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3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9" r:id="rId2"/>
    <p:sldId id="257" r:id="rId3"/>
    <p:sldId id="260" r:id="rId4"/>
    <p:sldId id="261" r:id="rId5"/>
    <p:sldId id="262" r:id="rId6"/>
    <p:sldId id="256" r:id="rId7"/>
    <p:sldId id="282" r:id="rId8"/>
    <p:sldId id="263" r:id="rId9"/>
    <p:sldId id="283" r:id="rId10"/>
    <p:sldId id="264" r:id="rId11"/>
    <p:sldId id="284" r:id="rId12"/>
    <p:sldId id="288" r:id="rId13"/>
    <p:sldId id="286" r:id="rId14"/>
    <p:sldId id="265" r:id="rId15"/>
    <p:sldId id="285" r:id="rId16"/>
    <p:sldId id="266" r:id="rId17"/>
    <p:sldId id="281" r:id="rId18"/>
    <p:sldId id="269" r:id="rId19"/>
    <p:sldId id="267" r:id="rId20"/>
    <p:sldId id="270" r:id="rId21"/>
    <p:sldId id="287" r:id="rId22"/>
    <p:sldId id="289" r:id="rId23"/>
    <p:sldId id="271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9" r:id="rId32"/>
    <p:sldId id="297" r:id="rId33"/>
    <p:sldId id="298" r:id="rId34"/>
    <p:sldId id="273" r:id="rId35"/>
    <p:sldId id="300" r:id="rId36"/>
    <p:sldId id="301" r:id="rId37"/>
    <p:sldId id="303" r:id="rId38"/>
    <p:sldId id="304" r:id="rId39"/>
    <p:sldId id="305" r:id="rId40"/>
    <p:sldId id="307" r:id="rId41"/>
    <p:sldId id="308" r:id="rId42"/>
    <p:sldId id="306" r:id="rId43"/>
    <p:sldId id="309" r:id="rId44"/>
    <p:sldId id="276" r:id="rId45"/>
    <p:sldId id="277" r:id="rId46"/>
    <p:sldId id="310" r:id="rId47"/>
    <p:sldId id="311" r:id="rId48"/>
    <p:sldId id="312" r:id="rId49"/>
    <p:sldId id="275" r:id="rId50"/>
    <p:sldId id="31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5T01:15:56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0 0 0,'0'0'180'0'0,"-12"6"116"0"0,12 1-4 0 0,0-1-20 0 0,-11-6-20 0 0,11 7-36 0 0,0-1 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4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20 291 0 0 0,'-19'-104'7675'0'0,"19"101"-7468"0"0,1 1 0 0 0,-1-1 0 0 0,1 0 0 0 0,0 0 0 0 0,0 1 0 0 0,0-1 0 0 0,0 1 0 0 0,1-1 0 0 0,-1 1 0 0 0,0-1 0 0 0,1 1 0 0 0,0 0 0 0 0,0 0 0 0 0,-1 0 0 0 0,1 0 0 0 0,0 0 0 0 0,1 0 0 0 0,-1 0 0 0 0,0 1 0 0 0,1-1 0 0 0,2-1 0 0 0,64-29 897 0 0,-43 21-762 0 0,14-4-598 0 0,81-19 0 0 0,-52 17-895 0 0,-46 10 49 0 0,-1 1 1 0 0,1 1-1 0 0,1 1 1 0 0,-1 2-1 0 0,0 0 1 0 0,1 1-1 0 0,-1 1 1 0 0,1 2-1 0 0,45 8 1 0 0,-50-2 440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511 94 0 0 0,'-9'-32'8621'0'0,"-10"7"-2753"0"0,19 23-5664 0 0,-1 1 1 0 0,0-1 0 0 0,0 1 0 0 0,0-1 0 0 0,0 1-1 0 0,0-1 1 0 0,0 1 0 0 0,0-1 0 0 0,0 1 0 0 0,0 0-1 0 0,-1 0 1 0 0,1-1 0 0 0,0 1 0 0 0,-1 0 0 0 0,1 0-1 0 0,-1 0 1 0 0,1 1 0 0 0,-1-1 0 0 0,0 0 0 0 0,1 1-1 0 0,-1-1 1 0 0,0 1 0 0 0,0-1 0 0 0,-2 1 0 0 0,-53-9 4654 0 0,44 9-4563 0 0,1 2 1 0 0,0-1-1 0 0,0 2 0 0 0,1-1 0 0 0,-1 2 1 0 0,0-1-1 0 0,1 2 0 0 0,0 0 0 0 0,0 0 0 0 0,0 1 1 0 0,1 0-1 0 0,-18 14 0 0 0,-2 4-29 0 0,1 2 1 0 0,-41 49-1 0 0,14 9 25 0 0,50-73-278 0 0,0-1-1 0 0,1 1 1 0 0,0 0-1 0 0,1 1 1 0 0,1-1-1 0 0,-1 1 1 0 0,-2 18-1 0 0,6-20-16 0 0,0-5-31 0 0,0 1-1 0 0,0-1 1 0 0,0 0-1 0 0,1 1 1 0 0,0-1-1 0 0,0 1 1 0 0,2 5-1 0 0,-2-8 0 0 0,0-1-1 0 0,1 0 1 0 0,-1 0-1 0 0,1-1 0 0 0,-1 1 1 0 0,1 0-1 0 0,0 0 0 0 0,0-1 1 0 0,0 1-1 0 0,0-1 1 0 0,0 1-1 0 0,0-1 0 0 0,0 0 1 0 0,0 0-1 0 0,0 0 0 0 0,1 0 1 0 0,-1 0-1 0 0,0-1 1 0 0,4 2-1 0 0,2-1-193 0 0,1 0 0 0 0,0 0 0 0 0,-1 0 0 0 0,1-1 0 0 0,0-1 0 0 0,-1 1 1 0 0,1-1-1 0 0,-1-1 0 0 0,1 0 0 0 0,-1 0 0 0 0,15-6 0 0 0,-6 2-609 0 0,-1-1-1 0 0,0-1 1 0 0,0-1-1 0 0,23-16 1 0 0,-31 19 436 0 0,0-1 0 0 0,0 1 0 0 0,-1-1 0 0 0,0-1-1 0 0,0 1 1 0 0,0-1 0 0 0,-1-1 0 0 0,0 1 0 0 0,-1-1 0 0 0,0 0 0 0 0,0 0 0 0 0,-1 0 0 0 0,0-1 0 0 0,4-19 0 0 0,-1 6 98 0 0,-2 11 173 0 0,-1-1 0 0 0,-1 1 0 0 0,0-1-1 0 0,2-23 1 0 0,13-48 1207 0 0,-18 125 2112 0 0,0 184 4208 0 0,1-212-7289 0 0,0 1 0 0 0,0-1-1 0 0,1 0 1 0 0,1 0-1 0 0,0 0 1 0 0,1 0-1 0 0,1 0 1 0 0,0-1 0 0 0,0 1-1 0 0,1-1 1 0 0,1-1-1 0 0,0 1 1 0 0,9 10 0 0 0,-15-21-193 0 0,1 0 0 0 0,-1 0 1 0 0,0 0-1 0 0,0 0 1 0 0,0-1-1 0 0,0 1 1 0 0,1-1-1 0 0,-1 1 1 0 0,0-1-1 0 0,1 1 1 0 0,-1-1-1 0 0,0 0 1 0 0,1 1-1 0 0,-1-1 1 0 0,0 0-1 0 0,1 0 1 0 0,-1 0-1 0 0,0 0 0 0 0,1 0 1 0 0,-1 0-1 0 0,1-1 1 0 0,-1 1-1 0 0,0 0 1 0 0,1-1-1 0 0,-1 1 1 0 0,0-1-1 0 0,0 1 1 0 0,1-1-1 0 0,-1 0 1 0 0,0 0-1 0 0,0 1 1 0 0,0-1-1 0 0,2-2 0 0 0,34-31-5496 0 0,-37 33 5388 0 0,11-10-1838 0 0,-2-1 1 0 0,0 1-1 0 0,0-2 1 0 0,-1 1-1 0 0,0-2 1 0 0,-1 1-1 0 0,8-22 1 0 0,0 10 48 0 0,-13 15 1198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7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408 119 0 0 0,'-13'-15'1632'0'0,"-1"-1"0"0"0,0 2 0 0 0,-1 0 0 0 0,-1 1 0 0 0,-22-15 0 0 0,35 26-1139 0 0,-1 0 0 0 0,0-1 1 0 0,-1 1-1 0 0,1 1 1 0 0,0-1-1 0 0,0 0 1 0 0,-1 1-1 0 0,1 0 1 0 0,-1 0-1 0 0,1 1 1 0 0,-1-1-1 0 0,0 1 0 0 0,1 0 1 0 0,-1 0-1 0 0,1 0 1 0 0,-1 1-1 0 0,-7 1 1 0 0,6 1-124 0 0,0 0 0 0 0,0 0 0 0 0,0 1 0 0 0,1 0 0 0 0,-1 0 1 0 0,1 0-1 0 0,0 1 0 0 0,0-1 0 0 0,0 1 0 0 0,1 1 0 0 0,0-1 0 0 0,-6 9 0 0 0,9-13-319 0 0,-9 13 404 0 0,0 0 0 0 0,1 0 0 0 0,0 1 1 0 0,1 0-1 0 0,0 0 0 0 0,2 1 0 0 0,-8 25 0 0 0,-30 95 936 0 0,36-87-1152 0 0,2 1 0 0 0,0 74 0 0 0,7-114-240 0 0,0-1 0 0 0,0 0-1 0 0,1 1 1 0 0,0-1-1 0 0,0 0 1 0 0,1 0 0 0 0,0 0-1 0 0,1-1 1 0 0,0 1-1 0 0,0-1 1 0 0,6 9 0 0 0,-3-7-43 0 0,-4-6-3 0 0,0 1-1 0 0,1-1 1 0 0,-1 0-1 0 0,1 1 1 0 0,0-1-1 0 0,0-1 1 0 0,0 1-1 0 0,0-1 1 0 0,1 1-1 0 0,8 3 1 0 0,-4-3-234 0 0,1 0 0 0 0,-1-1 1 0 0,1 0-1 0 0,0-1 0 0 0,0 0 0 0 0,1 0 1 0 0,-1-1-1 0 0,0 0 0 0 0,0-1 1 0 0,1-1-1 0 0,-1 1 0 0 0,0-2 0 0 0,0 1 1 0 0,0-1-1 0 0,0-1 0 0 0,0 0 1 0 0,10-4-1 0 0,-6 2-479 0 0,0-1 0 0 0,0 0 0 0 0,-1-1 1 0 0,0 0-1 0 0,0-1 0 0 0,-1-1 0 0 0,0 0 0 0 0,-1 0 0 0 0,0-1 1 0 0,0-1-1 0 0,11-14 0 0 0,9-14-1594 0 0,-23 30 1798 0 0,0 0 1 0 0,0 0-1 0 0,-1-1 0 0 0,-1 0 1 0 0,0 0-1 0 0,0 0 0 0 0,5-15 1 0 0,-3 2-210 0 0,-6 18 655 0 0,1 0 0 0 0,-2-1 0 0 0,1 1 0 0 0,-1-1 1 0 0,1 0-1 0 0,-1-5 0 0 0,8-51 1987 0 0,-18 49 1114 0 0,9 13-2935 0 0,0 0 0 0 0,0 0-1 0 0,0 0 1 0 0,0 1 0 0 0,0-1 0 0 0,0 0 0 0 0,0 0 0 0 0,0 0 0 0 0,0 1-1 0 0,0-1 1 0 0,0 0 0 0 0,0 0 0 0 0,0 0 0 0 0,-1 0 0 0 0,1 1 0 0 0,0-1-1 0 0,0 0 1 0 0,0 0 0 0 0,0 0 0 0 0,0 0 0 0 0,0 1 0 0 0,-1-1 0 0 0,1 0-1 0 0,0 0 1 0 0,0 0 0 0 0,0 0 0 0 0,0 0 0 0 0,-1 0 0 0 0,1 0 0 0 0,0 0-1 0 0,0 1 1 0 0,0-1 0 0 0,-1 0 0 0 0,1 0 0 0 0,0 0 0 0 0,0 0 0 0 0,0 0-1 0 0,-1 0 1 0 0,1 0 0 0 0,0 0 0 0 0,0 0 0 0 0,0 0 0 0 0,-1 0 0 0 0,1-1-1 0 0,0 1 1 0 0,0 0 0 0 0,0 0 0 0 0,-1 0 0 0 0,1 0 0 0 0,0 0 0 0 0,0 0-1 0 0,0 0 1 0 0,-1 0 0 0 0,1-1 0 0 0,0 1 0 0 0,0 0 0 0 0,0 0 0 0 0,0 0 0 0 0,0 0-1 0 0,0 0 1 0 0,-1-1 0 0 0,1 1 0 0 0,0 0 0 0 0,0 0 0 0 0,0 0 0 0 0,0-1-1 0 0,-9 26 2018 0 0,3 50 199 0 0,4-59-1868 0 0,1-1 0 0 0,0 1-1 0 0,0-1 1 0 0,2 1 0 0 0,0-1 0 0 0,1 1 0 0 0,3 15 0 0 0,4 31 836 0 0,-8-59-1351 0 0,0-1 0 0 0,-1 1 0 0 0,1-1 0 0 0,0 0 0 0 0,0 1 0 0 0,1-1 0 0 0,-1 0 0 0 0,0 0-1 0 0,1 1 1 0 0,-1-1 0 0 0,1 0 0 0 0,0-1 0 0 0,0 1 0 0 0,-1 0 0 0 0,1 0 0 0 0,1-1 0 0 0,-1 1-1 0 0,0-1 1 0 0,0 0 0 0 0,0 1 0 0 0,1-1 0 0 0,-1 0 0 0 0,0-1 0 0 0,1 1 0 0 0,-1 0-1 0 0,1-1 1 0 0,-1 1 0 0 0,1-1 0 0 0,0 0 0 0 0,-1 1 0 0 0,1-2 0 0 0,-1 1 0 0 0,1 0 0 0 0,-1 0-1 0 0,1-1 1 0 0,0 1 0 0 0,-1-1 0 0 0,0 0 0 0 0,1 0 0 0 0,2-1 0 0 0,3-3-894 0 0,-1 1-1 0 0,0-1 1 0 0,0-1 0 0 0,0 0 0 0 0,-1 0 0 0 0,1 0 0 0 0,-2-1-1 0 0,1 1 1 0 0,-1-1 0 0 0,0-1 0 0 0,0 1 0 0 0,5-13 0 0 0,15-37-4443 0 0,-24 46 4893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7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16 0 0 0,'-7'-4'1376'0'0,"-22"-8"15721"0"0,31 15-17653 0 0,-1 1 0 0 0,0-1 0 0 0,1 0 0 0 0,-1 1 0 0 0,-1-1 0 0 0,1 0 0 0 0,0 1 0 0 0,-1-1 0 0 0,0 1 0 0 0,0 0 0 0 0,0-1 0 0 0,0 1 0 0 0,0-1 0 0 0,-1 1 1 0 0,1-1-1 0 0,-1 1 0 0 0,0-1 0 0 0,0 0 0 0 0,0 1 0 0 0,-1-1 0 0 0,-1 3 0 0 0,-7 36-4205 0 0,10-32 3852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8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 90 792 0 0,'-8'-8'1269'0'0,"-1"0"-1"0"0,0 0 1 0 0,0 0 0 0 0,0 1-1 0 0,-1 1 1 0 0,0 0 0 0 0,0 0-1 0 0,-1 1 1 0 0,1 0 0 0 0,-1 1-1 0 0,-1 0 1 0 0,-15-3-1 0 0,14 4-726 0 0,-1 1-1 0 0,1 1 0 0 0,0 0 1 0 0,0 1-1 0 0,-1 0 0 0 0,1 1 0 0 0,0 0 1 0 0,-1 1-1 0 0,1 1 0 0 0,0 0 0 0 0,1 1 1 0 0,-1 0-1 0 0,1 1 0 0 0,-1 0 0 0 0,1 1 1 0 0,1 1-1 0 0,-16 10 0 0 0,16-10-424 0 0,0 1-1 0 0,1 1 1 0 0,0 0-1 0 0,1 0 1 0 0,-1 1 0 0 0,2 0-1 0 0,-1 0 1 0 0,2 1-1 0 0,-1 0 1 0 0,2 1-1 0 0,-1 0 1 0 0,-7 21 0 0 0,2-2-83 0 0,9-25-31 0 0,1-1 1 0 0,0 1-1 0 0,0 0 1 0 0,0 0 0 0 0,1 0-1 0 0,0 0 1 0 0,0 0 0 0 0,0 9-1 0 0,2-8-10 0 0,0 1 0 0 0,0-1 0 0 0,0 0 0 0 0,1 0-1 0 0,0 0 1 0 0,0 1 0 0 0,1-2 0 0 0,0 1 0 0 0,0 0 0 0 0,1-1-1 0 0,-1 1 1 0 0,1-1 0 0 0,1 0 0 0 0,-1 0 0 0 0,8 6 0 0 0,-8-7-98 0 0,0-1 0 0 0,1-1 0 0 0,-1 1 0 0 0,1-1 1 0 0,-1 1-1 0 0,1-1 0 0 0,0 0 0 0 0,1-1 1 0 0,-1 0-1 0 0,0 1 0 0 0,1-2 0 0 0,-1 1 1 0 0,1-1-1 0 0,-1 1 0 0 0,1-2 0 0 0,0 1 0 0 0,0-1 1 0 0,-1 1-1 0 0,1-1 0 0 0,9-2 0 0 0,-6-1-578 0 0,0 0 0 0 0,0-1-1 0 0,-1 0 1 0 0,1 0-1 0 0,-1-1 1 0 0,0 0-1 0 0,0 0 1 0 0,0-1 0 0 0,-1 0-1 0 0,0 0 1 0 0,11-14-1 0 0,0 3-1127 0 0,-14 12 1273 0 0,0 0 1 0 0,-1 0-1 0 0,0-1 0 0 0,0 1 0 0 0,0 0 1 0 0,-1-1-1 0 0,0 0 0 0 0,3-11 0 0 0,5-11-1489 0 0,-2 7 622 0 0,-1 0 0 0 0,-1-1 0 0 0,3-22 0 0 0,7-25-619 0 0,-5 6 711 0 0,-3 32 855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8 80 0 0,'-18'-7'16264'0'0,"18"7"-15957"0"0,0 0 0 0 0,0 1 0 0 0,0-1 0 0 0,0 0 0 0 0,0 1 0 0 0,0-1 0 0 0,0 0 0 0 0,0 1 0 0 0,0-1 0 0 0,0 1 0 0 0,0-1-1 0 0,0 1 1 0 0,8 12 1794 0 0,-7-9-1773 0 0,0 0 0 0 0,0 0 0 0 0,-1 0 0 0 0,1 0 0 0 0,-1 0 0 0 0,0 0 0 0 0,0 0 0 0 0,0 0 0 0 0,-2 8 0 0 0,1 3 415 0 0,-2 33-190 0 0,-2 0 0 0 0,-2-1 0 0 0,-15 52 1 0 0,2-9-332 0 0,1-18-144 0 0,13-53-70 0 0,0 0 0 0 0,2 0 0 0 0,0 1 0 0 0,-2 30 0 0 0,-12 65-24 0 0,8 14-420 0 0,11-126 387 0 0,-1-1 0 0 0,1 0 1 0 0,-1 0-1 0 0,1 0 0 0 0,-1 1 1 0 0,1-1-1 0 0,0 0 0 0 0,0 0 0 0 0,0 0 1 0 0,0 0-1 0 0,1-1 0 0 0,-1 1 1 0 0,0 0-1 0 0,1 0 0 0 0,0-1 1 0 0,-1 1-1 0 0,1-1 0 0 0,0 1 1 0 0,-1-1-1 0 0,1 0 0 0 0,4 2 1 0 0,-2 0-256 0 0,1-1 1 0 0,-1 0 0 0 0,1 0 0 0 0,-1-1 0 0 0,1 1-1 0 0,0-1 1 0 0,0 0 0 0 0,0 0 0 0 0,7 0 0 0 0,5-4-1462 0 0,1-1 1 0 0,-1 0 0 0 0,0-1 0 0 0,0-1-1 0 0,-1 0 1 0 0,0-2 0 0 0,0 0 0 0 0,17-11-1 0 0,-10 6-971 0 0,1-2-1 0 0,21-18 0 0 0,-35 27 2370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8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0 0 0,'-2'3'339'0'0,"-27"45"5699"0"0,-4-5 4893 0 0,32-42-10109 0 0,-11 12 4153 0 0,0-7-9793 0 0,0-18-4575 0 0,0-7 6235 0 0,-3-7-1715 0 0,13 16 4010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2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65 103 0 0 0,'1'-15'483'0'0,"-1"12"-14"0"0,1-1 1 0 0,-1 0-1 0 0,0 1 0 0 0,0-1 1 0 0,0 0-1 0 0,-1 1 1 0 0,1-1-1 0 0,-1 0 1 0 0,0 1-1 0 0,0-1 0 0 0,0 1 1 0 0,-4-7-1 0 0,-16-25 21831 0 0,22 45-20116 0 0,-1 4-4468 0 0,-9 127 3076 0 0,9 160-562 0 0,-9-134-230 0 0,0-14-42 0 0,4-125-11 0 0,4-25 31 0 0,0 0 0 0 0,1 0 1 0 0,-1 0-1 0 0,0-1 0 0 0,1 1 0 0 0,0 0 0 0 0,0 0 0 0 0,0 0 0 0 0,0 0 1 0 0,0 0-1 0 0,1 0 0 0 0,-1 0 0 0 0,1 0 0 0 0,0 0 0 0 0,-1 0 0 0 0,1-1 1 0 0,2 4-1 0 0,3 9-274 0 0,-6-14 277 0 0,0-1-1 0 0,0 1 1 0 0,1 0 0 0 0,-1 0-1 0 0,0-1 1 0 0,1 1 0 0 0,-1 0-1 0 0,0 0 1 0 0,1-1-1 0 0,-1 1 1 0 0,1 0 0 0 0,-1-1-1 0 0,1 1 1 0 0,-1-1-1 0 0,1 1 1 0 0,0-1 0 0 0,-1 1-1 0 0,1-1 1 0 0,0 1 0 0 0,-1-1-1 0 0,1 1 1 0 0,0-1-1 0 0,1 1 1 0 0,-1-1-76 0 0,36-15-416 0 0,82-64 30 0 0,-96 65 417 0 0,30-15-133 0 0,-51 28 188 0 0,1 0 0 0 0,-1 0 1 0 0,1 0-1 0 0,0 0 0 0 0,-1 1 0 0 0,1 0 1 0 0,0-1-1 0 0,0 1 0 0 0,-1 0 0 0 0,1 0 1 0 0,0 1-1 0 0,-1-1 0 0 0,1 0 1 0 0,0 1-1 0 0,-1 0 0 0 0,1-1 0 0 0,0 1 1 0 0,3 2-1 0 0,11 8-79 0 0,11 6-5385 0 0,-26-16 4821 0 0,0 0 0 0 0,1 0 0 0 0,-1 0 0 0 0,0-1 0 0 0,0 1 1 0 0,0-1-1 0 0,1 0 0 0 0,-1 1 0 0 0,0-1 0 0 0,1 0 0 0 0,-1 0 1 0 0,0-1-1 0 0,0 1 0 0 0,1 0 0 0 0,-1-1 0 0 0,0 1 0 0 0,0-1 1 0 0,1 0-1 0 0,-1 0 0 0 0,3-2 0 0 0,60-17-6733 0 0,-48 15 6976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27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494 93 248 0 0,'-21'-13'2005'0'0,"15"9"-1376"0"0,1 0 1 0 0,-1 1-1 0 0,0 0 1 0 0,0 0-1 0 0,-9-3 1 0 0,-105-36 9910 0 0,106 38-9660 0 0,0 1 0 0 0,0 0 0 0 0,0 1 0 0 0,0 0 0 0 0,-1 1 0 0 0,-20 2 0 0 0,28 0-698 0 0,1-1 0 0 0,-1 2 1 0 0,1-1-1 0 0,-1 1 0 0 0,1 0 0 0 0,0 0 1 0 0,-1 1-1 0 0,1 0 0 0 0,1 0 0 0 0,-1 0 0 0 0,0 1 1 0 0,1 0-1 0 0,0 0 0 0 0,-1 0 0 0 0,-6 8 1 0 0,-36 52 663 0 0,44-59-821 0 0,1 0 1 0 0,0 1 0 0 0,0-1 0 0 0,1 1 0 0 0,0 0 0 0 0,0 0 0 0 0,0 0 0 0 0,0 0 0 0 0,1 0 0 0 0,-1 8-1 0 0,-3 19 25 0 0,3-29-49 0 0,1-1 1 0 0,0 1-1 0 0,0 0 1 0 0,1 0-1 0 0,-1 0 1 0 0,1 0 0 0 0,0 0-1 0 0,0 0 1 0 0,0 0-1 0 0,1 0 1 0 0,-1 0-1 0 0,3 6 1 0 0,-3-10-2 0 0,3 11-6 0 0,1 0 1 0 0,0 0-1 0 0,1-1 0 0 0,0 0 1 0 0,11 15-1 0 0,-13-21-50 0 0,0-1-1 0 0,0 0 1 0 0,0 0-1 0 0,0-1 1 0 0,1 1-1 0 0,-1-1 0 0 0,1 1 1 0 0,0-1-1 0 0,-1 0 1 0 0,1-1-1 0 0,0 1 1 0 0,0-1-1 0 0,0 1 0 0 0,0-1 1 0 0,0 0-1 0 0,1-1 1 0 0,-1 1-1 0 0,0-1 1 0 0,7 0-1 0 0,-5 0-126 0 0,-1-1 1 0 0,1 0-1 0 0,-1 0 0 0 0,0 0 0 0 0,0 0 1 0 0,0-1-1 0 0,0 0 0 0 0,0 0 1 0 0,0 0-1 0 0,0-1 0 0 0,-1 0 0 0 0,1 0 1 0 0,-1 0-1 0 0,0 0 0 0 0,1-1 1 0 0,2-4-1 0 0,8-7-774 0 0,-1-2 0 0 0,20-31 0 0 0,-16 21 213 0 0,-12 13 715 0 0,-1 0-1 0 0,-1-1 1 0 0,0 0 0 0 0,-1 0-1 0 0,-1 0 1 0 0,0 0-1 0 0,0-17 2895 0 0,-3 64-1321 0 0,1-20-1195 0 0,-1 0 1 0 0,1 0-1 0 0,1 0 1 0 0,0 0 0 0 0,1 0-1 0 0,4 14 1 0 0,3 22 382 0 0,-4-37-606 0 0,10 29-614 0 0,-15-38 356 0 0,1-1 1 0 0,-1 1-1 0 0,0-1 1 0 0,1 0-1 0 0,-1 1 1 0 0,1-1 0 0 0,-1 1-1 0 0,1-1 1 0 0,0 0-1 0 0,0 1 1 0 0,0-1-1 0 0,0 0 1 0 0,-1 0-1 0 0,2 0 1 0 0,-1 0-1 0 0,0 0 1 0 0,0 0-1 0 0,0 0 1 0 0,2 1 0 0 0,26 15-6031 0 0,-21-13 2955 0 0,-6-4 2744 0 0,0 0 1 0 0,0-1 0 0 0,0 1-1 0 0,-1 0 1 0 0,1-1-1 0 0,0 0 1 0 0,0 1-1 0 0,-1-1 1 0 0,1 0-1 0 0,0 0 1 0 0,-1 0-1 0 0,1 0 1 0 0,-1 0-1 0 0,1 0 1 0 0,-1 0-1 0 0,3-3 1 0 0,10-9-2307 0 0,-10 10 2395 0 0,0-1 0 0 0,-1 1 0 0 0,1-1 0 0 0,-1 0 0 0 0,0 0 0 0 0,5-8 0 0 0,-6 2-219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27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0 0 0,'2'-4'330'0'0,"1"0"0"0"0,-1 0-1 0 0,0-1 1 0 0,0 1 0 0 0,-1-1 0 0 0,1 0 0 0 0,-1 1 0 0 0,0-1-1 0 0,-1 0 1 0 0,2-8 0 0 0,-2 10 85 0 0,0 1-1 0 0,0 0 1 0 0,0-1-1 0 0,-10-20 19711 0 0,11 32-21086 0 0,-1 144 5716 0 0,0-10-7525 0 0,17-186-753 0 0,-12 29 2687 0 0,38-92-4204 0 0,-30 76 3899 0 0,11-21-194 0 0,-21 46 1433 0 0,1 0 0 0 0,1 0 0 0 0,-1 1 0 0 0,0 0 0 0 0,1-1 0 0 0,0 2 0 0 0,0-1 0 0 0,7-4 0 0 0,-10 7 32 0 0,-1 1 0 0 0,1-1 1 0 0,-1 0-1 0 0,1 1 0 0 0,-1-1 1 0 0,1 1-1 0 0,0-1 0 0 0,-1 1 1 0 0,1 0-1 0 0,0-1 0 0 0,-1 1 1 0 0,1 0-1 0 0,0 0 0 0 0,-1 0 1 0 0,1 1-1 0 0,0-1 0 0 0,-1 0 1 0 0,1 1-1 0 0,0-1 0 0 0,-1 1 1 0 0,1-1-1 0 0,-1 1 0 0 0,1 0 1 0 0,-1-1-1 0 0,1 1 1 0 0,-1 0-1 0 0,1 0 0 0 0,-1 0 1 0 0,0 0-1 0 0,0 1 0 0 0,1-1 1 0 0,-1 0-1 0 0,0 0 0 0 0,0 1 1 0 0,0-1-1 0 0,0 1 0 0 0,0 1 1 0 0,4 4 317 0 0,-1 0 1 0 0,0 0-1 0 0,0 1 1 0 0,0-1-1 0 0,-1 1 1 0 0,-1 0-1 0 0,1 0 1 0 0,-1 0-1 0 0,0 0 1 0 0,-1 0-1 0 0,1 11 1 0 0,3 19 720 0 0,-4-34-1066 0 0,0 0 0 0 0,0 1 0 0 0,0-1 1 0 0,-1 1-1 0 0,0-1 0 0 0,1 0 1 0 0,-1 1-1 0 0,-1-1 0 0 0,1 1 1 0 0,-1-1-1 0 0,0 1 0 0 0,0-1 1 0 0,0 1-1 0 0,-3 5 0 0 0,-7 31 379 0 0,9-31-455 0 0,-3-11-403 0 0,5 0 325 0 0,-1 0-1 0 0,1 1 0 0 0,0-1 0 0 0,-1 0 1 0 0,1 1-1 0 0,0-1 0 0 0,0 0 0 0 0,-1 0 0 0 0,1 1 1 0 0,0-1-1 0 0,0 0 0 0 0,0 0 0 0 0,0 0 0 0 0,0 1 1 0 0,0-1-1 0 0,0 0 0 0 0,0 0 0 0 0,0 1 1 0 0,1-1-1 0 0,-1 0 0 0 0,0 0 0 0 0,0 1 0 0 0,1-1 1 0 0,0-1-1 0 0,37-85-4445 0 0,-28 62 2617 0 0,22-44-1 0 0,-18 45 785 0 0,24-37-1110 0 0,-36 57 2115 0 0,1 1 1 0 0,0-1-1 0 0,0 1 0 0 0,1 0 0 0 0,-1 0 0 0 0,1 0 0 0 0,-1 0 0 0 0,1 0 0 0 0,0 1 0 0 0,0 0 0 0 0,0 0 0 0 0,6-3 0 0 0,-7 5 165 0 0,-1-1 0 0 0,1 1 0 0 0,-1-1 0 0 0,1 1 0 0 0,-1 0 0 0 0,1 0 0 0 0,-1 0 1 0 0,1 0-1 0 0,-1 0 0 0 0,1 1 0 0 0,-1-1 0 0 0,1 1 0 0 0,-1-1 0 0 0,1 1 0 0 0,-1 0 0 0 0,0 0 0 0 0,1 0 0 0 0,-1 1 0 0 0,0-1 0 0 0,0 0 0 0 0,0 1 0 0 0,0-1 0 0 0,0 1 1 0 0,0 0-1 0 0,0 0 0 0 0,-1 0 0 0 0,1 0 0 0 0,-1 0 0 0 0,1 0 0 0 0,-1 0 0 0 0,0 0 0 0 0,0 0 0 0 0,2 5 0 0 0,3 8 688 0 0,-1 1 0 0 0,0 0-1 0 0,-1 0 1 0 0,2 20 0 0 0,-1-7 275 0 0,1 1 705 0 0,3 54 1 0 0,-7-5-2464 0 0,-3-78 425 0 0,1 1 1 0 0,-1-1 0 0 0,0 0 0 0 0,0 1 0 0 0,0-1-1 0 0,0 0 1 0 0,0 0 0 0 0,0 1 0 0 0,0-1 0 0 0,0 0-1 0 0,0 0 1 0 0,-1 0 0 0 0,1-1 0 0 0,0 1 0 0 0,-1 0-1 0 0,1 0 1 0 0,-1-1 0 0 0,1 1 0 0 0,0-1 0 0 0,-1 1-1 0 0,1-1 1 0 0,-1 1 0 0 0,0-1 0 0 0,1 0 0 0 0,-1 0-1 0 0,1 0 1 0 0,-1 0 0 0 0,1 0 0 0 0,-3 0 0 0 0,-1 0-640 0 0,1 0 1 0 0,-1 0-1 0 0,0 0 0 0 0,0 0 1 0 0,0-1-1 0 0,0 0 1 0 0,0 0-1 0 0,-9-3 1 0 0,1-3-866 0 0,0-1 0 0 0,0-1 0 0 0,-20-18 0 0 0,22 16 1547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27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102 108 0 0 0,'-57'7'3936'0'0,"55"-7"-3474"0"0,0 1 1 0 0,0-1 0 0 0,0 0 0 0 0,0 1 0 0 0,0-1 0 0 0,0 0 0 0 0,0 0 0 0 0,0-1 0 0 0,0 1-1 0 0,0 0 1 0 0,0-1 0 0 0,0 1 0 0 0,0-1 0 0 0,0 1 0 0 0,1-1 0 0 0,-1 0 0 0 0,0 0 0 0 0,0 0-1 0 0,1 0 1 0 0,-1 0 0 0 0,0 0 0 0 0,-1-2 0 0 0,4 1-139 0 0,0 0-1 0 0,1 0 1 0 0,-1 1-1 0 0,0-1 1 0 0,1 0-1 0 0,-1 1 1 0 0,1-1-1 0 0,-1 1 1 0 0,1-1 0 0 0,0 1-1 0 0,0 0 1 0 0,0 0-1 0 0,0-1 1 0 0,-1 1-1 0 0,1 1 1 0 0,4-2-1 0 0,-1-1-152 0 0,17-8 352 0 0,2 0 1 0 0,-1 1-1 0 0,1 1 1 0 0,1 2-1 0 0,29-6 1 0 0,-22 7-870 0 0,62-2 0 0 0,11 13-3055 0 0,-7 14-3385 0 0,-87-15 5357 0 0,-1 0 0 0 0,1 0 0 0 0,-1 1-1 0 0,-1 1 1 0 0,1 0 0 0 0,-1 0 0 0 0,14 12-1 0 0,-14-8 409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4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58 224 0 0,'-10'0'2336'0'0,"-1"0"0"0"0,0-1 0 0 0,-19-5 0 0 0,20 3-1184 0 0,0 0 0 0 0,0-1 1 0 0,1 0-1 0 0,-10-6 0 0 0,7 5-662 0 0,0 0-1 0 0,0 1 0 0 0,0 1 0 0 0,0 0 0 0 0,-1 0 1 0 0,-16 0-1 0 0,24 3-416 0 0,1 1 1 0 0,-1-1 0 0 0,1 1 0 0 0,-1 0-1 0 0,1 1 1 0 0,-1-1 0 0 0,1 1 0 0 0,0 0-1 0 0,0 0 1 0 0,0 0 0 0 0,0 0 0 0 0,0 1-1 0 0,0 0 1 0 0,1-1 0 0 0,-1 1 0 0 0,1 1-1 0 0,0-1 1 0 0,-3 4 0 0 0,0 1-33 0 0,0-1 0 0 0,1 1 0 0 0,0 0 0 0 0,1 1 0 0 0,0-1 0 0 0,0 1 0 0 0,1 0 0 0 0,-3 10 1 0 0,-4 14-7 0 0,6-23-34 0 0,1 1 0 0 0,0-1 0 0 0,1 1 0 0 0,0-1 1 0 0,0 19-1 0 0,1-12-1 0 0,1-11 0 0 0,-1 1 0 0 0,1-1 0 0 0,0 1 0 0 0,0-1 0 0 0,1 0-1 0 0,-1 1 1 0 0,2-1 0 0 0,-1 0 0 0 0,1 0 0 0 0,0 0 0 0 0,0 1 0 0 0,0-2-1 0 0,6 11 1 0 0,-1-8-42 0 0,0-1-1 0 0,0 0 0 0 0,1 0 1 0 0,0-1-1 0 0,0 0 1 0 0,1 0-1 0 0,15 8 1 0 0,-21-13-90 0 0,1 1 1 0 0,0-1-1 0 0,-1 0 1 0 0,1 0 0 0 0,0 0-1 0 0,0 0 1 0 0,0-1 0 0 0,0 0-1 0 0,-1 0 1 0 0,1 0 0 0 0,0 0-1 0 0,0 0 1 0 0,0-1 0 0 0,0 0-1 0 0,-1 0 1 0 0,1 0 0 0 0,0 0-1 0 0,-1 0 1 0 0,1-1 0 0 0,0 1-1 0 0,-1-1 1 0 0,0 0 0 0 0,1 0-1 0 0,-1-1 1 0 0,3-2 0 0 0,0 1-296 0 0,-1-1 0 0 0,0 0 0 0 0,0 1 1 0 0,0-2-1 0 0,0 1 0 0 0,-1-1 0 0 0,0 1 1 0 0,0-1-1 0 0,-1 0 0 0 0,1-1 0 0 0,-1 1 1 0 0,-1 0-1 0 0,1-1 0 0 0,-1 0 0 0 0,0 1 1 0 0,1-12-1 0 0,6-85-2599 0 0,-9 21 2698 0 0,0 82 358 0 0,0 0 0 0 0,0 0 0 0 0,0 0 0 0 0,0 0 0 0 0,0 0 0 0 0,-1 0 0 0 0,1 0 0 0 0,0 0 0 0 0,0 0 0 0 0,0 0 0 0 0,0 0 0 0 0,0 0 0 0 0,0 0 0 0 0,-1 0 0 0 0,1 0 0 0 0,0 0 0 0 0,0 0 0 0 0,0 0 0 0 0,0 0 1 0 0,0 0-1 0 0,0 0 0 0 0,-1 0 0 0 0,1 0 0 0 0,0 0 0 0 0,0 0 0 0 0,0 0 0 0 0,0 0 0 0 0,0 0 0 0 0,0 0 0 0 0,0-1 0 0 0,-1 1 0 0 0,1 0 0 0 0,0 0 0 0 0,0 0 0 0 0,0 0 0 0 0,0 0 0 0 0,0 0 0 0 0,0 0 0 0 0,0 0 0 0 0,0-1 0 0 0,0 1 0 0 0,0 0 0 0 0,-5 15 991 0 0,5-4-592 0 0,0 0-1 0 0,1 1 1 0 0,1-1-1 0 0,0 0 1 0 0,0 0-1 0 0,1 0 0 0 0,0 0 1 0 0,1 0-1 0 0,0-1 1 0 0,1 1-1 0 0,6 9 1 0 0,-1 1 39 0 0,8 10 112 0 0,10 10-144 0 0,-15-29-363 0 0,-9-8-229 0 0,0 0 0 0 0,0 0 0 0 0,0-1 0 0 0,0 1 0 0 0,1-1 0 0 0,-1 0 0 0 0,1-1-1 0 0,0 1 1 0 0,8 2 0 0 0,-12-4-127 0 0,1-1 1 0 0,-1 1-1 0 0,1-1 0 0 0,-1 0 0 0 0,1 1 0 0 0,-1-1 0 0 0,1 0 1 0 0,0 0-1 0 0,-1 0 0 0 0,1 0 0 0 0,-1 0 0 0 0,1 0 1 0 0,0-1-1 0 0,-1 1 0 0 0,1 0 0 0 0,-1-1 0 0 0,1 1 0 0 0,-1-1 1 0 0,1 0-1 0 0,-1 1 0 0 0,1-1 0 0 0,1-2 0 0 0,1-1-531 0 0,-2 1-1 0 0,1-1 1 0 0,0 0 0 0 0,-1 0-1 0 0,0-1 1 0 0,4-8-1 0 0,-2 4 488 0 0,-3-2-335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28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343 161 0 0 0,'0'0'6267'0'0,"-7"-22"5004"0"0,9 20-11026 0 0,-1 0 1 0 0,1 0-1 0 0,-1 0 1 0 0,1 0-1 0 0,-1 0 0 0 0,0-1 1 0 0,0 1-1 0 0,1-1 1 0 0,-2 1-1 0 0,1 0 1 0 0,0-1-1 0 0,0 0 1 0 0,-1 1-1 0 0,0-1 1 0 0,1-3-1 0 0,3-7 528 0 0,-4 13-752 0 0,1 0 0 0 0,-1-1 0 0 0,0 1 0 0 0,1-1 0 0 0,-1 1 0 0 0,0-1 1 0 0,0 1-1 0 0,0-1 0 0 0,1 1 0 0 0,-1-1 0 0 0,0 1 0 0 0,0-1 0 0 0,0 1 0 0 0,0-1 1 0 0,0 1-1 0 0,0-1 0 0 0,0 1 0 0 0,0-1 0 0 0,0 1 0 0 0,0-1 0 0 0,0 1 1 0 0,0-1-1 0 0,-1 1 0 0 0,1-1 0 0 0,0 1 0 0 0,0-1 0 0 0,0 1 0 0 0,-1-1 1 0 0,1 1-1 0 0,0-1 0 0 0,-1 1 0 0 0,1-1 0 0 0,0 1 0 0 0,-1 0 0 0 0,1-1 1 0 0,-1 1-1 0 0,0-1 0 0 0,-8-25 321 0 0,5 22-366 0 0,0 0 0 0 0,0 1-1 0 0,0 0 1 0 0,0-1-1 0 0,0 1 1 0 0,-1 1-1 0 0,0-1 1 0 0,0 1 0 0 0,1-1-1 0 0,-1 1 1 0 0,0 1-1 0 0,-1-1 1 0 0,1 1-1 0 0,0 0 1 0 0,0 0-1 0 0,-1 0 1 0 0,1 1 0 0 0,0 0-1 0 0,-1 0 1 0 0,1 0-1 0 0,0 1 1 0 0,-1 0-1 0 0,1 0 1 0 0,0 0 0 0 0,0 0-1 0 0,-1 1 1 0 0,-6 3-1 0 0,-3 2 43 0 0,1 0 0 0 0,1 0-1 0 0,-1 2 1 0 0,1-1-1 0 0,0 2 1 0 0,1 0 0 0 0,0 0-1 0 0,-15 18 1 0 0,19-19 172 0 0,1 1 0 0 0,0 0-1 0 0,1 0 1 0 0,0 1 0 0 0,0-1-1 0 0,1 2 1 0 0,1-1 0 0 0,0 0 0 0 0,0 1-1 0 0,1-1 1 0 0,1 1 0 0 0,0 0-1 0 0,0 0 1 0 0,1 24 0 0 0,2-22-32 0 0,0 0 0 0 0,0 0 0 0 0,2 0 1 0 0,-1 0-1 0 0,2 0 0 0 0,0-1 0 0 0,1 0 0 0 0,0 0 0 0 0,1 0 0 0 0,0 0 1 0 0,1-1-1 0 0,12 17 0 0 0,-11-20-187 0 0,0 0 1 0 0,0-1-1 0 0,1 0 1 0 0,0-1-1 0 0,1 0 0 0 0,0 0 1 0 0,0-1-1 0 0,0 0 1 0 0,1-1-1 0 0,-1 0 0 0 0,1-1 1 0 0,1 0-1 0 0,-1-1 1 0 0,0 0-1 0 0,1 0 0 0 0,0-1 1 0 0,-1-1-1 0 0,1 0 1 0 0,0-1-1 0 0,17-1 0 0 0,-9-1-727 0 0,0 0 0 0 0,0-1-1 0 0,0-1 1 0 0,33-12-1 0 0,-35 10-1076 0 0,-1-1 0 0 0,0-1 0 0 0,-1-1 0 0 0,29-20-1 0 0,-32 17 45 0 0,-1-1 0 0 0,0-1 0 0 0,-1 0 0 0 0,-1 0 0 0 0,0-1 0 0 0,11-24 0 0 0,-7 15 525 0 0,-5 8 840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2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0 632 488 0 0,'0'0'3938'0'0,"28"-22"1786"0"0,37-39-1844 0 0,28-43-3344 0 0,-47 51-741 0 0,-31 37-229 0 0,0 0 0 0 0,-2-1 0 0 0,0-1-1 0 0,0-1 1 0 0,-2 0 0 0 0,0 0 0 0 0,-2-1 0 0 0,0 0 0 0 0,10-34 0 0 0,-18 48 322 0 0,1 1 5 0 0,-1 0 0 0 0,0 0 0 0 0,0 0 0 0 0,0 0 1 0 0,-1 0-1 0 0,0 0 0 0 0,0 0 0 0 0,0 0 0 0 0,-1 0 1 0 0,1 0-1 0 0,-3-7 0 0 0,-2-8-176 0 0,4 16 291 0 0,1 0-1 0 0,-1 0 1 0 0,0 0-1 0 0,0 1 1 0 0,0-1-1 0 0,-1 0 1 0 0,0 1-1 0 0,1-1 1 0 0,-1 1-1 0 0,0-1 0 0 0,-1 1 1 0 0,1 0-1 0 0,0 0 1 0 0,-1 0-1 0 0,0 0 1 0 0,0 0-1 0 0,0 1 1 0 0,0-1-1 0 0,-4-2 1 0 0,3 3 169 0 0,0 0 0 0 0,0 1 0 0 0,0-1 0 0 0,0 1 1 0 0,-1 0-1 0 0,1 0 0 0 0,0 0 0 0 0,-1 1 0 0 0,1 0 0 0 0,-1-1 0 0 0,1 1 1 0 0,-8 2-1 0 0,9-2-25 0 0,1 0-1 0 0,-1 1 1 0 0,1-1 0 0 0,-1 1 0 0 0,1 0 0 0 0,-1 0 0 0 0,1 0 0 0 0,0 0 0 0 0,-1 1 0 0 0,1-1 0 0 0,0 0-1 0 0,0 1 1 0 0,0 0 0 0 0,0-1 0 0 0,0 1 0 0 0,1 0 0 0 0,-1 0 0 0 0,0 0 0 0 0,1 0 0 0 0,-1 0 0 0 0,1 1 0 0 0,0-1-1 0 0,-2 3 1 0 0,-30 77 3830 0 0,25-44-2220 0 0,2 0 1 0 0,2 0-1 0 0,1 62 0 0 0,13 78 941 0 0,-1-39-2137 0 0,-5-112-505 0 0,-3-26-58 0 0,0 1 0 0 0,-1 0 0 0 0,1-1 0 0 0,-1 1-1 0 0,0 0 1 0 0,0 0 0 0 0,1-1 0 0 0,-1 1 0 0 0,0 0 0 0 0,0 0-1 0 0,-1 0 1 0 0,1-1 0 0 0,0 1 0 0 0,-1 0 0 0 0,1 0-1 0 0,-1-1 1 0 0,1 1 0 0 0,-1 0 0 0 0,-1 2 0 0 0,1-3-14 0 0,1-1 0 0 0,-1 1 0 0 0,1 0 0 0 0,0-1 0 0 0,-1 1 1 0 0,1 0-1 0 0,0 0 0 0 0,0-1 0 0 0,0 1 0 0 0,-1 0 0 0 0,1-1 1 0 0,0 1-1 0 0,0 0 0 0 0,0 0 0 0 0,0-1 0 0 0,0 1 0 0 0,0 0 0 0 0,1 0 1 0 0,-1-1-1 0 0,0 1 0 0 0,0 0 0 0 0,0-1 0 0 0,1 1 0 0 0,-1 0 1 0 0,0-1-1 0 0,1 1 0 0 0,-1 0 0 0 0,1-1-15 0 0,-1 1 1 0 0,0-1-1 0 0,0 0 1 0 0,0 0-1 0 0,0 0 0 0 0,1 0 1 0 0,-1 0-1 0 0,0 0 1 0 0,0 1-1 0 0,0-1 0 0 0,1 0 1 0 0,-1 0-1 0 0,0 0 0 0 0,0 0 1 0 0,0 0-1 0 0,1 0 1 0 0,-1 0-1 0 0,0 0 0 0 0,0 0 1 0 0,1 0-1 0 0,-1 0 0 0 0,0 0 1 0 0,0 0-1 0 0,0 0 1 0 0,1 0-1 0 0,-1 0 0 0 0,0 0 1 0 0,0-1-1 0 0,0 1 1 0 0,1 0-1 0 0,-1 0 0 0 0,0 0 1 0 0,0 0-1 0 0,0 0 0 0 0,0 0 1 0 0,1 0-1 0 0,-1-1 1 0 0,0 1-1 0 0,0 0 0 0 0,0 0 1 0 0,0 0-1 0 0,0 0 1 0 0,1-1-1 0 0,-1 1 0 0 0,0 0 1 0 0,0 0-1 0 0,0 0 0 0 0,0-1 1 0 0,0 1-1 0 0,0 0 1 0 0,0 0-1 0 0,0-1 0 0 0,0 1 1 0 0,0 0-1 0 0,0 0 1 0 0,0 0-1 0 0,0-1 0 0 0,0 1 1 0 0,0 0-1 0 0,0 0 0 0 0,0 0 1 0 0,0-1-1 0 0,0 1 1 0 0,0 0-1 0 0,0 0 0 0 0,0 0 1 0 0,-1-1-1 0 0,12-25-1495 0 0,-2 6 358 0 0,-2 3 102 0 0,1 1 1 0 0,1-1-1 0 0,0 1 1 0 0,1 1-1 0 0,14-18 0 0 0,2-4-945 0 0,-19 25 1562 0 0,1 1 0 0 0,1 0 0 0 0,0 0 0 0 0,0 0 0 0 0,1 1 0 0 0,0 1 0 0 0,1 0 0 0 0,0 0 0 0 0,0 1 0 0 0,21-11 0 0 0,-13 10 118 0 0,-5 2 416 0 0,-1 1-1 0 0,1 0 0 0 0,0 2 0 0 0,24-7 1 0 0,-36 11 45 0 0,1-1 0 0 0,0 1 1 0 0,-1 0-1 0 0,1 0 0 0 0,0 0 1 0 0,0 0-1 0 0,-1 0 0 0 0,1 0 1 0 0,0 1-1 0 0,-1-1 0 0 0,1 1 1 0 0,0 0-1 0 0,-1 0 0 0 0,1 0 1 0 0,-1 0-1 0 0,1 0 0 0 0,-1 1 0 0 0,0-1 1 0 0,1 1-1 0 0,-1-1 0 0 0,0 1 1 0 0,0 0-1 0 0,0 0 0 0 0,0 0 1 0 0,-1 0-1 0 0,1 0 0 0 0,0 0 1 0 0,-1 1-1 0 0,0-1 0 0 0,3 5 1 0 0,0 6 603 0 0,-1 0 1 0 0,-1 1 0 0 0,0-1 0 0 0,0 1 0 0 0,-2-1-1 0 0,1 1 1 0 0,-2-1 0 0 0,0 1 0 0 0,0 0-1 0 0,-7 23 1 0 0,-1 57 1926 0 0,8-91-2607 0 0,0 0 0 0 0,1 0 0 0 0,0 0 0 0 0,-1 0 0 0 0,1 0 0 0 0,0 0-1 0 0,1 1 1 0 0,-1-1 0 0 0,1 0 0 0 0,-1 0 0 0 0,1 0 0 0 0,1 3 0 0 0,3 25 29 0 0,-5-30-133 0 0,0 1 0 0 0,0-1 0 0 0,0 1 0 0 0,1-1 0 0 0,-1 1 0 0 0,0-1 0 0 0,1 1-1 0 0,-1-1 1 0 0,1 0 0 0 0,-1 1 0 0 0,1-1 0 0 0,-1 1 0 0 0,1-1 0 0 0,0 0 0 0 0,0 0-1 0 0,1 2 1 0 0,-1-2-208 0 0,1 0-1 0 0,-1 0 1 0 0,1 0-1 0 0,-1 0 0 0 0,1-1 1 0 0,-1 1-1 0 0,1 0 1 0 0,-1-1-1 0 0,1 1 0 0 0,-1-1 1 0 0,1 0-1 0 0,0 0 1 0 0,-1 1-1 0 0,1-1 0 0 0,0 0 1 0 0,-1 0-1 0 0,1-1 1 0 0,0 1-1 0 0,-1 0 0 0 0,3-1 1 0 0,0 0-455 0 0,1 0 0 0 0,-1-1-1 0 0,0 1 1 0 0,0-1 0 0 0,-1 0 0 0 0,1 0 0 0 0,0 0 0 0 0,-1 0 0 0 0,1-1 0 0 0,-1 0 0 0 0,1 1 0 0 0,-1-1-1 0 0,0 0 1 0 0,5-7 0 0 0,37-36-4106 0 0,-7-8 1743 0 0,-27 40 2356 0 0,0-1 0 0 0,12-23 0 0 0,-14 18 611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29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77 0 0 0,'15'-24'1394'0'0,"-14"23"-1193"0"0,-1 1 0 0 0,0-1 1 0 0,1 0-1 0 0,-1 1 0 0 0,0-1 0 0 0,0 0 0 0 0,1 1 1 0 0,-1-1-1 0 0,0 0 0 0 0,0 1 0 0 0,0-1 0 0 0,0 0 1 0 0,0 1-1 0 0,0-1 0 0 0,0 0 0 0 0,0 1 0 0 0,0-1 1 0 0,0 0-1 0 0,-1 1 0 0 0,1-1 0 0 0,0 0 0 0 0,0 1 1 0 0,-1-1-1 0 0,1 0 0 0 0,0 1 0 0 0,-1-1 0 0 0,1 1 1 0 0,-1-1-1 0 0,1 0 0 0 0,-1 1 0 0 0,1-1 0 0 0,-1 1 1 0 0,1 0-1 0 0,-3-2 1358 0 0,1 2-1129 0 0,0 1 0 0 0,0-1 0 0 0,1 1 0 0 0,-1 0 0 0 0,0 0-1 0 0,0 0 1 0 0,1 0 0 0 0,-1 0 0 0 0,1 0 0 0 0,-1 0 0 0 0,1 0 0 0 0,-1 1-1 0 0,1-1 1 0 0,0 0 0 0 0,0 1 0 0 0,0-1 0 0 0,-2 4 0 0 0,-16 31 3035 0 0,13-20-2584 0 0,1 0 0 0 0,1 0 0 0 0,0 1 0 0 0,1 0 1 0 0,-1 29-1 0 0,1-12-73 0 0,2-28-675 0 0,1 0-1 0 0,0 0 0 0 0,-1 0 1 0 0,2 0-1 0 0,-1 0 1 0 0,2 8-1 0 0,3 13 174 0 0,-5-22-266 0 0,1 0-1 0 0,0 0 1 0 0,0 0 0 0 0,0 0 0 0 0,0 0-1 0 0,1 0 1 0 0,0 0 0 0 0,4 7 0 0 0,6 9 56 0 0,-11-17-94 0 0,1 0-1 0 0,0 0 1 0 0,0 0-1 0 0,1 0 1 0 0,-1 0-1 0 0,1-1 1 0 0,0 1-1 0 0,0-1 1 0 0,0 0-1 0 0,0 0 1 0 0,0 0-1 0 0,1 0 1 0 0,0 0-1 0 0,-1-1 1 0 0,9 5-1 0 0,9 3-59 0 0,-16-8 25 0 0,0 1 1 0 0,-1-1 0 0 0,1 0 0 0 0,0 0 0 0 0,1-1-1 0 0,8 3 1 0 0,1-2-116 0 0,-1 0-1 0 0,1-1 1 0 0,0-1 0 0 0,-1 0-1 0 0,1-1 1 0 0,14-2 0 0 0,-22 1 45 0 0,-1 1 1 0 0,1-2 0 0 0,-1 1 0 0 0,0-1-1 0 0,0 0 1 0 0,0 0 0 0 0,0 0 0 0 0,-1-1 0 0 0,1 0-1 0 0,-1 0 1 0 0,0 0 0 0 0,0-1 0 0 0,0 0-1 0 0,-1 0 1 0 0,7-10 0 0 0,-5 6 50 0 0,-1 0 0 0 0,0 0 0 0 0,-1-1 0 0 0,1 0 0 0 0,-2 0 0 0 0,0 0 0 0 0,0 0 0 0 0,-1 0 0 0 0,0-1 0 0 0,0 1 1 0 0,-1-1-1 0 0,-1 0 0 0 0,0 1 0 0 0,0-1 0 0 0,-3-11 0 0 0,0-1 49 0 0,-2 1 1 0 0,-1-1-1 0 0,0 1 1 0 0,-2 0-1 0 0,-20-42 1 0 0,25 60-61 0 0,1-1-1 0 0,-1 1 1 0 0,0-1-1 0 0,0 1 1 0 0,0 0 0 0 0,-1 0-1 0 0,1 0 1 0 0,-1 1-1 0 0,0-1 1 0 0,0 1 0 0 0,0 0-1 0 0,-1 0 1 0 0,1 0 0 0 0,-1 0-1 0 0,1 1 1 0 0,-1 0-1 0 0,-9-3 1 0 0,6 4-417 0 0,0-1 0 0 0,0 1-1 0 0,0 1 1 0 0,0-1 0 0 0,0 2 0 0 0,0-1 0 0 0,0 1 0 0 0,0 0 0 0 0,0 0-1 0 0,-14 6 1 0 0,8-2-602 0 0,0 0-1 0 0,0 1 1 0 0,1 1-1 0 0,-1 0 1 0 0,2 1-1 0 0,-1 1 1 0 0,1 0-1 0 0,0 0 1 0 0,1 1-1 0 0,0 1 1 0 0,1 0-1 0 0,-12 15 1 0 0,-18 36-2457 0 0,23-41 2658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0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1 506 632 0 0,'35'-32'4729'0'0,"-23"9"-4036"0"0,2 1 0 0 0,0 1 0 0 0,1 0 0 0 0,34-37 0 0 0,-14 14-2238 0 0,-2-1 1 0 0,-2-2-1 0 0,-2-1 0 0 0,30-66 0 0 0,-42 84 895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1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1 464 0 0,'0'0'2357'0'0,"-22"12"10270"0"0,18-8-11581 0 0,-14 40 5628 0 0,2 37-3323 0 0,10-46-2343 0 0,-28 184 878 0 0,24-68-1514 0 0,6-112-345 0 0,2 0 1 0 0,4 62 0 0 0,1-18-74 0 0,-4-61 29 0 0,0-14-15 0 0,1-1 0 0 0,-1 0 0 0 0,1 0 0 0 0,1 0 0 0 0,0 0 0 0 0,0 0 0 0 0,0 0 0 0 0,1 0 0 0 0,2 9 0 0 0,1-6-183 0 0,-5-9 195 0 0,0-1 1 0 0,0 1-1 0 0,0 0 1 0 0,0-1-1 0 0,0 1 1 0 0,1 0-1 0 0,-1-1 1 0 0,0 1 0 0 0,0 0-1 0 0,1-1 1 0 0,-1 1-1 0 0,0-1 1 0 0,1 1-1 0 0,-1 0 1 0 0,0-1-1 0 0,1 1 1 0 0,-1-1-1 0 0,1 1 1 0 0,-1-1-1 0 0,1 0 1 0 0,-1 1-1 0 0,1-1 1 0 0,-1 1-1 0 0,1-1 1 0 0,0 0 0 0 0,-1 0-1 0 0,1 1 1 0 0,0-1-1 0 0,-1 0 1 0 0,1 0-1 0 0,-1 0 1 0 0,1 1-1 0 0,0-1 1 0 0,-1 0-1 0 0,1 0 1 0 0,0 0-1 0 0,-1 0 1 0 0,1 0-1 0 0,0-1 1 0 0,-1 1 0 0 0,1 0-1 0 0,0 0 1 0 0,-1 0-1 0 0,1 0 1 0 0,0-1-1 0 0,-1 1 1 0 0,1 0-1 0 0,-1-1 1 0 0,1 1-1 0 0,0 0 1 0 0,-1-1-1 0 0,1 0 1 0 0,14-6-415 0 0,-11 5 314 0 0,-1 1 1 0 0,1-1 0 0 0,-1 0-1 0 0,0 0 1 0 0,1 0-1 0 0,-1-1 1 0 0,0 1-1 0 0,-1 0 1 0 0,1-1-1 0 0,4-6 1 0 0,28-27-1440 0 0,-29 30 1231 0 0,0 1-1 0 0,0-1 1 0 0,-1 0 0 0 0,1-1 0 0 0,-1 1-1 0 0,-1-1 1 0 0,7-12 0 0 0,35-63-3125 0 0,-41 70 3023 0 0,4-9-82 0 0,0 0 0 0 0,-2-1-1 0 0,0 0 1 0 0,-2 0 0 0 0,0 0 0 0 0,-1-1-1 0 0,1-33 1 0 0,-5 56 552 0 0,0-1 0 0 0,0 0 0 0 0,0 1 0 0 0,0-1 0 0 0,0 0 0 0 0,0 1 0 0 0,0-1 0 0 0,0 0 0 0 0,0 0 0 0 0,0 1 0 0 0,0-1 0 0 0,0 0 0 0 0,-1 1 0 0 0,1-1 0 0 0,0 0 0 0 0,-1 1 0 0 0,1-1 0 0 0,0 1 0 0 0,-1-1 0 0 0,1 0 0 0 0,-1 1 0 0 0,1-1 0 0 0,0 1 0 0 0,-1-1 0 0 0,1 1 0 0 0,-1-1 0 0 0,0 1 0 0 0,1 0 0 0 0,-1-1 0 0 0,1 1-1 0 0,-1 0 1 0 0,-1-1 0 0 0,1 1 68 0 0,-1 0 0 0 0,0 0-1 0 0,1 0 1 0 0,-1 1-1 0 0,0-1 1 0 0,1 1-1 0 0,-1-1 1 0 0,1 1-1 0 0,-1-1 1 0 0,1 1-1 0 0,-1 0 1 0 0,1 0-1 0 0,-3 1 1 0 0,-1 2 186 0 0,1-1 0 0 0,-1 1-1 0 0,1 0 1 0 0,-1 1 0 0 0,1-1 0 0 0,0 1 0 0 0,1-1-1 0 0,-4 7 1 0 0,5-7-117 0 0,-14 39 1367 0 0,15-40-1444 0 0,0-1 0 0 0,1 1 1 0 0,-1 0-1 0 0,1-1 0 0 0,0 1 0 0 0,0 0 1 0 0,0-1-1 0 0,0 1 0 0 0,0-1 0 0 0,0 1 0 0 0,1 0 1 0 0,0-1-1 0 0,-1 1 0 0 0,1-1 0 0 0,2 4 0 0 0,0-1-125 0 0,1-1 0 0 0,0 0 0 0 0,1 0 0 0 0,-1-1-1 0 0,1 1 1 0 0,-1-1 0 0 0,1 0 0 0 0,0 0-1 0 0,0-1 1 0 0,1 0 0 0 0,-1 1 0 0 0,0-2-1 0 0,1 1 1 0 0,8 1 0 0 0,35 16-730 0 0,3 7 175 0 0,-41-22 577 0 0,-1 1 0 0 0,1 0 0 0 0,-1 0-1 0 0,0 1 1 0 0,0 1 0 0 0,-1-1 0 0 0,0 2-1 0 0,0-1 1 0 0,0 1 0 0 0,-1 1-1 0 0,-1-1 1 0 0,12 17 0 0 0,-14-16 321 0 0,-1 1-1 0 0,0-1 1 0 0,0 1 0 0 0,-1 0 0 0 0,-1 0-1 0 0,1 0 1 0 0,-2 0 0 0 0,1 0 0 0 0,-1 0-1 0 0,-1 1 1 0 0,-1 19 0 0 0,1-28-264 0 0,-3 6 313 0 0,-5 22 355 0 0,8-29-732 0 0,0-1 0 0 0,0 1 0 0 0,0 0 0 0 0,-1-1 0 0 0,1 1 0 0 0,0-1 1 0 0,0 1-1 0 0,0 0 0 0 0,0-1 0 0 0,0 1 0 0 0,0-1 0 0 0,1 1 0 0 0,-1-1 1 0 0,0 1-1 0 0,0 0 0 0 0,0-1 0 0 0,0 1 0 0 0,1-1 0 0 0,-1 1 0 0 0,0-1 1 0 0,0 1-1 0 0,1-1 0 0 0,-1 1 0 0 0,1-1 0 0 0,-1 1 0 0 0,0-1 1 0 0,1 0-1 0 0,-1 1 0 0 0,1-1 0 0 0,-1 1 0 0 0,1-1 0 0 0,-1 0 0 0 0,1 0 1 0 0,-1 1-1 0 0,1-1 0 0 0,-1 0 0 0 0,1 0 0 0 0,-1 1 0 0 0,1-1 0 0 0,0 0 1 0 0,0 0-1 0 0,9-2-924 0 0,-1 0 0 0 0,1 0 1 0 0,-1-1-1 0 0,0 0 0 0 0,0-1 1 0 0,0 0-1 0 0,0 0 1 0 0,-1-1-1 0 0,1 0 0 0 0,-1 0 1 0 0,14-13-1 0 0,-3 2-786 0 0,0-1 0 0 0,-1 0-1 0 0,0-1 1 0 0,-2-1 0 0 0,0-1 0 0 0,-1 0-1 0 0,20-36 1 0 0,-26 41 1062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1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1 148 616 0 0,'1'-3'344'0'0,"0"0"0"0"0,1 0-1 0 0,-1 0 1 0 0,1-1 0 0 0,-1 1 0 0 0,1 1-1 0 0,0-1 1 0 0,0 0 0 0 0,1 0 0 0 0,-1 1-1 0 0,1-1 1 0 0,-1 1 0 0 0,1 0 0 0 0,0 0-1 0 0,-1 0 1 0 0,6-3 0 0 0,54-29 1670 0 0,-29 20-2380 0 0,1 2 0 0 0,0 1 0 0 0,0 2 0 0 0,40-5 0 0 0,-53 11-269 0 0,0 1 0 0 0,-1 2 1 0 0,1 0-1 0 0,0 1 0 0 0,0 1 1 0 0,0 1-1 0 0,-1 0 0 0 0,32 11 0 0 0,-25-5 111 0 0,1-3 117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472 194 532 0 0,'0'-3'206'0'0,"-1"0"1"0"0,0 0-1 0 0,0 0 0 0 0,0 0 1 0 0,-1 0-1 0 0,1 0 0 0 0,0 0 0 0 0,-1 0 1 0 0,0 1-1 0 0,0-1 0 0 0,0 1 1 0 0,0-1-1 0 0,-3-2 0 0 0,-40-37 3085 0 0,28 27-1737 0 0,2 0-125 0 0,4 3-650 0 0,-1 2-1 0 0,0-1 1 0 0,0 2-1 0 0,-1 0 1 0 0,-14-8-1 0 0,24 15-645 0 0,0 0 1 0 0,-1 1-1 0 0,1-1 0 0 0,-1 1 1 0 0,0 0-1 0 0,1 0 0 0 0,-1 1 1 0 0,0-1-1 0 0,1 1 0 0 0,-1 0 0 0 0,0 0 1 0 0,0 0-1 0 0,1 0 0 0 0,-1 1 1 0 0,0-1-1 0 0,1 1 0 0 0,-1 0 1 0 0,0 0-1 0 0,1 0 0 0 0,-1 1 1 0 0,1-1-1 0 0,0 1 0 0 0,-1 0 0 0 0,1 0 1 0 0,0 0-1 0 0,-5 4 0 0 0,-7 9 746 0 0,0 0-1 0 0,-16 23 0 0 0,1-2 295 0 0,21-24-772 0 0,1 0 1 0 0,0 1-1 0 0,1 0 0 0 0,1 1 0 0 0,0-1 1 0 0,-9 30-1 0 0,-12 36 777 0 0,25-77-1202 0 0,1 1 0 0 0,0-1 1 0 0,1 1-1 0 0,-1-1 0 0 0,0 1 0 0 0,1 0 1 0 0,-1-1-1 0 0,1 1 0 0 0,0 0 0 0 0,0-1 1 0 0,0 1-1 0 0,0 0 0 0 0,1-1 0 0 0,-1 1 0 0 0,1 0 1 0 0,-1-1-1 0 0,1 1 0 0 0,0-1 0 0 0,2 4 1 0 0,-2-4-118 0 0,0 0 0 0 0,0 0 0 0 0,1 0 0 0 0,-1 0 0 0 0,1 0 0 0 0,0-1 0 0 0,-1 1 0 0 0,1-1 0 0 0,0 1 0 0 0,0-1 1 0 0,0 1-1 0 0,0-1 0 0 0,0 0 0 0 0,0 0 0 0 0,0 0 0 0 0,1 0 0 0 0,-1-1 0 0 0,0 1 0 0 0,1-1 0 0 0,-1 1 0 0 0,3-1 1 0 0,0 0-185 0 0,1 0 1 0 0,-1 0 0 0 0,0-1 0 0 0,1 0-1 0 0,-1 0 1 0 0,0 0 0 0 0,0-1 0 0 0,0 0-1 0 0,6-3 1 0 0,6-3-974 0 0,-1-1 0 0 0,-1-1-1 0 0,0-1 1 0 0,26-23 0 0 0,-32 26 619 0 0,-2 1 0 0 0,1-2 0 0 0,-1 1 1 0 0,0-1-1 0 0,-1 0 0 0 0,0 0 0 0 0,9-20 0 0 0,6-17-1250 0 0,-17 40 1788 0 0,-1 0 0 0 0,0 0 0 0 0,-1 0 1 0 0,1 0-1 0 0,-1 0 0 0 0,0 0 1 0 0,-1-1-1 0 0,1 1 0 0 0,0-13 0 0 0,3 1 336 0 0,-5 17-155 0 0,0 1 1 0 0,1-1-1 0 0,-1 0 1 0 0,0 1-1 0 0,1-1 0 0 0,-1 0 1 0 0,0 0-1 0 0,0 1 0 0 0,1-1 1 0 0,-1 0-1 0 0,0 0 1 0 0,0 1-1 0 0,0-1 0 0 0,0 0 1 0 0,0 0-1 0 0,0 1 0 0 0,-1-1 1 0 0,1 0-1 0 0,0 0 1 0 0,0 1-1 0 0,0-1 0 0 0,-1 0 1 0 0,1 1-1 0 0,0-1 1 0 0,-1 0-1 0 0,1 1 0 0 0,0-1 1 0 0,-1 0-1 0 0,1 1 0 0 0,-1-1 1 0 0,0 0-1 0 0,2 17 9340 0 0,-3 34-6400 0 0,1-12-1381 0 0,2-26-1224 0 0,1 1 1 0 0,1-1-1 0 0,0 1 1 0 0,0-1-1 0 0,8 18 1 0 0,-5-14-144 0 0,-2-8-202 0 0,0 0 0 0 0,0 0 0 0 0,1-1 0 0 0,8 11-1 0 0,4 6-673 0 0,-14-21 306 0 0,-1 0 0 0 0,1-1-1 0 0,1 0 1 0 0,-1 1 0 0 0,0-1 0 0 0,1-1 0 0 0,-1 1 0 0 0,1 0-1 0 0,-1-1 1 0 0,1 1 0 0 0,0-1 0 0 0,0 0 0 0 0,-1-1 0 0 0,1 1-1 0 0,0-1 1 0 0,0 1 0 0 0,0-1 0 0 0,5-1 0 0 0,-1-1-356 0 0,-1-1-1 0 0,0-1 1 0 0,0 1 0 0 0,-1-1 0 0 0,1 0 0 0 0,-1-1-1 0 0,0 0 1 0 0,0 0 0 0 0,0 0 0 0 0,9-11 0 0 0,0-3-869 0 0,-1 0 0 0 0,15-26 0 0 0,8-39-672 0 0,-32 76 2346 0 0,-1 0 1 0 0,-1-1 0 0 0,1 1-1 0 0,-1-1 1 0 0,-1 0-1 0 0,2-12 1 0 0,-2 5 3821 0 0,-1 1 3632 0 0,-21 65-2276 0 0,12-20-4029 0 0,2 0 0 0 0,1 0 0 0 0,1 0 0 0 0,1 1-1 0 0,3 47 1 0 0,0-73-1258 0 0,0 0 1 0 0,0-1-1 0 0,1 1 0 0 0,-1-1 0 0 0,1 1 0 0 0,0-1 0 0 0,1 1 0 0 0,-1-1 0 0 0,1 0 0 0 0,0 1 0 0 0,0-1 0 0 0,0 0 1 0 0,3 4-1 0 0,-3-5-268 0 0,1-1 0 0 0,-1 1 0 0 0,0-1 0 0 0,1 0 0 0 0,0 0 0 0 0,-1 0-1 0 0,1 0 1 0 0,0 0 0 0 0,0 0 0 0 0,0-1 0 0 0,0 0 0 0 0,1 1 0 0 0,-1-1 0 0 0,6 1 0 0 0,-3-1-358 0 0,-1-1 0 0 0,1 0 0 0 0,0 0 0 0 0,-1 0 0 0 0,1-1 0 0 0,0 0 0 0 0,-1 0 0 0 0,1 0 0 0 0,-1-1 0 0 0,0 0 0 0 0,1 0 0 0 0,-1 0 0 0 0,0-1 0 0 0,0 1 0 0 0,0-1 0 0 0,0 0 0 0 0,-1-1 0 0 0,1 1 0 0 0,-1-1 0 0 0,0 0 0 0 0,5-6 0 0 0,4-3-1070 0 0,-9 9 1310 0 0,-1 0 0 0 0,1 1-1 0 0,-1-1 1 0 0,0 0 0 0 0,0 0 0 0 0,0-1 0 0 0,-1 1 0 0 0,1-1 0 0 0,-1 1 0 0 0,3-10-1 0 0,12-23-1035 0 0,-8 17 1189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6 480 0 0,'-37'-6'11473'0'0,"1"7"-20139"0"0,7 4 5544 0 0,20 0 2957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2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0 0 0 0,'-20'5'5290'0'0,"6"8"-2274"0"0,12-12-2567 0 0,0 1 0 0 0,-1 0-1 0 0,2 0 1 0 0,-1-1 0 0 0,0 1 0 0 0,0 0 0 0 0,1 1 0 0 0,-1-1 0 0 0,1 0 0 0 0,-1 0 0 0 0,1 1-1 0 0,-1 3 1 0 0,-36 66 3888 0 0,33-58-4378 0 0,-1 0 0 0 0,0 0 0 0 0,-2-1 0 0 0,-12 19 0 0 0,-16 32-2539 0 0,-11 19-2937 0 0,-27 68-3676 0 0,65-130 8433 0 0,0 0 537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3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629 159 0 0 0,'-10'-31'6079'0'0,"9"27"-5552"0"0,0-1 1 0 0,0 1-1 0 0,-1 0 1 0 0,1 0-1 0 0,-1 1 1 0 0,0-1 0 0 0,0 0-1 0 0,0 1 1 0 0,-1-1-1 0 0,1 1 1 0 0,-1 0 0 0 0,-5-6-1 0 0,0 1 102 0 0,0 1-1 0 0,0 0 0 0 0,-1 0 0 0 0,-13-8 1 0 0,15 10-322 0 0,-1 1 0 0 0,0 0 0 0 0,0 1 0 0 0,-1 0 1 0 0,1 1-1 0 0,0-1 0 0 0,-1 1 0 0 0,0 1 0 0 0,1 0 0 0 0,-1 0 1 0 0,0 1-1 0 0,0 0 0 0 0,1 0 0 0 0,-1 1 0 0 0,-11 2 0 0 0,-1 3 234 0 0,0 1-1 0 0,0 1 0 0 0,1 1 1 0 0,-38 22-1 0 0,37-18-244 0 0,0 0 0 0 0,1 2 0 0 0,1 0 0 0 0,1 1 0 0 0,0 1 0 0 0,0 0 0 0 0,2 2 0 0 0,0 0 0 0 0,2 1 0 0 0,0 0 0 0 0,-12 23 0 0 0,22-35-236 0 0,0 1 0 0 0,1-1-1 0 0,0 1 1 0 0,0-1 0 0 0,1 1-1 0 0,0 0 1 0 0,0 0 0 0 0,0 14-1 0 0,2-19-75 0 0,0 0 0 0 0,0-1 0 0 0,1 1 0 0 0,-1-1 0 0 0,1 1 0 0 0,0-1-1 0 0,0 1 1 0 0,0-1 0 0 0,1 1 0 0 0,-1-1 0 0 0,1 0 0 0 0,-1 0 0 0 0,1 0-1 0 0,0 0 1 0 0,1 0 0 0 0,-1 0 0 0 0,0 0 0 0 0,1-1 0 0 0,-1 1 0 0 0,1-1 0 0 0,0 0-1 0 0,0 0 1 0 0,5 3 0 0 0,-2-1-264 0 0,1-1-1 0 0,-1 0 0 0 0,1-1 1 0 0,0 1-1 0 0,0-1 1 0 0,0 0-1 0 0,0-1 1 0 0,1 0-1 0 0,-1 0 1 0 0,0 0-1 0 0,0-1 0 0 0,1 0 1 0 0,-1-1-1 0 0,0 1 1 0 0,0-1-1 0 0,1-1 1 0 0,11-3-1 0 0,1-3-1552 0 0,0-1-1 0 0,-1-1 0 0 0,0 0 1 0 0,33-25-1 0 0,-38 22 553 0 0,0 0-1 0 0,0-1 1 0 0,-2-1-1 0 0,1 0 1 0 0,-2-1 0 0 0,0 0-1 0 0,-1 0 1 0 0,-1-1-1 0 0,12-30 1 0 0,-12 27 916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37 240 0 0,'0'-5'528'0'0,"-1"-18"1825"0"0,1 22-2201 0 0,0 1 0 0 0,0-1 1 0 0,0 1-1 0 0,0 0 1 0 0,0-1-1 0 0,0 1 1 0 0,-1 0-1 0 0,1-1 0 0 0,0 1 1 0 0,0 0-1 0 0,0-1 1 0 0,-1 1-1 0 0,1 0 1 0 0,0-1-1 0 0,0 1 0 0 0,-1 0 1 0 0,1 0-1 0 0,0-1 1 0 0,-1 1-1 0 0,1 0 1 0 0,0 0-1 0 0,-1 0 0 0 0,1-1 1 0 0,0 1-1 0 0,-1 0 1 0 0,1 0-1 0 0,-1 0 1 0 0,1 0-1 0 0,-1 0 0 0 0,0 0 85 0 0,0 1 0 0 0,1-1-1 0 0,-1 1 1 0 0,0-1 0 0 0,1 1-1 0 0,-1 0 1 0 0,1-1-1 0 0,-1 1 1 0 0,0 0 0 0 0,1-1-1 0 0,-1 1 1 0 0,1 0 0 0 0,0 0-1 0 0,-1-1 1 0 0,1 1-1 0 0,0 0 1 0 0,-1 0 0 0 0,1 0-1 0 0,0 0 1 0 0,0-1 0 0 0,0 1-1 0 0,0 0 1 0 0,0 0-1 0 0,0 0 1 0 0,0 0 0 0 0,0 0-1 0 0,0 1 1 0 0,0 35 2118 0 0,1-28-1411 0 0,-1 5-365 0 0,-1 19 470 0 0,2-1 0 0 0,1 1 0 0 0,1-1-1 0 0,9 35 1 0 0,-10-58-1176 0 0,0-1-1 0 0,1 0 1 0 0,0 0-1 0 0,1 0 1 0 0,-1 0 0 0 0,2-1-1 0 0,-1 1 1 0 0,1-1 0 0 0,0 0-1 0 0,0-1 1 0 0,1 1-1 0 0,0-1 1 0 0,0 0 0 0 0,1 0-1 0 0,-1-1 1 0 0,1 0-1 0 0,0 0 1 0 0,1 0 0 0 0,-1-1-1 0 0,15 6 1 0 0,-17-8-161 0 0,0 0 0 0 0,0 0 1 0 0,1 0-1 0 0,-1-1 0 0 0,0 0 0 0 0,1 0 1 0 0,-1 0-1 0 0,1-1 0 0 0,-1 1 0 0 0,1-1 0 0 0,-1-1 1 0 0,1 1-1 0 0,-1-1 0 0 0,1 0 0 0 0,-1 0 1 0 0,1 0-1 0 0,-1-1 0 0 0,0 0 0 0 0,0 0 1 0 0,0 0-1 0 0,0-1 0 0 0,0 0 0 0 0,0 0 1 0 0,-1 0-1 0 0,0 0 0 0 0,1-1 0 0 0,3-4 0 0 0,3-4-40 0 0,-1 1 0 0 0,0-2 0 0 0,-1 1-1 0 0,-1-2 1 0 0,0 1 0 0 0,12-28 0 0 0,-9 14 134 0 0,-1 0 1 0 0,11-52 0 0 0,-21 79 194 0 0,2-9 75 0 0,0 1 0 0 0,0 0 0 0 0,-1 0 1 0 0,-1-1-1 0 0,1 1 0 0 0,-1-1 0 0 0,0 1 1 0 0,-1-1-1 0 0,-3-15 0 0 0,1 7 338 0 0,-3-5 680 0 0,5 22-1037 0 0,1-1 0 0 0,0 1 1 0 0,0 0-1 0 0,0 0 0 0 0,0 0 0 0 0,0-1 0 0 0,-1 1 0 0 0,1 0 0 0 0,0 0 0 0 0,0 0 0 0 0,0 0 0 0 0,-1-1 0 0 0,1 1 0 0 0,0 0 0 0 0,0 0 0 0 0,0 0 0 0 0,-1 0 0 0 0,1 0 0 0 0,0 0 0 0 0,0 0 0 0 0,-1 0 0 0 0,1 0 0 0 0,0 0 0 0 0,0 0 0 0 0,-1 0 0 0 0,1 0 0 0 0,0 0 0 0 0,0 0 0 0 0,0 0 0 0 0,-1 0 0 0 0,1 0 0 0 0,0 0 0 0 0,0 0 0 0 0,-1 0 0 0 0,1 0 0 0 0,0 0 0 0 0,0 0 0 0 0,0 1 0 0 0,-1-1 0 0 0,1 0 0 0 0,0 0 0 0 0,0 0 0 0 0,0 0 0 0 0,-1 1 0 0 0,1-1 0 0 0,0 0 1 0 0,0 0-1 0 0,0 0 0 0 0,0 1 0 0 0,0-1 0 0 0,0 0 0 0 0,-1 0 0 0 0,1 1 0 0 0,-6 21 1731 0 0,2 31 369 0 0,4 19 213 0 0,-2-17 135 0 0,12 109 1 0 0,-1 3-811 0 0,-5-134-1526 0 0,-2-1 0 0 0,-4 65-1 0 0,0-25-111 0 0,2 157-40 0 0,-9-140-37 0 0,-1-9 0 0 0,11-77 23 0 0,-2 1 0 0 0,1 0 1 0 0,0 0-1 0 0,-1-1 0 0 0,0 1 1 0 0,0 0-1 0 0,0-1 0 0 0,0 1 1 0 0,0-1-1 0 0,-1 1 0 0 0,0-1 1 0 0,-3 5-1 0 0,2-4-296 0 0,0 0 0 0 0,-1-1 0 0 0,0 1 1 0 0,1-1-1 0 0,-1 0 0 0 0,-1 0 0 0 0,1 0 0 0 0,0-1 0 0 0,-1 0 0 0 0,1 1 1 0 0,-1-2-1 0 0,0 1 0 0 0,-8 2 0 0 0,-12 0-1421 0 0,0 0 0 0 0,0-2 0 0 0,0 0 0 0 0,-26-3 0 0 0,24 1 1001 0 0,4-1 573 0 0,0-1 1 0 0,0-1-1 0 0,-41-10 1 0 0,54 11 572 0 0,0-1 1 0 0,0 0-1 0 0,0-1 0 0 0,0 0 1 0 0,1-1-1 0 0,-1 0 1 0 0,1 0-1 0 0,1-1 1 0 0,-1 0-1 0 0,-10-10 0 0 0,16 12-218 0 0,0 0 0 0 0,1 0 0 0 0,-1 0-1 0 0,1 0 1 0 0,0 0 0 0 0,0 0-1 0 0,0-1 1 0 0,1 1 0 0 0,-1-1 0 0 0,1 1-1 0 0,0-1 1 0 0,1 0 0 0 0,-1 1-1 0 0,1-1 1 0 0,0 0 0 0 0,0 0 0 0 0,0 1-1 0 0,1-1 1 0 0,-1 0 0 0 0,1 1 0 0 0,0-1-1 0 0,1 1 1 0 0,-1-1 0 0 0,1 1-1 0 0,4-9 1 0 0,5-8-5 0 0,1 1 0 0 0,1 0-1 0 0,29-34 1 0 0,-29 37-372 0 0,111-121-3425 0 0,0 0-4630 0 0,-107 116 6108 0 0,-1-1 1 0 0,0 0-1 0 0,-2-1 1 0 0,18-44 0 0 0,-12-2-980 0 0,-12 45 2650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3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56 520 0 0,'26'-55'14140'0'0,"-29"60"-10151"0"0,-2 14-2711 0 0,5-11-634 0 0,-2 0 0 0 0,1 1 0 0 0,-1-1 0 0 0,0 0 0 0 0,-6 12 0 0 0,-6 24 1151 0 0,-30 108 1234 0 0,28-106-2549 0 0,-17 82 1 0 0,0 3-232 0 0,31-122-237 0 0,-5 21-98 0 0,2 0 0 0 0,-2 52 0 0 0,8-78-2 0 0,-1 0 0 0 0,1 1 1 0 0,-1-1-1 0 0,1 0 0 0 0,1 0 1 0 0,-1 1-1 0 0,0-1 0 0 0,1 0 1 0 0,0 0-1 0 0,0-1 0 0 0,0 1 1 0 0,1 0-1 0 0,-1-1 0 0 0,1 1 1 0 0,0-1-1 0 0,0 0 0 0 0,3 4 1 0 0,-3-5-130 0 0,0 0 1 0 0,-1 0 0 0 0,1 0-1 0 0,0 0 1 0 0,0-1 0 0 0,0 1 0 0 0,0-1-1 0 0,0 0 1 0 0,0 1 0 0 0,0-1 0 0 0,0-1-1 0 0,0 1 1 0 0,1 0 0 0 0,-1-1 0 0 0,0 0-1 0 0,1 0 1 0 0,-1 0 0 0 0,0 0-1 0 0,1 0 1 0 0,-1-1 0 0 0,0 1 0 0 0,0-1-1 0 0,4-1 1 0 0,9-4-1101 0 0,-1 0 1 0 0,0-1-1 0 0,-1-1 0 0 0,0 0 0 0 0,0-1 0 0 0,0 0 1 0 0,-1-1-1 0 0,-1-1 0 0 0,0 0 0 0 0,16-19 0 0 0,-20 20 287 0 0,-1 0-1 0 0,0-1 0 0 0,0 0 1 0 0,-2-1-1 0 0,1 0 0 0 0,6-21 1 0 0,-10 18 367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4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0 0 0,'1'-3'179'0'0,"0"0"1"0"0,0 0-1 0 0,0-1 0 0 0,1 1 1 0 0,-1 0-1 0 0,1 1 0 0 0,0-1 1 0 0,0 0-1 0 0,0 0 0 0 0,0 1 1 0 0,0-1-1 0 0,1 1 0 0 0,-1 0 1 0 0,1 0-1 0 0,-1 0 0 0 0,1 0 1 0 0,0 0-1 0 0,0 0 0 0 0,6-2 1 0 0,5-3 460 0 0,0 0 1 0 0,0 1 0 0 0,17-4 0 0 0,18-2-436 0 0,1 2 0 0 0,94-7 0 0 0,103 14-3777 0 0,-163 3 1800 0 0,-28-4 709 0 0,-28 3 705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4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445 0 0 0 0,'0'0'921'0'0,"-46"15"8886"0"0,10-5-5635 0 0,16-6-2758 0 0,0 2 0 0 0,0 0 0 0 0,1 1 0 0 0,0 1 0 0 0,1 0 0 0 0,-24 16 0 0 0,1 1-181 0 0,31-19-984 0 0,0 0-1 0 0,0 0 1 0 0,0 1-1 0 0,1 0 1 0 0,-14 15 0 0 0,-6 8 5 0 0,24-26-259 0 0,0 0 0 0 0,0 0 0 0 0,0 1 0 0 0,1 0 0 0 0,-1 0 0 0 0,1 0 0 0 0,0 1 0 0 0,1 0 0 0 0,-1-1-1 0 0,1 1 1 0 0,1 0 0 0 0,-1 0 0 0 0,1 1 0 0 0,0-1 0 0 0,0 1 0 0 0,1-1 0 0 0,-1 1 0 0 0,1 8 0 0 0,1-12-77 0 0,1-1 1 0 0,-1 1 0 0 0,1 0 0 0 0,-1-1 0 0 0,1 1-1 0 0,0-1 1 0 0,0 1 0 0 0,1-1 0 0 0,-1 1 0 0 0,0-1 0 0 0,1 0-1 0 0,0 0 1 0 0,-1 0 0 0 0,1 1 0 0 0,0-2 0 0 0,0 1-1 0 0,0 0 1 0 0,0 0 0 0 0,0-1 0 0 0,0 1 0 0 0,1-1 0 0 0,3 2-1 0 0,2 2-509 0 0,1-1 0 0 0,0-1 0 0 0,0 1 0 0 0,0-2 0 0 0,13 4 0 0 0,-11-6 82 0 0,0 1 1 0 0,0-1-1 0 0,1-1 0 0 0,-1 0 1 0 0,0-1-1 0 0,0 0 1 0 0,-1-1-1 0 0,1 0 0 0 0,0 0 1 0 0,-1-1-1 0 0,0 0 1 0 0,0-1-1 0 0,0-1 0 0 0,-1 1 1 0 0,1-1-1 0 0,-1-1 1 0 0,-1 0-1 0 0,1 0 0 0 0,-1-1 1 0 0,0 0-1 0 0,11-16 1 0 0,-15 19 430 0 0,0 0 1 0 0,0 0 0 0 0,0 0-1 0 0,-1-1 1 0 0,0 0 0 0 0,0 0-1 0 0,-1 0 1 0 0,1 0 0 0 0,-1 0-1 0 0,-1 0 1 0 0,1 0 0 0 0,-1-1-1 0 0,0-6 1 0 0,9-81 2557 0 0,-12 81-347 0 0,-1 20 604 0 0,-2 24 39 0 0,-4 53 923 0 0,5-47-2482 0 0,3-31-1076 0 0,0-1 0 0 0,1 1-1 0 0,-1-1 1 0 0,1 1 0 0 0,0-1 0 0 0,0 1 0 0 0,1 0-1 0 0,-1-1 1 0 0,1 1 0 0 0,3 6 0 0 0,-3-8-18 0 0,2 5-348 0 0,0 0 0 0 0,0-1 0 0 0,1 1 0 0 0,1-1 0 0 0,-1 0 0 0 0,10 12 0 0 0,-13-18-20 0 0,1 0 0 0 0,0-1 1 0 0,0 1-1 0 0,0-1 1 0 0,-1 1-1 0 0,2-1 1 0 0,-1 0-1 0 0,0 0 0 0 0,0 0 1 0 0,0 0-1 0 0,0 0 1 0 0,1 0-1 0 0,-1-1 0 0 0,0 1 1 0 0,1-1-1 0 0,-1 1 1 0 0,0-1-1 0 0,1 0 0 0 0,-1 0 1 0 0,1 0-1 0 0,-1 0 1 0 0,0-1-1 0 0,1 1 1 0 0,-1-1-1 0 0,0 1 0 0 0,1-1 1 0 0,-1 0-1 0 0,0 0 1 0 0,0 0-1 0 0,1 0 0 0 0,-1 0 1 0 0,3-3-1 0 0,8-4-1235 0 0,0-1-1 0 0,0 0 1 0 0,-1-1-1 0 0,0 0 0 0 0,-1-1 1 0 0,11-14-1 0 0,-1-1-1285 0 0,31-52-1 0 0,-36 56 2050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4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31 176 0 0,'0'-8'603'0'0,"0"7"-464"0"0,1 0 0 0 0,-1 1 0 0 0,0-1 0 0 0,0 0 0 0 0,1 1 0 0 0,-1-1-1 0 0,0 0 1 0 0,0 1 0 0 0,0-1 0 0 0,0 0 0 0 0,0 1 0 0 0,0-1 0 0 0,0 0-1 0 0,0 1 1 0 0,0-1 0 0 0,0 0 0 0 0,-1 1 0 0 0,1-1 0 0 0,0 0 0 0 0,0 1-1 0 0,-1-1 1 0 0,1 0 0 0 0,0 1 0 0 0,-1-1 0 0 0,1 1 0 0 0,0-1 0 0 0,-1 1-1 0 0,1-1 1 0 0,-1 1 0 0 0,1-1 0 0 0,-1 1 0 0 0,1-1 0 0 0,-1 1-1 0 0,1-1 1 0 0,-1 1 0 0 0,0 0 0 0 0,0-1 0 0 0,-1 1 1098 0 0,-24 32 6526 0 0,6 20-3937 0 0,9-27-2235 0 0,1 1 0 0 0,-8 36 0 0 0,-8 23 489 0 0,18-66-1651 0 0,1 1-1 0 0,-7 35 1 0 0,-20 80 219 0 0,6 31-463 0 0,26-153-192 0 0,1 0 1 0 0,0 1 0 0 0,2 23-1 0 0,1-4-104 0 0,-2-31 87 0 0,0 0 0 0 0,0 0 0 0 0,1 0-1 0 0,-1 0 1 0 0,1 0 0 0 0,0-1 0 0 0,0 1-1 0 0,-1 0 1 0 0,1 0 0 0 0,0 0 0 0 0,3 2 0 0 0,4 17-578 0 0,-8-20 530 0 0,0 0 0 0 0,1 0 0 0 0,-1 0 0 0 0,0-1 0 0 0,1 1 1 0 0,-1 0-1 0 0,1 0 0 0 0,-1 0 0 0 0,1 0 0 0 0,-1 0 0 0 0,1 0 0 0 0,0-1 0 0 0,-1 1 0 0 0,1 0 0 0 0,0 0 0 0 0,-1-1 0 0 0,1 1 0 0 0,0-1 0 0 0,0 1 1 0 0,0-1-1 0 0,0 1 0 0 0,0-1 0 0 0,0 1 0 0 0,-1-1 0 0 0,1 0 0 0 0,0 1 0 0 0,0-1 0 0 0,0 0 0 0 0,0 0 0 0 0,0 0 0 0 0,0 0 0 0 0,0 0 0 0 0,0 0 1 0 0,2 0-1 0 0,35-4-3678 0 0,-31 2 2952 0 0,0-1-1 0 0,0 0 1 0 0,0 0-1 0 0,0 0 1 0 0,0-1 0 0 0,-1 0-1 0 0,0-1 1 0 0,0 1 0 0 0,0-1-1 0 0,0 0 1 0 0,-1-1 0 0 0,0 1-1 0 0,7-11 1 0 0,1-3-1386 0 0,-10 16 1789 0 0,-1-1 0 0 0,1 1-1 0 0,-1 0 1 0 0,0-1 0 0 0,0 1 0 0 0,-1-1-1 0 0,1 0 1 0 0,-1 0 0 0 0,0 0-1 0 0,0 0 1 0 0,0 0 0 0 0,0 0 0 0 0,-1 0-1 0 0,1 0 1 0 0,-1-4 0 0 0,0-1-154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5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0 157 140 0 0,'9'-3'8657'0'0,"14"-3"-4002"0"0,149-37-2770 0 0,-26 7-4610 0 0,-53 4-3131 0 0,-54 9 2435 0 0,-19 10 847 0 0,-12 12 1889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5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38 186 0 0 0,'-19'-2'4075'0'0,"1"-2"3861"0"0,25-4-6962 0 0,0 0 0 0 0,1 1 0 0 0,0 0 0 0 0,0 0 0 0 0,11-6 0 0 0,108-72 1644 0 0,-103 69-2204 0 0,-18 12-267 0 0,0 0 1 0 0,1 0-1 0 0,-1 1 0 0 0,1-1 0 0 0,12-3 0 0 0,-17 6-101 0 0,0 1 0 0 0,0-1 1 0 0,-1 1-1 0 0,1 0 0 0 0,0 0 0 0 0,0 0 1 0 0,0 0-1 0 0,-1 0 0 0 0,1 0 0 0 0,0 0 1 0 0,0 0-1 0 0,0 1 0 0 0,-1-1 0 0 0,1 1 1 0 0,0-1-1 0 0,0 1 0 0 0,-1 0 0 0 0,1 0 0 0 0,-1-1 1 0 0,1 1-1 0 0,-1 0 0 0 0,1 1 0 0 0,-1-1 1 0 0,1 0-1 0 0,-1 0 0 0 0,0 1 0 0 0,0-1 1 0 0,2 2-1 0 0,1 4-5 0 0,0 0-1 0 0,0 1 1 0 0,-1-1 0 0 0,1 1-1 0 0,1 8 1 0 0,4 10-914 0 0,-1-6-872 0 0,-6-16 1074 0 0,-1 1 1 0 0,1-1 0 0 0,0 0-1 0 0,0 0 1 0 0,1 0-1 0 0,-1 0 1 0 0,4 4-1 0 0,1 1-2745 0 0,-6-6 2873 0 0,0-1 1 0 0,1 0-1 0 0,-1 0 0 0 0,0 0 0 0 0,1 0 0 0 0,0 0 0 0 0,-1 0 0 0 0,1-1 0 0 0,0 1 0 0 0,0 0 0 0 0,0-1 0 0 0,0 0 0 0 0,0 1 0 0 0,0-1 1 0 0,1 0-1 0 0,-1 0 0 0 0,0 0 0 0 0,1 0 0 0 0,-1-1 0 0 0,3 2 0 0 0,3-2-13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5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0 116 0 0,'-2'2'5367'0'0,"-3"2"-3958"0"0,1 0 0 0 0,-1 1-1 0 0,1 0 1 0 0,-1 0 0 0 0,1 0-1 0 0,1 1 1 0 0,-4 5 0 0 0,-30 51 1469 0 0,7-7-4643 0 0,4-10-3871 0 0,-11 23-3326 0 0,20-42 6699 0 0,8-16 1354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6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640 92 0 0 0,'-7'-7'1028'0'0,"0"0"0"0"0,-1 1-1 0 0,0 0 1 0 0,1 0 0 0 0,-2 0 0 0 0,1 1 0 0 0,-1 1 0 0 0,1-1-1 0 0,-1 2 1 0 0,-15-5 0 0 0,-7-1 3221 0 0,-61-6-1 0 0,78 13-3893 0 0,-1 0 93 0 0,-1 2 1 0 0,1 0-1 0 0,0 1 0 0 0,0 1 1 0 0,0 0-1 0 0,0 1 1 0 0,0 0-1 0 0,1 1 0 0 0,-1 1 1 0 0,1 0-1 0 0,0 2 1 0 0,0-1-1 0 0,1 1 0 0 0,-25 18 1 0 0,13-6-249 0 0,11-10-162 0 0,1 0-1 0 0,1 1 1 0 0,0 1 0 0 0,0 0-1 0 0,-19 23 1 0 0,19-17-39 0 0,9-14-2 0 0,1 0 0 0 0,-1 0 0 0 0,1 0-1 0 0,0 0 1 0 0,0 1 0 0 0,0-1 0 0 0,1 1 0 0 0,-1-1-1 0 0,1 1 1 0 0,0 0 0 0 0,0-1 0 0 0,0 1-1 0 0,0 0 1 0 0,1 0 0 0 0,-1-1 0 0 0,1 9-1 0 0,0-9-18 0 0,0 0 0 0 0,1 0 0 0 0,-1 0 0 0 0,0 0 0 0 0,1 0 0 0 0,0 0 0 0 0,0 0 0 0 0,0 0 0 0 0,0 0 0 0 0,0 0 0 0 0,0-1 0 0 0,1 1-1 0 0,0 0 1 0 0,-1-1 0 0 0,1 1 0 0 0,0-1 0 0 0,0 0 0 0 0,0 1 0 0 0,1-1 0 0 0,-1 0 0 0 0,0 0 0 0 0,1 0 0 0 0,-1-1 0 0 0,1 1-1 0 0,0-1 1 0 0,0 1 0 0 0,-1-1 0 0 0,1 0 0 0 0,0 0 0 0 0,0 0 0 0 0,0-1 0 0 0,0 1 0 0 0,5 0 0 0 0,7 1-434 0 0,1-2-1 0 0,-1 1 1 0 0,0-2 0 0 0,0 0 0 0 0,29-6 0 0 0,-34 4-53 0 0,1 0 0 0 0,-1-2 0 0 0,0 1 0 0 0,-1-1 0 0 0,16-11 0 0 0,2 0-882 0 0,-16 9 731 0 0,0-2-1 0 0,0 1 0 0 0,-1-1 0 0 0,0-1 0 0 0,11-13 0 0 0,13-13-829 0 0,-26 27 1211 0 0,-1 1 1 0 0,0-1 0 0 0,-1-1 0 0 0,0 1-1 0 0,-1-1 1 0 0,0 0 0 0 0,5-13-1 0 0,10-19-20 0 0,-14 24 481 0 0,-6 18-132 0 0,0 0-1 0 0,0-1 1 0 0,0 1-1 0 0,0 0 0 0 0,0-1 1 0 0,0 1-1 0 0,0 0 0 0 0,0-1 1 0 0,0 1-1 0 0,0 0 0 0 0,0-1 1 0 0,0 1-1 0 0,0 0 1 0 0,0-1-1 0 0,0 1 0 0 0,0 0 1 0 0,1-1-1 0 0,-1 1 0 0 0,0 0 1 0 0,0-1-1 0 0,0 1 0 0 0,0 0 1 0 0,1 0-1 0 0,-1-1 1 0 0,0 1-1 0 0,0 0 0 0 0,1 0 1 0 0,-1-1-1 0 0,0 1 0 0 0,0 0 1 0 0,1 0-1 0 0,-1 0 1 0 0,0-1-1 0 0,1 1 0 0 0,-1 0 1 0 0,0 0-1 0 0,1 0 0 0 0,-1 0 1 0 0,0 0-1 0 0,1 0 0 0 0,-1 0 1 0 0,0 0-1 0 0,1 0 1 0 0,-1 0-1 0 0,0 0 0 0 0,1 0 1 0 0,-1 0-1 0 0,0 0 0 0 0,1 0 1 0 0,-1 0-1 0 0,0 0 0 0 0,0 0 1 0 0,1 0-1 0 0,-1 1 1 0 0,0-1-1 0 0,1 0 0 0 0,-1 0 1 0 0,1 1-1 0 0,0 3 316 0 0,0 0 0 0 0,-1 0 0 0 0,1 0 0 0 0,-1 1 0 0 0,0-1 0 0 0,0 0 0 0 0,-1 9 1 0 0,0-3 227 0 0,2 20 662 0 0,0-17-756 0 0,-1 0 0 0 0,0 0 0 0 0,-1 0-1 0 0,0 0 1 0 0,-6 25 0 0 0,6-35-449 0 0,1-1-1 0 0,0 0 1 0 0,0 1-1 0 0,0-1 1 0 0,0 0 0 0 0,0 1-1 0 0,0-1 1 0 0,1 0-1 0 0,-1 1 1 0 0,1-1 0 0 0,1 3-1 0 0,2 17 195 0 0,-4-18-345 0 0,0-1-1 0 0,0 1 0 0 0,0-1 0 0 0,0 1 0 0 0,1-1 0 0 0,0 0 0 0 0,-1 1 0 0 0,1-1 0 0 0,0 0 1 0 0,0 0-1 0 0,1 1 0 0 0,-1-1 0 0 0,1 0 0 0 0,0 0 0 0 0,3 5 0 0 0,1-1-896 0 0,8 2-2175 0 0,-9-9 2347 0 0,1 0-1 0 0,-1 0 1 0 0,0 0 0 0 0,0-1-1 0 0,0 0 1 0 0,0 0-1 0 0,0 0 1 0 0,0-1-1 0 0,0 0 1 0 0,0 1-1 0 0,-1-2 1 0 0,1 1 0 0 0,7-5-1 0 0,58-40-4035 0 0,-58 36 4285 0 0,5 1 350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7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121 142 0 0 0,'12'-11'5881'0'0,"-17"16"-1234"0"0,-2 5-2575 0 0,0 1 1 0 0,1-1 0 0 0,0 1 0 0 0,1 0-1 0 0,-6 15 1 0 0,5-10-851 0 0,-1 0 0 0 0,-1-1 0 0 0,-10 17 0 0 0,0 6-48 0 0,0 1-545 0 0,14-26-534 0 0,4-13-98 0 0,0 1 0 0 0,1-1 1 0 0,-1 1-1 0 0,0-1 0 0 0,0 1 0 0 0,0-1 1 0 0,-1 1-1 0 0,1-1 0 0 0,0 1 0 0 0,0-1 1 0 0,0 1-1 0 0,0-1 0 0 0,0 0 0 0 0,0 1 1 0 0,-1-1-1 0 0,1 1 0 0 0,0-1 0 0 0,0 1 1 0 0,-1-1-1 0 0,1 0 0 0 0,0 1 0 0 0,-1-1 1 0 0,1 0-1 0 0,0 1 0 0 0,-1-1 0 0 0,1 0 0 0 0,-1 1 1 0 0,-1 0-90 0 0,22-12-3913 0 0,45-67-4352 0 0,28-52 742 0 0,-83 116 7194 0 0,1 0 0 0 0,0 1 0 0 0,1 0 0 0 0,0 1 0 0 0,1 0 0 0 0,18-11 0 0 0,-18 14 685 0 0,0 0 0 0 0,1 2 0 0 0,28-13 0 0 0,-40 19-46 0 0,0 0 0 0 0,0 0 0 0 0,1 0 0 0 0,-1 0 0 0 0,0 1 0 0 0,0-1 0 0 0,1 1 0 0 0,-1-1 0 0 0,0 1 0 0 0,1 0 0 0 0,-1 0 0 0 0,1 0 0 0 0,-1 0 0 0 0,0 0 0 0 0,1 0 0 0 0,-1 1 1 0 0,0-1-1 0 0,1 1 0 0 0,-1 0 0 0 0,0 0 0 0 0,0 0 0 0 0,1 0 0 0 0,-1 0 0 0 0,3 2 0 0 0,-3 0 148 0 0,0-1-1 0 0,-1 1 1 0 0,1 0 0 0 0,0 0 0 0 0,-1-1 0 0 0,0 1-1 0 0,0 0 1 0 0,0 0 0 0 0,0 0 0 0 0,0 1 0 0 0,-1-1-1 0 0,0 0 1 0 0,1 0 0 0 0,-1 0 0 0 0,0 0 0 0 0,-1 4-1 0 0,0 7 632 0 0,0 0 0 0 0,-2-1 0 0 0,0 1 0 0 0,0-1 0 0 0,-1 0-1 0 0,-1 0 1 0 0,-11 24 0 0 0,-1-4 75 0 0,14-26-887 0 0,0 0-1 0 0,-1 0 1 0 0,0 0 0 0 0,0-1-1 0 0,-8 10 1 0 0,0 4 114 0 0,10-16-273 0 0,1-1 1 0 0,-1 1 0 0 0,0-1-1 0 0,0 0 1 0 0,0 0 0 0 0,-1 0 0 0 0,1 0-1 0 0,-1-1 1 0 0,1 1 0 0 0,-1 0-1 0 0,0-1 1 0 0,-6 4 0 0 0,87-110-8648 0 0,-27 34 4597 0 0,-38 51 2589 0 0,1 0 0 0 0,26-30 0 0 0,-21 29 580 0 0,-14 14 617 0 0,0 0 1 0 0,1 1 0 0 0,-1-1-1 0 0,1 1 1 0 0,0 1 0 0 0,7-5-1 0 0,0 1-91 0 0,-3 2 236 0 0,-1 1 0 0 0,1 0 0 0 0,1 0 0 0 0,-1 1 0 0 0,13-3 0 0 0,-20 6 196 0 0,0 0 0 0 0,0 1-1 0 0,0 0 1 0 0,1 0-1 0 0,-1 0 1 0 0,0 0 0 0 0,0 0-1 0 0,0 1 1 0 0,0-1-1 0 0,0 1 1 0 0,0 0 0 0 0,0 0-1 0 0,0 0 1 0 0,0 0-1 0 0,-1 0 1 0 0,1 1 0 0 0,0-1-1 0 0,-1 1 1 0 0,1 0-1 0 0,-1-1 1 0 0,1 1 0 0 0,-1 1-1 0 0,4 3 1 0 0,-3-1 213 0 0,0-1 0 0 0,0 1 0 0 0,0 0 0 0 0,0 0 1 0 0,-1 0-1 0 0,0 0 0 0 0,0 0 0 0 0,0 0 0 0 0,0 1 1 0 0,-1-1-1 0 0,0 1 0 0 0,0 10 0 0 0,0-4 331 0 0,-1 0 0 0 0,-1 0 0 0 0,0 0 0 0 0,-1 0 0 0 0,-3 13 0 0 0,2-3 215 0 0,3-19-741 0 0,0 0 0 0 0,0 0 0 0 0,0 0 1 0 0,-1 0-1 0 0,0 0 0 0 0,1 0 0 0 0,-1 0 1 0 0,0 0-1 0 0,0-1 0 0 0,-2 4 0 0 0,-17 36 1411 0 0,18-35-1458 0 0,0-1 1 0 0,-1 1-1 0 0,-1 0 1 0 0,1-1-1 0 0,-1 0 1 0 0,0 0 0 0 0,0 0-1 0 0,-1 0 1 0 0,-9 9-1 0 0,1-4-1365 0 0,-23 17-2212 0 0,24-22-1374 0 0,-1-4-3627 0 0,13-14 3298 0 0,0 3 4279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130 163 0 0 0,'-65'5'4670'0'0,"1"0"11691"0"0,78-15-12401 0 0,20-11-2123 0 0,98-42-481 0 0,-16 6-1145 0 0,-113 55-208 0 0,6-2-2 0 0,0 1 1 0 0,1-1-1 0 0,-1 1 0 0 0,12-1 1 0 0,-19 3-6 0 0,0 1 0 0 0,1 0 0 0 0,-1 0 0 0 0,0 0 0 0 0,0 0 1 0 0,0 0-1 0 0,0 0 0 0 0,0 0 0 0 0,0 1 0 0 0,0-1 0 0 0,0 1 0 0 0,0-1 0 0 0,0 1 0 0 0,0 0 1 0 0,0 0-1 0 0,0 0 0 0 0,-1 0 0 0 0,1 0 0 0 0,0 0 0 0 0,0 0 0 0 0,-1 1 0 0 0,1-1 0 0 0,-1 1 1 0 0,0-1-1 0 0,1 1 0 0 0,1 2 0 0 0,17 20-191 0 0,-17-21 48 0 0,0-1 0 0 0,0 1-1 0 0,-1 0 1 0 0,1 0 0 0 0,0 1 0 0 0,-1-1-1 0 0,0 0 1 0 0,0 1 0 0 0,0 0 0 0 0,0-1-1 0 0,-1 1 1 0 0,1 0 0 0 0,-1 0 0 0 0,0 0-1 0 0,1 5 1 0 0,6 18-2972 0 0,-6-24 2137 0 0,-1 0 0 0 0,1 0 0 0 0,-1 0 0 0 0,0 0 0 0 0,0 1 0 0 0,0-1 0 0 0,-1 0 1 0 0,1 6-1 0 0,-1-8 627 0 0,1 0 0 0 0,-1 0 1 0 0,0-1-1 0 0,0 1 0 0 0,1 0 1 0 0,-1 0-1 0 0,0-1 0 0 0,1 1 1 0 0,-1 0-1 0 0,1-1 0 0 0,-1 1 1 0 0,1-1-1 0 0,-1 1 0 0 0,1 0 1 0 0,-1-1-1 0 0,1 1 0 0 0,0-1 1 0 0,-1 1-1 0 0,1-1 0 0 0,0 0 1 0 0,-1 1-1 0 0,1-1 1 0 0,0 0-1 0 0,-1 1 0 0 0,1-1 1 0 0,0 0-1 0 0,0 0 0 0 0,0 1 1 0 0,-1-1-1 0 0,1 0 0 0 0,0 0 1 0 0,0 0-1 0 0,0 0 0 0 0,0 0 1 0 0,12 0-1267 0 0,-11 0 2402 0 0,9 0-1321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5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21 323 876 0 0,'0'-1'166'0'0,"-1"1"-1"0"0,1-1 1 0 0,0 1-1 0 0,0-1 1 0 0,-1 1-1 0 0,1-1 1 0 0,0 1-1 0 0,-1 0 1 0 0,1-1-1 0 0,0 1 1 0 0,-1 0-1 0 0,1-1 1 0 0,-1 1-1 0 0,1 0 1 0 0,0-1-1 0 0,-1 1 1 0 0,1 0 0 0 0,-1 0-1 0 0,1-1 1 0 0,-1 1-1 0 0,1 0 1 0 0,-1 0-1 0 0,1 0 1 0 0,-1 0-1 0 0,1 0 1 0 0,-1 0-1 0 0,1 0 1 0 0,-1 0-1 0 0,0 0 1 0 0,1 0-1 0 0,-1 0 1 0 0,1 0-1 0 0,-1 0 1 0 0,1 0-17 0 0,0 0 0 0 0,0 0 1 0 0,0-1-1 0 0,1 1 0 0 0,-1 0 0 0 0,0 0 1 0 0,0-1-1 0 0,1 1 0 0 0,-1 0 0 0 0,0 0 0 0 0,0-1 1 0 0,0 1-1 0 0,0 0 0 0 0,0-1 0 0 0,0 1 1 0 0,1 0-1 0 0,-1 0 0 0 0,0-1 0 0 0,0 1 1 0 0,0 0-1 0 0,0-1 0 0 0,0 1 0 0 0,0 0 1 0 0,0-1-1 0 0,0 1 0 0 0,0 0 0 0 0,0-1 1 0 0,0 1-1 0 0,-1 0 0 0 0,1 0 0 0 0,0-1 0 0 0,0 1 1 0 0,0 0-1 0 0,0-1 0 0 0,0 1 0 0 0,-1 0 1 0 0,1 0-1 0 0,0-1 0 0 0,0 1 0 0 0,0 0 1 0 0,-1 0-1 0 0,1 0 0 0 0,0-1 0 0 0,0 1 1 0 0,-1 0-1 0 0,1 0 0 0 0,0 0 0 0 0,0 0 0 0 0,-1-1 1 0 0,1 1-1 0 0,0 0 0 0 0,-1 0 0 0 0,1 0 1 0 0,0 0-1 0 0,0 0 0 0 0,-1 0 0 0 0,1 0 1 0 0,0 0-1 0 0,-1 0 0 0 0,16-21 5545 0 0,10-11-2956 0 0,12-5-2211 0 0,2 3 1 0 0,2 1 0 0 0,1 1 0 0 0,1 3 0 0 0,67-34 0 0 0,-103 59-573 0 0,1 1 1 0 0,-1 0-1 0 0,1 0 1 0 0,0 1-1 0 0,0 0 0 0 0,0 1 1 0 0,0 0-1 0 0,0 0 0 0 0,1 1 1 0 0,-1-1-1 0 0,0 2 0 0 0,0-1 1 0 0,0 1-1 0 0,12 3 0 0 0,-15-2-197 0 0,0 0 1 0 0,0 1-1 0 0,0-1 0 0 0,-1 1 0 0 0,1 0 0 0 0,-1 0 0 0 0,1 0 0 0 0,-1 0 1 0 0,0 1-1 0 0,-1 0 0 0 0,1 0 0 0 0,-1 0 0 0 0,1 0 0 0 0,-1 0 0 0 0,-1 1 0 0 0,1-1 1 0 0,0 1-1 0 0,-1 0 0 0 0,0 0 0 0 0,0 0 0 0 0,-1 0 0 0 0,1 0 0 0 0,0 6 1 0 0,0-1-421 0 0,5 15-1461 0 0,-1 1 1 0 0,-1 0 0 0 0,-1 1 0 0 0,-2-1 0 0 0,0 0 0 0 0,-2 1 0 0 0,-1-1 0 0 0,-5 31 0 0 0,5-36 1300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19 0 0 0,'1'-1'185'0'0,"-1"0"-1"0"0,0 1 1 0 0,0-1 0 0 0,0 0-1 0 0,0 1 1 0 0,0-1-1 0 0,0 0 1 0 0,0 1 0 0 0,-1-1-1 0 0,1 0 1 0 0,0 1 0 0 0,0-1-1 0 0,0 0 1 0 0,-1 1 0 0 0,1-1-1 0 0,0 1 1 0 0,-1-1-1 0 0,1 0 1 0 0,0 1 0 0 0,-1-1-1 0 0,1 1 1 0 0,-1-1 0 0 0,1 1-1 0 0,-1-1 1 0 0,1 1 0 0 0,-1 0-1 0 0,1-1 1 0 0,-1 1-1 0 0,0 0 1 0 0,1-1 0 0 0,-2 1-1 0 0,-23 5 4579 0 0,-31 32 2219 0 0,46-29-5540 0 0,-3 1-518 0 0,1 1-1 0 0,1 1 1 0 0,-18 20 0 0 0,-27 43-928 0 0,30-39-1197 0 0,12-14-1463 0 0,1 1 0 0 0,1 1 1 0 0,1 0-1 0 0,1 0 0 0 0,1 1 1 0 0,-9 38-1 0 0,12-40 852 0 0,5-7 923 0 0,1 1 651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9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1071 0 0 0,'10'7'14805'0'0,"-9"-7"-14476"0"0,26-10 5456 0 0,27-24-2580 0 0,15-11-805 0 0,-36 24-1605 0 0,41-32-1 0 0,95-88-350 0 0,-43 11-602 0 0,-102 105-68 0 0,-2 0-1 0 0,0-1 1 0 0,19-33-1 0 0,-18 27-168 0 0,6-14-826 0 0,-1-1-1 0 0,-3-1 0 0 0,31-81 0 0 0,-51 116 881 0 0,-1-1 0 0 0,-1 0 0 0 0,0 0 0 0 0,-1 0 0 0 0,0-22 0 0 0,-2 30 270 0 0,0 0-1 0 0,-1 1 0 0 0,1-1 1 0 0,-1 0-1 0 0,0 0 1 0 0,-1 1-1 0 0,0-1 0 0 0,0 0 1 0 0,0 1-1 0 0,0 0 1 0 0,-5-7-1 0 0,6 10 88 0 0,-1 0 0 0 0,1 0 0 0 0,-1 0 0 0 0,0 0 0 0 0,0 0 0 0 0,0 0 0 0 0,0 1 0 0 0,0-1 0 0 0,0 1 0 0 0,0-1 0 0 0,-1 1 0 0 0,1 0 0 0 0,-1 0 0 0 0,1 0 0 0 0,-1 0 0 0 0,1 0 0 0 0,-1 1 0 0 0,1-1 0 0 0,-1 1 0 0 0,0 0 0 0 0,1-1 0 0 0,-1 1 0 0 0,1 1 0 0 0,-1-1 0 0 0,0 0 0 0 0,-3 1 0 0 0,-2 2 139 0 0,0 0 0 0 0,1 0 0 0 0,-1 0 0 0 0,1 1 0 0 0,0 0 0 0 0,0 0 0 0 0,0 1 0 0 0,0 0 0 0 0,1 1 0 0 0,0-1 0 0 0,0 1 0 0 0,0 0 0 0 0,-7 10 0 0 0,-9 14 1182 0 0,-30 52 1 0 0,47-74-1141 0 0,-55 113 2090 0 0,18-33-1167 0 0,5-4-470 0 0,29-67-556 0 0,1 1 0 0 0,1 0-1 0 0,0 1 1 0 0,-4 27 0 0 0,-10 33 58 0 0,14-56-139 0 0,1 0 1 0 0,1 0-1 0 0,1 1 1 0 0,1-1-1 0 0,1 1 0 0 0,3 25 1 0 0,-2-8-35 0 0,2-22-43 0 0,1-1 0 0 0,0-1 1 0 0,1 1-1 0 0,1 0 0 0 0,1-1 0 0 0,10 21 1 0 0,-14-33-34 0 0,0-1 1 0 0,0 0 0 0 0,0 0-1 0 0,1-1 1 0 0,-1 1 0 0 0,1 0-1 0 0,0-1 1 0 0,0 0 0 0 0,1 0-1 0 0,-1 0 1 0 0,1 0 0 0 0,-1 0-1 0 0,1-1 1 0 0,0 1 0 0 0,0-1-1 0 0,0 0 1 0 0,0 0 0 0 0,0-1-1 0 0,1 1 1 0 0,-1-1 0 0 0,0 0-1 0 0,1 0 1 0 0,-1 0 0 0 0,1-1-1 0 0,-1 1 1 0 0,1-1 0 0 0,-1 0-1 0 0,10-2 1 0 0,8-1-858 0 0,1-2 1 0 0,-1-1 0 0 0,0 0-1 0 0,33-16 1 0 0,-10 6-719 0 0,-28 9 813 0 0,1-1-1 0 0,-1-1 1 0 0,29-19-1 0 0,-27 15 41 0 0,0 1 0 0 0,22-8 0 0 0,-36 18 630 0 0,0-1 0 0 0,0 1-1 0 0,0-1 1 0 0,0 1 0 0 0,0-1-1 0 0,-1-1 1 0 0,1 1 0 0 0,-1-1 0 0 0,0 1-1 0 0,0-1 1 0 0,0 0 0 0 0,-1-1-1 0 0,5-6 1 0 0,0 0-163 0 0,-7 10 320 0 0,0 0 0 0 0,0 0 0 0 0,0 0 0 0 0,-1 0 0 0 0,1 0 0 0 0,0 0 0 0 0,-1 0 0 0 0,1 0 0 0 0,-1-1 0 0 0,1 1 0 0 0,-1 0 0 0 0,0 0-1 0 0,1 0 1 0 0,-1-1 0 0 0,0 1 0 0 0,0-2 0 0 0,5-16-456 0 0,-3 17 453 0 0,-1-1 0 0 0,0 1-1 0 0,-1-1 1 0 0,1 1 0 0 0,0-1-1 0 0,-1 1 1 0 0,1-1-1 0 0,-1 1 1 0 0,0-1 0 0 0,0 1-1 0 0,0-1 1 0 0,0 1-1 0 0,0-1 1 0 0,-1 1 0 0 0,1-1-1 0 0,-1 1 1 0 0,-1-5 0 0 0,-3-3-191 0 0,1 3 494 0 0,0 1 1 0 0,0-1-1 0 0,0 1 0 0 0,-1 0 0 0 0,-7-8 0 0 0,11 13-194 0 0,1 1 0 0 0,-1-1 0 0 0,0 0-1 0 0,0 0 1 0 0,0 1 0 0 0,0-1 0 0 0,-1 0 0 0 0,1 1 0 0 0,0-1-1 0 0,0 1 1 0 0,0-1 0 0 0,0 1 0 0 0,-1 0 0 0 0,1-1-1 0 0,0 1 1 0 0,0 0 0 0 0,-1 0 0 0 0,1 0 0 0 0,0 0 0 0 0,0 0-1 0 0,-1 0 1 0 0,1 0 0 0 0,0 1 0 0 0,0-1 0 0 0,0 0 0 0 0,-1 1-1 0 0,1-1 1 0 0,0 1 0 0 0,0-1 0 0 0,0 1 0 0 0,0 0-1 0 0,0-1 1 0 0,0 1 0 0 0,0 0 0 0 0,0 0 0 0 0,0-1 0 0 0,0 1-1 0 0,0 0 1 0 0,0 0 0 0 0,0 2 0 0 0,-23 17 978 0 0,20-17-868 0 0,0 0 1 0 0,1 0 0 0 0,-1 0-1 0 0,1 0 1 0 0,0 1 0 0 0,0-1-1 0 0,-5 8 1 0 0,-9 11 508 0 0,14-20-610 0 0,1 1 0 0 0,-1 0-1 0 0,0 0 1 0 0,1 0 0 0 0,0 1 0 0 0,0-1 0 0 0,0 0-1 0 0,0 1 1 0 0,1-1 0 0 0,-1 1 0 0 0,1 0 0 0 0,-2 6-1 0 0,-15 47 248 0 0,9-3-318 0 0,8-52-46 0 0,1 1 1 0 0,0 0 0 0 0,1-1-1 0 0,-1 1 1 0 0,0-1 0 0 0,1 1 0 0 0,-1-1-1 0 0,1 1 1 0 0,0-1 0 0 0,0 1-1 0 0,0-1 1 0 0,0 0 0 0 0,0 0-1 0 0,1 1 1 0 0,-1-1 0 0 0,0 0 0 0 0,1 0-1 0 0,0 0 1 0 0,0 0 0 0 0,-1 0-1 0 0,1-1 1 0 0,0 1 0 0 0,3 1-1 0 0,-1-1-185 0 0,0 0-1 0 0,1-1 0 0 0,-1 1 1 0 0,1-1-1 0 0,0 0 0 0 0,-1 0 0 0 0,1 0 1 0 0,0-1-1 0 0,-1 1 0 0 0,1-1 0 0 0,8-1 1 0 0,3-1-694 0 0,-1-1 0 0 0,0 0 0 0 0,1-1 0 0 0,-1-1 0 0 0,-1 0 0 0 0,25-13 0 0 0,-19 6 295 0 0,-2 0 0 0 0,1-2 0 0 0,-2 0 0 0 0,0-1-1 0 0,-1 0 1 0 0,0-2 0 0 0,-1 1 0 0 0,16-25 0 0 0,44-49-440 0 0,-67 84 1222 0 0,-7 6-114 0 0,-1 0-1 0 0,1-1 1 0 0,0 1-1 0 0,-1 0 1 0 0,1-1 0 0 0,-1 1-1 0 0,1 0 1 0 0,-1-1 0 0 0,0 1-1 0 0,1-1 1 0 0,-1 1-1 0 0,1 0 1 0 0,-1-1 0 0 0,0 1-1 0 0,1-1 1 0 0,-1 0 0 0 0,0 1-1 0 0,0-1 1 0 0,1 1 0 0 0,-1-1-1 0 0,0 1 1 0 0,0-1-1 0 0,0 0 1 0 0,0 1 0 0 0,0-4 2906 0 0,-7 40 1823 0 0,0-23-3560 0 0,2 0 0 0 0,0 0 1 0 0,-5 19-1 0 0,0 1 460 0 0,2-10-475 0 0,5-13-671 0 0,0 0-1 0 0,-1 0 0 0 0,0-1 0 0 0,0 1 0 0 0,-1-1 0 0 0,-11 15 0 0 0,11-15-303 0 0,-2 1-442 0 0,-1-8-2822 0 0,17-19-1230 0 0,-7 13 3769 0 0,0-1-1 0 0,0 1 1 0 0,0 0-1 0 0,0-1 1 0 0,1 1-1 0 0,0 0 1 0 0,0 0-1 0 0,5-5 1 0 0,2-5-840 0 0,38-47-2447 0 0,-30 41 2758 0 0,1 0 0 0 0,1 2 0 0 0,1 0 0 0 0,30-20 0 0 0,-33 27 540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39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0 0 0,'7'-2'236'0'0,"0"1"0"0"0,1-1 0 0 0,-1 1 1 0 0,0 1-1 0 0,1 0 0 0 0,9 0 0 0 0,-14 0-22 0 0,0 1 1 0 0,0-1-1 0 0,0 0 0 0 0,-1 1 0 0 0,1 0 1 0 0,0 0-1 0 0,-1 0 0 0 0,1 0 0 0 0,-1 0 0 0 0,1 0 1 0 0,-1 1-1 0 0,1-1 0 0 0,-1 1 0 0 0,0-1 1 0 0,0 1-1 0 0,0 0 0 0 0,0 0 0 0 0,0 0 1 0 0,2 4-1 0 0,-2-3 62 0 0,0-1 0 0 0,0 1 0 0 0,0 0 0 0 0,-1 0 0 0 0,0 0 0 0 0,1 0 0 0 0,-1 0 1 0 0,0 1-1 0 0,-1-1 0 0 0,1 0 0 0 0,0 1 0 0 0,-1-1 0 0 0,0 0 0 0 0,0 1 0 0 0,0-1 0 0 0,0 0 0 0 0,0 1 0 0 0,-1-1 0 0 0,1 0 1 0 0,-1 0-1 0 0,0 1 0 0 0,-2 4 0 0 0,-16 64 2994 0 0,13-54-2645 0 0,-8 37 340 0 0,9-22-635 0 0,2-19-3475 0 0,2 1-9993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40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112 191 592 0 0,'-61'-8'5656'0'0,"57"8"-4910"0"0,1-1-1 0 0,0 0 1 0 0,-1 0 0 0 0,1 0-1 0 0,0-1 1 0 0,0 1 0 0 0,0-1-1 0 0,0 0 1 0 0,0 1 0 0 0,0-1-1 0 0,0-1 1 0 0,1 1 0 0 0,-1 0-1 0 0,-3-5 1 0 0,6 6-450 0 0,-1-1 1 0 0,1 0-1 0 0,0 1 0 0 0,0-1 1 0 0,0 0-1 0 0,0 1 0 0 0,0-1 1 0 0,0 0-1 0 0,0 1 0 0 0,1-1 1 0 0,-1 1-1 0 0,0-1 0 0 0,1 0 1 0 0,-1 1-1 0 0,1-1 0 0 0,0 1 1 0 0,0-1-1 0 0,0 1 0 0 0,-1-1 1 0 0,1 1-1 0 0,1 0 0 0 0,-1 0 1 0 0,0-1-1 0 0,0 1 0 0 0,3-2 1 0 0,32-29 968 0 0,-35 32-1165 0 0,13-11-4 0 0,1 1-1 0 0,0 1 0 0 0,0 0 1 0 0,1 1-1 0 0,0 1 1 0 0,0 0-1 0 0,0 1 1 0 0,21-4-1 0 0,-30 8-95 0 0,0 1 0 0 0,-1 0 0 0 0,1 1 0 0 0,0 0 0 0 0,0 0 0 0 0,0 0 0 0 0,0 1 0 0 0,0 0 1 0 0,0 0-1 0 0,0 0 0 0 0,-1 1 0 0 0,1 0 0 0 0,-1 1 0 0 0,1 0 0 0 0,-1 0 0 0 0,0 0 0 0 0,0 0 0 0 0,0 1 0 0 0,0 0 0 0 0,-1 0 0 0 0,1 1 0 0 0,8 10 0 0 0,-9-10-215 0 0,0 0 0 0 0,-1 1 0 0 0,0 0 0 0 0,0 0 1 0 0,0 0-1 0 0,-1 1 0 0 0,0-1 0 0 0,0 1 0 0 0,2 8 0 0 0,0 11-3782 0 0,-4 3-3731 0 0,-1-24 6519 0 0,-1 0 1 0 0,-1 0 0 0 0,1 1 0 0 0,-1-1 0 0 0,0 0 0 0 0,-3 5 0 0 0,-2 8-1430 0 0,1-4 1376 0 0,5-3 218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0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25 158 28 0 0,'0'0'461'0'0,"0"-15"3956"0"0,0-13-1932 0 0,-25-2 18161 0 0,30 30-19491 0 0,18 2-846 0 0,-17-1-272 0 0,0-1-1 0 0,-1 1 1 0 0,1-1 0 0 0,0 0-1 0 0,0-1 1 0 0,11-1-1 0 0,85-9 58 0 0,9-1-94 0 0,-72 5 6 0 0,1 2 0 0 0,-1 1 0 0 0,1 2-1 0 0,53 4 1 0 0,-10-1 1 0 0,-71-1-9 0 0,1-1-1 0 0,-1-1 1 0 0,0 0-1 0 0,0-1 0 0 0,18-6 1 0 0,-21 6 1 0 0,0 0 0 0 0,0 1 0 0 0,0 0 0 0 0,0 0 1 0 0,11 0-1 0 0,-19 2-16 0 0,0 1 0 0 0,0-1-1 0 0,0 0 1 0 0,0 0 0 0 0,0 0 0 0 0,0 0 0 0 0,0 0 0 0 0,0 0 0 0 0,0-1 0 0 0,0 1-1 0 0,0 0 1 0 0,0 0 0 0 0,0-1 0 0 0,0 1 0 0 0,0 0 0 0 0,0-1 0 0 0,0 1 0 0 0,0-1 0 0 0,0 0-1 0 0,0 1 1 0 0,0-1 0 0 0,0 0 0 0 0,1-1 0 0 0,-3 2-170 0 0,0-1 0 0 0,1 0-1 0 0,-1 1 1 0 0,1-1 0 0 0,-1 0 0 0 0,0 1 0 0 0,0-1-1 0 0,1 1 1 0 0,-1-1 0 0 0,0 1 0 0 0,0-1 0 0 0,1 1-1 0 0,-1 0 1 0 0,0-1 0 0 0,0 1 0 0 0,0 0-1 0 0,0 0 1 0 0,0 0 0 0 0,0 0 0 0 0,0-1 0 0 0,1 1-1 0 0,-1 0 1 0 0,0 1 0 0 0,0-1 0 0 0,0 0 0 0 0,0 0-1 0 0,-1 0 1 0 0,-4 2-1735 0 0,-1-1 1 0 0,1 1-1 0 0,0 0 0 0 0,0 0 1 0 0,-1 1-1 0 0,2 0 0 0 0,-9 5 0 0 0,-21 15-5014 0 0,25-16 5688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2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403 154 280 0 0,'0'0'2502'0'0,"-28"-26"9324"0"0,28 9-10134 0 0,-1 13-1585 0 0,1 0 0 0 0,-1 0 1 0 0,1 1-1 0 0,0-1 0 0 0,1 0 0 0 0,-1 0 0 0 0,1 0 0 0 0,-1 0 0 0 0,1 0 0 0 0,0 1 0 0 0,1-1 0 0 0,2-6 0 0 0,-4 9-96 0 0,1 0 0 0 0,-1 0 0 0 0,1 1 0 0 0,-1-1 0 0 0,0 0 1 0 0,1 0-1 0 0,-1 0 0 0 0,0 1 0 0 0,0-1 0 0 0,0 0 0 0 0,0 0 0 0 0,1 0 0 0 0,-1 0 0 0 0,0 1 0 0 0,0-1 0 0 0,-1 0 0 0 0,1 0 0 0 0,0 0 0 0 0,0 0 0 0 0,0 1 0 0 0,0-1 0 0 0,-1 0 0 0 0,1 0 0 0 0,0 0 0 0 0,-1 1 0 0 0,1-1 0 0 0,-1 0 0 0 0,1 1 1 0 0,-1-1-1 0 0,1 0 0 0 0,-2 0 0 0 0,-3-10 223 0 0,5 10-205 0 0,-1 0 0 0 0,1 0-1 0 0,-1 0 1 0 0,0 0-1 0 0,1 0 1 0 0,-1 0-1 0 0,0 0 1 0 0,0 0 0 0 0,0 0-1 0 0,0 0 1 0 0,0 0-1 0 0,1 0 1 0 0,-2 1 0 0 0,1-1-1 0 0,0 0 1 0 0,0 1-1 0 0,0-1 1 0 0,0 1 0 0 0,0 0-1 0 0,0-1 1 0 0,-1 1-1 0 0,1 0 1 0 0,0-1 0 0 0,0 1-1 0 0,0 0 1 0 0,-1 0-1 0 0,1 0 1 0 0,0 0 0 0 0,0 0-1 0 0,-2 1 1 0 0,-39 1 828 0 0,28 3-632 0 0,0 0-1 0 0,0 1 1 0 0,0 0 0 0 0,1 1 0 0 0,0 1-1 0 0,0 0 1 0 0,1 1 0 0 0,0 0 0 0 0,1 0 0 0 0,-17 19-1 0 0,3 1 215 0 0,2 0 1 0 0,1 2-1 0 0,-19 35 0 0 0,36-56-298 0 0,0 0 0 0 0,0 0 1 0 0,-6 20-1 0 0,10-26-114 0 0,0 0-1 0 0,0 0 1 0 0,0 0 0 0 0,0 1-1 0 0,1-1 1 0 0,0 0 0 0 0,0 0 0 0 0,0 1-1 0 0,0-1 1 0 0,1 0 0 0 0,-1 1-1 0 0,1-1 1 0 0,2 6 0 0 0,0-6-28 0 0,-1 0 1 0 0,1-1-1 0 0,0 1 1 0 0,0 0-1 0 0,0-1 1 0 0,0 0-1 0 0,1 0 1 0 0,-1 0 0 0 0,1 0-1 0 0,0 0 1 0 0,0-1-1 0 0,0 0 1 0 0,6 3-1 0 0,1 1-33 0 0,-3-2-75 0 0,1 0-1 0 0,0-1 1 0 0,0 0 0 0 0,0 0-1 0 0,1-1 1 0 0,-1-1 0 0 0,20 2-1 0 0,74-4-1455 0 0,-48 0 509 0 0,-40 1 751 0 0,17-1-810 0 0,56 8-1 0 0,-80-6 975 0 0,1 1 0 0 0,0 0 0 0 0,-1 0 0 0 0,0 1 0 0 0,1 0 0 0 0,-1 0 1 0 0,0 1-1 0 0,-1 0 0 0 0,1 0 0 0 0,-1 1 0 0 0,11 9 0 0 0,-11-8 83 0 0,-1-1 29 0 0,0 0-1 0 0,0 1 1 0 0,0 0-1 0 0,-1 0 1 0 0,0 0-1 0 0,0 1 1 0 0,-1-1-1 0 0,1 1 1 0 0,-2 0-1 0 0,1 1 1 0 0,-1-1-1 0 0,3 9 1 0 0,-4-11 88 0 0,-1 0 0 0 0,1 0 0 0 0,-1 1 0 0 0,0-1 0 0 0,-1 0 0 0 0,1 1 0 0 0,-1-1 0 0 0,0 1 0 0 0,0-1 0 0 0,-1 1 0 0 0,0-1 0 0 0,-2 10 0 0 0,-3 13 370 0 0,5-19-188 0 0,-1-1 0 0 0,0 1 0 0 0,-1-1 0 0 0,0 0 0 0 0,0 0 0 0 0,-6 12 0 0 0,-6 5 433 0 0,7-9 123 0 0,-2 0 1 0 0,-21 26-1 0 0,21-31-413 0 0,-3 4 454 0 0,0 0 0 0 0,-29 22 0 0 0,37-33-706 0 0,0 0 0 0 0,0-1 1 0 0,-1 0-1 0 0,0 0 0 0 0,1 0 1 0 0,-1-1-1 0 0,0 0 0 0 0,0 0 0 0 0,0-1 1 0 0,-1 1-1 0 0,1-1 0 0 0,0-1 1 0 0,-7 1-1 0 0,7-1-88 0 0,0-1 0 0 0,0 1-1 0 0,0-1 1 0 0,0 0 0 0 0,0-1 0 0 0,1 0 0 0 0,-1 0 0 0 0,1 0 0 0 0,-1 0-1 0 0,1-1 1 0 0,0 0 0 0 0,0 0 0 0 0,0 0 0 0 0,0-1 0 0 0,0 0 0 0 0,-7-7-1 0 0,6 4-70 0 0,0-1 0 0 0,0 1 0 0 0,1-1 0 0 0,0 0 0 0 0,0 0 0 0 0,1-1-1 0 0,0 1 1 0 0,1-1 0 0 0,-5-15 0 0 0,-1-9-177 0 0,5 20 10 0 0,0-1 1 0 0,1 0 0 0 0,1 0-1 0 0,0 0 1 0 0,0-15 0 0 0,2 23-218 0 0,0 0 1 0 0,0-1-1 0 0,0 1 1 0 0,1 0-1 0 0,0 0 1 0 0,0 0-1 0 0,0 0 1 0 0,4-9-1 0 0,-4 13 26 0 0,1 0-1 0 0,-1 0 1 0 0,1 0-1 0 0,0 1 1 0 0,0-1-1 0 0,-1 0 1 0 0,1 1-1 0 0,0-1 1 0 0,0 1-1 0 0,1 0 1 0 0,-1 0-1 0 0,0 0 1 0 0,0 0-1 0 0,1 0 1 0 0,-1 0-1 0 0,0 1 1 0 0,1-1-1 0 0,-1 1 1 0 0,0-1-1 0 0,1 1 1 0 0,-1 0-1 0 0,1 0 1 0 0,-1 0-1 0 0,4 1 1 0 0,64 2-7762 0 0,-3 5 3641 0 0,-56-4 3767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4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39 316 0 0,'0'-2'365'0'0,"0"0"0"0"0,0 0 0 0 0,-1 0 0 0 0,1 0 0 0 0,-1 0 0 0 0,1 0 0 0 0,-1 0 0 0 0,0 0 0 0 0,1 0 0 0 0,-1 1 0 0 0,0-1 0 0 0,0 0 0 0 0,0 0 0 0 0,-1 1 0 0 0,-13-9 12934 0 0,21 32-10391 0 0,13 83-757 0 0,-10 4-1646 0 0,0-42-870 0 0,-8-64 267 0 0,-1 0 0 0 0,1 0 1 0 0,-1-1-1 0 0,1 1 0 0 0,0 0 0 0 0,0-1 0 0 0,0 1 1 0 0,1-1-1 0 0,-1 1 0 0 0,0-1 0 0 0,1 1 0 0 0,0-1 1 0 0,-1 0-1 0 0,1 0 0 0 0,0 0 0 0 0,0 0 1 0 0,4 2-1 0 0,-5-3-60 0 0,1-1 0 0 0,0 0-1 0 0,0 1 1 0 0,0-1 0 0 0,0 0 0 0 0,0-1 0 0 0,-1 1 0 0 0,1 0 0 0 0,0 0 0 0 0,0-1 0 0 0,0 1 0 0 0,-1-1-1 0 0,1 1 1 0 0,0-1 0 0 0,0 0 0 0 0,-1 0 0 0 0,1 0 0 0 0,-1 0 0 0 0,1 0 0 0 0,-1 0 0 0 0,1 0 0 0 0,-1 0 0 0 0,0-1-1 0 0,1 1 1 0 0,-1 0 0 0 0,2-4 0 0 0,38-48-2576 0 0,-34 44 2101 0 0,76-139-5559 0 0,-47 67 4571 0 0,-27 57 2187 0 0,-7 16 2514 0 0,-2 8-2993 0 0,0 0 0 0 0,1 0 0 0 0,-1 0 0 0 0,1 0 1 0 0,-1 0-1 0 0,1 0 0 0 0,-1 0 0 0 0,0 1 0 0 0,1-1 1 0 0,-1 0-1 0 0,0 0 0 0 0,1 0 0 0 0,-1 1 0 0 0,1-1 1 0 0,-1 0-1 0 0,0 1 0 0 0,0-1 0 0 0,1 0 0 0 0,-1 1 1 0 0,0-1-1 0 0,0 0 0 0 0,1 1 0 0 0,-1-1 0 0 0,0 1 0 0 0,0-1 1 0 0,0 0-1 0 0,1 1 0 0 0,-1-1 0 0 0,0 1 0 0 0,0-1 1 0 0,0 0-1 0 0,0 1 0 0 0,0-1 0 0 0,0 1 0 0 0,0 0 1 0 0,9 29 2463 0 0,0 27 295 0 0,10 11-806 0 0,-19-63-2048 0 0,1-1 0 0 0,0 1 1 0 0,0-1-1 0 0,1 1 0 0 0,-1-1 0 0 0,1 1 0 0 0,0-1 1 0 0,0 0-1 0 0,0 0 0 0 0,1 0 0 0 0,-1 0 1 0 0,1-1-1 0 0,0 1 0 0 0,5 4 0 0 0,-7-6-165 0 0,1 0 1 0 0,0 0-1 0 0,0-1 0 0 0,-1 1 0 0 0,1-1 1 0 0,0 1-1 0 0,1-1 0 0 0,-1 1 0 0 0,0-1 0 0 0,0 0 1 0 0,0 0-1 0 0,1 0 0 0 0,-1-1 0 0 0,1 1 1 0 0,-1 0-1 0 0,0-1 0 0 0,1 0 0 0 0,-1 1 1 0 0,1-1-1 0 0,-1 0 0 0 0,1 0 0 0 0,-1 0 0 0 0,1-1 1 0 0,-1 1-1 0 0,1-1 0 0 0,-1 1 0 0 0,1-1 1 0 0,3-1-1 0 0,17-12-771 0 0,-1 0 1 0 0,-1-1-1 0 0,0-2 0 0 0,-1 0 1 0 0,0-1-1 0 0,-2 0 1 0 0,19-25-1 0 0,-20 23 657 0 0,-14 17 289 0 0,1 0-1 0 0,-1 0 1 0 0,0-1 0 0 0,0 1 0 0 0,0-1 0 0 0,-1 0 0 0 0,1 0 0 0 0,-1 0 0 0 0,0 0 0 0 0,2-8-1 0 0,1 7 1977 0 0,-8 10-973 0 0,1-2-682 0 0,-1 1 0 0 0,2 0-1 0 0,-1 0 1 0 0,0 0-1 0 0,1 1 1 0 0,0-1 0 0 0,-1 0-1 0 0,2 1 1 0 0,-1-1-1 0 0,0 0 1 0 0,1 8 0 0 0,-6 23 1167 0 0,4-28-1281 0 0,0-1 1 0 0,1 1-1 0 0,0 0 1 0 0,0-1-1 0 0,0 1 1 0 0,1 0-1 0 0,0-1 1 0 0,0 1 0 0 0,0 0-1 0 0,1 0 1 0 0,0-1-1 0 0,1 1 1 0 0,-1 0-1 0 0,1-1 1 0 0,4 8-1 0 0,-5-10-225 0 0,1 0-1 0 0,0-1 1 0 0,0 1-1 0 0,1-1 0 0 0,-1 1 1 0 0,1-1-1 0 0,0 0 1 0 0,0 0-1 0 0,0 0 0 0 0,0 0 1 0 0,0 0-1 0 0,1-1 0 0 0,-1 0 1 0 0,1 1-1 0 0,0-1 1 0 0,-1-1-1 0 0,1 1 0 0 0,0 0 1 0 0,0-1-1 0 0,0 0 1 0 0,0 0-1 0 0,1 0 0 0 0,-1-1 1 0 0,0 1-1 0 0,6-1 0 0 0,-1-1-294 0 0,1 0 0 0 0,-1 0 0 0 0,0-1 0 0 0,0 0 0 0 0,0-1-1 0 0,0 0 1 0 0,0 0 0 0 0,-1-1 0 0 0,1-1 0 0 0,11-7-1 0 0,-4 1-289 0 0,-1 0-1 0 0,0-1 0 0 0,-1 0 0 0 0,17-19 1 0 0,-11 9-63 0 0,23-27-101 0 0,-40 45 789 0 0,-1 1 1 0 0,1-1-1 0 0,-1 1 0 0 0,0-1 0 0 0,-1 0 0 0 0,1 0 0 0 0,0 0 0 0 0,-1 0 0 0 0,0 0 0 0 0,0 0 1 0 0,0 0-1 0 0,0-4 0 0 0,3-5 344 0 0,2-4 698 0 0,-6 16-1041 0 0,0 1 0 0 0,0 0 0 0 0,0 0 0 0 0,0 0 0 0 0,0-1 0 0 0,0 1 0 0 0,0 0 0 0 0,0 0 0 0 0,0 0 0 0 0,0 0 0 0 0,0-1 0 0 0,-1 1 0 0 0,1 0 0 0 0,0 0 0 0 0,0 0 0 0 0,0-1 0 0 0,0 1 0 0 0,0 0 0 0 0,0 0 0 0 0,0 0 0 0 0,0 0 1 0 0,-1 0-1 0 0,1-1 0 0 0,0 1 0 0 0,0 0 0 0 0,0 0 0 0 0,0 0 0 0 0,-1 0 0 0 0,1 0 0 0 0,0 0 0 0 0,0 0 0 0 0,0 0 0 0 0,0 0 0 0 0,-1 0 0 0 0,1-1 0 0 0,0 1 0 0 0,0 0 0 0 0,0 0 0 0 0,-1 0 0 0 0,1 0 0 0 0,0 0 0 0 0,0 0 0 0 0,0 0 0 0 0,-1 1 0 0 0,1-1 0 0 0,0 0 0 0 0,0 0 0 0 0,0 0 0 0 0,0 0 0 0 0,-1 0 0 0 0,1 0 1 0 0,0 0-1 0 0,0 0 0 0 0,0 0 0 0 0,0 0 0 0 0,-1 1 0 0 0,1-1 0 0 0,0 0 0 0 0,0 0 0 0 0,0 0 0 0 0,0 0 0 0 0,0 0 0 0 0,0 1 0 0 0,0-1 0 0 0,-1 0 0 0 0,1 0 0 0 0,0 0 0 0 0,-9 23 2435 0 0,4-14-1909 0 0,1 1-1 0 0,0-1 1 0 0,1 1 0 0 0,0 0 0 0 0,0-1 0 0 0,1 2 0 0 0,-2 18 0 0 0,2 79 2037 0 0,3-68-1917 0 0,8 125 787 0 0,0 60-1191 0 0,-9-189-305 0 0,1-6-48 0 0,-1-1 0 0 0,-9 54 0 0 0,0-26-93 0 0,7-36-223 0 0,-2 1 1 0 0,-11 39-1 0 0,12-53-194 0 0,0 0 0 0 0,0 0 1 0 0,-1 0-1 0 0,0 0 0 0 0,-1-1 0 0 0,-6 10 0 0 0,8-14 237 0 0,1 0 0 0 0,-1-1-1 0 0,0 1 1 0 0,0-1-1 0 0,0 0 1 0 0,0 0-1 0 0,0 0 1 0 0,0-1 0 0 0,0 1-1 0 0,-1-1 1 0 0,1 1-1 0 0,-1-1 1 0 0,1 0-1 0 0,-1-1 1 0 0,1 1 0 0 0,-1-1-1 0 0,0 1 1 0 0,-6-1-1 0 0,-11 1-953 0 0,-15-1 174 0 0,-83-22 608 0 0,107 19 678 0 0,1-1-1 0 0,-1 0 0 0 0,1-1 0 0 0,0 0 1 0 0,0 0-1 0 0,0-1 0 0 0,1-1 0 0 0,0 0 0 0 0,-16-14 1 0 0,20 15-28 0 0,1 0 1 0 0,0 0 0 0 0,1 0-1 0 0,0-1 1 0 0,0 1 0 0 0,0-1-1 0 0,1 0 1 0 0,0 0 0 0 0,0 0 0 0 0,1 0-1 0 0,0-1 1 0 0,0 1 0 0 0,0-1-1 0 0,1 0 1 0 0,1 1 0 0 0,-1-13-1 0 0,2 11-38 0 0,-1 0 0 0 0,1 0 1 0 0,1 0-1 0 0,0 0 0 0 0,0 1 0 0 0,1-1 0 0 0,0 1 0 0 0,0-1 0 0 0,1 1 0 0 0,0 0 0 0 0,1 0 0 0 0,0 1 0 0 0,0-1 0 0 0,0 1 0 0 0,13-12 0 0 0,6-4-84 0 0,2 1 0 0 0,0 1-1 0 0,30-17 1 0 0,27-22-1029 0 0,11-7-1541 0 0,-55 40 168 0 0,75-40 0 0 0,-63 39 681 0 0,4 1-104 0 0,1 1 0 0 0,80-24-1 0 0,-107 40 1286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4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510 63 376 0 0,'-2'-3'552'0'0,"-1"1"0"0"0,1-1 0 0 0,-1 0-1 0 0,0 1 1 0 0,1-1 0 0 0,-1 1 0 0 0,0 0 0 0 0,-1 0-1 0 0,1 0 1 0 0,0 0 0 0 0,-1 1 0 0 0,1-1 0 0 0,-5 0 0 0 0,-2-3 1702 0 0,3 1-1267 0 0,-1 0-1 0 0,0 0 0 0 0,-1 1 1 0 0,1 0-1 0 0,-1 1 1 0 0,-10-2-1 0 0,11 3-590 0 0,0 0 0 0 0,-1 1 0 0 0,1 0 0 0 0,0 0 0 0 0,0 1 1 0 0,-10 1-1 0 0,6 1-259 0 0,0 1 1 0 0,1 0 0 0 0,-1 1-1 0 0,1 0 1 0 0,0 0-1 0 0,1 1 1 0 0,-1 1 0 0 0,1 0-1 0 0,-14 12 1 0 0,2 0-108 0 0,0 1 0 0 0,1 0-1 0 0,1 2 1 0 0,-31 45 0 0 0,43-54-115 0 0,0 0 0 0 0,1 0 0 0 0,1 1 0 0 0,0 0 0 0 0,1 1 0 0 0,0-1 0 0 0,1 1 1 0 0,1 0-1 0 0,0 0 0 0 0,2 0 0 0 0,-1 20 0 0 0,2-31-1 0 0,0 0 1 0 0,0-1-1 0 0,1 1 1 0 0,0 0-1 0 0,0-1 1 0 0,0 1-1 0 0,0-1 0 0 0,1 1 1 0 0,-1-1-1 0 0,1 1 1 0 0,0-1-1 0 0,0 0 1 0 0,0 0-1 0 0,0 0 1 0 0,0 0-1 0 0,1 0 1 0 0,0 0-1 0 0,-1-1 0 0 0,1 1 1 0 0,0-1-1 0 0,0 0 1 0 0,0 0-1 0 0,1 0 1 0 0,-1 0-1 0 0,0 0 1 0 0,1-1-1 0 0,-1 0 0 0 0,1 1 1 0 0,-1-1-1 0 0,1-1 1 0 0,5 2-1 0 0,2 0-304 0 0,0-1-1 0 0,0 0 0 0 0,0 0 1 0 0,0-1-1 0 0,1 0 0 0 0,-1-1 1 0 0,0-1-1 0 0,0 0 1 0 0,17-5-1 0 0,-14 2-30 0 0,-1-1 0 0 0,1 0 0 0 0,-1-1 0 0 0,-1-1 0 0 0,1 0 0 0 0,-1 0 0 0 0,-1-1 0 0 0,1-1 0 0 0,-2 0 0 0 0,1-1 0 0 0,11-15-1 0 0,-6 6-38 0 0,-6 8 267 0 0,0-1 1 0 0,-1 1-1 0 0,-1-1 0 0 0,0-1 1 0 0,0 0-1 0 0,-1 0 0 0 0,-1 0 0 0 0,5-18 1 0 0,-6 11 872 0 0,-1-1 0 0 0,0 1 1 0 0,-2 0-1 0 0,0-23 0 0 0,-2 44-591 0 0,0 0 0 0 0,1-1 1 0 0,-1 1-1 0 0,0 0 0 0 0,0 0 0 0 0,0-1 0 0 0,0 1 0 0 0,0 0 0 0 0,0 0 0 0 0,0-1 1 0 0,0 1-1 0 0,0 0 0 0 0,1 0 0 0 0,-1-1 0 0 0,0 1 0 0 0,0 0 0 0 0,0-1 0 0 0,0 1 0 0 0,-1 0 1 0 0,1 0-1 0 0,0-1 0 0 0,0 1 0 0 0,0 0 0 0 0,0 0 0 0 0,0-1 0 0 0,0 1 0 0 0,0 0 1 0 0,0 0-1 0 0,-1-1 0 0 0,1 1 0 0 0,0 0 0 0 0,0 0 0 0 0,0-1 0 0 0,0 1 0 0 0,-1 0 0 0 0,1 0 1 0 0,0 0-1 0 0,0 0 0 0 0,-1-1 0 0 0,1 1 0 0 0,0 0 0 0 0,0 0 0 0 0,-1 0 0 0 0,1 0 1 0 0,0 0-1 0 0,0 0 0 0 0,-1 0 0 0 0,1 0 0 0 0,0 0 0 0 0,-1 0 0 0 0,1 0 0 0 0,0 0 0 0 0,0 0 1 0 0,-1 0-1 0 0,1 0 0 0 0,0 0 0 0 0,0 0 0 0 0,-1 0 0 0 0,1 0 0 0 0,0 0 0 0 0,-1 0 1 0 0,1 0-1 0 0,0 0 0 0 0,0 1 0 0 0,-1-1 0 0 0,1 0 0 0 0,0 0 0 0 0,-1 1 147 0 0,0 0 0 0 0,0 1 0 0 0,0-1 0 0 0,0 0 0 0 0,1 0 0 0 0,-1 1 0 0 0,0-1 0 0 0,1 0 0 0 0,-1 1 0 0 0,1-1 0 0 0,-1 1 0 0 0,1-1 0 0 0,0 0 0 0 0,0 1 0 0 0,-1 2 0 0 0,3 25 1315 0 0,1 0-1 0 0,7 33 0 0 0,-5-35-1017 0 0,-1 1-1 0 0,0 31 1 0 0,15 170 687 0 0,-19-197-1168 0 0,1 4-15 0 0,-2 0 0 0 0,-7 43 0 0 0,-1 25-37 0 0,-22 109-205 0 0,23-184-36 0 0,-20 46 0 0 0,8-23-396 0 0,18-47 340 0 0,-1 0 0 0 0,0 0 0 0 0,0-1 0 0 0,0 1 0 0 0,0-1 0 0 0,-1 1 0 0 0,0-1 0 0 0,0 0 0 0 0,0 0 0 0 0,0-1 0 0 0,-1 1 0 0 0,1-1 0 0 0,-1 0 0 0 0,0-1 0 0 0,-7 4 0 0 0,9-4 22 0 0,2-2 85 0 0,-1 0 0 0 0,1 0-1 0 0,-1 0 1 0 0,1 1 0 0 0,-1-2-1 0 0,1 1 1 0 0,-1 0 0 0 0,1 0-1 0 0,-1 0 1 0 0,0-1 0 0 0,1 1-1 0 0,0 0 1 0 0,-1-1 0 0 0,1 0-1 0 0,-1 1 1 0 0,1-1 0 0 0,0 0-1 0 0,-1 0 1 0 0,0 0 0 0 0,-25-19-2204 0 0,22 14 1998 0 0,1-2 0 0 0,-1 1 0 0 0,1 0 0 0 0,1-1 0 0 0,0 0 0 0 0,0 0 0 0 0,0 0 0 0 0,-2-15 0 0 0,2 3 174 0 0,1 0-1 0 0,2-1 1 0 0,0 1-1 0 0,1-1 1 0 0,0 1 0 0 0,8-30-1 0 0,-4 18-36 0 0,2 1-1 0 0,2 0 0 0 0,0 0 1 0 0,2 0-1 0 0,1 1 0 0 0,2 1 1 0 0,1 0-1 0 0,1 1 0 0 0,1 1 1 0 0,27-32-1 0 0,21-31-1718 0 0,-15 25 273 0 0,56-67-1342 0 0,-86 106 2787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5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 0 0 0,'12'-3'15273'0'0,"-14"14"-10836"0"0,1 7-5053 0 0,-5 32 3209 0 0,4-42-2239 0 0,1 1 0 0 0,0 0 0 0 0,0 0 0 0 0,1 0-1 0 0,0 0 1 0 0,0 0 0 0 0,3 15 0 0 0,1 2 164 0 0,-4-21-414 0 0,1 0 1 0 0,-1 0-1 0 0,1 0 1 0 0,0 0-1 0 0,0 0 0 0 0,1 0 1 0 0,0 0-1 0 0,3 7 1 0 0,8 8 41 0 0,-10-15-272 0 0,0 0 0 0 0,0-1 0 0 0,1 1 0 0 0,0 0-1 0 0,0-1 1 0 0,0 0 0 0 0,0 0 0 0 0,0 0 0 0 0,1-1 0 0 0,9 7 0 0 0,-10-8-203 0 0,0 0 0 0 0,0-1 0 0 0,0 1 0 0 0,1-1 0 0 0,-1 1 0 0 0,0-1 1 0 0,1 0-1 0 0,-1-1 0 0 0,1 1 0 0 0,-1-1 0 0 0,0 0 0 0 0,1 0 0 0 0,-1 0 0 0 0,1-1 0 0 0,-1 0 0 0 0,1 0 1 0 0,-1 0-1 0 0,0 0 0 0 0,0 0 0 0 0,1-1 0 0 0,-1 0 0 0 0,0 0 0 0 0,0 0 0 0 0,-1 0 0 0 0,1-1 0 0 0,6-4 0 0 0,4-6-1598 0 0,0 0 0 0 0,-1-1 0 0 0,-1 0 0 0 0,19-28 0 0 0,-27 34 1335 0 0,1-1-1 0 0,-2 0 0 0 0,1 0 1 0 0,-1 0-1 0 0,-1 0 0 0 0,0-1 1 0 0,0 1-1 0 0,1-18 0 0 0,-3 11-16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24 0 0 0,'-43'-17'1880'0'0,"25"11"-324"0"0,32 9-2972 0 0,-12-2 1291 0 0,-1 0 0 0 0,0 0 0 0 0,1 0 0 0 0,-1 0 0 0 0,0 0 0 0 0,0 0 0 0 0,0 0 0 0 0,0 0 0 0 0,0 1-1 0 0,0-1 1 0 0,0 0 0 0 0,0 1 0 0 0,0 1 0 0 0,0-2 93 0 0,1 5-205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28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22 0 0 0,'-6'-3'597'0'0,"0"1"1"0"0,0 0-1 0 0,1 0 0 0 0,-2 0 1 0 0,1 1-1 0 0,0 0 0 0 0,-7 0 1 0 0,-23-1 6783 0 0,-3-3 4843 0 0,31 5-11296 0 0,10 0-1001 0 0,-1 0 1 0 0,0 0 0 0 0,0 0-1 0 0,0 1 1 0 0,0-1-1 0 0,0 0 1 0 0,0 1 0 0 0,0-1-1 0 0,0 1 1 0 0,0-1-1 0 0,0 1 1 0 0,0-1 0 0 0,0 1-1 0 0,0 0 1 0 0,-1-1 0 0 0,1 1-1 0 0,0 0 1 0 0,0 0-1 0 0,-1 0 1 0 0,1-1 0 0 0,0 1-1 0 0,-1 0 1 0 0,1 0 0 0 0,-1 0-1 0 0,1 0 1 0 0,-1 0-1 0 0,1 0 1 0 0,-1 0 0 0 0,0 0-1 0 0,0 0 1 0 0,1 0 0 0 0,-1 1-1 0 0,0-1 1 0 0,0 0-1 0 0,0 1 1 0 0,9 23-1083 0 0,-8-24 1086 0 0,0 1-1 0 0,-1-1 1 0 0,1 1 0 0 0,-1-1 0 0 0,1 1 0 0 0,-1-1 0 0 0,0 1 0 0 0,0-1 0 0 0,0 1 0 0 0,0 0-1 0 0,0-1 1 0 0,0 1 0 0 0,0-1 0 0 0,0 1 0 0 0,0-1 0 0 0,-2 3 0 0 0,2-2-2 0 0,-1 0 0 0 0,1 0 0 0 0,0 0 0 0 0,0 0 0 0 0,-1 0 0 0 0,1 1 0 0 0,1-1 0 0 0,-1 0 0 0 0,0 0 0 0 0,0 0 0 0 0,1 0 0 0 0,0 3 0 0 0,3 1-72 0 0,-2-1 1 0 0,1 1-1 0 0,-1 0 0 0 0,0 0 1 0 0,2 11-1 0 0,5 5-521 0 0,1 8-256 0 0,-1 21-362 0 0,-7-50 647 0 0,-2-1 758 0 0,1 1 1 0 0,-1-1-1 0 0,0 0 0 0 0,1 1 1 0 0,-1-1-1 0 0,1 0 1 0 0,-1 0-1 0 0,0 1 0 0 0,1-1 1 0 0,-1 0-1 0 0,1 0 1 0 0,-1 0-1 0 0,1 0 1 0 0,-1 1-1 0 0,1-1 0 0 0,-1 0 1 0 0,0 0-1 0 0,1 0 1 0 0,-1 0-1 0 0,1 0 1 0 0,-1 0-1 0 0,1 0 0 0 0,-1 0 1 0 0,1-1-1 0 0,-1 1 1 0 0,1 0-1 0 0,-1 0 1 0 0,1 0-1 0 0,-1 0 0 0 0,0-1 1 0 0,1 1-1 0 0,-1 0 1 0 0,1 0-1 0 0,-1-1 0 0 0,0 1 1 0 0,1 0-1 0 0,-1-1 1 0 0,1 0-1 0 0,11-21 220 0 0,-11 20-322 0 0,1 0 0 0 0,-1 0 0 0 0,1 0 0 0 0,-1 0 0 0 0,1 0 0 0 0,-1-1 0 0 0,0 1 0 0 0,0 0 0 0 0,0-1 0 0 0,0 1 0 0 0,-1-1 0 0 0,2-4 0 0 0,3-11 19 0 0,-4 17-39 0 0,0-1 1 0 0,-1 0-1 0 0,1 1 0 0 0,0-1 1 0 0,-1 0-1 0 0,1 0 1 0 0,-1 0-1 0 0,1 0 0 0 0,-1 0 1 0 0,0 1-1 0 0,0-1 0 0 0,0 0 1 0 0,0 0-1 0 0,0 0 0 0 0,0 0 1 0 0,-1 0-1 0 0,1 0 0 0 0,-1 1 1 0 0,1-1-1 0 0,-2-2 0 0 0,-16-46-48 0 0,13 42 65 0 0,1 1 0 0 0,-2 0-1 0 0,1 0 1 0 0,-1 1 0 0 0,0 0 0 0 0,0 0 0 0 0,0 0-1 0 0,-1 1 1 0 0,0 0 0 0 0,0 0 0 0 0,0 0 0 0 0,-1 1-1 0 0,0 1 1 0 0,0-1 0 0 0,0 1 0 0 0,0 0 0 0 0,-8-1 0 0 0,13 3 38 0 0,1 1 0 0 0,0 0 1 0 0,-1-1-1 0 0,1 1 1 0 0,-1 0-1 0 0,1 0 1 0 0,0 1-1 0 0,-1-1 1 0 0,1 0-1 0 0,0 1 0 0 0,-1 0 1 0 0,1-1-1 0 0,0 1 1 0 0,0 0-1 0 0,-1 0 1 0 0,1 0-1 0 0,0 0 1 0 0,0 1-1 0 0,0-1 0 0 0,-2 3 1 0 0,-35 38 1484 0 0,26-25-974 0 0,8-10-432 0 0,1 0-1 0 0,1 1 1 0 0,-1-1-1 0 0,1 1 1 0 0,1 0-1 0 0,-1 0 1 0 0,1 0 0 0 0,1 0-1 0 0,-1 10 1 0 0,-5 14 126 0 0,0 2 17 0 0,2 0 0 0 0,1 0 0 0 0,0 42 0 0 0,5-29 59 0 0,1-1-1 0 0,12 63 1 0 0,-6-49-76 0 0,-6-44-181 0 0,0 1-1 0 0,1-1 1 0 0,0 0 0 0 0,8 22 0 0 0,17 46 161 0 0,-15-53-164 0 0,-10-23-58 0 0,0 0 0 0 0,0 0 0 0 0,1 0 0 0 0,7 12 0 0 0,-5-13-8 0 0,-1 1 0 0 0,1-1 0 0 0,1 0 0 0 0,-1-1 0 0 0,1 0 0 0 0,12 9 0 0 0,-16-13-11 0 0,-1-1 0 0 0,1 1 0 0 0,0-1 0 0 0,-1 1 0 0 0,1-1 0 0 0,0 0-1 0 0,0 0 1 0 0,0 0 0 0 0,0-1 0 0 0,-1 1 0 0 0,1-1 0 0 0,0 0 0 0 0,0 1-1 0 0,0-1 1 0 0,0 0 0 0 0,0-1 0 0 0,0 1 0 0 0,0-1 0 0 0,0 1 0 0 0,0-1-1 0 0,0 0 1 0 0,0 0 0 0 0,5-3 0 0 0,18-9-534 0 0,0-2 1 0 0,-1-2-1 0 0,0 0 0 0 0,-2-1 0 0 0,37-37 1 0 0,-46 41-840 0 0,-11 12 940 0 0,0 0 0 0 0,-1 0 1 0 0,1 0-1 0 0,-1-1 0 0 0,0 1 0 0 0,1-1 0 0 0,-1 0 1 0 0,-1 1-1 0 0,1-1 0 0 0,0 0 0 0 0,-1 0 0 0 0,1 0 1 0 0,-1 0-1 0 0,0-1 0 0 0,2-5 0 0 0,6-69-12780 0 0,-9 32 9253 0 0,0 35 3597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6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 63 820 0 0,'-98'-5'4361'0'0,"61"2"-1735"0"0,0 2 0 0 0,-52 4 0 0 0,63 0-2041 0 0,1 1-1 0 0,0 1 1 0 0,0 1-1 0 0,-35 13 0 0 0,50-15-399 0 0,0 1 0 0 0,0 0-1 0 0,1 0 1 0 0,-1 1-1 0 0,1 1 1 0 0,0-1-1 0 0,1 1 1 0 0,0 1-1 0 0,0 0 1 0 0,0 0-1 0 0,1 0 1 0 0,1 1-1 0 0,-7 9 1 0 0,8-6 70 0 0,0-1 1 0 0,1 1-1 0 0,0 0 0 0 0,1 1 1 0 0,-3 19-1 0 0,-2 6 104 0 0,7-33-344 0 0,1 1 1 0 0,0-1-1 0 0,0 0 1 0 0,1 1-1 0 0,-1-1 1 0 0,1 0 0 0 0,0 1-1 0 0,1-1 1 0 0,-1 0-1 0 0,1 0 1 0 0,0 0-1 0 0,0 0 1 0 0,1 0-1 0 0,0 0 1 0 0,-1-1-1 0 0,1 1 1 0 0,1-1-1 0 0,-1 0 1 0 0,1 0-1 0 0,0 0 1 0 0,0 0-1 0 0,0-1 1 0 0,0 0-1 0 0,0 1 1 0 0,1-1-1 0 0,0-1 1 0 0,-1 1-1 0 0,11 3 1 0 0,-5-4-118 0 0,0 0-1 0 0,0 0 1 0 0,0-1 0 0 0,1 0-1 0 0,-1-1 1 0 0,1 0 0 0 0,-1-1-1 0 0,0 0 1 0 0,1 0 0 0 0,-1-1-1 0 0,0-1 1 0 0,0 0 0 0 0,0 0-1 0 0,0-1 1 0 0,-1 0 0 0 0,16-9-1 0 0,-10 3-246 0 0,-1 1 1 0 0,0-2-1 0 0,-1 0 0 0 0,-1-1 0 0 0,1 0 0 0 0,-2-1 1 0 0,0 0-1 0 0,0 0 0 0 0,12-23 0 0 0,-18 24 214 0 0,0-1-1 0 0,0 0 1 0 0,-2 0-1 0 0,1 0 1 0 0,-2-1-1 0 0,0 1 1 0 0,0-1-1 0 0,-1 1 1 0 0,-1-1-1 0 0,-1-17 1 0 0,1 16 156 0 0,-1 11 95 0 0,1-1 0 0 0,-1 1-1 0 0,0 0 1 0 0,0-1 0 0 0,-1 1-1 0 0,1 0 1 0 0,-1 0 0 0 0,0 0-1 0 0,0 0 1 0 0,0 0 0 0 0,0 1-1 0 0,-1-1 1 0 0,-4-4 0 0 0,7 7-66 0 0,0 1 0 0 0,0 0 0 0 0,-1 0 0 0 0,1 0 0 0 0,0 0 0 0 0,0 0 0 0 0,0 0 0 0 0,-1 0 1 0 0,1 0-1 0 0,0 0 0 0 0,0 0 0 0 0,-1 0 0 0 0,1 0 0 0 0,0 0 0 0 0,0 0 0 0 0,-1 0 0 0 0,1 0 0 0 0,0 0 0 0 0,0 0 0 0 0,-1 0 1 0 0,1 0-1 0 0,0 0 0 0 0,0 0 0 0 0,0 1 0 0 0,-1-1 0 0 0,1 0 0 0 0,0 0 0 0 0,0 0 0 0 0,0 0 0 0 0,-1 0 0 0 0,1 1 0 0 0,0-1 1 0 0,0 0-1 0 0,0 0 0 0 0,0 0 0 0 0,0 1 0 0 0,-1-1 0 0 0,1 0 0 0 0,0 0 0 0 0,0 1 0 0 0,0-1 0 0 0,0 0 0 0 0,0 0 1 0 0,0 0-1 0 0,0 1 0 0 0,0-1 0 0 0,0 0 0 0 0,0 1 0 0 0,-8 24 1595 0 0,7-19-1298 0 0,0 1 0 0 0,0-1 0 0 0,0 1 0 0 0,1-1 0 0 0,0 1 0 0 0,2 12 0 0 0,11 53 2030 0 0,-12-57-1934 0 0,1 0 0 0 0,1 0-1 0 0,0 0 1 0 0,10 25 0 0 0,-1-10-77 0 0,-10-23-408 0 0,0 1 1 0 0,1-1-1 0 0,0 0 1 0 0,0 1-1 0 0,1-1 1 0 0,0-1-1 0 0,0 1 1 0 0,0 0-1 0 0,1-1 1 0 0,0 0-1 0 0,1 0 0 0 0,-1-1 1 0 0,9 7-1 0 0,-2-5-290 0 0,-9-4 7 0 0,0-1 1 0 0,1 1-1 0 0,-1-1 1 0 0,1 0-1 0 0,0-1 1 0 0,0 1-1 0 0,-1-1 1 0 0,1 1-1 0 0,0-1 1 0 0,0 0-1 0 0,0-1 1 0 0,0 1-1 0 0,0-1 1 0 0,0 0-1 0 0,1 1 1 0 0,-1-2 0 0 0,0 1-1 0 0,6-2 1 0 0,-7 1-107 0 0,1-1 1 0 0,-1 0 0 0 0,0 1 0 0 0,0-1 0 0 0,0-1-1 0 0,0 1 1 0 0,-1 0 0 0 0,1-1 0 0 0,-1 0 0 0 0,1 1-1 0 0,-1-1 1 0 0,0 0 0 0 0,0 0 0 0 0,0 0 0 0 0,0 0-1 0 0,-1-1 1 0 0,3-5 0 0 0,18-65-3979 0 0,-18 60 3690 0 0,-1-4-240 0 0,0 0 1 0 0,1-34 0 0 0,4-27 16 0 0,-5 28 1086 0 0,-3 44 51 0 0,0 0-1 0 0,0 0 1 0 0,1-1 0 0 0,0 1 0 0 0,0 0-1 0 0,2-8 1 0 0,-1-9 1370 0 0,-2 23-1366 0 0,-1 0-1 0 0,1-1 1 0 0,0 1-1 0 0,0 0 1 0 0,0 0-1 0 0,0 0 1 0 0,0 0-1 0 0,0 0 1 0 0,0 0 0 0 0,0 0-1 0 0,0 0 1 0 0,0 0-1 0 0,1-1 1 0 0,-1 1-1 0 0,0 0 1 0 0,1 0-1 0 0,-1 0 1 0 0,1 0 0 0 0,-1 0-1 0 0,1 1 1 0 0,0-1-1 0 0,-1 0 1 0 0,1 0-1 0 0,0 0 1 0 0,2-1 2022 0 0,9 19 3474 0 0,-1 28-2518 0 0,-8-29-2046 0 0,0-4-622 0 0,-2 0 0 0 0,0 0 0 0 0,0 0 0 0 0,-1 12 0 0 0,-1-11-214 0 0,1 0 0 0 0,1 0 0 0 0,3 16 0 0 0,-2-13-181 0 0,0 1 0 0 0,-1-1 0 0 0,-1 0 0 0 0,-2 17 0 0 0,0 9 10 0 0,-7 21-16 0 0,8-55-116 0 0,0 0 0 0 0,-1 0 0 0 0,0-1 0 0 0,-1 1 0 0 0,1-1 0 0 0,-1 0-1 0 0,-1 0 1 0 0,1 0 0 0 0,-1 0 0 0 0,-6 8 0 0 0,8-8-496 0 0,2-9-1050 0 0,2-4 1080 0 0,-1 1-1 0 0,1-1 1 0 0,1 0-1 0 0,-1 1 1 0 0,1 0-1 0 0,0 0 0 0 0,0-1 1 0 0,6-5-1 0 0,9-18-1430 0 0,76-137-5482 0 0,-29 78 4512 0 0,-58 77 2592 0 0,1 2 0 0 0,0-1-1 0 0,16-14 1 0 0,-20 21 408 0 0,-1 0 0 0 0,0 0 0 0 0,1 0 0 0 0,0 1 0 0 0,-1-1 0 0 0,1 1 0 0 0,0 0 0 0 0,0 1 0 0 0,0-1 0 0 0,0 1 0 0 0,1-1 1 0 0,-1 1-1 0 0,7-1 0 0 0,-9 3 192 0 0,0 0 1 0 0,0-1 0 0 0,-1 1 0 0 0,1 0 0 0 0,-1 0 0 0 0,1 0 0 0 0,-1 0 0 0 0,1 0 0 0 0,-1 0-1 0 0,1 1 1 0 0,-1-1 0 0 0,0 0 0 0 0,0 1 0 0 0,0-1 0 0 0,0 1 0 0 0,0 0 0 0 0,0-1-1 0 0,0 1 1 0 0,0 0 0 0 0,-1-1 0 0 0,1 1 0 0 0,-1 0 0 0 0,1 3 0 0 0,9 44 4388 0 0,-5 42 484 0 0,-1-2-3507 0 0,-13-9-1116 0 0,8-75-576 0 0,0 1 1 0 0,0-1 0 0 0,0 0-1 0 0,-1 1 1 0 0,1-1 0 0 0,-1 0-1 0 0,-1 0 1 0 0,-2 5-1 0 0,3 1-706 0 0,2-7-367 0 0,0-9 345 0 0,3 1 190 0 0,-1-1 0 0 0,0 1 0 0 0,1-1 0 0 0,0 1 0 0 0,0 0 0 0 0,7-8 1 0 0,2-2-752 0 0,80-125-6676 0 0,-76 118 7259 0 0,0 1 1 0 0,1 1-1 0 0,2 0 0 0 0,0 2 0 0 0,0 0 0 0 0,2 1 0 0 0,0 1 0 0 0,44-24 0 0 0,-62 38 848 0 0,1-1 0 0 0,-1 1-1 0 0,0 0 1 0 0,1-1 0 0 0,-1 2-1 0 0,1-1 1 0 0,-1 0-1 0 0,1 1 1 0 0,-1-1 0 0 0,1 1-1 0 0,-1 0 1 0 0,1 0 0 0 0,-1 1-1 0 0,1-1 1 0 0,-1 1 0 0 0,1-1-1 0 0,-1 1 1 0 0,1 0 0 0 0,-1 1-1 0 0,0-1 1 0 0,1 0-1 0 0,-1 1 1 0 0,0 0 0 0 0,0 0-1 0 0,0 0 1 0 0,0 0 0 0 0,3 3-1 0 0,-2 0 374 0 0,-1 0 0 0 0,1 0 0 0 0,-1 0 0 0 0,0 0 0 0 0,-1 1 0 0 0,1-1 0 0 0,-1 1 0 0 0,0-1-1 0 0,0 1 1 0 0,-1 0 0 0 0,1 0 0 0 0,-1 0 0 0 0,-1 0 0 0 0,1 0 0 0 0,-1 8 0 0 0,-1 20 1317 0 0,-2-1 1 0 0,-1 1 0 0 0,-14 56-1 0 0,11-55-1708 0 0,-5 14-1946 0 0,9-31-70 0 0,-3 0-1271 0 0,4-15 1827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6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121 212 204 0 0,'-28'-14'2771'0'0,"16"8"-701"0"0,0 0 0 0 0,1 0 0 0 0,-16-13 1 0 0,24 17-1497 0 0,1 0 0 0 0,-1 0 1 0 0,1 0-1 0 0,0-1 0 0 0,0 1 1 0 0,0-1-1 0 0,0 0 0 0 0,0 1 1 0 0,1-1-1 0 0,-1 0 0 0 0,1 0 1 0 0,0 0-1 0 0,0 0 0 0 0,0 0 1 0 0,0 0-1 0 0,0-1 0 0 0,1 1 1 0 0,-1-6-1 0 0,2 4-340 0 0,0 0 1 0 0,0 1-1 0 0,0-1 1 0 0,1 1-1 0 0,0 0 1 0 0,0-1-1 0 0,0 1 0 0 0,1 0 1 0 0,-1 0-1 0 0,1 0 1 0 0,0 1-1 0 0,0-1 1 0 0,0 0-1 0 0,0 1 0 0 0,1 0 1 0 0,0 0-1 0 0,-1 0 1 0 0,1 1-1 0 0,0-1 0 0 0,0 1 1 0 0,8-4-1 0 0,-7 4-220 0 0,-1-1-1 0 0,1 1 1 0 0,0 0 0 0 0,0 0-1 0 0,1 0 1 0 0,-1 1-1 0 0,0-1 1 0 0,0 1-1 0 0,1 1 1 0 0,-1-1 0 0 0,1 1-1 0 0,-1 0 1 0 0,0 0-1 0 0,1 0 1 0 0,-1 1-1 0 0,0 0 1 0 0,1 0 0 0 0,9 4-1 0 0,-11-2 13 0 0,-1-1 0 0 0,1 2 0 0 0,0-1 0 0 0,-1 0 0 0 0,0 1 0 0 0,0 0 0 0 0,0-1 0 0 0,0 1 0 0 0,0 0 0 0 0,-1 1 0 0 0,0-1 0 0 0,0 0 0 0 0,0 1 1 0 0,0-1-1 0 0,-1 1 0 0 0,0-1 0 0 0,0 1 0 0 0,0 0 0 0 0,0 0 0 0 0,-1-1 0 0 0,0 1 0 0 0,0 0 0 0 0,0 0 0 0 0,0 0 0 0 0,-1-1 0 0 0,0 1 0 0 0,0 0 0 0 0,0 0 0 0 0,-1-1 0 0 0,-3 9 0 0 0,-42 86 595 0 0,39-84-518 0 0,-22 42 320 0 0,22-40-302 0 0,7-15-105 0 0,-1 0 0 0 0,1 0 0 0 0,0 1 0 0 0,0-1-1 0 0,1 0 1 0 0,-1 0 0 0 0,0 0 0 0 0,1 1 0 0 0,-1-1 0 0 0,1 0 0 0 0,0 4 0 0 0,-3 9 59 0 0,4-2-20 0 0,3 2-55 0 0,-4-14-6 0 0,-1 0 1 0 0,1 0-1 0 0,1 0 0 0 0,-1 0 0 0 0,0 0 1 0 0,0 0-1 0 0,0 0 0 0 0,1 0 0 0 0,-1 0 1 0 0,0 0-1 0 0,1 0 0 0 0,-1 0 0 0 0,1 0 1 0 0,-1 0-1 0 0,1 0 0 0 0,-1 0 0 0 0,1-1 1 0 0,0 1-1 0 0,0 1 0 0 0,6 2-296 0 0,-1 0 1 0 0,1 0-1 0 0,0-1 0 0 0,-1 0 0 0 0,2 0 1 0 0,-1 0-1 0 0,0-1 0 0 0,1 0 1 0 0,-1-1-1 0 0,1 1 0 0 0,-1-2 0 0 0,1 1 1 0 0,-1-1-1 0 0,1 0 0 0 0,0 0 0 0 0,-1-1 1 0 0,1 0-1 0 0,-1-1 0 0 0,11-2 0 0 0,16-6-3496 0 0,0-1 0 0 0,57-29 0 0 0,48-36-5092 0 0,-74 39 6006 0 0,-37 21 2223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7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57 792 1008 0 0,'-9'5'1874'0'0,"-21"11"3534"0"0,13-11 4393 0 0,17-16-4328 0 0,9-9-3677 0 0,119-136-1114 0 0,-85 104-3715 0 0,-2-2 0 0 0,44-75-1 0 0,-65 91 779 0 0,-1 0-1 0 0,-2-2 1 0 0,-1 0-1 0 0,-2-1 1 0 0,-2-1-1 0 0,12-79 0 0 0,-17 85 1519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7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74 280 0 0,'0'-44'2609'0'0,"0"15"7118"0"0,-7 50-4674 0 0,2-4-3764 0 0,1-1-1 0 0,1 1 1 0 0,1 0 0 0 0,0 21-1 0 0,1-19-559 0 0,-1 1-1 0 0,-1-1 0 0 0,-5 21 1 0 0,-2 3 317 0 0,2 0 0 0 0,-3 71 1 0 0,2-23-278 0 0,-18 231 856 0 0,27-314-1667 0 0,0-1-1 0 0,1 0 1 0 0,0 0 0 0 0,0 1 0 0 0,0-1 0 0 0,1 0-1 0 0,0 0 1 0 0,0-1 0 0 0,1 1 0 0 0,0 0-1 0 0,0-1 1 0 0,1 1 0 0 0,-1-1 0 0 0,1 0-1 0 0,1 0 1 0 0,-1-1 0 0 0,1 1 0 0 0,0-1-1 0 0,0 0 1 0 0,1 0 0 0 0,-1-1 0 0 0,1 1-1 0 0,0-1 1 0 0,12 6 0 0 0,-13-9-132 0 0,0 1 1 0 0,1-1-1 0 0,-1 0 1 0 0,1 0-1 0 0,-1 0 1 0 0,1-1-1 0 0,0 0 1 0 0,-1 0-1 0 0,1 0 1 0 0,0-1-1 0 0,-1 1 1 0 0,1-2-1 0 0,-1 1 1 0 0,0 0-1 0 0,1-1 1 0 0,-1 0-1 0 0,0 0 1 0 0,0-1-1 0 0,0 0 1 0 0,0 0-1 0 0,0 0 1 0 0,-1 0-1 0 0,7-6 1 0 0,1-2-1071 0 0,-1-1 1 0 0,0 0 0 0 0,0-1 0 0 0,-2 0-1 0 0,1-1 1 0 0,13-28 0 0 0,-18 32 347 0 0,-2 1 1 0 0,0-1 0 0 0,0 0 0 0 0,0 0-1 0 0,-2 0 1 0 0,1 0 0 0 0,-1 0 0 0 0,0 0-1 0 0,-1-1 1 0 0,-1 1 0 0 0,1 0 0 0 0,-1 0-1 0 0,-1 0 1 0 0,0 0 0 0 0,-4-12 0 0 0,-22-51-2819 0 0,19 56 3116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8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3 129 256 0 0,'0'0'70'0'0,"0"0"-1"0"0,1 0 1 0 0,-1 0-1 0 0,0 0 1 0 0,0 0-1 0 0,0 0 1 0 0,0-1-1 0 0,0 1 1 0 0,0 0-1 0 0,0 0 1 0 0,0 0-1 0 0,0 0 1 0 0,0 0-1 0 0,0 0 1 0 0,0-1-1 0 0,0 1 1 0 0,0 0-1 0 0,0 0 1 0 0,0 0-1 0 0,0 0 1 0 0,0 0 0 0 0,0 0-1 0 0,0 0 1 0 0,0-1-1 0 0,0 1 1 0 0,0 0-1 0 0,0 0 1 0 0,0 0-1 0 0,0 0 1 0 0,0 0-1 0 0,0 0 1 0 0,0-1-1 0 0,0 1 1 0 0,0 0-1 0 0,0 0 1 0 0,0 0-1 0 0,-1 0 1 0 0,1 0-1 0 0,0 0 1 0 0,0 0-1 0 0,0 0 1 0 0,0 0-1 0 0,0 0 1 0 0,0 0 0 0 0,0-1-1 0 0,-1 1 1 0 0,1 0-1 0 0,0 0 1 0 0,0 0-1 0 0,0 0 1 0 0,0 0-1 0 0,0 0 1 0 0,0 0-1 0 0,0 0 1 0 0,-1 0-1 0 0,1 0 1 0 0,0 0-1 0 0,0 0 1 0 0,17-11 1781 0 0,24-8-305 0 0,1 2-1203 0 0,2 3 1 0 0,84-17-1 0 0,93 4-3087 0 0,-177 24 1485 0 0,1 1-1 0 0,-1 3 1 0 0,56 7-1 0 0,-64-2 665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8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 5 460 0 0,'0'0'1057'0'0,"-29"-5"6268"0"0,14 5-4592 0 0,-72 2 7617 0 0,75-1-9591 0 0,1 1 0 0 0,-1 0 1 0 0,0 0-1 0 0,1 1 0 0 0,-13 5 0 0 0,-20 9 778 0 0,31-13-1297 0 0,0 0-1 0 0,1 1 1 0 0,-1 1-1 0 0,1 0 1 0 0,0 1 0 0 0,-17 13-1 0 0,19-12-148 0 0,-1 1 1 0 0,1 1-1 0 0,1 0 0 0 0,0 0 1 0 0,0 1-1 0 0,-13 21 0 0 0,20-26-138 0 0,0-1 0 0 0,-1 0-1 0 0,2 0 1 0 0,-1 1 0 0 0,1-1 0 0 0,-1 1-1 0 0,2-1 1 0 0,-1 1 0 0 0,0-1 0 0 0,1 1-1 0 0,0 0 1 0 0,1-1 0 0 0,-1 1 0 0 0,1 0-1 0 0,0-1 1 0 0,0 1 0 0 0,1-1 0 0 0,0 0-1 0 0,3 9 1 0 0,-2-10-43 0 0,-1-1-1 0 0,0 1 1 0 0,1-1 0 0 0,0 0-1 0 0,0 1 1 0 0,0-1-1 0 0,0 0 1 0 0,0-1 0 0 0,1 1-1 0 0,-1-1 1 0 0,1 1-1 0 0,-1-1 1 0 0,1 0 0 0 0,0 0-1 0 0,0-1 1 0 0,0 1 0 0 0,0-1-1 0 0,0 0 1 0 0,7 1-1 0 0,0 0-314 0 0,-1-1-1 0 0,1 0 1 0 0,0 0-1 0 0,0-1 1 0 0,0 0-1 0 0,17-4 1 0 0,-20 2 77 0 0,-1 0 0 0 0,1 0 0 0 0,-1-1 0 0 0,0 0 0 0 0,0 0 1 0 0,0-1-1 0 0,0 0 0 0 0,0 0 0 0 0,-1 0 0 0 0,0-1 0 0 0,0 0 0 0 0,0 0 1 0 0,-1-1-1 0 0,1 0 0 0 0,-1 0 0 0 0,-1 0 0 0 0,1 0 0 0 0,-1-1 1 0 0,0 0-1 0 0,0 0 0 0 0,4-14 0 0 0,0 0 138 0 0,-2-1-1 0 0,-1 0 1 0 0,0 1-1 0 0,-2-1 1 0 0,-1-1 0 0 0,0-34-1 0 0,-10 42 5298 0 0,7 25-2637 0 0,-8 68 1547 0 0,27 46-2466 0 0,-17-116-1622 0 0,1 0 1 0 0,0-1 0 0 0,0 1-1 0 0,0 0 1 0 0,1-1 0 0 0,0 0 0 0 0,1 1-1 0 0,-1-1 1 0 0,2-1 0 0 0,-1 1-1 0 0,10 11 1 0 0,8 15-1941 0 0,-21-31 1628 0 0,0 0-1 0 0,1-1 0 0 0,-1 1 0 0 0,1 0 0 0 0,0-1 0 0 0,-1 1 0 0 0,1-1 0 0 0,0 1 0 0 0,0-1 0 0 0,0 0 0 0 0,0 0 1 0 0,0 0-1 0 0,0 0 0 0 0,0 0 0 0 0,1 0 0 0 0,-1-1 0 0 0,0 1 0 0 0,0-1 0 0 0,1 1 0 0 0,-1-1 0 0 0,0 0 0 0 0,1 0 1 0 0,-1 0-1 0 0,0 0 0 0 0,0 0 0 0 0,1-1 0 0 0,-1 1 0 0 0,0-1 0 0 0,0 1 0 0 0,1-1 0 0 0,-1 0 0 0 0,0 0 0 0 0,0 0 1 0 0,0 0-1 0 0,0 0 0 0 0,0-1 0 0 0,0 1 0 0 0,0 0 0 0 0,-1-1 0 0 0,1 0 0 0 0,0 1 0 0 0,-1-1 0 0 0,1 0 0 0 0,-1 0 1 0 0,0 0-1 0 0,2-3 0 0 0,25-43-4300 0 0,6-20 1582 0 0,-32 48 2533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9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0 0 0,'25'-34'2187'0'0,"-13"21"4832"0"0,-14 43 789 0 0,2-9-5379 0 0,-5 1-946 0 0,0 0 0 0 0,2 1 0 0 0,0-1 0 0 0,1 1 0 0 0,3 40 0 0 0,-1-30-684 0 0,0 187 693 0 0,0-137-6766 0 0,2-90 4687 0 0,0 0-1 0 0,0 0 1 0 0,0 0-1 0 0,1 0 1 0 0,0 0-1 0 0,0 1 1 0 0,1-1-1 0 0,4-5 1 0 0,10-20-1290 0 0,6-23-1665 0 0,35-55 0 0 0,-47 91 2999 0 0,0 1-1 0 0,2 0 1 0 0,0 0 0 0 0,1 2-1 0 0,1 0 1 0 0,20-17 0 0 0,-28 27 433 0 0,3-3-61 0 0,0 0 0 0 0,1 1 1 0 0,-1 1-1 0 0,20-10 0 0 0,-28 16 247 0 0,1 0-1 0 0,-1 0 1 0 0,0 0-1 0 0,0 0 1 0 0,0 0-1 0 0,1 0 1 0 0,-1 1-1 0 0,0 0 1 0 0,1 0-1 0 0,-1 0 1 0 0,1 0-1 0 0,-1 0 1 0 0,0 1-1 0 0,1-1 1 0 0,-1 1-1 0 0,0 0 1 0 0,0 0-1 0 0,0 0 1 0 0,0 0-1 0 0,1 1 1 0 0,-2-1-1 0 0,1 1 1 0 0,0 0-1 0 0,4 3 1 0 0,-2 1 340 0 0,-1 1 0 0 0,0-1 1 0 0,0 1-1 0 0,0 0 0 0 0,-1 0 0 0 0,0 0 1 0 0,0 1-1 0 0,-1-1 0 0 0,0 0 0 0 0,0 1 1 0 0,1 14-1 0 0,3 8 945 0 0,-5-22-992 0 0,0 1 0 0 0,0-1 0 0 0,-1 1 0 0 0,0 0 0 0 0,0-1 0 0 0,-1 1 0 0 0,-3 15 0 0 0,-2 22 722 0 0,-3 17-869 0 0,5-35-974 0 0,3-23 113 0 0,0 0 0 0 0,1 0-1 0 0,-1 1 1 0 0,1-1 0 0 0,0 0 0 0 0,1 10 0 0 0,-1-13 355 0 0,1 0-1 0 0,-1-1 0 0 0,1 1 0 0 0,0-1 1 0 0,0 1-1 0 0,-1-1 0 0 0,1 1 1 0 0,0-1-1 0 0,0 0 0 0 0,0 1 1 0 0,1-1-1 0 0,-1 0 0 0 0,0 0 1 0 0,0 0-1 0 0,1 0 0 0 0,-1 0 1 0 0,0 0-1 0 0,1 0 0 0 0,-1 0 1 0 0,1 0-1 0 0,0-1 0 0 0,-1 1 1 0 0,1-1-1 0 0,-1 1 0 0 0,1-1 1 0 0,0 0-1 0 0,1 1 0 0 0,8-1-468 0 0,0-1 0 0 0,0 0 0 0 0,0-1-1 0 0,-1 0 1 0 0,1 0 0 0 0,14-6 0 0 0,-5-2 370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59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571 61 348 0 0,'-8'-5'1133'0'0,"-6"-3"826"0"0,-1 0 1 0 0,-1 0 0 0 0,1 2 0 0 0,-18-6 0 0 0,15 8-460 0 0,1 0 1 0 0,-1 2-1 0 0,1 0 0 0 0,-1 1 1 0 0,0 0-1 0 0,1 2 1 0 0,-25 3-1 0 0,25-2-1144 0 0,0 2-1 0 0,-1 0 0 0 0,1 0 1 0 0,1 2-1 0 0,-1 0 0 0 0,1 1 1 0 0,0 1-1 0 0,1 0 1 0 0,-1 1-1 0 0,2 1 0 0 0,-1 0 1 0 0,-16 16-1 0 0,26-21-350 0 0,0 1-1 0 0,1 0 0 0 0,-1 1 0 0 0,1-1 1 0 0,1 1-1 0 0,-1 0 0 0 0,1 0 1 0 0,0 0-1 0 0,0 0 0 0 0,1 0 1 0 0,0 1-1 0 0,0-1 0 0 0,1 1 0 0 0,0-1 1 0 0,0 11-1 0 0,1-11-119 0 0,0-1 0 0 0,0 1 1 0 0,1-1-1 0 0,0 1 0 0 0,0-1 0 0 0,1 0 0 0 0,-1 1 0 0 0,1-1 0 0 0,1 0 0 0 0,-1 0 1 0 0,1 0-1 0 0,0-1 0 0 0,0 1 0 0 0,1-1 0 0 0,0 1 0 0 0,0-1 0 0 0,0 0 1 0 0,6 5-1 0 0,1 0-477 0 0,1-2 0 0 0,-1 1 0 0 0,2-2 0 0 0,-1 0 1 0 0,1 0-1 0 0,0-1 0 0 0,21 7 0 0 0,-22-10 159 0 0,0-1 0 0 0,0 0 0 0 0,0-1 0 0 0,0-1-1 0 0,0 0 1 0 0,-1 0 0 0 0,1-1 0 0 0,0-1 0 0 0,0 0-1 0 0,0 0 1 0 0,-1-1 0 0 0,1-1 0 0 0,-1 0 0 0 0,0-1-1 0 0,0 0 1 0 0,0 0 0 0 0,14-11 0 0 0,-16 9 436 0 0,1-2 0 0 0,-1 1 0 0 0,0-1 0 0 0,-1-1 0 0 0,0 0 0 0 0,-1 0 0 0 0,0 0 0 0 0,0-1 0 0 0,-1 0 0 0 0,0 0 0 0 0,-1-1 0 0 0,-1 0 0 0 0,0 1 0 0 0,0-1 0 0 0,-1-1 0 0 0,-1 1 1 0 0,2-23-1 0 0,1-11 1468 0 0,0-7 5208 0 0,-22 64-2975 0 0,11 0-3255 0 0,2 0 0 0 0,-1 0 0 0 0,1 0 1 0 0,1 0-1 0 0,0 1 0 0 0,1-1 0 0 0,0 1 0 0 0,-1 15 0 0 0,4 107 146 0 0,0-68-235 0 0,9 116-95 0 0,-1 17-261 0 0,-18-33-110 0 0,-1-16-45 0 0,7-120 69 0 0,2-27 63 0 0,1 0 1 0 0,-1 0-1 0 0,1 1 1 0 0,0-1-1 0 0,0 0 1 0 0,0 1-1 0 0,0-1 1 0 0,0 0-1 0 0,1 0 1 0 0,0 1 0 0 0,1 3-1 0 0,0 3-152 0 0,-1-1 1 0 0,0 1-1 0 0,0 0 0 0 0,-1 0 1 0 0,-2 18-1 0 0,0-1-546 0 0,1-24 558 0 0,1 1-1 0 0,-2-1 0 0 0,1 0 1 0 0,0 0-1 0 0,-1 0 0 0 0,1 0 1 0 0,-1-1-1 0 0,0 1 1 0 0,0 0-1 0 0,0-1 0 0 0,0 1 1 0 0,-1-1-1 0 0,1 0 1 0 0,-1 1-1 0 0,1-1 0 0 0,-6 3 1 0 0,-48 30-2730 0 0,56-35 2877 0 0,-32 17-1718 0 0,1-1 0 0 0,-52 17 0 0 0,69-28 1965 0 0,0-1 0 0 0,0-1 0 0 0,0 0 1 0 0,0-1-1 0 0,0 0 0 0 0,0-1 0 0 0,-1-1 0 0 0,1 0 0 0 0,-17-3 0 0 0,23 2 321 0 0,0-1 0 0 0,1 0-1 0 0,-1 0 1 0 0,1 0-1 0 0,-1-1 1 0 0,1 0-1 0 0,0-1 1 0 0,-11-7-1 0 0,16 10-413 0 0,0-1 0 0 0,0 0 0 0 0,0 0 0 0 0,0 0 0 0 0,1 0 1 0 0,-1 0-1 0 0,1 0 0 0 0,0 0 0 0 0,-1 0 0 0 0,1-1 0 0 0,0 1 0 0 0,1-1 0 0 0,-1 1 0 0 0,0-1 0 0 0,1 1 0 0 0,-1-1 0 0 0,1 1 0 0 0,-1-1 0 0 0,1 1 0 0 0,0-1 1 0 0,0 1-1 0 0,1-1 0 0 0,-1 1 0 0 0,0-1 0 0 0,1 0 0 0 0,0 1 0 0 0,1-4 0 0 0,3-8-22 0 0,2 0 0 0 0,0 0 0 0 0,0 1 0 0 0,1 0 0 0 0,1 0 0 0 0,0 1 0 0 0,20-21 0 0 0,13-18-261 0 0,51-49-857 0 0,-1-9-1078 0 0,111-140-6609 0 0,-202 247 8604 0 0,56-71-4884 0 0,-4-3 0 0 0,67-129 0 0 0,-92 129 2792 0 0,-19 44 1606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9:0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54 188 872 0 0,'-54'67'26517'0'0,"88"-100"-25221"0"0,-24 25-1211 0 0,-1-1 0 0 0,0-1 0 0 0,-1 0 0 0 0,14-19 0 0 0,9-16-96 0 0,-21 32-78 0 0,-1 0 0 0 0,0 0 0 0 0,7-17 0 0 0,9-11-397 0 0,-24 40 431 0 0,9 111 207 0 0,-8-88-428 0 0,1 1 0 0 0,2-1 0 0 0,0 0 0 0 0,15 39 0 0 0,-10-34-1516 0 0,-5-9-2537 0 0,1-1 0 0 0,13 25-1 0 0,-2 0-6684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9:00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64 0 0,'0'-3'434'0'0,"0"0"1"0"0,0 0-1 0 0,1 1 0 0 0,-1-1 1 0 0,1 0-1 0 0,0 0 0 0 0,0 1 0 0 0,0-1 1 0 0,0 0-1 0 0,0 1 0 0 0,0 0 1 0 0,1-1-1 0 0,-1 1 0 0 0,1-1 1 0 0,0 1-1 0 0,0 0 0 0 0,3-3 1 0 0,0 1 376 0 0,0 0 1 0 0,1 0 0 0 0,-1 1-1 0 0,1 0 1 0 0,0 0 0 0 0,-1 0-1 0 0,11-2 1 0 0,8-2 800 0 0,0 2 0 0 0,1 1 0 0 0,26-2 0 0 0,-47 6-1602 0 0,121-5-323 0 0,2 8-6125 0 0,-1 0-2424 0 0,-61 2 4553 0 0,-45-5 3398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29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9 596 452 0 0,'0'0'973'0'0,"-1"0"-782"0"0,1 0 0 0 0,0 0 0 0 0,-1 0 0 0 0,1 0 0 0 0,0 0 0 0 0,0 0 0 0 0,-1 0 0 0 0,1 0 0 0 0,0 0 1 0 0,-1 0-1 0 0,1 0 0 0 0,0 0 0 0 0,-1-1 0 0 0,1 1 0 0 0,0 0 0 0 0,0 0 0 0 0,-1 0 0 0 0,1 0 0 0 0,0-1 0 0 0,0 1 0 0 0,0 0 0 0 0,-1 0 0 0 0,1-1 1 0 0,0 1-1 0 0,0 0 0 0 0,0 0 0 0 0,-1-1 0 0 0,1 1 0 0 0,0 0 0 0 0,0-1 0 0 0,43-46 7100 0 0,2 0-3761 0 0,97-110-2167 0 0,-69 43-3529 0 0,-70 107 1797 0 0,1-1 0 0 0,-1 0 0 0 0,0 0 0 0 0,0 0 0 0 0,-1 0 0 0 0,0-1 1 0 0,-1 1-1 0 0,0 0 0 0 0,0-1 0 0 0,-1 1 0 0 0,0-1 0 0 0,-2-12 0 0 0,-3 2-535 0 0,4 15 720 0 0,1 0 0 0 0,-2 0 0 0 0,1 0 0 0 0,0 0 0 0 0,-1 1 0 0 0,0-1 0 0 0,1 0 0 0 0,-2 1 0 0 0,1 0 0 0 0,0-1 0 0 0,-5-4 0 0 0,4 4 183 0 0,-1 1 0 0 0,0-1 0 0 0,1 1 0 0 0,-1 0 0 0 0,0 0 0 0 0,-1 1 0 0 0,1-1 0 0 0,0 1 0 0 0,-1 0 0 0 0,1 0 0 0 0,-1 0 0 0 0,0 1 0 0 0,0-1 0 0 0,1 1 0 0 0,-1 0 0 0 0,0 1 0 0 0,0-1 0 0 0,0 1 0 0 0,0 0 0 0 0,0 0 0 0 0,0 1 0 0 0,0-1 1 0 0,-8 3-1 0 0,7-1 199 0 0,0 0 1 0 0,0 0 0 0 0,-1 1 0 0 0,1 0-1 0 0,1 0 1 0 0,-1 0 0 0 0,0 1 0 0 0,1-1 0 0 0,0 1-1 0 0,0 1 1 0 0,0-1 0 0 0,0 1 0 0 0,1 0-1 0 0,0 0 1 0 0,0 0 0 0 0,0 1 0 0 0,-4 7 0 0 0,0 2 274 0 0,4-8-191 0 0,0 0-1 0 0,0 1 1 0 0,1-1-1 0 0,0 1 1 0 0,0 0-1 0 0,1 0 1 0 0,0 1-1 0 0,0-1 0 0 0,0 12 1 0 0,-3 26 1043 0 0,3-37-975 0 0,1 1 0 0 0,0 0 0 0 0,1-1 0 0 0,1 20 0 0 0,7 50 1490 0 0,-6-48-968 0 0,2-1 0 0 0,8 38 1 0 0,20 104 1698 0 0,-10-41-1257 0 0,-17-103-1102 0 0,-2 0 1 0 0,0 1-1 0 0,-3 31 0 0 0,0-55-220 0 0,0-4-74 0 0,23-34-2658 0 0,-18 25 2187 0 0,1-3-259 0 0,0-1 0 0 0,0 1 0 0 0,-1-1 0 0 0,-1 0 0 0 0,4-17 0 0 0,12-31-2330 0 0,-4 6 331 0 0,-14 45 2316 0 0,0-1-1 0 0,0 1 0 0 0,1 0 0 0 0,1 0 1 0 0,5-11-1 0 0,2-5-582 0 0,-10 22 983 0 0,0-1-1 0 0,0 1 1 0 0,0 0 0 0 0,1-1 0 0 0,-1 1-1 0 0,1 0 1 0 0,0 0 0 0 0,0 0 0 0 0,0 0 0 0 0,0 1-1 0 0,5-5 1 0 0,-6 6 212 0 0,1 1 1 0 0,-1 0-1 0 0,0 0 0 0 0,1 0 1 0 0,-1 0-1 0 0,0 0 0 0 0,1 0 1 0 0,-1 0-1 0 0,0 1 0 0 0,1-1 1 0 0,-1 0-1 0 0,0 1 0 0 0,1-1 0 0 0,-1 1 1 0 0,0-1-1 0 0,0 1 0 0 0,0 0 1 0 0,0 0-1 0 0,1-1 0 0 0,-1 1 1 0 0,0 0-1 0 0,0 0 0 0 0,-1 0 0 0 0,1 0 1 0 0,0 0-1 0 0,0 0 0 0 0,0 0 1 0 0,-1 0-1 0 0,1 1 0 0 0,0-1 1 0 0,-1 0-1 0 0,1 0 0 0 0,-1 2 1 0 0,32 62 4328 0 0,-15-28-1888 0 0,-12-29-2022 0 0,1 1 1 0 0,-2 0 0 0 0,1 0 0 0 0,-2 0 0 0 0,1 0 0 0 0,-1 1 0 0 0,0 0-1 0 0,1 11 1 0 0,5 31 1159 0 0,1-6-1434 0 0,-11-45-348 0 0,1 0 0 0 0,0 0 0 0 0,0 0 0 0 0,0 0 0 0 0,0 0 1 0 0,0 0-1 0 0,0 0 0 0 0,0-1 0 0 0,0 1 0 0 0,0 0 0 0 0,1 0 0 0 0,-1 0 0 0 0,0 0 1 0 0,1 0-1 0 0,-1-1 0 0 0,0 1 0 0 0,1 0 0 0 0,-1 0 0 0 0,1-1 0 0 0,-1 1 0 0 0,1 0 1 0 0,-1-1-1 0 0,1 1 0 0 0,0 0 0 0 0,-1-1 0 0 0,1 1 0 0 0,0-1 0 0 0,0 1 0 0 0,-1-1 1 0 0,1 1-1 0 0,0-1 0 0 0,1 1 0 0 0,0-1-336 0 0,1 0 0 0 0,-1 0 0 0 0,0-1 0 0 0,0 1 0 0 0,1 0 0 0 0,-1-1 0 0 0,0 0 0 0 0,0 1 0 0 0,0-1 0 0 0,0 0 0 0 0,0 0 0 0 0,3-2 0 0 0,51-39-7076 0 0,-43 27 5878 0 0,0 1-1 0 0,-1-2 0 0 0,14-23 1 0 0,-13 19 567 0 0,30-48-1541 0 0,-32 43 1931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9:01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315 130 0 0 0,'1'-1'221'0'0,"0"0"-1"0"0,0-1 1 0 0,0 1 0 0 0,0 0 0 0 0,0 0-1 0 0,0-1 1 0 0,0 1 0 0 0,-1-1 0 0 0,1 1-1 0 0,0 0 1 0 0,-1-1 0 0 0,0 1-1 0 0,1-1 1 0 0,-1 1 0 0 0,0-1 0 0 0,1-2-1 0 0,-2 3 181 0 0,1 0-1 0 0,-1-1 0 0 0,1 1 0 0 0,-1 0 0 0 0,1-1 0 0 0,-1 1 1 0 0,0 0-1 0 0,1 0 0 0 0,-1 0 0 0 0,0 0 0 0 0,0 0 0 0 0,0 0 1 0 0,0 0-1 0 0,0 0 0 0 0,0 0 0 0 0,0 0 0 0 0,0 0 1 0 0,0 1-1 0 0,-1-1 0 0 0,1 0 0 0 0,0 1 0 0 0,0-1 0 0 0,-3 0 1 0 0,-1-1 861 0 0,0 1 0 0 0,0 0 0 0 0,0 0 0 0 0,-1 0 0 0 0,1 0 0 0 0,-9 1 0 0 0,-14 5 1017 0 0,13 2-1770 0 0,0 1 1 0 0,0 1 0 0 0,1 0-1 0 0,0 1 1 0 0,1 0-1 0 0,0 1 1 0 0,1 1 0 0 0,0 0-1 0 0,-19 26 1 0 0,21-23-391 0 0,0 1 1 0 0,1 0-1 0 0,-10 29 0 0 0,12-23-61 0 0,1 1-1 0 0,1 0 1 0 0,1 0 0 0 0,1 1-1 0 0,1-1 1 0 0,1 42-1 0 0,2-54-73 0 0,1 0 1 0 0,0 0-1 0 0,0 0 0 0 0,1 0 1 0 0,0-1-1 0 0,1 1 0 0 0,7 13 1 0 0,-7-17-26 0 0,-1 0 0 0 0,2-1 0 0 0,-1 1-1 0 0,1-1 1 0 0,0 0 0 0 0,0-1 0 0 0,1 1 0 0 0,-1-1 0 0 0,1 0 0 0 0,0 0 0 0 0,1-1 0 0 0,-1 0 0 0 0,1 0 0 0 0,0 0 0 0 0,0-1-1 0 0,0 0 1 0 0,0 0 0 0 0,12 2 0 0 0,-8-3-21 0 0,1-1-1 0 0,-1 0 1 0 0,0 0-1 0 0,0-1 1 0 0,1 0-1 0 0,-1-1 1 0 0,0 0-1 0 0,0-1 0 0 0,0-1 1 0 0,0 1-1 0 0,0-2 1 0 0,12-5-1 0 0,-13 5 37 0 0,0-2-1 0 0,-1 1 0 0 0,1-1 1 0 0,-1-1-1 0 0,0 0 0 0 0,-1 0 0 0 0,0-1 1 0 0,0 0-1 0 0,-1 0 0 0 0,0-1 1 0 0,0 0-1 0 0,-1 0 0 0 0,0 0 0 0 0,0-1 1 0 0,-1 0-1 0 0,-1 0 0 0 0,1-1 1 0 0,-2 1-1 0 0,0-1 0 0 0,4-17 1 0 0,-1-7-43 0 0,3-54 0 0 0,-8 74 56 0 0,-1 0 1 0 0,-1 1 0 0 0,0-1 0 0 0,-1 0 0 0 0,-1 1-1 0 0,-5-20 1 0 0,-6-12-6 0 0,12 35 13 0 0,-1 0 0 0 0,-1 0 0 0 0,0 0 0 0 0,0 1-1 0 0,-1-1 1 0 0,-1 1 0 0 0,-9-14 0 0 0,8 15-51 0 0,0 1 1 0 0,-1 0-1 0 0,0 0 1 0 0,-1 1-1 0 0,0 0 0 0 0,0 1 1 0 0,0-1-1 0 0,-19-8 1 0 0,21 12-296 0 0,1 0 0 0 0,-1 0 0 0 0,-1 1 0 0 0,1 0 1 0 0,0 0-1 0 0,0 1 0 0 0,-1 0 0 0 0,1 0 0 0 0,-1 1 0 0 0,1 0 1 0 0,-1 0-1 0 0,1 1 0 0 0,0 0 0 0 0,-10 2 0 0 0,15-2-10 0 0,0 0-1 0 0,0 0 1 0 0,0 0 0 0 0,0 0-1 0 0,0 1 1 0 0,1-1-1 0 0,-1 1 1 0 0,0 0-1 0 0,1-1 1 0 0,-1 1-1 0 0,1 0 1 0 0,-1 0 0 0 0,1 0-1 0 0,0 0 1 0 0,0 0-1 0 0,0 0 1 0 0,0 0-1 0 0,0 0 1 0 0,0 1-1 0 0,1-1 1 0 0,-1 0 0 0 0,1 1-1 0 0,0-1 1 0 0,-1 0-1 0 0,1 1 1 0 0,0-1-1 0 0,0 0 1 0 0,1 1-1 0 0,-1-1 1 0 0,0 0 0 0 0,1 1-1 0 0,1 3 1 0 0,-1 3-750 0 0,1-1 0 0 0,0 1 1 0 0,1 0-1 0 0,0-1 0 0 0,1 0 1 0 0,-1 0-1 0 0,7 10 0 0 0,0-3 251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9:01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21 0 0 0,'-23'-11'3620'0'0,"-1"6"7398"0"0,35 3-5395 0 0,15 0-3571 0 0,24 12-1319 0 0,-37-8-708 0 0,1 1 0 0 0,-1 0 0 0 0,0 1 0 0 0,0 1 0 0 0,19 8 0 0 0,-24-9-30 0 0,0 1 1 0 0,-1 0-1 0 0,0 0 0 0 0,0 0 0 0 0,0 1 0 0 0,-1 0 1 0 0,0 0-1 0 0,0 1 0 0 0,0-1 0 0 0,-1 1 0 0 0,0 1 1 0 0,-1-1-1 0 0,7 14 0 0 0,-9-15 42 0 0,0-1-1 0 0,-1 1 1 0 0,0 0-1 0 0,0 0 1 0 0,0 0-1 0 0,-1 0 1 0 0,0 1-1 0 0,0-1 1 0 0,0 0-1 0 0,-1 0 1 0 0,0 0-1 0 0,0 0 1 0 0,0 0-1 0 0,-1-1 1 0 0,0 1 0 0 0,0 0-1 0 0,-1-1 1 0 0,1 1-1 0 0,-1-1 1 0 0,-7 10-1 0 0,-15 17 444 0 0,-2-1 0 0 0,-2-1 0 0 0,0-1 0 0 0,-2-1 0 0 0,-43 29 0 0 0,-35 32 362 0 0,41-34-442 0 0,42-35-186 0 0,0 1 1 0 0,-27 29-1 0 0,49-45-177 0 0,-1-1-1 0 0,1 1 0 0 0,1 0 1 0 0,-1 0-1 0 0,1 1 0 0 0,0-1 1 0 0,0 1-1 0 0,1-1 1 0 0,-1 1-1 0 0,-2 10 0 0 0,5-8-11 0 0,-1-6-39 0 0,1-1 0 0 0,0 0 1 0 0,-1 0-1 0 0,1 0 0 0 0,0 1 0 0 0,0-1 0 0 0,0 0 1 0 0,0 0-1 0 0,0 1 0 0 0,0-1 0 0 0,0 0 0 0 0,1 0 0 0 0,-1 1 1 0 0,0-1-1 0 0,1 0 0 0 0,-1 0 0 0 0,1 0 0 0 0,-1 1 1 0 0,1-1-1 0 0,-1 0 0 0 0,1 0 0 0 0,0 0 0 0 0,0 0 0 0 0,0 0 1 0 0,-1 0-1 0 0,1-1 0 0 0,0 1 0 0 0,0 0 0 0 0,0 0 1 0 0,0 0-1 0 0,0-1 0 0 0,0 1 0 0 0,1-1 0 0 0,-1 1 0 0 0,2 0 1 0 0,7 0-99 0 0,0 0 1 0 0,1-1 0 0 0,-1 0 0 0 0,0-1 0 0 0,1 0 0 0 0,-1 0-1 0 0,0-1 1 0 0,0-1 0 0 0,0 1 0 0 0,12-6 0 0 0,30-6-177 0 0,-29 9 193 0 0,161-23-90 0 0,-161 27 148 0 0,0 0 0 0 0,0 2 0 0 0,0 0 0 0 0,-1 2 0 0 0,1 0 0 0 0,22 7-1 0 0,-32-3-634 0 0,-3 0-1426 0 0,2-4-4094 0 0,38-30-9310 0 0,-22 11 13866 0 0,-11 6 1198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9:02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88 392 0 0,'-5'-5'857'0'0,"0"0"-1"0"0,-1 0 1 0 0,1 1-1 0 0,-1 0 1 0 0,0 0-1 0 0,0 1 1 0 0,0-1-1 0 0,0 1 1 0 0,-1 0 0 0 0,1 1-1 0 0,-1 0 1 0 0,0 0-1 0 0,0 0 1 0 0,1 1-1 0 0,-1 0 1 0 0,0 1-1 0 0,0-1 1 0 0,0 1 0 0 0,0 0-1 0 0,0 1 1 0 0,0 0-1 0 0,0 0 1 0 0,0 0-1 0 0,-8 4 1 0 0,6-2-98 0 0,0 0 0 0 0,1 0 0 0 0,0 1 0 0 0,0 0 0 0 0,0 1 0 0 0,0 0 0 0 0,1 0 0 0 0,-9 7 0 0 0,11-7-686 0 0,0 0 0 0 0,0 1-1 0 0,0-1 1 0 0,1 1 0 0 0,0 0 0 0 0,0 0 0 0 0,0 0 0 0 0,1 1-1 0 0,0-1 1 0 0,-3 12 0 0 0,3-9-58 0 0,1 1-1 0 0,0 0 1 0 0,1 0 0 0 0,0 0 0 0 0,1 0-1 0 0,0 0 1 0 0,0-1 0 0 0,1 1-1 0 0,3 15 1 0 0,-2-18-91 0 0,-1 0-1 0 0,1-1 1 0 0,1 1 0 0 0,-1-1-1 0 0,1 0 1 0 0,1 0 0 0 0,-1 0-1 0 0,1 0 1 0 0,0 0 0 0 0,0-1-1 0 0,0 0 1 0 0,1 0 0 0 0,0 0-1 0 0,10 8 1 0 0,-3-5-338 0 0,0 0 0 0 0,0 0 1 0 0,1-1-1 0 0,0-1 0 0 0,1 0 0 0 0,0-1 0 0 0,-1-1 1 0 0,1 0-1 0 0,1 0 0 0 0,-1-2 0 0 0,0 0 1 0 0,1 0-1 0 0,0-2 0 0 0,-1 1 0 0 0,1-2 0 0 0,-1 0 1 0 0,1-1-1 0 0,-1 0 0 0 0,0-1 0 0 0,26-9 0 0 0,-34 9 493 0 0,0 1 0 0 0,-1-1 0 0 0,0 0-1 0 0,1-1 1 0 0,-1 1 0 0 0,0-1-1 0 0,-1 0 1 0 0,1 0 0 0 0,-1-1 0 0 0,0 1-1 0 0,0-1 1 0 0,0 0 0 0 0,-1 0-1 0 0,1 0 1 0 0,-1-1 0 0 0,0 1 0 0 0,-1-1-1 0 0,3-7 1 0 0,-2 3 320 0 0,0 0 0 0 0,-1 0 0 0 0,0 0 0 0 0,-1-1 0 0 0,0 1 0 0 0,0 0 0 0 0,-1-1 0 0 0,-1 1 1 0 0,0-1-1 0 0,-3-16 0 0 0,0 15-196 0 0,0 0 1 0 0,0 0-1 0 0,-1 1 1 0 0,-1-1-1 0 0,0 1 0 0 0,0 0 1 0 0,-1 1-1 0 0,0 0 1 0 0,-1 0-1 0 0,0 0 1 0 0,-1 1-1 0 0,0 0 1 0 0,-12-8-1 0 0,15 12-416 0 0,0 0 0 0 0,-1 0-1 0 0,0 1 1 0 0,0 0 0 0 0,0 0-1 0 0,0 1 1 0 0,-1 0 0 0 0,1 0-1 0 0,-1 0 1 0 0,0 1 0 0 0,0 1 0 0 0,0-1-1 0 0,0 1 1 0 0,0 0 0 0 0,0 1-1 0 0,0 0 1 0 0,0 0 0 0 0,0 1-1 0 0,0 0 1 0 0,0 1 0 0 0,-14 3 0 0 0,18-3-257 0 0,0 0 1 0 0,1-1 0 0 0,-1 1 0 0 0,1 1 0 0 0,0-1-1 0 0,0 0 1 0 0,-1 1 0 0 0,2 0 0 0 0,-1-1 0 0 0,0 1 0 0 0,0 0-1 0 0,1 1 1 0 0,0-1 0 0 0,-1 0 0 0 0,1 1 0 0 0,1-1-1 0 0,-1 1 1 0 0,0 0 0 0 0,1-1 0 0 0,0 1 0 0 0,0 0 0 0 0,0 0-1 0 0,0 0 1 0 0,1 0 0 0 0,-1 0 0 0 0,1 0 0 0 0,0 0-1 0 0,0 0 1 0 0,1 0 0 0 0,-1 0 0 0 0,1 0 0 0 0,0 0 0 0 0,0 0-1 0 0,0-1 1 0 0,0 1 0 0 0,1 0 0 0 0,0 0 0 0 0,-1-1-1 0 0,1 1 1 0 0,1-1 0 0 0,-1 0 0 0 0,0 0 0 0 0,1 1 0 0 0,0-2-1 0 0,-1 1 1 0 0,1 0 0 0 0,6 4 0 0 0,8 3-414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9:03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75 170 164 0 0,'-8'-41'25002'0'0,"-1"73"-20580"0"0,-2 40-3707 0 0,2 89 762 0 0,0-83-1223 0 0,-1-25-177 0 0,10-52-84 0 0,0 0 0 0 0,0 0 0 0 0,0 0 0 0 0,0 0 1 0 0,0 0-1 0 0,0 0 0 0 0,0 0 0 0 0,0 0 0 0 0,-1 0 0 0 0,1 0 0 0 0,-1 0 0 0 0,1 0 0 0 0,0 0 1 0 0,-1 0-1 0 0,0 0 0 0 0,1 0 0 0 0,-1 0 0 0 0,0 0 0 0 0,1 0 0 0 0,-1-1 0 0 0,-1 2 0 0 0,-4-6-320 0 0,3-15-141 0 0,4 3 122 0 0,1-1 1 0 0,0 1 0 0 0,2 1-1 0 0,0-1 1 0 0,0 0 0 0 0,1 1-1 0 0,10-19 1 0 0,57-101-3644 0 0,-60 115 2910 0 0,1 1 0 0 0,1 0 0 0 0,25-28 1 0 0,-31 39 723 0 0,0 1 0 0 0,0 0 0 0 0,0 0 0 0 0,1 1 0 0 0,0 0 0 0 0,1 1 0 0 0,-1 0 0 0 0,1 0 0 0 0,20-6 1 0 0,-24 11 446 0 0,1-1 1 0 0,-1 1-1 0 0,0 0 1 0 0,1 0-1 0 0,-1 1 1 0 0,0 0-1 0 0,0 0 1 0 0,1 1 0 0 0,-1-1-1 0 0,0 1 1 0 0,-1 1-1 0 0,1-1 1 0 0,0 1-1 0 0,0 0 1 0 0,-1 0-1 0 0,9 8 1 0 0,-9-7 162 0 0,0 1 0 0 0,0-1 0 0 0,-1 2 0 0 0,1-1 0 0 0,-1 0-1 0 0,-1 1 1 0 0,1 0 0 0 0,-1-1 0 0 0,0 1 0 0 0,0 1 0 0 0,-1-1 0 0 0,1 0 0 0 0,-1 1 0 0 0,-1-1 0 0 0,1 1 0 0 0,-1-1-1 0 0,0 10 1 0 0,3 4 518 0 0,-3-18-697 0 0,0 0 0 0 0,0 0 0 0 0,-1 0 0 0 0,1 0 0 0 0,-1-1 0 0 0,0 1 0 0 0,0 0 1 0 0,1 0-1 0 0,-1 0 0 0 0,0 0 0 0 0,-1 0 0 0 0,1 3 0 0 0,-16 109 2537 0 0,15-110-2597 0 0,0 1 0 0 0,0-1 0 0 0,0 1 0 0 0,1-1 0 0 0,-1 1 0 0 0,1 0-1 0 0,0-1 1 0 0,1 1 0 0 0,-1 0 0 0 0,1-1 0 0 0,0 1 0 0 0,0-1 0 0 0,0 1-1 0 0,1-1 1 0 0,-1 0 0 0 0,1 1 0 0 0,0-1 0 0 0,1 0 0 0 0,-1 0 0 0 0,1 0-1 0 0,-1 0 1 0 0,5 3 0 0 0,-2-2-103 0 0,0 0 0 0 0,1 0 1 0 0,0 0-1 0 0,0 0 0 0 0,0-1 0 0 0,1 0 0 0 0,-1-1 1 0 0,1 1-1 0 0,0-1 0 0 0,0-1 0 0 0,0 1 0 0 0,15 2 0 0 0,6-1-373 0 0,0-1-1 0 0,1-1 0 0 0,-1-2 0 0 0,1 0 1 0 0,-1-2-1 0 0,0-1 0 0 0,0-2 0 0 0,0 0 1 0 0,0-2-1 0 0,-1-1 0 0 0,0-2 0 0 0,0 0 1 0 0,-1-1-1 0 0,-1-2 0 0 0,0-1 0 0 0,33-23 1 0 0,-41 22 16 0 0,0-1 0 0 0,0-1 1 0 0,-2 0-1 0 0,0-1 0 0 0,-1 0 1 0 0,20-37-1 0 0,-26 42 417 0 0,-1 0 0 0 0,0 0-1 0 0,-2-1 1 0 0,1 0 0 0 0,-2 0 0 0 0,0 0-1 0 0,3-20 1 0 0,-3 4 563 0 0,-3 27-417 0 0,-1 0 0 0 0,1 0 0 0 0,-1-1 0 0 0,0 1 0 0 0,0 0 0 0 0,0 0 0 0 0,0 0 0 0 0,0-1 0 0 0,-1 1 0 0 0,1 0-1 0 0,-1 0 1 0 0,-1-4 0 0 0,-3-8 701 0 0,5 13-671 0 0,-1 0-1 0 0,1 0 1 0 0,-1 0 0 0 0,0 0 0 0 0,1 0 0 0 0,-1 0 0 0 0,0 0-1 0 0,0 0 1 0 0,0 0 0 0 0,0 1 0 0 0,-1-1 0 0 0,1 0-1 0 0,0 1 1 0 0,-1-1 0 0 0,1 1 0 0 0,-1-1 0 0 0,0 1-1 0 0,1-1 1 0 0,-1 1 0 0 0,0 0 0 0 0,0 0 0 0 0,0 0 0 0 0,0 0-1 0 0,0 1 1 0 0,0-1 0 0 0,0 0 0 0 0,0 1 0 0 0,-3-1-1 0 0,1 0 63 0 0,0 1 0 0 0,0-1 0 0 0,0 1-1 0 0,0 0 1 0 0,1 0 0 0 0,-1 0 0 0 0,0 1-1 0 0,0-1 1 0 0,0 1 0 0 0,0 0 0 0 0,0 0-1 0 0,1 0 1 0 0,-1 1 0 0 0,0-1-1 0 0,1 1 1 0 0,-1 0 0 0 0,1 0 0 0 0,0 0-1 0 0,-5 4 1 0 0,-2 3 87 0 0,0 0-1 0 0,1 0 1 0 0,0 0-1 0 0,-13 20 1 0 0,15-17-139 0 0,1 1 0 0 0,0 0 0 0 0,1 0 0 0 0,0 0 0 0 0,-3 21 0 0 0,0-8-12 0 0,7-14-92 0 0,-1 1 0 0 0,2-1 0 0 0,0 1-1 0 0,0-1 1 0 0,1 1 0 0 0,1-1 0 0 0,0 0-1 0 0,6 20 1 0 0,-6-24-36 0 0,1 0 0 0 0,1-1 0 0 0,0 1 0 0 0,0-1 0 0 0,0 0 0 0 0,1 0 0 0 0,0 0 0 0 0,0-1 0 0 0,1 0 0 0 0,6 6 0 0 0,2 1 5 0 0,-1-2 1 0 0,2 0-1 0 0,26 16 1 0 0,-17-16-162 0 0,1-1 1 0 0,0-2-1 0 0,1 0 0 0 0,0-2 1 0 0,0-1-1 0 0,0-1 1 0 0,0-1-1 0 0,48-1 0 0 0,-42-3-671 0 0,0-1-1 0 0,1-2 1 0 0,45-11-1 0 0,-31 2-3403 0 0,74-31 0 0 0,-80 22-678 0 0,10-2-3200 0 0,-23 10 4502 0 0,-19 13 3059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9:03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84 120 0 0,'-1'2'1021'0'0,"0"1"1"0"0,0 0-1 0 0,0 0 0 0 0,0-1 0 0 0,0 1 1 0 0,0 0-1 0 0,-1-1 0 0 0,0 1 1 0 0,1-1-1 0 0,-1 0 0 0 0,0 1 1 0 0,0-1-1 0 0,0 0 0 0 0,-3 5 4122 0 0,9-6-4294 0 0,-2-14-3770 0 0,-7-41-7496 0 0,4 48 9553 0 0,-1 0-1 0 0,0 1 1 0 0,-1-1 0 0 0,1 1 0 0 0,-1 0 0 0 0,-7-10 0 0 0,1 3-159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7:24:52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0 0 0,'-5'14'1017'0'0,"-12"-1"6522"0"0,4-4-3854 0 0,-2 7-15334 0 0,10-9 11057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7:26:49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41 1404 0 0,'-4'8'19783'0'0,"21"-29"-15185"0"0,-11 11-6828 0 0,-4 2-4244 0 0,-3 7 5885 0 0,0 0 0 0 0,0 0 0 0 0,0 0-1 0 0,0 0 1 0 0,0 1 0 0 0,0-1 0 0 0,0 0 0 0 0,0 1 0 0 0,-1-1 0 0 0,1 1 0 0 0,0 0-1 0 0,-1-1 1 0 0,1 1 0 0 0,0 0 0 0 0,0 0 0 0 0,-1-1 0 0 0,1 1 0 0 0,0 0 0 0 0,-1 0 0 0 0,1 1-1 0 0,0-1 1 0 0,-1 0 0 0 0,-1 1 0 0 0,0-1-248 0 0,-4 0-476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7:25:10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32 0 0 0,'1'-8'89'0'0,"-2"-8"7374"0"0,-4 9-9633 0 0,3 6 1380 0 0,-18 5-3523 0 0,13-4 4034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7:26:19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0 284 0 0,'-3'26'4894'0'0,"2"-23"-3850"0"0,1-1 0 0 0,-1 0 0 0 0,0 1-1 0 0,1-1 1 0 0,-1 0 0 0 0,0 0-1 0 0,0 1 1 0 0,-1-1 0 0 0,1 0-1 0 0,0 0 1 0 0,-1 0 0 0 0,-4 5 3057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7:25:47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0 0 0,'-8'40'4348'0'0,"2"-10"17216"0"0,7-38-23301 0 0,-8-18-10219 0 0,5 21 9263 0 0,0 4 2031 0 0,0-1 0 0 0,0 1 0 0 0,-1 0 1 0 0,1 0-1 0 0,0 0 0 0 0,0 0 0 0 0,-1 0 0 0 0,1 0 0 0 0,-1 1 0 0 0,1-1 0 0 0,0 1 0 0 0,-5-1 0 0 0,0 1-259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29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56 328 0 0,'-1'-2'293'0'0,"1"-1"0"0"0,0 1 0 0 0,-1 0-1 0 0,1 0 1 0 0,-1 0 0 0 0,0 0 0 0 0,0 0 0 0 0,0 0-1 0 0,0 0 1 0 0,0 1 0 0 0,0-1 0 0 0,0 0 0 0 0,-1 1 0 0 0,1-1-1 0 0,0 0 1 0 0,-1 1 0 0 0,0-1 0 0 0,1 1 0 0 0,-1 0 0 0 0,0 0-1 0 0,0 0 1 0 0,1 0 0 0 0,-1 0 0 0 0,0 0 0 0 0,0 0-1 0 0,0 0 1 0 0,0 1 0 0 0,0-1 0 0 0,-1 1 0 0 0,-1-1 0 0 0,2 1 169 0 0,0-1 0 0 0,-1 1 0 0 0,1 0 0 0 0,0-1 0 0 0,0 1 0 0 0,-1 0 0 0 0,1 0 1 0 0,0 1-1 0 0,0-1 0 0 0,0 0 0 0 0,-1 1 0 0 0,1-1 0 0 0,0 1 0 0 0,0 0 1 0 0,0 0-1 0 0,0 0 0 0 0,0 0 0 0 0,0 0 0 0 0,0 0 0 0 0,0 0 0 0 0,0 1 0 0 0,1-1 1 0 0,-1 1-1 0 0,0-1 0 0 0,1 1 0 0 0,-1 0 0 0 0,1 0 0 0 0,-2 2 0 0 0,-4 7 620 0 0,6-11-975 0 0,0 1 0 0 0,0 0 1 0 0,0 0-1 0 0,1 0 0 0 0,-1 0 0 0 0,0 0 1 0 0,1 1-1 0 0,-1-1 0 0 0,0 0 1 0 0,1 0-1 0 0,0 0 0 0 0,-1 1 0 0 0,1-1 1 0 0,0 0-1 0 0,0 0 0 0 0,-1 3 0 0 0,-17 104 2928 0 0,18-75-2699 0 0,1-1 1 0 0,7 39-1 0 0,-6-62-332 0 0,-1 0 0 0 0,2 0 0 0 0,-1 0 0 0 0,1 0 1 0 0,1-1-1 0 0,-1 1 0 0 0,2-1 0 0 0,-1 1 0 0 0,1-1 0 0 0,0-1 0 0 0,1 1 0 0 0,8 9 0 0 0,-8-12-45 0 0,-1 0 0 0 0,1-1-1 0 0,0 1 1 0 0,1-1-1 0 0,-1 0 1 0 0,1-1 0 0 0,-1 1-1 0 0,1-1 1 0 0,0-1-1 0 0,0 1 1 0 0,1-1 0 0 0,-1-1-1 0 0,0 1 1 0 0,1-1-1 0 0,-1 0 1 0 0,1-1 0 0 0,-1 0-1 0 0,1 0 1 0 0,-1-1-1 0 0,1 0 1 0 0,-1 0 0 0 0,0 0-1 0 0,1-1 1 0 0,-1 0 0 0 0,0-1-1 0 0,12-5 1 0 0,-4 0-57 0 0,-1 0 1 0 0,0-1-1 0 0,0 0 1 0 0,-1-2-1 0 0,-1 1 0 0 0,0-1 1 0 0,0-1-1 0 0,-1 0 1 0 0,0-1-1 0 0,-1 0 1 0 0,12-20-1 0 0,-18 25 90 0 0,-1 0 1 0 0,1-1-1 0 0,-1 1 0 0 0,-1-1 0 0 0,0 1 0 0 0,0-1 0 0 0,-1 0 1 0 0,0 0-1 0 0,0 0 0 0 0,-1 0 0 0 0,0 0 0 0 0,-1 1 0 0 0,0-1 1 0 0,0 0-1 0 0,-3-10 0 0 0,2 12 7 0 0,0 0 0 0 0,0 0 0 0 0,0 0 1 0 0,-1 0-1 0 0,0 1 0 0 0,0-1 0 0 0,-1 1 0 0 0,0 0 1 0 0,0 0-1 0 0,0 0 0 0 0,-1 1 0 0 0,0-1 0 0 0,0 1 1 0 0,0 0-1 0 0,-1 0 0 0 0,0 1 0 0 0,0 0 0 0 0,0 0 1 0 0,-7-4-1 0 0,-11-2-784 0 0,0 1 1 0 0,-46-11-1 0 0,60 18-52 0 0,1 1-1 0 0,-1 0 0 0 0,1 0 0 0 0,-1 1 0 0 0,0 1 1 0 0,1-1-1 0 0,-1 2 0 0 0,1-1 0 0 0,-1 1 1 0 0,-16 6-1 0 0,22-5 190 0 0,0 0-1 0 0,0 0 1 0 0,0 0 0 0 0,0 0-1 0 0,0 1 1 0 0,0 0 0 0 0,1-1 0 0 0,0 2-1 0 0,0-1 1 0 0,0 0 0 0 0,0 0 0 0 0,1 1-1 0 0,0 0 1 0 0,0-1 0 0 0,0 1-1 0 0,0 0 1 0 0,1 0 0 0 0,-2 5 0 0 0,-6 32-2447 0 0,9-31 2696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7:25:49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28 0 0 0,'-28'-7'2991'0'0,"-2"6"3907"0"0,18 1-2197 0 0,38-13-17766 0 0,-18 10 11869 0 0,-7 0 867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29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24 0 0,'0'0'796'0'0,"-7"0"-224"0"0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29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80 20 0 0,'-36'3'26091'0'0,"67"-10"-24467"0"0,171 7 780 0 0,-185 0-2327 0 0,-1-2 0 0 0,28-6 0 0 0,29-2-32 0 0,-57 9-29 0 0,-1-1 0 0 0,0 0-1 0 0,0-1 1 0 0,28-10 0 0 0,-12 3-31 0 0,-16 4 20 0 0,-12 4-8 0 0,0 1 0 0 0,0-1 0 0 0,1 1 0 0 0,-1 0 0 0 0,0 0 0 0 0,1 0 0 0 0,-1 1 0 0 0,1-1 0 0 0,-1 1 0 0 0,6 0 0 0 0,11-4-21 0 0,-19 4 20 0 0,-1-1-4 0 0,0-2 5 0 0,0 3 8 0 0,-42 12-10414 0 0,34-12 7708 0 0,0 0 0 0 0,1 1 0 0 0,-1 0 1 0 0,1 1-1 0 0,-1-1 0 0 0,-9 5 0 0 0,16-5 1675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5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20 869 0 0 0,'-19'5'6464'0'0,"19"-6"-6252"0"0,0 0 1 0 0,0 1 0 0 0,0-1 0 0 0,0 1 0 0 0,0-1 0 0 0,1 0 0 0 0,-1 1 0 0 0,0-1 0 0 0,0 1 0 0 0,1-1 0 0 0,-1 1 0 0 0,1-1 0 0 0,-1 0 0 0 0,0 1 0 0 0,1 0-1 0 0,-1-1 1 0 0,1 1 0 0 0,-1-1 0 0 0,1 1 0 0 0,-1-1 0 0 0,1 1 0 0 0,-1 0 0 0 0,1 0 0 0 0,0-1 0 0 0,-1 1 0 0 0,1 0 0 0 0,-1 0 0 0 0,1-1 0 0 0,0 1 0 0 0,0 0 0 0 0,188-92 8312 0 0,3-1-7196 0 0,-160 74-1742 0 0,0 0-1 0 0,-2-2 1 0 0,47-41-1 0 0,-60 44-293 0 0,0 1 0 0 0,-2-2-1 0 0,0 0 1 0 0,-2-1 0 0 0,0-1-1 0 0,16-34 1 0 0,-2-8-1628 0 0,19-68-1 0 0,-42 113 2128 0 0,0 0-1 0 0,-1 0 1 0 0,-1-1-1 0 0,-1 1 1 0 0,-1-25-1 0 0,0 37 265 0 0,0 4 54 0 0,0-1 0 0 0,0 1 0 0 0,0 0 0 0 0,0 0 0 0 0,0-1 0 0 0,-1 1 0 0 0,1 0 0 0 0,-1 0 0 0 0,0 0 0 0 0,1-1 0 0 0,-1 1 0 0 0,0 0 1 0 0,0 0-1 0 0,-1 0 0 0 0,1 0 0 0 0,0 1 0 0 0,-1-1 0 0 0,1 0 0 0 0,-1 0 0 0 0,1 1 0 0 0,-1-1 0 0 0,0 1 0 0 0,-2-2 0 0 0,2 2-10 0 0,1 1 0 0 0,-1 0-1 0 0,0 0 1 0 0,1-1-1 0 0,-1 1 1 0 0,0 0 0 0 0,1 0-1 0 0,-1 1 1 0 0,0-1-1 0 0,1 0 1 0 0,-1 1 0 0 0,1-1-1 0 0,-1 1 1 0 0,0-1 0 0 0,1 1-1 0 0,-1-1 1 0 0,1 1-1 0 0,0 0 1 0 0,-1 0 0 0 0,1 0-1 0 0,-1 0 1 0 0,1 0-1 0 0,0 0 1 0 0,0 0 0 0 0,0 1-1 0 0,0-1 1 0 0,0 0-1 0 0,0 1 1 0 0,0-1 0 0 0,0 0-1 0 0,0 1 1 0 0,1-1 0 0 0,-2 3-1 0 0,-5 7 318 0 0,-10 17 739 0 0,0 1 1 0 0,2 1 0 0 0,1 0-1 0 0,-15 49 1 0 0,4 14 860 0 0,-27 130 882 0 0,48-200-2810 0 0,1 0-1 0 0,1 0 1 0 0,0 0 0 0 0,2 1 0 0 0,1-1-1 0 0,7 38 1 0 0,-5-48-133 0 0,-1-2 16 0 0,1 0 1 0 0,0 0 0 0 0,0-1-1 0 0,1 0 1 0 0,1 0-1 0 0,9 17 1 0 0,-13-26-88 0 0,0 1 0 0 0,1 0 0 0 0,-1-1 0 0 0,1 1 0 0 0,0 0 0 0 0,-1-1 0 0 0,1 0 0 0 0,0 1 0 0 0,0-1 0 0 0,0 0 0 0 0,0 0 0 0 0,0 0 0 0 0,0 0 0 0 0,0-1 0 0 0,5 2 0 0 0,-4-2-204 0 0,1 0 0 0 0,0 0 0 0 0,-1 0 0 0 0,1-1 1 0 0,-1 1-1 0 0,1-1 0 0 0,-1 0 0 0 0,0 0 0 0 0,1 0 1 0 0,-1 0-1 0 0,0 0 0 0 0,0-1 0 0 0,4-2 0 0 0,2-1-808 0 0,-1-1 0 0 0,-1 1-1 0 0,1-1 1 0 0,-1-1-1 0 0,0 1 1 0 0,-1-1-1 0 0,1 0 1 0 0,5-9 0 0 0,36-66-4672 0 0,-38 62 5203 0 0,1 0-1 0 0,0 2 1 0 0,23-29 0 0 0,-33 46 636 0 0,1-1 99 0 0,0 0 0 0 0,0 0 1 0 0,0 0-1 0 0,0 0 0 0 0,-1-1 0 0 0,1 1 0 0 0,-1 0 0 0 0,0-1 0 0 0,0 1 0 0 0,1-1 1 0 0,-2 0-1 0 0,2-3 1762 0 0,-9 37 3595 0 0,6-24-4932 0 0,0 0 1 0 0,0 0-1 0 0,-1 0 0 0 0,0 0 1 0 0,-1-1-1 0 0,1 1 1 0 0,-5 7-1 0 0,-8 24 1450 0 0,12-29-1533 0 0,1-2-118 0 0,-1 1-1 0 0,1 0 1 0 0,0 0 0 0 0,1 0 0 0 0,0 0 0 0 0,0 0 0 0 0,1 1 0 0 0,0-1 0 0 0,0 0-1 0 0,1 0 1 0 0,3 15 0 0 0,-2-19-426 0 0,-1 0 0 0 0,1-1 0 0 0,0 1 0 0 0,0 0 0 0 0,0-1 0 0 0,1 0 0 0 0,-1 1 0 0 0,7 5 0 0 0,-7-8-107 0 0,-1 0 0 0 0,1 0 0 0 0,0 0 0 0 0,0-1 0 0 0,0 1 1 0 0,-1 0-1 0 0,1-1 0 0 0,0 0 0 0 0,0 1 0 0 0,0-1 0 0 0,0 0 0 0 0,0 0 0 0 0,0 0 0 0 0,0 0 0 0 0,0 0 0 0 0,0 0 1 0 0,0-1-1 0 0,0 1 0 0 0,0-1 0 0 0,0 1 0 0 0,0-1 0 0 0,2-1 0 0 0,8-4-930 0 0,0 1 0 0 0,-1-2 1 0 0,0 0-1 0 0,0 0 0 0 0,0-1 0 0 0,-1 0 0 0 0,0-1 1 0 0,-1 0-1 0 0,9-11 0 0 0,-4 3 398 0 0,-1 0 0 0 0,-1-1 0 0 0,0 0 0 0 0,15-34-1 0 0,14-17 1027 0 0,-19 35 1267 0 0,-12 22 3515 0 0,-19 37 1136 0 0,1-2-4543 0 0,-14 37 2199 0 0,-6 23-894 0 0,15-48-2321 0 0,11-29-700 0 0,-1-1 1 0 0,1 1 0 0 0,0-1 0 0 0,1 1 0 0 0,-1 0 0 0 0,1-1-1 0 0,0 8 1 0 0,-3 9-982 0 0,4-21 725 0 0,-1 1-1 0 0,1-1 1 0 0,-1 1 0 0 0,1-1-1 0 0,0 1 1 0 0,0-1 0 0 0,0 1-1 0 0,0-1 1 0 0,0 1 0 0 0,0-1-1 0 0,0 1 1 0 0,0-1 0 0 0,0 1-1 0 0,1-1 1 0 0,-1 1 0 0 0,1-1 0 0 0,-1 1-1 0 0,1-1 1 0 0,1 2 0 0 0,-2-2-158 0 0,1 0 1 0 0,-1-1-1 0 0,1 1 1 0 0,0 0-1 0 0,-1-1 1 0 0,1 1-1 0 0,0-1 1 0 0,0 1-1 0 0,-1-1 1 0 0,1 0-1 0 0,0 1 1 0 0,0-1-1 0 0,0 0 1 0 0,-1 1-1 0 0,1-1 1 0 0,0 0-1 0 0,0 0 1 0 0,0 0-1 0 0,0 0 1 0 0,0 0-1 0 0,0 0 1 0 0,1 0-1 0 0,29-6-4991 0 0,30-18 960 0 0,-57 22 3955 0 0,17-6 17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6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61 296 0 0,'-35'-2'5912'0'0,"-26"2"6691"0"0,23 13-6942 0 0,29-8-4554 0 0,3-3-886 0 0,1 1-1 0 0,0-1 1 0 0,0 1-1 0 0,1 0 0 0 0,-1 0 1 0 0,1 1-1 0 0,-1-1 0 0 0,1 1 1 0 0,0 0-1 0 0,0 0 0 0 0,1 1 1 0 0,-1-1-1 0 0,1 1 1 0 0,0-1-1 0 0,-5 11 0 0 0,6-11-272 0 0,1 0 0 0 0,-1 1 0 0 0,0-1 0 0 0,1 1 0 0 0,0-1 0 0 0,0 1 0 0 0,0-1-1 0 0,1 1 1 0 0,0 0 0 0 0,0-1 0 0 0,0 1 0 0 0,0 0 0 0 0,0-1 0 0 0,1 1 0 0 0,0-1-1 0 0,0 1 1 0 0,1-1 0 0 0,-1 1 0 0 0,1-1 0 0 0,0 0 0 0 0,0 1 0 0 0,0-1 0 0 0,4 5 0 0 0,-4-6-216 0 0,1 1 0 0 0,0-1 0 0 0,0 1 0 0 0,0-1 1 0 0,1 0-1 0 0,-1 0 0 0 0,1 0 0 0 0,0-1 1 0 0,0 1-1 0 0,0-1 0 0 0,0 0 0 0 0,0 0 1 0 0,0-1-1 0 0,0 1 0 0 0,0-1 0 0 0,1 0 0 0 0,-1 0 1 0 0,1 0-1 0 0,-1 0 0 0 0,1-1 0 0 0,-1 0 1 0 0,1 0-1 0 0,-1 0 0 0 0,1-1 0 0 0,-1 1 1 0 0,1-1-1 0 0,-1 0 0 0 0,1 0 0 0 0,-1-1 0 0 0,0 1 1 0 0,5-3-1 0 0,-2 0 174 0 0,1 1 0 0 0,-1-1 0 0 0,-1 0 0 0 0,1-1-1 0 0,-1 0 1 0 0,1 0 0 0 0,-1 0 0 0 0,-1-1 0 0 0,1 0 0 0 0,-1 0 0 0 0,0 0 0 0 0,0-1 0 0 0,-1 1 0 0 0,0-1 0 0 0,0 0-1 0 0,-1-1 1 0 0,4-9 0 0 0,0-3 312 0 0,7-37 1214 0 0,-13 54-1315 0 0,-1 0 0 0 0,0 0 0 0 0,0 0 0 0 0,0 0 0 0 0,0 0 1 0 0,-1 0-1 0 0,1 0 0 0 0,-1 0 0 0 0,0 0 0 0 0,0 1 0 0 0,0-1 1 0 0,0 0-1 0 0,0 0 0 0 0,0 1 0 0 0,-1-1 0 0 0,1 1 0 0 0,-4-4 1 0 0,-10-15 998 0 0,13 18-985 0 0,0 0 0 0 0,0 0 1 0 0,0 1-1 0 0,0-1 0 0 0,-1 0 1 0 0,1 1-1 0 0,-1-1 0 0 0,-5-3 1 0 0,25 8-5601 0 0,14 1 2758 0 0,60 3-104 0 0,44 20 4716 0 0,-127-24-1461 0 0,-1 0-1 0 0,0 0 0 0 0,1 1 0 0 0,-1 0 1 0 0,0 1-1 0 0,0 0 0 0 0,-1 0 0 0 0,8 5 1 0 0,-12-7-220 0 0,0-1 1 0 0,0 1 0 0 0,-1-1-1 0 0,1 1 1 0 0,0 0-1 0 0,0 0 1 0 0,-1-1 0 0 0,1 1-1 0 0,-1 0 1 0 0,0 1 0 0 0,0-1-1 0 0,0 0 1 0 0,0 0 0 0 0,0 0-1 0 0,0 1 1 0 0,0-1-1 0 0,-1 0 1 0 0,1 1 0 0 0,-1-1-1 0 0,1 1 1 0 0,-1-1 0 0 0,0 1-1 0 0,0-1 1 0 0,0 0-1 0 0,-1 1 1 0 0,1-1 0 0 0,-1 4-1 0 0,-6 14 1234 0 0,-16 35 1299 0 0,17-44-2609 0 0,-10 16 1099 0 0,-1 0 1 0 0,-30 36-1 0 0,87-110-3011 0 0,100-104-11346 0 0,-71 94 10374 0 0,-61 52 2412 0 0,0 0 0 0 0,1 0 0 0 0,0 1 0 0 0,-1 0 1 0 0,11-2-1 0 0,-18 5 424 0 0,1 0 0 0 0,0 0 1 0 0,0 0-1 0 0,0 1 0 0 0,0-1 0 0 0,0 1 1 0 0,1 0-1 0 0,-1 0 0 0 0,0 0 1 0 0,0 0-1 0 0,0 0 0 0 0,0 0 0 0 0,0 0 1 0 0,0 0-1 0 0,0 1 0 0 0,0-1 0 0 0,0 1 1 0 0,0 0-1 0 0,0 0 0 0 0,0 0 1 0 0,0-1-1 0 0,0 2 0 0 0,-1-1 0 0 0,1 0 1 0 0,0 0-1 0 0,-1 0 0 0 0,1 1 1 0 0,-1-1-1 0 0,3 3 0 0 0,-3 0 306 0 0,1-1 0 0 0,-1 1 0 0 0,1 0 0 0 0,-1-1 0 0 0,0 1-1 0 0,-1 0 1 0 0,1 0 0 0 0,-1 0 0 0 0,1 0 0 0 0,-1-1 0 0 0,0 1 0 0 0,-1 0 0 0 0,1 0-1 0 0,-1 0 1 0 0,0 4 0 0 0,-23 63 3244 0 0,5-19-1907 0 0,4-12-1266 0 0,0 0-2260 0 0,11-14-4169 0 0,5-25 5552 0 0,-1 0 1 0 0,1-1-1 0 0,0 1 1 0 0,0 0-1 0 0,0-1 1 0 0,-1 1-1 0 0,1-1 1 0 0,0 1-1 0 0,0-1 1 0 0,0 1-1 0 0,0-1 1 0 0,0 0 0 0 0,0 0-1 0 0,0 1 1 0 0,0-1-1 0 0,0 0 1 0 0,0 0-1 0 0,0 0 1 0 0,0 0-1 0 0,2 0 1 0 0,24 1-2968 0 0,-27-1 3187 0 0,101-8-7414 0 0,-73 4 6621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7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652 23 484 0 0,'-2'-2'543'0'0,"-1"0"0"0"0,0-1 0 0 0,0 1 0 0 0,0 0 0 0 0,0 1 0 0 0,0-1 0 0 0,-1 0 0 0 0,1 1 0 0 0,0 0 0 0 0,-1 0 0 0 0,1 0 0 0 0,-1 0 0 0 0,1 0 0 0 0,-1 1 0 0 0,-7-1 0 0 0,-58 6 9708 0 0,54-3-8010 0 0,5-1-1168 0 0,-1 1 0 0 0,1 1 0 0 0,0 0 0 0 0,-12 5 0 0 0,12-5-811 0 0,1 2-1 0 0,0-1 1 0 0,1 1-1 0 0,-1 1 1 0 0,1-1-1 0 0,0 1 1 0 0,0 1-1 0 0,-7 7 1 0 0,10-7-271 0 0,0 0 0 0 0,0 1 0 0 0,1 0 1 0 0,0-1-1 0 0,0 2 0 0 0,0-1 0 0 0,1 0 1 0 0,1 1-1 0 0,-4 15 0 0 0,6-24 1 0 0,-1 3-158 0 0,1 1 0 0 0,0-1 1 0 0,0 0-1 0 0,0 1 0 0 0,0-1 0 0 0,0 0 1 0 0,1 0-1 0 0,-1 1 0 0 0,1-1 1 0 0,0 0-1 0 0,0 0 0 0 0,0 0 1 0 0,1 0-1 0 0,-1 0 0 0 0,1 0 0 0 0,-1 0 1 0 0,1 0-1 0 0,0-1 0 0 0,0 1 1 0 0,0-1-1 0 0,0 1 0 0 0,1-1 0 0 0,-1 0 1 0 0,1 0-1 0 0,0 0 0 0 0,4 3 1 0 0,-2-2-509 0 0,0 0 1 0 0,0 0-1 0 0,1 0 1 0 0,-1 0-1 0 0,1-1 1 0 0,0 0-1 0 0,-1 0 1 0 0,1-1-1 0 0,0 0 0 0 0,0 0 1 0 0,0 0-1 0 0,0-1 1 0 0,9 0-1 0 0,-7-1 114 0 0,0 0 0 0 0,0-1 0 0 0,-1 0-1 0 0,1 0 1 0 0,-1-1 0 0 0,0 0-1 0 0,0 0 1 0 0,0-1 0 0 0,0 0-1 0 0,0 0 1 0 0,8-8 0 0 0,-7 5 699 0 0,-1-1 1 0 0,0 1-1 0 0,0-2 1 0 0,-1 1-1 0 0,0-1 1 0 0,-1 0-1 0 0,0 0 0 0 0,5-12 1 0 0,31-71 6238 0 0,-41 91-6272 0 0,1-1 268 0 0,0 1 0 0 0,0-1 0 0 0,-1 1 0 0 0,1-1 0 0 0,-1 1-1 0 0,1-1 1 0 0,-1 0 0 0 0,1 1 0 0 0,-1-1 0 0 0,0 0 0 0 0,0 0 0 0 0,0 1 0 0 0,0-1 0 0 0,0 0 0 0 0,0 1 0 0 0,0-1-1 0 0,-1 0 1 0 0,1 1 0 0 0,-1-1 0 0 0,1 0 0 0 0,-2-1 0 0 0,0 4-24 0 0,0 1 1 0 0,1 0-1 0 0,-1 0 1 0 0,0-1-1 0 0,1 1 1 0 0,-1 0-1 0 0,1 0 1 0 0,0 0-1 0 0,-1 0 1 0 0,1 1-1 0 0,-1 3 1 0 0,-1 0 211 0 0,-36 66 1125 0 0,-58 153 0 0 0,54-114-1687 0 0,-103 193 0 0 0,137-289-76 0 0,1 0 0 0 0,0 1 1 0 0,1 1-1 0 0,1-1 0 0 0,1 1 0 0 0,1 0 0 0 0,0 0 1 0 0,1 0-1 0 0,-1 19 0 0 0,7-20-395 0 0,-1 1-2218 0 0,-2-17 2546 0 0,-1 1 0 0 0,0-1 0 0 0,1 0 0 0 0,-1 0 0 0 0,0 0 0 0 0,0 0 0 0 0,1 1 0 0 0,-1-1 0 0 0,0 0 0 0 0,0 0-1 0 0,0 0 1 0 0,1-1 0 0 0,-1 1 0 0 0,0 0 0 0 0,0 0 0 0 0,1 0 0 0 0,-1 0 0 0 0,0-1 0 0 0,1 1 0 0 0,-1 0 0 0 0,0-1 0 0 0,1 1 0 0 0,-1-1 0 0 0,0 1 0 0 0,1 0 0 0 0,-1-1 0 0 0,1 0 0 0 0,-2 0 0 0 0,-11-6-1843 0 0,-1 1 0 0 0,-28-8 0 0 0,30 11 1479 0 0,0-1-1 0 0,0 0 1 0 0,0-1 0 0 0,1 0-1 0 0,0-1 1 0 0,-11-7-1 0 0,16 8 868 0 0,-1 0 0 0 0,0-1-1 0 0,1 0 1 0 0,0 0-1 0 0,0 0 1 0 0,1-1-1 0 0,0 1 1 0 0,0-1-1 0 0,-5-11 1 0 0,10 13 189 0 0,1-1 1 0 0,0 1-1 0 0,0-1 1 0 0,1 1-1 0 0,0 0 0 0 0,0 0 1 0 0,0 0-1 0 0,0 0 1 0 0,6-8-1 0 0,96-90 3146 0 0,10 8-3488 0 0,-51 44-4406 0 0,95-99-1 0 0,-132 121 944 0 0,-1-1 0 0 0,23-38 1 0 0,-41 57 2437 0 0,-1 0 1 0 0,0 0 0 0 0,-1-1 0 0 0,0 0 0 0 0,-1 0-1 0 0,0 0 1 0 0,-1 0 0 0 0,-1 0 0 0 0,0-1 0 0 0,1-20-1 0 0,-7 12-77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7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433 65 280 0 0,'-1'-8'2143'0'0,"-4"-3"5755"0"0,-3-18 8760 0 0,8 28-16617 0 0,1 0 0 0 0,-1 0-1 0 0,1 0 1 0 0,0 0 0 0 0,-1 0 0 0 0,1 0-1 0 0,0 1 1 0 0,0-1 0 0 0,0 0 0 0 0,-1 0-1 0 0,1 0 1 0 0,0 1 0 0 0,0-1 0 0 0,0 0 0 0 0,0 1-1 0 0,0-1 1 0 0,1 1 0 0 0,-1-1 0 0 0,0 1-1 0 0,0 0 1 0 0,0-1 0 0 0,0 1 0 0 0,0 0-1 0 0,1 0 1 0 0,-1 0 0 0 0,0 0 0 0 0,0 0-1 0 0,0 0 1 0 0,0 0 0 0 0,1 0 0 0 0,-1 1-1 0 0,0-1 1 0 0,0 0 0 0 0,0 1 0 0 0,0-1 0 0 0,0 0-1 0 0,0 1 1 0 0,0 0 0 0 0,0-1 0 0 0,0 1-1 0 0,0 0 1 0 0,0-1 0 0 0,0 1 0 0 0,0 0-1 0 0,0 0 1 0 0,0 0 0 0 0,-1 0 0 0 0,1 0-1 0 0,0 0 1 0 0,-1 0 0 0 0,1 1 0 0 0,1 14-136 0 0,-1-15 79 0 0,-1 1 0 0 0,0 0 1 0 0,0-1-1 0 0,1 1 0 0 0,-1 0 0 0 0,0-1 1 0 0,-1 1-1 0 0,1 0 0 0 0,0-1 0 0 0,0 1 1 0 0,-1 0-1 0 0,1-1 0 0 0,-1 1 0 0 0,1 0 1 0 0,-2 1-1 0 0,-1 2-61 0 0,0 0 0 0 0,0 0 0 0 0,0 0 0 0 0,-1 0 0 0 0,0 0 1 0 0,0-1-1 0 0,-1 0 0 0 0,1 0 0 0 0,-1 0 0 0 0,0 0 0 0 0,-5 3 0 0 0,-66 32-1620 0 0,29-16-361 0 0,-110 58-10273 0 0,37-10 1749 0 0,106-63 9841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8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52 0 0 0,'0'-1'285'0'0,"-1"0"-1"0"0,1 0 1 0 0,0 0 0 0 0,0 0 0 0 0,-1 0-1 0 0,1 0 1 0 0,-1 0 0 0 0,1 0 0 0 0,-1 0-1 0 0,1 1 1 0 0,-1-1 0 0 0,1 0 0 0 0,-1 0-1 0 0,0 0 1 0 0,1 1 0 0 0,-1-1 0 0 0,-1-1-1 0 0,1 2 286 0 0,0-1 1 0 0,0 0-1 0 0,0 1 0 0 0,0-1 0 0 0,1 0 0 0 0,-1 0 0 0 0,0 0 0 0 0,1 0 0 0 0,-1 0 0 0 0,0 0 0 0 0,1 0 0 0 0,-1 0 0 0 0,1 0 0 0 0,0 0 0 0 0,-1 0 1 0 0,1 0-1 0 0,0 0 0 0 0,-1-2 0 0 0,2 2-260 0 0,0 0 1 0 0,0 0-1 0 0,1 0 1 0 0,-1-1 0 0 0,0 1-1 0 0,0 0 1 0 0,1 0-1 0 0,-1 0 1 0 0,0 1-1 0 0,1-1 1 0 0,-1 0 0 0 0,1 0-1 0 0,-1 1 1 0 0,1-1-1 0 0,-1 1 1 0 0,1-1-1 0 0,-1 1 1 0 0,1 0 0 0 0,0 0-1 0 0,-1 0 1 0 0,1 0-1 0 0,-1 0 1 0 0,1 0-1 0 0,0 0 1 0 0,-1 0-1 0 0,3 1 1 0 0,1-1-102 0 0,-1 0 0 0 0,1 0 0 0 0,0 1 0 0 0,-1-1 1 0 0,1 1-1 0 0,-1 0 0 0 0,1 1 0 0 0,-1-1 0 0 0,7 3 0 0 0,-9-2-207 0 0,0-1 0 0 0,0 1 0 0 0,0-1 0 0 0,-1 1 0 0 0,1 0 0 0 0,0-1 0 0 0,-1 1 0 0 0,1 0 0 0 0,-1 0 0 0 0,1 0 0 0 0,-1 0 0 0 0,0 0 0 0 0,0 1 0 0 0,0-1 0 0 0,0 0 0 0 0,0 0 0 0 0,-1 1 0 0 0,1-1 0 0 0,-1 1 0 0 0,1-1 0 0 0,-1 0 0 0 0,0 1 0 0 0,0-1 0 0 0,0 1 0 0 0,0-1 0 0 0,-1 1 0 0 0,1-1 0 0 0,-1 0 0 0 0,1 1 0 0 0,-1-1 0 0 0,0 0 0 0 0,0 1 0 0 0,0-1 0 0 0,0 0 0 0 0,0 0 0 0 0,0 0 0 0 0,-3 3 0 0 0,-16 26-1434 0 0,0-1-1 0 0,-2-1 1 0 0,-2-1-1 0 0,-51 47 1 0 0,30-30-1522 0 0,17-16 956 0 0,4-6 134 0 0,1 0-1 0 0,1 2 1 0 0,1 1-1 0 0,1 0 1 0 0,1 2-1 0 0,-17 32 0 0 0,23-36 1105 0 0,-1-4 177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8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0 0 0,'20'8'13689'0'0,"-19"-16"-7766"0"0,-1-3-8753 0 0,-14-10-12033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3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1 256 0 0 0,'0'0'102'0'0,"0"1"1"0"0,0-1-1 0 0,0 1 0 0 0,0-1 1 0 0,0 1-1 0 0,0-1 1 0 0,0 1-1 0 0,0-1 0 0 0,0 1 1 0 0,0-1-1 0 0,0 1 0 0 0,0 0 1 0 0,1-1-1 0 0,-1 1 1 0 0,0-1-1 0 0,0 1 0 0 0,0-1 1 0 0,1 0-1 0 0,-1 1 0 0 0,0-1 1 0 0,1 1-1 0 0,-1-1 0 0 0,0 1 1 0 0,1-1-1 0 0,-1 0 1 0 0,1 1-1 0 0,-1-1 0 0 0,0 0 1 0 0,1 1-1 0 0,-1-1 0 0 0,1 0 1 0 0,-1 0-1 0 0,1 0 1 0 0,-1 1-1 0 0,1-1 0 0 0,-1 0 1 0 0,1 0-1 0 0,-1 0 0 0 0,1 0 1 0 0,-1 0-1 0 0,1 0 0 0 0,0 0 1 0 0,-1 0-1 0 0,1 0 1 0 0,-1 0-1 0 0,1 0 0 0 0,-1 0 1 0 0,1 0-1 0 0,-1 0 0 0 0,1-1 1 0 0,-1 1-1 0 0,1 0 1 0 0,-1 0-1 0 0,1-1 0 0 0,-1 1 1 0 0,0 0-1 0 0,1 0 0 0 0,-1-1 1 0 0,1 1-1 0 0,-1-1 0 0 0,0 1 1 0 0,1 0-1 0 0,-1-1 1 0 0,1 0-1 0 0,40-33 10396 0 0,-25 19-8150 0 0,74-73-5181 0 0,-83 81 2390 0 0,-1 0 1 0 0,1 0-1 0 0,-1 0 1 0 0,0-1-1 0 0,-1 0 1 0 0,0-1-1 0 0,0 1 1 0 0,4-11-1 0 0,5-8-295 0 0,-12 25 927 0 0,4-11 79 0 0,-6 13-170 0 0,0 0 1 0 0,0 0-1 0 0,0 0 1 0 0,0 0-1 0 0,0-1 0 0 0,0 1 1 0 0,0 0-1 0 0,0 0 1 0 0,0 0-1 0 0,0-1 0 0 0,0 1 1 0 0,0 0-1 0 0,0 0 0 0 0,0 0 1 0 0,0-1-1 0 0,0 1 1 0 0,0 0-1 0 0,0 0 0 0 0,0 0 1 0 0,0 0-1 0 0,0-1 1 0 0,0 1-1 0 0,0 0 0 0 0,0 0 1 0 0,-1 0-1 0 0,1 0 1 0 0,0 0-1 0 0,0-1 0 0 0,0 1 1 0 0,0 0-1 0 0,0 0 1 0 0,-1 0-1 0 0,1 0 0 0 0,0 0 1 0 0,0 0-1 0 0,0 0 0 0 0,0-1 1 0 0,-1 1-1 0 0,1 0 1 0 0,0 0-1 0 0,0 0 0 0 0,0 0 1 0 0,-1 0-1 0 0,1 0 1 0 0,0 0-1 0 0,0 0 0 0 0,0 0 1 0 0,0 0-1 0 0,-1 0 1 0 0,1 0-1 0 0,-1 14 4776 0 0,-5 13-2312 0 0,3-14-1881 0 0,1 0 0 0 0,0 1 1 0 0,1-1-1 0 0,0 20 0 0 0,0-3-242 0 0,-2-1-1 0 0,-7 32 1 0 0,5-33-349 0 0,1 1 1 0 0,-1 30-1 0 0,5-52-156 0 0,-1 0 0 0 0,-1 0 0 0 0,1-1 0 0 0,-1 1 0 0 0,0 0 0 0 0,-4 9 0 0 0,-4 11-1746 0 0,6 1-3717 0 0,1-19 2355 0 0,-19-14-15477 0 0,17 1 19609 0 0,-1 0-1746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111 569 0 0 0,'0'4'318'0'0,"-1"0"-1"0"0,0 0 1 0 0,0 0 0 0 0,-1 0-1 0 0,1-1 1 0 0,-1 1 0 0 0,0 0-1 0 0,0-1 1 0 0,0 0 0 0 0,0 1-1 0 0,-1-1 1 0 0,1 0 0 0 0,-1 0-1 0 0,0 0 1 0 0,0 0-1 0 0,-6 4 1 0 0,5-4 532 0 0,0 0 1 0 0,0 0-1 0 0,0 0 0 0 0,-1 0 1 0 0,1-1-1 0 0,-1 1 0 0 0,0-1 1 0 0,0 0-1 0 0,1-1 0 0 0,-1 1 1 0 0,-7 0-1 0 0,12-2-790 0 0,-1 0 0 0 0,1 0 0 0 0,-1 0 0 0 0,1 0 0 0 0,0 0 0 0 0,-1 0 1 0 0,1 0-1 0 0,-1 0 0 0 0,1 0 0 0 0,0 0 0 0 0,-1 0 0 0 0,1-1 0 0 0,-1 1 0 0 0,1 0 0 0 0,0 0 0 0 0,-1 0 0 0 0,1-1 0 0 0,0 1 0 0 0,0 0 0 0 0,-1-1 0 0 0,1 1 0 0 0,0 0 1 0 0,-1 0-1 0 0,1-1 0 0 0,0 1 0 0 0,0-1 0 0 0,0 1 0 0 0,-1 0 0 0 0,1-1 0 0 0,0 1 0 0 0,0 0 0 0 0,0-1 0 0 0,0 1 0 0 0,0-1 0 0 0,0 0 0 0 0,3-20 431 0 0,18-26-1478 0 0,-18 42 896 0 0,41-74-4857 0 0,79-107 0 0 0,-100 151 3587 0 0,19-24-891 0 0,-29 43 1668 0 0,31-30-774 0 0,-42 44 1381 0 0,0 1 0 0 0,0-1 0 0 0,0 1 0 0 0,0-1 0 0 0,0 1 0 0 0,1 0 0 0 0,-1 0 0 0 0,1 0 0 0 0,-1 0 0 0 0,1 0 0 0 0,-1 0 0 0 0,1 1 0 0 0,-1-1 0 0 0,1 1 0 0 0,0 0 0 0 0,-1 0 0 0 0,1 0 0 0 0,-1 0 0 0 0,1 0 0 0 0,3 1 0 0 0,-4 1 138 0 0,0-1-1 0 0,0 1 1 0 0,0 0 0 0 0,-1 0 0 0 0,1 0 0 0 0,-1 0 0 0 0,1 0-1 0 0,-1 0 1 0 0,1 0 0 0 0,-1 1 0 0 0,0-1 0 0 0,0 0-1 0 0,0 1 1 0 0,0-1 0 0 0,-1 1 0 0 0,1-1 0 0 0,-1 1-1 0 0,1-1 1 0 0,-1 1 0 0 0,0 4 0 0 0,4 55 2512 0 0,-3 9-98 0 0,0-25-141 0 0,-1 0 1 0 0,-10 68-1 0 0,2-57-340 0 0,6-37-1059 0 0,-1 1 0 0 0,-1-1 0 0 0,-7 22 0 0 0,6-23-183 0 0,4-16-741 0 0,1-1 0 0 0,-1 1 0 0 0,0-1 0 0 0,0 1 0 0 0,0-1 0 0 0,0 1 0 0 0,0-1 0 0 0,-1 0 0 0 0,1 0 0 0 0,-3 3 0 0 0,9-14-915 0 0,-1 0-1 0 0,-1-1 0 0 0,0 0 1 0 0,3-17-1 0 0,9-28-1502 0 0,30-79-3122 0 0,30-81-282 0 0,-57 172 4703 0 0,1 1 0 0 0,45-70 0 0 0,-59 103 1048 0 0,1 0-1 0 0,0 1 1 0 0,0 0-1 0 0,1 1 1 0 0,13-13 0 0 0,-17 18 83 0 0,-1 1-1 0 0,1-1 1 0 0,0 1 0 0 0,0-1 0 0 0,0 1 0 0 0,0 0-1 0 0,0 0 1 0 0,0 0 0 0 0,0 1 0 0 0,0-1 0 0 0,0 1-1 0 0,0-1 1 0 0,0 1 0 0 0,1 0 0 0 0,-1 0 0 0 0,0 1-1 0 0,0-1 1 0 0,0 1 0 0 0,0-1 0 0 0,0 1 0 0 0,0 0-1 0 0,4 2 1 0 0,2 1 328 0 0,0 1 1 0 0,-1 0-1 0 0,1 1 0 0 0,-1 0 0 0 0,-1 0 0 0 0,1 1 1 0 0,-1 0-1 0 0,0 0 0 0 0,-1 0 0 0 0,1 1 0 0 0,-2 0 1 0 0,8 13-1 0 0,2 4 952 0 0,-1 2 0 0 0,19 53-1 0 0,-27-59-920 0 0,-1 0 0 0 0,-2 0-1 0 0,0 0 1 0 0,-1 0 0 0 0,-2 42-1 0 0,0-44-334 0 0,-1-5-194 0 0,-1-1 0 0 0,0 0 0 0 0,0-1 0 0 0,-2 1 0 0 0,-5 15 0 0 0,-16 26-2998 0 0,25-53 2856 0 0,-1-1 0 0 0,1 1 0 0 0,-1-1 0 0 0,1 1 0 0 0,0-1 0 0 0,-1 1 0 0 0,1 0 0 0 0,0-1 0 0 0,-1 1 0 0 0,1-1 0 0 0,0 1 0 0 0,0 0 0 0 0,-1-1 0 0 0,1 1 0 0 0,0 0 0 0 0,0 0-1 0 0,0-1 1 0 0,0 1 0 0 0,0 0 0 0 0,0-1 0 0 0,0 1 0 0 0,0 0 0 0 0,0-1 0 0 0,1 1 0 0 0,-1 0 0 0 0,0-1 0 0 0,0 1 0 0 0,1 0 0 0 0,-1-1 0 0 0,1 2 0 0 0,19 0-3592 0 0,27-15-155 0 0,44-25 151 0 0,-54 24 2797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3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20 180 0 0 0,'0'-2'354'0'0,"0"0"1"0"0,0 1-1 0 0,-1-1 1 0 0,1 1-1 0 0,-1-1 0 0 0,1 1 1 0 0,-1-1-1 0 0,1 1 1 0 0,-1-1-1 0 0,0 1 0 0 0,0 0 1 0 0,1-1-1 0 0,-1 1 1 0 0,0 0-1 0 0,-2-2 0 0 0,2 2-148 0 0,1 1-1 0 0,-1-1 1 0 0,0 0 0 0 0,0 0-1 0 0,1 0 1 0 0,-1 0-1 0 0,1 1 1 0 0,-1-1-1 0 0,1 0 1 0 0,-1 0-1 0 0,1 0 1 0 0,0 0 0 0 0,-1 0-1 0 0,1 0 1 0 0,0 0-1 0 0,0 0 1 0 0,0 0-1 0 0,0 0 1 0 0,0 0-1 0 0,0-1 1 0 0,0 1 0 0 0,0 0-1 0 0,0 0 1 0 0,0 0-1 0 0,0 0 1 0 0,1 0-1 0 0,-1 0 1 0 0,1 0 0 0 0,-1 0-1 0 0,0 0 1 0 0,1 1-1 0 0,0-1 1 0 0,-1 0-1 0 0,1 0 1 0 0,-1 0-1 0 0,1 0 1 0 0,0 1 0 0 0,0-1-1 0 0,-1 0 1 0 0,1 1-1 0 0,0-1 1 0 0,1 0-1 0 0,9-10 199 0 0,0 0-1 0 0,1 1 1 0 0,0 1 0 0 0,0 0-1 0 0,1 0 1 0 0,0 1-1 0 0,1 1 1 0 0,0 0-1 0 0,0 1 1 0 0,1 1 0 0 0,-1 0-1 0 0,1 1 1 0 0,30-5-1 0 0,-19 6-336 0 0,-1 1 0 0 0,1 1-1 0 0,0 2 1 0 0,0 0 0 0 0,0 2-1 0 0,-1 0 1 0 0,41 12 0 0 0,11 3-875 0 0,127 12 1 0 0,-95-17-2017 0 0,-71-1 813 0 0,-37-12 2004 0 0,0 1 0 0 0,-1-1 1 0 0,1 0-1 0 0,0 1 0 0 0,-1-1 0 0 0,1 0 0 0 0,-1 1 1 0 0,1-1-1 0 0,-1 1 0 0 0,1-1 0 0 0,-1 1 1 0 0,1-1-1 0 0,-1 1 0 0 0,1-1 0 0 0,-1 1 0 0 0,1-1 1 0 0,-1 1-1 0 0,0 0 0 0 0,1-1 0 0 0,-1 1 0 0 0,0-1 1 0 0,0 1-1 0 0,0 0 0 0 0,1 0 0 0 0,-1-1 1 0 0,0 1-1 0 0,0 0 0 0 0,0-1 0 0 0,0 1 0 0 0,0 0 1 0 0,0-1-1 0 0,0 1 0 0 0,0 0 0 0 0,-1-1 0 0 0,1 1 1 0 0,0 0-1 0 0,0-1 0 0 0,-1 1 0 0 0,1 0 1 0 0,0-1-1 0 0,-1 1 0 0 0,1-1 0 0 0,0 1 0 0 0,-1 0 1 0 0,1-1-1 0 0,-1 1 0 0 0,0 0 0 0 0,-10 12 2167 0 0,0 0-1 0 0,1 1 1 0 0,1 0-1 0 0,0 1 0 0 0,-12 28 1 0 0,20-39-1896 0 0,-4 8 246 0 0,1 0 0 0 0,0 1-1 0 0,1-1 1 0 0,-2 22 0 0 0,-9 18-459 0 0,13-50-169 0 0,1 0 0 0 0,0-1 0 0 0,-1 1 0 0 0,1 0 0 0 0,-1 0 0 0 0,0-1 0 0 0,1 1 0 0 0,-1-1 0 0 0,0 1 0 0 0,0 0 0 0 0,0-1 0 0 0,-2 3 0 0 0,-3 1-2934 0 0,-12-24-12756 0 0,10-23 8149 0 0,8 34 6650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3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73 0 0 0,'0'-8'356'0'0,"1"5"249"0"0,-1 1-1 0 0,1-1 1 0 0,-1 0 0 0 0,0 0-1 0 0,0 0 1 0 0,0 0 0 0 0,0 0-1 0 0,-1 0 1 0 0,1 0 0 0 0,-1 1-1 0 0,0-1 1 0 0,0 0 0 0 0,0 0-1 0 0,0 1 1 0 0,0-1 0 0 0,0 0-1 0 0,-1 1 1 0 0,1 0 0 0 0,-1-1-1 0 0,0 1 1 0 0,0 0 0 0 0,-3-3-1 0 0,4 14 1207 0 0,5 26-5203 0 0,-1-11 252 0 0,-2-13 1740 0 0,1-1 1 0 0,0 1-1 0 0,0-1 1 0 0,6 15 0 0 0,-3-8 17 0 0,-4-5 575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4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92 0 0 0,'0'10'17788'0'0,"0"14"-8841"0"0,0 5-5922 0 0,0 27-2094 0 0,1-47-1049 0 0,-1 1 0 0 0,0-1 0 0 0,-1 1 0 0 0,0-1 1 0 0,0 0-1 0 0,-1 1 0 0 0,0-1 0 0 0,-1 0 0 0 0,0 0 0 0 0,-1-1 1 0 0,-7 15-1 0 0,8-18-46 0 0,-5 4-2492 0 0,7-9 2592 0 0,1 0 1 0 0,0-1 0 0 0,-1 1-1 0 0,1 0 1 0 0,0 0-1 0 0,-1-1 1 0 0,1 1 0 0 0,0 0-1 0 0,0-1 1 0 0,-1 1 0 0 0,1 0-1 0 0,0-1 1 0 0,0 1-1 0 0,0-1 1 0 0,-1 1 0 0 0,1 0-1 0 0,0-1 1 0 0,0 1-1 0 0,0-1 1 0 0,0 1 0 0 0,0-1-1 0 0,0 1 1 0 0,0-1-1 0 0,0 1 1 0 0,0 0 0 0 0,0-1-1 0 0,0 1 1 0 0,0-1 0 0 0,0 1-1 0 0,0-1 1 0 0,0 1-1 0 0,1 0 1 0 0,-1-1 0 0 0,1-8-429 0 0,0 0 0 0 0,0 0 0 0 0,1 0 0 0 0,1 0 0 0 0,0 0 0 0 0,0 1 0 0 0,0-1 1 0 0,1 1-1 0 0,0 0 0 0 0,1 0 0 0 0,9-12 0 0 0,1 0-90 0 0,1 0-1 0 0,1 2 1 0 0,20-17-1 0 0,-21 20 572 0 0,2 2 0 0 0,-1 0-1 0 0,2 2 1 0 0,-1-1-1 0 0,28-10 1 0 0,-38 18 377 0 0,1 0 1 0 0,0 1-1 0 0,0 0 0 0 0,-1 1 1 0 0,2 0-1 0 0,-1 0 0 0 0,0 1 1 0 0,0 0-1 0 0,1 1 1 0 0,-1 0-1 0 0,0 0 0 0 0,0 1 1 0 0,1 0-1 0 0,-1 0 0 0 0,9 4 1 0 0,-14-3-89 0 0,-1 0 1 0 0,1 0-1 0 0,-1 1 0 0 0,0 0 1 0 0,0-1-1 0 0,0 1 1 0 0,-1 0-1 0 0,1 0 0 0 0,-1 0 1 0 0,0 1-1 0 0,1-1 1 0 0,-1 1-1 0 0,-1-1 0 0 0,1 1 1 0 0,0 0-1 0 0,-1-1 1 0 0,0 1-1 0 0,0 0 1 0 0,1 8-1 0 0,1-2 298 0 0,-3-2-349 0 0,0-1 0 0 0,-1 1 0 0 0,1 0 1 0 0,-2 0-1 0 0,1-1 0 0 0,-1 1 1 0 0,0-1-1 0 0,-1 0 0 0 0,1 1 1 0 0,-5 6-1 0 0,-13 27 650 0 0,18-35-770 0 0,0-1 0 0 0,0 0 0 0 0,0 0 0 0 0,-1 0-1 0 0,0 0 1 0 0,-4 6 0 0 0,-2-3-814 0 0,15-21-1195 0 0,1-1 1320 0 0,-3 6 299 0 0,8-21-1223 0 0,2 0 1 0 0,0 1 0 0 0,2 0 0 0 0,34-44-1 0 0,-45 66 1358 0 0,2-1-1 0 0,-1 1 1 0 0,1 0-1 0 0,0 0 0 0 0,0 1 1 0 0,1 0-1 0 0,0 0 0 0 0,-1 1 1 0 0,12-5-1 0 0,-12 7 373 0 0,0 0 0 0 0,0 0 0 0 0,1 1 0 0 0,-1 0 0 0 0,1 0 1 0 0,-1 0-1 0 0,0 1 0 0 0,1 0 0 0 0,-1 1 0 0 0,1 0 0 0 0,-1 0 0 0 0,13 4 0 0 0,-14-4 16 0 0,-2 1 0 0 0,1 0 0 0 0,0 0 0 0 0,0 1-1 0 0,-1-1 1 0 0,1 1 0 0 0,-1 0 0 0 0,0 0 0 0 0,0 0 0 0 0,0 1 0 0 0,0-1-1 0 0,0 1 1 0 0,-1 0 0 0 0,0 0 0 0 0,1 0 0 0 0,-2 1 0 0 0,1-1 0 0 0,0 1 0 0 0,2 8-1 0 0,-2-5-77 0 0,-1 0-1 0 0,0 0 1 0 0,0 0 0 0 0,-1 0-1 0 0,0 0 1 0 0,0 0-1 0 0,-1 0 1 0 0,0 0-1 0 0,-1 0 1 0 0,1 0-1 0 0,-2 0 1 0 0,-1 9-1 0 0,-5 16 293 0 0,-13 38 500 0 0,20-69-959 0 0,0 1 0 0 0,0-1 0 0 0,1 1 0 0 0,-1-1-1 0 0,0 0 1 0 0,1 1 0 0 0,-1-1 0 0 0,1 1 0 0 0,0-1 0 0 0,0 1 0 0 0,0-1 0 0 0,0 1 0 0 0,1 0 0 0 0,-1-1 0 0 0,0 0 0 0 0,1 1 0 0 0,1 3-1 0 0,1-2-155 0 0,-3-3 39 0 0,1 0 0 0 0,-1 0 0 0 0,1 0 0 0 0,-1-1 0 0 0,1 1 1 0 0,0 0-1 0 0,-1 0 0 0 0,1 0 0 0 0,0 0 0 0 0,-1-1 0 0 0,1 1 1 0 0,0 0-1 0 0,0 0 0 0 0,0-1 0 0 0,0 1 0 0 0,0-1 0 0 0,0 1 0 0 0,0-1 1 0 0,0 1-1 0 0,0-1 0 0 0,0 0 0 0 0,0 1 0 0 0,0-1 0 0 0,0 0 1 0 0,0 0-1 0 0,0 0 0 0 0,0 0 0 0 0,0 0 0 0 0,0 0 0 0 0,0 0 0 0 0,0 0 1 0 0,0 0-1 0 0,0 0 0 0 0,0-1 0 0 0,0 1 0 0 0,0 0 0 0 0,0-1 1 0 0,0 1-1 0 0,0-1 0 0 0,0 1 0 0 0,0-1 0 0 0,0 1 0 0 0,0-1 0 0 0,0 0 1 0 0,0 1-1 0 0,0-2 0 0 0,11-7-2063 0 0,-11 8 1941 0 0,0 0-1 0 0,1 1 0 0 0,-1-1 1 0 0,0 0-1 0 0,0 0 0 0 0,0 0 1 0 0,0 0-1 0 0,0 0 0 0 0,0 0 1 0 0,0 0-1 0 0,0-1 0 0 0,-1 1 1 0 0,1 0-1 0 0,0 0 0 0 0,-1-1 1 0 0,1-1-1 0 0,2-5-1015 0 0,2-4-832 0 0,0-1 0 0 0,-2 1 1 0 0,1-1-1 0 0,-2 0 0 0 0,1-1 1 0 0,0-24-1 0 0,-3 10 164 0 0,0 13 1219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4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65 0 0 0,'-6'-25'4699'0'0,"1"4"5725"0"0,6 20-10025 0 0,0 0 0 0 0,0 0 0 0 0,0 0-1 0 0,0 0 1 0 0,0 0 0 0 0,0 0 0 0 0,0 0 0 0 0,0 1 0 0 0,0-1 0 0 0,0 0 0 0 0,0 1 0 0 0,1-1 0 0 0,-1 1 0 0 0,0-1 0 0 0,1 1 0 0 0,-1-1-1 0 0,0 1 1 0 0,0 0 0 0 0,1 0 0 0 0,2 0 0 0 0,14-3 220 0 0,0 1 0 0 0,1 2 0 0 0,-1 0 0 0 0,1 0 0 0 0,20 5 0 0 0,30 9-3363 0 0,-8 6-3489 0 0,-49-14 3520 0 0,0 1 0 0 0,0 1 0 0 0,0-1 0 0 0,17 17 1 0 0,2 1-1446 0 0,-18-17 3643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5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78 180 0 0 0,'-13'9'2462'0'0,"-23"11"4770"0"0,35-19-6530 0 0,0 0 0 0 0,-1 0 0 0 0,1 0-1 0 0,-1-1 1 0 0,1 1 0 0 0,-1-1-1 0 0,1 1 1 0 0,-1-1 0 0 0,1 1-1 0 0,-1-1 1 0 0,0 0 0 0 0,1 0 0 0 0,-1 0-1 0 0,1 0 1 0 0,-1 0 0 0 0,-2 0-1 0 0,4-9 6317 0 0,7-7-5641 0 0,6-6-1818 0 0,1 3 25 0 0,1 1 0 0 0,1 0 0 0 0,0 1 1 0 0,1 1-1 0 0,0 0 0 0 0,2 2 0 0 0,31-20 0 0 0,-46 31 253 0 0,0 1 0 0 0,0 0 0 0 0,0 0 0 0 0,0 1 0 0 0,1-1 0 0 0,-1 1 0 0 0,1 0 0 0 0,-1 0 0 0 0,1 0 0 0 0,0 1 0 0 0,-1 0 0 0 0,6 0 0 0 0,-8 0 164 0 0,1 1 1 0 0,-1-1-1 0 0,0 1 1 0 0,0-1-1 0 0,0 1 0 0 0,0 0 1 0 0,0 0-1 0 0,0 0 1 0 0,0 0-1 0 0,-1 0 1 0 0,1 1-1 0 0,0-1 1 0 0,0 1-1 0 0,-1-1 0 0 0,1 1 1 0 0,-1-1-1 0 0,1 1 1 0 0,-1 0-1 0 0,0 0 1 0 0,0-1-1 0 0,0 1 0 0 0,0 0 1 0 0,0 0-1 0 0,0 0 1 0 0,0 0-1 0 0,0 4 1 0 0,1 5 391 0 0,0 0 0 0 0,0 0 0 0 0,-1 1 0 0 0,0-1 0 0 0,-1 1 1 0 0,-1-1-1 0 0,-2 14 0 0 0,0 26 1040 0 0,1-37-1152 0 0,0-1 1 0 0,-2 0-1 0 0,1 0 0 0 0,-2 0 0 0 0,1-1 1 0 0,-2 1-1 0 0,0-1 0 0 0,-10 16 1 0 0,8-18-994 0 0,14-27-397 0 0,16-32-1158 0 0,-10 26 1140 0 0,2 1 1 0 0,0 0-1 0 0,1 0 1 0 0,2 2-1 0 0,0 0 1 0 0,1 1 0 0 0,1 0-1 0 0,32-24 1 0 0,-47 40 1147 0 0,1 0 1 0 0,-1 1-1 0 0,1-1 0 0 0,0 1 1 0 0,0 0-1 0 0,0 0 1 0 0,0 0-1 0 0,0 1 1 0 0,0-1-1 0 0,0 1 1 0 0,1 1-1 0 0,6-1 1 0 0,-6 1 310 0 0,0 1 0 0 0,0 0 0 0 0,-1 0 0 0 0,1 0 0 0 0,0 1 0 0 0,-1 0 0 0 0,0 0 1 0 0,1 0-1 0 0,-1 1 0 0 0,0 0 0 0 0,0 0 0 0 0,0 0 0 0 0,-1 0 0 0 0,1 1 0 0 0,7 8 0 0 0,-4-4 133 0 0,-1 0 1 0 0,-1 1-1 0 0,1-1 0 0 0,-1 2 0 0 0,-1-1 0 0 0,0 1 0 0 0,0-1 0 0 0,-1 1 0 0 0,0 1 0 0 0,0-1 0 0 0,-1 0 0 0 0,-1 1 0 0 0,0 0 0 0 0,1 19 0 0 0,-3-19-560 0 0,0 1 0 0 0,-1-1 0 0 0,0 0 0 0 0,-1 0 0 0 0,-1 1 1 0 0,0-1-1 0 0,-7 18 0 0 0,10-28-130 0 0,-1 0 1 0 0,1-1-1 0 0,-1 1 1 0 0,1 0-1 0 0,-1 0 1 0 0,1 0-1 0 0,0 0 1 0 0,-1 0-1 0 0,1 0 1 0 0,0 0-1 0 0,0 0 1 0 0,0 0-1 0 0,0 0 1 0 0,0 0 0 0 0,0 0-1 0 0,0 0 1 0 0,0 0-1 0 0,0 0 1 0 0,0 0-1 0 0,1 0 1 0 0,-1 0-1 0 0,0 0 1 0 0,1 0-1 0 0,-1 0 1 0 0,1 0-1 0 0,-1-1 1 0 0,1 1-1 0 0,0 1 1 0 0,1-1-267 0 0,0 0 0 0 0,-1 0 0 0 0,1 0 0 0 0,0 0 1 0 0,0-1-1 0 0,0 1 0 0 0,-1 0 0 0 0,1-1 0 0 0,0 0 0 0 0,0 0 0 0 0,0 1 1 0 0,0-1-1 0 0,3-1 0 0 0,9 0-1706 0 0,-1 0 0 0 0,0-2 1 0 0,15-4-1 0 0,59-20-3245 0 0,-60 19 4558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6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485 71 384 0 0,'0'-3'718'0'0,"-1"1"-1"0"0,1-1 1 0 0,0 1 0 0 0,-1 0-1 0 0,1-1 1 0 0,-1 1 0 0 0,1 0-1 0 0,-1-1 1 0 0,0 1 0 0 0,0 0-1 0 0,0 0 1 0 0,0 0 0 0 0,-1 0-1 0 0,1 0 1 0 0,-1 0 0 0 0,1 0 0 0 0,-1 0-1 0 0,1 0 1 0 0,-1 1 0 0 0,-3-3-1 0 0,0 1 294 0 0,0 0 1 0 0,0 0-1 0 0,0 1 0 0 0,0 0 0 0 0,-1 0 1 0 0,1 1-1 0 0,0-1 0 0 0,-11-1 0 0 0,1 2-125 0 0,1 0-1 0 0,-1 1 1 0 0,0 0-1 0 0,1 1 1 0 0,-1 1-1 0 0,-22 5 1 0 0,23-3-723 0 0,0 1 1 0 0,0 1 0 0 0,1-1-1 0 0,0 2 1 0 0,-21 13-1 0 0,28-15-180 0 0,0-1-1 0 0,1 1 1 0 0,-1 0-1 0 0,1 0 1 0 0,0 0-1 0 0,0 1 1 0 0,0 0-1 0 0,1 0 0 0 0,0 0 1 0 0,0 0-1 0 0,1 1 1 0 0,0-1-1 0 0,-3 10 1 0 0,5-13-89 0 0,0 0-1 0 0,1-1 1 0 0,-1 1 0 0 0,1 0-1 0 0,-1 0 1 0 0,1 0 0 0 0,0-1-1 0 0,1 1 1 0 0,-1 0 0 0 0,0 0-1 0 0,1 0 1 0 0,-1-1 0 0 0,1 1-1 0 0,0 0 1 0 0,0-1 0 0 0,0 1 0 0 0,0-1-1 0 0,1 1 1 0 0,-1-1 0 0 0,0 1-1 0 0,1-1 1 0 0,0 0 0 0 0,0 0-1 0 0,0 0 1 0 0,0 0 0 0 0,0 0-1 0 0,0 0 1 0 0,0 0 0 0 0,0-1-1 0 0,1 1 1 0 0,-1-1 0 0 0,1 1 0 0 0,5 1-1 0 0,-1 0-444 0 0,0-1 0 0 0,1 1 0 0 0,-1-1 0 0 0,1-1 0 0 0,-1 1 0 0 0,1-1 0 0 0,0-1 1 0 0,0 1-1 0 0,0-1 0 0 0,-1-1 0 0 0,9 0 0 0 0,-1-3-408 0 0,-1 1 0 0 0,1-2 1 0 0,-1 0-1 0 0,-1-1 0 0 0,1 0 1 0 0,-1-1-1 0 0,0 0 1 0 0,-1-2-1 0 0,21-16 0 0 0,-18 12 861 0 0,0-1 0 0 0,-2 0 0 0 0,23-30 0 0 0,-35 42 456 0 0,0 0 0 0 0,1-1 0 0 0,-1 1 0 0 0,0-1 0 0 0,0 1 1 0 0,0-1-1 0 0,0 0 0 0 0,0 1 0 0 0,0-6 0 0 0,2-6 5720 0 0,-16 34 101 0 0,10-16-5776 0 0,0 0-1 0 0,0 0 0 0 0,0 0 0 0 0,1 0 1 0 0,-1 1-1 0 0,-2 6 0 0 0,-66 367 2425 0 0,60-289-2827 0 0,5-34 0 0 0,-14 60 0 0 0,15-103-31 0 0,0 0 0 0 0,0-1 0 0 0,-1 0 1 0 0,0 0-1 0 0,-1 0 0 0 0,-15 17 0 0 0,18-23-164 0 0,-1-1 1 0 0,1 0-1 0 0,-1-1 0 0 0,0 1 1 0 0,0-1-1 0 0,0 0 0 0 0,-1 0 1 0 0,1 0-1 0 0,-1-1 0 0 0,1 0 1 0 0,-1 0-1 0 0,0 0 0 0 0,0-1 0 0 0,0 0 1 0 0,0 0-1 0 0,0-1 0 0 0,0 1 1 0 0,0-1-1 0 0,0-1 0 0 0,-7 0 1 0 0,2-1-141 0 0,-1 0 0 0 0,1 0 1 0 0,0-1-1 0 0,0-1 1 0 0,1 0-1 0 0,-1 0 0 0 0,1-1 1 0 0,0 0-1 0 0,-18-13 0 0 0,24 15 260 0 0,0 0 0 0 0,0-1 0 0 0,0 1 0 0 0,0-1 0 0 0,1 1 0 0 0,-1-1-1 0 0,1 0 1 0 0,0 0 0 0 0,0 0 0 0 0,1-1 0 0 0,-1 1 0 0 0,1-1 0 0 0,0 0 0 0 0,0 1 0 0 0,0-1-1 0 0,1 0 1 0 0,-2-8 0 0 0,3 6 57 0 0,0 1-1 0 0,1 0 0 0 0,-1 0 0 0 0,1 0 1 0 0,0 0-1 0 0,1 0 0 0 0,0 0 1 0 0,0 0-1 0 0,0 0 0 0 0,0 1 1 0 0,1-1-1 0 0,5-8 0 0 0,8-8-185 0 0,2 0 0 0 0,0 1 0 0 0,1 1-1 0 0,1 1 1 0 0,23-17 0 0 0,250-183-12896 0 0,-252 191 10727 0 0,108-76-4151 0 0,-128 88 6225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6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0 0 0,'1'-1'163'0'0,"0"0"-1"0"0,0 1 1 0 0,0-1-1 0 0,12-26 23438 0 0,-9 38-17809 0 0,-3-5-5003 0 0,7 17-1319 0 0,-1 0 1167 0 0,-1 0-1 0 0,4 41 1 0 0,-1-8-74 0 0,-3-26-721 0 0,-6-21 39 0 0,1-1 1 0 0,0 0-1 0 0,1 0 1 0 0,0 0-1 0 0,0-1 1 0 0,1 1-1 0 0,0 0 1 0 0,0-1 0 0 0,1 0-1 0 0,0 0 1 0 0,9 13-1 0 0,-10-17-254 0 0,0 1 0 0 0,1-1 0 0 0,-1 1 0 0 0,1-1-1 0 0,-1 0 1 0 0,1-1 0 0 0,0 1 0 0 0,0-1 0 0 0,7 4 0 0 0,-8-5 105 0 0,0-1 0 0 0,0 1 0 0 0,0-1 0 0 0,0 0 0 0 0,-1 1 0 0 0,1-1 0 0 0,0-1 0 0 0,0 1 0 0 0,0 0 0 0 0,0-1 0 0 0,0 1 0 0 0,0-1 0 0 0,0 0 0 0 0,-1 0 0 0 0,1 0 1 0 0,0-1-1 0 0,-1 1 0 0 0,4-2 0 0 0,1-3-397 0 0,0 0 0 0 0,0 0 0 0 0,-1-1 1 0 0,1 0-1 0 0,-1 0 0 0 0,-1 0 0 0 0,0-1 0 0 0,0 0 1 0 0,0 0-1 0 0,4-12 0 0 0,6-5-461 0 0,-2-2 298 0 0,-1 0 0 0 0,-1 0 0 0 0,11-45 0 0 0,-17 53 1039 0 0,4-21 7746 0 0,-9 48-3944 0 0,-2 24-602 0 0,-2-13-2577 0 0,0 0 0 0 0,1 1 1 0 0,1-1-1 0 0,1 1 0 0 0,2 34 1 0 0,-1-18-758 0 0,5 2-1027 0 0,9-8-4634 0 0,-12-29 5059 0 0,0 1 1 0 0,0-1 0 0 0,0 1-1 0 0,0-1 1 0 0,0 0-1 0 0,0 1 1 0 0,0-1 0 0 0,0 0-1 0 0,1-1 1 0 0,-1 1 0 0 0,1 0-1 0 0,-1-1 1 0 0,0 1 0 0 0,1-1-1 0 0,-1 0 1 0 0,1 1 0 0 0,-1-1-1 0 0,1-1 1 0 0,-1 1-1 0 0,1 0 1 0 0,-1 0 0 0 0,0-1-1 0 0,1 0 1 0 0,-1 1 0 0 0,1-1-1 0 0,-1 0 1 0 0,4-2 0 0 0,21-7-2878 0 0,-10 5 2153 0 0,-1-1 0 0 0,0-1 0 0 0,0-1 0 0 0,18-11 0 0 0,-19 10 929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170 118 0 0 0,'13'-25'1577'0'0,"-12"24"-1201"0"0,-1 0 0 0 0,0 0 0 0 0,0 0 0 0 0,0 0 0 0 0,0 0 0 0 0,0 0 0 0 0,0 0 0 0 0,0 0 0 0 0,-1 0 0 0 0,1 0 0 0 0,0 0 1 0 0,0 0-1 0 0,-1 0 0 0 0,1 0 0 0 0,-1 0 0 0 0,1 0 0 0 0,-1 0 0 0 0,1 0 0 0 0,-1 1 0 0 0,1-1 0 0 0,-1 0 0 0 0,0 0 0 0 0,0 1 0 0 0,1-1 1 0 0,-2-1-1 0 0,0 1 255 0 0,1 1 0 0 0,-1-1 0 0 0,0 0 1 0 0,1 0-1 0 0,-1 1 0 0 0,0-1 0 0 0,1 1 0 0 0,-1 0 1 0 0,0-1-1 0 0,1 1 0 0 0,-1 0 0 0 0,0 0 1 0 0,0 0-1 0 0,1 0 0 0 0,-1 0 0 0 0,-2 1 1 0 0,-20 10 2521 0 0,-37 43 1737 0 0,54-46-4680 0 0,1 0 1 0 0,-1 0-1 0 0,1 1 0 0 0,1 0 1 0 0,0 0-1 0 0,0 1 1 0 0,1 0-1 0 0,0-1 1 0 0,-4 17-1 0 0,8-20-257 0 0,0 0 0 0 0,1-1 1 0 0,-1 1-1 0 0,1 0 0 0 0,1 0 0 0 0,-1-1 1 0 0,1 1-1 0 0,0-1 0 0 0,0 1 0 0 0,1-1 0 0 0,-1 0 1 0 0,1 0-1 0 0,1 0 0 0 0,-1 0 0 0 0,1 0 1 0 0,-1-1-1 0 0,1 1 0 0 0,8 6 0 0 0,-5-7-264 0 0,-1 0 1 0 0,1 0-1 0 0,0 0 0 0 0,0-1 0 0 0,0 0 1 0 0,0-1-1 0 0,0 1 0 0 0,1-1 0 0 0,14 1 1 0 0,-18-2 92 0 0,0-1-1 0 0,0 1 1 0 0,1-1 0 0 0,-1-1 0 0 0,0 1 0 0 0,0 0 0 0 0,0-1 0 0 0,0 0 0 0 0,1 0 0 0 0,-1 0 0 0 0,0-1 0 0 0,-1 1 0 0 0,1-1-1 0 0,0 0 1 0 0,0 0 0 0 0,-1 0 0 0 0,1-1 0 0 0,-1 1 0 0 0,0-1 0 0 0,4-3 0 0 0,-1-2-29 0 0,-1 1-1 0 0,1-1 1 0 0,-1 0 0 0 0,-1-1 0 0 0,0 1-1 0 0,0-1 1 0 0,0 0 0 0 0,2-11 0 0 0,-3 12 313 0 0,-1-1 0 0 0,0 0 0 0 0,-1-1 0 0 0,0 1 0 0 0,0 0 0 0 0,-1 0 0 0 0,-1 0 0 0 0,1 0 0 0 0,-1-1 0 0 0,-1 1 0 0 0,0 0 0 0 0,0 0 0 0 0,0 1 0 0 0,-7-15 0 0 0,1 7 87 0 0,5 8-245 0 0,-1 0 1 0 0,0 0-1 0 0,-1 1 0 0 0,0-1 0 0 0,0 1 1 0 0,0 0-1 0 0,-13-12 0 0 0,5 3-3804 0 0,13 16 3787 0 0,0 0-1 0 0,0 0 1 0 0,0-1-1 0 0,0 1 1 0 0,0 0-1 0 0,0 0 1 0 0,0-1-1 0 0,0 1 1 0 0,0 0-1 0 0,0 0 1 0 0,0 0-1 0 0,0-1 1 0 0,0 1-1 0 0,0 0 1 0 0,1 0 0 0 0,-1 0-1 0 0,0-1 1 0 0,0 1-1 0 0,0 0 1 0 0,0 0-1 0 0,1 0 1 0 0,-1 0-1 0 0,0-1 1 0 0,0 1-1 0 0,0 0 1 0 0,1 0-1 0 0,-1 0 1 0 0,0 0-1 0 0,0 0 1 0 0,1 0-1 0 0,-1 0 1 0 0,0 0-1 0 0,0 0 1 0 0,0-1 0 0 0,1 1-1 0 0,-1 0 1 0 0,0 0-1 0 0,0 0 1 0 0,1 0-1 0 0,-1 1 1 0 0,44 4-7777 0 0,-16-1 5737 0 0,96 2 1197 0 0,0 8 7006 0 0,-123-13-5921 0 0,7-1 969 0 0,0 2 0 0 0,0-1-1 0 0,0 1 1 0 0,-1 0 0 0 0,11 5 0 0 0,-16-6-737 0 0,0 0 1 0 0,-1 0-1 0 0,1 0 1 0 0,0 0-1 0 0,-1 0 1 0 0,1 1-1 0 0,-1-1 1 0 0,1 1-1 0 0,-1-1 1 0 0,0 1-1 0 0,1-1 1 0 0,-1 1-1 0 0,0 0 1 0 0,0 0-1 0 0,0 0 1 0 0,-1-1-1 0 0,1 1 1 0 0,0 0-1 0 0,-1 0 1 0 0,1 0-1 0 0,-1 0 1 0 0,0 0-1 0 0,1 0 1 0 0,-1 0-1 0 0,0 3 1 0 0,-1 6 649 0 0,0 0 1 0 0,0 0-1 0 0,-1-1 0 0 0,-3 14 1 0 0,-2-2-63 0 0,-2 0 0 0 0,-15 31 0 0 0,-10 46-893 0 0,33-92-60 0 0,1-6 0 0 0,0 0 0 0 0,0 0 0 0 0,0-1 0 0 0,0 1 0 0 0,0 0 0 0 0,0-1 0 0 0,0 1 0 0 0,0 0 0 0 0,0 0 0 0 0,0-1 0 0 0,0 1 0 0 0,-1 0 0 0 0,1-1 0 0 0,0 1 0 0 0,-1 0 0 0 0,1-1 0 0 0,0 1 0 0 0,-1-1 0 0 0,1 1 0 0 0,-1-1 0 0 0,1 1 0 0 0,-1-1 0 0 0,0 2 0 0 0,30-41-2810 0 0,-10 13-548 0 0,31-34-1 0 0,-30 40 2081 0 0,0 1 0 0 0,2 0-1 0 0,0 2 1 0 0,1 0 0 0 0,27-15 0 0 0,-42 29 1142 0 0,0-1 0 0 0,0 1 0 0 0,1 0 0 0 0,-1 1 0 0 0,0 0 0 0 0,1 0 1 0 0,0 1-1 0 0,-1 0 0 0 0,10 0 0 0 0,-11 1 360 0 0,0 1 0 0 0,1 0 0 0 0,-1 1 0 0 0,0-1 1 0 0,0 1-1 0 0,-1 0 0 0 0,1 1 0 0 0,0 0 0 0 0,-1 0 0 0 0,1 0 0 0 0,-1 1 0 0 0,8 6 1 0 0,-11-7 52 0 0,-1-1 1 0 0,1 1 0 0 0,-1 0 0 0 0,0 0 0 0 0,0 0 0 0 0,0 0-1 0 0,-1 0 1 0 0,1 0 0 0 0,-1 0 0 0 0,0 1 0 0 0,1-1-1 0 0,-1 0 1 0 0,-1 1 0 0 0,1-1 0 0 0,0 1 0 0 0,-1-1 0 0 0,0 1-1 0 0,0 0 1 0 0,0-1 0 0 0,0 1 0 0 0,-1-1 0 0 0,1 1-1 0 0,-1-1 1 0 0,0 1 0 0 0,-2 5 0 0 0,-4 12 1052 0 0,0-1 1 0 0,-1-1-1 0 0,-12 21 0 0 0,15-30-803 0 0,-12 19 176 0 0,13-23-516 0 0,-1 0-1 0 0,2 0 1 0 0,-1 1 0 0 0,1-1 0 0 0,0 1-1 0 0,0 0 1 0 0,1 0 0 0 0,0 0-1 0 0,-2 11 1 0 0,4-17-230 0 0,0 1 1 0 0,0-1-1 0 0,1 0 0 0 0,-1 1 1 0 0,0-1-1 0 0,0 0 1 0 0,1 1-1 0 0,-1-1 0 0 0,1 0 1 0 0,-1 1-1 0 0,1-1 0 0 0,-1 0 1 0 0,1 0-1 0 0,0 0 0 0 0,0 0 1 0 0,-1 0-1 0 0,1 1 0 0 0,0-1 1 0 0,0-1-1 0 0,0 1 1 0 0,0 0-1 0 0,0 0 0 0 0,0 0 1 0 0,2 1-1 0 0,1-1-199 0 0,-1 0 0 0 0,0 0 0 0 0,0 0 0 0 0,1 0 1 0 0,-1 0-1 0 0,1-1 0 0 0,-1 0 0 0 0,0 1 0 0 0,7-2 0 0 0,-1 1-286 0 0,-1-1 1 0 0,1-1-1 0 0,0 1 0 0 0,-1-1 1 0 0,1-1-1 0 0,-1 0 0 0 0,10-4 0 0 0,0-5-1938 0 0,-1 0-1 0 0,0 0 1 0 0,0-2-1 0 0,-2 0 1 0 0,0 0-1 0 0,21-27 1 0 0,34-56-4692 0 0,-62 81 6521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7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93 0 0 0,'-18'13'11009'0'0,"33"-17"1136"0"0,15-8-4064 0 0,-6 0-9364 0 0,116-52 1882 0 0,-103 52-666 0 0,-36 12 64 0 0,1-1 0 0 0,0 1 0 0 0,-1 0 0 0 0,1-1 0 0 0,0 1 0 0 0,0 0 0 0 0,0 0 0 0 0,-1 0 0 0 0,1 0 0 0 0,0 0 0 0 0,0 1 0 0 0,-1-1 0 0 0,1 1 0 0 0,0-1 0 0 0,-1 1 0 0 0,1-1 0 0 0,3 3 0 0 0,-2 2-28 0 0,0 0 0 0 0,-1 0-1 0 0,1 1 1 0 0,-1-1 0 0 0,0 1 0 0 0,-1 0-1 0 0,1-1 1 0 0,0 12 0 0 0,6 14-568 0 0,-1-11-328 0 0,6 17-5006 0 0,-12-34 4929 0 0,0-1-1 0 0,0 0 0 0 0,1 0 1 0 0,-1 0-1 0 0,1 0 0 0 0,-1 0 1 0 0,1 0-1 0 0,0 0 0 0 0,0 0 1 0 0,0-1-1 0 0,4 4 0 0 0,-4-4-1410 0 0,18 6-4399 0 0,-13-7 5793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8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0 0 0,'3'-1'534'0'0,"-1"0"-1"0"0,1 0 1 0 0,0 1-1 0 0,0-1 1 0 0,0 1 0 0 0,0 0-1 0 0,0 0 1 0 0,0 0-1 0 0,0 0 1 0 0,-1 0 0 0 0,1 1-1 0 0,0-1 1 0 0,3 2-1 0 0,47 15 8417 0 0,-29-10-5296 0 0,82 21 4096 0 0,-35-14-8263 0 0,-12-6-7247 0 0,2-6-9472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4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 91 700 0 0,'1'-1'281'0'0,"0"0"0"0"0,1 0 0 0 0,-1-1 1 0 0,0 1-1 0 0,0 0 0 0 0,0 0 0 0 0,-1-1 0 0 0,1 1 0 0 0,0 0 0 0 0,0-1 0 0 0,-1 1 0 0 0,1-1 1 0 0,-1 1-1 0 0,1-1 0 0 0,-1 1 0 0 0,0-1 0 0 0,1 1 0 0 0,-1-1 0 0 0,0 0 0 0 0,0 1 0 0 0,0-3 1 0 0,-2 2 168 0 0,1 0 1 0 0,0 0 0 0 0,-1 0 0 0 0,1 1-1 0 0,0-1 1 0 0,-1 1 0 0 0,0-1 0 0 0,1 1-1 0 0,-1-1 1 0 0,0 1 0 0 0,0 0 0 0 0,0 0-1 0 0,0 0 1 0 0,0 0 0 0 0,0 0 0 0 0,0 1-1 0 0,-3-2 1 0 0,-17-5 1595 0 0,1 1 0 0 0,-1 0 0 0 0,-25-2 0 0 0,23 5-1154 0 0,0 1 1 0 0,0 2-1 0 0,-26 2 1 0 0,35-1-772 0 0,-1 1 0 0 0,2 0 0 0 0,-1 1 0 0 0,0 1 0 0 0,0 0 0 0 0,1 1 1 0 0,0 1-1 0 0,0 0 0 0 0,1 1 0 0 0,-1 0 0 0 0,1 1 0 0 0,1 0 0 0 0,-19 18 0 0 0,21-17-101 0 0,2 1-1 0 0,-1 0 0 0 0,1 0 1 0 0,1 1-1 0 0,0 0 0 0 0,-10 22 1 0 0,14-26-41 0 0,0-1-1 0 0,1 1 1 0 0,0 0 0 0 0,0 0 0 0 0,1 0 0 0 0,0 1 0 0 0,0-1 0 0 0,0 0-1 0 0,1 0 1 0 0,1 1 0 0 0,-1-1 0 0 0,1 0 0 0 0,3 14 0 0 0,-2-16-68 0 0,-1-1 0 0 0,1 1 0 0 0,0-1 0 0 0,1 0 1 0 0,-1 1-1 0 0,1-1 0 0 0,0 0 0 0 0,0-1 0 0 0,0 1 1 0 0,1 0-1 0 0,-1-1 0 0 0,1 0 0 0 0,0 0 0 0 0,0 0 0 0 0,0 0 1 0 0,0 0-1 0 0,0-1 0 0 0,1 0 0 0 0,-1 0 0 0 0,1 0 1 0 0,-1-1-1 0 0,7 2 0 0 0,2 0-451 0 0,1 0 1 0 0,0-2-1 0 0,-1 1 1 0 0,1-2-1 0 0,0 0 0 0 0,21-3 1 0 0,-15-1-402 0 0,0-1 0 0 0,1-1 0 0 0,-2-1 0 0 0,1-1 1 0 0,-1 0-1 0 0,0-2 0 0 0,28-19 0 0 0,-28 15 100 0 0,0-1-1 0 0,-1 0 0 0 0,0-2 1 0 0,-2 0-1 0 0,24-31 1 0 0,-35 38 763 0 0,0 0 0 0 0,-1 0 0 0 0,0-1 0 0 0,4-15 0 0 0,-7 21 133 0 0,2-3 297 0 0,7-33 425 0 0,-12 12 4118 0 0,-15 51-599 0 0,13-7-3135 0 0,0 0-1 0 0,0 0 0 0 0,-1 23 0 0 0,2 97 1369 0 0,3-88-1928 0 0,9 140 226 0 0,-5-95-714 0 0,-1-58-127 0 0,-2-1-1 0 0,-1 1 1 0 0,-6 40 0 0 0,3-51-204 0 0,-2 0 1 0 0,0 0-1 0 0,-1 0 1 0 0,-2-1-1 0 0,0 0 1 0 0,-1 0-1 0 0,-23 37 1 0 0,10-24-219 0 0,-20 24-386 0 0,38-55 739 0 0,-11 14-235 0 0,-2-1 0 0 0,0 0 0 0 0,-27 19 0 0 0,41-33 249 0 0,-1 0 0 0 0,0 0-1 0 0,0-1 1 0 0,0 1 0 0 0,0-1 0 0 0,0 0-1 0 0,0 0 1 0 0,-1-1 0 0 0,1 1 0 0 0,-1-1-1 0 0,1 0 1 0 0,-1 0 0 0 0,0 0-1 0 0,1-1 1 0 0,-1 0 0 0 0,0 0 0 0 0,0 0-1 0 0,1 0 1 0 0,-1-1 0 0 0,0 1-1 0 0,1-1 1 0 0,-1-1 0 0 0,1 1 0 0 0,-8-3-1 0 0,-18-10-614 0 0,25 12 573 0 0,-1 0 0 0 0,1 0 0 0 0,0-1 0 0 0,0 0 0 0 0,0 0 0 0 0,-8-6 0 0 0,4 2 78 0 0,0-1 0 0 0,1 0 0 0 0,0-1 0 0 0,0 0-1 0 0,0 0 1 0 0,-7-15 0 0 0,12 20 70 0 0,1-1-1 0 0,0 0 1 0 0,0 0 0 0 0,0 0-1 0 0,1 0 1 0 0,-1 0-1 0 0,2 0 1 0 0,-1-1-1 0 0,0 1 1 0 0,1 0 0 0 0,0-1-1 0 0,0 1 1 0 0,0 0-1 0 0,1-1 1 0 0,0 1-1 0 0,3-10 1 0 0,3-6 73 0 0,1 1 0 0 0,1 0 0 0 0,1 0 0 0 0,0 0 0 0 0,2 1 0 0 0,23-29-1 0 0,97-95-2649 0 0,-40 48-1629 0 0,94-129-8833 0 0,-148 187 11188 0 0,-20 17 1196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9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43 274 0 0 0,'0'2'330'0'0,"-1"-1"0"0"0,0 1 0 0 0,0-1 0 0 0,1 1 0 0 0,-1-1 0 0 0,0 0 0 0 0,0 1 0 0 0,-1-1 0 0 0,1 0 0 0 0,0 0 0 0 0,0 0 0 0 0,-1 0 0 0 0,1 0-1 0 0,0 0 1 0 0,-1 0 0 0 0,-2 1 0 0 0,-17-2 15633 0 0,21-1-15711 0 0,6-14 3992 0 0,15-12-3102 0 0,-6 8-976 0 0,-9 12-230 0 0,0-1 1 0 0,0 1-1 0 0,0 0 1 0 0,12-10-1 0 0,20-21-724 0 0,-18 15-685 0 0,1 0 0 0 0,2 1 0 0 0,45-33 1 0 0,-63 51 1196 0 0,0 1 1 0 0,0 0 0 0 0,0 0 0 0 0,0 0 0 0 0,1 1-1 0 0,-1-1 1 0 0,1 1 0 0 0,6-1 0 0 0,-11 3 321 0 0,0-1 0 0 0,0 1 0 0 0,1 0 1 0 0,-1 0-1 0 0,0 0 0 0 0,0 0 0 0 0,0 0 1 0 0,0 0-1 0 0,0 0 0 0 0,0 1 0 0 0,1-1 1 0 0,-1 0-1 0 0,0 1 0 0 0,0-1 0 0 0,0 0 1 0 0,0 1-1 0 0,0-1 0 0 0,0 1 0 0 0,0 0 0 0 0,0-1 1 0 0,0 1-1 0 0,-1 0 0 0 0,1-1 0 0 0,0 1 1 0 0,0 0-1 0 0,0 0 0 0 0,-1 0 0 0 0,1 0 1 0 0,-1 0-1 0 0,1 0 0 0 0,0 0 0 0 0,-1 0 0 0 0,0 0 1 0 0,1 0-1 0 0,-1 0 0 0 0,0 0 0 0 0,1 0 1 0 0,-1 0-1 0 0,0 0 0 0 0,0 1 0 0 0,0-1 1 0 0,0 0-1 0 0,0 0 0 0 0,0 0 0 0 0,-1 2 0 0 0,1 19 875 0 0,-2-1 0 0 0,-1 1 0 0 0,0-1 0 0 0,-2 0 0 0 0,0 0-1 0 0,-1 0 1 0 0,-2 0 0 0 0,0-1 0 0 0,-1-1 0 0 0,-13 22-1 0 0,14-22-600 0 0,-5 6 42 0 0,11-22-414 0 0,-1 0 1 0 0,1 1-1 0 0,0-1 1 0 0,0 1-1 0 0,0-1 1 0 0,0 1-1 0 0,1 0 1 0 0,-1-1-1 0 0,0 7 1 0 0,2-10 14 0 0,0 0 1 0 0,0 0-1 0 0,0 0 1 0 0,0 0-1 0 0,0 0 1 0 0,0 0-1 0 0,0 0 1 0 0,1 0-1 0 0,-1 0 1 0 0,0 0-1 0 0,0 0 1 0 0,0 0-1 0 0,0 0 1 0 0,0 0-1 0 0,0 0 1 0 0,0 0-1 0 0,1 0 1 0 0,-1 0-1 0 0,0 0 1 0 0,0 0-1 0 0,0 0 1 0 0,0 0-1 0 0,0 1 1 0 0,0-1-1 0 0,0 0 1 0 0,0 0-1 0 0,0 0 1 0 0,1 0-1 0 0,-1 0 1 0 0,0 0-1 0 0,0 0 1 0 0,0 0-1 0 0,0 0 1 0 0,0 0-1 0 0,0 1 1 0 0,0-1-1 0 0,0 0 1 0 0,0 0-1 0 0,0 0 1 0 0,0 0-1 0 0,0 0 1 0 0,0 0-1 0 0,0 0 1 0 0,0 0-1 0 0,0 1 1 0 0,0-1-1 0 0,0 0 1 0 0,0 0-1 0 0,0 0 1 0 0,0 0-1 0 0,0 0 1 0 0,0 0-1 0 0,0 0 1 0 0,0 1-1 0 0,0-1 0 0 0,0 0 1 0 0,0 0-1 0 0,0 0 1 0 0,0 0-1 0 0,0 0 1 0 0,0 0-1 0 0,-1 0 1 0 0,1 0-1 0 0,0 0 1 0 0,12-21-2804 0 0,38-39-2689 0 0,-37 42 4334 0 0,1 0 0 0 0,0 2 0 0 0,2-1-1 0 0,0 2 1 0 0,0 0 0 0 0,1 0-1 0 0,1 2 1 0 0,1 0 0 0 0,35-18-1 0 0,-48 29 1348 0 0,-1 0 1 0 0,0 0-1 0 0,1 1 0 0 0,0-1 0 0 0,-1 1 0 0 0,1 1 0 0 0,0-1 0 0 0,-1 1 0 0 0,9 0 0 0 0,-12 0 66 0 0,0 0-1 0 0,-1 1 1 0 0,1-1-1 0 0,-1 0 1 0 0,1 1-1 0 0,0-1 1 0 0,-1 1-1 0 0,1 0 1 0 0,-1 0-1 0 0,1-1 1 0 0,-1 1-1 0 0,0 0 1 0 0,1 0-1 0 0,-1 0 1 0 0,0 0-1 0 0,0 1 0 0 0,0-1 1 0 0,1 0-1 0 0,-1 0 1 0 0,0 1-1 0 0,-1-1 1 0 0,1 1-1 0 0,0-1 1 0 0,0 1-1 0 0,-1-1 1 0 0,1 1-1 0 0,-1-1 1 0 0,1 1-1 0 0,-1 0 1 0 0,1-1-1 0 0,-1 1 1 0 0,0 0-1 0 0,0-1 1 0 0,0 1-1 0 0,0 2 1 0 0,-1 15 1843 0 0,0 0 1 0 0,-1 0 0 0 0,-6 24-1 0 0,-22 53 1308 0 0,23-55-4308 0 0,6-11-4163 0 0,2-29 4733 0 0,-1 0-1 0 0,1 0 1 0 0,0 1-1 0 0,0-1 1 0 0,0 0-1 0 0,-1 0 1 0 0,1 0 0 0 0,0-1-1 0 0,0 1 1 0 0,0 0-1 0 0,1 0 1 0 0,-1 0 0 0 0,0-1-1 0 0,0 1 1 0 0,0-1-1 0 0,1 1 1 0 0,-1-1-1 0 0,0 1 1 0 0,0-1-1 0 0,1 0 1 0 0,-1 1 0 0 0,0-1-1 0 0,1 0 1 0 0,-1 0-1 0 0,0 0 1 0 0,1 0-1 0 0,-1 0 1 0 0,2-1 0 0 0,41 0-4646 0 0,48-13-910 0 0,-63 9 5024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39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52 0 0 0,'-12'-6'2956'0'0,"-1"0"0"0"0,1 1 1 0 0,-1 0-1 0 0,-20-4 0 0 0,17 6-414 0 0,-1 0 0 0 0,1 1-1 0 0,-28 1 1 0 0,29 1-1423 0 0,0 1 0 0 0,0 1 0 0 0,0 1 0 0 0,-16 4 0 0 0,20-3-986 0 0,1-1 1 0 0,0 2-1 0 0,0-1 0 0 0,0 1 1 0 0,0 1-1 0 0,-9 6 0 0 0,16-10-182 0 0,1 1-1 0 0,-1-1 0 0 0,0 1 1 0 0,1-1-1 0 0,-1 1 0 0 0,1 0 1 0 0,0 0-1 0 0,-1 0 0 0 0,2 0 1 0 0,-1 0-1 0 0,0 1 0 0 0,1-1 1 0 0,-1 0-1 0 0,1 1 0 0 0,0-1 1 0 0,0 1-1 0 0,0 0 1 0 0,1-1-1 0 0,-1 1 0 0 0,1 0 1 0 0,0-1-1 0 0,0 1 0 0 0,0 0 1 0 0,0-1-1 0 0,1 1 0 0 0,0 0 1 0 0,0-1-1 0 0,0 1 0 0 0,0-1 1 0 0,0 1-1 0 0,0-1 0 0 0,1 0 1 0 0,3 6-1 0 0,-1-4-537 0 0,0-1-1 0 0,0 1 1 0 0,1 0-1 0 0,-1-1 1 0 0,1 0-1 0 0,0 0 1 0 0,0-1 0 0 0,1 1-1 0 0,-1-1 1 0 0,1 0-1 0 0,0-1 1 0 0,-1 1-1 0 0,1-1 1 0 0,0 0 0 0 0,1-1-1 0 0,-1 1 1 0 0,0-1-1 0 0,0 0 1 0 0,0-1-1 0 0,1 0 1 0 0,-1 0 0 0 0,0 0-1 0 0,1 0 1 0 0,-1-1-1 0 0,0 0 1 0 0,0-1-1 0 0,0 1 1 0 0,0-1 0 0 0,0-1-1 0 0,0 1 1 0 0,9-6-1 0 0,-10 5 335 0 0,0 0 1 0 0,0-1-1 0 0,0 0 0 0 0,-1 0 0 0 0,1 0 0 0 0,-1 0 0 0 0,0-1 0 0 0,0 1 1 0 0,-1-1-1 0 0,4-6 0 0 0,22-53 1190 0 0,-16 32 943 0 0,-5 3 7045 0 0,-8 35-5483 0 0,0 10-1834 0 0,0-5-836 0 0,-1 5-246 0 0,1 0 0 0 0,1-1-1 0 0,0 1 1 0 0,2 0 0 0 0,6 26 0 0 0,-3-23-360 0 0,-5-14-437 0 0,0 0 1 0 0,0-1 0 0 0,1 0 0 0 0,0 1-1 0 0,0-1 1 0 0,0 0 0 0 0,0 0 0 0 0,3 4-1 0 0,-3-7-19 0 0,-1 0-1 0 0,1 1 1 0 0,-1-1-1 0 0,1 0 1 0 0,-1 0-1 0 0,1-1 1 0 0,0 1-1 0 0,-1 0 0 0 0,1 0 1 0 0,0-1-1 0 0,0 1 1 0 0,0-1-1 0 0,0 0 1 0 0,-1 1-1 0 0,1-1 1 0 0,0 0-1 0 0,0 0 0 0 0,0 0 1 0 0,0 0-1 0 0,0 0 1 0 0,-1-1-1 0 0,1 1 1 0 0,0-1-1 0 0,0 1 1 0 0,2-2-1 0 0,1 0-458 0 0,0-1 1 0 0,0 0-1 0 0,0 0 1 0 0,0 0-1 0 0,0-1 0 0 0,-1 1 1 0 0,0-1-1 0 0,0 0 1 0 0,0 0-1 0 0,0-1 0 0 0,4-5 1 0 0,33-56-2825 0 0,-25 35 2912 0 0,24-54 2325 0 0,-26 48 14275 0 0,-17 43-15117 0 0,1 0 1 0 0,-1 0-1 0 0,1 0 1 0 0,0 0-1 0 0,1 0 1 0 0,0 1-1 0 0,0-1 1 0 0,-1 11 0 0 0,-2 13 385 0 0,-7 14-972 0 0,4-18-129 0 0,2 0 0 0 0,0 1-1 0 0,-1 34 1 0 0,0-50-105 0 0,5-11-2 0 0,0 1-1 0 0,1 0 0 0 0,-1 0 1 0 0,0 0-1 0 0,1 0 1 0 0,-1 0-1 0 0,0 0 0 0 0,1 0 1 0 0,-1 0-1 0 0,1 0 1 0 0,0 0-1 0 0,-1 0 0 0 0,1 0 1 0 0,0 0-1 0 0,0 0 0 0 0,-1 0 1 0 0,1 0-1 0 0,0 2 1 0 0,0-2-118 0 0,-6-25-4669 0 0,27-39-1463 0 0,-9 38 4195 0 0,2 2 0 0 0,29-40 1 0 0,-36 55 1908 0 0,-1 0 0 0 0,2 0 1 0 0,-1 1-1 0 0,1 0 1 0 0,1 0-1 0 0,-1 0 1 0 0,1 1-1 0 0,0 1 1 0 0,0 0-1 0 0,11-5 1 0 0,-16 9 431 0 0,1-1 1 0 0,0 1-1 0 0,0 0 0 0 0,0 0 0 0 0,0 0 1 0 0,0 1-1 0 0,0-1 0 0 0,0 1 1 0 0,0 1-1 0 0,0-1 0 0 0,0 1 1 0 0,0 0-1 0 0,0 0 0 0 0,0 0 1 0 0,0 1-1 0 0,-1-1 0 0 0,1 1 0 0 0,0 0 1 0 0,-1 1-1 0 0,0-1 0 0 0,1 1 1 0 0,-1 0-1 0 0,0 0 0 0 0,0 0 1 0 0,-1 0-1 0 0,1 1 0 0 0,-1 0 1 0 0,1-1-1 0 0,-1 1 0 0 0,3 7 0 0 0,-1-4 228 0 0,0 1-1 0 0,-1 0 1 0 0,0 0-1 0 0,-1 0 0 0 0,0 0 1 0 0,0 1-1 0 0,-1-1 1 0 0,0 1-1 0 0,1 12 0 0 0,-2-14-431 0 0,-1 0 0 0 0,0 1 0 0 0,0-1 0 0 0,-1 0 0 0 0,0 1 0 0 0,-3 12 0 0 0,-9 9-531 0 0,3-8-1309 0 0,6-4-3282 0 0,4-16 4707 0 0,1 0-1 0 0,-1 0 1 0 0,1-1 0 0 0,-1 1-1 0 0,1 0 1 0 0,-1 0 0 0 0,1-1 0 0 0,0 1-1 0 0,-1 0 1 0 0,1-1 0 0 0,0 1-1 0 0,0-1 1 0 0,-1 1 0 0 0,1-1-1 0 0,0 1 1 0 0,0-1 0 0 0,0 1 0 0 0,0-1-1 0 0,0 0 1 0 0,-1 0 0 0 0,1 1-1 0 0,0-1 1 0 0,0 0 0 0 0,0 0 0 0 0,0 0-1 0 0,0 0 1 0 0,0 0 0 0 0,2 0-1 0 0,36 0-3959 0 0,-30 0 2731 0 0,54-8-2728 0 0,-42 4 3215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0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583 52 892 0 0,'-1'-2'478'0'0,"0"0"1"0"0,0 0-1 0 0,0 0 0 0 0,0 0 0 0 0,0 0 1 0 0,0 0-1 0 0,-1 0 0 0 0,1 0 1 0 0,-1 0-1 0 0,0 1 0 0 0,1-1 0 0 0,-1 1 1 0 0,0-1-1 0 0,0 1 0 0 0,0 0 1 0 0,0 0-1 0 0,0-1 0 0 0,0 2 0 0 0,0-1 1 0 0,0 0-1 0 0,-3-1 0 0 0,-49-14 9282 0 0,44 15-9180 0 0,0 1-1 0 0,0 0 1 0 0,0 1 0 0 0,0 0-1 0 0,0 1 1 0 0,0 0 0 0 0,0 0-1 0 0,0 1 1 0 0,1 0-1 0 0,0 1 1 0 0,-1 0 0 0 0,1 1-1 0 0,1-1 1 0 0,-1 2 0 0 0,1-1-1 0 0,0 1 1 0 0,0 1 0 0 0,0-1-1 0 0,-7 9 1 0 0,11-10-595 0 0,0-1 0 0 0,0 1 0 0 0,0 0 0 0 0,0 0 0 0 0,1 0 0 0 0,0 1 0 0 0,0-1 0 0 0,0 1 0 0 0,1 0 0 0 0,0-1 0 0 0,0 1 0 0 0,0 0 0 0 0,1 1 0 0 0,0-1 0 0 0,0 0 0 0 0,0 0 0 0 0,1 0 0 0 0,0 1 0 0 0,0-1 0 0 0,1 0 0 0 0,0 0-1 0 0,0 1 1 0 0,0-1 0 0 0,1 0 0 0 0,-1 0 0 0 0,2 0 0 0 0,-1-1 0 0 0,1 1 0 0 0,4 7 0 0 0,-4-8-243 0 0,0-1-1 0 0,1 1 1 0 0,0-1-1 0 0,0 0 0 0 0,0 0 1 0 0,0 0-1 0 0,0-1 1 0 0,1 0-1 0 0,0 0 0 0 0,-1 0 1 0 0,1 0-1 0 0,0-1 1 0 0,0 1-1 0 0,1-1 0 0 0,-1-1 1 0 0,0 1-1 0 0,1-1 1 0 0,-1 0-1 0 0,1 0 0 0 0,-1 0 1 0 0,1-1-1 0 0,0 0 1 0 0,6-1-1 0 0,-4 0-100 0 0,0-1 0 0 0,0 0 0 0 0,0 0 0 0 0,0-1 0 0 0,0 0 0 0 0,0 0 0 0 0,-1-1 0 0 0,1 0 0 0 0,-1 0 0 0 0,0-1 0 0 0,0 0 0 0 0,-1 0 0 0 0,1-1 0 0 0,9-11 0 0 0,-7 7 529 0 0,-2-1 0 0 0,1 1-1 0 0,-2-1 1 0 0,1 0 0 0 0,-2-1 0 0 0,1 0-1 0 0,4-16 1 0 0,-7 18 1573 0 0,0-1 0 0 0,-1 1 1 0 0,0 0-1 0 0,0-19 0 0 0,-5 43-1265 0 0,0-1-1 0 0,-1 1 1 0 0,-11 24 0 0 0,12-29-421 0 0,-27 94-57 0 0,17-52 0 0 0,-51 209 0 0 0,43-193 0 0 0,-16 57 0 0 0,-3 8 0 0 0,38-125-137 0 0,0 0 1 0 0,-1 0-1 0 0,0 0 1 0 0,0 0-1 0 0,0 0 1 0 0,-1-1-1 0 0,-5 6 1 0 0,7-9 61 0 0,0-1 1 0 0,0 0-1 0 0,0 0 0 0 0,-1 1 1 0 0,1-2-1 0 0,-1 1 1 0 0,1 0-1 0 0,-1 0 0 0 0,0-1 1 0 0,1 0-1 0 0,-1 1 1 0 0,0-1-1 0 0,0 0 0 0 0,0-1 1 0 0,0 1-1 0 0,0 0 1 0 0,0-1-1 0 0,0 0 0 0 0,-4 1 1 0 0,-5-2-926 0 0,0-1 0 0 0,1 0 0 0 0,-1 0 0 0 0,1-1 0 0 0,-1-1 0 0 0,1 0 0 0 0,0-1 0 0 0,0 0 0 0 0,1 0 0 0 0,-13-9 0 0 0,4 2 352 0 0,1-2 0 0 0,0 0 0 0 0,0-1 0 0 0,-20-23 0 0 0,35 36 899 0 0,1-1 0 0 0,0 1-1 0 0,0-1 1 0 0,0 1 0 0 0,0-1-1 0 0,1 0 1 0 0,-1 1 0 0 0,1-1-1 0 0,0 0 1 0 0,-1 0-1 0 0,1 0 1 0 0,1-1 0 0 0,-1 1-1 0 0,0 0 1 0 0,1 0 0 0 0,-1 0-1 0 0,1 0 1 0 0,0-1-1 0 0,0 1 1 0 0,1 0 0 0 0,-1 0-1 0 0,0 0 1 0 0,1-1 0 0 0,0 1-1 0 0,0 0 1 0 0,0 0-1 0 0,0 0 1 0 0,0 0 0 0 0,1 0-1 0 0,-1 0 1 0 0,1 1 0 0 0,0-1-1 0 0,0 0 1 0 0,3-2 0 0 0,8-9 625 0 0,0 1 0 0 0,1 1 1 0 0,0 0-1 0 0,32-19 0 0 0,-10 7-1019 0 0,65-48-247 0 0,54-43-3971 0 0,-128 92 1690 0 0,-1-1 0 0 0,-1-1 0 0 0,33-44 0 0 0,-48 56 1409 0 0,0-2 1 0 0,-1 1 0 0 0,-1-1 0 0 0,0 0 0 0 0,-2-1 0 0 0,1 0 0 0 0,-2 0 0 0 0,0-1 0 0 0,5-29-1 0 0,-4 22 399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0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61 0 0 0,'-109'-36'8521'0'0,"-2"13"5110"0"0,107 22-13027 0 0,0 1 1 0 0,0 0-1 0 0,-1 0 1 0 0,1 0-1 0 0,0 1 0 0 0,0-1 1 0 0,0 1-1 0 0,0 0 1 0 0,0 0-1 0 0,-7 3 0 0 0,9-3-479 0 0,-1 0-1 0 0,0 1 0 0 0,1-1 0 0 0,0 1 0 0 0,-1-1 1 0 0,1 1-1 0 0,0 0 0 0 0,0 0 0 0 0,0 0 0 0 0,0 0 1 0 0,0 0-1 0 0,1 1 0 0 0,-1-1 0 0 0,1 0 0 0 0,-1 1 1 0 0,1-1-1 0 0,0 1 0 0 0,0 0 0 0 0,0-1 0 0 0,0 1 1 0 0,0 0-1 0 0,1 0 0 0 0,-1-1 0 0 0,1 1 0 0 0,0 3 1 0 0,0 0-80 0 0,0 0 1 0 0,1 0 0 0 0,-1 1 0 0 0,2-1 0 0 0,-1 0 0 0 0,1 0-1 0 0,-1-1 1 0 0,2 1 0 0 0,-1 0 0 0 0,1-1 0 0 0,0 1 0 0 0,0-1 0 0 0,0 0-1 0 0,8 9 1 0 0,-4-6-153 0 0,0-1-1 0 0,1 0 1 0 0,0-1-1 0 0,1 0 1 0 0,-1 0 0 0 0,1-1-1 0 0,0 0 1 0 0,12 5-1 0 0,6-1-1512 0 0,1 0 0 0 0,0-1 0 0 0,0-2 1 0 0,1-1-1 0 0,42 2 0 0 0,-36-7-1090 0 0,-1-1 1 0 0,1-1 0 0 0,-1-2-1 0 0,0-1 1 0 0,0-2 0 0 0,0-1-1 0 0,39-16 1 0 0,-51 16 2353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18 782 0 0 0,'-17'7'5043'0'0,"21"-14"410"0"0,24-17 1553 0 0,-7 10-5111 0 0,1 2 0 0 0,40-17 0 0 0,-19 9-1143 0 0,17-9 55 0 0,90-48-682 0 0,-135 67-579 0 0,1 0 1 0 0,-2-2-1 0 0,1 1 1 0 0,-2-2 0 0 0,1 0-1 0 0,-2 0 1 0 0,12-17-1 0 0,-11 12-256 0 0,-3 5-36 0 0,-1 0 1 0 0,0-1-1 0 0,8-18 0 0 0,14-29-1592 0 0,-22 46 1940 0 0,-1 1 0 0 0,0-1 1 0 0,-2-1-1 0 0,1 1 0 0 0,-2-1 0 0 0,0 0 1 0 0,-1 0-1 0 0,-1-1 0 0 0,2-17 0 0 0,-3 5 326 0 0,-1 23 181 0 0,-1 1 0 0 0,1-1 0 0 0,-1 1 0 0 0,-1-1 0 0 0,1 0 0 0 0,-1 1 0 0 0,-2-11 0 0 0,2 13 212 0 0,0-1 0 0 0,0 1 0 0 0,0 0-1 0 0,0 0 1 0 0,0 0 0 0 0,-1 0 0 0 0,0 0-1 0 0,1 0 1 0 0,-1 0 0 0 0,0 0 0 0 0,-1 1-1 0 0,1-1 1 0 0,0 1 0 0 0,-1-1 0 0 0,1 1-1 0 0,-1 0 1 0 0,0 0 0 0 0,-3-2 0 0 0,3 4-50 0 0,1-1 0 0 0,0 1 0 0 0,-1 0 0 0 0,1 0 0 0 0,0 0 0 0 0,0 0 1 0 0,-1 1-1 0 0,1-1 0 0 0,0 0 0 0 0,0 1 0 0 0,-1 0 0 0 0,1-1 1 0 0,0 1-1 0 0,0 0 0 0 0,0 0 0 0 0,0 0 0 0 0,0 1 0 0 0,0-1 0 0 0,0 0 1 0 0,1 1-1 0 0,-1-1 0 0 0,0 1 0 0 0,1 0 0 0 0,-1-1 0 0 0,1 1 0 0 0,0 0 1 0 0,-1 0-1 0 0,1 0 0 0 0,-1 3 0 0 0,-5 6 232 0 0,0 0 0 0 0,0 1 0 0 0,1 0 0 0 0,1 1 1 0 0,0-1-1 0 0,1 1 0 0 0,-4 23 0 0 0,1 5 152 0 0,0 48-1 0 0,0-6 87 0 0,5-46-631 0 0,1-1-1 0 0,5 51 1 0 0,1 9-10 0 0,-5-75-122 0 0,2-1-1 0 0,0 0 1 0 0,1 0 0 0 0,1 0 0 0 0,1 0-1 0 0,13 35 1 0 0,-15-49-82 0 0,10 17-1387 0 0,-13-23 1434 0 0,1 1-1 0 0,-1-1 1 0 0,1 0-1 0 0,-1 1 0 0 0,1-1 1 0 0,0 0-1 0 0,-1 0 1 0 0,1 1-1 0 0,-1-1 1 0 0,1 0-1 0 0,0 0 1 0 0,-1 0-1 0 0,1 0 0 0 0,-1 0 1 0 0,1 0-1 0 0,0 0 1 0 0,-1 0-1 0 0,1 0 1 0 0,-1 0-1 0 0,1 0 1 0 0,0 0-1 0 0,-1 0 1 0 0,1 0-1 0 0,-1-1 0 0 0,1 1 1 0 0,0 0-1 0 0,-1-1 1 0 0,1 1-1 0 0,-1 0 1 0 0,1-1-1 0 0,-1 1 1 0 0,1 0-1 0 0,-1-1 0 0 0,1 1 1 0 0,-1-1-1 0 0,0 1 1 0 0,1-1-1 0 0,-1 1 1 0 0,0-1-1 0 0,1 0 1 0 0,7-8-822 0 0,3-3-693 0 0,1-1 0 0 0,-2 0 1 0 0,0-1-1 0 0,16-29 0 0 0,-12 15-1585 0 0,29-43 0 0 0,-26 45 1170 0 0,21-44 1 0 0,-29 54 3233 0 0,-8 21 3192 0 0,-11 34 1483 0 0,6-23-4932 0 0,0 1 1 0 0,1-1-1 0 0,1 1 0 0 0,0 0 0 0 0,1 0 1 0 0,3 33-1 0 0,-2-44-1024 0 0,1 1 0 0 0,0 0 1 0 0,0 0-1 0 0,1-1 0 0 0,0 1 0 0 0,0-1 0 0 0,1 1 0 0 0,-1-1 1 0 0,1 0-1 0 0,1 0 0 0 0,-1 0 0 0 0,1 0 0 0 0,0-1 1 0 0,0 0-1 0 0,1 1 0 0 0,0-2 0 0 0,0 1 0 0 0,0 0 0 0 0,0-1 1 0 0,6 4-1 0 0,-8-7-263 0 0,0 0 1 0 0,0 0-1 0 0,0 0 1 0 0,-1 0-1 0 0,1 0 0 0 0,0 0 1 0 0,0-1-1 0 0,0 0 1 0 0,1 1-1 0 0,-1-1 1 0 0,0 0-1 0 0,0-1 0 0 0,0 1 1 0 0,0 0-1 0 0,0-1 1 0 0,0 0-1 0 0,0 1 1 0 0,-1-1-1 0 0,1-1 1 0 0,0 1-1 0 0,0 0 0 0 0,-1-1 1 0 0,1 1-1 0 0,0-1 1 0 0,-1 0-1 0 0,0 0 1 0 0,3-2-1 0 0,2-2-443 0 0,-1 0-1 0 0,0-1 1 0 0,0 1-1 0 0,0-1 1 0 0,-1-1 0 0 0,0 1-1 0 0,-1-1 1 0 0,4-8-1 0 0,10-23-852 0 0,-9 22 1062 0 0,0-1 0 0 0,-2-1 1 0 0,8-28-1 0 0,-7 17 570 0 0,2-12 634 0 0,-8 11 3630 0 0,-9 59 1627 0 0,-7 103 1335 0 0,10-74-7650 0 0,1 1-7236 0 0,3-56 7234 0 0,0-1 0 0 0,1 0-1 0 0,-1 1 1 0 0,1-1-1 0 0,-1 0 1 0 0,1 0-1 0 0,-1 1 1 0 0,1-1 0 0 0,0 0-1 0 0,0 0 1 0 0,0 0-1 0 0,0 0 1 0 0,-1 0 0 0 0,1 0-1 0 0,0 0 1 0 0,1 0-1 0 0,-1 0 1 0 0,0 0-1 0 0,0-1 1 0 0,0 1 0 0 0,0 0-1 0 0,1-1 1 0 0,-1 1-1 0 0,0-1 1 0 0,1 1 0 0 0,-1-1-1 0 0,0 0 1 0 0,1 0-1 0 0,-1 1 1 0 0,0-1-1 0 0,1 0 1 0 0,-1 0 0 0 0,1 0-1 0 0,-1 0 1 0 0,2-1-1 0 0,51-4-4237 0 0,-33 1 4215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2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53 0 0 0,'-30'-1'3481'0'0,"3"0"1910"0"0,-1 2 1 0 0,-45 6-1 0 0,64-5-4083 0 0,0 0 0 0 0,1 1 0 0 0,-1 0-1 0 0,-15 7 1 0 0,19-7-981 0 0,0 0-1 0 0,0 1 0 0 0,1-1 1 0 0,-1 1-1 0 0,1 0 1 0 0,0 0-1 0 0,0 0 1 0 0,-6 8-1 0 0,9-10-316 0 0,-1 1 1 0 0,0 0-1 0 0,1 0 1 0 0,0 0-1 0 0,0 0 0 0 0,0 0 1 0 0,0 0-1 0 0,0 0 1 0 0,0 0-1 0 0,1 1 0 0 0,0-1 1 0 0,0 0-1 0 0,-1 0 1 0 0,2 0-1 0 0,-1 1 0 0 0,0-1 1 0 0,1 0-1 0 0,-1 0 0 0 0,1 0 1 0 0,0 0-1 0 0,0 0 1 0 0,0 0-1 0 0,1 0 0 0 0,-1 0 1 0 0,1 0-1 0 0,-1 0 1 0 0,1-1-1 0 0,0 1 0 0 0,0 0 1 0 0,0-1-1 0 0,1 0 1 0 0,-1 0-1 0 0,6 4 0 0 0,0 2-532 0 0,1-1-1 0 0,1 0 1 0 0,0 0-1 0 0,0-1 1 0 0,0-1-1 0 0,0 0 0 0 0,1 0 1 0 0,12 3-1 0 0,-16-6-132 0 0,1-1 0 0 0,-1 1 0 0 0,1-1-1 0 0,-1-1 1 0 0,1 1 0 0 0,0-1 0 0 0,-1-1-1 0 0,1 1 1 0 0,-1-2 0 0 0,1 1 0 0 0,-1-1 0 0 0,13-4-1 0 0,-16 4 496 0 0,1 0 0 0 0,0 0-1 0 0,0-1 1 0 0,-1 1-1 0 0,0-1 1 0 0,1 0 0 0 0,-1-1-1 0 0,0 1 1 0 0,-1-1-1 0 0,1 0 1 0 0,0 0 0 0 0,-1 0-1 0 0,0 0 1 0 0,0-1-1 0 0,-1 1 1 0 0,1-1 0 0 0,-1 0-1 0 0,0 1 1 0 0,2-8 0 0 0,-1 4 432 0 0,-1-1 0 0 0,0 0 0 0 0,-1 0 0 0 0,0 0 0 0 0,-1 0 0 0 0,1 0 0 0 0,-2 0 0 0 0,1 0 0 0 0,-1 0 0 0 0,-3-9 0 0 0,3 14-161 0 0,0-1 1 0 0,0 1-1 0 0,-1 0 0 0 0,0-1 0 0 0,0 1 0 0 0,0 0 0 0 0,0 0 1 0 0,-1 0-1 0 0,0 1 0 0 0,1-1 0 0 0,-1 1 0 0 0,-1-1 0 0 0,1 1 1 0 0,0 0-1 0 0,-1 0 0 0 0,0 0 0 0 0,1 1 0 0 0,-1-1 0 0 0,0 1 1 0 0,-8-3-1 0 0,6 2-754 0 0,0 1 0 0 0,-1 0 0 0 0,1 1 0 0 0,0-1 0 0 0,-1 1 0 0 0,1 0 1 0 0,-1 1-1 0 0,-6 0 0 0 0,41 4-11518 0 0,-15-4 11724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2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25 0 0 0,'0'0'262'0'0,"1"-1"0"0"0,0 1 0 0 0,-1 0 0 0 0,1 0 0 0 0,0 0 0 0 0,-1 0 1 0 0,1 0-1 0 0,0 0 0 0 0,-1 0 0 0 0,1 0 0 0 0,0 0 0 0 0,-1 0 0 0 0,1 1 0 0 0,-1-1 0 0 0,1 0 0 0 0,0 0 0 0 0,-1 0 0 0 0,1 1 0 0 0,-1-1 0 0 0,1 0 1 0 0,0 1-1 0 0,-1-1 0 0 0,1 1 0 0 0,-1-1 0 0 0,1 1 0 0 0,-1-1 0 0 0,0 1 0 0 0,1-1 0 0 0,-1 1 0 0 0,1-1 0 0 0,-1 1 0 0 0,0-1 0 0 0,0 1 0 0 0,1 0 1 0 0,-8 22 10723 0 0,1-8-8296 0 0,-63 213 7228 0 0,69-176-10935 0 0,47-137-5649 0 0,-16 40 3997 0 0,-23 32 1803 0 0,1-1 1 0 0,0 1 0 0 0,12-12 0 0 0,21-22-1899 0 0,-34 37 2382 0 0,0-1 0 0 0,1 1 0 0 0,0 1 0 0 0,1 0 0 0 0,-1 0 0 0 0,2 0 0 0 0,-1 2-1 0 0,1-1 1 0 0,0 1 0 0 0,1 1 0 0 0,17-8 0 0 0,-28 14 498 0 0,0 0-1 0 0,1 0 1 0 0,-1 0 0 0 0,0 0-1 0 0,0 0 1 0 0,1 0 0 0 0,-1 0 0 0 0,0 0-1 0 0,0 0 1 0 0,1 0 0 0 0,-1 1-1 0 0,0-1 1 0 0,0 0 0 0 0,0 1-1 0 0,1-1 1 0 0,-1 1 0 0 0,0-1-1 0 0,0 1 1 0 0,0 0 0 0 0,0-1-1 0 0,0 1 1 0 0,0 0 0 0 0,0 0 0 0 0,-1 0-1 0 0,1 0 1 0 0,0 0 0 0 0,0 0-1 0 0,0 0 1 0 0,-1 0 0 0 0,1 0-1 0 0,-1 0 1 0 0,1 0 0 0 0,-1 0-1 0 0,1 1 1 0 0,-1-1 0 0 0,1 2-1 0 0,9 55 4654 0 0,-7-37-3199 0 0,-3-16-1216 0 0,0 1-1 0 0,1 0 1 0 0,-2-1 0 0 0,1 1 0 0 0,-1-1-1 0 0,-1 7 1 0 0,-1 19 993 0 0,2-13-609 0 0,-1 0 0 0 0,-6 26 0 0 0,1-3-2574 0 0,3 2-5098 0 0,5-41 6541 0 0,-1-1-1 0 0,1 1 1 0 0,-1-1 0 0 0,1 1-1 0 0,-1 0 1 0 0,1-1-1 0 0,0 1 1 0 0,0-1 0 0 0,0 0-1 0 0,0 1 1 0 0,0-1-1 0 0,0 0 1 0 0,0 1 0 0 0,0-1-1 0 0,1 0 1 0 0,-1 0-1 0 0,0 0 1 0 0,1 0-1 0 0,-1 0 1 0 0,1-1 0 0 0,-1 1-1 0 0,1 0 1 0 0,-1 0-1 0 0,1-1 1 0 0,0 1 0 0 0,-1-1-1 0 0,1 0 1 0 0,0 1-1 0 0,-1-1 1 0 0,3 0 0 0 0,57 4-5474 0 0,-55-4 5577 0 0,9 0-741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3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579 60 0 0 0,'-7'-6'1152'0'0,"0"0"1"0"0,0 0-1 0 0,-1 1 0 0 0,0 0 1 0 0,0 0-1 0 0,0 1 1 0 0,-1 0-1 0 0,0 0 0 0 0,1 1 1 0 0,-1 0-1 0 0,0 1 0 0 0,0 0 1 0 0,-1 0-1 0 0,1 1 0 0 0,0 0 1 0 0,-17 1-1 0 0,9 0 657 0 0,0 1 0 0 0,1 1 0 0 0,-27 5 1 0 0,30-4-1214 0 0,0 1 0 0 0,0 1 1 0 0,1 0-1 0 0,-16 8 1 0 0,24-11-554 0 0,-1 1 0 0 0,1-1 1 0 0,0 1-1 0 0,0 0 0 0 0,1 0 1 0 0,-1 0-1 0 0,1 1 0 0 0,-1-1 1 0 0,1 1-1 0 0,0 0 0 0 0,1 0 1 0 0,-1 0-1 0 0,0 0 1 0 0,1 1-1 0 0,0-1 0 0 0,0 0 1 0 0,1 1-1 0 0,-1 0 0 0 0,1-1 1 0 0,0 1-1 0 0,0 0 0 0 0,0 0 1 0 0,1 6-1 0 0,0-5-211 0 0,1-1 0 0 0,0 1 0 0 0,0 0 0 0 0,0-1 0 0 0,1 1 0 0 0,0-1 0 0 0,0 0 0 0 0,0 0 0 0 0,1 0 0 0 0,0 0 0 0 0,0 0 0 0 0,0 0 0 0 0,1-1 1 0 0,-1 1-1 0 0,1-1 0 0 0,0 0 0 0 0,0 0 0 0 0,0 0 0 0 0,1-1 0 0 0,5 4 0 0 0,1 0-862 0 0,1 0 1 0 0,0-1-1 0 0,0 0 0 0 0,0-1 1 0 0,1 0-1 0 0,0-1 0 0 0,0 0 1 0 0,0-1-1 0 0,0-1 1 0 0,0 0-1 0 0,17 0 0 0 0,-23-2 414 0 0,1 0 0 0 0,-1-1-1 0 0,0 0 1 0 0,0 0 0 0 0,0-1-1 0 0,0 0 1 0 0,0 0 0 0 0,0 0-1 0 0,0-1 1 0 0,-1 0 0 0 0,1-1-1 0 0,6-4 1 0 0,-8 5 365 0 0,0-2 0 0 0,0 1 0 0 0,0-1 1 0 0,-1 0-1 0 0,0 0 0 0 0,0 0 0 0 0,0 0 0 0 0,0-1 0 0 0,3-6 0 0 0,11-18 7 0 0,-14 25 394 0 0,-1 0 1 0 0,1 0 0 0 0,-1 0 0 0 0,-1-1 0 0 0,5-11 0 0 0,-4 10 189 0 0,-3 5-57 0 0,1 1-1 0 0,0 0 0 0 0,0-1 0 0 0,-1 1 1 0 0,1-1-1 0 0,-1 1 0 0 0,1-1 1 0 0,-1 1-1 0 0,0-1 0 0 0,1 0 0 0 0,-1 1 1 0 0,0-1-1 0 0,0 0 0 0 0,0 1 1 0 0,0-1-1 0 0,-1 1 0 0 0,1-1 1 0 0,0 0-1 0 0,-1 1 0 0 0,1-1 0 0 0,-1 1 1 0 0,1-1-1 0 0,-1 1 0 0 0,0-1 1 0 0,0 0-1 0 0,-9 8 6718 0 0,-2 14-3810 0 0,-9 24-967 0 0,20-42-1952 0 0,-13 34 1305 0 0,-13 50-1 0 0,18-52-886 0 0,-26 62 0 0 0,-17 33 185 0 0,-10 21-273 0 0,-66 136-14 0 0,124-276-615 0 0,-2 0-126 0 0,1 0-1 0 0,0 0 1 0 0,0 1-1 0 0,1 0 1 0 0,-2 11-1 0 0,6-22 133 0 0,0 0 1 0 0,0 0-1 0 0,0 1 0 0 0,0-1 0 0 0,0 0 0 0 0,0 0 0 0 0,0 0 1 0 0,0 0-1 0 0,0 1 0 0 0,0-1 0 0 0,0 0 0 0 0,-1 0 1 0 0,1 0-1 0 0,0 0 0 0 0,0 0 0 0 0,0 0 0 0 0,0 1 0 0 0,0-1 1 0 0,0 0-1 0 0,0 0 0 0 0,-1 0 0 0 0,1 0 0 0 0,0 0 1 0 0,0 0-1 0 0,0 0 0 0 0,0 0 0 0 0,0 0 0 0 0,0 0 0 0 0,-1 0 1 0 0,1 0-1 0 0,0 1 0 0 0,0-1 0 0 0,0 0 0 0 0,0 0 1 0 0,-1 0-1 0 0,1 0 0 0 0,0 0 0 0 0,0 0 0 0 0,0 0 0 0 0,0-1 1 0 0,0 1-1 0 0,-1 0 0 0 0,1 0 0 0 0,0 0 0 0 0,0 0 1 0 0,0 0-1 0 0,0 0 0 0 0,0 0 0 0 0,-1 0 0 0 0,1 0 0 0 0,-13-8-1448 0 0,-9-11-870 0 0,6-4 407 0 0,0 1 0 0 0,-28-28 0 0 0,-16-22 4238 0 0,57 68-2075 0 0,1 1 0 0 0,0 0 0 0 0,0-1 0 0 0,1 1 0 0 0,-1-1 0 0 0,1 0 0 0 0,-1 1 0 0 0,1-1 0 0 0,0 0-1 0 0,1 0 1 0 0,-1 0 0 0 0,1 0 0 0 0,-1 0 0 0 0,1 0 0 0 0,1 1 0 0 0,-1-1 0 0 0,0 0 0 0 0,1 0 0 0 0,2-7-1 0 0,2-2 91 0 0,0 0-1 0 0,1 1 0 0 0,0 0 0 0 0,12-17 0 0 0,-1 2-357 0 0,-5 12-71 0 0,-1 0 1 0 0,2 0 0 0 0,0 1 0 0 0,21-17 0 0 0,30-33-1309 0 0,8-13-2106 0 0,-58 64 1892 0 0,0 0 1 0 0,0-1 0 0 0,-2-1 0 0 0,0 0 0 0 0,0 0 0 0 0,-2-1-1 0 0,0-1 1 0 0,13-28 0 0 0,-20 33 598 0 0,1 0 0 0 0,-2 0 0 0 0,0 0-1 0 0,0-1 1 0 0,-1 1 0 0 0,-1-19 0 0 0,0 11 9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3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497 115 0 0 0,'-3'-2'235'0'0,"-6"-2"1536"0"0,1-2 0 0 0,-1 1 0 0 0,1-1 0 0 0,-11-9 0 0 0,17 12-829 0 0,-1 1 0 0 0,1-1 0 0 0,0 0-1 0 0,1 1 1 0 0,-1-1 0 0 0,0 0 0 0 0,1 0 0 0 0,0 0 0 0 0,-1-1 0 0 0,1 1 0 0 0,0 0 0 0 0,1 0 0 0 0,-1 0 0 0 0,1-1-1 0 0,-1 1 1 0 0,1-6 0 0 0,1 7-845 0 0,-1 1 1 0 0,1 0-1 0 0,0 0 0 0 0,0 0 0 0 0,0 0 0 0 0,0 0 0 0 0,-1 0 0 0 0,1 0 0 0 0,0 0 0 0 0,1 1 0 0 0,-1-1 1 0 0,0 0-1 0 0,0 1 0 0 0,0-1 0 0 0,0 0 0 0 0,1 1 0 0 0,-1-1 0 0 0,0 1 0 0 0,0 0 0 0 0,1 0 1 0 0,-1-1-1 0 0,0 1 0 0 0,2 0 0 0 0,-1-1-78 0 0,0 1 0 0 0,0 0-1 0 0,-1-1 1 0 0,1 1 0 0 0,0 0 0 0 0,0 0 0 0 0,0 0 0 0 0,0 0-1 0 0,0 0 1 0 0,0 0 0 0 0,-1 1 0 0 0,1-1 0 0 0,0 1 0 0 0,0-1-1 0 0,0 1 1 0 0,-1 0 0 0 0,4 1 0 0 0,-4-1-29 0 0,0 0 0 0 0,-1 0 0 0 0,1 0 0 0 0,0 0 0 0 0,0 0 1 0 0,-1 0-1 0 0,1 0 0 0 0,0 0 0 0 0,-1 0 0 0 0,1 0 0 0 0,-1 1 0 0 0,1-1 0 0 0,-1 0 1 0 0,0 0-1 0 0,0 0 0 0 0,1 1 0 0 0,-1-1 0 0 0,0 0 0 0 0,0 1 0 0 0,0-1 0 0 0,0 0 0 0 0,-1 0 1 0 0,1 1-1 0 0,0-1 0 0 0,0 0 0 0 0,-1 0 0 0 0,1 0 0 0 0,-2 3 0 0 0,0-1-109 0 0,0-1-1 0 0,0 1 1 0 0,-1 0-1 0 0,1-1 1 0 0,-1 1-1 0 0,0-1 1 0 0,1 0-1 0 0,-1 0 1 0 0,0 0-1 0 0,-5 2 1 0 0,-9 4-1120 0 0,0 0 0 0 0,-35 8 1 0 0,31-10 121 0 0,-74 21-7818 0 0,-101 15 1 0 0,148-37 6131 0 0,39-1 2257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4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370 117 0 0 0,'-20'-27'4964'0'0,"19"26"-4408"0"0,0-1-1 0 0,0 0 1 0 0,0 0 0 0 0,0 0-1 0 0,1 0 1 0 0,-1 0 0 0 0,1 0-1 0 0,-1 0 1 0 0,1 0 0 0 0,0 0 0 0 0,0 0-1 0 0,0-1 1 0 0,0 1 0 0 0,0 0-1 0 0,0 0 1 0 0,0 0 0 0 0,1 0-1 0 0,-1 0 1 0 0,1 0 0 0 0,1-3 0 0 0,0 2 100 0 0,-1 0 0 0 0,1 0 1 0 0,0 0-1 0 0,0 0 0 0 0,0 0 1 0 0,1 0-1 0 0,-1 1 0 0 0,1-1 1 0 0,-1 1-1 0 0,1 0 0 0 0,0-1 1 0 0,4-1-1 0 0,-6 3-487 0 0,1 0-1 0 0,0 0 1 0 0,-1 1 0 0 0,1-1 0 0 0,0 0-1 0 0,0 1 1 0 0,0-1 0 0 0,0 1 0 0 0,0-1-1 0 0,0 1 1 0 0,0 0 0 0 0,0 0 0 0 0,0 0 0 0 0,0 0-1 0 0,-1 0 1 0 0,1 1 0 0 0,0-1 0 0 0,0 0-1 0 0,0 1 1 0 0,0-1 0 0 0,3 3 0 0 0,-5-3-172 0 0,1 1 1 0 0,-1 0 0 0 0,0 0-1 0 0,0 0 1 0 0,1-1-1 0 0,-1 1 1 0 0,0 0 0 0 0,0 0-1 0 0,0 0 1 0 0,0-1 0 0 0,0 1-1 0 0,0 0 1 0 0,0 0-1 0 0,0 0 1 0 0,-1 0 0 0 0,1-1-1 0 0,0 1 1 0 0,0 0 0 0 0,-1 0-1 0 0,1-1 1 0 0,-1 1-1 0 0,1 0 1 0 0,0 0 0 0 0,-1-1-1 0 0,1 1 1 0 0,-1-1 0 0 0,0 1-1 0 0,1 0 1 0 0,-1-1 0 0 0,1 1-1 0 0,-2 0 1 0 0,-19 23-446 0 0,-55 35-2676 0 0,52-42 72 0 0,-39 37 0 0 0,29-21 98 0 0,8-8-1688 0 0,-42 53 0 0 0,40-42 2427 0 0,14-19 1114 0 0,1 1 0 0 0,0 0 0 0 0,-11 24-1 0 0,11-21 833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4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22 0 0 0,'0'-1'515'0'0,"-1"-1"0"0"0,0 1-1 0 0,0 0 1 0 0,0-1 0 0 0,0 1 0 0 0,0 0 0 0 0,0 0-1 0 0,0 0 1 0 0,0 0 0 0 0,-1-1 0 0 0,1 2 0 0 0,0-1-1 0 0,-3-2 1 0 0,3 3-52 0 0,0 0-1 0 0,1-1 0 0 0,-1 1 1 0 0,0-1-1 0 0,0 1 0 0 0,1 0 1 0 0,-1 0-1 0 0,0-1 1 0 0,0 1-1 0 0,0 0 0 0 0,1 0 1 0 0,-1 0-1 0 0,0 0 1 0 0,0 0-1 0 0,0 0 0 0 0,1 0 1 0 0,-1 0-1 0 0,0 0 0 0 0,0 0 1 0 0,0 1-1 0 0,0-1 1 0 0,-9 14 6585 0 0,7 9-3976 0 0,4 32-2644 0 0,0-32 177 0 0,0 36-562 0 0,2-1 0 0 0,13 64 1 0 0,21 27-2005 0 0,-19-99-836 0 0,-2-26-2101 0 0,-15-24 4613 0 0,-1 0 0 0 0,1 1 0 0 0,-1-1 0 0 0,1 0 0 0 0,0 0 0 0 0,-1 0 0 0 0,1 1 0 0 0,0-1 0 0 0,-1 0 0 0 0,1 0 0 0 0,0 0-1 0 0,-1 0 1 0 0,1 0 0 0 0,0 0 0 0 0,-1 0 0 0 0,1 0 0 0 0,0 0 0 0 0,-1-1 0 0 0,1 1 0 0 0,0 0 0 0 0,-1 0 0 0 0,1-1 0 0 0,0 1 0 0 0,-1 0 0 0 0,2-1 0 0 0,12-17-3424 0 0,2-26 272 0 0,-15 40 2756 0 0,16-49-1819 0 0,-7 33 1819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4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1276 0 0,'0'6'1237'0'0,"0"0"0"0"0,-1 0 0 0 0,1 1-1 0 0,-1-1 1 0 0,-1 0 0 0 0,1 0 0 0 0,-1 0 0 0 0,-3 7 0 0 0,-18 20 13908 0 0,19-28-11179 0 0,1-2-4841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5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5 0 0 0,'-7'-5'24042'0'0,"-3"7"-18051"0"0,0 8-10026 0 0,-6 16-5638 0 0,-8 13-418 0 0,7 5 4432 0 0,16-28 5084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45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60 0 0,'-43'60'11556'0'0,"10"-31"5033"0"0,33-29-16540 0 0,0 0-1 0 0,0 0 1 0 0,0 0 0 0 0,0 0 0 0 0,0 1-1 0 0,0-1 1 0 0,0 0 0 0 0,0 0 0 0 0,0 0 0 0 0,0 0-1 0 0,0 0 1 0 0,0 0 0 0 0,17-4-5296 0 0,38-6-13395 0 0,-37 11 13963 0 0,-11 2 4408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1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178 146 0 0 0,'31'-54'4870'0'0,"-4"0"3369"0"0,-7 26-3464 0 0,-5 18 3755 0 0,-15 10-8442 0 0,0 1 0 0 0,0-1-1 0 0,0 0 1 0 0,0 0 0 0 0,0 0 0 0 0,0 0-1 0 0,0 0 1 0 0,0 0 0 0 0,0 0 0 0 0,0 0-1 0 0,0 1 1 0 0,0-1 0 0 0,0 0 0 0 0,-9 44 975 0 0,-60 144 231 0 0,19-61-764 0 0,38-96-466 0 0,-1 0 0 0 0,-19 33-1 0 0,21-42-485 0 0,-12 18-587 0 0,22-39 581 0 0,0 1-1 0 0,0-1 0 0 0,0 1 0 0 0,0-1 1 0 0,0 0-1 0 0,-1 0 0 0 0,1 0 1 0 0,0 0-1 0 0,0 0 0 0 0,-1 0 0 0 0,1 0 1 0 0,-1 0-1 0 0,1 0 0 0 0,-1 0 1 0 0,1-1-1 0 0,-1 1 0 0 0,1-1 0 0 0,-1 1 1 0 0,-2-1-1 0 0,3 0 65 0 0,0 0 1 0 0,1 0-1 0 0,-1 0 1 0 0,0 0-1 0 0,0 0 1 0 0,0 0-1 0 0,0-1 1 0 0,0 1-1 0 0,0 0 0 0 0,0-1 1 0 0,0 1-1 0 0,0-1 1 0 0,1 1-1 0 0,-1-1 1 0 0,0 1-1 0 0,0-1 1 0 0,1 0-1 0 0,-1 1 0 0 0,0-1 1 0 0,1 0-1 0 0,-1 0 1 0 0,0 1-1 0 0,1-1 1 0 0,-1 0-1 0 0,1 0 1 0 0,0 0-1 0 0,-1 0 1 0 0,1 0-1 0 0,0 0 0 0 0,-1 1 1 0 0,1-1-1 0 0,0-2 1 0 0,-1-35-5373 0 0,2 25 4278 0 0,-1 1 609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2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0 236 704 0 0,'1'-2'161'0'0,"11"-26"4188"0"0,26-41-1 0 0,-33 61-3204 0 0,1 0 0 0 0,-1 0 0 0 0,2 1-1 0 0,-1-1 1 0 0,1 2 0 0 0,0-1 0 0 0,1 1-1 0 0,0 0 1 0 0,10-6 0 0 0,-16 11-870 0 0,0-1 1 0 0,1 1-1 0 0,-1 0 1 0 0,0 0-1 0 0,1 1 1 0 0,-1-1-1 0 0,1 0 1 0 0,0 1-1 0 0,-1-1 1 0 0,1 1-1 0 0,-1 0 1 0 0,1 0-1 0 0,-1 0 1 0 0,1 0 0 0 0,0 1-1 0 0,-1-1 1 0 0,1 1-1 0 0,-1-1 1 0 0,1 1-1 0 0,3 1 1 0 0,-2 1-83 0 0,1-1 1 0 0,-1 1 0 0 0,0 0 0 0 0,1 1 0 0 0,-1-1 0 0 0,-1 1 0 0 0,1-1 0 0 0,0 1 0 0 0,4 7 0 0 0,3 6-131 0 0,-1 0-1 0 0,-1 0 1 0 0,-1 1-1 0 0,9 25 1 0 0,-8-14-249 0 0,9 54 1 0 0,-4-11-432 0 0,-10-56 462 0 0,-3-11 54 0 0,0-1 0 0 0,0 1 0 0 0,0 0-1 0 0,1-1 1 0 0,-1 1 0 0 0,1-1 0 0 0,3 5 0 0 0,-4-8 67 0 0,0 1 0 0 0,0-1 0 0 0,0 0 0 0 0,0-1 0 0 0,1 1 0 0 0,-1 0-1 0 0,0 0 1 0 0,0 0 0 0 0,1-1 0 0 0,-1 1 0 0 0,0-1 0 0 0,1 1 0 0 0,-1-1 0 0 0,1 1 0 0 0,-1-1 0 0 0,0 0 0 0 0,1 0-1 0 0,-1 0 1 0 0,1 0 0 0 0,-1 0 0 0 0,1 0 0 0 0,-1 0 0 0 0,1 0 0 0 0,-1 0 0 0 0,0-1 0 0 0,1 1 0 0 0,-1-1 0 0 0,2 0-1 0 0,8-6-50 0 0,-1-2-1 0 0,0 1 1 0 0,0-1-1 0 0,-1-1 1 0 0,0 0-1 0 0,11-17 1 0 0,162-171-735 0 0,-151 166 411 0 0,57-53-2053 0 0,-28 31-3805 0 0,-58 53 5866 0 0,-1 0-1 0 0,1 0 0 0 0,-1 0 0 0 0,1 0 0 0 0,0 0 0 0 0,-1 0 0 0 0,1 1 0 0 0,0-1 0 0 0,0 1 0 0 0,-1-1 0 0 0,1 1 0 0 0,0 0 1 0 0,0 0-1 0 0,0-1 0 0 0,0 1 0 0 0,-1 0 0 0 0,1 1 0 0 0,0-1 0 0 0,0 0 0 0 0,0 1 0 0 0,-1-1 0 0 0,1 1 0 0 0,0-1 1 0 0,0 1-1 0 0,-1 0 0 0 0,1 0 0 0 0,0 0 0 0 0,-1-1 0 0 0,1 2 0 0 0,-1-1 0 0 0,1 0 0 0 0,-1 0 0 0 0,0 0 0 0 0,2 3 1 0 0,15 8-481 0 0,-4-4 414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3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498 86 0 0 0,'-6'-1'728'0'0,"1"0"1"0"0,0 0-1 0 0,0 0 0 0 0,0-1 0 0 0,0 0 1 0 0,0 0-1 0 0,0 0 0 0 0,-8-5 0 0 0,-26-10 5689 0 0,26 13-4288 0 0,-1 1 1 0 0,1 1 0 0 0,-1 0-1 0 0,-19 0 1 0 0,21 2-1270 0 0,0 1 0 0 0,0 1 0 0 0,0-1 0 0 0,-21 8 0 0 0,18-4-697 0 0,1 1 0 0 0,-1 1-1 0 0,1 0 1 0 0,1 1 0 0 0,0 0 0 0 0,0 1-1 0 0,0 1 1 0 0,-21 21 0 0 0,20-18-123 0 0,1 1 0 0 0,1 1 0 0 0,-12 17 0 0 0,20-26-72 0 0,0 0 0 0 0,1 0 0 0 0,0 1 0 0 0,0-1 0 0 0,0 1 0 0 0,1 0 0 0 0,0 0 0 0 0,1 0 0 0 0,-1 0 0 0 0,1 1 0 0 0,0 8 0 0 0,1-14-18 0 0,0 0 0 0 0,0 0 1 0 0,1 0-1 0 0,-1 0 0 0 0,0 0 0 0 0,1 0 1 0 0,0 0-1 0 0,-1 0 0 0 0,1 0 0 0 0,0 0 1 0 0,0 0-1 0 0,0-1 0 0 0,0 1 0 0 0,0 0 0 0 0,1-1 1 0 0,-1 1-1 0 0,0-1 0 0 0,1 1 0 0 0,-1-1 1 0 0,1 0-1 0 0,0 1 0 0 0,-1-1 0 0 0,1 0 1 0 0,0 0-1 0 0,0 0 0 0 0,0 0 0 0 0,0-1 0 0 0,0 1 1 0 0,-1 0-1 0 0,1-1 0 0 0,0 1 0 0 0,1-1 1 0 0,-1 0-1 0 0,0 0 0 0 0,0 0 0 0 0,0 0 1 0 0,0 0-1 0 0,0 0 0 0 0,3-1 0 0 0,3 1-336 0 0,1-1-1 0 0,0 0 1 0 0,-1-1 0 0 0,1 0-1 0 0,-1-1 1 0 0,1 0-1 0 0,-1 0 1 0 0,8-4 0 0 0,-2-2-78 0 0,0-1 1 0 0,0-1-1 0 0,-1 0 1 0 0,0-1 0 0 0,-1 0-1 0 0,-1-1 1 0 0,0 0-1 0 0,0 0 1 0 0,-2-2 0 0 0,1 1-1 0 0,-2-1 1 0 0,0 0 0 0 0,-1-1-1 0 0,9-29 1 0 0,-3 21 582 0 0,-11 22 51 0 0,0 0 0 0 0,0-1-1 0 0,-1 1 1 0 0,0-1 0 0 0,1 0-1 0 0,-1 1 1 0 0,0-1 0 0 0,0 0-1 0 0,1-5 1 0 0,-2 8 250 0 0,7 15 4217 0 0,-8 13-2594 0 0,0-18-1756 0 0,1-1-1 0 0,0 1 1 0 0,0-1-1 0 0,1 1 1 0 0,1-1-1 0 0,3 15 1 0 0,0 1-463 0 0,-5-23-22 0 0,0 0 0 0 0,0 0 0 0 0,0 0 0 0 0,1 0-1 0 0,-1 0 1 0 0,0 0 0 0 0,1 0 0 0 0,0 0-1 0 0,-1 0 1 0 0,1 0 0 0 0,0-1 0 0 0,0 1 0 0 0,0 0-1 0 0,0 0 1 0 0,0-1 0 0 0,0 1 0 0 0,1 0 0 0 0,-1-1-1 0 0,0 0 1 0 0,1 1 0 0 0,-1-1 0 0 0,1 0-1 0 0,0 0 1 0 0,-1 1 0 0 0,1-1 0 0 0,0 0 0 0 0,3 1-1 0 0,-1-2-502 0 0,-1 1 0 0 0,1-1 0 0 0,-1 1-1 0 0,1-1 1 0 0,-1 0 0 0 0,1-1 0 0 0,-1 1 0 0 0,1-1-1 0 0,-1 1 1 0 0,1-1 0 0 0,-1 0 0 0 0,1 0-1 0 0,-1 0 1 0 0,0-1 0 0 0,0 1 0 0 0,0-1 0 0 0,0 0-1 0 0,0 0 1 0 0,0 0 0 0 0,0 0 0 0 0,4-5-1 0 0,5-4-457 0 0,-1-2 0 0 0,-1 1-1 0 0,13-19 1 0 0,-16 21 1230 0 0,19-41 1458 0 0,-8 14 2602 0 0,-10 18 6461 0 0,-8 30-5441 0 0,0-2-4408 0 0,-7 60 3878 0 0,0-3-3445 0 0,-8 1-2050 0 0,18-68 297 0 0,-1 0 0 0 0,1-1 1 0 0,-1 0-1 0 0,0 1 0 0 0,0-1 0 0 0,0 0 1 0 0,0 0-1 0 0,0 0 0 0 0,0 0 0 0 0,-1 0 1 0 0,1-1-1 0 0,1-2 0 0 0,3-6-509 0 0,1 0 0 0 0,0 0 0 0 0,1 1 0 0 0,11-13 0 0 0,14-19-1301 0 0,-21 27 1557 0 0,1 0 1 0 0,1 0-1 0 0,22-19 1 0 0,-14 14 141 0 0,-19 18 738 0 0,-1-1 1 0 0,1 1-1 0 0,0 0 1 0 0,0 0-1 0 0,0 0 1 0 0,0 0-1 0 0,0 0 1 0 0,0 1-1 0 0,0-1 1 0 0,1 1 0 0 0,-1 0-1 0 0,1 0 1 0 0,-1 0-1 0 0,1 1 1 0 0,-1-1-1 0 0,1 1 1 0 0,-1 0-1 0 0,1-1 1 0 0,6 2-1 0 0,-7 0 279 0 0,0 0-1 0 0,0 0 0 0 0,0 0 0 0 0,0 1 1 0 0,0-1-1 0 0,0 1 0 0 0,0 0 0 0 0,0 0 1 0 0,-1 0-1 0 0,1 0 0 0 0,-1 0 1 0 0,1 0-1 0 0,-1 1 0 0 0,0-1 0 0 0,0 1 1 0 0,0 0-1 0 0,0-1 0 0 0,0 1 0 0 0,-1 0 1 0 0,1 0-1 0 0,-1 0 0 0 0,0 0 0 0 0,0 1 1 0 0,0-1-1 0 0,0 0 0 0 0,-1 0 1 0 0,1 1-1 0 0,-1-1 0 0 0,0 0 0 0 0,0 6 1 0 0,-1 1 486 0 0,1 1 1 0 0,-2 0-1 0 0,0 0 1 0 0,-4 13-1 0 0,-10 16-1376 0 0,15-40 294 0 0,0 1 0 0 0,1 0 0 0 0,-1-1 0 0 0,0 1 0 0 0,1 0 0 0 0,-1 0 0 0 0,1-1 0 0 0,-1 1 0 0 0,1 0 0 0 0,-1 0 0 0 0,1 0 0 0 0,0 0 0 0 0,-1 0 0 0 0,1 0 0 0 0,0-1 0 0 0,0 1 0 0 0,0 0 0 0 0,0 0 0 0 0,0 0-1 0 0,0 0 1 0 0,0 0 0 0 0,0 0 0 0 0,0 0 0 0 0,0 0 0 0 0,0 0 0 0 0,1 0 0 0 0,-1 0 0 0 0,0 0 0 0 0,1 0 0 0 0,-1 0 0 0 0,0-1 0 0 0,1 1 0 0 0,-1 0 0 0 0,1 0 0 0 0,0 0 0 0 0,-1-1 0 0 0,1 1 0 0 0,-1 0 0 0 0,1-1 0 0 0,0 1 0 0 0,0-1 0 0 0,-1 1 0 0 0,1 0 0 0 0,0-1 0 0 0,0 0 0 0 0,0 1 0 0 0,0-1 0 0 0,0 1 0 0 0,0-1 0 0 0,-1 0 0 0 0,1 0 0 0 0,0 0 0 0 0,0 1 0 0 0,0-1 0 0 0,0 0 0 0 0,2 0 0 0 0,8 0-1497 0 0,0 0 0 0 0,-1 0 0 0 0,22-5 0 0 0,-21 4 1132 0 0,10 0-439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554 40 1304 0 0,'-11'-6'2398'0'0,"-2"0"1"0"0,1 1-1 0 0,0 0 0 0 0,-1 1 1 0 0,-24-4-1 0 0,22 6-542 0 0,-1 0 1 0 0,0 1-1 0 0,0 1 1 0 0,-29 3-1 0 0,31-1-1087 0 0,1 1 0 0 0,-1 0 0 0 0,1 1 0 0 0,-1 0 0 0 0,-21 11 0 0 0,26-10-732 0 0,1 0 0 0 0,-1 0 0 0 0,1 1 1 0 0,0 0-1 0 0,0 0 0 0 0,1 1 0 0 0,0 0 0 0 0,-9 11 0 0 0,12-12-120 0 0,1 1 0 0 0,0 0 1 0 0,0-1-1 0 0,0 1 0 0 0,0 0 0 0 0,1 0 0 0 0,1 1 0 0 0,-1-1 1 0 0,1 0-1 0 0,0 0 0 0 0,1 1 0 0 0,0-1 0 0 0,0 1 0 0 0,0-1 1 0 0,1 0-1 0 0,3 14 0 0 0,-3-16-221 0 0,0-1 0 0 0,0 0 0 0 0,0 0 1 0 0,1 0-1 0 0,0 0 0 0 0,-1 0 0 0 0,1 0 0 0 0,1 0 1 0 0,-1 0-1 0 0,1-1 0 0 0,-1 1 0 0 0,1-1 0 0 0,0 0 0 0 0,0 0 1 0 0,1 0-1 0 0,-1 0 0 0 0,0-1 0 0 0,1 1 0 0 0,0-1 1 0 0,-1 0-1 0 0,1 0 0 0 0,0 0 0 0 0,0 0 0 0 0,0-1 0 0 0,1 0 1 0 0,-1 1-1 0 0,0-2 0 0 0,0 1 0 0 0,7 0 0 0 0,-4-1-66 0 0,1 0 1 0 0,0-1-1 0 0,0 0 0 0 0,-1-1 0 0 0,1 0 0 0 0,-1 0 0 0 0,1 0 0 0 0,-1-1 0 0 0,0 0 0 0 0,0-1 0 0 0,0 1 0 0 0,0-1 0 0 0,-1-1 0 0 0,1 1 0 0 0,9-10 1 0 0,-1-2 454 0 0,0-1 0 0 0,16-25 0 0 0,-9 13 593 0 0,-6-8 712 0 0,-3 5 133 0 0,-9 26-514 0 0,-1-1-1 0 0,0 1 1 0 0,0-1 0 0 0,-1 0 0 0 0,1 0-1 0 0,1-12 2827 0 0,-7 22-3563 0 0,1 1 0 0 0,0-1 1 0 0,0 1-1 0 0,1 0 0 0 0,-1-1 1 0 0,1 1-1 0 0,-2 7 0 0 0,-3 5-16 0 0,-5 10-43 0 0,1-1 0 0 0,-11 49 0 0 0,-6 16 23 0 0,-24 70-76 0 0,8-21-127 0 0,37-117-100 0 0,0 1-1 0 0,-3 30 1 0 0,6-31-208 0 0,-1-1 1 0 0,-9 29-1 0 0,8-35-51 0 0,2-7-24 0 0,0 0 0 0 0,0 0-1 0 0,0 0 1 0 0,-1 0 0 0 0,0-1 0 0 0,0 1 0 0 0,-10 10 0 0 0,12-16-97 0 0,0-1-1 0 0,0 0 1 0 0,0 0 0 0 0,0 0 0 0 0,0 0-1 0 0,0-1 1 0 0,0 1 0 0 0,0 0-1 0 0,0-1 1 0 0,-1 0 0 0 0,1 1-1 0 0,0-1 1 0 0,0 0 0 0 0,0 0-1 0 0,-1 0 1 0 0,1 0 0 0 0,0-1-1 0 0,0 1 1 0 0,-1-1 0 0 0,1 1 0 0 0,-2-2-1 0 0,-65-21-3996 0 0,30 8 3493 0 0,35 15 923 0 0,-41-18 404 0 0,44 17-236 0 0,-1 1 0 0 0,1-2 0 0 0,-1 1 0 0 0,1 0 0 0 0,-1 0 0 0 0,1 0 0 0 0,0-1 0 0 0,0 1 0 0 0,-1-1 0 0 0,1 1 0 0 0,0-1 0 0 0,0 1 0 0 0,0-1 0 0 0,1 0 0 0 0,-1 1 0 0 0,0-1 0 0 0,1 0 0 0 0,-1 0 0 0 0,1 1 0 0 0,-1-1 0 0 0,1 0 0 0 0,0-3 0 0 0,1 0 151 0 0,-1 1 1 0 0,1-1 0 0 0,1 1-1 0 0,-1-1 1 0 0,1 1 0 0 0,0 0-1 0 0,0 0 1 0 0,0 0 0 0 0,0 0-1 0 0,1 0 1 0 0,-1 0-1 0 0,1 0 1 0 0,5-4 0 0 0,52-50 870 0 0,-38 39-887 0 0,1-2-230 0 0,40-38-1981 0 0,57-69 0 0 0,-89 92 398 0 0,25-32-2119 0 0,-31 32 1628 0 0,-13 22 1011 0 0,-1-1 1 0 0,0 0-1 0 0,-2-1 1 0 0,0 0-1 0 0,0-1 1 0 0,-2 1-1 0 0,11-34 0 0 0,-17 30 247 0 0,-1 0 317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4:54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35 696 0 0,'-5'-7'23447'0'0,"-5"-7"-20020"0"0,7 12-3319 0 0,0 0 0 0 0,0 1 0 0 0,0-1 0 0 0,0 1 0 0 0,0 0 0 0 0,0 0 0 0 0,0 0 0 0 0,0 0 0 0 0,0 0 0 0 0,0 1 0 0 0,-1-1 0 0 0,1 1 0 0 0,0 0 0 0 0,0 0 0 0 0,-1 0 0 0 0,-4 1 0 0 0,4 1-94 0 0,1 0 0 0 0,-1 0 0 0 0,0 0-1 0 0,1 0 1 0 0,-1 1 0 0 0,1 0 0 0 0,0-1 0 0 0,0 1 0 0 0,0 0 0 0 0,0 0-1 0 0,0 1 1 0 0,1-1 0 0 0,-4 5 0 0 0,1-1 23 0 0,0 1 1 0 0,0-1-1 0 0,1 1 0 0 0,0 0 0 0 0,0 0 1 0 0,1 0-1 0 0,0 0 0 0 0,1 1 1 0 0,-1-1-1 0 0,2 1 0 0 0,-2 14 0 0 0,3-19-24 0 0,0 0 0 0 0,0 1 0 0 0,1-1-1 0 0,-1 0 1 0 0,1 0 0 0 0,0-1-1 0 0,0 1 1 0 0,1 0 0 0 0,-1 0 0 0 0,1 0-1 0 0,0-1 1 0 0,0 1 0 0 0,0-1-1 0 0,0 1 1 0 0,1-1 0 0 0,4 5-1 0 0,-2-4-36 0 0,0 1 0 0 0,1-1-1 0 0,-1 0 1 0 0,1-1-1 0 0,0 1 1 0 0,1-1-1 0 0,-1 0 1 0 0,0-1-1 0 0,7 3 1 0 0,10 0-704 0 0,1 0 1 0 0,-1-2-1 0 0,0 0 1 0 0,40-1 0 0 0,-36-3-1115 0 0,-1-1 0 0 0,0-1 1 0 0,0-1-1 0 0,0-2 0 0 0,0 0 1 0 0,28-12-1 0 0,-1-4-4535 0 0,86-48-1 0 0,-116 54 5643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1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66 318 0 0 0,'-5'2'710'0'0,"-32"15"8811"0"0,36-17-9301 0 0,0 0 0 0 0,1 0 0 0 0,-1 0 0 0 0,0 0 0 0 0,0 0 0 0 0,0 0 0 0 0,1 0 0 0 0,-1 0 0 0 0,0 0 0 0 0,0 0 0 0 0,0-1 0 0 0,1 1 0 0 0,-1 0 0 0 0,0 0 0 0 0,0-1 0 0 0,1 1 0 0 0,-1-1 0 0 0,0 1 1 0 0,1 0-1 0 0,-1-1 0 0 0,0 1 0 0 0,1-1 0 0 0,-1 0 0 0 0,1 1 0 0 0,-1-1 0 0 0,1 1 0 0 0,-1-1 0 0 0,1 0 0 0 0,-1 1 0 0 0,1-1 0 0 0,0 0 0 0 0,-1 0 0 0 0,1 1 0 0 0,0-1 0 0 0,0 0 0 0 0,-1 0 0 0 0,1 0 0 0 0,0 1 0 0 0,0-1 0 0 0,0 0 0 0 0,0 0 0 0 0,0 0 0 0 0,0 1 0 0 0,0-1 0 0 0,0 0 0 0 0,1-1 0 0 0,0-5-208 0 0,0 1 0 0 0,0 0 0 0 0,1-1 1 0 0,-1 1-1 0 0,2 0 0 0 0,-1 0 0 0 0,1 0 1 0 0,0 0-1 0 0,0 0 0 0 0,0 1 0 0 0,1 0 0 0 0,0-1 1 0 0,5-4-1 0 0,15-25-1025 0 0,-12 15 85 0 0,2 2 1 0 0,0-1-1 0 0,2 2 1 0 0,20-20-1 0 0,-35 36 948 0 0,0 0 0 0 0,0 0 0 0 0,0 0 0 0 0,0 0 0 0 0,0 0 0 0 0,0 1 0 0 0,0-1 0 0 0,0 0-1 0 0,0 1 1 0 0,0-1 0 0 0,0 1 0 0 0,1-1 0 0 0,-1 1 0 0 0,0-1 0 0 0,0 1 0 0 0,1 0 0 0 0,-1 0 0 0 0,0 0 0 0 0,1 0 0 0 0,-1 0 0 0 0,0 0 0 0 0,1 0 0 0 0,0 0 0 0 0,-1 1 100 0 0,0 0 0 0 0,0 0 1 0 0,0-1-1 0 0,0 1 0 0 0,0 0 1 0 0,0 0-1 0 0,0 0 0 0 0,0 1 1 0 0,-1-1-1 0 0,1 0 0 0 0,0 0 1 0 0,-1 0-1 0 0,1 0 1 0 0,-1 1-1 0 0,0-1 0 0 0,1 0 1 0 0,-1 0-1 0 0,0 1 0 0 0,1 0 1 0 0,0 15 1280 0 0,0 0 1 0 0,0 0 0 0 0,-3 19 0 0 0,1-8-634 0 0,-1-8 95 0 0,0 0 1 0 0,-5 24-1 0 0,3-25-324 0 0,1 1 0 0 0,-1 24 0 0 0,4-39-464 0 0,-1-1 0 0 0,0 0 0 0 0,0 0 0 0 0,0 0 1 0 0,0 0-1 0 0,-1 0 0 0 0,-2 5 0 0 0,-6 25 383 0 0,7-21-1194 0 0,7-26-531 0 0,13-28-1307 0 0,2 1 1 0 0,1 1-1 0 0,2 0 1 0 0,54-69-1 0 0,-59 89 2065 0 0,1 0 1 0 0,1 1-1 0 0,0 1 1 0 0,35-23-1 0 0,-47 36 614 0 0,1 0 0 0 0,-1 0 0 0 0,1 1 0 0 0,-1-1 0 0 0,1 2 0 0 0,0-1 0 0 0,0 1 0 0 0,10-1 0 0 0,-13 3 136 0 0,0 0 1 0 0,-1 0-1 0 0,1 0 1 0 0,0 0-1 0 0,-1 1 1 0 0,1 0-1 0 0,0 0 1 0 0,-1 0-1 0 0,1 1 1 0 0,-1-1 0 0 0,1 1-1 0 0,-1 0 1 0 0,0 0-1 0 0,0 1 1 0 0,6 3-1 0 0,-7-2 123 0 0,1-1-1 0 0,-1 0 0 0 0,1 1 1 0 0,-1 0-1 0 0,0 0 0 0 0,-1 0 1 0 0,1 0-1 0 0,-1 0 0 0 0,1 1 1 0 0,-1-1-1 0 0,0 1 1 0 0,-1 0-1 0 0,1-1 0 0 0,-1 1 1 0 0,1 7-1 0 0,0 8 979 0 0,0 0 0 0 0,-2 30 0 0 0,-1-26-223 0 0,0-7-578 0 0,-2 0-1 0 0,0-1 1 0 0,0 1-1 0 0,-2-1 1 0 0,-9 23-1 0 0,9-26-242 0 0,-12 17 147 0 0,12-24-1278 0 0,11-22-602 0 0,17-47-3034 0 0,10-21-758 0 0,-6 28 1683 0 0,-20 40 2511 0 0,1-1 0 0 0,1 1 0 0 0,0 0 0 0 0,1 1-1 0 0,14-17 1 0 0,-16 23 744 0 0,0 0 0 0 0,1 0-1 0 0,0 1 1 0 0,0 0-1 0 0,1 1 1 0 0,0 0 0 0 0,0 1-1 0 0,13-7 1 0 0,-18 11 554 0 0,0 1 0 0 0,0-1-1 0 0,1 1 1 0 0,-1-1 0 0 0,0 2 0 0 0,1-1-1 0 0,-1 0 1 0 0,1 1 0 0 0,-1 0 0 0 0,1 1-1 0 0,-1-1 1 0 0,1 1 0 0 0,-1 0 0 0 0,1 0-1 0 0,-1 1 1 0 0,0-1 0 0 0,0 1 0 0 0,0 1-1 0 0,9 4 1 0 0,-8-2 366 0 0,-1 1-1 0 0,0-1 0 0 0,0 1 1 0 0,-1 0-1 0 0,0 0 1 0 0,0 0-1 0 0,0 1 0 0 0,-1 0 1 0 0,0-1-1 0 0,0 1 0 0 0,3 14 1 0 0,1 14 2194 0 0,3 43 0 0 0,-6 40-1009 0 0,-8-97-2261 0 0,4-20 219 0 0,-1 1 0 0 0,1 0 0 0 0,-1 0 0 0 0,1 0 1 0 0,0-1-1 0 0,0 1 0 0 0,-1 0 0 0 0,1 0 0 0 0,1 0 0 0 0,-1 0 0 0 0,0 0 1 0 0,0-1-1 0 0,1 1 0 0 0,-1 0 0 0 0,1 0 0 0 0,-1 0 0 0 0,2 2 0 0 0,-1-3-39 0 0,-1 0 0 0 0,0-1 0 0 0,1 1 0 0 0,-1 0 0 0 0,0-1 0 0 0,1 1 0 0 0,-1 0 0 0 0,1-1-1 0 0,-1 1 1 0 0,1-1 0 0 0,-1 1 0 0 0,1-1 0 0 0,0 1 0 0 0,-1-1 0 0 0,1 1 0 0 0,0-1-1 0 0,-1 0 1 0 0,1 1 0 0 0,0-1 0 0 0,-1 0 0 0 0,1 1 0 0 0,0-1 0 0 0,0 0 0 0 0,-1 0-1 0 0,1 0 1 0 0,0 0 0 0 0,0 0 0 0 0,-1 0 0 0 0,1 0 0 0 0,0 0 0 0 0,0 0 0 0 0,-1 0-1 0 0,1 0 1 0 0,1-1 0 0 0,6 1-1307 0 0,7-1-114 0 0,-1-1 0 0 0,1 0 0 0 0,-1-2-1 0 0,0 0 1 0 0,18-6 0 0 0,-8 1 334 0 0,3 1 321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1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80 0 0 0,'-19'-9'2589'0'0,"0"0"-1"0"0,0 2 1 0 0,-1 0-1 0 0,0 1 1 0 0,-1 1-1 0 0,1 1 1 0 0,-1 0-1 0 0,-23 1 1 0 0,24 2-1001 0 0,0 1 0 0 0,-28 4 0 0 0,40-2-1391 0 0,0 0-1 0 0,1 0 1 0 0,-1 1-1 0 0,1 0 1 0 0,0 1-1 0 0,-1-1 1 0 0,1 2-1 0 0,1-1 1 0 0,-1 1-1 0 0,-6 5 1 0 0,8-6-129 0 0,1 1-57 0 0,1 0-1 0 0,0 0 1 0 0,0 1 0 0 0,0-1 0 0 0,0 1 0 0 0,1 0 0 0 0,0 0-1 0 0,0 0 1 0 0,1 0 0 0 0,-1 0 0 0 0,1 7 0 0 0,0-3-299 0 0,1 0-1 0 0,1 0 1 0 0,0-1 0 0 0,0 1-1 0 0,1 0 1 0 0,0-1 0 0 0,0 1 0 0 0,6 12-1 0 0,-6-19 81 0 0,-1-1-1 0 0,1 0 0 0 0,-1 0 1 0 0,1 1-1 0 0,0-1 1 0 0,0 0-1 0 0,0-1 0 0 0,0 1 1 0 0,0 0-1 0 0,0 0 1 0 0,0-1-1 0 0,1 1 0 0 0,-1-1 1 0 0,1 0-1 0 0,-1 0 0 0 0,1 0 1 0 0,-1 0-1 0 0,1 0 1 0 0,0-1-1 0 0,-1 1 0 0 0,1-1 1 0 0,0 1-1 0 0,0-1 1 0 0,-1 0-1 0 0,1 0 0 0 0,0 0 1 0 0,0-1-1 0 0,-1 1 0 0 0,1-1 1 0 0,0 1-1 0 0,-1-1 1 0 0,6-2-1 0 0,0-1-178 0 0,0 0 1 0 0,0-1 0 0 0,0 0-1 0 0,0 0 1 0 0,-1-1-1 0 0,0 1 1 0 0,0-2-1 0 0,0 1 1 0 0,-1-1-1 0 0,0 0 1 0 0,-1 0-1 0 0,1-1 1 0 0,4-9-1 0 0,22-25-266 0 0,-25 33 582 0 0,0-1 1 0 0,-1 1-1 0 0,0-1 1 0 0,6-18-1 0 0,-8 19 283 0 0,1-1 0 0 0,0 1 0 0 0,0 0-1 0 0,13-12 2970 0 0,-17 28-901 0 0,-5 22 709 0 0,-8 34 197 0 0,8-45-2605 0 0,2 0-1 0 0,0 0 1 0 0,1 36 0 0 0,1-34-373 0 0,1-15-194 0 0,-1 1 0 0 0,1-1 1 0 0,0 1-1 0 0,0-1 0 0 0,1 0 1 0 0,0 0-1 0 0,-1 0 1 0 0,6 10-1 0 0,-6-13-103 0 0,0 0-1 0 0,0 0 1 0 0,1 0 0 0 0,-1 0 0 0 0,0-1-1 0 0,1 1 1 0 0,-1 0 0 0 0,1 0-1 0 0,-1-1 1 0 0,1 1 0 0 0,0-1 0 0 0,0 0-1 0 0,-1 1 1 0 0,1-1 0 0 0,0 0 0 0 0,0 0-1 0 0,1 0 1 0 0,-1 0 0 0 0,0-1-1 0 0,0 1 1 0 0,4 0 0 0 0,0-2-486 0 0,-1-1 0 0 0,1 0 1 0 0,-1-1-1 0 0,0 0 0 0 0,0 1 0 0 0,0-2 0 0 0,0 1 1 0 0,0 0-1 0 0,-1-1 0 0 0,1 0 0 0 0,-1 0 0 0 0,0 0 1 0 0,0-1-1 0 0,3-5 0 0 0,10-8-1911 0 0,-9 9 1305 0 0,-1 0 1 0 0,0-1-1 0 0,0 0 0 0 0,-1 0 0 0 0,7-16 0 0 0,17-27-2751 0 0,-18 33 2441 0 0,-1 0-1 0 0,13-32 0 0 0,-15 32 873 0 0,-1-4 134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0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0 0 0,'-18'-1'2595'0'0,"27"69"-2770"0"0,-9 42 227 0 0,-9-62-412 0 0,7-45 203 0 0,0 0 0 0 0,-1 0-1 0 0,1 0 1 0 0,-1 0 0 0 0,1 0 0 0 0,-1 0 0 0 0,0-1-1 0 0,0 1 1 0 0,0-1 0 0 0,0 0 0 0 0,-7 3-1 0 0,2-5-67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4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5 520 0 0,'0'-1'99'0'0,"0"1"0"0"0,0 0 0 0 0,0 0 1 0 0,1-1-1 0 0,-1 1 0 0 0,0 0 0 0 0,0 0 0 0 0,0-1 0 0 0,0 1 1 0 0,1 0-1 0 0,-1 0 0 0 0,0 0 0 0 0,0 0 0 0 0,1-1 0 0 0,-1 1 0 0 0,0 0 1 0 0,0 0-1 0 0,1 0 0 0 0,-1 0 0 0 0,0 0 0 0 0,0 0 0 0 0,1 0 0 0 0,-1-1 1 0 0,0 1-1 0 0,1 0 0 0 0,-1 0 0 0 0,0 0 0 0 0,0 0 0 0 0,1 0 0 0 0,-1 0 1 0 0,0 0-1 0 0,1 1 0 0 0,-1-1 0 0 0,0 0 0 0 0,0 0 0 0 0,1 0 0 0 0,-1 0 1 0 0,0 0-1 0 0,0 0 0 0 0,1 0 0 0 0,-1 1 0 0 0,0-1 0 0 0,0 0 0 0 0,1 0 1 0 0,-1 0-1 0 0,0 1 0 0 0,0-1 0 0 0,1 0 0 0 0,-7 16 7501 0 0,1-5-7379 0 0,0 9 1639 0 0,0 0 1 0 0,1 0-1 0 0,-2 31 1 0 0,-1 11 57 0 0,4-34-1020 0 0,1 0-1 0 0,3 53 0 0 0,1-21-304 0 0,-2-48-773 0 0,1 0 1 0 0,1-1-1 0 0,0 0 1 0 0,0 1-1 0 0,1-1 1 0 0,0 0-1 0 0,1 0 1 0 0,0 0-1 0 0,1-1 1 0 0,8 14 0 0 0,-12-23-69 0 0,1 1 1 0 0,-1-1-1 0 0,1 0 1 0 0,0 0-1 0 0,-1 0 1 0 0,1 0-1 0 0,0 0 1 0 0,0 0-1 0 0,0-1 1 0 0,-1 1-1 0 0,1 0 1 0 0,0-1-1 0 0,0 1 1 0 0,0-1-1 0 0,0 0 1 0 0,0 0-1 0 0,0 0 1 0 0,0 0-1 0 0,0 0 1 0 0,0 0-1 0 0,0 0 1 0 0,0-1-1 0 0,0 1 1 0 0,0-1-1 0 0,0 0 1 0 0,0 1-1 0 0,0-1 1 0 0,-1 0-1 0 0,1 0 1 0 0,0 0-1 0 0,0 0 1 0 0,-1 0-1 0 0,1-1 1 0 0,1-1-1 0 0,4-2-447 0 0,-1-1-1 0 0,0 1 1 0 0,0-1 0 0 0,-1 0-1 0 0,1-1 1 0 0,-1 1-1 0 0,-1-1 1 0 0,5-8-1 0 0,14-27-1680 0 0,18-41-1074 0 0,-31 60 3104 0 0,-2-2 0 0 0,0 1 0 0 0,-2-1 1 0 0,-1 0-1 0 0,-1-1 0 0 0,2-34 0 0 0,-4 37 778 0 0,-1 20-286 0 0,-1 0-1 0 0,1 0 0 0 0,-1 0 1 0 0,0 0-1 0 0,0-1 0 0 0,0 1 1 0 0,0 0-1 0 0,-1 0 1 0 0,1 0-1 0 0,-2-4 0 0 0,1-6 1034 0 0,1 12-1062 0 0,0 1 0 0 0,0-1 0 0 0,0 0 0 0 0,0 1 0 0 0,0-1 0 0 0,0 0 0 0 0,0 1 0 0 0,0-1 0 0 0,0 0 0 0 0,0 1 0 0 0,0-1 0 0 0,0 0 0 0 0,0 1 0 0 0,-1-1 0 0 0,1 0 0 0 0,0 1 0 0 0,0-1 0 0 0,-1 1 0 0 0,1-1 0 0 0,0 1 0 0 0,-1-1 0 0 0,1 1 0 0 0,-1-1 0 0 0,1 1 0 0 0,-1-1 0 0 0,1 1 0 0 0,-1-1 0 0 0,1 1 0 0 0,-1 0 0 0 0,1-1 0 0 0,-1 1 0 0 0,0-1 0 0 0,1 42 3945 0 0,1-8-3162 0 0,3-1 0 0 0,1 1 0 0 0,13 46 0 0 0,1 11 45 0 0,-14-74-894 0 0,0 0 1 0 0,0 0-1 0 0,2 0 1 0 0,0 0-1 0 0,11 18 1 0 0,-1-3-204 0 0,-13-23-65 0 0,1 0 0 0 0,0 1 1 0 0,1-1-1 0 0,0-1 0 0 0,0 1 1 0 0,1-1-1 0 0,14 12 1 0 0,-18-16-61 0 0,1-1 0 0 0,0 1 0 0 0,0 0 0 0 0,0-1 0 0 0,1 0 1 0 0,-1 0-1 0 0,0 0 0 0 0,1-1 0 0 0,-1 1 0 0 0,1-1 0 0 0,0 0 1 0 0,-1 0-1 0 0,1-1 0 0 0,0 1 0 0 0,-1-1 0 0 0,1 0 0 0 0,7-2 1 0 0,-5-1-137 0 0,-1 0 0 0 0,0-1 0 0 0,0 1 0 0 0,0-2 0 0 0,-1 1 0 0 0,0-1 0 0 0,1 1 0 0 0,-2-1 0 0 0,1-1 0 0 0,0 1 0 0 0,-1-1 0 0 0,6-10 0 0 0,-1 4-138 0 0,-2 0 109 0 0,1-1-1 0 0,-2 1 1 0 0,0-1-1 0 0,0-1 1 0 0,-1 1-1 0 0,4-21 1 0 0,1 3-100 0 0,-1 0 281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2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20 96 0 0,'4'-20'10300'0'0,"-7"24"-8857"0"0,-9 21 6041 0 0,4 24-3526 0 0,5-24-2207 0 0,-26 148 3642 0 0,8-38-3735 0 0,-12 13-974 0 0,30-134-684 0 0,1 0 0 0 0,0 0 0 0 0,1 0 0 0 0,1 17 0 0 0,-1-30-124 0 0,1 0 0 0 0,1 1 0 0 0,-1-1 0 0 0,0 0 0 0 0,0 1 0 0 0,0-1 0 0 0,1 0-1 0 0,-1 1 1 0 0,1-1 0 0 0,-1 0 0 0 0,1 0 0 0 0,-1 1 0 0 0,1-1 0 0 0,0 0 0 0 0,-1 0 0 0 0,1 0 0 0 0,0 0 0 0 0,0 0 0 0 0,0 0 0 0 0,0 0 0 0 0,0 0-1 0 0,0 0 1 0 0,0 0 0 0 0,0-1 0 0 0,1 1 0 0 0,-1 0 0 0 0,0-1 0 0 0,0 1 0 0 0,1-1 0 0 0,-1 1 0 0 0,0-1 0 0 0,0 0 0 0 0,1 0 0 0 0,-1 1 0 0 0,1-1 0 0 0,-1 0-1 0 0,0 0 1 0 0,1 0 0 0 0,-1 0 0 0 0,2-1 0 0 0,1 1-221 0 0,-1-1-1 0 0,0 1 1 0 0,1-1-1 0 0,-1 0 1 0 0,0 0-1 0 0,0 0 1 0 0,0-1-1 0 0,1 1 1 0 0,-1-1 0 0 0,-1 1-1 0 0,1-1 1 0 0,0 0-1 0 0,0 0 1 0 0,-1 0-1 0 0,1-1 1 0 0,3-3-1 0 0,8-15-2614 0 0,36-54-8881 0 0,-44 61 10270 0 0,0-1 1 0 0,0 0 0 0 0,3-16-1 0 0,-8 19 847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2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23 152 512 0 0,'-23'-4'18800'0'0,"38"-5"-12057"0"0,53-11-7372 0 0,-57 17 1595 0 0,38-9-2120 0 0,45-16-4623 0 0,-83 24 3373 0 0,1-1 0 0 0,-1-1 0 0 0,0 0 0 0 0,-1 0-1 0 0,19-15 1 0 0,-16-2-1248 0 0,-12 19 2760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2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62 0 0 0,'-40'-2'5493'0'0,"35"2"-4179"0"0,1-1-1 0 0,-1 0 1 0 0,0 0 0 0 0,1-1 0 0 0,-1 1 0 0 0,1-1 0 0 0,-1 0 0 0 0,1 0 0 0 0,0-1 0 0 0,0 1 0 0 0,0-1-1 0 0,0 0 1 0 0,0 0 0 0 0,1 0 0 0 0,-6-5 0 0 0,4-3 182 0 0,-2-1-7 0 0,4 23-894 0 0,-11 77-534 0 0,14-84-202 0 0,0 0-1 0 0,0 0 1 0 0,0 0-1 0 0,0-1 1 0 0,1 1-1 0 0,0 0 1 0 0,0 0-1 0 0,0 0 1 0 0,0-1-1 0 0,1 1 1 0 0,0-1-1 0 0,-1 1 1 0 0,1-1-1 0 0,0 1 1 0 0,1-1-1 0 0,-1 0 1 0 0,0 0-1 0 0,1 0 1 0 0,4 4-1 0 0,-2-4-345 0 0,0 0 1 0 0,0-1-1 0 0,0 1 0 0 0,0-1 1 0 0,0 0-1 0 0,0 0 0 0 0,1 0 0 0 0,-1-1 1 0 0,1 0-1 0 0,-1 0 0 0 0,1-1 0 0 0,7 1 1 0 0,3-1-532 0 0,-1-1 1 0 0,1-1-1 0 0,-1-1 1 0 0,1 0 0 0 0,-1 0-1 0 0,0-2 1 0 0,-1 0-1 0 0,1 0 1 0 0,16-10-1 0 0,-6 4-4028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3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0 0 0,'0'43'5912'0'0,"0"-14"14345"0"0,12-41-18105 0 0,10-15-8362 0 0,-18 21 4006 0 0,-1 0 0 0 0,0 0-1 0 0,0 0 1 0 0,-1 0-1 0 0,0-1 1 0 0,0 1-1 0 0,0-1 1 0 0,0-7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3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10 527 0 0 0,'-5'13'2758'0'0,"0"2"4963"0"0,6-15-7458 0 0,-1 0 1 0 0,1 1-1 0 0,-1-1 0 0 0,1 0 0 0 0,-1 0 0 0 0,1 0 1 0 0,-1 0-1 0 0,1 0 0 0 0,-1 0 0 0 0,1 0 0 0 0,-1 0 0 0 0,1 0 1 0 0,0 0-1 0 0,-1 0 0 0 0,1 0 0 0 0,-1 0 0 0 0,1 0 1 0 0,-1 0-1 0 0,1 0 0 0 0,-1-1 0 0 0,1 1 0 0 0,-1 0 0 0 0,1 0 1 0 0,-1-1-1 0 0,1 1 0 0 0,-1 0 0 0 0,1-1 0 0 0,-1 1 1 0 0,0 0-1 0 0,1-1 0 0 0,0 0 0 0 0,53-33 6257 0 0,0-5-4555 0 0,-4-4-5286 0 0,47-49-1 0 0,-77 69 1197 0 0,-1 0-1 0 0,0-1 1 0 0,-2-1-1 0 0,14-27 1 0 0,48-112-6148 0 0,-65 132 7238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4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24 0 0 0,'1'-1'425'0'0,"-1"1"-1"0"0,0-1 1 0 0,0 0-1 0 0,0 0 1 0 0,0 0 0 0 0,0 0-1 0 0,0 0 1 0 0,0 0 0 0 0,0 0-1 0 0,0 0 1 0 0,0 1-1 0 0,0-1 1 0 0,0 0 0 0 0,-1 0-1 0 0,1 0 1 0 0,0 0 0 0 0,-1 0-1 0 0,1 1 1 0 0,-1-1-1 0 0,1 0 1 0 0,-1 0 0 0 0,1 1-1 0 0,-1-1 1 0 0,1 0-1 0 0,-1 1 1 0 0,0-1 0 0 0,0 0-1 0 0,-1 1 55 0 0,1 0 0 0 0,0 1 0 0 0,0-1 0 0 0,0 0 0 0 0,0 1 0 0 0,0-1 0 0 0,0 1 0 0 0,0 0 0 0 0,0-1 0 0 0,0 1 0 0 0,0 0 0 0 0,0 0 0 0 0,1-1 0 0 0,-1 1 0 0 0,0 0 0 0 0,0 0 0 0 0,0 1 0 0 0,-18 27 4608 0 0,7-6-3837 0 0,-13 41 608 0 0,3 2-1 0 0,-17 86 1 0 0,37-140-1834 0 0,-9 44 83 0 0,1-1 1 0 0,-2 90-1 0 0,5 66-107 0 0,7-207-88 0 0,1 1 1 0 0,-1 0-1 0 0,1 0 0 0 0,0-1 1 0 0,0 1-1 0 0,1-1 1 0 0,2 7-1 0 0,-3-10 71 0 0,-1 0 0 0 0,0 0 0 0 0,0-1 0 0 0,1 1 1 0 0,-1 0-1 0 0,1 0 0 0 0,-1-1 0 0 0,1 1 0 0 0,-1 0 0 0 0,1 0 0 0 0,-1-1 0 0 0,1 1 1 0 0,0-1-1 0 0,-1 1 0 0 0,1-1 0 0 0,0 1 0 0 0,-1-1 0 0 0,1 1 0 0 0,0-1 0 0 0,0 1 0 0 0,-1-1 1 0 0,1 0-1 0 0,0 1 0 0 0,0-1 0 0 0,0 0 0 0 0,0 0 0 0 0,0 0 0 0 0,-1 0 0 0 0,1 0 1 0 0,0 0-1 0 0,0 0 0 0 0,0 0 0 0 0,0 0 0 0 0,0 0 0 0 0,0 0 0 0 0,-1 0 0 0 0,1-1 1 0 0,0 1-1 0 0,0 0 0 0 0,0-1 0 0 0,-1 1 0 0 0,1-1 0 0 0,0 1 0 0 0,0-1 0 0 0,-1 1 1 0 0,1-1-1 0 0,0 1 0 0 0,0-2 0 0 0,13-10-416 0 0,-1-1 0 0 0,0 0 0 0 0,0-1 0 0 0,-1 0 0 0 0,-1-1 1 0 0,-1-1-1 0 0,16-30 0 0 0,45-121-3271 0 0,-62 148 3361 0 0,-1 0 1 0 0,-1 0 0 0 0,0 0-1 0 0,-2-1 1 0 0,0 0 0 0 0,3-30-1 0 0,-8 49 412 0 0,0 0-1 0 0,0 0 0 0 0,0 1 0 0 0,0-1 1 0 0,0 0-1 0 0,0 0 0 0 0,0 1 1 0 0,0-1-1 0 0,0 0 0 0 0,0 0 0 0 0,-1 1 1 0 0,1-1-1 0 0,0 0 0 0 0,0 1 1 0 0,-1-1-1 0 0,1 0 0 0 0,0 0 0 0 0,-1 1 1 0 0,1-1-1 0 0,-1 1 0 0 0,1-1 0 0 0,-1 0 1 0 0,1 1-1 0 0,-1-1 0 0 0,1 1 1 0 0,-1 0-1 0 0,0-1 0 0 0,1 1 0 0 0,-1-1 1 0 0,0 1-1 0 0,0-1 0 0 0,-1 1 87 0 0,0 0-1 0 0,1 0 0 0 0,-1 0 1 0 0,1 1-1 0 0,-1-1 1 0 0,1 0-1 0 0,-1 1 1 0 0,1-1-1 0 0,-1 1 0 0 0,1-1 1 0 0,-1 1-1 0 0,1 0 1 0 0,-1-1-1 0 0,-1 3 0 0 0,0-2-5 0 0,1 1 0 0 0,-1 0 0 0 0,0 0-1 0 0,1 0 1 0 0,-1 0 0 0 0,1 1-1 0 0,0-1 1 0 0,0 1 0 0 0,0-1-1 0 0,0 1 1 0 0,0 0 0 0 0,1 0-1 0 0,-1-1 1 0 0,1 1 0 0 0,-2 6-1 0 0,3-6-134 0 0,1-1 0 0 0,-1 1 1 0 0,1-1-1 0 0,0 1 0 0 0,0-1 0 0 0,0 1 0 0 0,1-1 0 0 0,-1 1 0 0 0,1-1 0 0 0,-1 0 0 0 0,1 0 0 0 0,0 0 0 0 0,-1 0 0 0 0,1 0 0 0 0,0 0 1 0 0,0 0-1 0 0,1-1 0 0 0,-1 1 0 0 0,0-1 0 0 0,3 2 0 0 0,64 32-569 0 0,-30-17 415 0 0,-31-14 219 0 0,0 1-1 0 0,0 0 1 0 0,0 1 0 0 0,0 0 0 0 0,-1 0-1 0 0,0 0 1 0 0,-1 1 0 0 0,1 0 0 0 0,-1 1 0 0 0,0-1-1 0 0,-1 1 1 0 0,0 0 0 0 0,0 0 0 0 0,-1 1-1 0 0,0-1 1 0 0,0 1 0 0 0,-1 0 0 0 0,0 0-1 0 0,-1 1 1 0 0,0-1 0 0 0,0 0 0 0 0,0 19-1 0 0,-2-21 100 0 0,-1-1-1 0 0,0 1 0 0 0,0-1 1 0 0,-1 0-1 0 0,-4 12 0 0 0,-4 24-221 0 0,10-42-11 0 0,0 0-1 0 0,1 1 1 0 0,-1-1 0 0 0,0 0 0 0 0,0 0-1 0 0,1 1 1 0 0,-1-1 0 0 0,0 0 0 0 0,1 0-1 0 0,-1 1 1 0 0,0-1 0 0 0,1 0 0 0 0,-1 0-1 0 0,1 0 1 0 0,-1 0 0 0 0,0 1 0 0 0,1-1-1 0 0,-1 0 1 0 0,1 0 0 0 0,-1 0 0 0 0,0 0-1 0 0,1 0 1 0 0,-1 0 0 0 0,1 0 0 0 0,-1 0-1 0 0,0 0 1 0 0,1 0 0 0 0,-1 0 0 0 0,1-1-1 0 0,-1 1 1 0 0,0 0 0 0 0,1 0 0 0 0,-1 0-1 0 0,0 0 1 0 0,1-1 0 0 0,-1 1 0 0 0,0 0-1 0 0,1 0 1 0 0,-1-1 0 0 0,24-9-2341 0 0,-18 7 945 0 0,16-8-1662 0 0,-1-1 1 0 0,0 0-1 0 0,-1-2 0 0 0,0-1 1 0 0,21-20-1 0 0,-31 27 1979 0 0,59-57-3781 0 0,-60 54 4710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4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80 0 0 0,'19'-25'2511'0'0,"-9"-1"4282"0"0,-11 25-6477 0 0,1 1 0 0 0,-1-1-1 0 0,1 1 1 0 0,-1-1 0 0 0,1 1 0 0 0,-1-1-1 0 0,1 1 1 0 0,-1 0 0 0 0,0-1 0 0 0,1 1-1 0 0,-1 0 1 0 0,0-1 0 0 0,1 1 0 0 0,-1 0-1 0 0,0 0 1 0 0,1 0 0 0 0,-1-1-1 0 0,0 1 1 0 0,1 0 0 0 0,-1 0 0 0 0,0 0-1 0 0,1 0 1 0 0,-1 0 0 0 0,0 1 0 0 0,1-1-1 0 0,-1 0 1 0 0,0 0 0 0 0,1 0 0 0 0,-2 1-1 0 0,-21 4 3862 0 0,16 0-3457 0 0,1 0 0 0 0,0 0 0 0 0,0 0-1 0 0,0 0 1 0 0,1 1 0 0 0,0 0 0 0 0,0 0-1 0 0,-5 9 1 0 0,4-7-521 0 0,0 1 1 0 0,1 0-1 0 0,1 0 1 0 0,0 1-1 0 0,0-1 0 0 0,0 1 1 0 0,1 0-1 0 0,1 0 0 0 0,0 0 1 0 0,-1 12-1 0 0,2-18-226 0 0,1 0 1 0 0,1 1-1 0 0,-1-1 0 0 0,1 0 0 0 0,-1 0 0 0 0,1 0 1 0 0,0 0-1 0 0,0 0 0 0 0,1 0 0 0 0,-1 0 0 0 0,1 0 0 0 0,0 0 1 0 0,0-1-1 0 0,1 1 0 0 0,-1 0 0 0 0,0-1 0 0 0,1 0 1 0 0,0 0-1 0 0,0 0 0 0 0,0 0 0 0 0,0 0 0 0 0,1-1 1 0 0,-1 1-1 0 0,1-1 0 0 0,3 2 0 0 0,-2-2-100 0 0,0 0-1 0 0,0-1 1 0 0,0 1-1 0 0,0-1 1 0 0,0-1-1 0 0,0 1 1 0 0,1-1-1 0 0,-1 1 1 0 0,0-2 0 0 0,0 1-1 0 0,0 0 1 0 0,1-1-1 0 0,-1 0 1 0 0,0 0-1 0 0,0-1 1 0 0,0 1-1 0 0,0-1 1 0 0,-1 0-1 0 0,9-5 1 0 0,-8 4 68 0 0,0-1 0 0 0,-1 0 0 0 0,1 0 0 0 0,-1 0 0 0 0,1 0-1 0 0,-1-1 1 0 0,0 1 0 0 0,-1-1 0 0 0,1 0 0 0 0,-1 0 0 0 0,0-1 0 0 0,-1 1 0 0 0,1 0 0 0 0,-1-1 0 0 0,0 0 0 0 0,0 0 0 0 0,-1 1 0 0 0,1-1-1 0 0,-1 0 1 0 0,-1 0 0 0 0,1 0 0 0 0,-1-8 0 0 0,-1 5 85 0 0,0 1 0 0 0,0-1 0 0 0,-1 0 1 0 0,0 0-1 0 0,-1 1 0 0 0,1 0 0 0 0,-2-1 0 0 0,1 1 0 0 0,-1 0 0 0 0,-1 0 0 0 0,1 1 0 0 0,-7-9 0 0 0,7 12-197 0 0,0-1-1 0 0,0 1 0 0 0,0 0 0 0 0,0 0 0 0 0,-1 0 1 0 0,1 1-1 0 0,-1-1 0 0 0,-9-3 0 0 0,11 5-238 0 0,0 1 0 0 0,-1-1-1 0 0,1 1 1 0 0,0 0 0 0 0,-1 1 0 0 0,0-1-1 0 0,1 1 1 0 0,-1-1 0 0 0,1 1 0 0 0,-1 0-1 0 0,1 0 1 0 0,-1 1 0 0 0,0-1 0 0 0,-5 2-1 0 0,7-1 43 0 0,1-1-1 0 0,0 1 0 0 0,0 0 0 0 0,0 0 0 0 0,-1-1 0 0 0,1 1 0 0 0,0 0 1 0 0,0 0-1 0 0,0 0 0 0 0,0 0 0 0 0,0 0 0 0 0,0 0 0 0 0,0 0 0 0 0,1 0 1 0 0,-1 1-1 0 0,0-1 0 0 0,1 0 0 0 0,-1 0 0 0 0,1 1 0 0 0,-1-1 0 0 0,1 0 0 0 0,-1 1 1 0 0,1-1-1 0 0,0 0 0 0 0,0 1 0 0 0,0-1 0 0 0,0 1 0 0 0,0-1 0 0 0,0 0 1 0 0,0 1-1 0 0,0-1 0 0 0,1 1 0 0 0,-1-1 0 0 0,0 0 0 0 0,1 1 0 0 0,-1-1 1 0 0,1 0-1 0 0,-1 0 0 0 0,1 1 0 0 0,0-1 0 0 0,0 0 0 0 0,-1 0 0 0 0,1 0 0 0 0,0 0 1 0 0,0 0-1 0 0,0 0 0 0 0,0 0 0 0 0,2 1 0 0 0,3 2-567 0 0,-5 0 288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4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89 108 56 0 0,'0'13'26194'0'0,"-6"0"-22008"0"0,-3 3-3348 0 0,-13 30 302 0 0,4-3-933 0 0,15-36-191 0 0,-1 0 0 0 0,1 0 0 0 0,0 0 1 0 0,1 0-1 0 0,0 1 0 0 0,0-1 0 0 0,0 1 1 0 0,0 11-1 0 0,-5 44-8075 0 0,3-56 7120 0 0</inkml:trace>
  <inkml:trace contextRef="#ctx0" brushRef="#br0" timeOffset="1">146 72 0 0 0,'4'-21'2126'0'0,"-4"19"-1499"0"0,1 1 1 0 0,0-1 0 0 0,-1 1-1 0 0,0-1 1 0 0,1 0 0 0 0,-1 0-1 0 0,0 1 1 0 0,0-1 0 0 0,0 0-1 0 0,0 1 1 0 0,0-1 0 0 0,0 0-1 0 0,0 1 1 0 0,0-1 0 0 0,-1 0-1 0 0,1 1 1 0 0,-1-1 0 0 0,1 0-1 0 0,-1 1 1 0 0,0-1-1 0 0,-1-2 1 0 0,-12-6 8696 0 0,2 9-9901 0 0,-15 17-14114 0 0,15-6 9473 0 0,-2-1 3549 0 0,7-6 400 0 0,0-2 163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5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77 436 0 0,'-1'-1'202'0'0,"-10"-5"2228"0"0,-4-6 5378 0 0,14 11-7426 0 0,0 1 1 0 0,1-1 0 0 0,-1 1 0 0 0,1-1 0 0 0,-1 1 0 0 0,1-1-1 0 0,-1 1 1 0 0,1-1 0 0 0,0 0 0 0 0,-1 1 0 0 0,1-1 0 0 0,0 1 0 0 0,-1-1-1 0 0,1 0 1 0 0,0 0 0 0 0,0 1 0 0 0,0-1 0 0 0,0 0 0 0 0,0 1-1 0 0,0-1 1 0 0,0 0 0 0 0,0 0 0 0 0,0 1 0 0 0,0-1 0 0 0,0 0 0 0 0,0 0-1 0 0,0 1 1 0 0,0-1 0 0 0,1 0 0 0 0,-1 1 0 0 0,0-1 0 0 0,0 0-1 0 0,1 1 1 0 0,-1-1 0 0 0,1 1 0 0 0,-1-1 0 0 0,1 0 0 0 0,2-2-20 0 0,1-1 0 0 0,-1 2 0 0 0,0-1 0 0 0,1 0 1 0 0,0 1-1 0 0,0 0 0 0 0,0 0 0 0 0,0 0 0 0 0,0 0 1 0 0,0 0-1 0 0,0 1 0 0 0,6-1 0 0 0,-8 1-323 0 0,0 1 0 0 0,0-1-1 0 0,0 1 1 0 0,0 0 0 0 0,0 0 0 0 0,0 0-1 0 0,0 0 1 0 0,1 0 0 0 0,-1 1-1 0 0,0-1 1 0 0,0 1 0 0 0,0-1 0 0 0,0 1-1 0 0,0 0 1 0 0,0-1 0 0 0,0 1 0 0 0,0 0-1 0 0,-1 0 1 0 0,1 1 0 0 0,0-1-1 0 0,0 0 1 0 0,-1 1 0 0 0,1-1 0 0 0,-1 0-1 0 0,1 1 1 0 0,-1 0 0 0 0,2 2 0 0 0,-2-2-5 0 0,1 0 0 0 0,-1 0 0 0 0,0 1 1 0 0,1-1-1 0 0,-1 0 0 0 0,0 1 0 0 0,-1-1 1 0 0,1 1-1 0 0,0-1 0 0 0,-1 1 0 0 0,1-1 1 0 0,-1 1-1 0 0,0-1 0 0 0,0 1 1 0 0,0-1-1 0 0,0 1 0 0 0,0-1 0 0 0,-1 1 1 0 0,1-1-1 0 0,-1 1 0 0 0,0-1 0 0 0,1 1 1 0 0,-1-1-1 0 0,0 1 0 0 0,0-1 1 0 0,-1 0-1 0 0,1 0 0 0 0,-3 4 0 0 0,-9 10-59 0 0,0-1-1 0 0,-1 0 0 0 0,-1-1 0 0 0,-26 20 1 0 0,-34 15-6984 0 0,70-47 3852 0 0,9-28-18090 0 0,-3 18 20499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5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94 532 0 0,'0'-4'503'0'0,"1"1"-1"0"0,-1-1 1 0 0,0 0-1 0 0,1 1 1 0 0,0-1 0 0 0,0 1-1 0 0,0-1 1 0 0,0 1-1 0 0,1 0 1 0 0,-1-1 0 0 0,1 1-1 0 0,0 0 1 0 0,0 0-1 0 0,0 0 1 0 0,0 0-1 0 0,0 0 1 0 0,1 0 0 0 0,-1 1-1 0 0,1-1 1 0 0,0 1-1 0 0,0 0 1 0 0,0 0 0 0 0,0 0-1 0 0,0 0 1 0 0,0 0-1 0 0,1 1 1 0 0,-1-1 0 0 0,0 1-1 0 0,1 0 1 0 0,-1 0-1 0 0,6 0 1 0 0,58-8 2965 0 0,0 10-5433 0 0,-34-1-2466 0 0,-51 4-8241 0 0,9-4 11781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5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629 29 0 0 0,'12'-25'2287'0'0,"-10"21"442"0"0,-9 18-502 0 0,2-1-551 0 0,0 1 0 0 0,1 0 0 0 0,1 0 1 0 0,-4 26-1 0 0,1 63 3065 0 0,-1 1-1318 0 0,-2 10-879 0 0,8 158 1 0 0,4-122-2145 0 0,-3-123-368 0 0,0 16-71 0 0,-8 74 0 0 0,0-53-169 0 0,5-36-4 0 0,-2 0 1 0 0,-7 28-1 0 0,7-39 23 0 0,3-7-4 0 0,-1-1 0 0 0,0 0 0 0 0,-1 0 0 0 0,0 0 0 0 0,-6 9-1 0 0,8-16-31 0 0,0 0 0 0 0,0 1-1 0 0,0-1 1 0 0,0 0-1 0 0,0-1 1 0 0,-1 1-1 0 0,1 0 1 0 0,0-1 0 0 0,-1 1-1 0 0,0-1 1 0 0,1 0-1 0 0,-1 1 1 0 0,0-1-1 0 0,0-1 1 0 0,0 1-1 0 0,0 0 1 0 0,1-1 0 0 0,-1 1-1 0 0,0-1 1 0 0,0 0-1 0 0,-4 0 1 0 0,-12-1-2137 0 0,-1 0 1 0 0,-24-6-1 0 0,11 3-47 0 0,-17-3-1449 0 0,-87-21 0 0 0,115 21 3755 0 0,-1-1-1 0 0,1-1 1 0 0,-26-14 0 0 0,44 21 241 0 0,1-1 1 0 0,-1 0-1 0 0,1 1 1 0 0,0-1-1 0 0,0-1 1 0 0,0 1-1 0 0,0 0 0 0 0,1-1 1 0 0,-1 1-1 0 0,1-1 1 0 0,0 0-1 0 0,0 0 1 0 0,0 0-1 0 0,1 0 1 0 0,-1 0-1 0 0,1 0 1 0 0,0 0-1 0 0,0 0 1 0 0,1-1-1 0 0,-1 1 1 0 0,1 0-1 0 0,0-1 0 0 0,0 1 1 0 0,0 0-1 0 0,1-1 1 0 0,-1 1-1 0 0,3-6 1 0 0,-1-3 174 0 0,2 1 0 0 0,-1-1-1 0 0,2 0 1 0 0,0 1 0 0 0,0 0 0 0 0,1 0 0 0 0,13-20 0 0 0,-6 14-86 0 0,113-146 416 0 0,98-76-5134 0 0,-2 29-1571 0 0,-203 194 5620 0 0,17-10-255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5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1024 0 0,'-46'2'6797'0'0,"23"1"11506"0"0,44 0-18191 0 0,1 0 0 0 0,-1-2 0 0 0,39-1 0 0 0,-30 0-1136 0 0,73-4-5366 0 0,-56 2 128 0 0,0 1 0 0 0,61 7 1 0 0,-94-5 5888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6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0 0 0 0,'-3'14'7816'0'0,"2"-14"-7577"0"0,1 1-1 0 0,0-1 0 0 0,0 1 1 0 0,-1-1-1 0 0,1 0 1 0 0,0 1-1 0 0,0-1 0 0 0,0 1 1 0 0,0-1-1 0 0,0 1 0 0 0,0-1 1 0 0,0 0-1 0 0,0 1 1 0 0,0-1-1 0 0,0 1 0 0 0,0-1 1 0 0,0 1-1 0 0,0-1 0 0 0,0 1 1 0 0,0-1-1 0 0,0 1 1 0 0,0-1-1 0 0,1 0 0 0 0,-1 1 1 0 0,0-1-1 0 0,0 1 0 0 0,1-1 1 0 0,-1 0-1 0 0,0 1 1 0 0,0-1-1 0 0,1 0 0 0 0,0 1 1 0 0,2 15 8810 0 0,-10 5-5059 0 0,-18 10-2527 0 0,10-20-1986 0 0,-1-1 0 0 0,-25 12 0 0 0,-37 12-7184 0 0,-33 17-6769 0 0,60-27 8376 0 0,38-16 5767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7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103 287 0 0 0,'-32'16'3963'0'0,"-5"4"3524"0"0,36-20-6810 0 0,-1 1 0 0 0,1 0 1 0 0,0-1-1 0 0,-1 1 0 0 0,1-1 1 0 0,-1 1-1 0 0,1-1 0 0 0,-1 0 1 0 0,1 0-1 0 0,-1 1 0 0 0,0-1 1 0 0,1 0-1 0 0,-1-1 0 0 0,1 1 1 0 0,-1 0-1 0 0,1 0 0 0 0,-3-1 1 0 0,4 0-566 0 0,-1 1 0 0 0,1-1 0 0 0,-1 1 0 0 0,1-1 0 0 0,0 1 0 0 0,-1-1 1 0 0,1 1-1 0 0,0-1 0 0 0,-1 1 0 0 0,1-1 0 0 0,0 0 0 0 0,0 1 1 0 0,0-1-1 0 0,-1 0 0 0 0,1 1 0 0 0,0-1 0 0 0,0 0 0 0 0,0 1 0 0 0,0-1 1 0 0,0 1-1 0 0,0-1 0 0 0,0 0 0 0 0,0 1 0 0 0,1-1 0 0 0,-1 0 1 0 0,0 1-1 0 0,1-2 0 0 0,10-27 256 0 0,24-23-1569 0 0,25-24-1257 0 0,-44 53 1201 0 0,2 0 0 0 0,1 2 1 0 0,1 0-1 0 0,31-27 0 0 0,-50 47 1240 0 0,1 0 0 0 0,-1-1 0 0 0,1 1 0 0 0,-1 0 0 0 0,1 0-1 0 0,-1 0 1 0 0,1 0 0 0 0,-1 0 0 0 0,1 0 0 0 0,0 1 0 0 0,0-1 0 0 0,-1 0 0 0 0,1 1 0 0 0,0-1 0 0 0,0 1 0 0 0,0 0 0 0 0,0 0 0 0 0,-1 0 0 0 0,1 0-1 0 0,0 0 1 0 0,0 0 0 0 0,0 0 0 0 0,0 0 0 0 0,0 1 0 0 0,3 0 0 0 0,-3 1 124 0 0,-1 0 1 0 0,1 0-1 0 0,0 0 1 0 0,-1 0-1 0 0,1 0 1 0 0,-1 0-1 0 0,0 0 1 0 0,1 0-1 0 0,-1 0 0 0 0,0 1 1 0 0,-1-1-1 0 0,1 0 1 0 0,0 1-1 0 0,-1-1 1 0 0,1 1-1 0 0,0 3 1 0 0,0 11 769 0 0,0 0 1 0 0,-1-1 0 0 0,-1 1 0 0 0,-4 27 0 0 0,-2 5 718 0 0,5-29-955 0 0,-1 0 1 0 0,-1-1-1 0 0,-1 1 1 0 0,-11 27 0 0 0,-11 21 498 0 0,20-52-1025 0 0,14-23-991 0 0,155-242-12947 0 0,-150 233 12981 0 0,0-1-1 0 0,1 2 0 0 0,0 0 0 0 0,1 0 1 0 0,1 2-1 0 0,1-1 0 0 0,30-19 0 0 0,-45 32 913 0 0,1 0 0 0 0,-1 0-1 0 0,1 0 1 0 0,-1 0 0 0 0,1 1-1 0 0,-1-1 1 0 0,1 0 0 0 0,-1 1-1 0 0,1-1 1 0 0,0 1 0 0 0,-1 0-1 0 0,1 0 1 0 0,0-1 0 0 0,-1 1-1 0 0,1 0 1 0 0,0 0 0 0 0,-1 1-1 0 0,1-1 1 0 0,0 0 0 0 0,-1 0-1 0 0,1 1 1 0 0,0-1 0 0 0,-1 1-1 0 0,3 1 1 0 0,-2 0 155 0 0,0-1 0 0 0,0 1 0 0 0,-1 0-1 0 0,1 0 1 0 0,-1 0 0 0 0,0 0 0 0 0,0 0 0 0 0,0 0 0 0 0,0 0 0 0 0,0 0-1 0 0,0 1 1 0 0,0-1 0 0 0,0 0 0 0 0,-1 1 0 0 0,1 2 0 0 0,0 7 912 0 0,0 0 0 0 0,0 0 0 0 0,-1 0 0 0 0,-1 0 0 0 0,-3 18-1 0 0,0-9 130 0 0,-14 70 2833 0 0,-3-3-3380 0 0,20-85-1062 0 0,1 0 0 0 0,-1-1 0 0 0,0 1-1 0 0,1 0 1 0 0,-1 0 0 0 0,1 1 0 0 0,0-1 0 0 0,0 0 0 0 0,0 0 0 0 0,1 0 0 0 0,-1 0 0 0 0,1 0 0 0 0,-1 0 0 0 0,1 0 0 0 0,0-1 0 0 0,2 6 0 0 0,-2-6-122 0 0,1-1 1 0 0,-1 1 0 0 0,0-1 0 0 0,1 0 0 0 0,-1 1 0 0 0,1-1-1 0 0,0 0 1 0 0,-1 0 0 0 0,1 0 0 0 0,0 0 0 0 0,0 0-1 0 0,0 0 1 0 0,0-1 0 0 0,-1 1 0 0 0,1-1 0 0 0,0 1 0 0 0,0-1-1 0 0,4 1 1 0 0,2-1-971 0 0,1 0 0 0 0,-1 0 0 0 0,0-1 1 0 0,1 0-1 0 0,11-4 0 0 0,19-6 253 0 0,-17 3 203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8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475 47 196 0 0,'-1'-2'469'0'0,"0"0"1"0"0,0 0-1 0 0,0 0 0 0 0,0 1 1 0 0,0-1-1 0 0,0 0 0 0 0,0 1 1 0 0,0-1-1 0 0,-1 1 1 0 0,1-1-1 0 0,0 1 0 0 0,-1-1 1 0 0,0 1-1 0 0,1 0 0 0 0,-1 0 1 0 0,0 0-1 0 0,1 0 0 0 0,-1 0 1 0 0,0 0-1 0 0,0 0 0 0 0,0 1 1 0 0,0-1-1 0 0,0 1 0 0 0,0-1 1 0 0,-2 1-1 0 0,-56-11 8427 0 0,-29 7-3031 0 0,64 5-4719 0 0,-45 9 0 0 0,57-8-1082 0 0,1 0 1 0 0,0 1 0 0 0,0 1-1 0 0,0 0 1 0 0,0 1 0 0 0,1 0 0 0 0,0 1-1 0 0,0 0 1 0 0,0 1 0 0 0,1 0-1 0 0,0 0 1 0 0,-14 15 0 0 0,20-17-235 0 0,1 1 0 0 0,-1-1 0 0 0,2 1 0 0 0,-1 0 0 0 0,0 0 0 0 0,1 0 0 0 0,0 0 0 0 0,1 0 0 0 0,-1 0 0 0 0,1 0 0 0 0,0 1 0 0 0,1-1 0 0 0,-1 1 0 0 0,1-1 0 0 0,1 1 0 0 0,-1-1-1 0 0,1 0 1 0 0,2 9 0 0 0,-2-12-68 0 0,-1 0-1 0 0,1 0 0 0 0,0-1 0 0 0,0 1 0 0 0,0 0 1 0 0,1-1-1 0 0,-1 1 0 0 0,1-1 0 0 0,-1 1 0 0 0,1-1 1 0 0,0 0-1 0 0,0 0 0 0 0,0 0 0 0 0,0 0 0 0 0,0 0 1 0 0,0 0-1 0 0,1 0 0 0 0,-1-1 0 0 0,1 1 0 0 0,-1-1 1 0 0,1 1-1 0 0,4 0 0 0 0,1 0-168 0 0,0 0-1 0 0,0-1 1 0 0,0 0 0 0 0,0 0 0 0 0,0-1-1 0 0,0 0 1 0 0,0-1 0 0 0,0 0 0 0 0,0 0-1 0 0,0 0 1 0 0,0-1 0 0 0,-1 0 0 0 0,10-5-1 0 0,11-3-687 0 0,-1-2 1 0 0,29-17-1 0 0,-47 22 1093 0 0,1 0 1 0 0,-1-1-1 0 0,-1 0 0 0 0,1 0 1 0 0,-1 0-1 0 0,-1-1 0 0 0,0-1 1 0 0,0 1-1 0 0,-1-1 0 0 0,0 0 1 0 0,0 0-1 0 0,-1-1 1 0 0,5-16-1 0 0,-10 26 59 0 0,1-27 7923 0 0,-15 83-2688 0 0,7 57-2933 0 0,7-100-2282 0 0,0-6-54 0 0,-1 0 0 0 0,2 0 1 0 0,-1 0-1 0 0,1 0 0 0 0,-1 0 1 0 0,2 0-1 0 0,1 7 1 0 0,0-6 28 0 0,-2-4-299 0 0,0 0 1 0 0,0-1 0 0 0,1 1 0 0 0,-1 0 0 0 0,1 0-1 0 0,-1-1 1 0 0,1 1 0 0 0,0-1 0 0 0,0 0-1 0 0,3 4 1 0 0,-3-6-44 0 0,-1 1 0 0 0,1-1-1 0 0,0 1 1 0 0,-1-1 0 0 0,1 0-1 0 0,0 1 1 0 0,0-1 0 0 0,-1 0-1 0 0,1 0 1 0 0,0 0 0 0 0,0 0-1 0 0,-1-1 1 0 0,1 1 0 0 0,0 0-1 0 0,-1-1 1 0 0,1 1 0 0 0,0-1-1 0 0,-1 1 1 0 0,1-1 0 0 0,-1 0-1 0 0,1 0 1 0 0,-1 0 0 0 0,3-2-1 0 0,4-2-1188 0 0,0 0 0 0 0,0 0 0 0 0,0-1 0 0 0,-1 0 0 0 0,0-1 0 0 0,-1 0 0 0 0,7-8-1 0 0,32-54-4428 0 0,-6 6 6106 0 0,-19 17 17199 0 0,-26 70-13235 0 0,5-11-3080 0 0,-1 0-1 0 0,-1-1 1 0 0,-1 1-1 0 0,1-1 1 0 0,-10 19-1 0 0,-4 17-85 0 0,6-18-694 0 0,8-23-384 0 0,0 0 0 0 0,0 1 1 0 0,1-1-1 0 0,0 1 0 0 0,-2 13 0 0 0,0-15-881 0 0,11-11-3435 0 0,-3 1 3392 0 0,-1 0 0 0 0,0 0 0 0 0,0 0 0 0 0,0-1 0 0 0,4-7 0 0 0,3-4-1334 0 0,12-15-1108 0 0,-9 9 1513 0 0,2 1 1 0 0,0 1 0 0 0,2 1-1 0 0,0 0 1 0 0,33-28 0 0 0,-38 39 1433 0 0,-4 2 321 0 0,0 0 1 0 0,1 1 0 0 0,17-9 0 0 0,-23 13 400 0 0,0 0 0 0 0,-1 0 0 0 0,1 0 0 0 0,0 1 0 0 0,-1-1-1 0 0,1 1 1 0 0,0 0 0 0 0,0 0 0 0 0,0 0 0 0 0,-1 0 0 0 0,1 0 0 0 0,0 0-1 0 0,0 1 1 0 0,0-1 0 0 0,-1 1 0 0 0,1 0 0 0 0,0 0 0 0 0,-1 0 0 0 0,4 2-1 0 0,-4-1 244 0 0,0 1-1 0 0,1-1 1 0 0,-1 1-1 0 0,0-1 1 0 0,0 1-1 0 0,0 0 1 0 0,0 0-1 0 0,-1 0 1 0 0,1 0-1 0 0,-1 0 0 0 0,0 0 1 0 0,0 1-1 0 0,0-1 1 0 0,0 0-1 0 0,0 1 1 0 0,-1-1-1 0 0,1 0 1 0 0,-1 1-1 0 0,0-1 0 0 0,0 1 1 0 0,-1-1-1 0 0,1 0 1 0 0,-1 1-1 0 0,0 3 1 0 0,-3 12 1820 0 0,1 0 1 0 0,-13 34-1 0 0,2-22-1243 0 0,-4 8-2596 0 0,13-12-5298 0 0,5-26 6562 0 0,1 0 0 0 0,-1 0 1 0 0,0 0-1 0 0,1 0 0 0 0,-1 0 0 0 0,1 0 1 0 0,-1 0-1 0 0,1 0 0 0 0,-1 0 0 0 0,1 0 1 0 0,0 0-1 0 0,-1 0 0 0 0,1 0 0 0 0,0 0 1 0 0,0 0-1 0 0,0-1 0 0 0,0 1 1 0 0,0 0-1 0 0,0-1 0 0 0,0 1 0 0 0,0 0 1 0 0,0-1-1 0 0,0 0 0 0 0,0 1 0 0 0,0-1 1 0 0,0 1-1 0 0,0-1 0 0 0,1 0 0 0 0,-1 0 1 0 0,0 0-1 0 0,0 0 0 0 0,0 0 0 0 0,0 0 1 0 0,1 0-1 0 0,-1 0 0 0 0,2-1 0 0 0,49-6-4082 0 0,-32 3 3823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8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471 86 748 0 0,'-8'-8'1764'0'0,"-1"0"-1"0"0,0 1 1 0 0,-1 0 0 0 0,1 0-1 0 0,-1 0 1 0 0,0 2 0 0 0,-1-1-1 0 0,0 1 1 0 0,1 1-1 0 0,-2 0 1 0 0,-11-3 0 0 0,10 4-420 0 0,-1 0 0 0 0,1 1 0 0 0,-25-1-1 0 0,28 4-1189 0 0,0-1 0 0 0,0 1-1 0 0,0 0 1 0 0,1 1-1 0 0,-15 4 1 0 0,17-3-189 0 0,1-1 1 0 0,-1 1-1 0 0,1 1 1 0 0,-1-1 0 0 0,1 1-1 0 0,0 0 1 0 0,1 0-1 0 0,-1 1 1 0 0,1-1 0 0 0,-1 2-1 0 0,1-1 1 0 0,1 0-1 0 0,-1 1 1 0 0,1 0 0 0 0,0 0-1 0 0,0 0 1 0 0,1 0-1 0 0,0 1 1 0 0,0-1 0 0 0,0 1-1 0 0,1 0 1 0 0,0 0-1 0 0,0 0 1 0 0,1 0 0 0 0,0 0-1 0 0,0 15 1 0 0,1-19-112 0 0,0 0 1 0 0,1 1-1 0 0,-1-1 1 0 0,1 0-1 0 0,0 0 1 0 0,0 1-1 0 0,0-1 1 0 0,1 0-1 0 0,-1 0 1 0 0,1 0 0 0 0,0-1-1 0 0,-1 1 1 0 0,1 0-1 0 0,0 0 1 0 0,1-1-1 0 0,-1 1 1 0 0,0-1-1 0 0,1 0 1 0 0,0 0-1 0 0,-1 0 1 0 0,1 0-1 0 0,0 0 1 0 0,0-1-1 0 0,0 1 1 0 0,0-1-1 0 0,0 0 1 0 0,0 0-1 0 0,0 0 1 0 0,1 0-1 0 0,-1 0 1 0 0,0-1-1 0 0,6 1 1 0 0,3 1-364 0 0,-1-1 0 0 0,0-1 0 0 0,1 0 1 0 0,-1 0-1 0 0,1-1 0 0 0,-1-1 0 0 0,1 0 0 0 0,13-4 1 0 0,-7-2 51 0 0,-1 0 1 0 0,0-1-1 0 0,-1 0 1 0 0,0-2 0 0 0,0 0-1 0 0,-1 0 1 0 0,-1-2-1 0 0,0 0 1 0 0,-1 0 0 0 0,0-1-1 0 0,-1-1 1 0 0,12-18-1 0 0,-19 26 678 0 0,-2 3 380 0 0,0 1 0 0 0,0-2 0 0 0,0 1 0 0 0,-1 0 1 0 0,1-1-1 0 0,-1 1 0 0 0,2-8 2270 0 0,-10 19 2342 0 0,-8 10-2287 0 0,5 8-2323 0 0,1 2 0 0 0,2-1 0 0 0,0 1 0 0 0,2 0 0 0 0,-2 37 0 0 0,-4 31-321 0 0,-19 89-321 0 0,15-85-537 0 0,9-70 270 0 0,5-25 237 0 0,0 0 1 0 0,-1 0-1 0 0,0 0 0 0 0,1 0 0 0 0,-1-1 1 0 0,-1 1-1 0 0,1 0 0 0 0,-2 3 0 0 0,-3 3-9 0 0,-11 16-2942 0 0,15-24 2535 0 0,0 0 0 0 0,-1-1 0 0 0,1 1-1 0 0,0-1 1 0 0,0 0 0 0 0,-1 1 0 0 0,1-1 0 0 0,-1 0 0 0 0,1 0 0 0 0,-1 0 0 0 0,1-1 0 0 0,-1 1 0 0 0,0-1 0 0 0,1 1 0 0 0,-1-1 0 0 0,0 0 0 0 0,-4 0 0 0 0,-82 6-8523 0 0,0 0 5623 0 0,76-5 3884 0 0,0-2 0 0 0,0 0 0 0 0,0 0 0 0 0,-20-6 0 0 0,31 7-208 0 0,0-1 1 0 0,0 1-1 0 0,0-1 0 0 0,0 1 0 0 0,0-1 0 0 0,1 0 1 0 0,-1 1-1 0 0,0-1 0 0 0,0 0 0 0 0,1-1 1 0 0,-1 1-1 0 0,0 0 0 0 0,1 0 0 0 0,-1-1 0 0 0,1 1 1 0 0,0 0-1 0 0,-1-1 0 0 0,1 0 0 0 0,0 1 1 0 0,0-1-1 0 0,-2-3 0 0 0,3 3 27 0 0,0 0 0 0 0,0 0-1 0 0,0 0 1 0 0,0 0 0 0 0,0 0-1 0 0,0-1 1 0 0,1 1 0 0 0,-1 0 0 0 0,1 0-1 0 0,-1 1 1 0 0,1-1 0 0 0,0 0 0 0 0,0 0-1 0 0,0 0 1 0 0,0 0 0 0 0,0 1-1 0 0,2-3 1 0 0,7-8 831 0 0,0 1-1 0 0,0 0 1 0 0,2 0 0 0 0,15-11-1 0 0,-26 21-1147 0 0,135-92 1715 0 0,-4 3-4705 0 0,-98 65 348 0 0,-2-2-1 0 0,-1-1 1 0 0,-1-1 0 0 0,-2-1-1 0 0,0-2 1 0 0,-3-1-1 0 0,0-1 1 0 0,32-62 0 0 0,-49 76 1794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09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20 0 0 0,'-111'-16'8604'0'0,"37"13"1696"0"0,72 2-10031 0 0,1 1 0 0 0,-1 0-1 0 0,1 0 1 0 0,-1 0 0 0 0,1 1 0 0 0,-1-1-1 0 0,1 0 1 0 0,0 0 0 0 0,-1 1-1 0 0,1-1 1 0 0,-1 1 0 0 0,1-1-1 0 0,0 1 1 0 0,-1 0 0 0 0,1 0 0 0 0,0-1-1 0 0,0 1 1 0 0,0 0 0 0 0,0 0-1 0 0,0 0 1 0 0,-1 0 0 0 0,1 1-1 0 0,0 0-102 0 0,0-1 0 0 0,1 1-1 0 0,-1 0 1 0 0,1-1 0 0 0,-1 1-1 0 0,1 0 1 0 0,0-1 0 0 0,0 1-1 0 0,0 0 1 0 0,0-1 0 0 0,0 1-1 0 0,0 0 1 0 0,0-1 0 0 0,0 1-1 0 0,1-1 1 0 0,0 3 0 0 0,1 2-108 0 0,-1-1-1 0 0,2-1 1 0 0,-1 1 0 0 0,0 0 0 0 0,1-1 0 0 0,0 1 0 0 0,0-1-1 0 0,0 0 1 0 0,1 0 0 0 0,0 0 0 0 0,7 7 0 0 0,0-4-350 0 0,0-1 0 0 0,0 1 1 0 0,1-2-1 0 0,0 1 0 0 0,0-2 1 0 0,18 5-1 0 0,-11-5-1270 0 0,1 0 0 0 0,-1-2 0 0 0,33 1 0 0 0,-12-5-2403 0 0,1-1-1 0 0,-1-2 0 0 0,54-14 0 0 0,-50 3 1211 0 0,-22 8 1656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0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43 831 732 0 0,'-5'0'2021'0'0,"-18"-1"2960"0"0,22 1-4635 0 0,0 0 0 0 0,1 0 0 0 0,-1 0 0 0 0,1 0 0 0 0,-1 0 0 0 0,1 0 1 0 0,-1 0-1 0 0,0 0 0 0 0,1-1 0 0 0,-1 1 0 0 0,1 0 0 0 0,-1 0 1 0 0,1-1-1 0 0,-1 1 0 0 0,1 0 0 0 0,-1-1 0 0 0,1 1 0 0 0,0 0 0 0 0,-1-1 1 0 0,1 1-1 0 0,-1-1 0 0 0,1 1 0 0 0,0-1 0 0 0,-1 1 0 0 0,1-1 0 0 0,0 1 1 0 0,0-1-1 0 0,-1 1 0 0 0,1-1 0 0 0,0 1 0 0 0,0-2 0 0 0,16-14 5950 0 0,24-12-3668 0 0,115-53-1076 0 0,53-30-1952 0 0,-174 90-48 0 0,-1-1 0 0 0,-1-2-1 0 0,53-51 1 0 0,-57 46-83 0 0,-8 10-135 0 0,0 0-1 0 0,-2-2 0 0 0,0-1 1 0 0,-1 0-1 0 0,26-46 1 0 0,-23 31-172 0 0,-15 28 587 0 0,0 1-1 0 0,-1-1 1 0 0,0 0-1 0 0,0 0 1 0 0,4-18 0 0 0,-2 1-144 0 0,-3 17 258 0 0,0 0 0 0 0,-1 0 0 0 0,-1 0 0 0 0,1-18 0 0 0,-2 26 158 0 0,0-1 0 0 0,0 0 0 0 0,0 0 0 0 0,0 0 0 0 0,-1 1-1 0 0,1-1 1 0 0,-1 0 0 0 0,1 0 0 0 0,-1 1 0 0 0,0-1 0 0 0,1 0 0 0 0,-1 1 0 0 0,0-1 0 0 0,0 1 0 0 0,0-1 0 0 0,-1 1 0 0 0,1-1 0 0 0,0 1 0 0 0,0 0 0 0 0,-1 0 0 0 0,1-1 0 0 0,-1 1 0 0 0,1 0 0 0 0,-1 0 0 0 0,1 1 0 0 0,-1-1 0 0 0,0 0 0 0 0,1 0 0 0 0,-4 0 0 0 0,0 0 134 0 0,1 1 0 0 0,0 0 0 0 0,0 0 0 0 0,0 0 0 0 0,0 1 0 0 0,0-1 0 0 0,0 1 0 0 0,0 0 1 0 0,0 0-1 0 0,0 0 0 0 0,0 1 0 0 0,0-1 0 0 0,0 1 0 0 0,1 0 0 0 0,-1 0 0 0 0,-5 4 0 0 0,-54 45 1994 0 0,58-46-1961 0 0,-13 13 423 0 0,1 2 0 0 0,1-1 1 0 0,1 2-1 0 0,-16 28 0 0 0,0-1 139 0 0,16-22-298 0 0,0 1 1 0 0,-16 44 0 0 0,28-63-397 0 0,-5 12 77 0 0,1 0 0 0 0,1 1-1 0 0,1 0 1 0 0,1 1 0 0 0,1-1-1 0 0,1 1 1 0 0,0-1-1 0 0,3 35 1 0 0,0-47-186 0 0,0-1 1 0 0,1 1-1 0 0,0-1 0 0 0,0 1 1 0 0,1-1-1 0 0,0 0 1 0 0,0 0-1 0 0,1 0 0 0 0,0-1 1 0 0,8 12-1 0 0,-8-14-91 0 0,0 0 0 0 0,1-1 0 0 0,-1 1 0 0 0,1-1 0 0 0,0-1 0 0 0,0 1 0 0 0,0-1 0 0 0,1 0 0 0 0,-1 0 0 0 0,1 0 0 0 0,0-1 0 0 0,-1 1-1 0 0,1-2 1 0 0,0 1 0 0 0,0-1 0 0 0,8 2 0 0 0,-6-3-397 0 0,0-1 0 0 0,0 1-1 0 0,-1-1 1 0 0,1 0-1 0 0,0-1 1 0 0,-1 0 0 0 0,1 0-1 0 0,-1 0 1 0 0,0-1 0 0 0,0 0-1 0 0,0-1 1 0 0,0 0 0 0 0,0 0-1 0 0,-1 0 1 0 0,8-7 0 0 0,3-2-1517 0 0,0-2 1 0 0,-2 0 0 0 0,1-1 0 0 0,14-20 0 0 0,-19 21 1133 0 0,0 0-1 0 0,-1-1 1 0 0,-1 0-1 0 0,14-33 1 0 0,-22 47 1146 0 0,0 1-1 0 0,-1-1 1 0 0,1 1 0 0 0,0-1 0 0 0,-1 0 0 0 0,1 1 0 0 0,-1-1-1 0 0,0 0 1 0 0,0 1 0 0 0,1-1 0 0 0,-1 0 0 0 0,0 1 0 0 0,0-1-1 0 0,0 0 1 0 0,-1 1 0 0 0,1-1 0 0 0,0 0 0 0 0,-1 1 0 0 0,1-1-1 0 0,-2-1 1 0 0,1 3 63 0 0,0 1 0 0 0,0-1 0 0 0,-1 1 0 0 0,1-1 0 0 0,0 1 0 0 0,0 0 0 0 0,0 0 0 0 0,0 0 0 0 0,0-1 0 0 0,0 1 0 0 0,0 0 0 0 0,0 0-1 0 0,0 0 1 0 0,0 1 0 0 0,1-1 0 0 0,-1 0 0 0 0,0 0 0 0 0,0 2 0 0 0,-15 25 2101 0 0,6-3-918 0 0,2 1 0 0 0,1 0-1 0 0,1 0 1 0 0,1 0 0 0 0,1 1-1 0 0,0 33 1 0 0,4-58-1539 0 0,0-1 1 0 0,0 1-1 0 0,0-1 1 0 0,0 1-1 0 0,0-1 1 0 0,0 0-1 0 0,1 1 1 0 0,-1-1-1 0 0,0 1 1 0 0,1-1-1 0 0,-1 1 1 0 0,1-1-1 0 0,0 0 1 0 0,-1 0-1 0 0,1 1 1 0 0,0-1-1 0 0,0 0 1 0 0,0 0-1 0 0,0 0 1 0 0,0 0-1 0 0,0 0 1 0 0,0 0-1 0 0,0 0 1 0 0,0 0-1 0 0,1 0 1 0 0,1 1-1 0 0,0-1-313 0 0,1 0 0 0 0,-1-1 0 0 0,0 1-1 0 0,0-1 1 0 0,1 0 0 0 0,-1 1 0 0 0,0-2-1 0 0,0 1 1 0 0,1 0 0 0 0,-1-1 0 0 0,6-1-1 0 0,2-1-1339 0 0,0 0 0 0 0,0-1-1 0 0,0-1 1 0 0,-1 0 0 0 0,1 0-1 0 0,10-9 1 0 0,-12 7 617 0 0,-1-1 1 0 0,0 0-1 0 0,0-1 0 0 0,-1 0 1 0 0,0 0-1 0 0,9-17 1 0 0,-9 15 437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34 420 0 0,'0'-2'277'0'0,"0"1"-1"0"0,0-1 1 0 0,1 1-1 0 0,-1-1 1 0 0,0 1-1 0 0,0-1 1 0 0,0 1-1 0 0,-1-1 1 0 0,1 0-1 0 0,0 1 1 0 0,0-1-1 0 0,-1 1 1 0 0,1-1-1 0 0,-1 1 1 0 0,0 0-1 0 0,1-1 1 0 0,-1 1-1 0 0,0 0 1 0 0,0-1-1 0 0,-1-1 1 0 0,1 3 64 0 0,-1 0 1 0 0,1 1 0 0 0,0-1 0 0 0,0 1-1 0 0,0-1 1 0 0,0 1 0 0 0,0-1-1 0 0,0 1 1 0 0,1-1 0 0 0,-1 1 0 0 0,0 0-1 0 0,0-1 1 0 0,0 1 0 0 0,1 0 0 0 0,-1 0-1 0 0,0 0 1 0 0,1 0 0 0 0,-1 0 0 0 0,0 0-1 0 0,0 1 1 0 0,-24 44 6454 0 0,14-21-5476 0 0,10-22-1439 0 0,-7 14 1420 0 0,2 0 0 0 0,0 1-1 0 0,-3 21 1 0 0,2 25-3178 0 0,7-63 1495 0 0,0 1-1 0 0,1-1 1 0 0,-1 0 0 0 0,0 0-1 0 0,0 0 1 0 0,1 1-1 0 0,-1-1 1 0 0,1 0 0 0 0,-1 0-1 0 0,1 0 1 0 0,-1 0-1 0 0,1 0 1 0 0,0 0-1 0 0,0 0 1 0 0,-1 0 0 0 0,1 0-1 0 0,0 0 1 0 0,0-1-1 0 0,0 1 1 0 0,0 0 0 0 0,0 0-1 0 0,0-1 1 0 0,0 1-1 0 0,0-1 1 0 0,0 1 0 0 0,0-1-1 0 0,1 1 1 0 0,-1-1-1 0 0,0 0 1 0 0,0 1-1 0 0,0-1 1 0 0,0 0 0 0 0,1 0-1 0 0,-1 0 1 0 0,0 0-1 0 0,0 0 1 0 0,1 0 0 0 0,-1 0-1 0 0,0-1 1 0 0,0 1-1 0 0,0 0 1 0 0,0-1 0 0 0,3 0-1 0 0,54-18-7175 0 0,-57 19 7541 0 0,13-5-308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1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37 0 0 0,'-7'-23'2641'0'0,"6"22"-2164"0"0,0 0 1 0 0,0 0-1 0 0,0 0 1 0 0,0 0-1 0 0,0 0 1 0 0,0 0-1 0 0,0 0 1 0 0,0 0 0 0 0,0 1-1 0 0,-1-1 1 0 0,1 0-1 0 0,0 1 1 0 0,-1-1-1 0 0,1 1 1 0 0,0 0-1 0 0,-1-1 1 0 0,1 1 0 0 0,-1 0-1 0 0,1 0 1 0 0,0 0-1 0 0,-1 0 1 0 0,1 0-1 0 0,-1 0 1 0 0,1 0-1 0 0,-1 0 1 0 0,1 0 0 0 0,0 1-1 0 0,-1-1 1 0 0,1 1-1 0 0,0-1 1 0 0,-3 2-1 0 0,-4 3 440 0 0,-1 1 0 0 0,1 0 0 0 0,0 0 0 0 0,0 1-1 0 0,1 0 1 0 0,0 0 0 0 0,0 1 0 0 0,1 0 0 0 0,-9 13 0 0 0,10-14-902 0 0,1 1 1 0 0,0 0 0 0 0,1 0-1 0 0,0 0 1 0 0,0 0 0 0 0,0 0-1 0 0,1 1 1 0 0,0-1 0 0 0,1 1-1 0 0,0 0 1 0 0,0-1 0 0 0,1 1-1 0 0,0 0 1 0 0,1-1 0 0 0,-1 1-1 0 0,2 0 1 0 0,-1-1 0 0 0,5 13 0 0 0,-5-18-235 0 0,0 0 1 0 0,1 0-1 0 0,-1 0 1 0 0,1 0 0 0 0,0 0-1 0 0,0 0 1 0 0,0-1 0 0 0,0 1-1 0 0,0-1 1 0 0,0 1 0 0 0,1-1-1 0 0,-1 0 1 0 0,1 0 0 0 0,0 0-1 0 0,0 0 1 0 0,-1 0 0 0 0,1-1-1 0 0,0 1 1 0 0,0-1 0 0 0,1 0-1 0 0,-1 0 1 0 0,0 0 0 0 0,0 0-1 0 0,1-1 1 0 0,-1 1 0 0 0,6-1-1 0 0,-1 0-296 0 0,0 0 0 0 0,0-1-1 0 0,0 0 1 0 0,0 0 0 0 0,0-1-1 0 0,-1 0 1 0 0,1-1 0 0 0,0 1-1 0 0,-1-2 1 0 0,10-4 0 0 0,-12 4 365 0 0,1 0 1 0 0,-1-1-1 0 0,0 1 1 0 0,0-1 0 0 0,-1 0-1 0 0,1-1 1 0 0,-1 1-1 0 0,0-1 1 0 0,-1 1-1 0 0,6-13 1 0 0,1 0 156 0 0,-8 14 68 0 0,0-1-1 0 0,-1 1 1 0 0,1-1 0 0 0,-1 0 0 0 0,0 0-1 0 0,0 0 1 0 0,-1 0 0 0 0,1 0 0 0 0,-1 0-1 0 0,0 0 1 0 0,0 0 0 0 0,-1 0-1 0 0,0 1 1 0 0,0-1 0 0 0,0 0 0 0 0,0 0-1 0 0,-1 0 1 0 0,1 1 0 0 0,-1-1 0 0 0,-1 1-1 0 0,1-1 1 0 0,0 1 0 0 0,-6-7-1 0 0,2 7-61 0 0,1 0-1 0 0,-1 0 0 0 0,0 0 0 0 0,0 1 0 0 0,-1 0 0 0 0,1 0 0 0 0,-1 1 0 0 0,1-1 0 0 0,-1 1 0 0 0,-8-1 0 0 0,-42-1-3993 0 0,68 10-4337 0 0,-10-5 8017 0 0,1-1 0 0 0,0 0 0 0 0,-1 1 0 0 0,1-1 0 0 0,0 0 0 0 0,-1 0 0 0 0,1 0 0 0 0,1 0-1 0 0,4 0-463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1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 0 0 0,'4'7'2623'0'0,"-2"-6"-2268"0"0,-2 0 1 0 0,1 0-1 0 0,0 0 0 0 0,0 0 0 0 0,0 1 0 0 0,0-1 1 0 0,-1 0-1 0 0,1 1 0 0 0,-1-1 0 0 0,1 0 1 0 0,-1 1-1 0 0,1-1 0 0 0,-1 1 0 0 0,0 1 0 0 0,0 8 2145 0 0,-1 0 0 0 0,0 0-1 0 0,-1 0 1 0 0,-5 20-1 0 0,1-16-279 0 0,0 0-1 0 0,-14 26 1 0 0,4-14-516 0 0,-1-1 1 0 0,-41 46-1 0 0,43-49-1375 0 0,11-12-1116 0 0,50-53-11233 0 0,32-38 3855 0 0,-51 55 6282 0 0,-6 6 712 0 0,0 0 0 0 0,28-18 0 0 0,-42 32 1201 0 0,1 1 0 0 0,0 0 0 0 0,0 0 0 0 0,0 0 0 0 0,0 1 0 0 0,0 0 0 0 0,1 1 0 0 0,-1 0 0 0 0,1 0-1 0 0,0 1 1 0 0,11 0 0 0 0,-17 1 158 0 0,0 0-1 0 0,-1 0 1 0 0,1 0-1 0 0,0 0 1 0 0,0 1-1 0 0,-1-1 1 0 0,1 1-1 0 0,0 0 1 0 0,-1-1-1 0 0,1 1 1 0 0,0 1-1 0 0,-1-1 1 0 0,1 0-1 0 0,-1 1 1 0 0,0-1-1 0 0,0 1 1 0 0,1 0-1 0 0,-1-1 1 0 0,0 1-1 0 0,0 0 1 0 0,-1 0-1 0 0,3 3 1 0 0,-2-2 145 0 0,-1 1 0 0 0,0-1 0 0 0,1 0 0 0 0,-1 0 1 0 0,-1 1-1 0 0,1-1 0 0 0,0 1 0 0 0,-1-1 0 0 0,0 0 0 0 0,0 1 0 0 0,0-1 0 0 0,0 1 1 0 0,0-1-1 0 0,-1 1 0 0 0,1-1 0 0 0,-1 0 0 0 0,-1 5 0 0 0,-41 83 4148 0 0,28-66-4509 0 0,12-21-948 0 0,0-1 0 0 0,1 1 0 0 0,0 0 0 0 0,-1 0 0 0 0,1 0 0 0 0,0 1 0 0 0,-2 7 0 0 0,4-10 712 0 0,0-1 0 0 0,0 0 1 0 0,1 0-1 0 0,-1 0 0 0 0,0 1 1 0 0,1-1-1 0 0,-1 0 0 0 0,0 0 0 0 0,1 0 1 0 0,-1 0-1 0 0,1 0 0 0 0,0 0 0 0 0,-1 0 1 0 0,1 0-1 0 0,0 0 0 0 0,0 0 1 0 0,-1 0-1 0 0,1 0 0 0 0,0 0 0 0 0,0-1 1 0 0,0 1-1 0 0,0 0 0 0 0,0-1 0 0 0,0 1 1 0 0,0-1-1 0 0,0 1 0 0 0,1-1 1 0 0,-1 1-1 0 0,0-1 0 0 0,0 0 0 0 0,0 1 1 0 0,0-1-1 0 0,1 0 0 0 0,-1 0 0 0 0,0 0 1 0 0,2 0-1 0 0,25 4-1994 0 0,-14-1 1367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7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1428 328 0 0,'-9'10'1019'0'0,"-11"8"15743"0"0,64-57-12554 0 0,24-23-3662 0 0,283-256-818 0 0,-294 259-1781 0 0,51-68 1 0 0,-69 80 738 0 0,2-5-718 0 0,-2-1 0 0 0,-2-2 0 0 0,36-74 0 0 0,-53 85 1320 0 0,-1 0-1 0 0,-1-1 1 0 0,-3 0-1 0 0,-2-1 1 0 0,8-56-1 0 0,-21 102 713 0 0,9-85-209 0 0,-9 77 314 0 0,0 1 1 0 0,-1 0-1 0 0,1 0 1 0 0,-1 1 0 0 0,-1-1-1 0 0,1 0 1 0 0,-1 0-1 0 0,0 0 1 0 0,-1 1 0 0 0,-3-8-1 0 0,5 13-28 0 0,1-1 0 0 0,-1 1 0 0 0,0 0 0 0 0,0 0 0 0 0,0 0 0 0 0,1 0 0 0 0,-1-1-1 0 0,0 1 1 0 0,0 0 0 0 0,-1 0 0 0 0,1 1 0 0 0,0-1 0 0 0,0 0 0 0 0,0 0 0 0 0,-1 1 0 0 0,1-1 0 0 0,0 0 0 0 0,-1 1 0 0 0,1-1-1 0 0,0 1 1 0 0,-1 0 0 0 0,1-1 0 0 0,-1 1 0 0 0,1 0 0 0 0,-1 0 0 0 0,1 0 0 0 0,-3 0 0 0 0,1 1 131 0 0,0 0 1 0 0,0 0-1 0 0,-1 1 0 0 0,1-1 1 0 0,0 1-1 0 0,0-1 0 0 0,1 1 1 0 0,-1 0-1 0 0,0 0 1 0 0,1 1-1 0 0,-5 3 0 0 0,-1 2 331 0 0,1 1 0 0 0,0 0 0 0 0,0 0 0 0 0,1 1 0 0 0,0-1 0 0 0,-7 19 0 0 0,-3 24 1079 0 0,2 0 1 0 0,2 1-1 0 0,3 1 1 0 0,-4 69-1 0 0,10 223 3114 0 0,5-189-3668 0 0,7 29-515 0 0,0 12-361 0 0,-18-146-712 0 0,9-52 484 0 0,-1 1 0 0 0,1-1-1 0 0,0 0 1 0 0,-1 0 0 0 0,1 0-1 0 0,0-1 1 0 0,-1 1 0 0 0,1 0-1 0 0,0 0 1 0 0,-1 0 0 0 0,1 0-1 0 0,0 0 1 0 0,-1 0 0 0 0,1 0-1 0 0,0-1 1 0 0,-1 1 0 0 0,1 0-1 0 0,0 0 1 0 0,-1 0 0 0 0,1-1-1 0 0,0 1 1 0 0,0 0 0 0 0,-1 0-1 0 0,1-1 1 0 0,0 1 0 0 0,0 0-1 0 0,0-1 1 0 0,-1 1 0 0 0,1 0-1 0 0,0-1 1 0 0,0 1 0 0 0,0 0-1 0 0,0-1 1 0 0,0 1 0 0 0,0 0-1 0 0,0-1 1 0 0,0 1 0 0 0,0 0-1 0 0,0-1 1 0 0,0 1 0 0 0,0 0-1 0 0,0-1 1 0 0,0 1 0 0 0,0-1-1 0 0,3-28-1785 0 0,1 0-1 0 0,2 0 1 0 0,1 0-1 0 0,19-52 1 0 0,-12 47 572 0 0,1 1 0 0 0,2 1 0 0 0,31-46 0 0 0,-38 65 1145 0 0,1 1 0 0 0,0 0-1 0 0,0 1 1 0 0,1 0-1 0 0,0 0 1 0 0,1 2 0 0 0,0-1-1 0 0,1 2 1 0 0,0 0-1 0 0,0 0 1 0 0,26-8 0 0 0,-37 15 280 0 0,0 1 0 0 0,1-1 0 0 0,-1 1 0 0 0,0 0 0 0 0,0 1 1 0 0,0-1-1 0 0,1 0 0 0 0,-1 1 0 0 0,0 0 0 0 0,0 0 0 0 0,0 0 1 0 0,0 0-1 0 0,0 0 0 0 0,0 1 0 0 0,0-1 0 0 0,0 1 0 0 0,-1 0 0 0 0,1-1 1 0 0,0 1-1 0 0,-1 1 0 0 0,0-1 0 0 0,1 0 0 0 0,-1 1 0 0 0,0-1 1 0 0,0 1-1 0 0,0-1 0 0 0,-1 1 0 0 0,1 0 0 0 0,2 5 0 0 0,3 7 598 0 0,-1-1-1 0 0,0 0 0 0 0,0 1 1 0 0,5 26-1 0 0,0 1 78 0 0,-6-27-617 0 0,-1 1 0 0 0,-1 0 0 0 0,0 1 0 0 0,0 17 0 0 0,-1-5-157 0 0,1 0 0 0 0,1 0 0 0 0,2-1 0 0 0,8 29 0 0 0,-10-44-102 0 0,13 32-343 0 0,-15-43 272 0 0,-1-1 1 0 0,0 1 0 0 0,0-1-1 0 0,1 1 1 0 0,-1-1 0 0 0,1 0-1 0 0,-1 0 1 0 0,1 1-1 0 0,0-1 1 0 0,-1 0 0 0 0,1 0-1 0 0,0-1 1 0 0,0 1 0 0 0,0 0-1 0 0,0-1 1 0 0,0 1 0 0 0,-1-1-1 0 0,1 1 1 0 0,0-1-1 0 0,0 0 1 0 0,4 0 0 0 0,-2-1-138 0 0,-1 0 1 0 0,1-1-1 0 0,-1 1 1 0 0,1-1-1 0 0,-1 0 1 0 0,0 0-1 0 0,1 0 1 0 0,-1 0-1 0 0,0 0 0 0 0,-1-1 1 0 0,1 0-1 0 0,0 1 1 0 0,-1-1-1 0 0,1 0 1 0 0,-1 0-1 0 0,0 0 1 0 0,2-6-1 0 0,9-7-833 0 0,2-3-133 0 0,-2 0 0 0 0,0-1 0 0 0,12-25 0 0 0,26-39-1866 0 0,-4 1 615 0 0,56-74 866 0 0,-82 133 2479 0 0,-12 12 6455 0 0,-22 53-2390 0 0,7-25-3899 0 0,1 1 1 0 0,0 1 0 0 0,-2 21-1 0 0,-4 12 699 0 0,9-36-1233 0 0,0-1 1 0 0,1 1-1 0 0,1-1 0 0 0,2 28 0 0 0,0 4 407 0 0,-2-36-874 0 0,1 0 0 0 0,0 0 0 0 0,1 0 0 0 0,0 0 0 0 0,1-1 0 0 0,0 1 0 0 0,0-1 0 0 0,1 0 0 0 0,1 0 0 0 0,-1 0 0 0 0,1 0 0 0 0,1-1 0 0 0,10 14 0 0 0,-11-19-288 0 0,0 0-1 0 0,-1 0 1 0 0,1 0-1 0 0,0-1 1 0 0,1 0-1 0 0,-1 0 0 0 0,0 0 1 0 0,1-1-1 0 0,-1 0 1 0 0,1 0-1 0 0,-1 0 1 0 0,1 0-1 0 0,-1-1 1 0 0,1 0-1 0 0,-1 0 1 0 0,1-1-1 0 0,0 0 0 0 0,-1 0 1 0 0,1 0-1 0 0,-1 0 1 0 0,0-1-1 0 0,6-2 1 0 0,9-4-741 0 0,-1-1-1 0 0,1 0 1 0 0,-2-1 0 0 0,27-20 0 0 0,-23 15 249 0 0,-1-1-1 0 0,-1-1 0 0 0,0-1 1 0 0,-2 0-1 0 0,0-2 1 0 0,-1 0-1 0 0,-1-1 1 0 0,27-46-1 0 0,-31 48 466 0 0,-10 17 239 0 0,-1 0 0 0 0,1-1 1 0 0,0 1-1 0 0,-1 0 0 0 0,0-1 0 0 0,0 0 1 0 0,1 1-1 0 0,-2-1 0 0 0,1 0 0 0 0,0 1 1 0 0,0-1-1 0 0,-1 0 0 0 0,1-3 0 0 0,2-24-2 0 0,-2 27 59 0 0,0 0 0 0 0,-1 1 0 0 0,1-1 0 0 0,-1 0 0 0 0,0 0 0 0 0,1 1 0 0 0,-1-1 0 0 0,-1 0 0 0 0,1 0 0 0 0,0 0 0 0 0,-1 1 0 0 0,1-1 0 0 0,-1 0 0 0 0,0 0 0 0 0,0 1 0 0 0,0-1 0 0 0,0 1 0 0 0,0-1 0 0 0,-1 1 0 0 0,1-1 0 0 0,-1 1 0 0 0,-2-3 0 0 0,-2-2 434 0 0,0 1 1 0 0,0-1 0 0 0,-1 1 0 0 0,-14-10-1 0 0,18 14-260 0 0,0 1-1 0 0,0-1 0 0 0,0 1 0 0 0,0 0 1 0 0,-1 0-1 0 0,1 0 0 0 0,0 0 0 0 0,-1 0 0 0 0,1 1 1 0 0,0-1-1 0 0,-1 1 0 0 0,1 0 0 0 0,-1 0 1 0 0,1 0-1 0 0,-1 1 0 0 0,1-1 0 0 0,-6 2 0 0 0,5-1 20 0 0,0 1-1 0 0,0-1 1 0 0,-1 1-1 0 0,1 0 0 0 0,0 0 1 0 0,1 0-1 0 0,-1 1 1 0 0,0-1-1 0 0,1 1 0 0 0,-1 0 1 0 0,1 0-1 0 0,0 0 1 0 0,0 1-1 0 0,0-1 0 0 0,0 1 1 0 0,1-1-1 0 0,-1 1 1 0 0,1 0-1 0 0,0 0 0 0 0,0 0 1 0 0,1 0-1 0 0,-1 1 0 0 0,0 3 1 0 0,-2 10 343 0 0,1-1 0 0 0,1 1 1 0 0,1 0-1 0 0,2 28 0 0 0,-1-20-58 0 0,1-17-408 0 0,0 1 0 0 0,1-1 0 0 0,0 0 0 0 0,0 1 1 0 0,1-1-1 0 0,0-1 0 0 0,8 16 0 0 0,38 58-161 0 0,-44-75-122 0 0,0-1 0 0 0,1 1 0 0 0,-1-1 0 0 0,1-1-1 0 0,1 1 1 0 0,-1-1 0 0 0,1 0 0 0 0,0 0 0 0 0,0-1 0 0 0,0 0-1 0 0,1 0 1 0 0,-1-1 0 0 0,11 3 0 0 0,-10-3-356 0 0,0-2 0 0 0,1 1-1 0 0,-1-1 1 0 0,0 0 0 0 0,1-1 0 0 0,-1 0 0 0 0,0 0 0 0 0,1-1 0 0 0,-1 0 0 0 0,0 0 0 0 0,0-1 0 0 0,16-5-1 0 0,-16 3-105 0 0,1 0 0 0 0,-1-1 0 0 0,0 0-1 0 0,0 0 1 0 0,-1-1 0 0 0,1 0-1 0 0,10-12 1 0 0,44-55-3689 0 0,-51 54 3444 0 0,0 0 1 0 0,-1-1 0 0 0,0 0-1 0 0,-2 0 1 0 0,10-36 0 0 0,-3 8 1027 0 0,-14 44 150 0 0,0 0 0 0 0,0-1 0 0 0,-1 1 0 0 0,1-1 0 0 0,-1 1 0 0 0,0-1 0 0 0,-1-5 0 0 0,0-7 6522 0 0,0 17-6656 0 0,0 1 0 0 0,1-1 0 0 0,-1 0 0 0 0,1 1 0 0 0,-1-1-1 0 0,0 1 1 0 0,1-1 0 0 0,-1 1 0 0 0,1-1 0 0 0,-1 1 0 0 0,1-1 0 0 0,0 1 0 0 0,-1-1 0 0 0,1 1 0 0 0,-1-1 0 0 0,1 1-1 0 0,0 0 1 0 0,-1-1 0 0 0,1 1 0 0 0,0 0 0 0 0,0-1 0 0 0,0 1 0 0 0,0 0 0 0 0,-1-1 0 0 0,1 1 0 0 0,0 0 0 0 0,0-1-1 0 0,0 1 1 0 0,0 0 0 0 0,0-1 0 0 0,1 2 0 0 0,-1 30 2455 0 0,0-25-1786 0 0,-9 175 7931 0 0,0-114-7617 0 0,0-17-2940 0 0,9-65 362 0 0,1 0 0 0 0,0 0 1 0 0,1 0-1 0 0,7-22 0 0 0,-1 12-118 0 0,1 2 0 0 0,1-1 0 0 0,22-35 0 0 0,-20 38 752 0 0,0-1-222 0 0,0 2 1 0 0,28-35-1 0 0,-22 33 416 0 0,-12 13 498 0 0,-1 2-1 0 0,0-1 1 0 0,1 1-1 0 0,1-1 1 0 0,-1 2-1 0 0,1-1 1 0 0,0 1 0 0 0,0 0-1 0 0,0 0 1 0 0,1 1-1 0 0,-1 0 1 0 0,17-6-1 0 0,-17 8 323 0 0,0 1-1 0 0,-1-1 1 0 0,1 1-1 0 0,0 0 0 0 0,0 1 1 0 0,0-1-1 0 0,0 1 0 0 0,0 1 1 0 0,0-1-1 0 0,0 1 1 0 0,0 1-1 0 0,8 2 0 0 0,-11-3 100 0 0,0 1-1 0 0,0 0 0 0 0,0 0 1 0 0,-1 1-1 0 0,1-1 0 0 0,-1 1 1 0 0,1 0-1 0 0,-1 0 1 0 0,0 0-1 0 0,0 0 0 0 0,0 0 1 0 0,-1 1-1 0 0,1-1 0 0 0,-1 1 1 0 0,0 0-1 0 0,0 0 0 0 0,0 0 1 0 0,-1 0-1 0 0,1 0 1 0 0,-1 0-1 0 0,1 5 0 0 0,1 5 543 0 0,-1-1-1 0 0,0 1 1 0 0,-1-1-1 0 0,0 1 1 0 0,-2 0-1 0 0,1-1 1 0 0,-2 1-1 0 0,-3 19 1 0 0,1-17-392 0 0,0-1 1 0 0,-1 0-1 0 0,-1 0 0 0 0,0-1 1 0 0,-1 1-1 0 0,-1-1 0 0 0,-10 14 1 0 0,-17 35 146 0 0,30-54-964 0 0,7-10-228 0 0,14-20-1029 0 0,25-39-1717 0 0,-26 34 1306 0 0,2 1-1 0 0,36-43 1 0 0,1 0-1294 0 0,-34 41 1428 0 0,41-43 0 0 0,-51 60 1607 0 0,0 0 0 0 0,1 1 0 0 0,-1 1 0 0 0,2 0 0 0 0,-1 0 0 0 0,1 1-1 0 0,17-8 1 0 0,-26 15 362 0 0,0-1 1 0 0,-1 0-1 0 0,1 0 0 0 0,0 1 0 0 0,0-1 0 0 0,-1 1 0 0 0,1 0 0 0 0,0 0 0 0 0,0 0 0 0 0,-1 0 0 0 0,1 0 0 0 0,0 1 0 0 0,0 0 0 0 0,-1-1 0 0 0,1 1 0 0 0,-1 0 0 0 0,1 0 1 0 0,0 0-1 0 0,-1 0 0 0 0,0 1 0 0 0,1-1 0 0 0,-1 1 0 0 0,0-1 0 0 0,0 1 0 0 0,1 0 0 0 0,1 3 0 0 0,0-1 222 0 0,-1 0 1 0 0,-1 0-1 0 0,1 0 0 0 0,0 0 1 0 0,-1 1-1 0 0,0-1 0 0 0,0 1 1 0 0,0 0-1 0 0,-1-1 0 0 0,1 1 1 0 0,-1 0-1 0 0,-1 0 0 0 0,1 0 1 0 0,0 8-1 0 0,4 35 2480 0 0,-3-39-2218 0 0,-1 0-1 0 0,0 1 1 0 0,0-1 0 0 0,-1 0 0 0 0,0 1-1 0 0,-2 12 1 0 0,-3 3 512 0 0,0-1 1 0 0,-2 0-1 0 0,0 0 0 0 0,-14 28 1 0 0,7-20-383 0 0,-9 16-132 0 0,-13 19-1281 0 0,32-60 1833 0 0,0 5-6641 0 0,20-31-9082 0 0,-9 3 11919 0 0,0 0-1 0 0,5-20 1 0 0,-10 21 2452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2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666 104 0 0 0,'-3'-5'893'0'0,"-2"-1"-1"0"0,1 1 1 0 0,-1-1-1 0 0,0 1 1 0 0,0 1 0 0 0,0-1-1 0 0,0 1 1 0 0,-1 0-1 0 0,0 0 1 0 0,0 1 0 0 0,0-1-1 0 0,0 1 1 0 0,-1 0-1 0 0,1 1 1 0 0,-1 0 0 0 0,0 0-1 0 0,1 0 1 0 0,-1 1-1 0 0,0 0 1 0 0,0 0 0 0 0,0 1-1 0 0,0 0 1 0 0,-8 1-1 0 0,3 0 159 0 0,0 0 0 0 0,0 1 0 0 0,0 0 0 0 0,1 1-1 0 0,-19 7 1 0 0,21-6-804 0 0,0 0 0 0 0,0 0 0 0 0,0 1 0 0 0,1 0 0 0 0,0 1-1 0 0,-12 10 1 0 0,16-12-238 0 0,0 0-1 0 0,0 1 0 0 0,1-1 1 0 0,-1 1-1 0 0,1 0 0 0 0,0 0 1 0 0,0 1-1 0 0,1-1 0 0 0,-1 0 1 0 0,1 1-1 0 0,0 0 0 0 0,1-1 1 0 0,0 1-1 0 0,-1 0 0 0 0,2 0 1 0 0,-1 0-1 0 0,1 0 0 0 0,0-1 0 0 0,0 1 1 0 0,0 0-1 0 0,1 0 0 0 0,0 0 1 0 0,0 0-1 0 0,1 0 0 0 0,0-1 1 0 0,0 1-1 0 0,4 9 0 0 0,-3-10-212 0 0,-1 0 0 0 0,1-1-1 0 0,0 1 1 0 0,0-1 0 0 0,1 0-1 0 0,-1 0 1 0 0,1 0 0 0 0,0 0-1 0 0,0-1 1 0 0,0 1 0 0 0,0-1-1 0 0,0 0 1 0 0,1-1-1 0 0,0 1 1 0 0,-1-1 0 0 0,1 1-1 0 0,0-1 1 0 0,0-1 0 0 0,0 1-1 0 0,1-1 1 0 0,-1 0 0 0 0,0 0-1 0 0,0 0 1 0 0,1-1 0 0 0,-1 0-1 0 0,0 0 1 0 0,1 0 0 0 0,-1-1-1 0 0,0 0 1 0 0,10-2-1 0 0,-8 1-131 0 0,1 0-1 0 0,-1 0 0 0 0,0-1 0 0 0,0 0 0 0 0,0 0 0 0 0,0-1 0 0 0,0 0 0 0 0,-1 0 0 0 0,0 0 0 0 0,0-1 0 0 0,0 0 0 0 0,0 0 1 0 0,-1 0-1 0 0,9-12 0 0 0,6-11-35 0 0,-16 22 444 0 0,1 0 0 0 0,-1 0-1 0 0,0 0 1 0 0,-1-1 0 0 0,1 0 0 0 0,3-11-1 0 0,2-3 589 0 0,-7 17-242 0 0,-1 1 0 0 0,1-1 0 0 0,-1 0 0 0 0,1 1 0 0 0,-1-1-1 0 0,0 0 1 0 0,-1 0 0 0 0,1-5 2181 0 0,-1 9-2497 0 0,-1 1 0 0 0,0-1 0 0 0,1 0 0 0 0,-1 0 0 0 0,1 1 0 0 0,-1-1 0 0 0,0 0 0 0 0,1 0 0 0 0,-1 1 0 0 0,1-1 0 0 0,-1 1 0 0 0,1-1 0 0 0,-1 0 0 0 0,1 1 0 0 0,-1-1 0 0 0,1 1 0 0 0,0-1 0 0 0,-1 1 0 0 0,1 0 0 0 0,0-1 0 0 0,-1 1 0 0 0,1-1 0 0 0,0 1 0 0 0,0 0 0 0 0,0-1 0 0 0,-1 1 0 0 0,1 0 1 0 0,-9 23 834 0 0,8-20-609 0 0,-76 207 2406 0 0,34-92-2226 0 0,28-75-485 0 0,-28 56 0 0 0,2-8-433 0 0,21-44-621 0 0,-30 51-1 0 0,43-87 1323 0 0,7-11-482 0 0,0 0-1 0 0,-1 0 1 0 0,1 0 0 0 0,-1 0-1 0 0,1 0 1 0 0,-1 0-1 0 0,1 0 1 0 0,-1-1-1 0 0,0 1 1 0 0,1 0 0 0 0,-1 0-1 0 0,0 0 1 0 0,0-1-1 0 0,1 1 1 0 0,-1 0-1 0 0,0-1 1 0 0,0 1-1 0 0,-1 0 1 0 0,-1-1-177 0 0,1-1-1 0 0,-1 1 1 0 0,1-1-1 0 0,0 1 1 0 0,-1-1 0 0 0,1 0-1 0 0,0 0 1 0 0,-1 0-1 0 0,1 0 1 0 0,0-1-1 0 0,-3-1 1 0 0,-73-20-3736 0 0,17 1 2393 0 0,45 18 1842 0 0,0-1 1 0 0,1-1 0 0 0,0 0-1 0 0,0-1 1 0 0,-23-15 0 0 0,35 20 87 0 0,1-1-1 0 0,-1 1 1 0 0,0 0 0 0 0,1 0 0 0 0,0-1-1 0 0,-1 0 1 0 0,1 1 0 0 0,0-1 0 0 0,0 0-1 0 0,1 0 1 0 0,-1 0 0 0 0,1 0 0 0 0,-1 0-1 0 0,1 0 1 0 0,0-1 0 0 0,0 1 0 0 0,0 0-1 0 0,1-1 1 0 0,-1 1 0 0 0,1 0 0 0 0,0-1-1 0 0,0 1 1 0 0,0-1 0 0 0,0 1 0 0 0,1-1-1 0 0,-1 1 1 0 0,1 0 0 0 0,0-1 0 0 0,0 1-1 0 0,0 0 1 0 0,0 0 0 0 0,1 0 0 0 0,-1 0-1 0 0,1 0 1 0 0,3-5 0 0 0,7-9 394 0 0,1 0 1 0 0,0 1-1 0 0,1 0 0 0 0,26-22 0 0 0,-29 28-656 0 0,65-58 171 0 0,40-39-1327 0 0,-52 42-863 0 0,69-74-8694 0 0,-124 127 9477 0 0,-1-1 1 0 0,0 1-1 0 0,-1-2 1 0 0,0 1-1 0 0,-1-1 0 0 0,-1 0 1 0 0,0 0-1 0 0,-1-1 1 0 0,3-23-1 0 0,-1 18 271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2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97 1064 0 0,'-4'-2'1323'0'0,"-1"-1"0"0"0,1 0 0 0 0,0 0 0 0 0,0 0 0 0 0,0 0-1 0 0,-6-6 1 0 0,10 8-1088 0 0,-1 0-1 0 0,1 0 1 0 0,-1 1 0 0 0,1-1-1 0 0,-1 0 1 0 0,1 0-1 0 0,-1 0 1 0 0,1 0 0 0 0,0 0-1 0 0,0 0 1 0 0,-1 0 0 0 0,1 0-1 0 0,0 0 1 0 0,0 0-1 0 0,0 0 1 0 0,0 0 0 0 0,0 0-1 0 0,0 0 1 0 0,0 0-1 0 0,1 0 1 0 0,-1 1 0 0 0,0-1-1 0 0,1 0 1 0 0,-1 0-1 0 0,0 0 1 0 0,1 0 0 0 0,-1 0-1 0 0,1 0 1 0 0,-1 0-1 0 0,1 1 1 0 0,-1-1 0 0 0,1 0-1 0 0,0 0 1 0 0,0 1-1 0 0,-1-1 1 0 0,1 0 0 0 0,0 1-1 0 0,1-1 1 0 0,4-4 411 0 0,22-18 255 0 0,-27 22-885 0 0,0 0 0 0 0,0 0 1 0 0,0 1-1 0 0,0-1 0 0 0,0 0 0 0 0,0 1 0 0 0,1-1 0 0 0,-1 1 0 0 0,0-1 0 0 0,0 1 0 0 0,1 0 0 0 0,-1-1 0 0 0,0 1 0 0 0,1 0 0 0 0,-1 0 0 0 0,0 0 0 0 0,1 0 0 0 0,-1 0 0 0 0,0 0 1 0 0,1 0-1 0 0,1 1 0 0 0,-3 0-1 0 0,0-1-1 0 0,1 1 1 0 0,-1 0 0 0 0,0-1 0 0 0,0 1 0 0 0,1 0 0 0 0,-1 0 0 0 0,0-1 0 0 0,0 1 0 0 0,0 0 0 0 0,0 0-1 0 0,0-1 1 0 0,0 1 0 0 0,0 0 0 0 0,0 0 0 0 0,0-1 0 0 0,-1 1 0 0 0,1 0 0 0 0,0 0 0 0 0,0-1 0 0 0,-1 1-1 0 0,1 0 1 0 0,0-1 0 0 0,-1 1 0 0 0,1 0 0 0 0,-1-1 0 0 0,1 1 0 0 0,-1-1 0 0 0,1 1 0 0 0,-1-1 0 0 0,1 1-1 0 0,-1-1 1 0 0,0 1 0 0 0,0 0 0 0 0,-18 18 155 0 0,-19 8-1037 0 0,-53 29-1 0 0,48-34-2762 0 0,-56 21-1 0 0,83-37 2589 0 0,1 0-747 0 0,-2 1-1 0 0,1-2 0 0 0,-1 0 1 0 0,1-2-1 0 0,-35 5 0 0 0,43-8 1080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2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23 944 0 0,'-7'-23'23506'0'0,"34"30"-20701"0"0,-23-3-2775 0 0,-1-1 0 0 0,0 1 1 0 0,-1 0-1 0 0,1 1 0 0 0,-1-1 0 0 0,0 0 0 0 0,0 1 1 0 0,0-1-1 0 0,-1 1 0 0 0,1-1 0 0 0,-1 1 0 0 0,0 0 0 0 0,0 0 1 0 0,-1 0-1 0 0,0-1 0 0 0,0 1 0 0 0,0 0 0 0 0,0 0 0 0 0,-1 0 1 0 0,1 0-1 0 0,-1-1 0 0 0,-1 1 0 0 0,1 0 0 0 0,0-1 0 0 0,-4 7 1 0 0,-5 10-1239 0 0,-1-2 1 0 0,-1 1-1 0 0,-1-2 1 0 0,-19 24-1 0 0,1-3-2672 0 0,-8 15-1180 0 0,18-29 2247 0 0,2 2 0 0 0,1 0 0 0 0,-21 44 0 0 0,26-47 1754 0 0,-1 0 308 0 0</inkml:trace>
  <inkml:trace contextRef="#ctx0" brushRef="#br0" timeOffset="1">1 1152 0 0 0,'7'40'4772'0'0,"4"-23"467"0"0,6-10 5773 0 0,-16-7-10844 0 0,1 0 0 0 0,-1 0 0 0 0,0 0 0 0 0,0-1 0 0 0,0 1 0 0 0,0 0 0 0 0,0 0 0 0 0,0-1 0 0 0,0 1 0 0 0,0 0 0 0 0,0-1 1 0 0,0 1-1 0 0,0-1 0 0 0,0 0 0 0 0,0 1 0 0 0,0-1 0 0 0,-1 0 0 0 0,1 1 0 0 0,0-1 0 0 0,0 0 0 0 0,0-1 0 0 0,20-19-4006 0 0,-16 14 1706 0 0,0 0 1 0 0,-1 0-1 0 0,0-1 0 0 0,0 1 1 0 0,3-9-1 0 0,8-15-5059 0 0,-9 26 6290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4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578 68 0 0 0,'-1'-1'244'0'0,"0"-1"0"0"0,0 0 0 0 0,0 1 0 0 0,0-1 0 0 0,0 0 0 0 0,-1 1 0 0 0,1 0 0 0 0,-1-1 0 0 0,1 1 0 0 0,-1 0 1 0 0,1 0-1 0 0,-1 0 0 0 0,0 0 0 0 0,1 0 0 0 0,-1 0 0 0 0,-2-1 0 0 0,-37-16 4901 0 0,37 16-4419 0 0,-7-3 633 0 0,0 1 0 0 0,-1 0 0 0 0,0 1 0 0 0,0 0 0 0 0,0 1 0 0 0,0 0 0 0 0,-1 1-1 0 0,1 1 1 0 0,-17 0 0 0 0,19 2-983 0 0,-1-1 0 0 0,0 2-1 0 0,1-1 1 0 0,-1 2 0 0 0,1-1-1 0 0,0 1 1 0 0,0 1 0 0 0,1 0-1 0 0,-1 0 1 0 0,-15 12 0 0 0,21-14-340 0 0,1-1-18 0 0,0 0-1 0 0,0 0 1 0 0,0 0-1 0 0,0 0 1 0 0,0 0 0 0 0,0 1-1 0 0,1-1 1 0 0,-1 1-1 0 0,1 0 1 0 0,0 0 0 0 0,0 0-1 0 0,0 0 1 0 0,0 0-1 0 0,0 0 1 0 0,1 1 0 0 0,-1-1-1 0 0,1 0 1 0 0,0 1-1 0 0,-1 5 1 0 0,2-8-49 0 0,1 1 0 0 0,-1-1 0 0 0,0 1 0 0 0,1-1 0 0 0,-1 0 0 0 0,1 1 0 0 0,0-1 0 0 0,-1 1 0 0 0,1-1 0 0 0,0 0 0 0 0,0 0 0 0 0,0 1-1 0 0,0-1 1 0 0,0 0 0 0 0,0 0 0 0 0,0 0 0 0 0,0 0 0 0 0,0 0 0 0 0,0 0 0 0 0,1 0 0 0 0,-1-1 0 0 0,0 1 0 0 0,1 0 0 0 0,-1-1 0 0 0,0 1 0 0 0,1-1 0 0 0,-1 1 0 0 0,1-1 0 0 0,-1 0 0 0 0,1 1 0 0 0,-1-1 0 0 0,3 0 0 0 0,57 2-1619 0 0,-45-3 1160 0 0,3-1-150 0 0,1 0 0 0 0,0-2 0 0 0,-1 0-1 0 0,1-1 1 0 0,-1-1 0 0 0,-1-1 0 0 0,1 0-1 0 0,-1-2 1 0 0,0 0 0 0 0,26-18 0 0 0,-2-15 1053 0 0,-35 34 46 0 0,0 1 3475 0 0,-8 10-1528 0 0,-13 19-299 0 0,2-4-817 0 0,-17 37 333 0 0,-34 90-1 0 0,22-45-633 0 0,17-33-989 0 0,19-51 0 0 0,0 0 0 0 0,-1-1 0 0 0,-1 0 0 0 0,-10 19 0 0 0,-10 16 0 0 0,24-41 0 0 0,-1-1 0 0 0,0 0 0 0 0,-1 1 0 0 0,0-2 0 0 0,0 1 0 0 0,-13 13 0 0 0,-4 2-898 0 0,17-18 60 0 0,1 0 1 0 0,-2 0 0 0 0,1 0-1 0 0,-1 0 1 0 0,1-1 0 0 0,-12 7-1 0 0,14-10 630 0 0,0 0-1 0 0,0 0 1 0 0,0 0 0 0 0,0-1-1 0 0,0 1 1 0 0,0-1-1 0 0,0 0 1 0 0,0 0-1 0 0,0 0 1 0 0,0 0 0 0 0,0-1-1 0 0,0 1 1 0 0,0-1-1 0 0,0 1 1 0 0,0-1 0 0 0,0 0-1 0 0,0 0 1 0 0,1-1-1 0 0,-1 1 1 0 0,-4-3 0 0 0,-25-14-3551 0 0,-44-25-910 0 0,71 39 4687 0 0,-1-1 0 0 0,1 1 0 0 0,0-1 0 0 0,0 0 0 0 0,0 0 0 0 0,1 0 0 0 0,-1-1 0 0 0,1 0 0 0 0,1 1 0 0 0,-4-8 0 0 0,6 11 120 0 0,0 0-1 0 0,1 0 1 0 0,-1-1-1 0 0,1 1 1 0 0,-1 0 0 0 0,1 0-1 0 0,0 0 1 0 0,0-1-1 0 0,0 1 1 0 0,0 0-1 0 0,0 0 1 0 0,1-1-1 0 0,-1 1 1 0 0,1 0-1 0 0,-1 0 1 0 0,1 0 0 0 0,0-1-1 0 0,0 1 1 0 0,0 0-1 0 0,0 0 1 0 0,0 0-1 0 0,0 1 1 0 0,0-1-1 0 0,1 0 1 0 0,-1 0-1 0 0,1 1 1 0 0,-1-1 0 0 0,1 1-1 0 0,0-1 1 0 0,0 1-1 0 0,2-2 1 0 0,9-6 499 0 0,0 2 0 0 0,1-1 1 0 0,24-9-1 0 0,-6 3-238 0 0,144-67-2030 0 0,-45 23-3094 0 0,154-93-8557 0 0,-258 138 12465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4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16 124 0 0,'-4'-15'17473'0'0,"3"14"-16406"0"0,-17 19 5284 0 0,-2 22-3186 0 0,7-11-2170 0 0,8-20-878 0 0,2-1 1 0 0,-1 1-1 0 0,1 0 0 0 0,0 0 1 0 0,1 0-1 0 0,0 0 1 0 0,-1 15-1 0 0,-1 68-2337 0 0,4-83 1499 0 0,13-21-9302 0 0,9-33 55 0 0,-17 32 8274 0 0,1 0 0 0 0,1 1-1 0 0,12-20 1 0 0,-6 16 1289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4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29 0 0 0,'-5'-20'4002'0'0,"5"19"-3519"0"0,-3-2 1936 0 0,3 3-1936 0 0,-1-1 1 0 0,1 1 0 0 0,-1 0-1 0 0,0-1 1 0 0,1 1 0 0 0,-1-1-1 0 0,0 1 1 0 0,1 0 0 0 0,-1 0-1 0 0,0-1 1 0 0,0 1 0 0 0,1 0-1 0 0,-1 0 1 0 0,0 0 0 0 0,0 0-1 0 0,0 0 1 0 0,-11 10 1789 0 0,-6 21-6177 0 0,12-19 867 0 0,5-11 2677 0 0,0 1 0 0 0,0 0 0 0 0,1-1-1 0 0,-1 1 1 0 0,0 0 0 0 0,1 0 0 0 0,-1 0-1 0 0,1 0 1 0 0,0 0 0 0 0,-1 0 0 0 0,1 0-1 0 0,0-1 1 0 0,0 1 0 0 0,0 0 0 0 0,1 0-1 0 0,-1 0 1 0 0,0 0 0 0 0,1 0 0 0 0,-1 0-1 0 0,1 0 1 0 0,0-1 0 0 0,-1 1 0 0 0,1 0-1 0 0,1 1 1 0 0,4 5-584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5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264 115 0 0 0,'-22'-12'3377'0'0,"12"8"-293"0"0,0 0 1 0 0,0 1 0 0 0,0 0 0 0 0,-19-2-1 0 0,-8 10 3515 0 0,2 10-3529 0 0,27-9-2912 0 0,0-1 0 0 0,0 1 0 0 0,0 1 0 0 0,1-1 0 0 0,-1 1 0 0 0,2 1 0 0 0,-1-1 0 0 0,1 1 0 0 0,-7 11 0 0 0,10-14-184 0 0,1 0 0 0 0,-1 0 1 0 0,1 0-1 0 0,-1 0 0 0 0,2 0 1 0 0,-1 1-1 0 0,0-1 1 0 0,1 1-1 0 0,0-1 0 0 0,1 1 1 0 0,-1-1-1 0 0,1 1 0 0 0,0-1 1 0 0,0 1-1 0 0,1 0 0 0 0,-1-1 1 0 0,1 1-1 0 0,1-1 0 0 0,-1 0 1 0 0,1 1-1 0 0,0-1 0 0 0,0 0 1 0 0,0 0-1 0 0,1 0 0 0 0,0 0 1 0 0,0 0-1 0 0,0-1 0 0 0,0 1 1 0 0,1-1-1 0 0,0 0 1 0 0,0 0-1 0 0,0 0 0 0 0,0 0 1 0 0,0-1-1 0 0,1 0 0 0 0,0 0 1 0 0,0 0-1 0 0,0-1 0 0 0,7 4 1 0 0,-5-4-51 0 0,1 0 0 0 0,-1 0 1 0 0,0-1-1 0 0,1 0 1 0 0,-1 0-1 0 0,1-1 0 0 0,-1 0 1 0 0,1-1-1 0 0,0 1 1 0 0,-1-1-1 0 0,1-1 0 0 0,-1 1 1 0 0,0-1-1 0 0,0 0 1 0 0,0-1-1 0 0,0 0 0 0 0,0 0 1 0 0,0-1-1 0 0,0 1 1 0 0,-1-1-1 0 0,0-1 0 0 0,7-5 1 0 0,-1 0 74 0 0,-1-1 0 0 0,0 0 1 0 0,0 0-1 0 0,-1-1 0 0 0,-1-1 1 0 0,0 0-1 0 0,0 0 0 0 0,-1 0 1 0 0,9-24-1 0 0,-14 28 45 0 0,0 1-1 0 0,0-1 0 0 0,-1 0 1 0 0,0 0-1 0 0,-1 0 1 0 0,0 0-1 0 0,0 0 1 0 0,-1-1-1 0 0,-1-9 0 0 0,1 15-55 0 0,-1-1-1 0 0,0 1 0 0 0,0-1 0 0 0,0 1 0 0 0,-1 0 0 0 0,1 0 0 0 0,-1 0 0 0 0,0 0 0 0 0,0 0 0 0 0,0 0 0 0 0,-1 0 0 0 0,1 0 0 0 0,-1 1 0 0 0,0 0 0 0 0,0-1 1 0 0,-1 1-1 0 0,1 0 0 0 0,0 0 0 0 0,-1 1 0 0 0,-5-4 0 0 0,5 4-297 0 0,1 0 0 0 0,-1 0 0 0 0,0 0-1 0 0,0 1 1 0 0,-1 0 0 0 0,1-1 0 0 0,0 1 0 0 0,0 1 0 0 0,-1-1 0 0 0,1 1 0 0 0,0 0 0 0 0,-1 0 0 0 0,1 0-1 0 0,0 0 1 0 0,-1 1 0 0 0,1-1 0 0 0,0 1 0 0 0,-6 2 0 0 0,5-1-528 0 0,1 0-1 0 0,0 1 1 0 0,0-1-1 0 0,0 1 1 0 0,0 0 0 0 0,0 0-1 0 0,0 0 1 0 0,1 0-1 0 0,-1 1 1 0 0,1-1 0 0 0,0 1-1 0 0,0 0 1 0 0,0 0-1 0 0,1 0 1 0 0,-1 0 0 0 0,-1 7-1 0 0,3-10 555 0 0,1 0-1 0 0,-1 1 1 0 0,1-1-1 0 0,0 1 0 0 0,0-1 1 0 0,0 1-1 0 0,0-1 1 0 0,0 0-1 0 0,0 1 0 0 0,0-1 1 0 0,0 1-1 0 0,0-1 1 0 0,1 1-1 0 0,-1-1 0 0 0,0 0 1 0 0,1 1-1 0 0,-1-1 0 0 0,1 0 1 0 0,0 1-1 0 0,0-1 1 0 0,0 2-1 0 0,1 1-609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48 0 0 0,'-1'-21'2517'0'0,"-7"-4"8860"0"0,7 25-11103 0 0,1 0 0 0 0,0 0-1 0 0,-1 0 1 0 0,1 0 0 0 0,0-1-1 0 0,-1 1 1 0 0,1 0 0 0 0,0 0-1 0 0,-1 0 1 0 0,1 0 0 0 0,0 0-1 0 0,-1 0 1 0 0,1 0 0 0 0,-1 0-1 0 0,1 0 1 0 0,0 0 0 0 0,-1 0 0 0 0,1 0-1 0 0,-1 0 1 0 0,1 0 0 0 0,-19 15 6132 0 0,-11 20-4578 0 0,9-10-1543 0 0,-41 38 0 0 0,-15 13-6652 0 0,72-72 5030 0 0,0 0 0 0 0,0 0-1 0 0,0 1 1 0 0,1 0 0 0 0,0 0 0 0 0,0 0 0 0 0,0 0 0 0 0,1 1 0 0 0,0 0 0 0 0,0-1 0 0 0,0 1 0 0 0,1 0 0 0 0,0 0 0 0 0,0 1-1 0 0,-2 10 1 0 0,4-9 652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5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0 0 0 0,'-16'26'8975'0'0,"5"-8"-3286"0"0,-9 32 5527 0 0,-5 28-6907 0 0,23-73-4231 0 0,0 0 0 0 0,-1 0 1 0 0,1-1-1 0 0,-1 1 1 0 0,0 0-1 0 0,0-1 0 0 0,0 1 1 0 0,-1-1-1 0 0,1 0 0 0 0,-1 0 1 0 0,0-1-1 0 0,0 1 0 0 0,-7 4 1 0 0,1-2-393 0 0,1-1 1 0 0,-1 1-1 0 0,0-2 1 0 0,-1 1-1 0 0,-15 3 1 0 0,-46 6-7713 0 0,25-12-3475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6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1 128 0 0 0,'0'-2'1201'0'0,"0"1"0"0"0,0-1 0 0 0,0 0 0 0 0,0 1-1 0 0,1-1 1 0 0,-1 1 0 0 0,0-1 0 0 0,1 1 0 0 0,0-1 0 0 0,-1 1 0 0 0,3-5 3602 0 0,-1 4-3602 0 0,21-13 7833 0 0,3 9-6932 0 0,17 2-3639 0 0,-32 3 1162 0 0,0 0 0 0 0,0 0 0 0 0,20-6 0 0 0,19-14-6375 0 0,-1-5-4803 0 0,-1 8 3158 0 0,-40 15 7780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8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73 380 0 0 0,'-22'15'2500'0'0,"-6"2"3341"0"0,6-12 3304 0 0,39-25-4759 0 0,1-2-4011 0 0,48-50-630 0 0,-22 26-1687 0 0,-2-2 0 0 0,66-98 0 0 0,-64 83 892 0 0,-33 152 5750 0 0,-9-65-4396 0 0,1 1-1 0 0,1-1 0 0 0,1 1 0 0 0,2-1 1 0 0,11 30-1 0 0,-13-43-1439 0 0,0 0-1 0 0,1-1 1 0 0,13 19-1 0 0,-2-2-4265 0 0,-13-19 2729 0 0,-4-7 2389 0 0,0 0 1 0 0,1 0 0 0 0,-1 0-1 0 0,0 0 1 0 0,1 0 0 0 0,-1 0 0 0 0,0 0-1 0 0,1 0 1 0 0,-1-1 0 0 0,1 1 0 0 0,-1 0-1 0 0,1 0 1 0 0,0 0 0 0 0,-1-1-1 0 0,1 1 1 0 0,0 0 0 0 0,0-1 0 0 0,-1 1-1 0 0,1-1 1 0 0,0 1 0 0 0,0-1-1 0 0,0 1 1 0 0,0-1 0 0 0,0 0 0 0 0,0 1-1 0 0,1-1 1 0 0,6 0-739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6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0 916 0 0,'-14'23'22992'0'0,"14"-22"-22767"0"0,0 0 0 0 0,0-1 0 0 0,0 1 0 0 0,1 0 0 0 0,-1-1 0 0 0,0 1 0 0 0,0-1 0 0 0,1 1 0 0 0,-1 0 0 0 0,0-1 0 0 0,1 1 0 0 0,-1-1 0 0 0,1 1 1 0 0,-1-1-1 0 0,1 1 0 0 0,-1-1 0 0 0,1 1 0 0 0,-1-1 0 0 0,1 0 0 0 0,-1 1 0 0 0,1-1 0 0 0,1 1 0 0 0,20 6 268 0 0,23-2-5032 0 0,-31-7 1360 0 0,0 0 0 0 0,1 0-1 0 0,-1-2 1 0 0,-1 1 0 0 0,24-11 0 0 0,13-3-2403 0 0,-36 13 5201 0 0</inkml:trace>
  <inkml:trace contextRef="#ctx0" brushRef="#br0" timeOffset="1">569 52 484 0 0,'4'14'11434'0'0,"8"1"-4291"0"0,28 11-1994 0 0,47 10-8349 0 0,-62-28 54 0 0,1-1-1 0 0,1-2 1 0 0,46 5-1 0 0,-6-7 4403 0 0,-63-4-1018 0 0,0 1 1 0 0,0-1-1 0 0,0 1 1 0 0,0-1 0 0 0,-1 0-1 0 0,1 0 1 0 0,0-1 0 0 0,5-2-1 0 0,26-17-3549 0 0,-10 5-1343 0 0,-11 7 1789 0 0,-7 6 2064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19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 0 0 0,'-14'19'28407'0'0,"20"-18"-25867"0"0,-5-1-2337 0 0,2 1-141 0 0,0 0 1 0 0,0 0 0 0 0,0 0-1 0 0,0 0 1 0 0,1-1 0 0 0,-1 1-1 0 0,0-1 1 0 0,0 0 0 0 0,0 0-1 0 0,0 0 1 0 0,6-2 0 0 0,45-1 767 0 0,-51 2-795 0 0,45-9-35 0 0,-38 7 0 0 0,-1 0 0 0 0,1 1 0 0 0,-1 0 0 0 0,1 0 0 0 0,14 0 0 0 0,26-2 0 0 0,127 4 0 0 0,-138 8 0 0 0,-25-5 0 0 0,1 0 0 0 0,-1 0 0 0 0,25 0 0 0 0,-25-1 0 0 0,-3 1 0 0 0,0-1 0 0 0,0-1 0 0 0,0 0 0 0 0,0 0 0 0 0,19-3 0 0 0,-23 2 0 0 0,0-3 0 0 0,0 2 0 0 0,1 1 0 0 0,-1 0 0 0 0,0 0 0 0 0,-3 0 0 0 0,-8 0-45 0 0,-70 4-11847 0 0,7 0-6705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1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416 182 416 0 0,'0'-13'3302'0'0,"-1"9"-2212"0"0,1 1 0 0 0,0-1 0 0 0,0 0 1 0 0,0 0-1 0 0,1 0 0 0 0,-1 0 0 0 0,1 0 0 0 0,0 0 0 0 0,0 1 0 0 0,2-5 0 0 0,0 1 24 0 0,0 0 0 0 0,-1-1-1 0 0,0 1 1 0 0,0-1 0 0 0,-1 1-1 0 0,0-1 1 0 0,0 1 0 0 0,0-1-1 0 0,-2-10 1 0 0,0 16-988 0 0,0 0 0 0 0,0 0 0 0 0,-1 0 1 0 0,1 1-1 0 0,-1-1 0 0 0,0 0 0 0 0,1 0 0 0 0,-1 1 1 0 0,0-1-1 0 0,0 1 0 0 0,0 0 0 0 0,0-1 0 0 0,0 1 1 0 0,0 0-1 0 0,0 0 0 0 0,-1 0 0 0 0,-3-1 0 0 0,-3 0-85 0 0,1 0-1 0 0,-1 0 1 0 0,1 0-1 0 0,-1 1 1 0 0,0 1-1 0 0,1-1 1 0 0,-1 1-1 0 0,0 1 1 0 0,0 0-1 0 0,1 0 1 0 0,-1 1-1 0 0,1 0 1 0 0,-1 0-1 0 0,1 1 1 0 0,-12 5-1 0 0,-11 6 40 0 0,1 2 0 0 0,-45 33-1 0 0,64-42-52 0 0,1 0-3 0 0,0 1-1 0 0,1 0 1 0 0,0 1-1 0 0,0-1 1 0 0,1 2 0 0 0,0-1-1 0 0,1 1 1 0 0,0 0-1 0 0,0 1 1 0 0,-8 18-1 0 0,14-26-28 0 0,0 0 1 0 0,0 0-1 0 0,0 0 0 0 0,1 0 1 0 0,-1 0-1 0 0,1 1 0 0 0,0-1 0 0 0,0 0 1 0 0,0 0-1 0 0,0 0 0 0 0,1 0 1 0 0,-1 0-1 0 0,1 0 0 0 0,0 0 0 0 0,-1 0 1 0 0,2 0-1 0 0,-1 0 0 0 0,0 0 1 0 0,0 0-1 0 0,1 0 0 0 0,0-1 0 0 0,0 1 1 0 0,-1-1-1 0 0,1 1 0 0 0,1-1 1 0 0,-1 0-1 0 0,0 1 0 0 0,0-1 0 0 0,1 0 1 0 0,0-1-1 0 0,-1 1 0 0 0,5 2 1 0 0,9 4-143 0 0,0 0 0 0 0,1-2 1 0 0,0 1-1 0 0,26 5 1 0 0,-26-8-25 0 0,30 9-248 0 0,-13-5-252 0 0,41 16 0 0 0,-65-20 530 0 0,0 1 0 0 0,-1-1-1 0 0,0 2 1 0 0,0-1 0 0 0,0 1 0 0 0,-1 1 0 0 0,1-1 0 0 0,10 13 0 0 0,-18-17 173 0 0,1 0 0 0 0,-1 0 0 0 0,0 0 0 0 0,0 1 0 0 0,0-1 0 0 0,0 0 1 0 0,-1 0-1 0 0,1 1 0 0 0,-1-1 0 0 0,1 0 0 0 0,-1 1 0 0 0,0-1 0 0 0,0 0 0 0 0,0 1 0 0 0,0-1 0 0 0,0 0 1 0 0,0 1-1 0 0,-1-1 0 0 0,1 0 0 0 0,-1 1 0 0 0,1-1 0 0 0,-1 0 0 0 0,0 0 0 0 0,0 1 0 0 0,0-1 1 0 0,-1 0-1 0 0,1 0 0 0 0,0 0 0 0 0,-1 0 0 0 0,-2 2 0 0 0,-1 3 148 0 0,-1 0 0 0 0,0-1 0 0 0,0 0 0 0 0,0 0 0 0 0,-1 0 0 0 0,0-1 0 0 0,-8 5 0 0 0,-11 4 86 0 0,-1 0-1 0 0,0-2 1 0 0,-1-1-1 0 0,-1-1 1 0 0,-45 9-1 0 0,10-11-800 0 0,62-8 309 0 0,-1-6-1041 0 0,3 6 1168 0 0,0 0 1 0 0,0-1-1 0 0,0 1 0 0 0,0 0 1 0 0,-1 0-1 0 0,1 0 1 0 0,0-1-1 0 0,0 1 1 0 0,0 0-1 0 0,0 0 0 0 0,0-1 1 0 0,0 1-1 0 0,-1 0 1 0 0,1 0-1 0 0,0 0 1 0 0,0-1-1 0 0,0 1 0 0 0,0 0 1 0 0,0-1-1 0 0,0 1 1 0 0,0 0-1 0 0,0 0 1 0 0,0-1-1 0 0,0 1 0 0 0,0 0 1 0 0,0 0-1 0 0,1-1 1 0 0,-1 1-1 0 0,0 0 1 0 0,0 0-1 0 0,0-1 0 0 0,0 1 1 0 0,0 0-1 0 0,0 0 1 0 0,1 0-1 0 0,-1-1 1 0 0,0 1-1 0 0,0 0 0 0 0,0 0 1 0 0,0 0-1 0 0,1 0 1 0 0,-1-1-1 0 0,0 1 0 0 0,0 0 1 0 0,1 0-1 0 0,-1 0 1 0 0,0 0-1 0 0,16-20-6161 0 0,18-16-2415 0 0,45-25 561 0 0,-65 50 7695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2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48 0 0,'17'-20'2116'0'0,"-1"2"1586"0"0,0 1 3343 0 0,-15 17-6737 0 0,0 1 1 0 0,0-1-1 0 0,-1 1 0 0 0,1-1 0 0 0,0 1 1 0 0,0 0-1 0 0,-1-1 0 0 0,1 1 0 0 0,-1 0 1 0 0,1 0-1 0 0,0 0 0 0 0,-1 0 0 0 0,0-1 0 0 0,1 1 1 0 0,-1 0-1 0 0,1 0 0 0 0,-1 0 0 0 0,0 0 1 0 0,0 0-1 0 0,0 0 0 0 0,1 2 0 0 0,7 26 1790 0 0,-5-14-1407 0 0,-1 1 0 0 0,-1 0 0 0 0,-1-1 0 0 0,0 1 1 0 0,-1-1-1 0 0,-4 19 0 0 0,-1 39 632 0 0,6-62-1366 0 0,0 1 1 0 0,0 0-1 0 0,2-1 0 0 0,-1 1 0 0 0,1 0 0 0 0,6 17 0 0 0,-7-26-144 0 0,0-1-1 0 0,0 1 0 0 0,1-1 1 0 0,-1 0-1 0 0,1 1 1 0 0,0-1-1 0 0,0 0 0 0 0,-1 0 1 0 0,1 0-1 0 0,1 0 1 0 0,-1-1-1 0 0,0 1 0 0 0,0 0 1 0 0,1-1-1 0 0,-1 1 1 0 0,1-1-1 0 0,-1 0 0 0 0,1 0 1 0 0,-1 0-1 0 0,1 0 1 0 0,0-1-1 0 0,0 1 0 0 0,-1-1 1 0 0,1 1-1 0 0,0-1 0 0 0,0 0 1 0 0,-1 0-1 0 0,1 0 1 0 0,0 0-1 0 0,0-1 0 0 0,0 1 1 0 0,-1-1-1 0 0,4-1 1 0 0,5-1-440 0 0,0 0 0 0 0,0-1 0 0 0,0 0 1 0 0,0-1-1 0 0,-1-1 0 0 0,1 1 0 0 0,10-9 1 0 0,67-56-1434 0 0,-76 60 1810 0 0,0-2-47 0 0,0 0 1 0 0,-1 0 0 0 0,11-17 0 0 0,6-7 4857 0 0,-29 38-4262 0 0,0-1-1 0 0,0 0 1 0 0,0 1 0 0 0,1-1 0 0 0,-1 1-1 0 0,1-1 1 0 0,-1 1 0 0 0,1 0 0 0 0,0-1-1 0 0,-1 1 1 0 0,1-1 0 0 0,0 1 0 0 0,0 0-1 0 0,0 1 1 0 0,-7 77 5074 0 0,14 15-3634 0 0,-4-83 667 0 0,4 7-10942 0 0,-31-74-13803 0 0,17 44 21890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2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80 820 0 0,'6'-11'1052'0'0,"-1"2"1320"0"0,0-1-1 0 0,1 1 0 0 0,0 0 0 0 0,9-10 1 0 0,-14 18-2143 0 0,0 0 1 0 0,0 0-1 0 0,-1 0 1 0 0,1 0 0 0 0,0 1-1 0 0,0-1 1 0 0,0 0-1 0 0,0 0 1 0 0,0 1-1 0 0,0-1 1 0 0,0 1-1 0 0,0-1 1 0 0,0 1 0 0 0,0-1-1 0 0,0 1 1 0 0,0-1-1 0 0,0 1 1 0 0,0 0-1 0 0,1 0 1 0 0,-1 0 0 0 0,0 0-1 0 0,0 0 1 0 0,0 0-1 0 0,0 0 1 0 0,1 0-1 0 0,-1 0 1 0 0,0 0 0 0 0,0 1-1 0 0,0-1 1 0 0,0 0-1 0 0,0 1 1 0 0,0-1-1 0 0,0 1 1 0 0,0-1-1 0 0,0 1 1 0 0,0-1 0 0 0,0 1-1 0 0,0 0 1 0 0,0 0-1 0 0,0 0 1 0 0,0-1-1 0 0,0 1 1 0 0,-1 0 0 0 0,1 0-1 0 0,0 0 1 0 0,-1 0-1 0 0,1 0 1 0 0,-1 0-1 0 0,1 2 1 0 0,1 1-69 0 0,-1-1-1 0 0,1 0 1 0 0,-1 0-1 0 0,0 1 1 0 0,-1-1 0 0 0,1 1-1 0 0,-1-1 1 0 0,1 1 0 0 0,-1-1-1 0 0,0 1 1 0 0,0-1 0 0 0,0 1-1 0 0,-1-1 1 0 0,1 1-1 0 0,-1-1 1 0 0,0 0 0 0 0,0 1-1 0 0,0-1 1 0 0,-1 0 0 0 0,1 1-1 0 0,-1-1 1 0 0,1 0-1 0 0,-1 0 1 0 0,-4 4 0 0 0,-5 9-511 0 0,-2-2 0 0 0,1 1 0 0 0,-20 15 1 0 0,25-24 116 0 0,-41 37-4453 0 0,14-19-4490 0 0,47-44-3141 0 0,-6 8 11213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2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21 0 0 0,'24'-19'3519'0'0,"-4"18"12044"0"0,-21 11-11704 0 0,-6 15-746 0 0,6-17-2793 0 0,-1-1-1 0 0,0 0 0 0 0,0 1 1 0 0,0-1-1 0 0,-1 0 0 0 0,0-1 1 0 0,-7 12-1 0 0,0 2-233 0 0,9-16-107 0 0,0-1 0 0 0,-1 0 1 0 0,1 1-1 0 0,1-1 0 0 0,-1 1 1 0 0,0-1-1 0 0,1 1 1 0 0,0 6-1 0 0,0-9-70 0 0,0 0 1 0 0,0 0-1 0 0,0 1 1 0 0,0-1-1 0 0,1 0 1 0 0,-1 0-1 0 0,0 0 1 0 0,1 0-1 0 0,-1 1 1 0 0,1-1-1 0 0,-1 0 1 0 0,1 0-1 0 0,0 0 1 0 0,-1 0-1 0 0,1 0 1 0 0,0 0-1 0 0,0-1 1 0 0,0 1-1 0 0,-1 0 1 0 0,1 0-1 0 0,0 0 1 0 0,0-1-1 0 0,0 1 1 0 0,0-1-1 0 0,1 1 1 0 0,-1-1-1 0 0,0 1 1 0 0,1 0-1 0 0,14 1-1735 0 0,0-1 0 0 0,0-1-1 0 0,0 0 1 0 0,0-1 0 0 0,0-1-1 0 0,0 0 1 0 0,26-8 0 0 0,2 1-1011 0 0,-38 8 2473 0 0,18-3-1146 0 0,0 0 0 0 0,1 2 0 0 0,-1 0 0 0 0,38 4 0 0 0,-41 1 987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3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509 53 104 0 0,'-14'-7'3478'0'0,"-1"1"1"0"0,1 0-1 0 0,-1 1 0 0 0,-31-6 0 0 0,-62-5 4895 0 0,98 15-8198 0 0,-1 1 0 0 0,1 0 0 0 0,-1 0 0 0 0,0 1 1 0 0,1 1-1 0 0,-1 0 0 0 0,1 0 0 0 0,-1 1 0 0 0,1 0 0 0 0,0 1 1 0 0,0 0-1 0 0,1 1 0 0 0,-1-1 0 0 0,1 2 0 0 0,-9 6 0 0 0,5-2-178 0 0,1 1 1 0 0,0 0-1 0 0,0 0 0 0 0,1 1 0 0 0,1 1 0 0 0,0 0 0 0 0,0 0 0 0 0,-14 28 0 0 0,23-38-74 0 0,-1 0-1 0 0,1 0 1 0 0,-1 0 0 0 0,1 0-1 0 0,0 0 1 0 0,0 0 0 0 0,0 0-1 0 0,1 0 1 0 0,-1 0 0 0 0,1 1 0 0 0,0-1-1 0 0,0 0 1 0 0,0 0 0 0 0,0 1-1 0 0,0-1 1 0 0,1 0 0 0 0,-1 0-1 0 0,1 0 1 0 0,0 0 0 0 0,0 0 0 0 0,0 0-1 0 0,0 0 1 0 0,1 0 0 0 0,-1 0-1 0 0,1 0 1 0 0,0 0 0 0 0,2 2-1 0 0,-1-2-262 0 0,1 1 0 0 0,0-1 0 0 0,0 0 0 0 0,0-1 0 0 0,1 1-1 0 0,-1-1 1 0 0,1 1 0 0 0,-1-1 0 0 0,1-1 0 0 0,0 1 0 0 0,0-1-1 0 0,0 0 1 0 0,0 0 0 0 0,0 0 0 0 0,0 0 0 0 0,10-1 0 0 0,-6 0-389 0 0,1-1 1 0 0,0 1 0 0 0,-1-2-1 0 0,1 1 1 0 0,-1-2 0 0 0,1 1-1 0 0,-1-1 1 0 0,0 0-1 0 0,0-1 1 0 0,0 0 0 0 0,-1-1-1 0 0,1 1 1 0 0,-1-2 0 0 0,0 1-1 0 0,-1-1 1 0 0,14-13 0 0 0,-5 1-711 0 0,-1 0 1 0 0,-1-1 0 0 0,0 0-1 0 0,19-39 1 0 0,-20 34 827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3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52 716 0 0,'0'-11'817'0'0,"1"8"-345"0"0,-1 1 1 0 0,0-1-1 0 0,0 0 1 0 0,0 0-1 0 0,0 1 1 0 0,0-1-1 0 0,-1 0 1 0 0,1 0-1 0 0,-1 1 1 0 0,0-1 0 0 0,0 0-1 0 0,0 1 1 0 0,-11-3 9566 0 0,12 5-9811 0 0,-11 18 4214 0 0,-7 33-2592 0 0,13-37-555 0 0,-9 30 399 0 0,-13 67 1 0 0,18-55-1402 0 0,2 1 0 0 0,0 70-1 0 0,0 9-1044 0 0,7-123 1065 0 0,3 23-4915 0 0,6-31 627 0 0,10-16-12 0 0,-5-1 2043 0 0,76-67-5422 0 0,-75 64 7083 0 0,-2 1 1 0 0,1-2 0 0 0,20-31 0 0 0,-5-15 3838 0 0,-21 21 6679 0 0,-8 55-5899 0 0,0 15-2490 0 0,-7 103 895 0 0,7-121-2808 0 0,1 0-1 0 0,0-1 0 0 0,1 1 0 0 0,-1 0 0 0 0,2-1 0 0 0,0 1 1 0 0,0-1-1 0 0,1 0 0 0 0,8 17 0 0 0,-9-23-202 0 0,-1 0 0 0 0,1 0-1 0 0,0 0 1 0 0,0-1 0 0 0,0 1-1 0 0,1-1 1 0 0,-1 0 0 0 0,1 0 0 0 0,-1 0-1 0 0,8 3 1 0 0,-8-4-180 0 0,1-1 0 0 0,0 1 1 0 0,0-1-1 0 0,0 0 0 0 0,0 0 1 0 0,0 0-1 0 0,0 0 0 0 0,0-1 0 0 0,0 0 1 0 0,0 0-1 0 0,0 0 0 0 0,0 0 0 0 0,7-2 1 0 0,-6 0-164 0 0,1 1 1 0 0,-1-1-1 0 0,0-1 1 0 0,0 1-1 0 0,0-1 0 0 0,0 1 1 0 0,0-1-1 0 0,-1-1 1 0 0,0 1-1 0 0,1-1 1 0 0,5-6-1 0 0,40-52-3730 0 0,-36 43 3279 0 0,-8 10 787 0 0,-1 0 1 0 0,0-1 0 0 0,0 0-1 0 0,-1 0 1 0 0,4-12-1 0 0,-6 14 591 0 0,1 0 1 0 0,0 0-1 0 0,0 0 0 0 0,1 0 1 0 0,0 1-1 0 0,11-15 5639 0 0,-17 38-1661 0 0,-1 27-217 0 0,2-33-3590 0 0,0-1-1 0 0,0 1 1 0 0,1-1 0 0 0,1 1-1 0 0,-1-1 1 0 0,4 12 0 0 0,0 15-30 0 0,-5-32-684 0 0,1 1-1 0 0,1-1 0 0 0,-1 1 1 0 0,1-1-1 0 0,0 0 0 0 0,0 1 1 0 0,0-1-1 0 0,0 0 0 0 0,4 7 1 0 0,-5-9-335 0 0,1-1-1 0 0,0 1 1 0 0,-1-1 0 0 0,1 0 0 0 0,0 1 0 0 0,0-1-1 0 0,0 0 1 0 0,0 1 0 0 0,0-1 0 0 0,0 0 0 0 0,1 0-1 0 0,-1 0 1 0 0,0 0 0 0 0,0 0 0 0 0,1 0 0 0 0,-1 0 0 0 0,1-1-1 0 0,-1 1 1 0 0,1 0 0 0 0,-1-1 0 0 0,2 1 0 0 0,17-8-6312 0 0,-2-5 6219 0 0,-10 4-327 0 0,-1 0 130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4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27 0 0 0,'2'-8'600'0'0,"1"-7"1921"0"0,-3 15-2374 0 0,0 0-1 0 0,0 0 1 0 0,0-1-1 0 0,-1 1 1 0 0,1 0-1 0 0,0 0 1 0 0,0 0-1 0 0,0-1 1 0 0,0 1-1 0 0,-1 0 1 0 0,1 0-1 0 0,0 0 1 0 0,0 0-1 0 0,0-1 1 0 0,-1 1-1 0 0,1 0 1 0 0,0 0-1 0 0,0 0 1 0 0,-1 0-1 0 0,1 0 1 0 0,0 0-1 0 0,0 0 1 0 0,-1 0-1 0 0,1 0 1 0 0,0 0-1 0 0,0 0 1 0 0,-1 0-1 0 0,1 0 1 0 0,0 0-1 0 0,-1 0 1 0 0,1 0-1 0 0,0 0 1 0 0,0 0-1 0 0,-1 0 1 0 0,1 0-1 0 0,0 0 1 0 0,0 0-1 0 0,0 1 1 0 0,-1-1-1 0 0,1 0 1 0 0,0 0-1 0 0,0 0 1 0 0,-1 0-1 0 0,1 0 1 0 0,0 1-1 0 0,0-1 1 0 0,0 0-1 0 0,0 0 1 0 0,-1 0-1 0 0,1 1 1 0 0,-14 14 8135 0 0,3 10-3831 0 0,-4 32-1320 0 0,10-34-1737 0 0,-2 30-156 0 0,6-41-1085 0 0,-1 0 0 0 0,0 0 0 0 0,-5 17 0 0 0,5 9-398 0 0,3-24-318 0 0,-1-13 306 0 0,0-5-2753 0 0,0 2 2465 0 0,0 0-1 0 0,0 0 1 0 0,1 0 0 0 0,-1 0 0 0 0,0 0 0 0 0,1 0 0 0 0,0 0 0 0 0,-1 0 0 0 0,1 0 0 0 0,2-3 0 0 0,35-56-6822 0 0,-29 44 6088 0 0,1 0 0 0 0,0 1 0 0 0,2 0 0 0 0,-1 1 0 0 0,2 1 0 0 0,20-20 0 0 0,-21 24 751 0 0,-2 2 206 0 0,1-1 0 0 0,0 2 0 0 0,0-1 1 0 0,16-7-1 0 0,-25 14 497 0 0,0 0 1 0 0,1 0-1 0 0,-1 0 0 0 0,1 0 1 0 0,-1 1-1 0 0,1-1 1 0 0,-1 0-1 0 0,1 1 0 0 0,-1 0 1 0 0,1 0-1 0 0,-1 0 1 0 0,1 0-1 0 0,0 0 0 0 0,-1 0 1 0 0,1 1-1 0 0,-1-1 0 0 0,1 1 1 0 0,-1 0-1 0 0,1-1 1 0 0,-1 1-1 0 0,0 0 0 0 0,1 1 1 0 0,-1-1-1 0 0,0 0 1 0 0,0 1-1 0 0,0-1 0 0 0,0 1 1 0 0,0 0-1 0 0,2 1 1 0 0,0 3 589 0 0,0 0 0 0 0,0-1 0 0 0,-1 1 0 0 0,1 1 0 0 0,-1-1 1 0 0,-1 0-1 0 0,1 1 0 0 0,-1-1 0 0 0,-1 1 0 0 0,1 0 0 0 0,1 12 1 0 0,-1 10 540 0 0,-2 46 1 0 0,-1-32-4311 0 0,1-41 2707 0 0,0-1 1 0 0,0 1-1 0 0,1-1 1 0 0,-1 1-1 0 0,1-1 0 0 0,0 1 1 0 0,-1-1-1 0 0,1 0 1 0 0,0 1-1 0 0,0-1 0 0 0,0 0 1 0 0,0 0-1 0 0,0 1 1 0 0,0-1-1 0 0,0 0 0 0 0,0 0 1 0 0,0 0-1 0 0,0 0 1 0 0,1 0-1 0 0,-1-1 0 0 0,0 1 1 0 0,1 0-1 0 0,-1-1 1 0 0,1 1-1 0 0,-1 0 0 0 0,1-1 1 0 0,-1 0-1 0 0,1 1 1 0 0,-1-1-1 0 0,1 0 0 0 0,-1 0 1 0 0,1 0-1 0 0,2 0 1 0 0,59-2-4203 0 0,-58 1 4375 0 0,15-2-395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4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60 0 0 0,'-16'-11'2791'0'0,"13"8"-2096"0"0,0 0 0 0 0,-1 1 0 0 0,1 0 0 0 0,0-1 0 0 0,-1 1 0 0 0,0 1 0 0 0,-6-4 0 0 0,-3 2 1243 0 0,1 0 0 0 0,-1 1 0 0 0,0 0 1 0 0,-15 1-1 0 0,14 1-483 0 0,0 1 0 0 0,0 1-1 0 0,-20 4 1 0 0,11 0-531 0 0,1 2 0 0 0,-1 0 0 0 0,1 1 0 0 0,-30 19 0 0 0,47-25-866 0 0,1 0 0 0 0,0 0 1 0 0,0 0-1 0 0,-1 0 1 0 0,2 1-1 0 0,-1 0 1 0 0,0 0-1 0 0,1 0 1 0 0,0 1-1 0 0,0-1 0 0 0,0 0 1 0 0,1 1-1 0 0,-1 0 1 0 0,1 0-1 0 0,0 0 1 0 0,0 0-1 0 0,1 0 0 0 0,-1 0 1 0 0,0 8-1 0 0,2-10-103 0 0,0 0-1 0 0,0 0 1 0 0,0 0 0 0 0,0 0-1 0 0,1-1 1 0 0,-1 1-1 0 0,1 0 1 0 0,0 0-1 0 0,0 0 1 0 0,0 0-1 0 0,0-1 1 0 0,0 1 0 0 0,0 0-1 0 0,1-1 1 0 0,0 1-1 0 0,-1-1 1 0 0,1 0-1 0 0,0 0 1 0 0,0 1-1 0 0,0-1 1 0 0,0 0 0 0 0,0-1-1 0 0,1 1 1 0 0,-1 0-1 0 0,1-1 1 0 0,-1 1-1 0 0,1-1 1 0 0,0 0-1 0 0,-1 1 1 0 0,1-1 0 0 0,0-1-1 0 0,0 1 1 0 0,-1 0-1 0 0,1-1 1 0 0,0 1-1 0 0,4-1 1 0 0,7 2-617 0 0,1-1 0 0 0,-1-1 0 0 0,1 0 0 0 0,-1-1 0 0 0,0-1 1 0 0,1 0-1 0 0,-1-1 0 0 0,24-8 0 0 0,-30 8 314 0 0,1 0 0 0 0,-1 0 0 0 0,0-1 0 0 0,0-1 0 0 0,-1 1 0 0 0,0-1 0 0 0,1 0 0 0 0,-1-1-1 0 0,-1 0 1 0 0,1 0 0 0 0,-1 0 0 0 0,0-1 0 0 0,-1 0 0 0 0,0 0 0 0 0,7-10 0 0 0,4-9-97 0 0,-13 22 451 0 0,0-1 1 0 0,0 1-1 0 0,-1-1 1 0 0,1 1 0 0 0,-1-1-1 0 0,2-7 1 0 0,9-17 806 0 0,-2 3 1337 0 0,-8 5 3066 0 0,-8 33-1204 0 0,-4 16-2761 0 0,8-17-965 0 0,0 0 0 0 0,-1 0 1 0 0,0 0-1 0 0,-6 18 1 0 0,4-19-171 0 0,2 1 1 0 0,-1-1-1 0 0,1 1 1 0 0,-1 18 0 0 0,-11 114 294 0 0,-1 26-1145 0 0,8-39-1122 0 0,0-70 108 0 0,12-56 328 0 0,-9-4-1308 0 0,-6 0 1124 0 0,-57 0-4254 0 0,-6-4 4349 0 0,58 2 1949 0 0,-1 0 1 0 0,1 0 0 0 0,0-2-1 0 0,0 0 1 0 0,1 0-1 0 0,-1-2 1 0 0,-13-6-1 0 0,26 11-238 0 0,1 1-1 0 0,-1-1 1 0 0,1 0-1 0 0,-1 0 1 0 0,1 0-1 0 0,0 0 1 0 0,0 0-1 0 0,-1 0 1 0 0,1 0 0 0 0,0 0-1 0 0,0-1 1 0 0,0 1-1 0 0,0 0 1 0 0,1-1-1 0 0,-1 1 1 0 0,0-1-1 0 0,0 1 1 0 0,1-1-1 0 0,-1 1 1 0 0,1-1-1 0 0,-1 1 1 0 0,1-1-1 0 0,0 0 1 0 0,0 1-1 0 0,-1-4 1 0 0,2 2 69 0 0,0-1 0 0 0,0 1 1 0 0,0 0-1 0 0,0-1 0 0 0,1 1 0 0 0,-1 0 1 0 0,1 0-1 0 0,0 0 0 0 0,-1 0 0 0 0,1 0 1 0 0,5-4-1 0 0,5-5 225 0 0,1-1 0 0 0,0 2 1 0 0,26-18-1 0 0,31-18-478 0 0,108-76-3348 0 0,-70 30-5472 0 0,-102 88 7671 0 0,-1-1 1 0 0,0 0 0 0 0,-1 0 0 0 0,1 0 0 0 0,-1-1 0 0 0,5-11 0 0 0,-8 16 771 0 0,0-1 0 0 0,0 0 0 0 0,0 1 0 0 0,0-1 0 0 0,0 1 0 0 0,-1-1 0 0 0,1 0-1 0 0,-1 0 1 0 0,0 1 0 0 0,0-1 0 0 0,0 0 0 0 0,0 0 0 0 0,0 1 0 0 0,-1-1 0 0 0,1 0 0 0 0,-1 0 0 0 0,0 1 0 0 0,0-1 0 0 0,0 1 0 0 0,0-1-1 0 0,-2-4 1 0 0,-4-4-174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8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63 0 0 0,'13'-16'1850'0'0,"-7"-14"7308"0"0,-6 29-8914 0 0,0 0-1 0 0,0 1 1 0 0,0-1 0 0 0,1 0 0 0 0,-1 0 0 0 0,0 1 0 0 0,1-1 0 0 0,-1 0 0 0 0,0 1 0 0 0,1-1 0 0 0,-1 0 0 0 0,1 1-1 0 0,-1-1 1 0 0,1 1 0 0 0,0-1 0 0 0,-1 1 0 0 0,1-1 0 0 0,-1 1 0 0 0,1-1 0 0 0,0 1 0 0 0,-1 0 0 0 0,1-1 0 0 0,0 1-1 0 0,-1 0 1 0 0,1-1 0 0 0,0 1 0 0 0,0 0 0 0 0,-1 0 0 0 0,1 0 0 0 0,0 0 0 0 0,1 0 0 0 0,29-2 875 0 0,-25 2-623 0 0,-2 0-368 0 0,0 0-1 0 0,-1 1 1 0 0,1-1 0 0 0,0 1 0 0 0,-1-1 0 0 0,1 1-1 0 0,0 0 1 0 0,-1 1 0 0 0,1-1 0 0 0,-1 0-1 0 0,0 1 1 0 0,1 0 0 0 0,-1 0 0 0 0,0 0-1 0 0,0 0 1 0 0,0 1 0 0 0,-1-1 0 0 0,1 1 0 0 0,0-1-1 0 0,-1 1 1 0 0,0 0 0 0 0,1 0 0 0 0,-1 0-1 0 0,0 0 1 0 0,-1 1 0 0 0,1-1 0 0 0,2 7 0 0 0,-2-4 8 0 0,-1-1 1 0 0,0 1 0 0 0,0 0 0 0 0,0-1 0 0 0,-1 1 0 0 0,1 0 0 0 0,-1-1 0 0 0,-1 1 0 0 0,1 0 0 0 0,-1 0 0 0 0,0-1 0 0 0,0 1 0 0 0,-1-1 0 0 0,0 1 0 0 0,0-1 0 0 0,0 0-1 0 0,-4 7 1 0 0,-18 27 585 0 0,-3 0 1 0 0,-50 55-1 0 0,71-87-628 0 0,-1 0 1 0 0,1 0-1 0 0,1 1 1 0 0,-1 0-1 0 0,2 0 1 0 0,-1 0-1 0 0,1 1 1 0 0,0-1-1 0 0,0 1 1 0 0,-2 11-1 0 0,6-19-104 0 0,1 0 1 0 0,-1 1-1 0 0,0-1 0 0 0,1 0 1 0 0,-1 0-1 0 0,1 1 0 0 0,-1-1 1 0 0,1 0-1 0 0,0 0 0 0 0,0 0 1 0 0,-1 0-1 0 0,1 0 0 0 0,0 0 1 0 0,0 0-1 0 0,0 0 0 0 0,0 0 0 0 0,0 0 1 0 0,0-1-1 0 0,0 1 0 0 0,0 0 1 0 0,0-1-1 0 0,1 1 0 0 0,-1-1 1 0 0,0 1-1 0 0,0-1 0 0 0,1 1 1 0 0,-1-1-1 0 0,0 0 0 0 0,0 0 1 0 0,1 0-1 0 0,-1 1 0 0 0,0-1 1 0 0,1-1-1 0 0,-1 1 0 0 0,0 0 1 0 0,1 0-1 0 0,0-1 0 0 0,53-8-1266 0 0,-37 3-209 0 0,0-1 1 0 0,0-1-1 0 0,-1 0 0 0 0,0-2 1 0 0,-1 0-1 0 0,0-1 0 0 0,0 0 1 0 0,22-23-1 0 0,-33 30 602 0 0,-1 0-1 0 0,1-1 1 0 0,-1 0 0 0 0,-1 0-1 0 0,1 0 1 0 0,-1-1 0 0 0,1 1-1 0 0,-2-1 1 0 0,1 0 0 0 0,-1 0-1 0 0,1 0 1 0 0,-2 0 0 0 0,1 0-1 0 0,1-12 1 0 0,-3 8-125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0 336 0 0,'-50'34'3499'0'0,"-36"26"4380"0"0,37-14 5715 0 0,48-46-13547 0 0,1 0 0 0 0,0 0 0 0 0,0 1 0 0 0,0-1 0 0 0,-1 0 0 0 0,1 0 0 0 0,0 0 0 0 0,0 0 0 0 0,0 0 0 0 0,0 1 0 0 0,0-1 0 0 0,-1 0 0 0 0,1 0 0 0 0,0 0 0 0 0,0 1 0 0 0,0-1 0 0 0,0 0 0 0 0,0 0 0 0 0,0 0 0 0 0,0 1 0 0 0,0-1 0 0 0,0 0 0 0 0,0 0 0 0 0,0 0 0 0 0,0 1 0 0 0,0-1 0 0 0,0 0 1 0 0,0 0-1 0 0,0 1 0 0 0,0-1 0 0 0,0 0 0 0 0,0 0 0 0 0,0 0 0 0 0,0 1 0 0 0,0-1 0 0 0,0 0 0 0 0,0 0 0 0 0,0 0 0 0 0,1 1 0 0 0,-1-1 0 0 0,0 0 0 0 0,0 0 0 0 0,0 0 0 0 0,0 0 0 0 0,0 1 0 0 0,1-1 0 0 0,-1 0 0 0 0,0 0 0 0 0,0 0 0 0 0,0 0 0 0 0,1 0 0 0 0,-1 0 0 0 0,0 0 0 0 0,0 0 0 0 0,1 1 0 0 0,19 0-3026 0 0,-15-2 1873 0 0,0 1 1 0 0,0-1-1 0 0,-1 0 0 0 0,1 0 0 0 0,0 0 1 0 0,-1-1-1 0 0,7-3 0 0 0,17-12-5492 0 0,-23 16 5370 0 0,-1-1 0 0 0,0 0 0 0 0,0-1 0 0 0,-1 1 0 0 0,1-1 1 0 0,6-6-1 0 0,-9 5 305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6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33 167 828 0 0,'-26'-3'4951'0'0,"25"3"-4769"0"0,1-1-1 0 0,0 1 1 0 0,-1 0-1 0 0,1 0 0 0 0,0 0 1 0 0,-1 0-1 0 0,1 0 1 0 0,0-1-1 0 0,-1 1 0 0 0,1 0 1 0 0,0 0-1 0 0,0-1 1 0 0,-1 1-1 0 0,1 0 1 0 0,0 0-1 0 0,0-1 0 0 0,0 1 1 0 0,-1 0-1 0 0,1 0 1 0 0,0-1-1 0 0,0 1 0 0 0,0 0 1 0 0,0-1-1 0 0,0 1 1 0 0,0 0-1 0 0,0-1 1 0 0,0 1-1 0 0,-1 0 0 0 0,1-1 1 0 0,0 1-1 0 0,0 0 1 0 0,1-1-1 0 0,-1 1 0 0 0,11-16 5095 0 0,3 3-5191 0 0,5-1-159 0 0,1 0-1 0 0,0 2 1 0 0,1 0-1 0 0,23-9 0 0 0,23-13-1199 0 0,-66 33 1266 0 0,0 1 0 0 0,0-1 0 0 0,1 0 0 0 0,-1 0 0 0 0,0 1-1 0 0,0-1 1 0 0,1 0 0 0 0,-1 1 0 0 0,0-1 0 0 0,1 1-1 0 0,-1 0 1 0 0,1-1 0 0 0,-1 1 0 0 0,0 0 0 0 0,1 0-1 0 0,-1 0 1 0 0,1 0 0 0 0,-1 0 0 0 0,0 0 0 0 0,1 1 0 0 0,-1-1-1 0 0,1 0 1 0 0,-1 1 0 0 0,0-1 0 0 0,1 1 0 0 0,1 0-1 0 0,-2 1 98 0 0,0-1 0 0 0,1 1-1 0 0,-1 0 1 0 0,0 0-1 0 0,-1-1 1 0 0,1 1-1 0 0,0 0 1 0 0,0 0 0 0 0,-1 0-1 0 0,1 0 1 0 0,-1 0-1 0 0,0 0 1 0 0,0 0 0 0 0,1 0-1 0 0,-1 0 1 0 0,-1 2-1 0 0,0 10 942 0 0,0 0 0 0 0,-1 0 0 0 0,-8 26 0 0 0,6-27-346 0 0,0-1 0 0 0,-2 0 0 0 0,1 0 1 0 0,-2 0-1 0 0,1 0 0 0 0,-2-1 0 0 0,-13 17 0 0 0,33-36-3271 0 0,0 0-1 0 0,0 0 1 0 0,16-16-1 0 0,-3-1 377 0 0,1 1 0 0 0,39-27-1 0 0,-5 3 467 0 0,-54 43 1866 0 0,1 0-1 0 0,0 0 0 0 0,0 0 1 0 0,0 1-1 0 0,1 0 1 0 0,-1 0-1 0 0,1 1 1 0 0,0 0-1 0 0,0 1 1 0 0,10-3-1 0 0,-13 4 292 0 0,0 1-1 0 0,0-1 0 0 0,-1 1 0 0 0,1 0 1 0 0,0 1-1 0 0,0-1 0 0 0,0 1 1 0 0,0 0-1 0 0,0 0 0 0 0,-1 0 0 0 0,1 1 1 0 0,-1 0-1 0 0,1 0 0 0 0,-1 0 0 0 0,1 0 1 0 0,-1 1-1 0 0,0 0 0 0 0,6 4 1 0 0,-8-4-127 0 0,0-1 0 0 0,0 1 0 0 0,-1 0 0 0 0,1 0 0 0 0,-1 0 0 0 0,1 0 0 0 0,-1 0 1 0 0,0 0-1 0 0,0 1 0 0 0,0-1 0 0 0,0 0 0 0 0,-1 1 0 0 0,0-1 0 0 0,1 0 1 0 0,-1 1-1 0 0,0-1 0 0 0,0 0 0 0 0,-1 1 0 0 0,1-1 0 0 0,-1 0 0 0 0,-1 6 0 0 0,-1 2 247 0 0,0 0-1 0 0,0 0 0 0 0,-1-1 0 0 0,-1 1 0 0 0,-6 11 0 0 0,5-11-573 0 0,-17 30-170 0 0,17-14-4954 0 0,28-27-5826 0 0,14-3 5859 0 0,19-13 1282 0 0,-33 8 2894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6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414 67 0 0 0,'13'-16'1478'0'0,"-9"-4"4692"0"0,-5 19-5654 0 0,0-1 0 0 0,0 0-1 0 0,0 1 1 0 0,0-1 0 0 0,-1 1-1 0 0,1-1 1 0 0,0 1 0 0 0,-1-1-1 0 0,0 1 1 0 0,1 0 0 0 0,-1 0 0 0 0,0 0-1 0 0,1 0 1 0 0,-1 0 0 0 0,0 0-1 0 0,0 0 1 0 0,0 1 0 0 0,-3-1-1 0 0,-3-2 242 0 0,0 2 0 0 0,1-1-1 0 0,-1 1 1 0 0,0 1 0 0 0,0-1-1 0 0,1 1 1 0 0,-1 0-1 0 0,0 1 1 0 0,-15 3 0 0 0,-68 21 1231 0 0,85-24-1841 0 0,-9 5 10 0 0,-1 0 0 0 0,1 0 1 0 0,0 1-1 0 0,1 1 0 0 0,0 1 1 0 0,-24 18-1 0 0,30-20-178 0 0,0 0 0 0 0,1 1 0 0 0,0-1-1 0 0,0 2 1 0 0,1-1 0 0 0,0 0 0 0 0,0 1 0 0 0,1 0 0 0 0,0 1 0 0 0,1-1-1 0 0,-5 15 1 0 0,8-22-123 0 0,0 1 0 0 0,1-1 0 0 0,-1 1 1 0 0,1-1-1 0 0,0 1 0 0 0,0-1 0 0 0,0 1 0 0 0,0-1 0 0 0,0 1 0 0 0,0-1 0 0 0,1 1 0 0 0,-1-1 0 0 0,1 0 0 0 0,0 1 0 0 0,0-1 0 0 0,0 0 1 0 0,0 1-1 0 0,0-1 0 0 0,0 0 0 0 0,0 0 0 0 0,1 0 0 0 0,-1 0 0 0 0,1 0 0 0 0,0 0 0 0 0,-1 0 0 0 0,1-1 0 0 0,0 1 0 0 0,0 0 0 0 0,4 2 1 0 0,-2-2-338 0 0,0 0 0 0 0,0 0 1 0 0,1-1-1 0 0,-1 1 1 0 0,0-1-1 0 0,0 0 0 0 0,1 0 1 0 0,-1 0-1 0 0,1 0 1 0 0,-1-1-1 0 0,1 0 0 0 0,-1 0 1 0 0,1 0-1 0 0,-1-1 1 0 0,0 1-1 0 0,6-2 0 0 0,5-2-727 0 0,-1-1 0 0 0,0-1 0 0 0,0 0 0 0 0,0 0-1 0 0,-1-2 1 0 0,24-16 0 0 0,-29 18 1110 0 0,0-1 1 0 0,0 0-1 0 0,-1-1 1 0 0,-1 1-1 0 0,1-1 0 0 0,-1-1 1 0 0,0 1-1 0 0,-1-1 0 0 0,0 0 1 0 0,-1 0-1 0 0,5-12 1 0 0,0 1 590 0 0,-7 18-321 0 0,-1 0-1 0 0,0 0 1 0 0,0-1 0 0 0,1 1 0 0 0,-2-1 0 0 0,1 1 0 0 0,0-1 0 0 0,0 0-1 0 0,-1 1 1 0 0,1-6 0 0 0,5-7 6202 0 0,-5 26-3661 0 0,-1 151 5848 0 0,1-156-8813 0 0,-1 0 0 0 0,1 0 0 0 0,1 0 0 0 0,-1 0 0 0 0,1 0 0 0 0,0 0 0 0 0,1 0 1 0 0,-1-1-1 0 0,4 6 0 0 0,-6-10-41 0 0,1 0-1 0 0,-1-1 1 0 0,1 1 0 0 0,-1 0-1 0 0,1 0 1 0 0,-1-1 0 0 0,1 1-1 0 0,0 0 1 0 0,-1-1 0 0 0,1 1 0 0 0,0-1-1 0 0,-1 1 1 0 0,1-1 0 0 0,0 1-1 0 0,0-1 1 0 0,-1 0 0 0 0,1 1 0 0 0,0-1-1 0 0,0 0 1 0 0,0 1 0 0 0,0-1-1 0 0,0 0 1 0 0,-1 0 0 0 0,1 0 0 0 0,0 0-1 0 0,0 0 1 0 0,0 0 0 0 0,0 0-1 0 0,0 0 1 0 0,0 0 0 0 0,-1 0-1 0 0,1-1 1 0 0,2 0 0 0 0,26-18-7521 0 0,-14 8 5874 0 0,9-17-629 0 0,-11 17 1929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6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85 440 0 0,'39'-41'2321'0'0,"-10"9"1314"0"0,-6 20 7513 0 0,-24 25-8240 0 0,-9 16-493 0 0,9-26-1545 0 0,-7 26 676 0 0,-2 0 0 0 0,-1-1 1 0 0,-25 46-1 0 0,22-40-1221 0 0,13-29-375 0 0,0-1 0 0 0,0 1 0 0 0,-1-1 0 0 0,0 0 0 0 0,0 1 0 0 0,0-1 0 0 0,0 0 0 0 0,-1 0 0 0 0,1-1 0 0 0,-7 8 0 0 0,46-43-11349 0 0,5-16 5573 0 0,18-19 883 0 0,-35 44 3613 0 0,-8 6 492 0 0,1 1 0 0 0,28-19 0 0 0,-41 32 1070 0 0,0 0 0 0 0,0 0-1 0 0,0 0 1 0 0,0 1 0 0 0,0 0 0 0 0,1 0-1 0 0,-1 0 1 0 0,1 0 0 0 0,-1 1 0 0 0,1 0 0 0 0,0 0-1 0 0,0 1 1 0 0,-1 0 0 0 0,1 0 0 0 0,8 1-1 0 0,-12-1 67 0 0,0 1-1 0 0,0 0 0 0 0,0 0 1 0 0,0-1-1 0 0,0 1 0 0 0,0 0 1 0 0,0 0-1 0 0,-1 1 0 0 0,1-1 1 0 0,0 0-1 0 0,-1 1 0 0 0,1-1 1 0 0,-1 1-1 0 0,0-1 0 0 0,1 1 1 0 0,-1-1-1 0 0,0 1 1 0 0,0 0-1 0 0,0 0 0 0 0,0 0 1 0 0,0 0-1 0 0,1 3 0 0 0,-1-1 135 0 0,0-1 1 0 0,0 1-1 0 0,-1 0 0 0 0,1-1 0 0 0,-1 1 0 0 0,0 0 0 0 0,0-1 1 0 0,0 1-1 0 0,0 0 0 0 0,-1-1 0 0 0,0 1 0 0 0,-1 6 0 0 0,-1-3-37 0 0,-13 44 1424 0 0,12-14-6727 0 0,5-36 4632 0 0,-1 0 0 0 0,1 0 1 0 0,0 0-1 0 0,-1 0 0 0 0,1 0 0 0 0,0 0 0 0 0,0 0 0 0 0,0 0 0 0 0,0 0 1 0 0,0-1-1 0 0,0 1 0 0 0,0 0 0 0 0,0-1 0 0 0,0 1 0 0 0,0 0 0 0 0,0-1 0 0 0,0 0 1 0 0,1 1-1 0 0,-1-1 0 0 0,0 1 0 0 0,0-1 0 0 0,0 0 0 0 0,1 0 0 0 0,-1 0 0 0 0,1 0 1 0 0,36 4-3768 0 0,47-16-881 0 0,-57 12 4031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7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725 44 0 0 0,'1'0'103'0'0,"-1"0"-1"0"0,0-1 1 0 0,1 1 0 0 0,-1 0-1 0 0,0-1 1 0 0,1 1 0 0 0,-1-1-1 0 0,0 1 1 0 0,1-1-1 0 0,-1 1 1 0 0,0-1 0 0 0,0 1-1 0 0,0-1 1 0 0,0 1 0 0 0,1-1-1 0 0,-1 1 1 0 0,0-1 0 0 0,0 1-1 0 0,0-1 1 0 0,0 1 0 0 0,0-1-1 0 0,0 1 1 0 0,0-1-1 0 0,0 1 1 0 0,-1-1 0 0 0,1 1-1 0 0,0-1 1 0 0,0 1 0 0 0,0-1-1 0 0,0 1 1 0 0,-1-1 0 0 0,1 1-1 0 0,0-1 1 0 0,-1 1 0 0 0,1 0-1 0 0,0-1 1 0 0,-1 1-1 0 0,1-1 1 0 0,-26-12 3744 0 0,-35 1 3653 0 0,45 11-6388 0 0,1 1 1 0 0,-1 1-1 0 0,1 0 0 0 0,-1 1 1 0 0,1 0-1 0 0,-1 1 1 0 0,1 1-1 0 0,-19 7 0 0 0,-4 4 286 0 0,-69 39-1 0 0,98-49-1325 0 0,1 1 0 0 0,-1 0 0 0 0,1 0 0 0 0,1 1 0 0 0,-1 0 1 0 0,1 1-1 0 0,0-1 0 0 0,1 1 0 0 0,-10 16 0 0 0,13-21-113 0 0,1 1-1 0 0,0 0 1 0 0,0 0 0 0 0,1 0 0 0 0,-1 0-1 0 0,1 0 1 0 0,0 0 0 0 0,0 0-1 0 0,0 0 1 0 0,0 0 0 0 0,1 1 0 0 0,-1-1-1 0 0,1 0 1 0 0,1 1 0 0 0,-1-1 0 0 0,0 0-1 0 0,1 0 1 0 0,0 0 0 0 0,0 1 0 0 0,0-1-1 0 0,1 0 1 0 0,-1 0 0 0 0,1 0-1 0 0,0 0 1 0 0,3 4 0 0 0,-1-4-195 0 0,0 0 0 0 0,0 0 0 0 0,0 0 0 0 0,0-1 0 0 0,1 0-1 0 0,-1 0 1 0 0,1 0 0 0 0,0 0 0 0 0,0-1 0 0 0,0 0 0 0 0,0 0 0 0 0,1 0 0 0 0,-1-1 0 0 0,0 1 0 0 0,1-1 0 0 0,-1-1 0 0 0,1 1 0 0 0,-1-1 0 0 0,1 0-1 0 0,-1 0 1 0 0,10-1 0 0 0,-4 0-414 0 0,0-1 1 0 0,1 0-1 0 0,-1-1 0 0 0,0 0 0 0 0,0 0 0 0 0,0-1 0 0 0,-1-1 0 0 0,1 0 0 0 0,13-9 0 0 0,-12 6 127 0 0,-1-1 0 0 0,0-1 0 0 0,-1 0-1 0 0,0 0 1 0 0,-1-1 0 0 0,12-15-1 0 0,-17 18 726 0 0,1 1-1 0 0,-1-1 0 0 0,0 0 1 0 0,0 0-1 0 0,-1 0 1 0 0,0-1-1 0 0,0 1 0 0 0,-1-1 1 0 0,0 1-1 0 0,-1-1 0 0 0,1-13 1 0 0,0 13 461 0 0,3-14 1580 0 0,-5 23-2137 0 0,1 0 0 0 0,-1-1-1 0 0,0 1 1 0 0,0 0 0 0 0,0-1 0 0 0,0 1 0 0 0,0-1-1 0 0,0 1 1 0 0,0 0 0 0 0,0-1 0 0 0,0 1-1 0 0,0 0 1 0 0,0-1 0 0 0,0 1 0 0 0,-1-1 0 0 0,1 1-1 0 0,0 0 1 0 0,0-1 0 0 0,0 1 0 0 0,0 0-1 0 0,-1-1 1 0 0,1 1 0 0 0,0 0 0 0 0,0-1 0 0 0,-1 1-1 0 0,1 0 1 0 0,0 0 0 0 0,0-1 0 0 0,-1 1-1 0 0,1 0 1 0 0,0 0 0 0 0,-1-1 0 0 0,1 1 0 0 0,0 0-1 0 0,-1 0 1 0 0,1 0 0 0 0,0 0 0 0 0,-1 0-1 0 0,1-1 1 0 0,-1 1 0 0 0,0 1 100 0 0,0-1 1 0 0,-1 1-1 0 0,1-1 0 0 0,0 1 1 0 0,0 0-1 0 0,0 0 1 0 0,0-1-1 0 0,1 1 0 0 0,-1 0 1 0 0,0 0-1 0 0,0 0 0 0 0,0 0 1 0 0,1 0-1 0 0,-1 0 0 0 0,0 0 1 0 0,1 0-1 0 0,-1 0 0 0 0,1 0 1 0 0,-1 0-1 0 0,0 2 1 0 0,-11 33 1332 0 0,6-20-955 0 0,-6 16-133 0 0,2 1 0 0 0,1 0-1 0 0,-7 44 1 0 0,-15 56-79 0 0,-14 57-1176 0 0,18-62-891 0 0,22-112 1399 0 0,-1-1 1 0 0,-1 1 0 0 0,0-1 0 0 0,-16 24 0 0 0,14-25-160 0 0,7-11 89 0 0,0 0 1 0 0,-1-1-1 0 0,1 1 0 0 0,-1-1 0 0 0,0 0 0 0 0,0 0 0 0 0,0 0 0 0 0,0 0 0 0 0,0 0 0 0 0,0-1 0 0 0,-1 0 0 0 0,1 1 0 0 0,-1-1 0 0 0,1 0 1 0 0,0-1-1 0 0,-1 1 0 0 0,0 0 0 0 0,1-1 0 0 0,-1 0 0 0 0,1 0 0 0 0,-8-1 0 0 0,-8 0-2293 0 0,0-2 1 0 0,-30-6-1 0 0,8-2 1154 0 0,-56-24 0 0 0,60 21 2928 0 0,36 14-1189 0 0,-1 0 1 0 0,0-1-1 0 0,1 1 1 0 0,-1-1 0 0 0,1 0-1 0 0,-1 1 1 0 0,1-1-1 0 0,-1 0 1 0 0,1 0-1 0 0,0 0 1 0 0,-1 0-1 0 0,1 0 1 0 0,0 0-1 0 0,0-1 1 0 0,0 1 0 0 0,0 0-1 0 0,0 0 1 0 0,0-1-1 0 0,0 1 1 0 0,0-1-1 0 0,0 1 1 0 0,1-1-1 0 0,-1 1 1 0 0,0-4-1 0 0,1 3 115 0 0,0 0-1 0 0,0 0 1 0 0,1 0-1 0 0,-1-1 1 0 0,1 1-1 0 0,0 0 1 0 0,0 0-1 0 0,0 0 1 0 0,0 0-1 0 0,0 1 1 0 0,0-1-1 0 0,0 0 1 0 0,0 0-1 0 0,1 1 0 0 0,-1-1 1 0 0,3-1-1 0 0,5-6 643 0 0,1 1 0 0 0,0 0-1 0 0,0 1 1 0 0,0 0-1 0 0,17-7 1 0 0,162-76 1513 0 0,-3-8-4333 0 0,-164 85 496 0 0,0-1 1 0 0,-1 0-1 0 0,28-27 0 0 0,-40 32 159 0 0,0 0 0 0 0,0-1 0 0 0,-1 0 0 0 0,0 0 0 0 0,-1-1 0 0 0,0 0 0 0 0,0 0 0 0 0,7-20 0 0 0,-8 15-226 0 0,-1 5 202 0 0,-1 0 0 0 0,-1-1 1 0 0,0 0-1 0 0,0 1 0 0 0,-1-1 1 0 0,1-23-1 0 0,-3 15 132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7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21 0 0 0,'-22'-6'3353'0'0,"-1"1"1"0"0,-32-3-1 0 0,47 7-1794 0 0,0 0 1 0 0,1 1-1 0 0,-1 0 0 0 0,0 1 1 0 0,0 0-1 0 0,0 0 0 0 0,1 0 1 0 0,-1 1-1 0 0,1 0 0 0 0,-15 7 0 0 0,21-9-1499 0 0,1 0 0 0 0,-1 1 0 0 0,0-1 0 0 0,0 1 0 0 0,0-1 0 0 0,1 1 0 0 0,-1 0 0 0 0,0-1 0 0 0,0 1 0 0 0,1 0 0 0 0,-1 0-1 0 0,1-1 1 0 0,-1 1 0 0 0,1 0 0 0 0,-1 0 0 0 0,1 0 0 0 0,-1 0 0 0 0,1 0 0 0 0,0-1 0 0 0,-1 1 0 0 0,1 0 0 0 0,0 0 0 0 0,0 0-1 0 0,0 0 1 0 0,0 0 0 0 0,0 0 0 0 0,0 1 0 0 0,0 0-30 0 0,1 0-1 0 0,-1 0 1 0 0,1 0-1 0 0,0 0 1 0 0,0 0-1 0 0,0 0 1 0 0,0 0-1 0 0,0 0 1 0 0,0 0 0 0 0,1-1-1 0 0,-1 1 1 0 0,2 1-1 0 0,1 1-69 0 0,1 0-1 0 0,-1 0 1 0 0,1 0-1 0 0,0-1 1 0 0,0 0 0 0 0,0 0-1 0 0,0 0 1 0 0,1-1-1 0 0,7 3 1 0 0,17 1-1370 0 0,0-1 0 0 0,0-1 1 0 0,43-2-1 0 0,-44-3-1113 0 0,1-1 1 0 0,-1-1 0 0 0,0-2-1 0 0,-1-1 1 0 0,1-2-1 0 0,39-15 1 0 0,-4-5-1767 0 0,-44 20 3284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9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14 826 0 0 0,'0'0'102'0'0,"0"1"1"0"0,-1-1-1 0 0,1 0 1 0 0,0 1-1 0 0,0-1 1 0 0,0 0-1 0 0,0 1 1 0 0,0-1-1 0 0,-1 0 1 0 0,1 1-1 0 0,0-1 1 0 0,0 0-1 0 0,-1 1 0 0 0,1-1 1 0 0,0 0-1 0 0,0 0 1 0 0,-1 1-1 0 0,1-1 1 0 0,0 0-1 0 0,-1 0 1 0 0,1 0-1 0 0,0 1 1 0 0,-1-1-1 0 0,1 0 1 0 0,-1 0-1 0 0,1 0 0 0 0,0 0 1 0 0,-1 0-1 0 0,1 0 1 0 0,0 0-1 0 0,-1 0 1 0 0,1 0-1 0 0,-4-2 3112 0 0,10-3-1730 0 0,26-24 4680 0 0,7-6-3247 0 0,145-89-1215 0 0,-113 73-1743 0 0,-44 31-483 0 0,-1-1-1 0 0,-1-1 1 0 0,-1-1-1 0 0,-1-1 1 0 0,-1-1-1 0 0,-2-1 1 0 0,0 0-1 0 0,-1-2 1 0 0,23-49 0 0 0,-31 57 63 0 0,-2 0 1 0 0,0 0 0 0 0,-1-1-1 0 0,-1-1 1 0 0,-2 1 0 0 0,0-1-1 0 0,-1 0 1 0 0,2-37 0 0 0,-6 55 494 0 0,0 0 0 0 0,0 0 1 0 0,0 0-1 0 0,-1 0 1 0 0,0 0-1 0 0,0 1 1 0 0,0-1-1 0 0,0 0 0 0 0,0 0 1 0 0,-3-4-1 0 0,3 7 94 0 0,0-1-1 0 0,0 1 1 0 0,0-1-1 0 0,-1 1 0 0 0,1 0 1 0 0,0-1-1 0 0,0 1 1 0 0,-1 0-1 0 0,1 0 1 0 0,-1 0-1 0 0,1 0 0 0 0,-1 0 1 0 0,1 0-1 0 0,-1 0 1 0 0,0 1-1 0 0,1-1 1 0 0,-3 0-1 0 0,0 1 141 0 0,0 0 0 0 0,-1 0 1 0 0,1 0-1 0 0,0 1 0 0 0,0 0 0 0 0,0-1 0 0 0,0 1 0 0 0,1 1 1 0 0,-1-1-1 0 0,0 0 0 0 0,0 1 0 0 0,1 0 0 0 0,-1 0 1 0 0,1 0-1 0 0,-1 0 0 0 0,1 1 0 0 0,0-1 0 0 0,0 1 0 0 0,-3 4 1 0 0,-10 9 586 0 0,0 1 1 0 0,2 1-1 0 0,0 0 1 0 0,1 1 0 0 0,1 1-1 0 0,1 0 1 0 0,0 0 0 0 0,2 1-1 0 0,1 0 1 0 0,-11 39-1 0 0,8-13-300 0 0,2 1-1 0 0,3 1 0 0 0,1-1 0 0 0,2 52 1 0 0,4-84-595 0 0,0 1 0 0 0,1-1 1 0 0,0 0-1 0 0,1 0 0 0 0,1 0 1 0 0,1 0-1 0 0,0 0 1 0 0,1-1-1 0 0,1 0 0 0 0,0 0 1 0 0,1 0-1 0 0,1-1 0 0 0,0 0 1 0 0,15 16-1 0 0,-22-28-59 0 0,0 1 0 0 0,0-1 0 0 0,0 0 1 0 0,1 0-1 0 0,-1 0 0 0 0,1 0 0 0 0,-1 0 0 0 0,1-1 0 0 0,0 1 0 0 0,0-1 0 0 0,0 1 1 0 0,0-1-1 0 0,0 0 0 0 0,0-1 0 0 0,0 1 0 0 0,0 0 0 0 0,0-1 0 0 0,0 1 1 0 0,0-1-1 0 0,4 0 0 0 0,-2-1-267 0 0,0 0 0 0 0,0 0 1 0 0,1-1-1 0 0,-1 0 0 0 0,0 0 1 0 0,-1 0-1 0 0,1 0 0 0 0,0-1 1 0 0,-1 1-1 0 0,9-8 0 0 0,3-3-847 0 0,-1-1-1 0 0,-1-1 1 0 0,-1 0-1 0 0,0-1 1 0 0,11-19-1 0 0,11-27-735 0 0,8-12 877 0 0,0-1 2533 0 0,-42 102 5535 0 0,-2-10-6264 0 0,1 1 1 0 0,0-1-1 0 0,2 0 0 0 0,3 19 1 0 0,-3-30-618 0 0,0 1-152 0 0,1 1 1 0 0,0-1-1 0 0,0 0 1 0 0,1 0 0 0 0,-1 0-1 0 0,10 12 1 0 0,-11-17-127 0 0,0 0 0 0 0,0-1 0 0 0,0 1-1 0 0,0-1 1 0 0,0 1 0 0 0,0-1 0 0 0,0 0 0 0 0,1 0 0 0 0,-1 0 0 0 0,0 0-1 0 0,1 0 1 0 0,-1-1 0 0 0,1 1 0 0 0,-1-1 0 0 0,0 1 0 0 0,1-1-1 0 0,-1 0 1 0 0,1 0 0 0 0,-1 0 0 0 0,1 0 0 0 0,-1-1 0 0 0,1 1 0 0 0,-1-1-1 0 0,1 1 1 0 0,-1-1 0 0 0,0 0 0 0 0,5-2 0 0 0,11-4-1599 0 0,0-1 0 0 0,-1-1 1 0 0,29-20-1 0 0,-37 23 1332 0 0,-1 0-1 0 0,1-1 1 0 0,-2 0 0 0 0,1 0-1 0 0,-1-1 1 0 0,0 0 0 0 0,-1-1-1 0 0,10-15 1 0 0,14-24 333 0 0,-9 10 1235 0 0,-14 24 6702 0 0,-11 20-7044 0 0,1 0 1 0 0,0 1-1 0 0,1-1 1 0 0,-1 1-1 0 0,1 0 1 0 0,0 0-1 0 0,-1 11 1 0 0,-3 10 650 0 0,1-13-1440 0 0,2 1 0 0 0,0 0 0 0 0,1 0-1 0 0,0 0 1 0 0,1 20 0 0 0,1-34-390 0 0,1 1 0 0 0,-1-1 0 0 0,1 0 0 0 0,-1 0 0 0 0,1 0 0 0 0,0 0-1 0 0,0 0 1 0 0,0 0 0 0 0,0 0 0 0 0,0 0 0 0 0,0 0 0 0 0,0 0 0 0 0,1 0 0 0 0,-1-1 0 0 0,1 1 0 0 0,-1-1 0 0 0,1 1 0 0 0,0-1 0 0 0,0 1-1 0 0,0-1 1 0 0,-1 0 0 0 0,1 0 0 0 0,0 0 0 0 0,0 0 0 0 0,0 0 0 0 0,1-1 0 0 0,-1 1 0 0 0,0 0 0 0 0,0-1 0 0 0,0 0 0 0 0,4 1-1 0 0,44 1-7720 0 0,-22-7 5666 0 0,6-3 526 0 0,-18 4 1152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9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153 132 640 0 0,'1'-4'580'0'0,"-1"1"-1"0"0,0 0 1 0 0,0-1 0 0 0,0 1-1 0 0,-1 0 1 0 0,1-1 0 0 0,-1 1-1 0 0,1 0 1 0 0,-1 0 0 0 0,0-1-1 0 0,-1 1 1 0 0,1 0-1 0 0,0 0 1 0 0,-1 0 0 0 0,-3-4-1 0 0,3 5-50 0 0,-1 1-1 0 0,1 0 1 0 0,-1-1-1 0 0,1 1 0 0 0,-1 0 1 0 0,1 0-1 0 0,-1 1 0 0 0,0-1 1 0 0,0 1-1 0 0,1-1 1 0 0,-1 1-1 0 0,0 0 0 0 0,0 0 1 0 0,1 0-1 0 0,-1 0 0 0 0,0 0 1 0 0,0 1-1 0 0,1-1 1 0 0,-6 3-1 0 0,4-2-243 0 0,0 0-1 0 0,0 0 1 0 0,0 1 0 0 0,0-1-1 0 0,0 1 1 0 0,0 0 0 0 0,0 0-1 0 0,1 1 1 0 0,-1-1 0 0 0,1 1 0 0 0,-1 0-1 0 0,1 0 1 0 0,0 0 0 0 0,0 0-1 0 0,1 0 1 0 0,-1 1 0 0 0,-3 6 0 0 0,4-7-187 0 0,0 1 1 0 0,0 0-1 0 0,0 0 1 0 0,1 0-1 0 0,0 0 1 0 0,-1 0-1 0 0,2 0 1 0 0,-1 1-1 0 0,0-1 1 0 0,1 0-1 0 0,0 0 1 0 0,0 1-1 0 0,0-1 1 0 0,0 0-1 0 0,1 1 1 0 0,0-1-1 0 0,2 7 1 0 0,-2-7-216 0 0,1 1-1 0 0,1-1 1 0 0,-1 1 0 0 0,1-1-1 0 0,0 0 1 0 0,0 0 0 0 0,0 0-1 0 0,0-1 1 0 0,0 1 0 0 0,1-1-1 0 0,0 1 1 0 0,0-1 0 0 0,6 3-1 0 0,-5-3-202 0 0,0 0-1 0 0,0 0 0 0 0,0 0 0 0 0,1-1 1 0 0,0 0-1 0 0,-1 0 0 0 0,1-1 0 0 0,0 0 1 0 0,0 0-1 0 0,-1 0 0 0 0,1 0 0 0 0,0-1 1 0 0,0 0-1 0 0,0 0 0 0 0,0-1 0 0 0,0 0 1 0 0,0 0-1 0 0,-1 0 0 0 0,1-1 0 0 0,0 1 1 0 0,-1-2-1 0 0,1 1 0 0 0,-1 0 0 0 0,0-1 1 0 0,0 0-1 0 0,0 0 0 0 0,0-1 0 0 0,0 1 1 0 0,5-7-1 0 0,-5 4 330 0 0,-2 0 1 0 0,1 0-1 0 0,-1-1 1 0 0,0 1-1 0 0,0-1 1 0 0,0 0-1 0 0,-1 0 1 0 0,0 0-1 0 0,-1 0 1 0 0,0 0-1 0 0,0 0 1 0 0,0-1-1 0 0,-1 1 1 0 0,-1-12-1 0 0,1 13 28 0 0,0 1 0 0 0,0 0 0 0 0,-1-1 0 0 0,0 1 0 0 0,0-1 0 0 0,0 1 0 0 0,-1 0 0 0 0,0 0-1 0 0,0 0 1 0 0,0 0 0 0 0,-1 0 0 0 0,1 0 0 0 0,-1 1 0 0 0,0-1 0 0 0,0 1 0 0 0,-1 0 0 0 0,0 0 0 0 0,1 0-1 0 0,-1 0 1 0 0,-6-3 0 0 0,5 4-182 0 0,-1 0 1 0 0,0 0-1 0 0,0 1 0 0 0,0-1 0 0 0,0 2 0 0 0,0-1 0 0 0,0 1 0 0 0,-7-1 0 0 0,10 2-114 0 0,1-1-1 0 0,0 1 0 0 0,-1 1 0 0 0,1-1 0 0 0,0 0 1 0 0,-1 0-1 0 0,1 1 0 0 0,0-1 0 0 0,-1 1 0 0 0,1 0 1 0 0,0 0-1 0 0,0 0 0 0 0,0 0 0 0 0,0 0 1 0 0,0 0-1 0 0,0 1 0 0 0,0-1 0 0 0,0 1 0 0 0,0-1 1 0 0,1 1-1 0 0,-1 0 0 0 0,1-1 0 0 0,-1 1 0 0 0,-1 3 1 0 0,2-4 87 0 0,1 0 1 0 0,0-1 0 0 0,-1 1 0 0 0,1 0 0 0 0,0-1 0 0 0,0 1-1 0 0,0 0 1 0 0,0-1 0 0 0,-1 1 0 0 0,1 0 0 0 0,0-1 0 0 0,0 1-1 0 0,0 0 1 0 0,0 0 0 0 0,0-1 0 0 0,1 1 0 0 0,-1 0 0 0 0,0-1 0 0 0,0 1-1 0 0,0 0 1 0 0,1-1 0 0 0,-1 1 0 0 0,0 0 0 0 0,1-1 0 0 0,-1 1-1 0 0,0-1 1 0 0,1 1 0 0 0,-1 0 0 0 0,1-1 0 0 0,-1 1 0 0 0,1-1-1 0 0,-1 1 1 0 0,1-1 0 0 0,0 0 0 0 0,-1 1 0 0 0,1-1 0 0 0,1 1 0 0 0,24 9-2102 0 0,-12-7 1816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39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 0 0 0,'7'-3'-648'0'0,"7"6"11423"0"0,-13-3-10619 0 0,-1 0 0 0 0,0 0 0 0 0,0 0 0 0 0,0 0 0 0 0,1 0 0 0 0,-1 0 0 0 0,-17 24 7963 0 0,3 3-4369 0 0,-12 18-820 0 0,20-35-2323 0 0,0 0-1 0 0,1 0 1 0 0,-8 19 0 0 0,-8 15 299 0 0,2-2-495 0 0,15-33-541 0 0,1-1 1 0 0,-1 0-1 0 0,0 0 1 0 0,-10 13-1 0 0,28-32-5677 0 0,36-58 700 0 0,-19 34 3298 0 0,-13 12 514 0 0,1 2 1 0 0,1 0-1 0 0,40-31 0 0 0,-54 47 1234 0 0,2 1-1 0 0,-1 0 1 0 0,0 0 0 0 0,1 0 0 0 0,0 1 0 0 0,0 0-1 0 0,0 0 1 0 0,0 1 0 0 0,0 0 0 0 0,11-1 0 0 0,-16 3 256 0 0,0 0 0 0 0,0 0 0 0 0,0 0 0 0 0,1 1-1 0 0,-1-1 1 0 0,0 1 0 0 0,0 0 0 0 0,0-1 0 0 0,0 1 0 0 0,-1 1 0 0 0,1-1 0 0 0,0 0 0 0 0,0 1 0 0 0,-1-1 0 0 0,1 1 0 0 0,-1 0 0 0 0,1 0 0 0 0,-1 0 0 0 0,0 0 0 0 0,1 0 0 0 0,-1 1 0 0 0,0-1 0 0 0,-1 0 0 0 0,1 1 0 0 0,0 0 0 0 0,-1-1 0 0 0,1 1 0 0 0,-1 0 0 0 0,0 0 0 0 0,0 0 0 0 0,1 5 0 0 0,0 1 385 0 0,0 1 1 0 0,-1 0-1 0 0,0-1 1 0 0,-1 1-1 0 0,0 0 1 0 0,0-1-1 0 0,-1 1 1 0 0,-3 14-1 0 0,2-15-761 0 0,0 0-1 0 0,-1-1 0 0 0,0 0 1 0 0,0 1-1 0 0,-6 10 1 0 0,8-19-72 0 0,0 1 0 0 0,1 0 1 0 0,-1-1-1 0 0,0 1 1 0 0,1 0-1 0 0,-1-1 1 0 0,1 1-1 0 0,-1 0 0 0 0,1 0 1 0 0,-1 0-1 0 0,1 0 1 0 0,0-1-1 0 0,-1 1 1 0 0,1 0-1 0 0,0 0 0 0 0,0 0 1 0 0,0 0-1 0 0,0 0 1 0 0,0 0-1 0 0,0 0 1 0 0,0 0-1 0 0,0 0 0 0 0,0 0 1 0 0,0-1-1 0 0,0 1 1 0 0,0 0-1 0 0,1 0 1 0 0,-1 0-1 0 0,0 0 0 0 0,1 0 1 0 0,-1 0-1 0 0,1-1 1 0 0,-1 1-1 0 0,1 0 1 0 0,-1 0-1 0 0,1-1 0 0 0,-1 1 1 0 0,1 0-1 0 0,0-1 1 0 0,-1 1-1 0 0,1 0 1 0 0,0-1-1 0 0,0 1 0 0 0,-1-1 1 0 0,1 1-1 0 0,0-1 1 0 0,0 0-1 0 0,0 1 1 0 0,0-1-1 0 0,0 0 0 0 0,0 0 1 0 0,1 1-1 0 0,7 0-996 0 0,0 0-1 0 0,0-1 1 0 0,0 0 0 0 0,14-2-1 0 0,-16 1 1136 0 0,14 0-711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739 40 0 0 0,'0'-2'182'0'0,"-1"1"0"0"0,1 0 0 0 0,0 0 0 0 0,-1 0 0 0 0,1 0-1 0 0,-1 0 1 0 0,1 0 0 0 0,-1 0 0 0 0,1 0 0 0 0,-1 0 0 0 0,0 0 0 0 0,0 0 0 0 0,1 0 0 0 0,-1 0 0 0 0,0 0 0 0 0,0 0 0 0 0,0 1-1 0 0,0-1 1 0 0,0 0 0 0 0,0 1 0 0 0,0-1 0 0 0,0 1 0 0 0,0-1 0 0 0,0 1 0 0 0,-2-1 0 0 0,-34-9 5189 0 0,24 7-3094 0 0,8 2-1346 0 0,-1 0-1 0 0,1 0 1 0 0,0 0-1 0 0,0 1 1 0 0,-1 0-1 0 0,1 0 1 0 0,0 1-1 0 0,-1-1 1 0 0,-6 3-1 0 0,1 0 321 0 0,0 0 0 0 0,1 1-1 0 0,-20 9 1 0 0,8 0-171 0 0,0 1 1 0 0,-39 32-1 0 0,53-40-1013 0 0,1 1 0 0 0,0 0 0 0 0,0 0 0 0 0,1 0 0 0 0,0 1 0 0 0,0 0 0 0 0,-8 17 0 0 0,12-22-111 0 0,1 0-1 0 0,0 0 1 0 0,-1 0-1 0 0,1 0 1 0 0,1 1-1 0 0,-1-1 1 0 0,0 0-1 0 0,1 1 1 0 0,0-1-1 0 0,0 0 1 0 0,0 1-1 0 0,0-1 1 0 0,0 0-1 0 0,1 1 1 0 0,-1-1-1 0 0,1 0 1 0 0,0 1-1 0 0,0-1 1 0 0,0 0-1 0 0,1 0 1 0 0,-1 0-1 0 0,1 0 1 0 0,-1 0-1 0 0,1 0 1 0 0,0-1-1 0 0,3 4 1 0 0,-1-2-221 0 0,0-1-1 0 0,1 1 1 0 0,-1-1 0 0 0,1 0 0 0 0,-1 0-1 0 0,1 0 1 0 0,0-1 0 0 0,0 0-1 0 0,0 0 1 0 0,1 0 0 0 0,-1-1 0 0 0,0 1-1 0 0,1-1 1 0 0,-1-1 0 0 0,0 1 0 0 0,1-1-1 0 0,-1 0 1 0 0,1 0 0 0 0,-1 0-1 0 0,1-1 1 0 0,-1 0 0 0 0,1 0 0 0 0,-1 0-1 0 0,0-1 1 0 0,10-4 0 0 0,-5 3-146 0 0,0-1 0 0 0,-1-1 1 0 0,0 0-1 0 0,0 0 1 0 0,0-1-1 0 0,0 0 0 0 0,-1 0 1 0 0,0-1-1 0 0,0 0 1 0 0,-1 0-1 0 0,0-1 0 0 0,11-15 1 0 0,-11 11 425 0 0,-3 7 165 0 0,-1 0-1 0 0,1-1 0 0 0,-1 1 0 0 0,-1-1 0 0 0,1 0 1 0 0,-1 0-1 0 0,0 0 0 0 0,0 0 0 0 0,1-10 0 0 0,0 1 834 0 0,2-7 1283 0 0,-5 22-2221 0 0,0-1 0 0 0,1 1 0 0 0,-1 0 0 0 0,0-1 0 0 0,0 1 0 0 0,0 0 0 0 0,0-1 0 0 0,0 1 0 0 0,0-1 0 0 0,0 1 0 0 0,0 0 0 0 0,0-1 0 0 0,0 1 0 0 0,0 0 0 0 0,-1-1 0 0 0,1 1 0 0 0,0 0 0 0 0,0-1 0 0 0,0 1 0 0 0,0 0 0 0 0,-1-1 0 0 0,1 1 0 0 0,0 0 0 0 0,0-1 0 0 0,0 1 0 0 0,-1 0 0 0 0,1 0-1 0 0,0-1 1 0 0,-1 1 0 0 0,1 0 0 0 0,0 0 0 0 0,0 0 0 0 0,-1-1 0 0 0,1 1 0 0 0,0 0 0 0 0,-1 0 0 0 0,1 0 0 0 0,0 0 0 0 0,-1 0 0 0 0,0 0 0 0 0,-1 2 207 0 0,-1 0-1 0 0,0 0 1 0 0,1 1-1 0 0,-1-1 1 0 0,1 1 0 0 0,0-1-1 0 0,0 1 1 0 0,0 0 0 0 0,0 0-1 0 0,0 0 1 0 0,1 0 0 0 0,-1 1-1 0 0,1-1 1 0 0,-1 4-1 0 0,-3 4 130 0 0,-10 22 35 0 0,2 0 0 0 0,2 1 0 0 0,-9 39 0 0 0,1 1-106 0 0,-10 45 18 0 0,12-57-230 0 0,2-8-40 0 0,-31 74 0 0 0,40-114-99 0 0,-5 11-120 0 0,0-1-1 0 0,-25 37 1 0 0,15-18-466 0 0,8-23 57 0 0,12-18 434 0 0,0 0-1 0 0,0 0 1 0 0,0 0 0 0 0,0 0 0 0 0,-1 0 0 0 0,1-1-1 0 0,-1 1 1 0 0,1 0 0 0 0,-1-1 0 0 0,0 1-1 0 0,1-1 1 0 0,-1 1 0 0 0,0-1 0 0 0,0 0-1 0 0,0 0 1 0 0,-4 2 0 0 0,-5-1-849 0 0,0-1-1 0 0,0 0 1 0 0,0 0-1 0 0,0-1 1 0 0,0-1 0 0 0,0 0-1 0 0,0 0 1 0 0,0-1 0 0 0,-20-7-1 0 0,-101-39-1590 0 0,124 44 2929 0 0,0 1 0 0 0,0-2 0 0 0,1 1 0 0 0,-1-1 0 0 0,1 0 0 0 0,-8-8 0 0 0,13 12-210 0 0,1 0 0 0 0,-1 0-1 0 0,1-1 1 0 0,0 1 0 0 0,0 0 0 0 0,0-1 0 0 0,0 1 0 0 0,0-1-1 0 0,0 1 1 0 0,0-1 0 0 0,0 1 0 0 0,0-1 0 0 0,1 0-1 0 0,-1 0 1 0 0,1 1 0 0 0,-1-1 0 0 0,1 0 0 0 0,0 0 0 0 0,0 1-1 0 0,0-1 1 0 0,0 0 0 0 0,0 0 0 0 0,0 0 0 0 0,0 1 0 0 0,0-1-1 0 0,1 0 1 0 0,-1 0 0 0 0,1 0 0 0 0,-1 1 0 0 0,1-1 0 0 0,0 0-1 0 0,0 1 1 0 0,1-3 0 0 0,12-13 224 0 0,2 1-1 0 0,0 0 1 0 0,0 1 0 0 0,1 1-1 0 0,1 1 1 0 0,21-12-1 0 0,17-14-676 0 0,99-87-3458 0 0,-138 109 2138 0 0,0 0 0 0 0,-1-1 0 0 0,-1 0 0 0 0,-1-2 0 0 0,0 0 0 0 0,13-27 0 0 0,-24 39 890 0 0,0 0 0 0 0,0-1-1 0 0,-1 1 1 0 0,0-1 0 0 0,0 0-1 0 0,-1 1 1 0 0,0-1 0 0 0,-1 0-1 0 0,0 0 1 0 0,0 0-1 0 0,-1 0 1 0 0,0 1 0 0 0,-1-1-1 0 0,0 0 1 0 0,0 1 0 0 0,-6-13-1 0 0,1 4-238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8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22 0 0 0,'0'1'353'0'0,"0"1"0"0"0,0 0 0 0 0,0 0 0 0 0,0 0 0 0 0,1 0 0 0 0,-1-1 0 0 0,1 1 0 0 0,-1 0 0 0 0,1 0 0 0 0,-1-1 0 0 0,1 1 0 0 0,0 0 0 0 0,0-1 0 0 0,0 1 0 0 0,1 1 0 0 0,-1-2-53 0 0,-1-1 1 0 0,1 1-1 0 0,0-1 0 0 0,0 1 0 0 0,-1-1 0 0 0,1 0 1 0 0,0 1-1 0 0,0-1 0 0 0,0 0 0 0 0,0 1 1 0 0,-1-1-1 0 0,1 0 0 0 0,0 0 0 0 0,0 0 1 0 0,0 0-1 0 0,0 0 0 0 0,0 0 0 0 0,0 0 1 0 0,-1 0-1 0 0,1 0 0 0 0,0 0 0 0 0,0 0 0 0 0,0-1 1 0 0,0 1-1 0 0,0 0 0 0 0,-1-1 0 0 0,1 1 1 0 0,0 0-1 0 0,0-1 0 0 0,0 0 0 0 0,14-11-608 0 0,-15 11 74 0 0,0 0 1 0 0,1 1 0 0 0,-1-1-1 0 0,0 1 1 0 0,0-1 0 0 0,0 0-1 0 0,1 1 1 0 0,-1-1 0 0 0,0 0-1 0 0,0 1 1 0 0,0-1-1 0 0,0 0 1 0 0,0 1 0 0 0,0-1-1 0 0,0 0 1 0 0,-1 1 0 0 0,1-1-1 0 0,0 1 1 0 0,0-1 0 0 0,0 0-1 0 0,-1 1 1 0 0,1-1 0 0 0,0 0-1 0 0,0 1 1 0 0,-1-1-1 0 0,1 1 1 0 0,-1-1 0 0 0,-20-14-6456 0 0,2 10 6105 0 0,2 4-232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40 212 0 0,'0'-2'474'0'0,"0"1"0"0"0,0 0-1 0 0,1-1 1 0 0,-1 1 0 0 0,0-1 0 0 0,1 1 0 0 0,-1-1 0 0 0,1 1-1 0 0,-1 0 1 0 0,1-1 0 0 0,0 1 0 0 0,0 0 0 0 0,0-1 0 0 0,-1 1-1 0 0,1 0 1 0 0,0 0 0 0 0,0 0 0 0 0,1 0 0 0 0,-1 0 0 0 0,0 0-1 0 0,0 0 1 0 0,0 0 0 0 0,1 1 0 0 0,-1-1 0 0 0,0 0-1 0 0,3 0 1 0 0,1-1 795 0 0,0 1 0 0 0,0-1 0 0 0,1 1 0 0 0,-1 0 0 0 0,0 1 0 0 0,10-1 0 0 0,-14 1-582 0 0,-2 7 3125 0 0,-15 2-3966 0 0,-1-2 1 0 0,1 0-1 0 0,-20 4 0 0 0,-57 12-4502 0 0,16-4-720 0 0,56-13 3552 0 0,-7 3-887 0 0,-1-1 0 0 0,-1-2 0 0 0,1-1 0 0 0,-32 2 0 0 0,47-7 2350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1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36 0 0 0,'-2'-4'1138'0'0,"-1"1"1"0"0,0-1-1 0 0,0 1 0 0 0,0-1 0 0 0,-19-13 17229 0 0,23 18-18218 0 0,1 0-1 0 0,-1 1 1 0 0,0-1-1 0 0,1 0 1 0 0,-1 1-1 0 0,0-1 1 0 0,0 1-1 0 0,0 0 1 0 0,0-1-1 0 0,0 1 1 0 0,0 0-1 0 0,0 0 1 0 0,-1 0-1 0 0,1-1 1 0 0,-1 1-1 0 0,1 0 1 0 0,-1 0-1 0 0,0 0 1 0 0,1 0-1 0 0,-1 0 1 0 0,0 0-1 0 0,-1 0 1 0 0,1 0-1 0 0,0 2 1 0 0,-13 55-624 0 0,9-40 227 0 0,-1-8-331 0 0,0 0 0 0 0,-1-1-1 0 0,0 1 1 0 0,0-1 0 0 0,-1 0-1 0 0,0-1 1 0 0,-1 0-1 0 0,-13 13 1 0 0,-61 53-6950 0 0,57-54 5246 0 0,2 0 0 0 0,0 1 0 0 0,1 1 0 0 0,1 2 0 0 0,-23 36 0 0 0,29-37 1676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1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0 0 0,'35'40'25477'0'0,"-34"-47"-23613"0"0,4-21-9543 0 0,-3 24 6078 0 0,-1 2 586 0 0,1 0-1 0 0,-1-1 1 0 0,0 1-1 0 0,1 0 1 0 0,-1 0-1 0 0,1-1 1 0 0,0 1-1 0 0,0 0 1 0 0,0 1-1 0 0,0-1 1 0 0,0 0-1 0 0,0 1 1 0 0,0-1-1 0 0,0 1 0 0 0,1-1 1 0 0,3 0-1 0 0,1-2 219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2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50 776 0 0 0,'-3'0'666'0'0,"-1"0"-1"0"0,1 0 1 0 0,-1 0-1 0 0,0-1 1 0 0,1 1-1 0 0,-1-1 1 0 0,1 0-1 0 0,-1 0 1 0 0,-6-3 0 0 0,10 3-485 0 0,-1 1 1 0 0,0-1 0 0 0,1 0-1 0 0,-1 0 1 0 0,0 1 0 0 0,1-1-1 0 0,-1 0 1 0 0,1 0 0 0 0,-1 0-1 0 0,1 0 1 0 0,0 0 0 0 0,-1 0 0 0 0,1 1-1 0 0,0-1 1 0 0,0 0 0 0 0,0 0-1 0 0,0 0 1 0 0,0 0 0 0 0,0 0-1 0 0,0 0 1 0 0,0 0 0 0 0,0 0-1 0 0,0 0 1 0 0,0 0 0 0 0,0 0 0 0 0,1 0-1 0 0,-1 0 1 0 0,0 0 0 0 0,1 0-1 0 0,-1 0 1 0 0,1 1 0 0 0,-1-1-1 0 0,1 0 1 0 0,-1 0 0 0 0,1 0-1 0 0,0 1 1 0 0,-1-1 0 0 0,1 0 0 0 0,1 0-1 0 0,9-10 647 0 0,0 1-1 0 0,1 0 1 0 0,0 1-1 0 0,1 0 0 0 0,0 1 1 0 0,24-11-1 0 0,-13 6-393 0 0,289-138 3136 0 0,-189 96-4143 0 0,133-82 1 0 0,-232 121-227 0 0,0-2 0 0 0,0-1 1 0 0,24-25-1 0 0,-40 35 485 0 0,0-1 0 0 0,0 0 0 0 0,-1 0 0 0 0,-1-1 0 0 0,1 1 0 0 0,-2-2 0 0 0,1 1 0 0 0,-2-1 0 0 0,9-23 0 0 0,-13 33 382 0 0,-1 0 0 0 0,1 0 0 0 0,0 0-1 0 0,-1 0 1 0 0,1 0 0 0 0,-1 0 0 0 0,1 0 0 0 0,-1-1 0 0 0,0 1 0 0 0,0 0 0 0 0,0 0 0 0 0,0 0 0 0 0,-1-1 0 0 0,1 1-1 0 0,0 0 1 0 0,-1 0 0 0 0,0 0 0 0 0,1 0 0 0 0,-1 0 0 0 0,0 0 0 0 0,0 0 0 0 0,0 0 0 0 0,0 0 0 0 0,-1 0-1 0 0,1 0 1 0 0,0 1 0 0 0,-1-1 0 0 0,1 0 0 0 0,-1 1 0 0 0,0-1 0 0 0,1 1 0 0 0,-1 0 0 0 0,0 0 0 0 0,0-1 0 0 0,0 1-1 0 0,0 1 1 0 0,0-1 0 0 0,0 0 0 0 0,0 0 0 0 0,0 1 0 0 0,0-1 0 0 0,-1 1 0 0 0,-1-1 0 0 0,-3 1 324 0 0,0 0-1 0 0,1 0 1 0 0,-1 0 0 0 0,0 1 0 0 0,1 0 0 0 0,-1 0 0 0 0,1 1 0 0 0,-1 0 0 0 0,1 0-1 0 0,0 0 1 0 0,0 1 0 0 0,0 0 0 0 0,-9 6 0 0 0,6-4-110 0 0,0 1 1 0 0,1 0-1 0 0,0 1 1 0 0,0 0-1 0 0,0 1 0 0 0,1-1 1 0 0,0 1-1 0 0,0 1 1 0 0,-8 15-1 0 0,6-9-32 0 0,-5 10 110 0 0,2 0 0 0 0,0 1 0 0 0,-11 39 0 0 0,12-28-150 0 0,-15 68 309 0 0,-2 24-254 0 0,25-120-312 0 0,-7 41-602 0 0,10-50 458 0 0,48-40-4559 0 0,37-29-1189 0 0,22-17-440 0 0,-100 80 6137 0 0,1 1-1 0 0,-1 0 0 0 0,1 0 0 0 0,0 1 0 0 0,1 0 1 0 0,-1 1-1 0 0,1 0 0 0 0,-1 0 0 0 0,18-3 0 0 0,-25 6 372 0 0,0 0 0 0 0,0 0 0 0 0,0 0-1 0 0,0 0 1 0 0,0 0 0 0 0,0 0 0 0 0,0 0-1 0 0,0 0 1 0 0,-1 1 0 0 0,1-1 0 0 0,0 0-1 0 0,0 1 1 0 0,0-1 0 0 0,0 1 0 0 0,0-1-1 0 0,0 1 1 0 0,-1-1 0 0 0,1 1 0 0 0,0-1-1 0 0,0 1 1 0 0,-1 0 0 0 0,1-1 0 0 0,-1 1 0 0 0,1 0-1 0 0,0 0 1 0 0,-1 0 0 0 0,1-1 0 0 0,-1 1-1 0 0,0 0 1 0 0,1 0 0 0 0,-1 1 0 0 0,1 1 169 0 0,-1 0 1 0 0,0 0 0 0 0,0 0 0 0 0,0 1-1 0 0,0-1 1 0 0,0 0 0 0 0,-1 0 0 0 0,1 0-1 0 0,-1 0 1 0 0,-1 3 0 0 0,-3 9 1035 0 0,-1-1 1 0 0,-16 28-1 0 0,-20 38 449 0 0,29-54-2261 0 0,13-24 89 0 0,-1 0 0 0 0,1-1 0 0 0,0 1-1 0 0,0 0 1 0 0,0-1 0 0 0,0 1 0 0 0,0 0-1 0 0,0-1 1 0 0,0 1 0 0 0,1 0 0 0 0,-1-1 0 0 0,0 1-1 0 0,1 0 1 0 0,0-1 0 0 0,-1 1 0 0 0,1-1 0 0 0,1 3-1 0 0,0-2-103 0 0,0 0-1 0 0,-1-1 1 0 0,1 1-1 0 0,0 0 1 0 0,0-1-1 0 0,1 0 1 0 0,-1 1-1 0 0,0-1 0 0 0,0 0 1 0 0,1 0-1 0 0,-1 0 1 0 0,0-1-1 0 0,1 1 1 0 0,-1 0-1 0 0,1-1 1 0 0,-1 0-1 0 0,1 1 1 0 0,-1-1-1 0 0,1 0 1 0 0,-1 0-1 0 0,1-1 0 0 0,-1 1 1 0 0,3-1-1 0 0,25-3-1919 0 0,-10 3 1424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2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203 118 0 0 0,'0'-1'376'0'0,"0"-1"1"0"0,0 1-1 0 0,0 0 0 0 0,0 0 1 0 0,0 0-1 0 0,0-1 1 0 0,-1 1-1 0 0,1 0 0 0 0,0 0 1 0 0,-1 0-1 0 0,1 0 0 0 0,-1 0 1 0 0,1 0-1 0 0,-1 0 0 0 0,0 0 1 0 0,1 0-1 0 0,-1 0 0 0 0,0 0 1 0 0,0 0-1 0 0,0 0 1 0 0,1 0-1 0 0,-1 1 0 0 0,0-1 1 0 0,0 0-1 0 0,0 1 0 0 0,0-1 1 0 0,0 1-1 0 0,-1-1 0 0 0,-1 0 1 0 0,-1 0 464 0 0,0 0 1 0 0,0 1 0 0 0,0 0 0 0 0,0 0-1 0 0,0 0 1 0 0,0 0 0 0 0,0 0-1 0 0,0 1 1 0 0,-6 1 0 0 0,-1 1 293 0 0,-1 1 0 0 0,0 0 0 0 0,1 0 0 0 0,0 1 0 0 0,0 1 0 0 0,-12 8 0 0 0,19-12-1116 0 0,1 1 0 0 0,-1-1 1 0 0,1 1-1 0 0,0 0 1 0 0,0 1-1 0 0,0-1 1 0 0,1 0-1 0 0,-1 1 1 0 0,1-1-1 0 0,-1 1 1 0 0,1 0-1 0 0,1 0 0 0 0,-1 0 1 0 0,0 0-1 0 0,1 0 1 0 0,0 0-1 0 0,0 0 1 0 0,0 0-1 0 0,0 1 1 0 0,1-1-1 0 0,0 0 1 0 0,0 1-1 0 0,0-1 0 0 0,0 0 1 0 0,1 1-1 0 0,-1-1 1 0 0,1 0-1 0 0,0 0 1 0 0,0 0-1 0 0,1 0 1 0 0,0 0-1 0 0,-1 0 1 0 0,1 0-1 0 0,0 0 0 0 0,1 0 1 0 0,-1-1-1 0 0,1 1 1 0 0,-1-1-1 0 0,1 0 1 0 0,0 0-1 0 0,0 0 1 0 0,1 0-1 0 0,-1 0 1 0 0,5 2-1 0 0,-1 0-332 0 0,1-1-1 0 0,-1-1 1 0 0,1 1 0 0 0,0-1-1 0 0,0-1 1 0 0,0 0 0 0 0,0 0-1 0 0,0 0 1 0 0,1-1 0 0 0,-1 0 0 0 0,0 0-1 0 0,1-1 1 0 0,-1-1 0 0 0,0 1-1 0 0,1-1 1 0 0,-1 0 0 0 0,0-1-1 0 0,0 0 1 0 0,0-1 0 0 0,0 1-1 0 0,0-1 1 0 0,0-1 0 0 0,-1 0 0 0 0,12-7-1 0 0,-14 7 225 0 0,1-2 0 0 0,0 1-1 0 0,-1 0 1 0 0,0-1 0 0 0,-1 0-1 0 0,1 0 1 0 0,-1 0 0 0 0,0-1-1 0 0,-1 0 1 0 0,1 1 0 0 0,-1-1-1 0 0,-1 0 1 0 0,1-1 0 0 0,-1 1-1 0 0,-1 0 1 0 0,1-1-1 0 0,0-11 1 0 0,-1 9 108 0 0,-1 1-1 0 0,-1 0 0 0 0,1-1 1 0 0,-1 1-1 0 0,-1 0 1 0 0,0 0-1 0 0,0-1 1 0 0,-1 1-1 0 0,0 1 0 0 0,0-1 1 0 0,-1 0-1 0 0,0 1 1 0 0,-9-13-1 0 0,12 19-67 0 0,-1-1 0 0 0,0 1 0 0 0,1 1 1 0 0,-1-1-1 0 0,0 0 0 0 0,0 0 0 0 0,0 1 0 0 0,0-1 0 0 0,-1 1 0 0 0,1 0 0 0 0,0-1 0 0 0,-1 1 0 0 0,1 0 1 0 0,0 0-1 0 0,-1 1 0 0 0,1-1 0 0 0,-1 0 0 0 0,0 1 0 0 0,1 0 0 0 0,-1-1 0 0 0,1 1 0 0 0,-1 0 0 0 0,0 0 1 0 0,1 1-1 0 0,-1-1 0 0 0,1 0 0 0 0,-1 1 0 0 0,1 0 0 0 0,-1-1 0 0 0,1 1 0 0 0,-1 0 0 0 0,-3 2 0 0 0,3-1-186 0 0,0 0-1 0 0,0 0 1 0 0,0 0-1 0 0,0 0 0 0 0,0 0 1 0 0,0 0-1 0 0,1 1 1 0 0,-1 0-1 0 0,1-1 0 0 0,-1 1 1 0 0,1 0-1 0 0,0 0 1 0 0,0 0-1 0 0,1 0 0 0 0,-1 1 1 0 0,1-1-1 0 0,-1 0 0 0 0,1 1 1 0 0,0-1-1 0 0,0 1 1 0 0,0-1-1 0 0,0 6 0 0 0,1-4-142 0 0,1 0 0 0 0,-1 0 0 0 0,1 0-1 0 0,0 0 1 0 0,0 0 0 0 0,0 0 0 0 0,1 0-1 0 0,-1-1 1 0 0,1 1 0 0 0,0 0-1 0 0,1-1 1 0 0,-1 0 0 0 0,1 1 0 0 0,0-1-1 0 0,0 0 1 0 0,0 0 0 0 0,1-1 0 0 0,-1 1-1 0 0,1-1 1 0 0,0 0 0 0 0,0 1-1 0 0,0-2 1 0 0,0 1 0 0 0,1 0 0 0 0,-1-1-1 0 0,1 0 1 0 0,-1 0 0 0 0,1 0 0 0 0,0-1-1 0 0,5 2 1 0 0,10 1-208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3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271 121 0 0 0,'12'-7'473'0'0,"50"-31"3114"0"0,-57 35-2658 0 0,0-1 1 0 0,-1 0-1 0 0,1 0 0 0 0,-1 0 1 0 0,0-1-1 0 0,0 1 1 0 0,0-1-1 0 0,-1 0 0 0 0,5-8 1 0 0,-6-11 14375 0 0,-10 36-14769 0 0,0 0 1 0 0,0 0-1 0 0,1 1 1 0 0,1 0-1 0 0,-9 26 1 0 0,-6 11 352 0 0,-121 226-889 0 0,122-245-77 0 0,-1 0-1 0 0,-1-2 1 0 0,-34 35-1 0 0,41-48-1 0 0,-19 16-4966 0 0,32-32 3196 0 0,2 0 1652 0 0,-1 0-1 0 0,1 0 0 0 0,0 0 0 0 0,-1 0 0 0 0,1 0 0 0 0,0 0 0 0 0,-1 0 0 0 0,1-1 0 0 0,0 1 0 0 0,0 0 0 0 0,-1 0 0 0 0,1 0 0 0 0,0 0 0 0 0,0-1 0 0 0,-1 1 0 0 0,1 0 0 0 0,0 0 0 0 0,0-1 0 0 0,-1 1 0 0 0,1 0 0 0 0,0 0 0 0 0,0-1 0 0 0,0 1 0 0 0,0 0 0 0 0,-1-1 0 0 0,1 1 0 0 0,0 0 0 0 0,0 0 0 0 0,0-1 0 0 0,0 1 0 0 0,0 0 0 0 0,0-1 1 0 0,0 1-1 0 0,0 0 0 0 0,0-1 0 0 0,0 1 0 0 0,0 0 0 0 0,0-1 0 0 0,0 1 0 0 0,0 0 0 0 0,0-1 0 0 0,0 1 0 0 0,1 0 0 0 0,-1-1 0 0 0,0 1 0 0 0,0 0 0 0 0,0 0 0 0 0,0-1 0 0 0,1 1 0 0 0,3-5-1348 0 0,0-1-1 0 0,0 1 1 0 0,-1 0-1 0 0,1-1 1 0 0,-1 0-1 0 0,3-10 1 0 0,7-11-1392 0 0,-5 15 1891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3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135 154 0 0 0,'15'-16'1210'0'0,"1"0"0"0"0,0 2 0 0 0,1 0 1 0 0,1 1-1 0 0,0 1 0 0 0,36-19 0 0 0,-41 25-648 0 0,1 0 0 0 0,-1 1 0 0 0,1 0 0 0 0,0 1 0 0 0,0 1 0 0 0,0 0 0 0 0,0 1 0 0 0,1 0 0 0 0,-1 1 0 0 0,1 1 0 0 0,18 2 0 0 0,-31-2-416 0 0,1 0 0 0 0,-1 0 0 0 0,1 1 0 0 0,-1-1 0 0 0,0 1 0 0 0,0 0 1 0 0,1 0-1 0 0,-1 0 0 0 0,0 0 0 0 0,0 0 0 0 0,0 0 0 0 0,0 0 0 0 0,0 1 0 0 0,0-1 1 0 0,0 1-1 0 0,0 0 0 0 0,-1-1 0 0 0,1 1 0 0 0,0 0 0 0 0,-1 0 0 0 0,0 0 0 0 0,1 0 0 0 0,-1 0 1 0 0,0 0-1 0 0,0 1 0 0 0,0-1 0 0 0,0 0 0 0 0,-1 0 0 0 0,1 1 0 0 0,-1-1 0 0 0,1 1 1 0 0,-1-1-1 0 0,0 0 0 0 0,0 1 0 0 0,0-1 0 0 0,0 1 0 0 0,0-1 0 0 0,-1 0 0 0 0,1 1 0 0 0,-1-1 1 0 0,-1 5-1 0 0,0 0 250 0 0,0 0 1 0 0,0 0-1 0 0,-1-1 1 0 0,0 1-1 0 0,-1 0 1 0 0,1-1-1 0 0,-1 0 1 0 0,0 0-1 0 0,-1 0 1 0 0,1 0-1 0 0,-1-1 1 0 0,-10 9-1 0 0,-3-3-286 0 0,-1-1 0 0 0,1 0 0 0 0,-2-2 0 0 0,1 0-1 0 0,-1-1 1 0 0,0-1 0 0 0,-1 0 0 0 0,0-2 0 0 0,-34 3-1 0 0,-28-7-4343 0 0,7-13-4471 0 0,71 12 8103 0 0,1 0-1 0 0,0 0 0 0 0,0-1 0 0 0,0 0 0 0 0,1 0 0 0 0,-1 0 1 0 0,0 0-1 0 0,1 0 0 0 0,-1-1 0 0 0,1 0 0 0 0,0 0 1 0 0,0 0-1 0 0,0 0 0 0 0,0 0 0 0 0,0 0 0 0 0,1-1 1 0 0,-1 1-1 0 0,1-1 0 0 0,0 0 0 0 0,0 0 0 0 0,1 0 1 0 0,-3-5-1 0 0,-1-2-198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3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561 75 0 0 0,'-11'-24'4697'0'0,"10"23"-4277"0"0,0 1 0 0 0,0-1 1 0 0,1 0-1 0 0,-1 0 0 0 0,0 1 0 0 0,1-1 0 0 0,-1 0 0 0 0,0 0 0 0 0,1 0 0 0 0,-1 0 1 0 0,1 0-1 0 0,0 0 0 0 0,-1 0 0 0 0,1 0 0 0 0,0 0 0 0 0,-1 0 0 0 0,1 0 0 0 0,0 0 1 0 0,0 0-1 0 0,0 0 0 0 0,0-1 0 0 0,0 1 0 0 0,0 0 0 0 0,0 0 0 0 0,0 0 0 0 0,1 0 1 0 0,-1 0-1 0 0,0 0 0 0 0,1 0 0 0 0,-1 0 0 0 0,0 0 0 0 0,1 0 0 0 0,0 0 0 0 0,-1 0 1 0 0,1 0-1 0 0,0-1 0 0 0,28-10 5628 0 0,6 10-4366 0 0,-32 3-1679 0 0,0-1 0 0 0,0 0 0 0 0,0 1-1 0 0,0 0 1 0 0,0 0 0 0 0,-1 0 0 0 0,1 0-1 0 0,0 0 1 0 0,-1 0 0 0 0,1 1 0 0 0,0-1 0 0 0,-1 1-1 0 0,0 0 1 0 0,1-1 0 0 0,-1 1 0 0 0,0 0-1 0 0,0 1 1 0 0,0-1 0 0 0,0 0 0 0 0,0 1-1 0 0,1 2 1 0 0,-2-2-63 0 0,0 1 1 0 0,0-1-1 0 0,-1 0 0 0 0,1 1 0 0 0,-1-1 1 0 0,1 1-1 0 0,-1-1 0 0 0,0 1 0 0 0,-1-1 0 0 0,1 1 1 0 0,-1-1-1 0 0,1 1 0 0 0,-1-1 0 0 0,0 0 1 0 0,0 1-1 0 0,-1-1 0 0 0,1 0 0 0 0,-1 0 1 0 0,1 0-1 0 0,-1 0 0 0 0,0 0 0 0 0,0 0 0 0 0,0 0 1 0 0,-3 2-1 0 0,-8 9-802 0 0,0-1 0 0 0,-1 0 0 0 0,-19 14 0 0 0,13-11-396 0 0,-6 4-917 0 0,-1-2 0 0 0,-30 16 0 0 0,26-16-1233 0 0,-43 32-1 0 0,41-23 1446 0 0,9-10 696 0 0,1 2 1 0 0,0 1 0 0 0,2 1-1 0 0,-22 27 1 0 0,27-24 1070 0 0</inkml:trace>
  <inkml:trace contextRef="#ctx0" brushRef="#br0" timeOffset="1">7 869 260 0 0,'-2'5'530'0'0,"1"0"0"0"0,0 1 0 0 0,0-1 0 0 0,0 1 0 0 0,1 0-1 0 0,-1-1 1 0 0,1 1 0 0 0,1-1 0 0 0,-1 1 0 0 0,3 10 0 0 0,0 21 5020 0 0,-3-34-4783 0 0,0 0 0 0 0,1 0 0 0 0,-1 0 0 0 0,1 0 1 0 0,0 0-1 0 0,-1 0 0 0 0,1 0 0 0 0,1 0 0 0 0,-1 0 0 0 0,3 4 0 0 0,6-1-2868 0 0,11-54-11355 0 0,-14 32 10692 0 0,-6 9 1624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4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63 708 0 0 0,'-39'11'3942'0'0,"15"-13"4843"0"0,32-5-3760 0 0,13-7-1811 0 0,75-37 1201 0 0,54-18-2165 0 0,-67 34-2762 0 0,-2-3 0 0 0,-2-4 1 0 0,126-89-1 0 0,-171 105-1247 0 0,47-48 0 0 0,-72 66 1360 0 0,-1-2 1 0 0,0 1-1 0 0,-1-1 1 0 0,0 0-1 0 0,0 0 1 0 0,-1-1-1 0 0,-1 0 1 0 0,0 0-1 0 0,0 0 1 0 0,3-16-1 0 0,-6 23 360 0 0,-2 0 0 0 0,1 0 0 0 0,0 0 0 0 0,-1 0 0 0 0,1 0 0 0 0,-1 0 0 0 0,0 0 0 0 0,-1 0-1 0 0,1 0 1 0 0,-1 0 0 0 0,0 0 0 0 0,0 0 0 0 0,0 1 0 0 0,0-1 0 0 0,0 0 0 0 0,-1 0 0 0 0,0 1 0 0 0,0-1-1 0 0,-4-5 1 0 0,4 7 148 0 0,-1 0-1 0 0,1 0 1 0 0,-1 1-1 0 0,0-1 1 0 0,0 1-1 0 0,0-1 1 0 0,0 1-1 0 0,0 0 1 0 0,0 0-1 0 0,0 0 1 0 0,0 0-1 0 0,0 1 1 0 0,0-1-1 0 0,-1 1 0 0 0,1 0 1 0 0,0 0-1 0 0,0 0 1 0 0,-1 0-1 0 0,1 1 1 0 0,0-1-1 0 0,0 1 1 0 0,0 0-1 0 0,0 0 1 0 0,0 0-1 0 0,0 0 1 0 0,-4 2-1 0 0,-4 2 318 0 0,0-1-1 0 0,1 2 0 0 0,-1-1 1 0 0,1 2-1 0 0,0-1 0 0 0,1 1 1 0 0,-1 1-1 0 0,2-1 0 0 0,-1 2 1 0 0,1-1-1 0 0,0 1 1 0 0,1 1-1 0 0,-13 19 0 0 0,3 4 255 0 0,1 0 0 0 0,2 1 1 0 0,-16 54-1 0 0,23-63-618 0 0,1 0 0 0 0,1 0 0 0 0,1 0 0 0 0,1 1 0 0 0,1-1 1 0 0,1 1-1 0 0,2 0 0 0 0,4 30 0 0 0,0-16-125 0 0,4 11-305 0 0,-9-50 253 0 0,1 1 0 0 0,-1 0 1 0 0,1 0-1 0 0,0-1 1 0 0,-1 1-1 0 0,1-1 1 0 0,0 1-1 0 0,0-1 0 0 0,0 1 1 0 0,0-1-1 0 0,0 1 1 0 0,0-1-1 0 0,0 0 1 0 0,1 0-1 0 0,-1 0 1 0 0,0 1-1 0 0,1-1 0 0 0,-1 0 1 0 0,1-1-1 0 0,-1 1 1 0 0,1 0-1 0 0,-1 0 1 0 0,1-1-1 0 0,0 1 0 0 0,-1-1 1 0 0,1 1-1 0 0,0-1 1 0 0,2 1-1 0 0,1-2-448 0 0,0 0-1 0 0,0 0 1 0 0,1 0-1 0 0,-1-1 1 0 0,0 1-1 0 0,0-1 1 0 0,0-1-1 0 0,-1 1 1 0 0,7-5-1 0 0,167-101-13647 0 0,-135 69 12110 0 0,-36 31 2235 0 0,1 0 0 0 0,0 0 0 0 0,1 1 1 0 0,15-10-1 0 0,-5 10 4316 0 0,-25 20 3550 0 0,-6 10-5074 0 0,6-8-1389 0 0,-1-1 0 0 0,-1 1 0 0 0,-10 14-1 0 0,12-21-1286 0 0,1 1 0 0 0,0-1-1 0 0,0 1 1 0 0,0 0 0 0 0,1 0-1 0 0,1 0 1 0 0,-1 0 0 0 0,2 1-1 0 0,-1 0 1 0 0,1-1 0 0 0,-1 17-1 0 0,3-24-300 0 0,0 0-1 0 0,0 0 0 0 0,0 0 0 0 0,0 0 1 0 0,1 1-1 0 0,-1-1 0 0 0,1 0 1 0 0,-1 0-1 0 0,1 0 0 0 0,0 0 1 0 0,0 0-1 0 0,0 0 0 0 0,0 0 0 0 0,0 0 1 0 0,0-1-1 0 0,0 1 0 0 0,1 0 1 0 0,-1-1-1 0 0,0 1 0 0 0,3 2 1 0 0,-1-3-310 0 0,0 1 0 0 0,0-1 0 0 0,-1 0 1 0 0,1 0-1 0 0,0 0 0 0 0,0 0 1 0 0,0 0-1 0 0,0 0 0 0 0,0-1 0 0 0,0 1 1 0 0,0-1-1 0 0,6 0 0 0 0,1-1-1033 0 0,0 0 0 0 0,-1-1 0 0 0,1 0 0 0 0,-1 0 0 0 0,1-1 0 0 0,-1-1 0 0 0,0 1 0 0 0,9-6 0 0 0,-1-2-450 0 0,-1-1 0 0 0,-1 0 0 0 0,0-1 1 0 0,15-17-1 0 0,-16 17 1266 0 0,0-2 143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5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16 0 0 0,'-28'-10'4193'0'0,"23"8"-2725"0"0,1 1-1 0 0,-1 0 1 0 0,1 1-1 0 0,-1-1 1 0 0,0 1-1 0 0,1 0 0 0 0,-1 0 1 0 0,1 0-1 0 0,-1 1 1 0 0,0-1-1 0 0,1 1 1 0 0,-1 0-1 0 0,-5 3 1 0 0,4 0 4 0 0,6-3-1640 0 0,-1-1 0 0 0,1 0 0 0 0,0 0-1 0 0,0 1 1 0 0,0-1 0 0 0,0 0-1 0 0,0 0 1 0 0,-1 1 0 0 0,1-1-1 0 0,0 0 1 0 0,0 1 0 0 0,0-1-1 0 0,0 0 1 0 0,0 0 0 0 0,0 1 0 0 0,0-1-1 0 0,0 0 1 0 0,0 1 0 0 0,0-1-1 0 0,0 0 1 0 0,0 0 0 0 0,0 1-1 0 0,0-1 1 0 0,0 0 0 0 0,0 1-1 0 0,1-1 1 0 0,-1 0 0 0 0,0 0 0 0 0,0 1-1 0 0,0-1 1 0 0,0 0 0 0 0,1 0-1 0 0,-1 1 1 0 0,0-1 0 0 0,0 0-1 0 0,0 0 1 0 0,1 0 0 0 0,-1 1-1 0 0,0-1 1 0 0,0 0 0 0 0,1 0 0 0 0,-1 0-1 0 0,0 0 1 0 0,0 0 0 0 0,1 1-1 0 0,-1-1 1 0 0,1 0 0 0 0,22-12-17409 0 0,-17 8 17022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8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64 783 0 0 0,'-63'41'7511'0'0,"132"-90"1081"0"0,56-57-8248 0 0,-52 43 99 0 0,-44 36-470 0 0,-19 17 1 0 0,0 1 0 0 0,0 0 0 0 0,1 0 0 0 0,0 1-1 0 0,1 0 1 0 0,0 1 0 0 0,22-10 0 0 0,-33 17 28 0 0,0 0-1 0 0,1-1 1 0 0,-1 1 0 0 0,0 0-1 0 0,1 0 1 0 0,-1 0 0 0 0,0 0-1 0 0,1 0 1 0 0,-1 0 0 0 0,1 0-1 0 0,-1 0 1 0 0,0 0 0 0 0,1 1-1 0 0,-1-1 1 0 0,0 1 0 0 0,0-1-1 0 0,1 1 1 0 0,-1-1 0 0 0,0 1-1 0 0,0 0 1 0 0,0-1 0 0 0,0 1-1 0 0,1 0 1 0 0,-1 0-1 0 0,0 0 1 0 0,-1 0 0 0 0,1 0-1 0 0,0 0 1 0 0,0 0 0 0 0,0 0-1 0 0,-1 1 1 0 0,1-1 0 0 0,0 0-1 0 0,-1 0 1 0 0,1 0 0 0 0,-1 1-1 0 0,1 1 1 0 0,2 7 122 0 0,-1 1-1 0 0,0-1 1 0 0,-1 1-1 0 0,1 12 1 0 0,1 7 342 0 0,-2-19-236 0 0,0 0 0 0 0,0 0 0 0 0,-1-1 0 0 0,-1 1 0 0 0,0 0 1 0 0,-3 14-1 0 0,-1 30 983 0 0,-13 66 1990 0 0,15-110-2990 0 0,1 0 0 0 0,-1-1 0 0 0,-1 1-1 0 0,0-1 1 0 0,0 0 0 0 0,-1 0 0 0 0,0 0 0 0 0,-1-1 0 0 0,-13 17-1 0 0,19-25-220 0 0,0 0 0 0 0,-1-1 0 0 0,1 1 0 0 0,-1 0 0 0 0,1-1 0 0 0,-1 1 0 0 0,1-1 0 0 0,-1 1 0 0 0,1 0 0 0 0,-1-1 0 0 0,0 1 0 0 0,1-1 0 0 0,-1 0 0 0 0,0 1 0 0 0,1-1 0 0 0,-1 0 0 0 0,0 1 0 0 0,0-1 0 0 0,1 0 0 0 0,-1 0 0 0 0,0 1 0 0 0,0-1 0 0 0,0 0 0 0 0,-1 0 0 0 0,0-16-1078 0 0,12-29-1509 0 0,0 18 506 0 0,0 1-1 0 0,25-43 1 0 0,-6 15-274 0 0,-15 29 1459 0 0,2 1 1 0 0,0 1-1 0 0,2 0 0 0 0,23-23 0 0 0,-26 29 468 0 0,1 0 278 0 0,0-1-1 0 0,2 2 1 0 0,0 0 0 0 0,1 2-1 0 0,0 0 1 0 0,1 0 0 0 0,27-12 0 0 0,-36 21 285 0 0,3-2 197 0 0,1 1-1 0 0,-1 0 0 0 0,1 1 0 0 0,22-4 0 0 0,-32 8-107 0 0,-1 1 0 0 0,1-1 0 0 0,-1 1 0 0 0,1 0-1 0 0,-1 1 1 0 0,1-1 0 0 0,0 1 0 0 0,-1 0 0 0 0,1 0 0 0 0,-1 0 0 0 0,0 1 0 0 0,1-1 0 0 0,-1 1 0 0 0,0 0 0 0 0,0 1 0 0 0,0-1 0 0 0,0 1 0 0 0,-1-1 0 0 0,7 6 0 0 0,-4-1 235 0 0,-1-1 1 0 0,1 1 0 0 0,-1 0 0 0 0,0 0 0 0 0,-1 0 0 0 0,0 0 0 0 0,0 1 0 0 0,0 0 0 0 0,-1 0 0 0 0,0 0 0 0 0,-1 0 0 0 0,3 17 0 0 0,-1 5 1075 0 0,-2 1-1 0 0,-1 40 1 0 0,-1-40-622 0 0,-3 3-174 0 0,-1 1 0 0 0,-2-1 0 0 0,-1 0 0 0 0,-2-1 0 0 0,-16 42 0 0 0,24-71-708 0 0,-1 0 0 0 0,1 0-1 0 0,1-1 1 0 0,-1 1 0 0 0,1 0 0 0 0,-1 0 0 0 0,1 0 0 0 0,0 0 0 0 0,0 0 0 0 0,1 0 0 0 0,-1 0 0 0 0,1 0 0 0 0,2 6 0 0 0,-2-9-28 0 0,-1 1 0 0 0,1-1 0 0 0,-1 0 0 0 0,1 0 0 0 0,0 0 0 0 0,-1 0 0 0 0,1 0 1 0 0,0 0-1 0 0,0 0 0 0 0,0-1 0 0 0,0 1 0 0 0,-1 0 0 0 0,1 0 0 0 0,0-1 0 0 0,1 1 0 0 0,-1 0 1 0 0,0-1-1 0 0,0 1 0 0 0,0-1 0 0 0,0 0 0 0 0,0 1 0 0 0,1-1 0 0 0,-1 0 0 0 0,0 1 0 0 0,0-1 1 0 0,0 0-1 0 0,1 0 0 0 0,-1 0 0 0 0,0 0 0 0 0,0-1 0 0 0,1 1 0 0 0,-1 0 0 0 0,0 0 0 0 0,0-1 0 0 0,0 1 1 0 0,0 0-1 0 0,1-1 0 0 0,-1 0 0 0 0,0 1 0 0 0,0-1 0 0 0,0 1 0 0 0,2-3 0 0 0,29-16-203 0 0,-1-3 0 0 0,0 0 0 0 0,41-40-1 0 0,75-90-645 0 0,-81 79 392 0 0,-13 12-178 0 0,-4-3-1 0 0,52-86 1 0 0,-83 123 341 0 0,-2 0 1 0 0,0-2-1 0 0,-2 0 1 0 0,-1-1-1 0 0,-1 0 0 0 0,10-42 1 0 0,-21 64 229 0 0,1 0 0 0 0,-1-1 0 0 0,-1 1 0 0 0,0-1 0 0 0,0 0 0 0 0,-1 1 0 0 0,0 0 0 0 0,0-1 0 0 0,-1 1 0 0 0,0-1 0 0 0,-3-7 0 0 0,-3-3-41 0 0,4 11 67 0 0,1 0 0 0 0,-1 0-1 0 0,0 1 1 0 0,-1 0 0 0 0,-5-8 0 0 0,9 13 61 0 0,-1 1 0 0 0,1-1 0 0 0,-1 1 0 0 0,0-1 0 0 0,1 1 0 0 0,-1 0 0 0 0,0-1 0 0 0,0 1 0 0 0,0 0 0 0 0,0 0 0 0 0,0 1 0 0 0,0-1 0 0 0,0 0 0 0 0,0 1 0 0 0,0-1 0 0 0,0 1 0 0 0,0-1 0 0 0,0 1 0 0 0,-1 0-1 0 0,1 0 1 0 0,0 0 0 0 0,0 0 0 0 0,0 1 0 0 0,0-1 0 0 0,-5 1 0 0 0,3 1 102 0 0,-1 0 0 0 0,1 1-1 0 0,-1-1 1 0 0,1 1-1 0 0,0 0 1 0 0,-1 0-1 0 0,1 0 1 0 0,1 0 0 0 0,-1 1-1 0 0,0-1 1 0 0,1 1-1 0 0,0 0 1 0 0,0 0 0 0 0,0 0-1 0 0,0 1 1 0 0,1-1-1 0 0,-3 7 1 0 0,-5 12 474 0 0,2 0 1 0 0,-9 33-1 0 0,9-27-127 0 0,-1 9-1 0 0,2 1 0 0 0,2 1-1 0 0,-1 41 1 0 0,-2 18 18 0 0,7-81-380 0 0,1 0-1 0 0,4 33 1 0 0,1 12 56 0 0,-3-21-98 0 0,3-1 0 0 0,2-1 0 0 0,18 66-1 0 0,-17-75-61 0 0,1-11-5 0 0,-1 7-11 0 0,-8-24 8 0 0,1 0-1 0 0,-1 0 1 0 0,1 1-1 0 0,-1-1 1 0 0,1 0-1 0 0,0 0 1 0 0,0 0-1 0 0,0 0 1 0 0,3 4-1 0 0,-4-7-25 0 0,0 1 0 0 0,0 0 0 0 0,1-1 0 0 0,-1 1 0 0 0,0 0 0 0 0,1-1 0 0 0,-1 1 0 0 0,0-1 0 0 0,1 1 0 0 0,-1-1 0 0 0,1 1 0 0 0,-1-1 0 0 0,1 1 0 0 0,-1-1 0 0 0,1 1 0 0 0,-1-1 0 0 0,1 0-1 0 0,0 1 1 0 0,-1-1 0 0 0,1 0 0 0 0,0 1 0 0 0,-1-1 0 0 0,1 0 0 0 0,0 0 0 0 0,-1 0 0 0 0,1 1 0 0 0,0-1 0 0 0,-1 0 0 0 0,1 0 0 0 0,1 0 0 0 0,11-28-1405 0 0,-6 10 748 0 0,24-49-1550 0 0,-24 50 1706 0 0,1-1 0 0 0,0 2 0 0 0,12-17 0 0 0,13-22-617 0 0,-25 41 920 0 0,0 0 0 0 0,0 1 0 0 0,2 0 0 0 0,-1 0 0 0 0,18-16-1 0 0,8-7-37 0 0,-27 27 273 0 0,0 1 0 0 0,0-1 0 0 0,0 1 0 0 0,1 0 0 0 0,1 1 0 0 0,-1 0 0 0 0,1 1 0 0 0,0 0 0 0 0,22-9 0 0 0,-31 14 55 0 0,0 1-1 0 0,0 0 1 0 0,0 0-1 0 0,0 0 1 0 0,1 0-1 0 0,-1 0 1 0 0,0 0-1 0 0,0 0 1 0 0,0 0-1 0 0,0 0 1 0 0,0 0-1 0 0,0 1 1 0 0,0-1-1 0 0,0 0 1 0 0,0 1-1 0 0,0-1 1 0 0,0 1-1 0 0,0-1 1 0 0,0 1-1 0 0,0 0 1 0 0,0-1-1 0 0,0 1 1 0 0,0 0-1 0 0,0 0 1 0 0,0 1-1 0 0,16 32 1585 0 0,-13-22-971 0 0,-2 1 1 0 0,0-1-1 0 0,1 27 0 0 0,7 59 1389 0 0,-1-25-1515 0 0,-8-67-547 0 0,0 1 1 0 0,0 0-1 0 0,0-1 0 0 0,1 1 0 0 0,0-1 1 0 0,0 1-1 0 0,1-1 0 0 0,0 0 0 0 0,0 0 1 0 0,1 0-1 0 0,-1 0 0 0 0,1-1 0 0 0,0 0 1 0 0,1 1-1 0 0,-1-1 0 0 0,1-1 0 0 0,0 1 1 0 0,7 4-1 0 0,-9-7-186 0 0,0-1-1 0 0,0 1 1 0 0,1-1 0 0 0,-1 0-1 0 0,0 0 1 0 0,1 0 0 0 0,-1 0 0 0 0,1 0-1 0 0,-1-1 1 0 0,1 0 0 0 0,-1 1-1 0 0,1-2 1 0 0,-1 1 0 0 0,1 0 0 0 0,-1-1-1 0 0,1 1 1 0 0,-1-1 0 0 0,1 0 0 0 0,-1 0-1 0 0,1 0 1 0 0,-1-1 0 0 0,0 1-1 0 0,0-1 1 0 0,0 0 0 0 0,0 0 0 0 0,0 0-1 0 0,0 0 1 0 0,0 0 0 0 0,-1-1-1 0 0,1 1 1 0 0,-1-1 0 0 0,0 1 0 0 0,0-1-1 0 0,0 0 1 0 0,0 0 0 0 0,0 0-1 0 0,0 0 1 0 0,-1-1 0 0 0,0 1 0 0 0,1 0-1 0 0,-1-1 1 0 0,1-6 0 0 0,27-46-2673 0 0,-2-5 295 0 0,-2 0 0 0 0,24-94 0 0 0,-44 138 2458 0 0,1-1 0 0 0,0 1 0 0 0,2 1 0 0 0,10-19 0 0 0,-14 24 2241 0 0,-7 27 386 0 0,-6 125 3657 0 0,8-103-4973 0 0,2 0 0 0 0,2 1 1 0 0,1-1-1 0 0,15 63 0 0 0,-17-93-1178 0 0,1-1 0 0 0,-1 1 1 0 0,1-1-1 0 0,1 0 0 0 0,-1 0 0 0 0,1 0 0 0 0,0 0 1 0 0,1-1-1 0 0,0 0 0 0 0,0 0 0 0 0,0 0 0 0 0,1 0 1 0 0,-1-1-1 0 0,1 0 0 0 0,1 0 0 0 0,-1 0 0 0 0,1-1 1 0 0,0 0-1 0 0,0-1 0 0 0,0 1 0 0 0,0-1 0 0 0,0-1 1 0 0,9 3-1 0 0,-4-3-190 0 0,0 0 0 0 0,0-1 0 0 0,0-1 0 0 0,-1 0 0 0 0,1 0 0 0 0,0-2 0 0 0,0 1 0 0 0,0-1 0 0 0,-1-1 0 0 0,1 0 0 0 0,-1 0 0 0 0,0-2 0 0 0,0 1 0 0 0,19-12 0 0 0,-12 6-512 0 0,0-1-1 0 0,0 0 1 0 0,-2-2 0 0 0,1 0 0 0 0,-2-1-1 0 0,0 0 1 0 0,0-1 0 0 0,-1-1 0 0 0,-1 0-1 0 0,-1-1 1 0 0,0-1 0 0 0,-2 0 0 0 0,10-20-1 0 0,-15 28 410 0 0,-1-1 1 0 0,0 0-1 0 0,-1 0 0 0 0,-1-1 0 0 0,1 1 0 0 0,-2-1 0 0 0,0 1 0 0 0,0-1 0 0 0,-2-19 1 0 0,1 23 296 0 0,-1 1 0 0 0,-1-1 1 0 0,1 1-1 0 0,-2 0 1 0 0,1 0-1 0 0,-1-1 1 0 0,0 2-1 0 0,0-1 1 0 0,0 0-1 0 0,-1 1 0 0 0,0-1 1 0 0,-1 1-1 0 0,0 0 1 0 0,1 0-1 0 0,-2 1 1 0 0,-5-6-1 0 0,9 9 77 0 0,-1 0 0 0 0,1 1 0 0 0,-1-1 0 0 0,1 0 0 0 0,-1 0 0 0 0,0 1 1 0 0,0 0-1 0 0,1 0 0 0 0,-1 0 0 0 0,0 0 0 0 0,0 0 0 0 0,0 0 0 0 0,0 1 0 0 0,-1-1 0 0 0,1 1 0 0 0,0 0 0 0 0,0 0 0 0 0,0 0 0 0 0,0 0 0 0 0,0 1 0 0 0,0-1 0 0 0,0 1 1 0 0,0 0-1 0 0,0 0 0 0 0,0 0 0 0 0,-6 3 0 0 0,5-2 106 0 0,0 1 0 0 0,0 0 0 0 0,0 0 1 0 0,0 1-1 0 0,0-1 0 0 0,1 1 0 0 0,-1 0 1 0 0,1 0-1 0 0,0 0 0 0 0,0 0 0 0 0,1 0 0 0 0,-1 1 1 0 0,1-1-1 0 0,0 1 0 0 0,-2 8 0 0 0,-1 3 275 0 0,1 0 0 0 0,1 0 0 0 0,0 1-1 0 0,1 0 1 0 0,1-1 0 0 0,0 1 0 0 0,2 0 0 0 0,0 0-1 0 0,3 17 1 0 0,2 6 320 0 0,-5-29-604 0 0,1 0-1 0 0,0 0 1 0 0,0 0-1 0 0,1 0 1 0 0,1-1-1 0 0,6 15 1 0 0,-6-17-114 0 0,0 2-31 0 0,1 0-1 0 0,0 0 0 0 0,0-1 1 0 0,1 0-1 0 0,1 0 0 0 0,-1-1 1 0 0,1 1-1 0 0,1-1 0 0 0,0-1 1 0 0,10 9-1 0 0,-8-8-244 0 0,0-1 1 0 0,1 0-1 0 0,0-1 0 0 0,0 0 1 0 0,1-1-1 0 0,-1 0 0 0 0,1-1 1 0 0,0 0-1 0 0,0 0 0 0 0,1-2 1 0 0,-1 1-1 0 0,1-2 0 0 0,-1 0 0 0 0,1 0 1 0 0,-1-1-1 0 0,1 0 0 0 0,0-2 1 0 0,15-2-1 0 0,-16 0-498 0 0,-1 0 1 0 0,1-1-1 0 0,-1 0 0 0 0,0-1 1 0 0,-1-1-1 0 0,0 1 1 0 0,1-2-1 0 0,10-9 0 0 0,8-11-2028 0 0,29-36-1 0 0,-33 36 1594 0 0,-19 19 1022 0 0,0-1 0 0 0,-1 0 0 0 0,0 1 0 0 0,0-2 1 0 0,-1 1-1 0 0,0 0 0 0 0,-1-1 0 0 0,0 0 0 0 0,-1 0 0 0 0,0 0 0 0 0,0 0 0 0 0,-1 0 1 0 0,-2-21-1 0 0,1 30 402 0 0,0-1 1 0 0,-1 1-1 0 0,1-1 0 0 0,-1 1 1 0 0,0 0-1 0 0,0-1 1 0 0,0 1-1 0 0,0 0 1 0 0,0 0-1 0 0,-1 0 0 0 0,1 0 1 0 0,0 0-1 0 0,-1 0 1 0 0,-3-3-1 0 0,5 6-92 0 0,0 0-1 0 0,0 0 1 0 0,0 1-1 0 0,0-1 1 0 0,0 0-1 0 0,-1 0 1 0 0,1 1-1 0 0,0-1 1 0 0,-1 0-1 0 0,1 0 1 0 0,-1 0-1 0 0,1 1 1 0 0,-1-1-1 0 0,1 0 1 0 0,-1 0-1 0 0,0 0 1 0 0,-1 1-1 0 0,1 3 46 0 0,0 0 0 0 0,0 0 0 0 0,1 0 1 0 0,-1-1-1 0 0,1 1 0 0 0,0 0 0 0 0,0 0 0 0 0,1 0 0 0 0,-1 0 0 0 0,1 0 0 0 0,3 8 0 0 0,2 29 1374 0 0,-3-20-850 0 0,0 0 0 0 0,2 0 0 0 0,0 0 0 0 0,1-1 0 0 0,11 23 0 0 0,-11-27-418 0 0,-4-13-346 0 0,-1 1-1 0 0,2-1 1 0 0,-1 0-1 0 0,0 0 1 0 0,1 0-1 0 0,0 0 1 0 0,0-1 0 0 0,0 1-1 0 0,0-1 1 0 0,1 0-1 0 0,0 1 1 0 0,-1-2-1 0 0,1 1 1 0 0,0 0-1 0 0,6 2 1 0 0,-8-4-148 0 0,1 0 0 0 0,-1 0 0 0 0,1 0 0 0 0,0 0 0 0 0,-1 0 0 0 0,1-1 0 0 0,0 1 0 0 0,-1-1 0 0 0,1 0 0 0 0,0 0 0 0 0,0 0 0 0 0,-1 0 0 0 0,1-1 0 0 0,0 1 0 0 0,-1-1 0 0 0,1 1 0 0 0,-1-1 0 0 0,1 0 0 0 0,0 0 0 0 0,-1 0 0 0 0,0 0 0 0 0,1-1 0 0 0,-1 1 0 0 0,0-1 0 0 0,1 1 0 0 0,-1-1-1 0 0,0 0 1 0 0,0 0 0 0 0,2-3 0 0 0,13-14-1831 0 0,-2-1 0 0 0,0-1 0 0 0,-1-1 0 0 0,-1 0 0 0 0,15-35 0 0 0,-28 56 1925 0 0,7-12-728 0 0,-1-1-1 0 0,-1 0 0 0 0,0 0 1 0 0,-1-1-1 0 0,0 1 0 0 0,2-22 1 0 0,3-56 552 0 0,-28 126 3471 0 0,3-7-1346 0 0,11-10-153 0 0,0 0 0 0 0,-3 34 1 0 0,-2 10 1685 0 0,8-52-2927 0 0,1 0 1 0 0,0-1-1 0 0,1 1 0 0 0,0 0 1 0 0,0 0-1 0 0,1 0 0 0 0,0 0 1 0 0,1 0-1 0 0,4 15 0 0 0,1-2 337 0 0,-7-19-795 0 0,1 0 0 0 0,0 0 0 0 0,0 1 0 0 0,0-1 0 0 0,0 0 0 0 0,1 0 1 0 0,-1 0-1 0 0,1 0 0 0 0,0 0 0 0 0,0 0 0 0 0,0-1 0 0 0,0 1 0 0 0,0 0 0 0 0,1-1 0 0 0,-1 0 1 0 0,1 1-1 0 0,0-1 0 0 0,-1 0 0 0 0,6 2 0 0 0,-3-1-187 0 0,1 0 0 0 0,-1-1 0 0 0,1 1 0 0 0,-1-1 1 0 0,1-1-1 0 0,0 1 0 0 0,0-1 0 0 0,0 0 0 0 0,0 0 0 0 0,0-1 0 0 0,0 1 0 0 0,9-2 0 0 0,-7 0-430 0 0,-1-1-1 0 0,0 1 0 0 0,1-2 1 0 0,-1 1-1 0 0,0-1 0 0 0,0 0 1 0 0,0 0-1 0 0,11-8 0 0 0,4-6-1918 0 0,-1-1-1 0 0,0-1 1 0 0,-2 0-1 0 0,25-32 0 0 0,-16 18 176 0 0,17-34-1493 0 0,-35 46 2808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5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75 0 0 0,'11'-20'750'0'0,"-8"18"-256"0"0,-1-1 0 0 0,-1 0-1 0 0,1 0 1 0 0,0 0 0 0 0,-1 0 0 0 0,1-1-1 0 0,-1 1 1 0 0,0 0 0 0 0,0 0 0 0 0,-1-1 0 0 0,2-3-1 0 0,-6-6 7885 0 0,-5 18-3925 0 0,0 4-4665 0 0,-42 47 2140 0 0,-30 34-3454 0 0,64-70-913 0 0,2 1-1 0 0,-21 35 1 0 0,15-26-234 0 0,17-24 2007 0 0,-1-1 1 0 0,1 1 0 0 0,0 0 0 0 0,1 0-1 0 0,-4 8 1 0 0,-29 60-4607 0 0,29-57 4831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6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82 0 0 0,'13'-25'1631'0'0,"3"-11"5882"0"0,-7 15 2939 0 0,-19 43-18 0 0,2-9-10480 0 0,0 1 1 0 0,0-1-1 0 0,-1 0 0 0 0,0-1 0 0 0,-1 0 1 0 0,-1-1-1 0 0,-23 20 0 0 0,23-22-1060 0 0,0-1 0 0 0,0 0 0 0 0,-1-1 0 0 0,1 0 0 0 0,-19 6 0 0 0,5 1-3155 0 0,23-12 3282 0 0,-1 0-1 0 0,1-1 0 0 0,-1 1 1 0 0,0-1-1 0 0,0 0 1 0 0,1 1-1 0 0,-1-1 1 0 0,0 0-1 0 0,-4 0 0 0 0,7-13-7526 0 0,6 4 8041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6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525 72 0 0 0,'16'-21'925'0'0,"0"-1"2796"0"0,-12 1 3958 0 0,-4 21-7512 0 0,0-1 0 0 0,0 1 1 0 0,0 0-1 0 0,0-1 0 0 0,0 1 0 0 0,0 0 0 0 0,0 0 1 0 0,0-1-1 0 0,0 1 0 0 0,0 0 0 0 0,-1 0 0 0 0,1-1 0 0 0,0 1 1 0 0,0 0-1 0 0,0 0 0 0 0,0-1 0 0 0,0 1 0 0 0,-1 0 0 0 0,1 0 1 0 0,0 0-1 0 0,0-1 0 0 0,0 1 0 0 0,0 0 0 0 0,-1 0 0 0 0,1 0 1 0 0,0 0-1 0 0,0-1 0 0 0,-1 1 0 0 0,1 0 0 0 0,0 0 1 0 0,0 0-1 0 0,-1 0 0 0 0,1 0 0 0 0,0 0 0 0 0,0 0 0 0 0,-1 0 1 0 0,1 0-1 0 0,0 0 0 0 0,-1 0 0 0 0,1 0 0 0 0,-16 4 3950 0 0,-11 12-1303 0 0,11-1-2136 0 0,0 0 0 0 0,0 0 0 0 0,2 2 0 0 0,-22 31-1 0 0,29-39-539 0 0,-17 28 107 0 0,2 0 0 0 0,2 2 0 0 0,1 0 0 0 0,-20 64 0 0 0,-30 62-2437 0 0,63-153 1178 0 0,-2 0-1 0 0,1-1 1 0 0,-1 1-1 0 0,-1-2 1 0 0,-10 12-1 0 0,11-14-596 0 0,0-1 0 0 0,0 0-1 0 0,-1-1 1 0 0,1 1-1 0 0,-1-2 1 0 0,-1 1 0 0 0,1-1-1 0 0,-1-1 1 0 0,0 1 0 0 0,0-2-1 0 0,-17 5 1 0 0,4-7-1237 0 0,16-1 2449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6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13 232 0 0 0,'-7'-35'3250'0'0,"6"32"-2689"0"0,0 0 0 0 0,0 0 0 0 0,0 0 0 0 0,0 0 1 0 0,1 0-1 0 0,0 0 0 0 0,-1 0 0 0 0,1 0 0 0 0,0 0 0 0 0,0 0 1 0 0,1 0-1 0 0,-1 0 0 0 0,1 0 0 0 0,-1 0 0 0 0,1 0 0 0 0,0 0 0 0 0,2-3 1 0 0,-1 1 345 0 0,1 0 0 0 0,0 0 0 0 0,0 0 1 0 0,0 0-1 0 0,1 1 0 0 0,0 0 0 0 0,-1-1 1 0 0,2 1-1 0 0,7-6 0 0 0,-4 5-232 0 0,0-1 0 0 0,1 1 0 0 0,0 1 0 0 0,0-1-1 0 0,10-2 1 0 0,13-2-496 0 0,1 1 0 0 0,48-5 0 0 0,-43 7-232 0 0,49-4-6125 0 0,138 0-1 0 0,-224 11 6290 0 0,0-1-1 0 0,0 0 0 0 0,-1 0 1 0 0,1 0-1 0 0,0 1 1 0 0,-1-1-1 0 0,1 0 0 0 0,0 1 1 0 0,-1-1-1 0 0,1 1 1 0 0,0-1-1 0 0,-1 1 0 0 0,1-1 1 0 0,-1 1-1 0 0,1-1 0 0 0,-1 1 1 0 0,1-1-1 0 0,-1 1 1 0 0,0 0-1 0 0,1-1 0 0 0,-1 1 1 0 0,0 0-1 0 0,1-1 1 0 0,-1 1-1 0 0,0 0 0 0 0,0 0 1 0 0,1-1-1 0 0,-1 1 0 0 0,0 0 1 0 0,0 0-1 0 0,0-1 1 0 0,0 1-1 0 0,0 0 0 0 0,0 0 1 0 0,0-1-1 0 0,0 1 1 0 0,-1 0-1 0 0,1 0 0 0 0,0-1 1 0 0,0 1-1 0 0,-1 0 0 0 0,1-1 1 0 0,0 1-1 0 0,-1 0 1 0 0,0 0-1 0 0,-16 36 4442 0 0,3-14-3619 0 0,1 1-1 0 0,1 0 1 0 0,1 1-1 0 0,-8 29 1 0 0,12 3-815 0 0,7-50-147 0 0,1 0-1 0 0,0 0 1 0 0,0 0-1 0 0,0 0 1 0 0,1 0-1 0 0,3 7 1 0 0,2 1-157 0 0,-7-13 142 0 0,1 0 0 0 0,0 0 0 0 0,-1 0 0 0 0,1 0 1 0 0,0 0-1 0 0,0-1 0 0 0,1 1 0 0 0,-1 0 0 0 0,0-1 0 0 0,0 1 1 0 0,1-1-1 0 0,2 3 0 0 0,2 0-227 0 0,0 0 0 0 0,1 0 0 0 0,0 0 1 0 0,0-1-1 0 0,0 0 0 0 0,0-1 0 0 0,0 1 0 0 0,0-1 1 0 0,0-1-1 0 0,1 0 0 0 0,-1 0 0 0 0,1 0 0 0 0,-1-1 1 0 0,1 0-1 0 0,0 0 0 0 0,-1-1 0 0 0,1 0 0 0 0,-1 0 1 0 0,0-1-1 0 0,1 0 0 0 0,8-3 0 0 0,4-2-280 0 0,-1-1 0 0 0,0-1-1 0 0,0 0 1 0 0,-1-1 0 0 0,-1-1-1 0 0,30-24 1 0 0,-34 23 330 0 0,-1 1 0 0 0,-1-2-1 0 0,0 0 1 0 0,-1 0 0 0 0,0-1 0 0 0,-1 0 0 0 0,13-28 0 0 0,-21 41 263 0 0,-1 0 0 0 0,1 1 0 0 0,-1-1 0 0 0,1 0 0 0 0,-1 0 0 0 0,0 0 0 0 0,1 0 0 0 0,-1 0 0 0 0,0 0 0 0 0,0 0 1 0 0,0 0-1 0 0,0 0 0 0 0,0 0 0 0 0,0 0 0 0 0,0 0 0 0 0,0 0 0 0 0,0 0 0 0 0,0 1 0 0 0,-1-1 0 0 0,1 0 0 0 0,0 0 1 0 0,-1 0-1 0 0,1 0 0 0 0,-1 0 0 0 0,1 0 0 0 0,-1 1 0 0 0,1-1 0 0 0,-1 0 0 0 0,1 0 0 0 0,-1 1 0 0 0,0-1 0 0 0,1 0 0 0 0,-1 1 1 0 0,0-1-1 0 0,0 0 0 0 0,1 1 0 0 0,-1-1 0 0 0,0 1 0 0 0,0 0 0 0 0,0-1 0 0 0,0 1 0 0 0,0 0 0 0 0,0-1 0 0 0,0 1 1 0 0,1 0-1 0 0,-1 0 0 0 0,0 0 0 0 0,0 0 0 0 0,-1 0 0 0 0,-4-1 606 0 0,0 1 1 0 0,1 0-1 0 0,-1 0 1 0 0,0 0-1 0 0,1 1 0 0 0,-11 2 1 0 0,11-1-305 0 0,0 0 0 0 0,1 1 0 0 0,0 0 0 0 0,0 0 0 0 0,-1 0 0 0 0,2 0 1 0 0,-1 1-1 0 0,0 0 0 0 0,1-1 0 0 0,0 1 0 0 0,-1 1 0 0 0,2-1 0 0 0,-1 0 0 0 0,0 1 0 0 0,-2 7 1 0 0,-12 16 363 0 0,13-21-650 0 0,1 0-1 0 0,0 1 1 0 0,0-1-1 0 0,1 1 1 0 0,0 0-1 0 0,0 0 1 0 0,1 0-1 0 0,0 0 1 0 0,0 0-1 0 0,1 0 1 0 0,0 0-1 0 0,1 0 1 0 0,-1 0-1 0 0,2 0 1 0 0,1 9-1 0 0,3 1-113 0 0,-6-16 13 0 0,0 1 0 0 0,1 0 0 0 0,-1-1-1 0 0,1 1 1 0 0,0-1 0 0 0,0 1 0 0 0,0-1 0 0 0,0 1 0 0 0,0-1 0 0 0,0 0 0 0 0,1 0 0 0 0,-1 1 0 0 0,1-1 0 0 0,-1 0 0 0 0,1 0 0 0 0,0 0-1 0 0,0-1 1 0 0,0 1 0 0 0,0 0 0 0 0,0-1 0 0 0,0 1 0 0 0,1-1 0 0 0,-1 0 0 0 0,0 0 0 0 0,1 0 0 0 0,-1 0 0 0 0,4 1 0 0 0,1-1-456 0 0,0 0 0 0 0,0 0-1 0 0,0 0 1 0 0,0-1 0 0 0,-1 0 0 0 0,1-1 0 0 0,0 0 0 0 0,0 0 0 0 0,0 0 0 0 0,-1-1 0 0 0,1 1 0 0 0,0-2 0 0 0,-1 1 0 0 0,12-7 0 0 0,3-2-1529 0 0,0 0 1 0 0,-1-2 0 0 0,0-1 0 0 0,-1 0 0 0 0,-1-2 0 0 0,0 0 0 0 0,-1 0-1 0 0,27-36 1 0 0,-9 11 145 0 0,-20 18 1110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7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 40 184 0 0,'12'-23'3020'0'0,"-10"6"6318"0"0,-4 18-8627 0 0,1-1-1 0 0,-1 0 1 0 0,0 1 0 0 0,1 0 0 0 0,-1-1 0 0 0,0 1 0 0 0,1 0 0 0 0,-1 0-1 0 0,1 0 1 0 0,-1 0 0 0 0,1 0 0 0 0,-1 0 0 0 0,-1 2 0 0 0,-23 26 3187 0 0,-17 34-1471 0 0,31-43-1956 0 0,-21 35 478 0 0,-50 112 0 0 0,5-6-616 0 0,43-87-290 0 0,22-51-76 0 0,2 1 0 0 0,1 1 0 0 0,-13 43 0 0 0,14-41-71 0 0,8-24 55 0 0,-1 0 0 0 0,1 0 0 0 0,0 0 0 0 0,0 0 0 0 0,0 0 0 0 0,0 0 0 0 0,1 0 0 0 0,-1 1 0 0 0,1-1 0 0 0,0 0 0 0 0,0 1 0 0 0,0-1 0 0 0,0 0 0 0 0,0 1 0 0 0,1-1-1 0 0,-1 0 1 0 0,3 5 0 0 0,-3-7-77 0 0,1 1 0 0 0,0-1-1 0 0,0 0 1 0 0,0 1-1 0 0,0-1 1 0 0,0 0-1 0 0,1 0 1 0 0,-1 0-1 0 0,0 0 1 0 0,0 0-1 0 0,1 0 1 0 0,-1 0-1 0 0,1 0 1 0 0,-1 0 0 0 0,1-1-1 0 0,-1 1 1 0 0,1-1-1 0 0,-1 1 1 0 0,1-1-1 0 0,0 0 1 0 0,-1 1-1 0 0,1-1 1 0 0,0 0-1 0 0,-1 0 1 0 0,1 0 0 0 0,-1 0-1 0 0,1 0 1 0 0,1-1-1 0 0,3 0-569 0 0,0-1 1 0 0,-1 0-1 0 0,1 0 0 0 0,-1-1 1 0 0,0 1-1 0 0,1-1 0 0 0,7-6 1 0 0,95-77-12140 0 0,-92 72 11280 0 0,-2-1-1 0 0,1-1 0 0 0,-2 0 0 0 0,19-29 0 0 0,-24 26 957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7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50 108 644 0 0,'-30'-3'3766'0'0,"29"3"-3357"0"0,0-1 0 0 0,0 1-1 0 0,0 0 1 0 0,0 0 0 0 0,0 0 0 0 0,0-1 0 0 0,0 1 0 0 0,0 0 0 0 0,0-1 0 0 0,0 1 0 0 0,0-1 0 0 0,1 1 0 0 0,-1-1 0 0 0,0 1 0 0 0,0-1 0 0 0,1 1 0 0 0,-1-1 0 0 0,0 0 0 0 0,0 0-1 0 0,1 1 1 0 0,-1-1 0 0 0,0-2 1210 0 0,21 3 1339 0 0,91-16-3444 0 0,-76 12-1871 0 0,-1 0 1 0 0,0-2 0 0 0,0-2-1 0 0,-1-1 1 0 0,36-15-1 0 0,-36 11 252 0 0,-24 6 1244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8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105 265 0 0 0,'-14'0'1048'0'0,"-34"-1"5232"0"0,45 0-5242 0 0,1 1-1 0 0,-1-1 1 0 0,0 1 0 0 0,1-1 0 0 0,-1 0-1 0 0,1 0 1 0 0,-1 0 0 0 0,1 0 0 0 0,-1-1 0 0 0,1 1-1 0 0,0-1 1 0 0,0 1 0 0 0,-4-5 0 0 0,5 6-837 0 0,1-1 0 0 0,-1 1 0 0 0,1-1 1 0 0,0 1-1 0 0,-1-1 0 0 0,1 0 0 0 0,0 1 0 0 0,0-1 1 0 0,-1 0-1 0 0,1 1 0 0 0,0-1 0 0 0,0 0 1 0 0,0 1-1 0 0,0-1 0 0 0,0 0 0 0 0,0 1 0 0 0,0-1 1 0 0,0 0-1 0 0,0 0 0 0 0,0 1 0 0 0,0-1 1 0 0,0 0-1 0 0,1 1 0 0 0,-1-1 0 0 0,0 1 0 0 0,0-1 1 0 0,1 0-1 0 0,-1 1 0 0 0,0-1 0 0 0,1 1 1 0 0,-1-1-1 0 0,1 0 0 0 0,-1 1 0 0 0,1-1 0 0 0,29-22 1272 0 0,40-7-1800 0 0,20 5 254 0 0,-81 23 50 0 0,0 1-1 0 0,0 0 0 0 0,0 0 0 0 0,0 1 1 0 0,1 0-1 0 0,-1 0 0 0 0,0 1 0 0 0,12 3 1 0 0,-20-4 21 0 0,1 1 0 0 0,-1 0-1 0 0,0 0 1 0 0,0-1 0 0 0,1 1 0 0 0,-1 0 0 0 0,0 0 0 0 0,0 0 0 0 0,0 0 0 0 0,0 0 0 0 0,0 0 0 0 0,0 1 0 0 0,0-1-1 0 0,0 0 1 0 0,0 0 0 0 0,0 1 0 0 0,-1-1 0 0 0,1 0 0 0 0,-1 1 0 0 0,1-1 0 0 0,-1 1 0 0 0,1-1 0 0 0,-1 1 0 0 0,0-1 0 0 0,0 1-1 0 0,0-1 1 0 0,0 3 0 0 0,-4 53-528 0 0,0-25-1343 0 0,3-27-470 0 0,-2 7 3478 0 0,1-4-4015 0 0</inkml:trace>
  <inkml:trace contextRef="#ctx0" brushRef="#br0" timeOffset="1">460 66 480 0 0,'2'-20'837'0'0,"-1"16"385"0"0,-1 1 1 0 0,0-1-1 0 0,1 1 0 0 0,-1-1 1 0 0,0 1-1 0 0,0-1 0 0 0,-1 1 1 0 0,-1-7-1 0 0,2 9-1018 0 0,0 1 0 0 0,0-1 0 0 0,-1 1-1 0 0,1 0 1 0 0,0-1 0 0 0,-1 1 0 0 0,1-1 0 0 0,0 1 0 0 0,-1 0 0 0 0,1-1 0 0 0,0 1 0 0 0,-1 0-1 0 0,1 0 1 0 0,-1-1 0 0 0,1 1 0 0 0,-1 0 0 0 0,1 0 0 0 0,-1-1 0 0 0,1 1 0 0 0,-1 0 0 0 0,1 0-1 0 0,-1 0 1 0 0,1 0 0 0 0,-1 0 0 0 0,1 0 0 0 0,-1 0 0 0 0,-24 9 2182 0 0,-54 42-1921 0 0,62-38-3449 0 0,1 0 0 0 0,-21 24 0 0 0,28-29 1522 0 0,0-2-1 0 0,0 1 1 0 0,0-1-1 0 0,-1-1 1 0 0,0 1-1 0 0,-20 6 1 0 0,16-5 481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48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0 940 0 0,'-7'14'4519'0'0,"-1"0"7601"0"0,8-14-12582 0 0,-13 23-14508 0 0,6-18 13204 0 0,6-1 1385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51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85 681 0 0 0,'-49'22'5211'0'0,"14"-16"7095"0"0,54-20-5031 0 0,10-8-5437 0 0,1 7-1290 0 0,-1-1-1 0 0,0-2 0 0 0,37-32 0 0 0,-22 18-510 0 0,24-20-1691 0 0,77-76 0 0 0,-129 111 719 0 0,-1 0 0 0 0,0-1 0 0 0,-1 0 0 0 0,-1-1 0 0 0,14-26 0 0 0,-20 32 318 0 0,-1-1 0 0 0,0 0 0 0 0,-1 0 1 0 0,0-1-1 0 0,-1 1 0 0 0,-1-1 0 0 0,0 0 0 0 0,1-28 1 0 0,-4 38 751 0 0,-1 0 0 0 0,1 0 1 0 0,-1 1-1 0 0,0-1 0 0 0,0 0 0 0 0,0 0 1 0 0,-1 1-1 0 0,1-1 0 0 0,-1 1 1 0 0,-1-1-1 0 0,1 1 0 0 0,-3-4 0 0 0,4 7 24 0 0,0 0 0 0 0,0 1-1 0 0,1-1 1 0 0,-1 0-1 0 0,0 1 1 0 0,0-1-1 0 0,0 1 1 0 0,0 0-1 0 0,0-1 1 0 0,0 1-1 0 0,0 0 1 0 0,0 0-1 0 0,0-1 1 0 0,0 1-1 0 0,0 0 1 0 0,0 0-1 0 0,0 0 1 0 0,0 0-1 0 0,0 0 1 0 0,0 0-1 0 0,0 1 1 0 0,0-1 0 0 0,0 0-1 0 0,0 0 1 0 0,0 1-1 0 0,0-1 1 0 0,0 0-1 0 0,0 1 1 0 0,1-1-1 0 0,-1 1 1 0 0,0 0-1 0 0,0-1 1 0 0,0 1-1 0 0,1 0 1 0 0,-1-1-1 0 0,0 1 1 0 0,0 0-1 0 0,1 0 1 0 0,-1-1-1 0 0,1 1 1 0 0,-1 0 0 0 0,0 2-1 0 0,-25 40 2736 0 0,25-42-2800 0 0,-34 79 1379 0 0,3 2 1 0 0,-38 162-1 0 0,44-145-1110 0 0,8-16-230 0 0,15-63-139 0 0,-1-1-1 0 0,-1 1 1 0 0,0-1-1 0 0,-2 1 1 0 0,-17 35-1 0 0,16-47-1118 0 0,9-23-161 0 0,8-28-1260 0 0,-8 41 2353 0 0,9-30-1743 0 0,2 1 1 0 0,1 0-1 0 0,2 1 1 0 0,19-30-1 0 0,24-51-3213 0 0,-35 65 3090 0 0,33-49-1 0 0,-23 41 2001 0 0,-30 49 266 0 0,0 1-1 0 0,0 0 1 0 0,0 0 0 0 0,1 0 0 0 0,0 0-1 0 0,-1 1 1 0 0,1-1 0 0 0,1 1 0 0 0,-1 0-1 0 0,0 0 1 0 0,1 1 0 0 0,-1-1 0 0 0,1 1 0 0 0,0 0-1 0 0,0 0 1 0 0,0 0 0 0 0,0 1 0 0 0,6-1-1 0 0,-8 1 38 0 0,0 1-1 0 0,0 0 1 0 0,0 0-1 0 0,0 0 1 0 0,0 1-1 0 0,0-1 1 0 0,0 0-1 0 0,0 1 1 0 0,0 0-1 0 0,0 0 1 0 0,-1 0 0 0 0,1 0-1 0 0,0 0 1 0 0,-1 1-1 0 0,1-1 1 0 0,0 1-1 0 0,-1 0 1 0 0,0-1-1 0 0,1 1 1 0 0,-1 0-1 0 0,0 1 1 0 0,0-1-1 0 0,0 0 1 0 0,0 0-1 0 0,-1 1 1 0 0,1-1-1 0 0,-1 1 1 0 0,1 0-1 0 0,-1-1 1 0 0,0 1-1 0 0,0 0 1 0 0,1 5-1 0 0,-1-2 127 0 0,0 0-1 0 0,-1 0 1 0 0,1 0-1 0 0,-1 0 0 0 0,-1 1 1 0 0,1-1-1 0 0,-1 0 0 0 0,0 0 1 0 0,-1 0-1 0 0,1-1 1 0 0,-1 1-1 0 0,0 0 0 0 0,-1-1 1 0 0,1 1-1 0 0,-5 6 0 0 0,-1 1 194 0 0,0 0-1 0 0,0-1 0 0 0,-2 1 1 0 0,1-2-1 0 0,-14 13 1 0 0,12-14-559 0 0,-1 0 0 0 0,-1-1 1 0 0,1-1-1 0 0,-1 0 1 0 0,0-1-1 0 0,-1 0 1 0 0,0-1-1 0 0,0 0 0 0 0,-1-1 1 0 0,1-1-1 0 0,-1 0 1 0 0,0-1-1 0 0,-22 1 1 0 0,36-4-108 0 0,-1 0 1 0 0,0 0 0 0 0,1 0-1 0 0,-1 0 1 0 0,0 0 0 0 0,1 0-1 0 0,-1-1 1 0 0,1 1 0 0 0,-1-1-1 0 0,0 1 1 0 0,1-1 0 0 0,-1 0-1 0 0,1 1 1 0 0,0-1 0 0 0,-1 0-1 0 0,1 0 1 0 0,-2-1 0 0 0,3 1-71 0 0,-1 0 1 0 0,1 1 0 0 0,-1-1 0 0 0,1 0 0 0 0,-1 0 0 0 0,1 0 0 0 0,0 0 0 0 0,-1 0 0 0 0,1 1 0 0 0,0-1 0 0 0,0 0 0 0 0,0 0-1 0 0,-1 0 1 0 0,1 0 0 0 0,0 0 0 0 0,0 0 0 0 0,0 0 0 0 0,1 0 0 0 0,-1 0 0 0 0,0 0 0 0 0,1-1 0 0 0,0-1-215 0 0,0 0 0 0 0,0 0 0 0 0,1 1 0 0 0,0-1 1 0 0,-1 0-1 0 0,1 1 0 0 0,0 0 0 0 0,0-1 0 0 0,0 1 1 0 0,0 0-1 0 0,1 0 0 0 0,-1 0 0 0 0,1 0 0 0 0,-1 1 1 0 0,1-1-1 0 0,-1 1 0 0 0,6-3 0 0 0,-4 3 228 0 0,1-1-1 0 0,0 1 1 0 0,-1 0-1 0 0,1 0 1 0 0,0 0-1 0 0,0 1 1 0 0,0-1-1 0 0,0 1 1 0 0,0 0-1 0 0,0 1 1 0 0,0-1 0 0 0,-1 1-1 0 0,1 0 1 0 0,0 0-1 0 0,0 1 1 0 0,-1-1-1 0 0,8 5 1 0 0,-7-3 498 0 0,0 0 1 0 0,0 0-1 0 0,0 1 1 0 0,-1 0-1 0 0,0 0 1 0 0,1 0-1 0 0,-1 0 1 0 0,-1 1-1 0 0,1-1 1 0 0,-1 1-1 0 0,0 0 1 0 0,0 0-1 0 0,0 1 1 0 0,-1-1-1 0 0,3 7 1 0 0,-1-1 642 0 0,0 0-1 0 0,1 0 1 0 0,0-1 0 0 0,1 0 0 0 0,0 1 0 0 0,10 10 0 0 0,13 4-462 0 0,-26-24-714 0 0,-1 0 0 0 0,1-1-1 0 0,-1 1 1 0 0,1-1 0 0 0,-1 0 0 0 0,1 1-1 0 0,0-1 1 0 0,-1 0 0 0 0,1-1 0 0 0,-1 1-1 0 0,1 0 1 0 0,-1-1 0 0 0,1 1 0 0 0,-1-1-1 0 0,1 0 1 0 0,-1 0 0 0 0,0 0 0 0 0,1 0 0 0 0,-1 0-1 0 0,0-1 1 0 0,0 1 0 0 0,2-2 0 0 0,46-37-4737 0 0,-49 38 4724 0 0,22-17-1858 0 0,-15 12 1178 0 0,0 0 0 0 0,0 0 0 0 0,0-1 0 0 0,-1 0 0 0 0,0 0 0 0 0,8-14 0 0 0,21-30-2948 0 0,22-36 2634 0 0,-54 81 1735 0 0,-1-7 8886 0 0,-3 14-9279 0 0,-9 32 6374 0 0,9-27-5946 0 0,-1 0-1 0 0,0 1 0 0 0,0-1 1 0 0,0 0-1 0 0,-1 0 0 0 0,-2 6 1 0 0,2-6-202 0 0,0 0 1 0 0,0 0 0 0 0,1 1 0 0 0,-1-1-1 0 0,1 0 1 0 0,0 7 0 0 0,-13 106 2173 0 0,14-114-2641 0 0,0 0 0 0 0,0 0 0 0 0,0 0 0 0 0,0-1 0 0 0,1 1 0 0 0,0 0 0 0 0,0-1 1 0 0,0 1-1 0 0,0 0 0 0 0,1-1 0 0 0,-1 1 0 0 0,1-1 0 0 0,0 0 0 0 0,0 1 0 0 0,0-1 0 0 0,0 0 0 0 0,0 0 0 0 0,1 0 0 0 0,0-1 1 0 0,-1 1-1 0 0,1 0 0 0 0,0-1 0 0 0,0 0 0 0 0,1 0 0 0 0,-1 0 0 0 0,0 0 0 0 0,1 0 0 0 0,-1-1 0 0 0,1 0 0 0 0,-1 1 0 0 0,1-1 1 0 0,0 0-1 0 0,-1-1 0 0 0,1 1 0 0 0,0-1 0 0 0,0 0 0 0 0,0 1 0 0 0,-1-2 0 0 0,7 0 0 0 0,2 1-543 0 0,-1-2-1 0 0,1 1 1 0 0,-1-2 0 0 0,1 1-1 0 0,-1-2 1 0 0,0 1-1 0 0,0-2 1 0 0,0 1-1 0 0,0-1 1 0 0,-1-1 0 0 0,0 0-1 0 0,11-9 1 0 0,-5 2-121 0 0,8-6-528 0 0,-1-2 0 0 0,-1 0-1 0 0,29-37 1 0 0,-44 49 1275 0 0,-1 0 0 0 0,0 0 0 0 0,-1 0 1 0 0,0 0-1 0 0,6-16 0 0 0,-9 18 467 0 0,0 0 1 0 0,0 0-1 0 0,-1 0 0 0 0,0 0 1 0 0,0-12-1 0 0,-1 18-334 0 0,0 0 0 0 0,0 0 0 0 0,0 0 0 0 0,0 1 1 0 0,0-1-1 0 0,0 0 0 0 0,0 0 0 0 0,-1 0 0 0 0,1 0 0 0 0,0 0 0 0 0,0 1 0 0 0,-1-1 0 0 0,1 0 0 0 0,0 0 0 0 0,-1 0 0 0 0,1 1 0 0 0,-1-1 0 0 0,1 0 1 0 0,-1 1-1 0 0,0-1 0 0 0,1 0 0 0 0,-1 1 0 0 0,0-1 0 0 0,1 1 0 0 0,-1-1 0 0 0,0 1 0 0 0,1-1 0 0 0,-1 1 0 0 0,-2-1 0 0 0,1 0 141 0 0,0 1 0 0 0,-1 0 0 0 0,1 0 0 0 0,0 0 0 0 0,-1 0 0 0 0,1 0 0 0 0,0 0 0 0 0,-1 1 0 0 0,1-1 1 0 0,0 1-1 0 0,-3 1 0 0 0,-2 0 313 0 0,1 0 0 0 0,0 1 0 0 0,0 0 0 0 0,0 1 0 0 0,0-1 0 0 0,0 1 0 0 0,-7 7 0 0 0,7-4-170 0 0,0 1-1 0 0,0 1 0 0 0,0-1 1 0 0,1 1-1 0 0,1 0 1 0 0,-1 0-1 0 0,1 1 1 0 0,1-1-1 0 0,-5 19 0 0 0,6-17-347 0 0,1-1 0 0 0,0 1-1 0 0,0 0 1 0 0,1 0-1 0 0,0-1 1 0 0,1 1-1 0 0,0 0 1 0 0,1-1-1 0 0,4 15 1 0 0,-5-21-193 0 0,1 0 0 0 0,-1 1 0 0 0,1-1 1 0 0,0 0-1 0 0,0 0 0 0 0,1-1 0 0 0,-1 1 0 0 0,1 0 0 0 0,0-1 0 0 0,-1 1 1 0 0,2-1-1 0 0,6 6 0 0 0,-5-6-321 0 0,0 0 1 0 0,0 0-1 0 0,0-1 0 0 0,1 0 1 0 0,-1 0-1 0 0,1 0 0 0 0,0 0 1 0 0,-1-1-1 0 0,1 0 1 0 0,0 0-1 0 0,0-1 0 0 0,0 1 1 0 0,0-1-1 0 0,8-1 0 0 0,-3 0-524 0 0,1-1 0 0 0,0-1 0 0 0,-1 1 0 0 0,1-2 0 0 0,-1 1 0 0 0,0-2 0 0 0,0 1 0 0 0,0-2 0 0 0,-1 1 0 0 0,0-1-1 0 0,0-1 1 0 0,13-11 0 0 0,-11 6 422 0 0,-1 0 0 0 0,-1-1-1 0 0,1 0 1 0 0,-2-1 0 0 0,14-27-1 0 0,14-38 3052 0 0,-32 68-1754 0 0,-3-11 7934 0 0,-3 33-5397 0 0,-2 4-1772 0 0,-2 0 0 0 0,0 0 0 0 0,0-1 0 0 0,-1 0 0 0 0,-11 18 0 0 0,16-29-1325 0 0,-22 55 1427 0 0,-3 6-1036 0 0,23-48-1563 0 0,4-16 919 0 0,-1 0 0 0 0,0 0 0 0 0,0 0 0 0 0,1 0 0 0 0,-1 0 0 0 0,0 0 0 0 0,1 0 1 0 0,-1 0-1 0 0,0 0 0 0 0,1 0 0 0 0,-1 0 0 0 0,0 0 0 0 0,0 0 0 0 0,1 0 0 0 0,-1 0 0 0 0,0 0 0 0 0,1 0 0 0 0,-1 0 0 0 0,0 0 0 0 0,0 0 0 0 0,1 0 0 0 0,-1-1 1 0 0,0 1-1 0 0,0 0 0 0 0,1 0 0 0 0,-1 0 0 0 0,0-1 0 0 0,0 1 0 0 0,1 0 0 0 0,-1 0 0 0 0,0 0 0 0 0,0-1 0 0 0,0 1 0 0 0,0 0 0 0 0,1-1 0 0 0,-1 1 0 0 0,0 0 0 0 0,0 0 1 0 0,0-1-1 0 0,0 1 0 0 0,0 0 0 0 0,0-1 0 0 0,0 1 0 0 0,0-1 0 0 0,64-72-7961 0 0,-35 33 5361 0 0,1 2 1 0 0,52-50-1 0 0,-35 51 2878 0 0,-46 35 4 0 0,2 1 1 0 0,-1-1-1 0 0,0 1 1 0 0,0-1-1 0 0,0 1 1 0 0,1 0-1 0 0,-1 0 1 0 0,1 0-1 0 0,-1 0 1 0 0,1 0-1 0 0,-1 1 1 0 0,1-1 0 0 0,-1 1-1 0 0,1-1 1 0 0,0 1-1 0 0,-1 0 1 0 0,1 0-1 0 0,-1 0 1 0 0,4 1-1 0 0,-5 1 109 0 0,0-1 0 0 0,0 0 0 0 0,0 1-1 0 0,0-1 1 0 0,0 1 0 0 0,-1-1 0 0 0,1 1-1 0 0,0 0 1 0 0,-1-1 0 0 0,1 1 0 0 0,-1 0 0 0 0,0-1-1 0 0,0 1 1 0 0,1 0 0 0 0,-1-1 0 0 0,0 1-1 0 0,0 0 1 0 0,-1 0 0 0 0,1-1 0 0 0,0 1 0 0 0,0 0-1 0 0,-2 2 1 0 0,-10 46 3563 0 0,10-45-3203 0 0,-41 79 3112 0 0,41-78-3687 0 0,-1-1 1 0 0,0 0 0 0 0,0 1 0 0 0,0-1-1 0 0,-1-1 1 0 0,-7 9 0 0 0,-7 10 54 0 0,9-6-701 0 0,34-37-6125 0 0,-5-1 3864 0 0,117-92-8623 0 0,14 16 4578 0 0,-104 79 6674 0 0,-45 18 352 0 0,0-1 0 0 0,0 1-1 0 0,0-1 1 0 0,0 1-1 0 0,0 0 1 0 0,0 0-1 0 0,0 0 1 0 0,0 0-1 0 0,0 0 1 0 0,0 1-1 0 0,0-1 1 0 0,0 0-1 0 0,0 1 1 0 0,0 0-1 0 0,0-1 1 0 0,0 1-1 0 0,0 0 1 0 0,0 0 0 0 0,-1 0-1 0 0,1 0 1 0 0,2 3-1 0 0,-3-3 148 0 0,0 1 1 0 0,-1-1-1 0 0,1 1 0 0 0,-1 0 1 0 0,1 0-1 0 0,-1-1 0 0 0,0 1 0 0 0,1 0 1 0 0,-1 0-1 0 0,0-1 0 0 0,0 1 1 0 0,-1 0-1 0 0,1 0 0 0 0,0 0 0 0 0,-1-1 1 0 0,1 1-1 0 0,0 0 0 0 0,-1-1 1 0 0,-1 4-1 0 0,-16 34 4543 0 0,16-35-4198 0 0,-20 36 4751 0 0,-41 54 0 0 0,54-81-1517 0 0,-11 9-14009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51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40 163 776 0 0,'-2'-1'1096'0'0,"-1"-1"0"0"0,1 1 0 0 0,-1 0 0 0 0,1-1 0 0 0,0 1 0 0 0,-1-1 1 0 0,1 0-1 0 0,0 0 0 0 0,0 0 0 0 0,0 0 0 0 0,1 0 0 0 0,-1 0 0 0 0,0-1 0 0 0,1 1 0 0 0,0 0 0 0 0,-1-1 0 0 0,1 1 0 0 0,0-1 0 0 0,0 0 0 0 0,0 1 0 0 0,0-6 0 0 0,1 6-637 0 0,0 1-1 0 0,0-1 0 0 0,0 0 0 0 0,1 0 1 0 0,-1 1-1 0 0,1-1 0 0 0,-1 0 0 0 0,1 0 1 0 0,0 1-1 0 0,0-1 0 0 0,0 1 1 0 0,0-1-1 0 0,2-2 0 0 0,27-21-1295 0 0,-13 16 938 0 0,0-2-63 0 0,0 2 1 0 0,1 0 0 0 0,23-7 0 0 0,-37 14-46 0 0,0 1 0 0 0,0 0-1 0 0,0 0 1 0 0,0 0 0 0 0,0 1 0 0 0,0-1 0 0 0,0 1-1 0 0,0 0 1 0 0,0 0 0 0 0,0 0 0 0 0,1 1 0 0 0,-1-1-1 0 0,0 1 1 0 0,0 0 0 0 0,0 0 0 0 0,0 1 0 0 0,0-1-1 0 0,-1 1 1 0 0,1 0 0 0 0,0 0 0 0 0,5 4-1 0 0,-5-2-158 0 0,0 1 0 0 0,-1 0 0 0 0,1 1 0 0 0,-1-1 0 0 0,0 0 0 0 0,0 1 0 0 0,-1 0 0 0 0,0 0 0 0 0,0-1 0 0 0,0 1 0 0 0,0 1 0 0 0,-1-1 0 0 0,0 0 0 0 0,-1 0 0 0 0,1 0 0 0 0,-1 1 0 0 0,0-1 0 0 0,-1 0 0 0 0,1 0 0 0 0,-1 0 0 0 0,-2 8 0 0 0,-12 69-10868 0 0,13-65 8273 0 0,-4 4-591 0 0,2-12 1832 0 0,-1 0 0 0 0,2 0 0 0 0,0 1 1 0 0,-3 15-1 0 0,5-21 1064 0 0,-5 11-667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8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13 359 672 0 0,'-12'5'10072'0'0,"16"-10"-6215"0"0,15-20-2277 0 0,0 0-1 0 0,18-35 1 0 0,27-40-1407 0 0,18-8-812 0 0,-71 93 461 0 0,-10 14 155 0 0,0-1-1 0 0,0 0 1 0 0,0 1-1 0 0,0-1 1 0 0,0 1-1 0 0,0-1 0 0 0,1 1 1 0 0,-1-1-1 0 0,0 1 1 0 0,1 0-1 0 0,-1 0 1 0 0,1 0-1 0 0,0 0 1 0 0,-1 0-1 0 0,1 0 1 0 0,0 0-1 0 0,0 0 1 0 0,-1 1-1 0 0,1-1 0 0 0,0 1 1 0 0,2-1-1 0 0,5 15 70 0 0,3 23 311 0 0,35 98 321 0 0,-10-63-1223 0 0,-25-53 149 0 0,-10-17-223 0 0,0 1 1 0 0,1-1 0 0 0,-1 0-1 0 0,0-1 1 0 0,1 1 0 0 0,0 0-1 0 0,-1-1 1 0 0,1 1 0 0 0,5 1-1 0 0,-7-3 253 0 0,1 1 0 0 0,0-1 0 0 0,-1 1 0 0 0,1-1 0 0 0,0 0 0 0 0,0 0 0 0 0,-1 1 0 0 0,1-1-1 0 0,0 0 1 0 0,0-1 0 0 0,0 1 0 0 0,-1 0 0 0 0,1-1 0 0 0,0 1 0 0 0,-1 0 0 0 0,1-1 0 0 0,0 0 0 0 0,-1 1 0 0 0,1-1-1 0 0,0 0 1 0 0,-1 0 0 0 0,1 0 0 0 0,-1 0 0 0 0,0 0 0 0 0,1 0 0 0 0,-1-1 0 0 0,0 1 0 0 0,0 0 0 0 0,0-1 0 0 0,0 1-1 0 0,1-2 1 0 0,6-7-53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52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0 0 0 0,'-11'23'3562'0'0,"-1"-1"0"0"0,-18 24 0 0 0,-10 5 11836 0 0,33-46-13133 0 0,7-4-2267 0 0,1-1 1 0 0,-1 0-1 0 0,0 0 0 0 0,0 0 0 0 0,0 0 0 0 0,0 0 1 0 0,0 0-1 0 0,0 0 0 0 0,0 0 0 0 0,0 0 0 0 0,0 1 1 0 0,0-1-1 0 0,0 0 0 0 0,0 0 0 0 0,0 0 0 0 0,0 0 0 0 0,0 0 1 0 0,0 0-1 0 0,0 0 0 0 0,0 0 0 0 0,0 1 0 0 0,0-1 1 0 0,0 0-1 0 0,0 0 0 0 0,0 0 0 0 0,0 0 0 0 0,0 0 1 0 0,0 0-1 0 0,0 0 0 0 0,0 1 0 0 0,0-1 0 0 0,0 0 0 0 0,0 0 1 0 0,0 0-1 0 0,0 0 0 0 0,0 0 0 0 0,0 0 0 0 0,-1 0 1 0 0,1 0-1 0 0,0 0 0 0 0,0 0 0 0 0,0 0 0 0 0,0 1 1 0 0,0-1-1 0 0,0 0 0 0 0,8-7-6240 0 0,7-22-2235 0 0,11-27-4083 0 0,-24 48 11573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52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36 0 0 0,'-12'-12'2549'0'0,"-4"-12"17313"0"0,16 24-19674 0 0,6 1-931 0 0,-1 1 0 0 0,0 0-1 0 0,1 0 1 0 0,-1 0-1 0 0,0 0 1 0 0,-1 1 0 0 0,1-1-1 0 0,0 1 1 0 0,-1 1-1 0 0,1-1 1 0 0,3 5 0 0 0,49 46-9834 0 0,-50-46 9341 0 0,0 0 126 0 0</inkml:trace>
  <inkml:trace contextRef="#ctx0" brushRef="#br0" timeOffset="1">1582 439 0 0 0,'0'1'113'0'0,"0"-1"0"0"0,-1 1 0 0 0,1-1 1 0 0,0 1-1 0 0,0 0 0 0 0,0-1 0 0 0,0 1 0 0 0,-1-1 0 0 0,1 1 0 0 0,0-1 0 0 0,0 1 1 0 0,-1-1-1 0 0,1 1 0 0 0,0-1 0 0 0,-1 1 0 0 0,1-1 0 0 0,-1 1 0 0 0,1-1 0 0 0,-1 0 1 0 0,1 1-1 0 0,-1-1 0 0 0,1 0 0 0 0,-1 1 0 0 0,1-1 0 0 0,-1 0 0 0 0,1 1 0 0 0,-1-1 1 0 0,1 0-1 0 0,-1 0 0 0 0,0 0 0 0 0,1 0 0 0 0,-1 0 0 0 0,1 0 0 0 0,-1 0 0 0 0,1 0 1 0 0,-1 0-1 0 0,0 0 0 0 0,1 0 0 0 0,-1 0 0 0 0,1 0 0 0 0,-1 0 0 0 0,0 0 0 0 0,1-1 1 0 0,-1 1-1 0 0,0 0 0 0 0,-27-11-4097 0 0,27 10 3232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5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0 0 0 0,'-7'3'1626'0'0,"0"0"1"0"0,-1 0-1 0 0,0-1 1 0 0,1 0-1 0 0,-14 1 0 0 0,-26 10 16228 0 0,74-10-12699 0 0,172-8-5155 0 0,-87 0 0 0 0,167 14 0 0 0,-228-4 0 0 0,-19-2 0 0 0,0 0 0 0 0,37 10 0 0 0,-41-11 0 0 0,-54-7-3096 0 0,8 3-1447 0 0,1 1 0 0 0,0 1-1 0 0,0 1 1 0 0,-25 4 0 0 0,2 8-310 0 0,33-9 3507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5:5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44 0 0 0,'0'-2'402'0'0,"0"0"-1"0"0,0-1 1 0 0,0 1-1 0 0,-1 0 1 0 0,1 0-1 0 0,-1-1 1 0 0,1 1-1 0 0,-1 0 1 0 0,0 0-1 0 0,0 0 1 0 0,0 0-1 0 0,-2-3 1 0 0,2 4 109 0 0,0 0 1 0 0,0 0-1 0 0,0 0 0 0 0,0 0 1 0 0,1 0-1 0 0,-1 0 1 0 0,0 1-1 0 0,0-1 1 0 0,-1 0-1 0 0,1 1 0 0 0,0-1 1 0 0,0 1-1 0 0,0-1 1 0 0,0 1-1 0 0,0-1 1 0 0,-1 1-1 0 0,1 0 0 0 0,0 0 1 0 0,0-1-1 0 0,-1 1 1 0 0,1 0-1 0 0,0 0 0 0 0,0 0 1 0 0,-1 1-1 0 0,1-1 1 0 0,0 0-1 0 0,0 0 1 0 0,0 1-1 0 0,-1-1 0 0 0,1 0 1 0 0,0 1-1 0 0,0 0 1 0 0,-1 0-1 0 0,-6 46 4420 0 0,5 0-3905 0 0,-13 73 1 0 0,5-44-594 0 0,2-24-258 0 0,-2 0 1 0 0,-32 92-1 0 0,32-113-568 0 0,-25 48-1 0 0,29-66-540 0 0,-1 0-1 0 0,-1 0 1 0 0,-12 13-1 0 0,14-16-343 0 0,6-9 998 0 0,1 0 0 0 0,-1 0 0 0 0,1-1 0 0 0,-1 1 0 0 0,1 0 0 0 0,-1 0-1 0 0,0 0 1 0 0,0-1 0 0 0,1 1 0 0 0,-1 0 0 0 0,0 0 0 0 0,0-1 0 0 0,0 1 0 0 0,0-1 0 0 0,0 1-1 0 0,0-1 1 0 0,0 1 0 0 0,0-1 0 0 0,0 0 0 0 0,0 1 0 0 0,0-1 0 0 0,-1 0 0 0 0,2-24-9759 0 0,35-76 2857 0 0,-22 77 6437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0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82 0 0 0,'21'-33'1476'0'0,"-17"28"-36"0"0,0 0 1 0 0,0 0-1 0 0,0 1 0 0 0,0-1 1 0 0,1 1-1 0 0,6-5 0 0 0,-8 7-710 0 0,-1 1-1 0 0,1-1 0 0 0,0 1 1 0 0,-1 0-1 0 0,1 0 1 0 0,0 0-1 0 0,0 0 0 0 0,0 0 1 0 0,-1 1-1 0 0,1-1 1 0 0,0 1-1 0 0,0 0 0 0 0,0 0 1 0 0,5 1-1 0 0,-3-1-306 0 0,-1 1 0 0 0,1 1 0 0 0,-1-1 0 0 0,1 1-1 0 0,-1-1 1 0 0,9 6 0 0 0,-5-3-153 0 0,0 1 0 0 0,0 1 0 0 0,0 0 0 0 0,-1 0 0 0 0,0 0 0 0 0,0 1 0 0 0,-1 0 0 0 0,1 0 0 0 0,-1 0 0 0 0,-1 1-1 0 0,0 0 1 0 0,0 1 0 0 0,0-1 0 0 0,-1 1 0 0 0,6 17 0 0 0,-7-15-193 0 0,-1 1 0 0 0,0 0 1 0 0,-1-1-1 0 0,0 1 0 0 0,0 0 0 0 0,-2 0 0 0 0,1 0 0 0 0,-1 0 0 0 0,-1-1 0 0 0,0 1 1 0 0,-1-1-1 0 0,-6 18 0 0 0,1-11-158 0 0,0 0-1 0 0,-1 0 1 0 0,-1-1 0 0 0,-1 0 0 0 0,0-1 0 0 0,-1 0-1 0 0,-1-1 1 0 0,0-1 0 0 0,-1 0 0 0 0,-1 0 0 0 0,-27 19-1 0 0,0-5-2027 0 0,-1-2 0 0 0,-1-2 0 0 0,-66 27-1 0 0,98-46 432 0 0,0-1 0 0 0,-1 1-1 0 0,1-2 1 0 0,-20 4 0 0 0,26-7 851 0 0,0 1 0 0 0,1-1-1 0 0,-1 0 1 0 0,0-1 0 0 0,0 1 0 0 0,1-1 0 0 0,-1 0 0 0 0,1 0 0 0 0,-1-1 0 0 0,1 0 0 0 0,-1 0 0 0 0,-8-5 0 0 0,-6-1-869 0 0,12 0 1166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0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28 287 0 0 0,'-1'0'269'0'0,"-1"-1"0"0"0,1 0-1 0 0,-1 1 1 0 0,0-1 0 0 0,1 0 0 0 0,-1 0 0 0 0,1 0 0 0 0,0 0-1 0 0,-1-1 1 0 0,1 1 0 0 0,0 0 0 0 0,0-1 0 0 0,0 1 0 0 0,0-1-1 0 0,0 1 1 0 0,0-1 0 0 0,0 1 0 0 0,0-1 0 0 0,1 1 0 0 0,-1-1-1 0 0,0 0 1 0 0,1 1 0 0 0,0-1 0 0 0,-1 0 0 0 0,1 0 0 0 0,0 0-1 0 0,0 1 1 0 0,0-1 0 0 0,0 0 0 0 0,0 0 0 0 0,0 1 0 0 0,1-1-1 0 0,0-3 1 0 0,1 1 515 0 0,0-1 0 0 0,1 1 0 0 0,0 0 0 0 0,0 0 0 0 0,0 0 0 0 0,0 0 0 0 0,0 0 0 0 0,1 1 0 0 0,0-1 0 0 0,7-4 0 0 0,7-2 148 0 0,0 1 0 0 0,1 1 1 0 0,0 0-1 0 0,1 2 1 0 0,0 0-1 0 0,0 1 1 0 0,28-3-1 0 0,7-1-88 0 0,68-11-1678 0 0,-3 4-4423 0 0,21-10-10492 0 0,-102 17 12869 0 0,1 0 3351 0 0,-36 8 65 0 0,1 0 0 0 0,-1 0 1 0 0,0-1-1 0 0,0 0 0 0 0,0 0 1 0 0,0 0-1 0 0,0 0 0 0 0,6-6 1 0 0,-8 6 33 0 0,0 0 1 0 0,1 1 0 0 0,-1-1 0 0 0,1 0-1 0 0,0 1 1 0 0,-1 0 0 0 0,1-1 0 0 0,0 1 0 0 0,0 0-1 0 0,0 0 1 0 0,0 1 0 0 0,0-1 0 0 0,4 0-1 0 0,-6 1-298 0 0,1 1 0 0 0,-1-1-1 0 0,0 0 1 0 0,0 1 0 0 0,1-1 0 0 0,-1 1-1 0 0,0 0 1 0 0,0-1 0 0 0,0 1-1 0 0,0 0 1 0 0,0-1 0 0 0,0 1-1 0 0,0 0 1 0 0,0 0 0 0 0,0 0-1 0 0,0 0 1 0 0,0 0 0 0 0,0 0 0 0 0,-1 0-1 0 0,1 0 1 0 0,0 0 0 0 0,-1 1-1 0 0,1-1 1 0 0,-1 0 0 0 0,1 0-1 0 0,-1 1 1 0 0,0-1 0 0 0,1 0-1 0 0,-1 0 1 0 0,0 1 0 0 0,0-1 0 0 0,0 0-1 0 0,0 3 1 0 0,-2 57 3195 0 0,1-40-2391 0 0,-1 11 18 0 0,-11 61 1 0 0,8-62-1505 0 0,-4 64-1 0 0,9-94 372 0 0,0-1 1 0 0,0 0-1 0 0,0 1 0 0 0,0-1 1 0 0,0 0-1 0 0,0 1 0 0 0,0-1 1 0 0,0 0-1 0 0,0 1 1 0 0,0-1-1 0 0,0 0 0 0 0,1 1 1 0 0,-1-1-1 0 0,0 0 0 0 0,0 1 1 0 0,0-1-1 0 0,0 0 0 0 0,1 0 1 0 0,-1 1-1 0 0,0-1 0 0 0,0 0 1 0 0,0 0-1 0 0,1 1 0 0 0,-1-1 1 0 0,0 0-1 0 0,0 0 0 0 0,1 0 1 0 0,-1 1-1 0 0,0-1 0 0 0,1 0 1 0 0,-1 0-1 0 0,0 0 1 0 0,1 0-1 0 0,-1 0 0 0 0,0 0 1 0 0,1 1-1 0 0,15-5-1429 0 0,12-14-1241 0 0,-7 1 652 0 0,-1-1 1 0 0,-1 0 0 0 0,-1-2-1 0 0,-1 0 1 0 0,20-30-1 0 0,-25 31 1304 0 0,0-1 0 0 0,-2 0 0 0 0,-1 0 0 0 0,12-37 0 0 0,-18 21 2610 0 0,-3 35-1546 0 0,0 1 0 0 0,1-1 0 0 0,-1 0 0 0 0,0 0 0 0 0,0 1 0 0 0,0-1 0 0 0,0 0 0 0 0,0 1 0 0 0,0-1 0 0 0,0 0 0 0 0,0 1 0 0 0,-1-1 0 0 0,1 0 0 0 0,0 1 0 0 0,0-1 0 0 0,0 0 0 0 0,-1 1 0 0 0,1-1 0 0 0,0 1 0 0 0,-1-1 0 0 0,1 0 0 0 0,-1 1 0 0 0,1-1 0 0 0,0 1 0 0 0,-1-1 0 0 0,1 1 0 0 0,-1 0 0 0 0,1-1 0 0 0,-1 1 0 0 0,0-1 0 0 0,-3 7 772 0 0,2 0-1 0 0,-1 1 0 0 0,1-1 1 0 0,0 1-1 0 0,0-1 1 0 0,-2 14-1 0 0,1-6-67 0 0,0 6-386 0 0,0 0 0 0 0,1 0 0 0 0,2 32 0 0 0,0-34-495 0 0,7 42-381 0 0,-3-33-522 0 0,-2-13-1396 0 0,-1 1-4124 0 0,-23-17-8641 0 0,-5-8 9655 0 0,19 6 4225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67 212 0 0,'-1'-3'432'0'0,"1"1"1"0"0,0-1-1 0 0,1 0 0 0 0,-1 1 1 0 0,0-1-1 0 0,1 0 1 0 0,-1 1-1 0 0,1-1 0 0 0,0 1 1 0 0,0-1-1 0 0,0 1 0 0 0,0-1 1 0 0,0 1-1 0 0,1 0 0 0 0,-1 0 1 0 0,1-1-1 0 0,-1 1 0 0 0,1 0 1 0 0,0 0-1 0 0,0 0 1 0 0,0 1-1 0 0,0-1 0 0 0,0 0 1 0 0,0 1-1 0 0,1 0 0 0 0,-1-1 1 0 0,0 1-1 0 0,1 0 0 0 0,-1 0 1 0 0,1 0-1 0 0,-1 0 1 0 0,1 1-1 0 0,0-1 0 0 0,-1 1 1 0 0,1 0-1 0 0,4-1 0 0 0,-3 1 17 0 0,-1 1 1 0 0,0-1-1 0 0,1 1 0 0 0,-1-1 0 0 0,1 1 0 0 0,-1 0 0 0 0,0 0 0 0 0,1 1 0 0 0,-1-1 0 0 0,0 1 1 0 0,0-1-1 0 0,4 4 0 0 0,-4-2-333 0 0,0-1 1 0 0,0 0 0 0 0,-1 1 0 0 0,1 0-1 0 0,-1 0 1 0 0,0 0 0 0 0,0 0-1 0 0,0 0 1 0 0,0 0 0 0 0,0 0-1 0 0,-1 0 1 0 0,0 1 0 0 0,2 6 0 0 0,-1-2-167 0 0,-1 0 0 0 0,0 0 0 0 0,0 0 0 0 0,-1 0 0 0 0,0 0 1 0 0,-1 0-1 0 0,1 0 0 0 0,-2 1 0 0 0,1-1 0 0 0,-1 0 1 0 0,0-1-1 0 0,-1 1 0 0 0,0 0 0 0 0,0-1 0 0 0,-1 1 0 0 0,0-1 1 0 0,-8 12-1 0 0,-7 6-3387 0 0,-1-1 0 0 0,0-1 0 0 0,-32 27-1 0 0,49-48 2894 0 0,1 0 121 0 0,0 0 0 0 0,0 0 1 0 0,0 0-1 0 0,0 0 0 0 0,1 0 0 0 0,-1 0 0 0 0,1 1 1 0 0,0-1-1 0 0,-1 0 0 0 0,1 1 0 0 0,0-1 0 0 0,0 1 1 0 0,1-1-1 0 0,-1 1 0 0 0,0-1 0 0 0,1 1 0 0 0,0 0 1 0 0,-1 3-1 0 0,1-1-36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1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76 988 0 0,'-6'-5'2402'0'0,"1"0"0"0"0,-1 0 1 0 0,0 0-1 0 0,0 1 0 0 0,-1 0 0 0 0,-7-4 0 0 0,-6-3 1472 0 0,11 6-2878 0 0,0 1 0 0 0,0 0 0 0 0,0 1 0 0 0,0-1 0 0 0,-10 0-1 0 0,11 2-653 0 0,0 1 0 0 0,1 0 0 0 0,-1 1 0 0 0,0 0 0 0 0,0 0 0 0 0,-10 2 0 0 0,12-1-307 0 0,1 0 0 0 0,-1 0 0 0 0,1 1-1 0 0,0 0 1 0 0,0 0 0 0 0,0 0 0 0 0,0 1 0 0 0,0 0 0 0 0,0 0 0 0 0,0 0 0 0 0,1 0 0 0 0,0 1 0 0 0,0-1 0 0 0,0 1 0 0 0,0 0 0 0 0,0 1 0 0 0,1-1-1 0 0,0 1 1 0 0,0-1 0 0 0,0 1 0 0 0,-3 8 0 0 0,-3 4-77 0 0,2 0 1 0 0,0 0-1 0 0,0 1 0 0 0,2 0 0 0 0,1 1 0 0 0,0-1 1 0 0,1 1-1 0 0,-1 25 0 0 0,4-42 18 0 0,0 0 0 0 0,0 0-1 0 0,0 0 1 0 0,0 0 0 0 0,0 0 0 0 0,1 0 0 0 0,-1 1-1 0 0,1-1 1 0 0,0 0 0 0 0,-1 0 0 0 0,1-1 0 0 0,0 1-1 0 0,0 0 1 0 0,0 0 0 0 0,0 0 0 0 0,1 0 0 0 0,-1-1-1 0 0,0 1 1 0 0,1-1 0 0 0,-1 1 0 0 0,1-1 0 0 0,-1 1-1 0 0,1-1 1 0 0,0 0 0 0 0,0 0 0 0 0,-1 0-1 0 0,1 0 1 0 0,0 0 0 0 0,0 0 0 0 0,0-1 0 0 0,0 1-1 0 0,0 0 1 0 0,0-1 0 0 0,1 0 0 0 0,-1 1 0 0 0,0-1-1 0 0,0 0 1 0 0,0 0 0 0 0,0 0 0 0 0,0-1 0 0 0,0 1-1 0 0,0 0 1 0 0,0-1 0 0 0,3 0 0 0 0,4-1-183 0 0,1 0 0 0 0,-1-1 1 0 0,1 0-1 0 0,-1 0 0 0 0,0-1 1 0 0,0 0-1 0 0,-1-1 0 0 0,11-7 1 0 0,-6 1-449 0 0,0 0 1 0 0,-1-1 0 0 0,-1-1 0 0 0,17-23 0 0 0,-22 28 418 0 0,-3 3 35 0 0,0 0 0 0 0,-1 0 1 0 0,1 0-1 0 0,-1 0 1 0 0,3-11-1 0 0,7-16-499 0 0,15-44-71 0 0,-23 70 1435 0 0,-5 12 1428 0 0,-1 10-754 0 0,2 141 3774 0 0,0-153-5123 0 0,0 0-1 0 0,1 0 1 0 0,-1-1-1 0 0,1 1 0 0 0,0 0 1 0 0,0 0-1 0 0,1 0 0 0 0,-1 0 1 0 0,1-1-1 0 0,-1 1 1 0 0,1-1-1 0 0,0 1 0 0 0,1-1 1 0 0,-1 0-1 0 0,0 1 1 0 0,1-1-1 0 0,0-1 0 0 0,0 1 1 0 0,0 0-1 0 0,0-1 0 0 0,0 1 1 0 0,0-1-1 0 0,1 0 1 0 0,-1 0-1 0 0,1 0 0 0 0,0-1 1 0 0,-1 1-1 0 0,1-1 0 0 0,0 0 1 0 0,0 0-1 0 0,0 0 1 0 0,0 0-1 0 0,0-1 0 0 0,5 0 1 0 0,-1 0-688 0 0,0-1 0 0 0,0-1 1 0 0,0 0-1 0 0,-1 0 0 0 0,1 0 0 0 0,-1-1 1 0 0,0 0-1 0 0,0 0 0 0 0,0-1 0 0 0,0 0 1 0 0,0 0-1 0 0,-1 0 0 0 0,1-1 0 0 0,-1 0 1 0 0,-1-1-1 0 0,7-6 0 0 0,11-14-4204 0 0,-2 0 0 0 0,26-41 1 0 0,-38 53 3687 0 0,-1-2-51 0 0,-1 0 227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2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13 655 548 0 0,'0'0'271'0'0,"-1"0"1"0"0,1 0-1 0 0,0 0 1 0 0,-1 0-1 0 0,1 0 0 0 0,-1 0 1 0 0,1 0-1 0 0,-1 0 1 0 0,1 0-1 0 0,-1 0 0 0 0,1 0 1 0 0,0 0-1 0 0,-1 0 1 0 0,1-1-1 0 0,-1 1 0 0 0,1 0 1 0 0,0 0-1 0 0,-1-1 1 0 0,1 1-1 0 0,-1 0 0 0 0,1 0 1 0 0,0-1-1 0 0,-1 1 1 0 0,1 0-1 0 0,0-1 0 0 0,0 1 1 0 0,-1 0-1 0 0,1-1 1 0 0,0 1-1 0 0,0-1 0 0 0,-1 1 1 0 0,1 0-1 0 0,0-1 1 0 0,0 1-1 0 0,0-1 0 0 0,0 1 1 0 0,0-1-1 0 0,0 1 1 0 0,0-1-1 0 0,8-23 5552 0 0,28-27-1402 0 0,-31 45-3576 0 0,67-82 1193 0 0,25-34-2266 0 0,-84 104-276 0 0,-1-2-1 0 0,-1 0 1 0 0,0 0 0 0 0,13-39-1 0 0,-20 48 193 0 0,0 1-1 0 0,-1-1 0 0 0,0 0 1 0 0,-1 0-1 0 0,0 0 0 0 0,0-1 1 0 0,-2 1-1 0 0,1 0 0 0 0,-1-1 1 0 0,-1 1-1 0 0,0 0 0 0 0,-1 0 1 0 0,0-1-1 0 0,0 1 1 0 0,-5-10-1 0 0,6 19 321 0 0,0 0 1 0 0,1 1-1 0 0,-1-1 1 0 0,0 0-1 0 0,0 1 0 0 0,-1-1 1 0 0,1 1-1 0 0,0-1 1 0 0,0 1-1 0 0,-1 0 0 0 0,1 0 1 0 0,-1-1-1 0 0,1 1 1 0 0,-1 0-1 0 0,1 0 0 0 0,-1 0 1 0 0,0 1-1 0 0,1-1 1 0 0,-1 0-1 0 0,0 1 1 0 0,0-1-1 0 0,0 1 0 0 0,1-1 1 0 0,-5 1-1 0 0,2 0 177 0 0,0 0 0 0 0,0 1 0 0 0,0-1 0 0 0,1 1 0 0 0,-1 0 0 0 0,0 0 0 0 0,0 0 0 0 0,0 1 0 0 0,1 0 0 0 0,-1-1 0 0 0,-5 5 0 0 0,4-3 174 0 0,1 0 0 0 0,-1 1 0 0 0,1 0 1 0 0,0-1-1 0 0,0 1 0 0 0,0 1 0 0 0,0-1 1 0 0,-3 7-1 0 0,5-9-188 0 0,1 0 0 0 0,0 0 0 0 0,0 0 1 0 0,0 0-1 0 0,0 1 0 0 0,0-1 0 0 0,0 0 0 0 0,1 1 0 0 0,-1-1 0 0 0,1 1 1 0 0,0-1-1 0 0,-1 0 0 0 0,1 1 0 0 0,0-1 0 0 0,1 1 0 0 0,-1-1 0 0 0,0 1 1 0 0,1 2-1 0 0,2 1-30 0 0,0 1 0 0 0,1-1 0 0 0,-1 0 1 0 0,1-1-1 0 0,0 1 0 0 0,1-1 0 0 0,-1 1 1 0 0,1-1-1 0 0,0-1 0 0 0,0 1 0 0 0,1-1 1 0 0,-1 0-1 0 0,1 0 0 0 0,0 0 0 0 0,7 3 1 0 0,16 6-216 0 0,1-1 0 0 0,36 10 1 0 0,25 11-161 0 0,-80-29 206 0 0,-1 1 0 0 0,0 1 0 0 0,0 0 0 0 0,0 0 0 0 0,-1 1 0 0 0,11 11 0 0 0,-16-14 68 0 0,-1-1 0 0 0,0 2 1 0 0,0-1-1 0 0,0 0 0 0 0,0 1 0 0 0,-1-1 1 0 0,0 1-1 0 0,0 0 0 0 0,0 0 0 0 0,0-1 0 0 0,-1 1 1 0 0,0 0-1 0 0,0 1 0 0 0,0-1 0 0 0,0 0 0 0 0,-1 7 1 0 0,-1-2 183 0 0,1 0 0 0 0,-1 0 1 0 0,-1-1-1 0 0,0 1 0 0 0,-1 0 1 0 0,0-1-1 0 0,0 1 0 0 0,-1-1 1 0 0,0 0-1 0 0,0 0 0 0 0,-1 0 1 0 0,0-1-1 0 0,-1 0 1 0 0,0 0-1 0 0,-9 10 0 0 0,14-18-233 0 0,1 0 0 0 0,-1 0 0 0 0,1 1 0 0 0,-1-1 0 0 0,1 0 0 0 0,-1 1 0 0 0,1-1 1 0 0,-1 1-1 0 0,1-1 0 0 0,-1 1 0 0 0,1-1 0 0 0,0 1 0 0 0,-1-1 0 0 0,1 1 0 0 0,0-1 0 0 0,-1 1 0 0 0,1-1 0 0 0,0 1 0 0 0,0-1 0 0 0,-1 1 0 0 0,1 0 0 0 0,0-1 0 0 0,0 1 0 0 0,0 0 0 0 0,0-1 0 0 0,0 1 0 0 0,0-1 0 0 0,0 1 0 0 0,0 0 0 0 0,0-1 0 0 0,0 1 0 0 0,0 0 0 0 0,0-1 0 0 0,1 1 1 0 0,-1-1-1 0 0,0 1 0 0 0,0-1 0 0 0,1 1 0 0 0,-1 0 0 0 0,0-1 0 0 0,1 1 0 0 0,-1-1 0 0 0,0 1 0 0 0,1-1 0 0 0,-1 1 0 0 0,1-1 0 0 0,1 1-118 0 0,-1 0 0 0 0,0-1 1 0 0,0 1-1 0 0,1-1 0 0 0,-1 1 0 0 0,0-1 0 0 0,1 0 1 0 0,-1 0-1 0 0,0 1 0 0 0,1-1 0 0 0,-1 0 0 0 0,0 0 1 0 0,1 0-1 0 0,-1-1 0 0 0,0 1 0 0 0,1 0 0 0 0,-1 0 1 0 0,0-1-1 0 0,1 1 0 0 0,-1-1 0 0 0,0 1 0 0 0,2-2 1 0 0,98-38-11620 0 0,-79 30 9008 0 0,9-3-1572 0 0,0-2-1 0 0,40-26 1 0 0,-57 32 3486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2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 40 0 0 0,'0'-1'284'0'0,"0"-1"0"0"0,0 1 1 0 0,0 0-1 0 0,0-1 0 0 0,-1 1 0 0 0,1 0 0 0 0,0-1 1 0 0,-1 1-1 0 0,1 0 0 0 0,-1-1 0 0 0,0 1 0 0 0,1 0 0 0 0,-1 0 1 0 0,0 0-1 0 0,0 0 0 0 0,0 0 0 0 0,1 0 0 0 0,-1 0 1 0 0,0 0-1 0 0,-1 0 0 0 0,1 0 0 0 0,-2-1 0 0 0,0 0 487 0 0,-1 0-1 0 0,0 1 1 0 0,1 0-1 0 0,-1-1 0 0 0,0 1 1 0 0,0 1-1 0 0,0-1 1 0 0,-4 0-1 0 0,-10 0 2607 0 0,0 1-1 0 0,-30 4 0 0 0,43-3-3014 0 0,-7 2 42 0 0,-1 0 1 0 0,1 1-1 0 0,0 1 0 0 0,1 0 1 0 0,-1 0-1 0 0,1 2 1 0 0,0-1-1 0 0,0 1 0 0 0,1 1 1 0 0,0 0-1 0 0,0 0 1 0 0,-16 18-1 0 0,20-18-339 0 0,0 0 1 0 0,1 0-1 0 0,0 1 0 0 0,0-1 1 0 0,1 1-1 0 0,0 0 0 0 0,-4 14 1 0 0,7-21-97 0 0,1 1 0 0 0,-1 0 0 0 0,1 0 0 0 0,0 0 0 0 0,0 0 0 0 0,0-1 0 0 0,0 1 0 0 0,0 0 0 0 0,1 0 1 0 0,-1 0-1 0 0,1 0 0 0 0,0-1 0 0 0,0 1 0 0 0,0 0 0 0 0,0-1 0 0 0,0 1 0 0 0,0-1 0 0 0,1 1 0 0 0,-1-1 0 0 0,1 1 0 0 0,0-1 0 0 0,0 0 0 0 0,0 0 0 0 0,0 0 1 0 0,0 0-1 0 0,0 0 0 0 0,0-1 0 0 0,1 1 0 0 0,-1 0 0 0 0,4 1 0 0 0,0-1-262 0 0,-1 0 1 0 0,1 0-1 0 0,0 0 1 0 0,0-1-1 0 0,0 0 1 0 0,-1 0-1 0 0,1-1 1 0 0,0 1-1 0 0,0-1 1 0 0,0 0-1 0 0,0-1 1 0 0,0 0-1 0 0,0 0 0 0 0,0 0 1 0 0,0 0-1 0 0,0-1 1 0 0,-1 0-1 0 0,1 0 1 0 0,8-5-1 0 0,2-2-890 0 0,1 0 0 0 0,-2-1 0 0 0,0 0 0 0 0,0-1 0 0 0,14-14 0 0 0,-22 17 1041 0 0,0 0-1 0 0,-1 0 0 0 0,0-1 0 0 0,-1 1 0 0 0,0-1 1 0 0,0-1-1 0 0,-1 1 0 0 0,0-1 0 0 0,5-18 0 0 0,-6 17 525 0 0,0 0 3442 0 0,-8 16-1272 0 0,1 3-1415 0 0,1-1 0 0 0,0 1 1 0 0,0 0-1 0 0,-4 16 0 0 0,4-6-98 0 0,0 0 0 0 0,0 35-1 0 0,2-49-1000 0 0,2 0 0 0 0,-1-1-1 0 0,0 1 1 0 0,1 0 0 0 0,0 0-1 0 0,0 0 1 0 0,0-1 0 0 0,0 1-1 0 0,0-1 1 0 0,1 1-1 0 0,0-1 1 0 0,-1 1 0 0 0,1-1-1 0 0,1 0 1 0 0,-1 0 0 0 0,0 0-1 0 0,1 0 1 0 0,-1 0 0 0 0,6 3-1 0 0,-3-2-49 0 0,0-1 1 0 0,0 0-1 0 0,1 0 0 0 0,0 0 0 0 0,0-1 0 0 0,0 0 0 0 0,0 0 0 0 0,0 0 1 0 0,0-1-1 0 0,0 0 0 0 0,9 1 0 0 0,-5-2-423 0 0,0 1-1 0 0,0-1 1 0 0,0-1 0 0 0,0 0-1 0 0,0 0 1 0 0,0-1 0 0 0,0-1-1 0 0,-1 1 1 0 0,1-2 0 0 0,-1 1-1 0 0,1-1 1 0 0,-1-1 0 0 0,0 1-1 0 0,-1-1 1 0 0,12-9 0 0 0,-12 7-969 0 0,0 0 1 0 0,-1-1-1 0 0,0 0 1 0 0,0 0 0 0 0,-1 0-1 0 0,0-1 1 0 0,-1 0-1 0 0,0 0 1 0 0,0 0-1 0 0,0-1 1 0 0,-2 0-1 0 0,5-16 1 0 0,7-24-2582 0 0,-9 37 3000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0 0 0,'38'-1'8162'0'0,"19"12"-2490"0"0,2-5-3849 0 0,28 4-1332 0 0,-46-4-880 0 0,46 2 0 0 0,-2-7-3995 0 0,-75-1 4743 0 0,-29-10-11704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3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188 230 0 0 0,'6'-8'11649'0'0,"8"-9"-5059"0"0,-12 14-5995 0 0,8-15 765 0 0,0 0 1 0 0,9-23-1 0 0,-17 37-1346 0 0,-1-1-1 0 0,1 1 0 0 0,-1-1 1 0 0,0 0-1 0 0,0 1 0 0 0,0-1 1 0 0,-1 0-1 0 0,1 0 0 0 0,-1 0 1 0 0,0 0-1 0 0,-1 0 0 0 0,1 0 1 0 0,-1 1-1 0 0,0-1 0 0 0,-2-7 1 0 0,2 10-27 0 0,0-1 55 0 0,-1-1 0 0 0,1 1-1 0 0,-1 0 1 0 0,0 0 0 0 0,0 0 0 0 0,0 0-1 0 0,0 0 1 0 0,0 0 0 0 0,-4-3 0 0 0,4 5 15 0 0,1 0 0 0 0,-1 0 0 0 0,0 1 0 0 0,0-1 0 0 0,0 0 0 0 0,0 1 0 0 0,0 0 0 0 0,0 0 1 0 0,0-1-1 0 0,0 1 0 0 0,0 0 0 0 0,0 0 0 0 0,0 1 0 0 0,1-1 0 0 0,-1 0 0 0 0,0 1 0 0 0,0-1 0 0 0,0 1 0 0 0,0 0 0 0 0,0-1 0 0 0,-2 2 1 0 0,-9 5 251 0 0,0 1 0 0 0,1-1 1 0 0,-1 2-1 0 0,1 0 1 0 0,1 0-1 0 0,0 1 1 0 0,0 1-1 0 0,1 0 1 0 0,1 0-1 0 0,-1 1 0 0 0,2 0 1 0 0,0 0-1 0 0,0 1 1 0 0,1 0-1 0 0,1 1 1 0 0,0-1-1 0 0,-8 29 0 0 0,13-36-295 0 0,0 0 0 0 0,0 0-1 0 0,1 0 1 0 0,0-1 0 0 0,0 1-1 0 0,0 0 1 0 0,1 0-1 0 0,0 0 1 0 0,0 0 0 0 0,0 0-1 0 0,1-1 1 0 0,-1 1 0 0 0,1-1-1 0 0,1 1 1 0 0,-1-1 0 0 0,1 0-1 0 0,0 1 1 0 0,0-1-1 0 0,1-1 1 0 0,-1 1 0 0 0,1-1-1 0 0,0 1 1 0 0,1-1 0 0 0,-1 0-1 0 0,6 4 1 0 0,-1-2-424 0 0,0 1 1 0 0,0-2 0 0 0,0 1-1 0 0,1-1 1 0 0,17 6 0 0 0,-18-8-795 0 0,1 0 1 0 0,0 0 0 0 0,0-1-1 0 0,0-1 1 0 0,18 1 0 0 0,-22-2 71 0 0,1-1 0 0 0,-1 1 0 0 0,1-2 0 0 0,-1 1 1 0 0,0-1-1 0 0,1 0 0 0 0,-1 0 0 0 0,0 0 0 0 0,7-5 0 0 0,49-34-5924 0 0,-37 22 5703 0 0,-11 11 587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3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32 0 0 0,'0'-1'154'0'0,"0"0"0"0"0,0 0 1 0 0,0 0-1 0 0,0 0 0 0 0,0 0 0 0 0,0 0 0 0 0,0 1 0 0 0,-1-1 1 0 0,1 0-1 0 0,0 0 0 0 0,-1 0 0 0 0,1 0 0 0 0,-1 0 1 0 0,1 0-1 0 0,-1 1 0 0 0,1-1 0 0 0,-1 0 0 0 0,1 0 1 0 0,-1 1-1 0 0,0-1 0 0 0,1 0 0 0 0,-1 1 0 0 0,0-1 0 0 0,0 0 1 0 0,1 1-1 0 0,-1-1 0 0 0,-1 0 0 0 0,-1 1 298 0 0,1-1-1 0 0,-1 1 1 0 0,1-1-1 0 0,-1 1 1 0 0,0 0-1 0 0,1 0 1 0 0,-1 0-1 0 0,1 0 1 0 0,-1 0 0 0 0,-3 2-1 0 0,-9 1 2463 0 0,1 2 0 0 0,-26 10 0 0 0,33-12-1952 0 0,-8 5 421 0 0,-1-1 1 0 0,1 2-1 0 0,-20 14 1 0 0,21-12-720 0 0,0 1 1 0 0,1 0 0 0 0,0 1-1 0 0,1 0 1 0 0,-19 28-1 0 0,21-27-461 0 0,1-2-100 0 0,1 1 1 0 0,0-1-1 0 0,-9 23 0 0 0,15-33-173 0 0,1 0 0 0 0,0 0 1 0 0,1 1-1 0 0,-1-1 0 0 0,0 0 0 0 0,1 1 1 0 0,-1-1-1 0 0,1 1 0 0 0,0-1 1 0 0,-1 1-1 0 0,1-1 0 0 0,1 1 0 0 0,-1-1 1 0 0,0 1-1 0 0,0-1 0 0 0,1 1 0 0 0,0-1 1 0 0,-1 0-1 0 0,1 1 0 0 0,0-1 0 0 0,0 0 1 0 0,0 0-1 0 0,1 1 0 0 0,-1-1 0 0 0,0 0 1 0 0,1 0-1 0 0,-1 0 0 0 0,3 2 0 0 0,0-2-236 0 0,-1-1 0 0 0,0 1 0 0 0,1-1 0 0 0,-1 0 0 0 0,1 1 0 0 0,-1-1-1 0 0,1-1 1 0 0,-1 1 0 0 0,1 0 0 0 0,0-1 0 0 0,0 0 0 0 0,-1 0-1 0 0,1 0 1 0 0,0 0 0 0 0,-1-1 0 0 0,1 0 0 0 0,0 1 0 0 0,-1-1-1 0 0,1 0 1 0 0,-1-1 0 0 0,1 1 0 0 0,3-3 0 0 0,4-1-1006 0 0,0 0 0 0 0,-1-1 0 0 0,1 0 0 0 0,-1-1 0 0 0,16-13 0 0 0,-17 11 593 0 0,0 0-1 0 0,0-1 1 0 0,-1 0 0 0 0,0 0-1 0 0,0-1 1 0 0,-1 0-1 0 0,-1 0 1 0 0,0-1 0 0 0,-1 0-1 0 0,0 0 1 0 0,0 0-1 0 0,2-14 1 0 0,3-13 632 0 0,4-19 1439 0 0,-11 19 6175 0 0,-17 64 530 0 0,12 7-5307 0 0,1-25-2341 0 0,0 0 0 0 0,1 1 0 0 0,0-1 0 0 0,0 0 0 0 0,1 0 1 0 0,1 8-1 0 0,7 70 1491 0 0,-8-78-1984 0 0,1-1 1 0 0,-1 0 0 0 0,1 0-1 0 0,0 0 1 0 0,1 0-1 0 0,-1 0 1 0 0,1 0 0 0 0,1-1-1 0 0,-1 1 1 0 0,1-1 0 0 0,-1 0-1 0 0,9 8 1 0 0,-8-9-244 0 0,-2-2-118 0 0,0 0-1 0 0,0 0 1 0 0,0 0 0 0 0,1 0 0 0 0,-1-1-1 0 0,1 1 1 0 0,-1-1 0 0 0,1 1 0 0 0,-1-1-1 0 0,1 0 1 0 0,0 0 0 0 0,-1 0 0 0 0,1 0-1 0 0,0 0 1 0 0,0-1 0 0 0,0 1 0 0 0,0-1-1 0 0,0 0 1 0 0,0 0 0 0 0,-1 0 0 0 0,1 0-1 0 0,0 0 1 0 0,5-2 0 0 0,-2 0-674 0 0,1 0-1 0 0,-1-1 1 0 0,1 0 0 0 0,-1 0 0 0 0,0 0 0 0 0,0-1-1 0 0,6-5 1 0 0,-3 3 179 0 0,-1-1-1 0 0,0 0 1 0 0,0-1-1 0 0,7-8 1 0 0,-7 1 73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4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8 920 0 0,'1'0'143'0'0,"-1"0"0"0"0,0 0-1 0 0,0-1 1 0 0,0 1 0 0 0,0 0-1 0 0,0 0 1 0 0,0-1 0 0 0,0 1 0 0 0,0 0-1 0 0,0 0 1 0 0,0-1 0 0 0,-1 1 0 0 0,1 0-1 0 0,0 0 1 0 0,0-1 0 0 0,0 1 0 0 0,0 0-1 0 0,0 0 1 0 0,0-1 0 0 0,0 1-1 0 0,-1 0 1 0 0,1 0 0 0 0,0 0 0 0 0,0-1-1 0 0,0 1 1 0 0,-1 0 0 0 0,1 0 0 0 0,0 0-1 0 0,0 0 1 0 0,0-1 0 0 0,-1 1-1 0 0,1 0 1 0 0,0 0 0 0 0,0 0 0 0 0,-1 0-1 0 0,1 0 1 0 0,0 0 0 0 0,0 0 0 0 0,-1 0-1 0 0,1 0 1 0 0,0 0 0 0 0,0 0 0 0 0,-1 0-1 0 0,1 0 1 0 0,0 0 0 0 0,0 0-1 0 0,-1 0 1 0 0,1 0 0 0 0,-18 10 6542 0 0,-13 20 1098 0 0,-9 31-2651 0 0,33-48-4751 0 0,0 0-1 0 0,1 0 1 0 0,1 1 0 0 0,0 0 0 0 0,-5 20 0 0 0,6-12-192 0 0,0 1 0 0 0,-1 44-1 0 0,5-64-249 0 0,0 1-1 0 0,0 0 0 0 0,0-1 0 0 0,0 1 1 0 0,1-1-1 0 0,-1 1 0 0 0,1-1 0 0 0,0 1 0 0 0,0-1 1 0 0,0 0-1 0 0,1 1 0 0 0,-1-1 0 0 0,1 0 0 0 0,0 0 1 0 0,0 0-1 0 0,0 0 0 0 0,0 0 0 0 0,0 0 0 0 0,0 0 1 0 0,1-1-1 0 0,0 0 0 0 0,-1 1 0 0 0,1-1 1 0 0,0 0-1 0 0,0 0 0 0 0,0 0 0 0 0,0-1 0 0 0,1 1 1 0 0,-1-1-1 0 0,0 1 0 0 0,1-1 0 0 0,-1 0 0 0 0,1-1 1 0 0,-1 1-1 0 0,1-1 0 0 0,-1 1 0 0 0,1-1 1 0 0,-1 0-1 0 0,1 0 0 0 0,3-1 0 0 0,3 0-494 0 0,1 0 0 0 0,-1-1 0 0 0,0 0 0 0 0,0 0 0 0 0,0-1 0 0 0,0-1 0 0 0,-1 0 0 0 0,1 0 0 0 0,-1 0 0 0 0,0-1 0 0 0,0-1 0 0 0,-1 0 0 0 0,9-7 1 0 0,-3 0-721 0 0,-4 5 104 0 0,-1 0 0 0 0,0 0-1 0 0,0-1 1 0 0,-1 0 0 0 0,0-1 0 0 0,-1 0 0 0 0,0 0-1 0 0,0 0 1 0 0,-1-1 0 0 0,-1 0 0 0 0,0 0 0 0 0,4-14-1 0 0,-4 9 167 0 0,3-26-1333 0 0,-8 29 2150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4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1 0 0 0,'-5'0'701'0'0,"0"1"1"0"0,0 0-1 0 0,0 0 0 0 0,1 0 1 0 0,-1 1-1 0 0,0-1 0 0 0,1 1 1 0 0,0 0-1 0 0,-1 1 0 0 0,1-1 1 0 0,0 1-1 0 0,0 0 0 0 0,0 0 1 0 0,-6 6-1 0 0,-47 57 9435 0 0,45-50-8054 0 0,2-2-1086 0 0,1 0-1 0 0,1 0 1 0 0,-10 25 0 0 0,-15 26-1287 0 0,-4-8-2872 0 0,-68 102-13007 0 0,99-150 15143 0 0,1-1 0 0 0,0 1 0 0 0,1 0 0 0 0,-5 12 0 0 0,2-1-287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5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464 20 724 0 0,'-11'-8'2064'0'0,"9"7"-1786"0"0,1 0 0 0 0,-1-1 0 0 0,1 1 0 0 0,-1 0 0 0 0,0 0 0 0 0,1 0 0 0 0,-1 1 0 0 0,0-1 0 0 0,0 0 0 0 0,0 1 0 0 0,1-1 0 0 0,-1 1 0 0 0,0-1 0 0 0,0 1 0 0 0,-4 0 0 0 0,-11 0 2321 0 0,-1 2-1 0 0,1 0 1 0 0,-20 4-1 0 0,17-1-542 0 0,0 1 0 0 0,-26 12 0 0 0,24-8-1488 0 0,1 1-1 0 0,0 1 1 0 0,1 1 0 0 0,0 1-1 0 0,1 1 1 0 0,0 1 0 0 0,2 0-1 0 0,0 1 1 0 0,-21 27 0 0 0,34-39-538 0 0,0 1 0 0 0,1 0 0 0 0,-1 0 0 0 0,1 0 0 0 0,0 0 0 0 0,1 0 1 0 0,-4 12-1 0 0,5-16-52 0 0,1 0 0 0 0,0 0 0 0 0,-1 0 1 0 0,1 0-1 0 0,0 0 0 0 0,0 0 1 0 0,0 0-1 0 0,0 0 0 0 0,0 0 0 0 0,1 0 1 0 0,-1-1-1 0 0,0 1 0 0 0,1 0 0 0 0,0 0 1 0 0,-1 0-1 0 0,1 0 0 0 0,0 0 0 0 0,0-1 1 0 0,0 1-1 0 0,0 0 0 0 0,0-1 0 0 0,0 1 1 0 0,1-1-1 0 0,-1 1 0 0 0,0-1 0 0 0,1 0 1 0 0,-1 0-1 0 0,1 1 0 0 0,2 0 0 0 0,2 1-236 0 0,1-1-1 0 0,-1 0 0 0 0,1-1 1 0 0,-1 1-1 0 0,1-1 0 0 0,0 0 1 0 0,0-1-1 0 0,-1 0 0 0 0,1 0 1 0 0,0 0-1 0 0,0-1 1 0 0,-1 0-1 0 0,1 0 0 0 0,-1-1 1 0 0,1 0-1 0 0,-1 0 0 0 0,1 0 1 0 0,-1-1-1 0 0,0 0 0 0 0,7-4 1 0 0,7-5-1144 0 0,0 0 0 0 0,-1-1 1 0 0,0 0-1 0 0,29-29 1 0 0,-29 22 503 0 0,0 0 0 0 0,-1-1 0 0 0,25-37 0 0 0,-33 34 1242 0 0,-10 20-37 0 0,1 1 0 0 0,0 0 0 0 0,0 0 0 0 0,0 0 0 0 0,1 0 0 0 0,-1 0 0 0 0,1 1 0 0 0,0-1 0 0 0,-1 0 0 0 0,5-3 1059 0 0,-7 7-964 0 0,-1 0 0 0 0,0 0 1 0 0,1 0-1 0 0,-1 0 1 0 0,1 0-1 0 0,-1 0 1 0 0,1 0-1 0 0,-1 1 0 0 0,1-1 1 0 0,0 0-1 0 0,0 1 1 0 0,0 0-1 0 0,0-1 1 0 0,0 1-1 0 0,0-1 0 0 0,0 1 1 0 0,-1 2-1 0 0,-16 37 2146 0 0,18-40-2410 0 0,-6 14 565 0 0,-45 129 2775 0 0,-6 19-2633 0 0,35-94-845 0 0,-7 26 0 0 0,17-56-353 0 0,9-32 221 0 0,0-1 0 0 0,1 1 0 0 0,0 0 0 0 0,1-1 0 0 0,-1 1 0 0 0,0 10 0 0 0,-1 0-1326 0 0,-1 1-4796 0 0,12-46-9776 0 0,20-39 8892 0 0,-21 47 6528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5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84 0 0 0,'18'-30'1678'0'0,"2"-3"4044"0"0,-8 12 9369 0 0,-20 36-10677 0 0,4-9-4059 0 0,1 0 0 0 0,0 0 0 0 0,0 0 1 0 0,0 0-1 0 0,-3 14 0 0 0,0 4-53 0 0,-1 0 1 0 0,-16 34-1 0 0,16-42-417 0 0,0 0 0 0 0,1 0 1 0 0,1 1-1 0 0,0 0 0 0 0,1 0 1 0 0,1 0-1 0 0,-1 19 0 0 0,4-34-29 0 0,0 0-1 0 0,0 1 0 0 0,0-1 1 0 0,0 0-1 0 0,0 1 0 0 0,1-1 1 0 0,-1 0-1 0 0,1 0 0 0 0,0 1 1 0 0,-1-1-1 0 0,1 0 0 0 0,0 0 1 0 0,0 0-1 0 0,0 0 0 0 0,1 0 1 0 0,-1 0-1 0 0,0 0 0 0 0,3 2 1 0 0,-3-3-178 0 0,1 0 0 0 0,0 0 0 0 0,-1 0 1 0 0,1 0-1 0 0,-1-1 0 0 0,1 1 0 0 0,0-1 0 0 0,-1 1 1 0 0,1-1-1 0 0,0 0 0 0 0,0 0 0 0 0,-1 0 1 0 0,1 1-1 0 0,0-2 0 0 0,0 1 0 0 0,-1 0 0 0 0,1 0 1 0 0,3-1-1 0 0,4-2-1101 0 0,1-1-1 0 0,-1 0 1 0 0,0 0 0 0 0,0-1-1 0 0,0 0 1 0 0,13-11 0 0 0,-6 1 294 0 0,-1 0 0 0 0,0-1 0 0 0,-1-1 0 0 0,-1 0 1 0 0,-1-1-1 0 0,0 0 0 0 0,9-20 0 0 0,-4 8 301 0 0,-9 11 487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6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38 384 0 0,'0'0'31'0'0,"13"-14"-876"0"0,7-6 7995 0 0,-10 16 1200 0 0,-16 26-2996 0 0,0-6-4237 0 0,2-1-1 0 0,0 1 1 0 0,1 1 0 0 0,-2 17 0 0 0,-2 11-62 0 0,1-10-858 0 0,2 1 1 0 0,-1 53-1 0 0,9-63-421 0 0,-3-26-37 0 0,-1 1 1 0 0,1 0-1 0 0,-1 0 1 0 0,1 0-1 0 0,-1 0 1 0 0,1 0-1 0 0,0 0 1 0 0,-1-1 0 0 0,1 1-1 0 0,0 0 1 0 0,0-1-1 0 0,-1 1 1 0 0,1 0-1 0 0,0-1 1 0 0,0 1-1 0 0,0-1 1 0 0,0 1-1 0 0,0-1 1 0 0,0 0-1 0 0,0 1 1 0 0,0-1-1 0 0,2 0 1 0 0,0 0-499 0 0,0 0 1 0 0,0 0-1 0 0,0-1 1 0 0,0 1-1 0 0,0-1 1 0 0,-1 0-1 0 0,1 0 1 0 0,0 0-1 0 0,0 0 1 0 0,-1-1-1 0 0,1 1 1 0 0,0-1-1 0 0,-1 0 1 0 0,0 1-1 0 0,4-4 1 0 0,8-6-1782 0 0,-7 5 1449 0 0,0 0 0 0 0,0 0 0 0 0,-1 0 0 0 0,10-12 0 0 0,-9 6 226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6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 24 0 0 0,'-5'-16'1684'0'0,"4"16"-1279"0"0,1-1 0 0 0,-1 0 0 0 0,0 1 0 0 0,0-1 0 0 0,1 1 0 0 0,-1-1 0 0 0,0 1 0 0 0,0-1 0 0 0,0 1 0 0 0,0-1 0 0 0,0 1 0 0 0,0 0 0 0 0,0 0 0 0 0,0-1 0 0 0,1 1 0 0 0,-1 0 0 0 0,0 0 1 0 0,0 0-1 0 0,-2 0 0 0 0,1 0 311 0 0,0 0 1 0 0,0 1-1 0 0,0-1 1 0 0,1 1-1 0 0,-1-1 1 0 0,0 1 0 0 0,0 0-1 0 0,0-1 1 0 0,1 1-1 0 0,-1 0 1 0 0,0 0 0 0 0,1 0-1 0 0,-1 0 1 0 0,1 1-1 0 0,-1-1 1 0 0,1 0-1 0 0,0 1 1 0 0,0-1 0 0 0,-2 3-1 0 0,-8 15 454 0 0,1 1 1 0 0,1 0-1 0 0,0 0 0 0 0,-7 28 0 0 0,14-38-1315 0 0,-1 0 0 0 0,1 1 0 0 0,1-1 0 0 0,0 0 0 0 0,0 1 0 0 0,1-1-1 0 0,1 0 1 0 0,-1 1 0 0 0,2-1 0 0 0,-1 0 0 0 0,5 16 0 0 0,-5-23-142 0 0,0 0 0 0 0,0 0 0 0 0,1 0-1 0 0,-1-1 1 0 0,1 1 0 0 0,-1 0 0 0 0,1 0 0 0 0,0-1 0 0 0,0 1 0 0 0,0-1 0 0 0,0 0 0 0 0,0 0-1 0 0,1 1 1 0 0,-1-1 0 0 0,1-1 0 0 0,-1 1 0 0 0,1 0 0 0 0,0-1 0 0 0,0 1 0 0 0,-1-1 0 0 0,6 2-1 0 0,-3-3-203 0 0,-1 1-1 0 0,1-1 1 0 0,0 1-1 0 0,0-1 1 0 0,-1-1-1 0 0,1 1 0 0 0,0-1 1 0 0,0 0-1 0 0,-1 0 1 0 0,1 0-1 0 0,-1-1 1 0 0,1 1-1 0 0,4-3 0 0 0,1-1-371 0 0,0-1 0 0 0,0 1-1 0 0,0-2 1 0 0,-1 1-1 0 0,10-11 1 0 0,-12 11 661 0 0,-1 0 0 0 0,0-1 0 0 0,0 0 0 0 0,0 0 0 0 0,8-15 0 0 0,2-7 286 0 0,-10 20 482 0 0,-1 0 1 0 0,0-1-1 0 0,0 0 0 0 0,-1 0 0 0 0,0 0 1 0 0,-1 0-1 0 0,0-1 0 0 0,3-20 0 0 0,-3 13 1941 0 0,-2 7 4815 0 0,-11 25-3129 0 0,5-4-3563 0 0,1 0-1 0 0,0 1 1 0 0,0-1-1 0 0,-2 15 1 0 0,-7 19 95 0 0,3-13-466 0 0,2 0 0 0 0,1 0-1 0 0,-3 39 1 0 0,8-54-237 0 0,-52 276-277 0 0,39-213-606 0 0,5-19 41 0 0,6-32 361 0 0,-1-1 0 0 0,-2 0 0 0 0,-19 52 0 0 0,24-75 296 0 0,-1 0 1 0 0,0 0 0 0 0,0-1-1 0 0,-1 1 1 0 0,1-1 0 0 0,-1 1 0 0 0,0-1-1 0 0,1 0 1 0 0,-2 0 0 0 0,1-1-1 0 0,0 1 1 0 0,0-1 0 0 0,-1 0-1 0 0,1 0 1 0 0,-8 2 0 0 0,-77 18-5053 0 0,73-20 3983 0 0,0 0-1 0 0,0-1 1 0 0,0 0-1 0 0,-27-4 1 0 0,37 3 1270 0 0,-1-1-1 0 0,1 0 1 0 0,-1 0 0 0 0,1-1 0 0 0,-1 0-1 0 0,1 0 1 0 0,0 0 0 0 0,0-1 0 0 0,0 0-1 0 0,0 0 1 0 0,1-1 0 0 0,-1 1 0 0 0,-9-10-1 0 0,13 11 322 0 0,0 0 0 0 0,1 0-1 0 0,-1 0 1 0 0,1-1-1 0 0,-1 1 1 0 0,1 0-1 0 0,0-1 1 0 0,0 1-1 0 0,0-1 1 0 0,0 0-1 0 0,0 1 1 0 0,1-1 0 0 0,-1 0-1 0 0,1 0 1 0 0,-1 1-1 0 0,1-1 1 0 0,0 0-1 0 0,0 0 1 0 0,1 0-1 0 0,0-5 1 0 0,1 3 56 0 0,0-1-1 0 0,0 0 1 0 0,1 0 0 0 0,0 1 0 0 0,0-1 0 0 0,0 1-1 0 0,1 0 1 0 0,-1 0 0 0 0,6-5 0 0 0,7-7 101 0 0,2 1 0 0 0,0 0 1 0 0,37-23-1 0 0,76-41-1077 0 0,-24 15-3120 0 0,-5-6-5168 0 0,-70 45 3916 0 0,-2-1-1 0 0,28-32 1 0 0,-49 47 3816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0 916 0 0,'-2'2'420'0'0,"1"0"0"0"0,0 0 1 0 0,0 1-1 0 0,0-1 0 0 0,0 0 0 0 0,0 1 0 0 0,1-1 1 0 0,-1 0-1 0 0,1 1 0 0 0,-1-1 0 0 0,1 1 0 0 0,0 3 0 0 0,1 37 10126 0 0,1-20 1117 0 0,-2-52-26975 0 0,0 18 12050 0 0,-1 4 1794 0 0,0 1 1 0 0,0-1-1 0 0,-1 1 1 0 0,0 0-1 0 0,-3-9 0 0 0,4 11 1074 0 0,-1-5-419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7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496 80 0 0 0,'-2'-3'744'0'0,"-1"0"-1"0"0,0 1 1 0 0,0-1 0 0 0,-1 0-1 0 0,1 1 1 0 0,0-1 0 0 0,-1 1 0 0 0,0 0-1 0 0,1 1 1 0 0,-1-1 0 0 0,0 0-1 0 0,-6-1 1 0 0,-2-2 1912 0 0,-1-2-754 0 0,-1 1 0 0 0,1 0 0 0 0,-1 1 0 0 0,0 0 0 0 0,-1 1-1 0 0,-15-2 1 0 0,16 4-1284 0 0,0 0-1 0 0,0 2 0 0 0,0 0 0 0 0,0 0 0 0 0,0 1 0 0 0,-19 4 0 0 0,22-2-579 0 0,0-1 0 0 0,0 2 0 0 0,0 0 0 0 0,1 0 1 0 0,0 1-1 0 0,-1 0 0 0 0,2 0 0 0 0,-1 1 0 0 0,1 1 0 0 0,0 0 0 0 0,0 0 0 0 0,0 1 0 0 0,1 0 0 0 0,1 0 0 0 0,-1 0 1 0 0,1 1-1 0 0,1 1 0 0 0,-11 18 0 0 0,14-21-58 0 0,-1 0 1 0 0,2 0-1 0 0,-1 0 1 0 0,1 0-1 0 0,0 1 1 0 0,0-1-1 0 0,1 1 1 0 0,0-1 0 0 0,1 1-1 0 0,-1 0 1 0 0,1-1-1 0 0,2 12 1 0 0,-1-15-44 0 0,0-1 0 0 0,0 1 0 0 0,0-1 0 0 0,0 0 0 0 0,0 1 0 0 0,1-1 0 0 0,0 0 0 0 0,-1 0 0 0 0,1 0 0 0 0,0 0 0 0 0,1 0 0 0 0,-1 0 0 0 0,0-1 0 0 0,1 1 0 0 0,0-1 0 0 0,-1 0 0 0 0,1 0 0 0 0,0 0 0 0 0,0 0 1 0 0,0 0-1 0 0,1 0 0 0 0,-1-1 0 0 0,0 0 0 0 0,1 1 0 0 0,-1-1 0 0 0,0 0 0 0 0,1-1 0 0 0,6 1 0 0 0,4 1-757 0 0,0-1 0 0 0,-1-1-1 0 0,1 0 1 0 0,0-1 0 0 0,0-1 0 0 0,0 0-1 0 0,19-6 1 0 0,-19 4-612 0 0,0-1 0 0 0,0-1 1 0 0,0 0-1 0 0,-1-1 0 0 0,0 0 0 0 0,22-17 0 0 0,-23 13 124 0 0,0-1 1 0 0,0 0-1 0 0,-1-1 0 0 0,-1-1 1 0 0,0 0-1 0 0,-1 0 0 0 0,14-31 0 0 0,-14 21 353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9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0 0 0,'-7'9'962'0'0,"0"0"0"0"0,0-1 0 0 0,-1 0 1 0 0,-15 13-1 0 0,-7 7 5402 0 0,29-27-6172 0 0,1-1 0 0 0,-1 1 0 0 0,1-1 0 0 0,0 0 0 0 0,-1 1 0 0 0,1-1 0 0 0,0 1 0 0 0,-1-1 0 0 0,1 1 0 0 0,0-1 0 0 0,0 1 0 0 0,-1-1 0 0 0,1 1 0 0 0,0-1 0 0 0,0 1 0 0 0,0 0 0 0 0,0-1 0 0 0,0 1 0 0 0,0-1 0 0 0,0 1 0 0 0,0-1 0 0 0,0 1 0 0 0,0 0 0 0 0,0-1 0 0 0,0 1 0 0 0,0-1 0 0 0,1 2 0 0 0,12 7 1402 0 0,23-2-2323 0 0,-25-8-484 0 0,17 5-4656 0 0,-10 10-3790 0 0,-11-5 8984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8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1 0 0 0,'-3'0'670'0'0,"-1"1"-1"0"0,1 1 1 0 0,0-1 0 0 0,-1 0-1 0 0,1 1 1 0 0,0 0 0 0 0,0-1-1 0 0,0 1 1 0 0,0 1 0 0 0,0-1-1 0 0,0 0 1 0 0,0 1-1 0 0,1-1 1 0 0,0 1 0 0 0,-1 0-1 0 0,1 0 1 0 0,-3 5 0 0 0,-35 59 8328 0 0,37-62-8527 0 0,-33 77 4330 0 0,-6 49-1798 0 0,14-39-1934 0 0,9-23-535 0 0,-18 126-1 0 0,29-144-734 0 0,1-1-1707 0 0,-1 88 1 0 0,7-137 1832 0 0,1-1 1 0 0,0 0 0 0 0,0 1 0 0 0,0-1 0 0 0,0 1-1 0 0,0-1 1 0 0,0 1 0 0 0,0-1 0 0 0,0 0 0 0 0,1 1-1 0 0,-1-1 1 0 0,0 1 0 0 0,0-1 0 0 0,0 1 0 0 0,0-1-1 0 0,1 0 1 0 0,-1 1 0 0 0,0-1 0 0 0,0 0-1 0 0,1 1 1 0 0,-1-1 0 0 0,0 0 0 0 0,0 1 0 0 0,1-1-1 0 0,-1 0 1 0 0,0 1 0 0 0,1-1 0 0 0,-1 0 0 0 0,1 0-1 0 0,-1 0 1 0 0,0 1 0 0 0,2-1 0 0 0,14-4-2157 0 0,19-21-913 0 0,-31 22 2770 0 0,24-21-1582 0 0,-2-1 0 0 0,0-2 0 0 0,37-51 0 0 0,-49 60 1504 0 0,15-19-132 0 0,-12 13 977 0 0,1 1 1 0 0,1 1 0 0 0,1 1-1 0 0,28-23 1 0 0,-44 41-85 0 0,-1 0 85 0 0,-1 1 0 0 0,1 0 0 0 0,0 0 0 0 0,-1 1-1 0 0,1-1 1 0 0,0 0 0 0 0,0 1 0 0 0,0 0 0 0 0,0 0 0 0 0,1 0 0 0 0,-1 0-1 0 0,5-1 1 0 0,-7 2 584 0 0,-2 37 5468 0 0,-31 85-2252 0 0,10-31-3668 0 0,21-87-575 0 0,1 0-1 0 0,1 1 1 0 0,-1-1 0 0 0,0 0-1 0 0,1 0 1 0 0,0 0 0 0 0,0 0-1 0 0,0 0 1 0 0,1 0 0 0 0,-1 0-1 0 0,1-1 1 0 0,0 1 0 0 0,0 0-1 0 0,0-1 1 0 0,1 1 0 0 0,-1-1-1 0 0,5 4 1 0 0,-3-5-295 0 0,1-1 0 0 0,0 1 0 0 0,-1-1 0 0 0,1 0 0 0 0,0-1 0 0 0,0 1 1 0 0,0-1-1 0 0,0 0 0 0 0,-1 0 0 0 0,1-1 0 0 0,0 0 0 0 0,0 1 0 0 0,0-1 0 0 0,-1-1 0 0 0,1 1 0 0 0,0-1 0 0 0,-1 0 0 0 0,0 0 0 0 0,1 0 1 0 0,-1 0-1 0 0,0-1 0 0 0,6-5 0 0 0,7-3-2095 0 0,-1-2 0 0 0,0 0 0 0 0,27-30 0 0 0,-34 31 1483 0 0,0 1 1 0 0,-1-1-1 0 0,-1 0 1 0 0,11-23-1 0 0,17-55 751 0 0,-28 71 803 0 0,1-26 9120 0 0,-21 70-3798 0 0,-27 126 726 0 0,35-127-6272 0 0,-28 99 770 0 0,26-108-1056 0 0,-2 14 1 0 0,8-21-629 0 0,11-20-1413 0 0,72-96-8070 0 0,-24 28 3475 0 0,-36 49 4569 0 0,20-22-691 0 0,-31 42 2507 0 0,1 1-1 0 0,0 0 1 0 0,0 1 0 0 0,20-11-1 0 0,-29 18 334 0 0,-1 0 0 0 0,1 1 1 0 0,-1-1-1 0 0,1 1 0 0 0,0 0 0 0 0,0 0 0 0 0,0 0 1 0 0,-1 0-1 0 0,1 0 0 0 0,0 1 0 0 0,0-1 0 0 0,0 1 0 0 0,0 0 1 0 0,0 0-1 0 0,0 0 0 0 0,0 0 0 0 0,0 1 0 0 0,0-1 1 0 0,0 1-1 0 0,0-1 0 0 0,0 1 0 0 0,0 0 0 0 0,0 0 0 0 0,-1 1 1 0 0,1-1-1 0 0,0 1 0 0 0,-1-1 0 0 0,1 1 0 0 0,-1 0 1 0 0,3 2-1 0 0,-1 1 399 0 0,-1-1 0 0 0,0 1-1 0 0,0 0 1 0 0,-1 1 0 0 0,0-1 0 0 0,0 0 0 0 0,0 1 0 0 0,0-1 0 0 0,-1 1 0 0 0,0-1-1 0 0,0 1 1 0 0,0 0 0 0 0,-1-1 0 0 0,0 1 0 0 0,0 0 0 0 0,0 0 0 0 0,-1-1 0 0 0,-1 7 0 0 0,-3 16 1308 0 0,-2-1 1 0 0,-15 40 0 0 0,7-23-877 0 0,13-36-921 0 0,-1 1-125 0 0,0 1 0 0 0,1 0 0 0 0,0 0 0 0 0,-1 18 0 0 0,3-27-69 0 0,0-1 0 0 0,0 1-1 0 0,0-1 1 0 0,0 0 0 0 0,0 1 0 0 0,0-1 0 0 0,0 0 0 0 0,0 1-1 0 0,0-1 1 0 0,0 0 0 0 0,1 1 0 0 0,-1-1 0 0 0,0 0 0 0 0,0 1-1 0 0,0-1 1 0 0,0 0 0 0 0,1 1 0 0 0,-1-1 0 0 0,0 0 0 0 0,0 1-1 0 0,1-1 1 0 0,-1 0 0 0 0,0 0 0 0 0,1 0 0 0 0,-1 1-1 0 0,0-1 1 0 0,1 0 0 0 0,-1 0 0 0 0,0 0 0 0 0,1 0 0 0 0,-1 1-1 0 0,0-1 1 0 0,1 0 0 0 0,-1 0 0 0 0,0 0 0 0 0,1 0 0 0 0,-1 0-1 0 0,0 0 1 0 0,1 0 0 0 0,-1 0 0 0 0,1 0 0 0 0,-1 0 0 0 0,0 0-1 0 0,1 0 1 0 0,-1 0 0 0 0,0-1 0 0 0,1 1 0 0 0,-1 0-1 0 0,0 0 1 0 0,1 0 0 0 0,-1 0 0 0 0,0-1 0 0 0,1 1 0 0 0,-1 0-1 0 0,0 0 1 0 0,0-1 0 0 0,1 1 0 0 0,-1 0 0 0 0,0 0 0 0 0,0-1-1 0 0,1 1 1 0 0,19-17-5698 0 0,19-33-3527 0 0,13-31 3020 0 0,-44 65 5854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8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15 387 0 0 0,'-15'-8'19431'0'0,"30"5"-17461"0"0,14-6-1142 0 0,0-1 0 0 0,53-26 0 0 0,-69 29-1403 0 0,1-1 1 0 0,-1-1-1 0 0,-1 0 1 0 0,0 0-1 0 0,0-1 1 0 0,-1-1-1 0 0,17-19 0 0 0,-22 21 68 0 0,1-1 0 0 0,-2 0-1 0 0,1-1 1 0 0,-1 1-1 0 0,-1-1 1 0 0,0 0 0 0 0,0 0-1 0 0,2-16 1 0 0,-4 18 336 0 0,-2 2 270 0 0,0 1 1 0 0,-1-1 0 0 0,1 1 0 0 0,-2 0 0 0 0,1-1-1 0 0,-1 1 1 0 0,0 0 0 0 0,0 0 0 0 0,-1 0 0 0 0,1 0-1 0 0,-1 1 1 0 0,-1-1 0 0 0,-5-7 0 0 0,5 6 698 0 0,3 6-682 0 0,1 0 1 0 0,-1 1-1 0 0,0-1 1 0 0,1 0-1 0 0,-1 1 1 0 0,0-1-1 0 0,0 1 1 0 0,1-1-1 0 0,-1 1 1 0 0,0-1-1 0 0,0 1 1 0 0,0-1 0 0 0,0 1-1 0 0,0 0 1 0 0,0 0-1 0 0,0-1 1 0 0,0 1-1 0 0,1 0 1 0 0,-1 0-1 0 0,0 0 1 0 0,0 0-1 0 0,0 0 1 0 0,0 0-1 0 0,0 0 1 0 0,0 0 0 0 0,0 1-1 0 0,0-1 1 0 0,0 0-1 0 0,0 1 1 0 0,0-1-1 0 0,0 0 1 0 0,1 1-1 0 0,-1-1 1 0 0,0 1-1 0 0,0-1 1 0 0,0 1-1 0 0,1 0 1 0 0,-2 1 0 0 0,-27 26 3264 0 0,19-7-2311 0 0,0 1 0 0 0,2 0 0 0 0,-10 41 0 0 0,7-27-435 0 0,3-2 96 0 0,-7 61 0 0 0,-4 19 46 0 0,3-24-392 0 0,13-68-338 0 0,0 1 0 0 0,-2-1 0 0 0,0 0 0 0 0,-13 30 0 0 0,9-29-46 0 0,6-14-9 0 0,-1 0-1 0 0,0 0 0 0 0,-1-1 0 0 0,1 1 1 0 0,-8 8-1 0 0,19-25-764 0 0,147-150-9244 0 0,-135 141 9158 0 0,0 0 0 0 0,2 1 0 0 0,0 1-1 0 0,0 1 1 0 0,2 1 0 0 0,0 1 0 0 0,44-17-1 0 0,-65 28 939 0 0,-1 0 1 0 0,1 1-1 0 0,0-1 0 0 0,0 1 0 0 0,0-1 0 0 0,0 1 0 0 0,0 0 0 0 0,0 0 0 0 0,0 0 0 0 0,0 0 0 0 0,0 0 0 0 0,0 0 1 0 0,0 0-1 0 0,0 1 0 0 0,0-1 0 0 0,-1 1 0 0 0,1-1 0 0 0,0 1 0 0 0,0 0 0 0 0,0 0 0 0 0,-1 0 0 0 0,1 0 0 0 0,0 0 0 0 0,-1 0 1 0 0,1 0-1 0 0,-1 0 0 0 0,1 1 0 0 0,-1-1 0 0 0,1 1 0 0 0,0 1 0 0 0,-1-1 157 0 0,0 1-1 0 0,0 0 1 0 0,-1-1-1 0 0,1 1 1 0 0,-1-1-1 0 0,1 1 1 0 0,-1 0-1 0 0,0 0 1 0 0,0-1-1 0 0,0 1 1 0 0,0 0-1 0 0,-1-1 1 0 0,1 1 0 0 0,-1 0-1 0 0,0-1 1 0 0,1 1-1 0 0,-1-1 1 0 0,0 1-1 0 0,-1-1 1 0 0,1 1-1 0 0,-3 3 1 0 0,-38 90 4470 0 0,38-88-4489 0 0,0 0-1 0 0,1 0 1 0 0,0 1-1 0 0,1-1 1 0 0,0 1-1 0 0,0-1 1 0 0,0 13-1 0 0,1-19-221 0 0,1 1 0 0 0,0-1 0 0 0,0 1 0 0 0,0 0 0 0 0,1-1-1 0 0,-1 1 1 0 0,0-1 0 0 0,1 1 0 0 0,0-1 0 0 0,-1 1 0 0 0,1-1-1 0 0,0 1 1 0 0,0-1 0 0 0,1 0 0 0 0,-1 1 0 0 0,0-1-1 0 0,1 0 1 0 0,0 0 0 0 0,-1 0 0 0 0,1 0 0 0 0,0 0 0 0 0,0 0-1 0 0,0-1 1 0 0,0 1 0 0 0,0-1 0 0 0,0 1 0 0 0,1-1-1 0 0,3 2 1 0 0,2 0-453 0 0,-1-1 0 0 0,1 0 1 0 0,0 0-1 0 0,0-1 0 0 0,0 0 0 0 0,0 0 0 0 0,0-1 0 0 0,14 0 0 0 0,-13-2-486 0 0,0 0 0 0 0,1 0 0 0 0,-1-1 0 0 0,0 0-1 0 0,0 0 1 0 0,-1-1 0 0 0,1 0 0 0 0,-1-1 0 0 0,0 0 0 0 0,14-10 0 0 0,-8 3-1087 0 0,0-1 1 0 0,0 0-1 0 0,-1-2 1 0 0,18-25-1 0 0,12-30-1676 0 0,-35 50 3420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1 800 0 0,'-14'16'21964'0'0,"13"-16"-21179"0"0,-8 0 4288 0 0,5 0-5413 0 0,3 0 285 0 0,-21 27-16232 0 0,-5 34 5911 0 0,19-46 9292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09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40 320 0 0,'0'-1'416'0'0,"1"-1"0"0"0,-1 0 0 0 0,1 0-1 0 0,-1 0 1 0 0,1 1 0 0 0,0-1 0 0 0,0 0 0 0 0,-1 1 0 0 0,1-1-1 0 0,0 1 1 0 0,0-1 0 0 0,1 1 0 0 0,-1-1 0 0 0,0 1 0 0 0,0 0-1 0 0,1 0 1 0 0,-1-1 0 0 0,1 1 0 0 0,-1 0 0 0 0,1 0 0 0 0,-1 1-1 0 0,1-1 1 0 0,0 0 0 0 0,-1 0 0 0 0,1 1 0 0 0,0-1 0 0 0,0 1-1 0 0,-1-1 1 0 0,1 1 0 0 0,0 0 0 0 0,2 0 0 0 0,68-4 4441 0 0,-58 4-4382 0 0,102 3-712 0 0,0 2-3682 0 0,112 3-7928 0 0,-184-4 9518 0 0,-23-4 1702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10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2 347 0 0 0,'-1'1'297'0'0,"1"0"1"0"0,0-1-1 0 0,0 1 0 0 0,0 0 0 0 0,-1 0 1 0 0,1-1-1 0 0,0 1 0 0 0,0 0 1 0 0,0 0-1 0 0,0 0 0 0 0,0-1 1 0 0,1 1-1 0 0,-1 0 0 0 0,0 0 0 0 0,0-1 1 0 0,0 1-1 0 0,1 0 0 0 0,-1 0 1 0 0,0-1-1 0 0,1 1 0 0 0,-1 0 1 0 0,1-1-1 0 0,-1 1 0 0 0,1-1 0 0 0,-1 1 1 0 0,1 0-1 0 0,-1-1 0 0 0,1 1 1 0 0,-1-1-1 0 0,1 1 0 0 0,0-1 1 0 0,-1 0-1 0 0,1 1 0 0 0,0-1 0 0 0,0 0 1 0 0,-1 1-1 0 0,1-1 0 0 0,0 0 1 0 0,0 0-1 0 0,-1 0 0 0 0,1 1 1 0 0,0-1-1 0 0,0 0 0 0 0,-1 0 0 0 0,1 0 1 0 0,0 0-1 0 0,0 0 0 0 0,0-1 1 0 0,-1 1-1 0 0,1 0 0 0 0,0 0 1 0 0,0 0-1 0 0,-1-1 0 0 0,1 1 0 0 0,0 0 1 0 0,-1-1-1 0 0,1 1 0 0 0,0-1 1 0 0,-1 1-1 0 0,2-1 0 0 0,9-6 1785 0 0,0-1 0 0 0,-1 0-1 0 0,12-11 1 0 0,1 0-2186 0 0,-8 7-75 0 0,0-1-1 0 0,-1-1 1 0 0,16-21-1 0 0,-12 14-492 0 0,-8 10 264 0 0,22-25-2312 0 0,34-48 0 0 0,-60 75 2313 0 0,0 1 0 0 0,0 1 0 0 0,1-1 0 0 0,0 1-1 0 0,1 0 1 0 0,-1 1 0 0 0,14-9 0 0 0,-16 17 1156 0 0,-5 10 108 0 0,-5 14 961 0 0,-6 10 1368 0 0,-23 52 1 0 0,3-10-292 0 0,11-32-1861 0 0,15-36-877 0 0,1 0-1 0 0,-1 0 0 0 0,2 0 1 0 0,-1 0-1 0 0,2 1 0 0 0,-1-1 1 0 0,-1 22-1 0 0,3-29-128 0 0,-4 9-120 0 0,5-11 86 0 0,0-1 0 0 0,0 0 0 0 0,0 0 0 0 0,0 0-1 0 0,0 0 1 0 0,0 0 0 0 0,0 1 0 0 0,0-1-1 0 0,0 0 1 0 0,0 0 0 0 0,0 0 0 0 0,0 0 0 0 0,0 0-1 0 0,0 1 1 0 0,0-1 0 0 0,0 0 0 0 0,0 0 0 0 0,0 0-1 0 0,0 0 1 0 0,0 0 0 0 0,0 1 0 0 0,0-1 0 0 0,0 0-1 0 0,0 0 1 0 0,0 0 0 0 0,0 0 0 0 0,0 0 0 0 0,1 0-1 0 0,-1 1 1 0 0,0-1 0 0 0,0 0 0 0 0,0 0 0 0 0,0 0-1 0 0,0 0 1 0 0,0 0 0 0 0,1 0 0 0 0,-1 0 0 0 0,0 0-1 0 0,0 0 1 0 0,0 0 0 0 0,0 0 0 0 0,0 0 0 0 0,1 0-1 0 0,-1 0 1 0 0,0 0 0 0 0,0 0 0 0 0,0 0 0 0 0,0 0-1 0 0,0 0 1 0 0,1 0 0 0 0,-1 0 0 0 0,0 0 0 0 0,0 0-1 0 0,0 0 1 0 0,0 0 0 0 0,0 0 0 0 0,1 0 0 0 0,-1 0-1 0 0,0 0 1 0 0,0 0 0 0 0,0 0 0 0 0,0 0 0 0 0,0 0-1 0 0,0 0 1 0 0,0-1 0 0 0,1 1 0 0 0,-1 0 0 0 0,0 0-1 0 0,0 0 1 0 0,7-6-506 0 0,0-1 1 0 0,0 0-1 0 0,-1 0 0 0 0,0 0 0 0 0,0-1 1 0 0,4-8-1 0 0,4-3-576 0 0,56-81-4541 0 0,-46 63 3539 0 0,1 2 0 0 0,2 0 1 0 0,1 2-1 0 0,40-37 0 0 0,-64 66 2142 0 0,1 1-1 0 0,-1-1 0 0 0,1 1 1 0 0,-1 0-1 0 0,1 0 0 0 0,0 1 1 0 0,0-1-1 0 0,1 1 0 0 0,-1 0 1 0 0,0 1-1 0 0,1-1 0 0 0,-1 1 1 0 0,1 0-1 0 0,-1 1 0 0 0,1-1 1 0 0,-1 1-1 0 0,11 1 0 0 0,-13 0 245 0 0,1 0 0 0 0,0 0 1 0 0,0 0-1 0 0,-1 1 0 0 0,1-1 0 0 0,-1 1 0 0 0,0 0 0 0 0,1 0 0 0 0,-1 1 0 0 0,0-1 0 0 0,0 1 0 0 0,0-1 0 0 0,-1 1 0 0 0,1 0 0 0 0,0 0 1 0 0,-1 0-1 0 0,0 0 0 0 0,0 0 0 0 0,0 1 0 0 0,0-1 0 0 0,-1 1 0 0 0,1-1 0 0 0,-1 1 0 0 0,0 0 0 0 0,2 6 0 0 0,-2 0 339 0 0,1 1-1 0 0,-1-1 0 0 0,-1 1 0 0 0,0-1 1 0 0,0 1-1 0 0,-1-1 0 0 0,0 0 0 0 0,-1 1 1 0 0,0-1-1 0 0,-1 0 0 0 0,-4 11 0 0 0,-4 7 290 0 0,-1-1 0 0 0,-26 43 0 0 0,22-30-2038 0 0,11-17-2359 0 0,5-22 3212 0 0,1 0 1 0 0,-1 0-1 0 0,0-1 1 0 0,0 1 0 0 0,1 0-1 0 0,-1-1 1 0 0,1 1 0 0 0,-1 0-1 0 0,1-1 1 0 0,-1 1-1 0 0,1 0 1 0 0,-1-1 0 0 0,1 1-1 0 0,-1-1 1 0 0,1 1 0 0 0,0-1-1 0 0,-1 1 1 0 0,1-1-1 0 0,0 0 1 0 0,-1 1 0 0 0,1-1-1 0 0,0 0 1 0 0,0 1 0 0 0,0-1-1 0 0,-1 0 1 0 0,1 0-1 0 0,0 0 1 0 0,0 0 0 0 0,0 0-1 0 0,-1 0 1 0 0,1 0 0 0 0,0 0-1 0 0,0 0 1 0 0,0 0-1 0 0,0 0 1 0 0,37-4-4767 0 0,-29 2 3820 0 0,15-2-1098 0 0,1-1-1 0 0,32-12 0 0 0,-40 11 1620 0 0,17-5-115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13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525 695 420 0 0,'0'-3'535'0'0,"0"1"-1"0"0,0 0 1 0 0,0 0 0 0 0,0 0-1 0 0,-1-1 1 0 0,1 1-1 0 0,-1 0 1 0 0,0 0 0 0 0,1 0-1 0 0,-1 0 1 0 0,0 0 0 0 0,0 0-1 0 0,0 0 1 0 0,-1 0 0 0 0,1 0-1 0 0,0 0 1 0 0,-1 0-1 0 0,1 1 1 0 0,-1-1 0 0 0,1 1-1 0 0,-1-1 1 0 0,-2-1 0 0 0,-1 1 260 0 0,1 0 1 0 0,0 0-1 0 0,-1 0 0 0 0,0 1 1 0 0,1 0-1 0 0,-1 0 1 0 0,0 0-1 0 0,1 0 1 0 0,-1 1-1 0 0,-5-1 0 0 0,-56 7 4429 0 0,11 5-3665 0 0,30-4-1276 0 0,0 0 0 0 0,0 2 0 0 0,1 0-1 0 0,0 2 1 0 0,1 0 0 0 0,0 2 0 0 0,1 1 0 0 0,1 0 0 0 0,0 2 0 0 0,1 0 0 0 0,-24 24 0 0 0,42-37-290 0 0,-1 0 0 0 0,0 0-1 0 0,1 0 1 0 0,0 0 0 0 0,0 0-1 0 0,0 1 1 0 0,0-1 0 0 0,0 1 0 0 0,1-1-1 0 0,0 1 1 0 0,-1 0 0 0 0,1-1-1 0 0,1 1 1 0 0,-1 0 0 0 0,0 0 0 0 0,1 5-1 0 0,0-6-54 0 0,1 0-1 0 0,-1 0 0 0 0,1 0 1 0 0,0-1-1 0 0,0 1 1 0 0,0 0-1 0 0,0 0 0 0 0,1-1 1 0 0,-1 1-1 0 0,1-1 1 0 0,-1 1-1 0 0,1-1 0 0 0,0 0 1 0 0,0 0-1 0 0,0 0 1 0 0,0 0-1 0 0,4 3 0 0 0,0-1-255 0 0,0 0-1 0 0,0-1 0 0 0,1 0 0 0 0,0 0 1 0 0,0 0-1 0 0,0 0 0 0 0,0-1 1 0 0,0-1-1 0 0,0 1 0 0 0,1-1 0 0 0,-1 0 1 0 0,0-1-1 0 0,1 1 0 0 0,-1-2 0 0 0,1 1 1 0 0,7-2-1 0 0,5-3-745 0 0,1 0-1 0 0,-1-2 1 0 0,-1 0-1 0 0,1-1 1 0 0,-1-1 0 0 0,-1-1-1 0 0,0 0 1 0 0,0-2 0 0 0,-1 0-1 0 0,-1-1 1 0 0,26-25-1 0 0,-34 29 1159 0 0,0-1 0 0 0,-1 1-1 0 0,-1-1 1 0 0,0-1 0 0 0,9-18-1 0 0,6-12 2123 0 0,-11 13 570 0 0,-9 27-2559 0 0,-1 0 0 0 0,0 1 0 0 0,1-1 0 0 0,-1 0 0 0 0,0 1 0 0 0,0-1 0 0 0,1 0 0 0 0,-1 1 0 0 0,0-1 0 0 0,0 0 0 0 0,0 1 0 0 0,0-1 0 0 0,0 0 0 0 0,0 1 0 0 0,0-1 0 0 0,0 0 0 0 0,0 0 0 0 0,-1 1 0 0 0,1-1 0 0 0,0 0 0 0 0,0 1 0 0 0,0-1 0 0 0,-1 1 0 0 0,1-1 0 0 0,0 0 0 0 0,-1 1 0 0 0,1-1 0 0 0,-1 0 0 0 0,-2 5 427 0 0,0 0 1 0 0,0 0-1 0 0,1 1 1 0 0,0-1-1 0 0,-1 1 0 0 0,2-1 1 0 0,-1 1-1 0 0,-1 5 1 0 0,-16 70 357 0 0,-17 161 0 0 0,18-97-508 0 0,-3-48-504 0 0,19-88 0 0 0,0-1 0 0 0,-1 1 0 0 0,0-1 0 0 0,0 0 0 0 0,-4 7 0 0 0,-8 19 0 0 0,6-12-124 0 0,-1-1 0 0 0,-1 0 0 0 0,0-1-1 0 0,-2 0 1 0 0,0-1 0 0 0,-1-1 0 0 0,-1 0 0 0 0,-30 27 0 0 0,41-41 51 0 0,1 0 0 0 0,-1 0 0 0 0,1 0 0 0 0,-1 0 0 0 0,0-1 0 0 0,0 0 0 0 0,0 0 0 0 0,0 0 1 0 0,0 0-1 0 0,0 0 0 0 0,-1-1 0 0 0,1 0 0 0 0,-1 0 0 0 0,1 0 0 0 0,-1 0 0 0 0,1-1 0 0 0,-1 0 0 0 0,1 0 1 0 0,-1 0-1 0 0,1 0 0 0 0,-1-1 0 0 0,1 0 0 0 0,-1 1 0 0 0,1-2 0 0 0,-1 1 0 0 0,1-1 0 0 0,0 1 0 0 0,0-1 1 0 0,0 0-1 0 0,0-1 0 0 0,0 1 0 0 0,-4-4 0 0 0,4 3 41 0 0,1 0 0 0 0,0 0 0 0 0,0 0 1 0 0,0-1-1 0 0,1 1 0 0 0,-1-1 0 0 0,1 1 0 0 0,0-1 0 0 0,0 0 0 0 0,0 0 0 0 0,1 0 1 0 0,-1 0-1 0 0,1 0 0 0 0,0-1 0 0 0,0 1 0 0 0,0-8 0 0 0,1 3 0 0 0,0 0-1 0 0,0 1 1 0 0,1-1-1 0 0,1 0 1 0 0,-1 0-1 0 0,1 1 1 0 0,7-17-1 0 0,1 2 8 0 0,1 0 0 0 0,1 1 0 0 0,1 1 0 0 0,1-1 0 0 0,18-18 0 0 0,12-12-18 0 0,3 3-1 0 0,2 1 1 0 0,2 3 0 0 0,64-43-1 0 0,-10 19-980 0 0,149-74 0 0 0,-198 115-488 0 0,-2-3-1 0 0,-1-1 1 0 0,-1-3 0 0 0,-2-2-1 0 0,-2-2 1 0 0,59-63 0 0 0,-92 86 1095 0 0,-1-1 0 0 0,-1-1 0 0 0,0 0 0 0 0,15-31 0 0 0,-23 36 312 0 0,1 0 0 0 0,-2 0-1 0 0,0-1 1 0 0,0 0 0 0 0,-2 1-1 0 0,1-1 1 0 0,-2 0 0 0 0,1-19-1 0 0,-3 23 133 0 0,0 0 0 0 0,0 0 0 0 0,-1 0 0 0 0,0 0 0 0 0,0 0 0 0 0,-1 0 0 0 0,-1 0 0 0 0,0 1 0 0 0,-8-15 0 0 0,9 19 195 0 0,0 0 0 0 0,0 0 0 0 0,0 0 0 0 0,-1 0-1 0 0,0 1 1 0 0,0 0 0 0 0,0 0 0 0 0,0 0 0 0 0,-1 0-1 0 0,0 0 1 0 0,0 1 0 0 0,0 0 0 0 0,0 0 0 0 0,0 0-1 0 0,0 1 1 0 0,-1 0 0 0 0,-9-3 0 0 0,12 5 48 0 0,-1 0 0 0 0,0 0 0 0 0,0 0 0 0 0,1 1 0 0 0,-1-1 0 0 0,0 1 0 0 0,1 0 0 0 0,-1 0 0 0 0,0 0 0 0 0,1 0 0 0 0,0 1 0 0 0,-1 0 0 0 0,1-1 0 0 0,0 1 0 0 0,0 0 0 0 0,0 1-1 0 0,0-1 1 0 0,0 0 0 0 0,0 1 0 0 0,1 0 0 0 0,-4 3 0 0 0,-6 8 1062 0 0,1 1 0 0 0,-17 30 0 0 0,25-41-1151 0 0,-10 24 455 0 0,1 0 1 0 0,1 0-1 0 0,1 1 1 0 0,2 1-1 0 0,-5 30 0 0 0,3-17-225 0 0,-24 172 743 0 0,13-62-557 0 0,16-116-597 0 0,1 73 0 0 0,4-102 0 0 0,0-7-10 0 0,0-1 0 0 0,0 1 0 0 0,0-1 0 0 0,0 1 0 0 0,0-1 0 0 0,0 1 0 0 0,1-1 1 0 0,-1 1-1 0 0,0-1 0 0 0,0 0 0 0 0,0 1 0 0 0,0-1 0 0 0,1 1 0 0 0,-1-1 0 0 0,0 1 0 0 0,0-1 0 0 0,1 1 0 0 0,-1-1 0 0 0,0 0 0 0 0,0 1 0 0 0,1-1 1 0 0,-1 0-1 0 0,1 1 0 0 0,-1-1 0 0 0,0 0 0 0 0,1 0 0 0 0,-1 1 0 0 0,1-1 0 0 0,-1 0 0 0 0,0 0 0 0 0,1 0 0 0 0,-1 1 0 0 0,1-1 0 0 0,-1 0 0 0 0,1 0 0 0 0,-1 0 1 0 0,1 0-1 0 0,-1 0 0 0 0,1 0 0 0 0,-1 0 0 0 0,1 0 0 0 0,-1 0 0 0 0,1 0 0 0 0,-1 0 0 0 0,1 0 0 0 0,-1-1 0 0 0,1 1 0 0 0,-1 0 0 0 0,0 0 0 0 0,1 0 1 0 0,-1-1-1 0 0,1 1 0 0 0,-1 0 0 0 0,1 0 0 0 0,-1-1 0 0 0,1 0 0 0 0,28-18-820 0 0,-27 17 751 0 0,30-25-1715 0 0,-1-2 0 0 0,-1-1 0 0 0,-2-2 0 0 0,25-36 1 0 0,26-29-2963 0 0,-74 91 4719 0 0,0 1 0 0 0,0 0 0 0 0,0 0 0 0 0,0 0 0 0 0,1 0 0 0 0,0 1 0 0 0,0 0 0 0 0,0 0 0 0 0,0 1 0 0 0,1 0 1 0 0,11-5-1 0 0,-18 8 160 0 0,1 0 0 0 0,0 0 0 0 0,-1 0 0 0 0,1-1 1 0 0,0 1-1 0 0,-1 0 0 0 0,1 0 0 0 0,0 0 0 0 0,-1 0 0 0 0,1 0 1 0 0,0 0-1 0 0,-1 0 0 0 0,1 0 0 0 0,0 1 0 0 0,-1-1 1 0 0,1 0-1 0 0,0 0 0 0 0,-1 1 0 0 0,1-1 0 0 0,0 0 1 0 0,-1 1-1 0 0,1-1 0 0 0,-1 0 0 0 0,1 1 0 0 0,-1-1 0 0 0,1 1 1 0 0,-1-1-1 0 0,1 1 0 0 0,-1-1 0 0 0,1 1 0 0 0,-1-1 1 0 0,1 2-1 0 0,4 26 2711 0 0,-15 35 589 0 0,10-61-3278 0 0,-9 31 1053 0 0,6-22-966 0 0,0-1 0 0 0,0 1-1 0 0,1-1 1 0 0,0 19-1 0 0,-2-9-120 0 0,4-18-109 0 0,-1-1 0 0 0,1 1-1 0 0,0 0 1 0 0,-1-1 0 0 0,1 1 0 0 0,0 0 0 0 0,0 0-1 0 0,0 0 1 0 0,0-1 0 0 0,1 1 0 0 0,-1 0 0 0 0,0-1-1 0 0,1 1 1 0 0,-1 0 0 0 0,1 0 0 0 0,0 1 0 0 0,2 3-17 0 0,-3-5-22 0 0,0 1 0 0 0,1-1 0 0 0,-1 0 0 0 0,1 1 0 0 0,-1-1 0 0 0,1 0 1 0 0,0 1-1 0 0,-1-1 0 0 0,1 0 0 0 0,0 0 0 0 0,0 0 0 0 0,0 1 0 0 0,0-1 0 0 0,0 0 1 0 0,0 0-1 0 0,0-1 0 0 0,0 1 0 0 0,0 0 0 0 0,1 0 0 0 0,-1 0 0 0 0,0-1 0 0 0,1 1 1 0 0,-1-1-1 0 0,0 1 0 0 0,1-1 0 0 0,-1 1 0 0 0,0-1 0 0 0,1 0 0 0 0,-1 0 0 0 0,1 0 1 0 0,-1 1-1 0 0,1-2 0 0 0,-1 1 0 0 0,1 0 0 0 0,-1 0 0 0 0,2-1 0 0 0,5 1-405 0 0,0-1 0 0 0,-1-1 0 0 0,1 1 0 0 0,0-1 0 0 0,-1-1 0 0 0,0 0 0 0 0,1 0-1 0 0,-1 0 1 0 0,0-1 0 0 0,-1 1 0 0 0,1-2 0 0 0,-1 1 0 0 0,1-1 0 0 0,-1 0 0 0 0,-1 0 0 0 0,7-7-1 0 0,9-12-1529 0 0,0-1 0 0 0,25-40 0 0 0,-44 61 1886 0 0,55-107 347 0 0,-67 127 9071 0 0,1 1-8330 0 0,0 0 0 0 0,1 0 0 0 0,-8 27 1 0 0,0 2-124 0 0,12-39-791 0 0,2 0 0 0 0,-1-1 0 0 0,1 2 0 0 0,0-1 0 0 0,0 0-1 0 0,1 0 1 0 0,-1 14 0 0 0,1-16-76 0 0,1 1 0 0 0,0 0-1 0 0,0 0 1 0 0,1-1 0 0 0,0 1-1 0 0,0 0 1 0 0,0-1-1 0 0,1 1 1 0 0,0 0 0 0 0,0-1-1 0 0,0 0 1 0 0,4 7 0 0 0,-3-9-64 0 0,0 0 1 0 0,0-1 0 0 0,0 1-1 0 0,0-1 1 0 0,0 0 0 0 0,0 0-1 0 0,0 0 1 0 0,1 0 0 0 0,-1-1-1 0 0,1 0 1 0 0,-1 1 0 0 0,1-1-1 0 0,0 0 1 0 0,-1 0 0 0 0,1-1-1 0 0,0 1 1 0 0,0-1 0 0 0,-1 0-1 0 0,1 0 1 0 0,4-1 0 0 0,4 0-243 0 0,0 0-1 0 0,0-1 1 0 0,-1 0 0 0 0,1-1 0 0 0,0 0 0 0 0,-1-1 0 0 0,17-8 0 0 0,79-47-3281 0 0,-64 34 1631 0 0,-22 11 1000 0 0,-1-1 1 0 0,0 0 0 0 0,-1-2 0 0 0,-1 0-1 0 0,0-1 1 0 0,18-26 0 0 0,-2 5 789 0 0,-21 15 864 0 0,-13 24-620 0 0,1-1 1 0 0,-1 0-1 0 0,0 1 0 0 0,0-1 1 0 0,1 0-1 0 0,-1 1 0 0 0,0-1 1 0 0,0 0-1 0 0,0 1 0 0 0,0-1 0 0 0,0 0 1 0 0,0 0-1 0 0,0 1 0 0 0,0-1 1 0 0,0 0-1 0 0,-1 0 0 0 0,1 1 1 0 0,0-1-1 0 0,0 0 0 0 0,-1 1 1 0 0,1-1-1 0 0,0 0 0 0 0,-1 1 1 0 0,1-1-1 0 0,-1 1 0 0 0,1-1 0 0 0,-1 1 1 0 0,1-1-1 0 0,-1 1 0 0 0,0-2 1 0 0,-3 1 328 0 0,1 0 1 0 0,-1 0-1 0 0,0 0 1 0 0,0 1-1 0 0,1-1 1 0 0,-1 1-1 0 0,0 0 1 0 0,0 0-1 0 0,0 0 1 0 0,0 0 0 0 0,1 1-1 0 0,-1 0 1 0 0,0 0-1 0 0,0 0 1 0 0,1 0-1 0 0,-1 0 1 0 0,1 1-1 0 0,-1-1 1 0 0,-5 5-1 0 0,-4 1 14 0 0,1 0 1 0 0,0 1-1 0 0,1 1 0 0 0,-12 10 0 0 0,15-11-287 0 0,0 0 0 0 0,0 0 0 0 0,1 0-1 0 0,0 1 1 0 0,1 0 0 0 0,0 0 0 0 0,1 1 0 0 0,0 0 0 0 0,-6 15 0 0 0,3 1 54 0 0,6-22-195 0 0,0-1-1 0 0,1 1 0 0 0,-1 0 1 0 0,1 0-1 0 0,0-1 0 0 0,0 1 1 0 0,1 0-1 0 0,-1 0 1 0 0,1 0-1 0 0,-1 0 0 0 0,1 0 1 0 0,0 0-1 0 0,1 0 0 0 0,-1 0 1 0 0,1 0-1 0 0,0 0 0 0 0,0-1 1 0 0,0 1-1 0 0,0 0 1 0 0,1 0-1 0 0,-1-1 0 0 0,1 1 1 0 0,0-1-1 0 0,0 1 0 0 0,4 3 1 0 0,4 6-154 0 0,-8-10 107 0 0,0-1 0 0 0,-1 0 0 0 0,1 1 0 0 0,1-1 0 0 0,-1 0 1 0 0,0 0-1 0 0,0 0 0 0 0,1-1 0 0 0,3 3 0 0 0,0 0-236 0 0,-1-1 0 0 0,0 0-1 0 0,1 0 1 0 0,0-1-1 0 0,-1 1 1 0 0,1-1 0 0 0,0-1-1 0 0,0 1 1 0 0,0-1-1 0 0,1 0 1 0 0,-1 0 0 0 0,0-1-1 0 0,0 0 1 0 0,0 0-1 0 0,1 0 1 0 0,-1-1 0 0 0,0 0-1 0 0,0 0 1 0 0,0 0-1 0 0,0-1 1 0 0,0 0 0 0 0,0 0-1 0 0,0-1 1 0 0,9-5-1 0 0,-3 0-850 0 0,1 0 0 0 0,-2-1-1 0 0,1 0 1 0 0,-1 0-1 0 0,0-2 1 0 0,15-18-1 0 0,-3-2-218 0 0,27-47 1 0 0,-34 48 2705 0 0,-12 19 1409 0 0,-9 19 3728 0 0,-5 11-4050 0 0,0 1 0 0 0,-12 38 0 0 0,1-17-1244 0 0,18-37-1098 0 0,0 1 0 0 0,0 0 0 0 0,1 0 0 0 0,-1 0 0 0 0,1 0 0 0 0,0 1 0 0 0,1-1 0 0 0,-1 1 0 0 0,0 6 0 0 0,-4 3-47 0 0,5-14-57 0 0,0 0-1 0 0,0 0 1 0 0,1 0 0 0 0,-1 0 0 0 0,0 0 0 0 0,1 0-1 0 0,-1 0 1 0 0,1 0 0 0 0,-1 0 0 0 0,1 1 0 0 0,0-1 0 0 0,-1 0-1 0 0,1 0 1 0 0,0 0 0 0 0,0 1 0 0 0,0 1 0 0 0,0-3-82 0 0,21-16-4003 0 0,106-111-7235 0 0,-42 46 6289 0 0,29-25 3253 0 0,-113 105 1898 0 0,-1 0-1 0 0,1 1 1 0 0,-1-1 0 0 0,1 1-1 0 0,-1-1 1 0 0,1 0-1 0 0,0 1 1 0 0,-1-1 0 0 0,1 1-1 0 0,0 0 1 0 0,-1-1 0 0 0,1 1-1 0 0,0-1 1 0 0,0 1 0 0 0,-1 0-1 0 0,1 0 1 0 0,0-1 0 0 0,0 1-1 0 0,-1 0 1 0 0,1 0-1 0 0,0 0 1 0 0,0 0 0 0 0,0 0-1 0 0,0 0 1 0 0,-1 0 0 0 0,1 0-1 0 0,0 0 1 0 0,0 0 0 0 0,0 1-1 0 0,0-1 1 0 0,0 1 182 0 0,0 1 0 0 0,-1-1-1 0 0,1 0 1 0 0,-1 0 0 0 0,1 0 0 0 0,-1 1 0 0 0,0-1 0 0 0,1 0 0 0 0,-1 1 0 0 0,0-1-1 0 0,0 0 1 0 0,0 1 0 0 0,0-1 0 0 0,0 0 0 0 0,0 3 0 0 0,-13 51 5398 0 0,-8-10-2754 0 0,17-33-2521 0 0,-1-1 0 0 0,-1 1 0 0 0,0-1 0 0 0,0 0 0 0 0,-1 0 0 0 0,-1-1 0 0 0,-13 16 0 0 0,-29 29 694 0 0,44-48-1637 0 0,8-10-251 0 0,20-22-1251 0 0,37-37-2039 0 0,4 6 409 0 0,-34 28 2199 0 0,1 2 1 0 0,2 2-1 0 0,41-26 0 0 0,-52 38 1262 0 0,-11 5 104 0 0,0 2 1 0 0,1-1-1 0 0,20-7 0 0 0,-28 12 321 0 0,1 0-1 0 0,-1 1 1 0 0,1-1-1 0 0,-1 1 1 0 0,1-1-1 0 0,-1 1 1 0 0,1 0-1 0 0,0 1 1 0 0,-1-1-1 0 0,1 0 1 0 0,-1 1-1 0 0,1 0 1 0 0,-1 0-1 0 0,1 0 1 0 0,-1 0-1 0 0,0 1 1 0 0,4 1-1 0 0,-6-2-58 0 0,0 0-1 0 0,1 0 1 0 0,-1 0 0 0 0,0 0 0 0 0,0 1-1 0 0,0-1 1 0 0,0 0 0 0 0,0 1-1 0 0,0-1 1 0 0,-1 0 0 0 0,1 1-1 0 0,0-1 1 0 0,-1 1 0 0 0,1-1 0 0 0,-1 1-1 0 0,1-1 1 0 0,-1 1 0 0 0,0-1-1 0 0,1 1 1 0 0,-1 0 0 0 0,0-1 0 0 0,0 1-1 0 0,0-1 1 0 0,-1 1 0 0 0,1 2-1 0 0,-14 48 2927 0 0,7-28-1771 0 0,2-4-651 0 0,-1-1 0 0 0,-1-1 0 0 0,-1 1 1 0 0,0-1-1 0 0,-1 0 0 0 0,-21 30 0 0 0,16-30-636 0 0,4-4-43 0 0,0-1 0 0 0,0-1 0 0 0,-16 15 0 0 0,-8 4-3875 0 0,55-57-14187 0 0,13-22 7944 0 0,-27 39 9402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1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62 420 0 0,'-37'14'7379'0'0,"0"9"13413"0"0,44-17-18305 0 0,11-1-1869 0 0,-10-5-551 0 0,1-1 0 0 0,0 0-1 0 0,-1 0 1 0 0,1-1 0 0 0,-1-1 0 0 0,1 1 0 0 0,-1-1 0 0 0,0 0 0 0 0,0-1 0 0 0,0 0 0 0 0,-1-1 0 0 0,0 1 0 0 0,1-1 0 0 0,-1 0 0 0 0,6-8 0 0 0,3 1-67 0 0,5-8 0 0 0,-20 18-39 0 0,-1 1-1 0 0,1-1 1 0 0,0 1 0 0 0,0-1 0 0 0,0 1-1 0 0,0-1 1 0 0,0 1 0 0 0,0 0-1 0 0,0-1 1 0 0,1 1 0 0 0,-1 0 0 0 0,0 0-1 0 0,1 0 1 0 0,-1 0 0 0 0,3-1-1 0 0,-4 3 15 0 0,1 0 0 0 0,0-1-1 0 0,0 1 1 0 0,-1 0-1 0 0,1 0 1 0 0,0 0 0 0 0,-1-1-1 0 0,1 1 1 0 0,-1 0 0 0 0,1 0-1 0 0,-1 0 1 0 0,0 0-1 0 0,1 0 1 0 0,-1 0 0 0 0,0 0-1 0 0,0 0 1 0 0,1 0-1 0 0,-1 0 1 0 0,0 0 0 0 0,0 1-1 0 0,0-1 1 0 0,0 0-1 0 0,-1 0 1 0 0,1 0 0 0 0,0 0-1 0 0,-1 1 1 0 0,1 86-1802 0 0,0-29-2860 0 0,0-53 3436 0 0,-1-1 1 0 0,0 1-1 0 0,0 0 1 0 0,-1-1-1 0 0,1 1 1 0 0,-1-1-1 0 0,0 0 1 0 0,-1 1-1 0 0,1-1 1 0 0,-1 0-1 0 0,0-1 1 0 0,0 1-1 0 0,-1 0 1 0 0,1-1-1 0 0,-1 0 1 0 0,0 0-1 0 0,-1 0 1 0 0,-8 7-1 0 0,6-4 204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1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1 652 0 0,'-30'26'9126'0'0,"20"-14"-8658"0"0,1-2-5337 0 0,-13 6 65 0 0,15-12 4231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15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103 248 48 0 0,'-16'10'2522'0'0,"-26"13"6524"0"0,38-22-7390 0 0,0 1 0 0 0,0 0 0 0 0,0-1 0 0 0,0 1 0 0 0,0-1 0 0 0,-1 0 0 0 0,-6 0 0 0 0,11-1-1538 0 0,0 0 0 0 0,-1 0 0 0 0,1 0 1 0 0,0 0-1 0 0,0 0 0 0 0,0 0 0 0 0,-1 0 0 0 0,1-1 0 0 0,0 1 0 0 0,0 0 0 0 0,0 0 0 0 0,0 0 0 0 0,-1 0 0 0 0,1 0 0 0 0,0 0 0 0 0,0 0 0 0 0,0-1 0 0 0,0 1 0 0 0,-1 0 0 0 0,1 0 0 0 0,0 0 0 0 0,0 0 1 0 0,0-1-1 0 0,0 1 0 0 0,0 0 0 0 0,0 0 0 0 0,0 0 0 0 0,0-1 0 0 0,0 1 0 0 0,0 0 0 0 0,0 0 0 0 0,0 0 0 0 0,-1-1 0 0 0,1 1 0 0 0,1 0 0 0 0,-1 0 0 0 0,0-1 0 0 0,0 1 0 0 0,0 0 0 0 0,0 0 1 0 0,0 0-1 0 0,0-1 0 0 0,0 1 0 0 0,0 0 0 0 0,0 0 0 0 0,0 0 0 0 0,0 0 0 0 0,0-1 0 0 0,1 1 0 0 0,-1 0 0 0 0,0 0 0 0 0,11-20 1503 0 0,26-28-3453 0 0,-28 36 2174 0 0,25-33-1176 0 0,76-93-1990 0 0,-108 135 2745 0 0,18-15 277 0 0,-19 19-155 0 0,-1-1-1 0 0,1 1 1 0 0,0 0 0 0 0,-1 0-1 0 0,1 0 1 0 0,-1-1-1 0 0,1 1 1 0 0,-1 0 0 0 0,1 0-1 0 0,-1 0 1 0 0,0 0 0 0 0,1 0-1 0 0,-1 0 1 0 0,0 0-1 0 0,0 0 1 0 0,0 0 0 0 0,0 0-1 0 0,0 0 1 0 0,0 0 0 0 0,0 0-1 0 0,0 0 1 0 0,0 0-1 0 0,0 0 1 0 0,0 0 0 0 0,-1 1-1 0 0,5 42 813 0 0,-2-34-687 0 0,-1 0 0 0 0,0 0 0 0 0,-1 0 1 0 0,0 1-1 0 0,-2 13 0 0 0,-5 33 420 0 0,-5 18 71 0 0,7-60-533 0 0,0 0 1 0 0,0-1 0 0 0,-16 26 0 0 0,17-31-1687 0 0,7-11-14 0 0,20-26-1559 0 0,31-47-2629 0 0,-36 47 3723 0 0,1 0 0 0 0,2 2 1 0 0,42-44-1 0 0,-43 52 1656 0 0,-3 2 420 0 0,0 1-1 0 0,23-15 1 0 0,-33 26 237 0 0,-1 0 0 0 0,0 1 0 0 0,1 0 0 0 0,-1 0 1 0 0,1 1-1 0 0,0-1 0 0 0,0 2 0 0 0,0-1 0 0 0,0 1 0 0 0,0 0 0 0 0,9 0 0 0 0,-13 1-48 0 0,-1 1 0 0 0,0-1 0 0 0,1 1-1 0 0,-1-1 1 0 0,0 1 0 0 0,0 0 0 0 0,1 0-1 0 0,-1 0 1 0 0,0 1 0 0 0,0-1 0 0 0,0 0-1 0 0,0 1 1 0 0,-1-1 0 0 0,1 1 0 0 0,0 0-1 0 0,0 0 1 0 0,-1-1 0 0 0,0 1 0 0 0,1 0-1 0 0,-1 0 1 0 0,0 0 0 0 0,0 1 0 0 0,0-1-1 0 0,0 0 1 0 0,0 0 0 0 0,0 1 0 0 0,-1-1-1 0 0,1 3 1 0 0,2 6 627 0 0,0 0 0 0 0,-2 0 1 0 0,1 0-1 0 0,-1 17 0 0 0,-8 208 4269 0 0,10-219-5105 0 0,-2-16-318 0 0,-1 0 0 0 0,0 0 0 0 0,0 0 0 0 0,1-1 0 0 0,-1 1 0 0 0,1 0 0 0 0,-1 0-1 0 0,1 0 1 0 0,-1 0 0 0 0,1-1 0 0 0,-1 1 0 0 0,1 0 0 0 0,-1-1 0 0 0,1 1 0 0 0,0 0 0 0 0,0-1 0 0 0,-1 1-1 0 0,1-1 1 0 0,0 1 0 0 0,0-1 0 0 0,0 1 0 0 0,-1-1 0 0 0,1 0 0 0 0,0 1 0 0 0,0-1 0 0 0,0 0-1 0 0,0 0 1 0 0,0 0 0 0 0,0 1 0 0 0,0-1 0 0 0,0 0 0 0 0,0 0 0 0 0,0 0 0 0 0,0-1 0 0 0,-1 1-1 0 0,1 0 1 0 0,0 0 0 0 0,0 0 0 0 0,0-1 0 0 0,0 1 0 0 0,0 0 0 0 0,1-1 0 0 0,17-9-3979 0 0,1 2 0 0 0,27-8-1 0 0,-6 2 1158 0 0,-19 6 1880 0 0,-1 0 292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16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49 0 0 0,'1'-9'413'0'0,"-1"8"-97"0"0,0 0 0 0 0,0 0 0 0 0,1-1 0 0 0,-1 1 0 0 0,0 0 0 0 0,0 0 0 0 0,0 0 0 0 0,0-1 0 0 0,-1 1 0 0 0,1 0 0 0 0,0 0 0 0 0,0 0 0 0 0,-1-1 0 0 0,1 1 0 0 0,-1 0 0 0 0,1 0 0 0 0,-1 0 0 0 0,1 0 0 0 0,-1 0 0 0 0,0 0 0 0 0,0 0 0 0 0,1 0 0 0 0,-1 0 0 0 0,0 0-1 0 0,0 0 1 0 0,0 1 0 0 0,0-1 0 0 0,0 0 0 0 0,0 1 0 0 0,0-1 0 0 0,0 0 0 0 0,0 1 0 0 0,0-1 0 0 0,0 1 0 0 0,-1 0 0 0 0,1-1 0 0 0,0 1 0 0 0,0 0 0 0 0,0 0 0 0 0,-1 0 0 0 0,1 0 0 0 0,-2 0 0 0 0,-10-2 1708 0 0,1 1 1 0 0,-1 0-1 0 0,0 1 1 0 0,1 0-1 0 0,-18 3 1 0 0,14 0-1196 0 0,1 0 0 0 0,-1 1 0 0 0,1 1 0 0 0,-21 9 0 0 0,27-11-784 0 0,0 1 0 0 0,0 1 0 0 0,1 0-1 0 0,-1 0 1 0 0,1 1 0 0 0,1-1 0 0 0,-1 2 0 0 0,1-1 0 0 0,0 1 0 0 0,0 0 0 0 0,1 1 0 0 0,0-1-1 0 0,0 1 1 0 0,1 1 0 0 0,0-1 0 0 0,1 1 0 0 0,0 0 0 0 0,-5 14 0 0 0,8-20-96 0 0,0 0-1 0 0,0 0 1 0 0,1 0 0 0 0,-1 0 0 0 0,1 0-1 0 0,0 1 1 0 0,0-1 0 0 0,0 0 0 0 0,0 0-1 0 0,1 0 1 0 0,-1 1 0 0 0,1-1-1 0 0,0 0 1 0 0,0 0 0 0 0,0 0 0 0 0,0 0-1 0 0,0 0 1 0 0,1 0 0 0 0,0-1 0 0 0,-1 1-1 0 0,1 0 1 0 0,0-1 0 0 0,0 1 0 0 0,0-1-1 0 0,0 0 1 0 0,1 1 0 0 0,-1-1 0 0 0,1 0-1 0 0,-1-1 1 0 0,1 1 0 0 0,5 2 0 0 0,-2-1-385 0 0,1-1 1 0 0,-1 1 0 0 0,1-1 0 0 0,0-1-1 0 0,-1 0 1 0 0,1 0 0 0 0,0 0 0 0 0,0 0-1 0 0,0-1 1 0 0,0-1 0 0 0,-1 1 0 0 0,1-1 0 0 0,0 0-1 0 0,8-2 1 0 0,0-2-1215 0 0,0 0 1 0 0,0-1-1 0 0,0-1 0 0 0,-1 0 1 0 0,21-14-1 0 0,-31 18 1357 0 0,1 0-1 0 0,-1 0 1 0 0,0-1-1 0 0,0 1 1 0 0,0-1 0 0 0,0 0-1 0 0,0 0 1 0 0,-1 0 0 0 0,0-1-1 0 0,0 1 1 0 0,0-1 0 0 0,0 0-1 0 0,-1 0 1 0 0,0 0-1 0 0,0 0 1 0 0,0 0 0 0 0,-1 0-1 0 0,1 0 1 0 0,0-11 0 0 0,5-43 1777 0 0,-5 42-1517 0 0,8 1 9578 0 0,-10 16-9455 0 0,0 0 1 0 0,0 1-1 0 0,0-1 0 0 0,0 0 0 0 0,0 0 1 0 0,0 0-1 0 0,0 0 0 0 0,0 0 0 0 0,0 0 1 0 0,0 0-1 0 0,0 1 0 0 0,0-1 1 0 0,0 0-1 0 0,2 23 3664 0 0,1 20-473 0 0,9 53 0 0 0,-4-40-2474 0 0,-1-5-324 0 0,-1-16-98 0 0,1 55 0 0 0,-4-6-82 0 0,-1-48-283 0 0,-1 1-1 0 0,-6 57 0 0 0,0-60-108 0 0,3-16-36 0 0,0 0 0 0 0,-1 1 0 0 0,-2-1-1 0 0,0-1 1 0 0,0 1 0 0 0,-12 22 0 0 0,14-33 25 0 0,0-1 0 0 0,0-1 0 0 0,-1 1 0 0 0,0 0 0 0 0,0-1 1 0 0,-1 0-1 0 0,1 0 0 0 0,-10 7 0 0 0,12-10 8 0 0,-1-1 0 0 0,0 1-1 0 0,1-1 1 0 0,-1 1 0 0 0,0-1 0 0 0,0 0 0 0 0,0 0 0 0 0,0 0 0 0 0,0-1-1 0 0,0 1 1 0 0,0-1 0 0 0,0 1 0 0 0,0-1 0 0 0,0 0 0 0 0,-1 0-1 0 0,1-1 1 0 0,0 1 0 0 0,0-1 0 0 0,0 1 0 0 0,0-1 0 0 0,-5-2 0 0 0,-7-2-554 0 0,1-1 1 0 0,0-1 0 0 0,1 0 0 0 0,-1-1 0 0 0,1 0-1 0 0,-13-12 1 0 0,19 14 441 0 0,1 0-1 0 0,0-1 1 0 0,0 0-1 0 0,0 0 0 0 0,1 0 1 0 0,0-1-1 0 0,0 1 1 0 0,1-1-1 0 0,0 0 1 0 0,1-1-1 0 0,-1 1 1 0 0,-1-11-1 0 0,2 9 234 0 0,2 0 0 0 0,0-1-1 0 0,0 1 1 0 0,1 0 0 0 0,0 0-1 0 0,1 0 1 0 0,0-1 0 0 0,0 1-1 0 0,1 0 1 0 0,0 0 0 0 0,1 1-1 0 0,0-1 1 0 0,1 0 0 0 0,0 1-1 0 0,1 0 1 0 0,0 0 0 0 0,0 0-1 0 0,0 0 1 0 0,9-9 0 0 0,14-14-1399 0 0,1 1 1 0 0,1 1-1 0 0,47-35 1 0 0,-43 37-1527 0 0,-6 5 508 0 0,2 2 0 0 0,1 1 0 0 0,0 1 0 0 0,62-26 0 0 0,-65 33 1395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0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297 204 140 0 0,'-21'-8'261'0'0,"1"0"1"0"0,0-1-1 0 0,1-1 1 0 0,0-1-1 0 0,0 0 1 0 0,1-2-1 0 0,1 0 0 0 0,-26-25 1 0 0,-39-30-2126 0 0,63 53 1487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1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1462 388 0 0,'-12'18'2337'0'0,"-6"6"2416"0"0,18-23-4502 0 0,0 0 0 0 0,-1-1 0 0 0,1 1 0 0 0,0-1 0 0 0,-1 1 0 0 0,1-1 0 0 0,-1 1 1 0 0,1-1-1 0 0,-1 1 0 0 0,1-1 0 0 0,-1 1 0 0 0,1-1 0 0 0,-1 0 0 0 0,1 1 0 0 0,-1-1 1 0 0,0 0-1 0 0,1 0 0 0 0,-1 1 0 0 0,0-1 0 0 0,1 0 0 0 0,-1 0 0 0 0,1 0 0 0 0,-1 0 1 0 0,0 0-1 0 0,1 0 0 0 0,-2 0 0 0 0,4-10 6699 0 0,16-26-3702 0 0,100-125-646 0 0,-23 11-3959 0 0,43-76-4084 0 0,-109 171 3211 0 0,-1-2 1 0 0,-4-1-1 0 0,-1 0 0 0 0,19-87 1 0 0,-13 20-470 0 0,-14 64 1481 0 0,8-62-1 0 0,-8-7 1007 0 0,-14 125 277 0 0,-1 0 1 0 0,0-1 0 0 0,0 1 0 0 0,-1-1 0 0 0,0 1-1 0 0,-1-8 1 0 0,-3-19 733 0 0,5 30-658 0 0,0 0-1 0 0,0 0 1 0 0,0 0-1 0 0,0 0 1 0 0,-1 0-1 0 0,1 0 1 0 0,-1 0-1 0 0,0 0 1 0 0,0 0 0 0 0,1 0-1 0 0,-1 1 1 0 0,0-1-1 0 0,0 0 1 0 0,-1 0-1 0 0,1 1 1 0 0,0-1-1 0 0,-1 1 1 0 0,-1-3-1 0 0,2 4-20 0 0,0-1 0 0 0,1 1-1 0 0,-1 0 1 0 0,0-1-1 0 0,0 1 1 0 0,0 0 0 0 0,0-1-1 0 0,1 1 1 0 0,-1 0-1 0 0,0 0 1 0 0,0 0 0 0 0,0 0-1 0 0,0 0 1 0 0,0 0-1 0 0,0 0 1 0 0,1 0 0 0 0,-1 0-1 0 0,0 0 1 0 0,0 0-1 0 0,0 1 1 0 0,0-1 0 0 0,0 0-1 0 0,1 0 1 0 0,-1 1-1 0 0,0-1 1 0 0,0 1 0 0 0,1-1-1 0 0,-1 1 1 0 0,0-1-1 0 0,0 1 1 0 0,1-1 0 0 0,-1 1-1 0 0,1 0 1 0 0,-1-1-1 0 0,0 1 1 0 0,1 0 0 0 0,0 0-1 0 0,-1-1 1 0 0,1 1-1 0 0,-1 0 1 0 0,1 1 0 0 0,-16 27 1264 0 0,1 1 0 0 0,2 1 0 0 0,2 0 0 0 0,0 1 0 0 0,2 0 0 0 0,-9 64 0 0 0,6-32-163 0 0,8-45-695 0 0,0 0 1 0 0,-2 40-1 0 0,0 61 830 0 0,3-70-795 0 0,4 92 1 0 0,3-97-432 0 0,-1-2 27 0 0,16 72 1 0 0,-7-63-103 0 0,-11-38-49 0 0,2 0-1 0 0,0 0 1 0 0,1 0 0 0 0,0-1-1 0 0,1 0 1 0 0,1 0-1 0 0,0 0 1 0 0,14 21 0 0 0,10 20-12 0 0,-27-46 4 0 0,0 0 0 0 0,1-1 0 0 0,0 1-1 0 0,1-1 1 0 0,0 0 0 0 0,0 0-1 0 0,0 0 1 0 0,1-1 0 0 0,10 10 0 0 0,-12-13-8 0 0,0-1 1 0 0,0 1-1 0 0,1 0 1 0 0,-1-1 0 0 0,1 0-1 0 0,-1 0 1 0 0,1 0-1 0 0,0-1 1 0 0,0 0-1 0 0,9 2 1 0 0,-11-3-10 0 0,0 0 0 0 0,0 0 0 0 0,0 0 0 0 0,0-1 0 0 0,-1 1 0 0 0,1-1 0 0 0,0 0 0 0 0,0 0-1 0 0,-1 0 1 0 0,1 0 0 0 0,0 0 0 0 0,-1 0 0 0 0,1-1 0 0 0,-1 1 0 0 0,0-1 0 0 0,1 0 0 0 0,-1 1 0 0 0,0-1 0 0 0,0 0 0 0 0,0 0 0 0 0,0-1 0 0 0,2-3 0 0 0,34-41-473 0 0,15-24-417 0 0,-44 57 699 0 0,80-152-3093 0 0,-81 148 2725 0 0,-1 0 1 0 0,0-1-1 0 0,-2 0 1 0 0,0 0-1 0 0,-1-1 1 0 0,-1 1-1 0 0,0-29 1 0 0,0 14-227 0 0,-2 29 624 0 0,0-1 0 0 0,-1 0 0 0 0,0 0 0 0 0,0 0 0 0 0,0 0 0 0 0,0 0 0 0 0,-3-8 0 0 0,-3-15-428 0 0,6 25 537 0 0,0 1 0 0 0,0-1-1 0 0,-1 0 1 0 0,0 0 0 0 0,0 1 0 0 0,0-1 0 0 0,0 0-1 0 0,0 1 1 0 0,-1-1 0 0 0,0 1 0 0 0,0-1 0 0 0,0 1-1 0 0,0 0 1 0 0,0 0 0 0 0,0 0 0 0 0,-1 0 0 0 0,0 0 0 0 0,1 0-1 0 0,-1 1 1 0 0,-6-5 0 0 0,6 8 65 0 0,1 0 1 0 0,-1 0 0 0 0,0 0-1 0 0,1 0 1 0 0,0 0-1 0 0,-1 0 1 0 0,1 1-1 0 0,0-1 1 0 0,0 1-1 0 0,-1 0 1 0 0,1-1-1 0 0,1 1 1 0 0,-1 0 0 0 0,0 0-1 0 0,-1 3 1 0 0,-6 15 81 0 0,-2 3 220 0 0,1 0-1 0 0,1 1 1 0 0,-11 47-1 0 0,9-12 382 0 0,2-18 179 0 0,3-1 0 0 0,-4 70 0 0 0,10-102-750 0 0,1 0 1 0 0,-1 1-1 0 0,1-1 1 0 0,0 0-1 0 0,1 0 1 0 0,0 0-1 0 0,3 9 1 0 0,-3-14-89 0 0,0 1 0 0 0,0-1 1 0 0,0 1-1 0 0,0-1 0 0 0,0 0 0 0 0,1 0 0 0 0,-1 0 0 0 0,1 0 1 0 0,0 0-1 0 0,0 0 0 0 0,0-1 0 0 0,0 1 0 0 0,1-1 0 0 0,-1 0 1 0 0,1 0-1 0 0,-1-1 0 0 0,6 3 0 0 0,-1-1-39 0 0,0 0-1 0 0,0 0 1 0 0,0-1 0 0 0,1 0-1 0 0,-1-1 1 0 0,0 0-1 0 0,1 0 1 0 0,0-1 0 0 0,-1 0-1 0 0,11-1 1 0 0,-2-2-212 0 0,-1 0 1 0 0,1-1-1 0 0,0 0 0 0 0,-1-2 1 0 0,0 0-1 0 0,-1 0 0 0 0,1-2 1 0 0,-1 0-1 0 0,0-1 0 0 0,-1 0 1 0 0,0-1-1 0 0,20-19 1 0 0,-12 7-594 0 0,-1 0 0 0 0,-2-2 0 0 0,0 0 0 0 0,-1-1 0 0 0,-2-1 0 0 0,16-32 0 0 0,-15 8-249 0 0,-8 20 469 0 0,-9 29 605 0 0,1-1 0 0 0,-1 0 1 0 0,0 1-1 0 0,0-1 0 0 0,0 0 1 0 0,0 1-1 0 0,-1-1 0 0 0,1 1 1 0 0,0-1-1 0 0,-1 0 0 0 0,1 1 1 0 0,-1-1-1 0 0,1 1 0 0 0,-1-1 1 0 0,0 1-1 0 0,0-1 0 0 0,0 1 1 0 0,0-1-1 0 0,0 1 0 0 0,0 0 1 0 0,0 0-1 0 0,0-1 0 0 0,0 1 0 0 0,0 0 1 0 0,-1 0-1 0 0,1 0 0 0 0,0 0 1 0 0,-1 1-1 0 0,1-1 0 0 0,-1 0 1 0 0,1 0-1 0 0,-1 1 0 0 0,1-1 1 0 0,-1 1-1 0 0,0 0 0 0 0,1-1 1 0 0,-1 1-1 0 0,0 0 0 0 0,1 0 1 0 0,-1 0-1 0 0,0 0 0 0 0,1 0 1 0 0,-1 0-1 0 0,0 1 0 0 0,1-1 1 0 0,-1 0-1 0 0,1 1 0 0 0,-1-1 0 0 0,1 1 1 0 0,-3 1-1 0 0,-2 0 241 0 0,0 0-1 0 0,-1 1 1 0 0,1 0-1 0 0,0 0 1 0 0,1 1-1 0 0,-1 0 1 0 0,1 0-1 0 0,-1 0 1 0 0,1 1-1 0 0,0-1 1 0 0,1 1-1 0 0,-1 0 1 0 0,1 1-1 0 0,0-1 1 0 0,0 1-1 0 0,1 0 1 0 0,-1 0-1 0 0,1 0 1 0 0,1 0-1 0 0,-3 9 1 0 0,-2 4 709 0 0,2 1 1 0 0,0 0-1 0 0,1 0 1 0 0,2 0-1 0 0,-2 27 0 0 0,4-29-377 0 0,-1-4-93 0 0,1 1 0 0 0,1-1 0 0 0,0 0 0 0 0,0 1 0 0 0,2-1 0 0 0,0 0 0 0 0,8 24 0 0 0,2-7 137 0 0,-8-17-437 0 0,0-1 1 0 0,1-1-1 0 0,9 14 1 0 0,-12-22-170 0 0,0 0 1 0 0,0 0 0 0 0,0 0-1 0 0,1-1 1 0 0,0 1 0 0 0,-1-1-1 0 0,1 0 1 0 0,0 0 0 0 0,1-1-1 0 0,-1 1 1 0 0,0-1 0 0 0,8 3-1 0 0,-2-1-103 0 0,-1-1 0 0 0,1 0 0 0 0,-1-1 0 0 0,1 0 1 0 0,16 1-1 0 0,-22-2-54 0 0,-1-1 1 0 0,1-1 0 0 0,-1 1 0 0 0,1 0 0 0 0,0-1 0 0 0,-1 0 0 0 0,1 0-1 0 0,-1 0 1 0 0,0 0 0 0 0,1-1 0 0 0,-1 1 0 0 0,0-1 0 0 0,0 0 0 0 0,0 0 0 0 0,0 0-1 0 0,0 0 1 0 0,0 0 0 0 0,4-5 0 0 0,13-13-1367 0 0,-15 16 1080 0 0,-1-1 1 0 0,1 1-1 0 0,-1 0 1 0 0,0-1-1 0 0,-1 0 0 0 0,1 0 1 0 0,2-6-1 0 0,8-17-1553 0 0,-2 0-1 0 0,-1-1 0 0 0,-1 0 1 0 0,10-48-1 0 0,-6-39-1164 0 0,-11 38 4954 0 0,-3 115 2466 0 0,9 62 1570 0 0,-9-80-4989 0 0,0 4 508 0 0,0 0 0 0 0,-2 0 1 0 0,-4 24-1 0 0,1-8 110 0 0,4-31-1172 0 0,1-1 1 0 0,-1 1-1 0 0,-1-1 1 0 0,0 0-1 0 0,0 0 1 0 0,-5 13-1 0 0,-6 14 593 0 0,12-28-787 0 0,-1-1 1 0 0,0 1-1 0 0,0-1 0 0 0,-1 0 0 0 0,1 1 0 0 0,-1-1 1 0 0,-6 7-1 0 0,-2 4 85 0 0,-6 8-589 0 0,10-28-524 0 0,5-18-738 0 0,4 8 554 0 0,0 0 0 0 0,1 0 0 0 0,1 0 0 0 0,0 0 1 0 0,9-19-1 0 0,6-16-2980 0 0,42-78 1 0 0,-51 112 3659 0 0,0-1-1 0 0,1 1 1 0 0,0 1 0 0 0,1 0-1 0 0,1 0 1 0 0,0 2 0 0 0,1-1-1 0 0,25-16 1 0 0,-26 21 315 0 0,1 0-1 0 0,0 0 1 0 0,0 1-1 0 0,24-7 1 0 0,-33 12 161 0 0,0 0 1 0 0,1 1-1 0 0,-1 0 0 0 0,1 0 0 0 0,-1 0 1 0 0,1 1-1 0 0,-1 0 0 0 0,1 0 0 0 0,-1 0 1 0 0,1 1-1 0 0,-1 0 0 0 0,1 0 0 0 0,-1 0 0 0 0,1 1 1 0 0,-1 0-1 0 0,8 3 0 0 0,-6 1 221 0 0,-1 0 0 0 0,0 0-1 0 0,0 0 1 0 0,0 1 0 0 0,-1 0-1 0 0,1 0 1 0 0,-2 1 0 0 0,1-1-1 0 0,-1 1 1 0 0,0 0 0 0 0,-1 0 0 0 0,0 0-1 0 0,0 0 1 0 0,-1 1 0 0 0,0-1-1 0 0,1 16 1 0 0,7 74 3221 0 0,-5-56-1912 0 0,-4-35-1280 0 0,1 0 0 0 0,-2-1 1 0 0,1 1-1 0 0,-1 0 0 0 0,0 0 0 0 0,0-1 0 0 0,-2 10 0 0 0,-2 19 1499 0 0,1 1 0 0 0,2 56-1 0 0,2-47-740 0 0,-1-44-1053 0 0,0 1 1 0 0,0 0-1 0 0,0 0 0 0 0,0 0 0 0 0,0-1 0 0 0,0 1 0 0 0,1 0 0 0 0,-1 0 1 0 0,1-1-1 0 0,0 1 0 0 0,-1 0 0 0 0,1-1 0 0 0,2 4 0 0 0,-3-4-95 0 0,1-1-1 0 0,-1 1 1 0 0,1-1-1 0 0,0 1 1 0 0,-1-1-1 0 0,1 0 0 0 0,0 1 1 0 0,-1-1-1 0 0,1 0 1 0 0,0 1-1 0 0,-1-1 1 0 0,1 0-1 0 0,0 0 1 0 0,0 0-1 0 0,-1 0 0 0 0,1 1 1 0 0,0-1-1 0 0,-1 0 1 0 0,1 0-1 0 0,0 0 1 0 0,0-1-1 0 0,1 1 1 0 0,1-1-391 0 0,1 0 1 0 0,-1-1 0 0 0,1 0 0 0 0,-1 1 0 0 0,0-1 0 0 0,0 0-1 0 0,0 0 1 0 0,0-1 0 0 0,0 1 0 0 0,0-1 0 0 0,3-3 0 0 0,40-52-6366 0 0,-30 38 5182 0 0,0 0 0 0 0,-1 0 0 0 0,15-30 0 0 0,-5 10 219 0 0,-7 13 599 0 0,1 1 265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16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7 0 0 0,'-27'1'4031'0'0,"1"1"0"0"0,-1 1 1 0 0,1 2-1 0 0,-27 7 0 0 0,33-6-2565 0 0,0 0 0 0 0,0 2-1 0 0,1 0 1 0 0,-1 2 0 0 0,-27 18 0 0 0,41-24-1415 0 0,0 0 0 0 0,1 1 0 0 0,-1-1 0 0 0,1 1 0 0 0,1 1 0 0 0,-1-1 0 0 0,1 1 0 0 0,0 0 0 0 0,0 0 0 0 0,0 0 1 0 0,1 0-1 0 0,0 1 0 0 0,0-1 0 0 0,1 1 0 0 0,0 0 0 0 0,0 0 0 0 0,-1 10 0 0 0,3-14-145 0 0,0-1 0 0 0,1 1-1 0 0,-1 0 1 0 0,1 0 0 0 0,0-1 0 0 0,-1 1-1 0 0,1 0 1 0 0,1-1 0 0 0,-1 1 0 0 0,0-1-1 0 0,1 1 1 0 0,-1-1 0 0 0,1 0 0 0 0,-1 0-1 0 0,1 0 1 0 0,0 0 0 0 0,0 0 0 0 0,0 0-1 0 0,0 0 1 0 0,1 0 0 0 0,-1-1 0 0 0,0 1-1 0 0,1-1 1 0 0,-1 0 0 0 0,1 0-1 0 0,-1 0 1 0 0,1 0 0 0 0,0 0 0 0 0,0 0-1 0 0,-1-1 1 0 0,1 1 0 0 0,0-1 0 0 0,0 0-1 0 0,3 0 1 0 0,4 1-516 0 0,-1-1 1 0 0,1 0-1 0 0,0 0 0 0 0,0-1 0 0 0,0 0 0 0 0,-1-1 0 0 0,1 0 0 0 0,15-6 1 0 0,-12 3-85 0 0,-1-1 0 0 0,0-1-1 0 0,0 0 1 0 0,-1 0 0 0 0,0-1 0 0 0,0 0 0 0 0,0-1 0 0 0,17-20 0 0 0,-22 22 638 0 0,-1 0-1 0 0,0-1 1 0 0,0 0-1 0 0,-1 0 1 0 0,1 0 0 0 0,-2 0-1 0 0,1-1 1 0 0,-1 0-1 0 0,-1 0 1 0 0,0 1-1 0 0,0-2 1 0 0,-1 1-1 0 0,0 0 1 0 0,0-12-1 0 0,-1 3-299 0 0,-3 2 5523 0 0,-1 44 3145 0 0,4-10-7591 0 0,-1-7-513 0 0,1 1 0 0 0,1-1 0 0 0,0 1 0 0 0,4 19 0 0 0,5 6-29 0 0,8 26-552 0 0,-17-61 193 0 0,0 0 1 0 0,0 0-1 0 0,0 0 1 0 0,0 0-1 0 0,0 0 0 0 0,0 0 1 0 0,1 0-1 0 0,-1-1 1 0 0,1 1-1 0 0,-1 0 1 0 0,1-1-1 0 0,0 1 1 0 0,-1-1-1 0 0,1 1 1 0 0,0-1-1 0 0,0 0 1 0 0,0 0-1 0 0,0 0 1 0 0,0 0-1 0 0,0 0 1 0 0,0 0-1 0 0,1-1 1 0 0,-1 1-1 0 0,0-1 1 0 0,0 1-1 0 0,1-1 0 0 0,-1 0 1 0 0,0 0-1 0 0,0 0 1 0 0,1 0-1 0 0,-1 0 1 0 0,0-1-1 0 0,0 1 1 0 0,3-1-1 0 0,0-1-562 0 0,-1 0-1 0 0,1 0 1 0 0,-1 0-1 0 0,0-1 1 0 0,0 1-1 0 0,0-1 1 0 0,0 0-1 0 0,0 0 1 0 0,-1 0-1 0 0,1-1 1 0 0,-1 1-1 0 0,0-1 1 0 0,0 0-1 0 0,0 0 0 0 0,3-7 1 0 0,0 0-363 0 0,53-117-7274 0 0,-46 100 7488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17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37 0 0 0,'1'-13'394'0'0,"-1"-5"3794"0"0,0 18-4068 0 0,0-1 1 0 0,0 1-1 0 0,0 0 1 0 0,0 0-1 0 0,0 0 1 0 0,0-1 0 0 0,0 1-1 0 0,0 0 1 0 0,0 0-1 0 0,0 0 1 0 0,0-1-1 0 0,0 1 1 0 0,0 0 0 0 0,0 0-1 0 0,0 0 1 0 0,0 0-1 0 0,0-1 1 0 0,-1 1-1 0 0,1 0 1 0 0,0 0 361 0 0,0-1-361 0 0,0 1 0 0 0,-1 0-1 0 0,1 0 1 0 0,0 0-1 0 0,0 0 1 0 0,0 0-1 0 0,0 0 1 0 0,-1 0 0 0 0,1 0-1 0 0,0 0 1 0 0,0 0-1 0 0,0 0 1 0 0,0 0-1 0 0,-1-1 1 0 0,1 1 0 0 0,0 0-1 0 0,0 0 1 0 0,0 0-1 0 0,-1 1 1 0 0,1-1-1 0 0,0 0 1 0 0,0 0 0 0 0,0 0-1 0 0,-1 0 1 0 0,1 0-1 0 0,0 0 1 0 0,0 0-1 0 0,0 0 1 0 0,0 0 0 0 0,-1 0-1 0 0,1 1 1 0 0,-2 3 1385 0 0,0 1 0 0 0,0 0 1 0 0,0 0-1 0 0,1 0 0 0 0,0 0 0 0 0,-1 8 1 0 0,0-5-381 0 0,-17 85 2596 0 0,-11 162 1 0 0,13-80-1405 0 0,-31 97-2318 0 0,47-267-155 0 0,1 1 0 0 0,-1 0 0 0 0,1-1 0 0 0,0 1 0 0 0,0 0 0 0 0,0-1 0 0 0,1 1-1 0 0,0 0 1 0 0,0-1 0 0 0,0 1 0 0 0,3 5 0 0 0,-3-9 93 0 0,-1 0-1 0 0,1 0 0 0 0,0-1 1 0 0,0 1-1 0 0,0-1 0 0 0,0 1 1 0 0,0-1-1 0 0,0 1 0 0 0,0-1 1 0 0,0 0-1 0 0,1 1 0 0 0,-1-1 1 0 0,0 0-1 0 0,1 0 0 0 0,-1 0 1 0 0,1 0-1 0 0,-1 0 0 0 0,1 0 1 0 0,0-1-1 0 0,-1 1 0 0 0,1 0 1 0 0,0-1-1 0 0,0 0 0 0 0,-1 1 1 0 0,1-1-1 0 0,0 0 0 0 0,0 0 1 0 0,0 0-1 0 0,-1 0 1 0 0,1 0-1 0 0,0 0 0 0 0,0 0 1 0 0,0-1-1 0 0,-1 1 0 0 0,1 0 1 0 0,0-1-1 0 0,2-1 0 0 0,7-3-1395 0 0,0-1 1 0 0,0-1-1 0 0,0 1 0 0 0,-1-2 0 0 0,-1 1 0 0 0,1-2 1 0 0,-1 1-1 0 0,14-18 0 0 0,-6 5-2415 0 0,0-1 0 0 0,26-47 0 0 0,-27 32 1076 0 0,-9 18 1808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17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30 100 0 0 0,'-29'-6'11466'0'0,"44"1"-7750"0"0,63-11 83 0 0,2 8-4117 0 0,-37 5-2739 0 0,46-11 1 0 0,-78 12 2019 0 0,-6 1 303 0 0,1 0 1 0 0,0 0-1 0 0,0 0 0 0 0,0-1 0 0 0,0 0 0 0 0,-1 0 0 0 0,1 0 0 0 0,-1 0 0 0 0,1-1 0 0 0,-1 0 0 0 0,0-1 0 0 0,0 1 1 0 0,0-1-1 0 0,6-6 0 0 0,-10 5 229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17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 0 0 0,'-43'5'2952'0'0,"-21"5"4562"0"0,58-9-6080 0 0,1 1 0 0 0,-1-1 0 0 0,1 1 0 0 0,-1 1 1 0 0,1-1-1 0 0,0 1 0 0 0,0 0 0 0 0,-8 5 0 0 0,12-6-1155 0 0,-1-1 0 0 0,1 0 0 0 0,0 0 0 0 0,-1 1 0 0 0,1-1 0 0 0,0 0 0 0 0,0 1 0 0 0,0-1 0 0 0,0 1 0 0 0,0-1 0 0 0,1 1 0 0 0,-1 0 0 0 0,0-1 0 0 0,1 1 0 0 0,-1 0 0 0 0,1 0 0 0 0,-1-1 0 0 0,1 1 0 0 0,0 0 0 0 0,0 0 0 0 0,0 0 0 0 0,0 0 0 0 0,0-1 0 0 0,1 3 0 0 0,0 0-142 0 0,0 0 0 0 0,0-1 0 0 0,1 1 0 0 0,0 0 0 0 0,0-1 0 0 0,0 0-1 0 0,0 0 1 0 0,0 1 0 0 0,1-1 0 0 0,-1 0 0 0 0,4 2 0 0 0,2 2-209 0 0,0 0 1 0 0,0 0 0 0 0,1-1-1 0 0,0 0 1 0 0,0-1-1 0 0,1 0 1 0 0,19 7 0 0 0,0-4-831 0 0,0-1 1 0 0,51 6-1 0 0,-61-13-1129 0 0,1 1-1 0 0,37-6 1 0 0,-55 5 1786 0 0,44-9-5077 0 0,-17-2-2458 0 0,-44 11-1113 0 0,2 3 8512 0 0</inkml:trace>
  <inkml:trace contextRef="#ctx0" brushRef="#br0" timeOffset="1">68 1222 1100 0 0,'6'56'6858'0'0,"-5"-52"-5431"0"0,0 1 0 0 0,1 0 0 0 0,-1 0 0 0 0,1-1 0 0 0,0 1 0 0 0,0-1 0 0 0,1 0 0 0 0,4 7 0 0 0,9 0 6540 0 0,-2-14-7922 0 0,-12 0-994 0 0,1 1 1 0 0,-1-1-1 0 0,0 0 0 0 0,0 0 1 0 0,0 0-1 0 0,0-1 1 0 0,0 1-1 0 0,1-5 0 0 0,-2 6 49 0 0,0 0 0 0 0,0-1 0 0 0,0 1 0 0 0,0-1 0 0 0,0 1 0 0 0,0-1 0 0 0,-1 1 0 0 0,1-1 0 0 0,-1 0 0 0 0,0 1 0 0 0,0-1 0 0 0,0 0 0 0 0,0 1 0 0 0,0-1 0 0 0,0 0 0 0 0,-1 1 0 0 0,1-1 0 0 0,-1 1 0 0 0,0-1 0 0 0,-2-4 0 0 0,2 6-200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2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77 880 0 0,'-1'-15'1498'0'0,"1"-12"2315"0"0,7 6 3352 0 0,-4 16-3406 0 0,-3 5-3611 0 0,0-1 1 0 0,0 1-1 0 0,0-1 0 0 0,0 1 0 0 0,1-1 1 0 0,-1 1-1 0 0,0 0 0 0 0,0-1 0 0 0,1 1 1 0 0,-1-1-1 0 0,0 1 0 0 0,0 0 0 0 0,1-1 1 0 0,-1 1-1 0 0,0 0 0 0 0,1-1 0 0 0,-1 1 1 0 0,1 0-1 0 0,-1 0 0 0 0,0-1 0 0 0,1 1 1 0 0,-1 0-1 0 0,1 0 0 0 0,-1 0 0 0 0,1-1 1 0 0,-1 1-1 0 0,1 0 0 0 0,-1 0 0 0 0,1 0 1 0 0,-1 0-1 0 0,1 0 0 0 0,-1 0 0 0 0,1 0 1 0 0,-1 0-1 0 0,1 0 0 0 0,-1 0 0 0 0,0 0 1 0 0,1 1-1 0 0,-1-1 0 0 0,1 0 0 0 0,-1 0 1 0 0,1 0-1 0 0,-1 1 0 0 0,1-1 0 0 0,-1 0 1 0 0,0 0-1 0 0,1 1 0 0 0,-1-1 0 0 0,0 0 1 0 0,1 1-1 0 0,-1-1 0 0 0,0 0 0 0 0,1 1 1 0 0,-1 0-1 0 0,7 9 355 0 0,0 1-1 0 0,-1-1 1 0 0,0 2-1 0 0,-1-1 1 0 0,0 1-1 0 0,-1-1 1 0 0,0 1 0 0 0,-1 1-1 0 0,3 21 1 0 0,11 34 12 0 0,2 20-259 0 0,-14-63-314 0 0,12 45-1 0 0,-13-50-39 0 0,-3-18 74 0 0,-1 0-1 0 0,0 0 1 0 0,0 0-1 0 0,1 0 1 0 0,-1 0 0 0 0,1 0-1 0 0,0 0 1 0 0,0 0-1 0 0,-1-1 1 0 0,1 1-1 0 0,1 0 1 0 0,1 2-1 0 0,-2-3-2 0 0,0-1-1 0 0,0 1 0 0 0,0-1 0 0 0,0 0 0 0 0,0 0 0 0 0,0 0 0 0 0,0 0 0 0 0,0 0 0 0 0,0 0 1 0 0,0 0-1 0 0,0 0 0 0 0,0 0 0 0 0,0 0 0 0 0,0 0 0 0 0,0-1 0 0 0,0 1 0 0 0,0 0 0 0 0,0-1 0 0 0,0 1 1 0 0,0-1-1 0 0,0 1 0 0 0,0-1 0 0 0,0 1 0 0 0,0-1 0 0 0,0 0 0 0 0,-1 1 0 0 0,1-1 0 0 0,0 0 1 0 0,0 0-1 0 0,-1 0 0 0 0,1 1 0 0 0,-1-1 0 0 0,1-1 0 0 0,35-41-367 0 0,-25 30 181 0 0,6-9-494 0 0,-1-1 1 0 0,-1 0 0 0 0,18-38-1 0 0,13-20-3716 0 0,-29 55 1904 0 0,16-22-7402 0 0,-18 52 642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22 245 0 0 0,'-16'28'3342'0'0,"11"-8"1809"0"0,5-20-4918 0 0,0 1 0 0 0,1-1 0 0 0,-1 1 0 0 0,1-1 0 0 0,-1 1 0 0 0,1-1 0 0 0,-1 1 0 0 0,1-1 0 0 0,-1 0 0 0 0,1 1 0 0 0,-1-1-1 0 0,1 0 1 0 0,-1 1 0 0 0,1-1 0 0 0,0 0 0 0 0,-1 0 0 0 0,1 1 0 0 0,0-1 0 0 0,-1 0 0 0 0,1 0 0 0 0,-1 0 0 0 0,1 0 0 0 0,0 0 0 0 0,-1 0-1 0 0,1 0 1 0 0,0 0 0 0 0,-1 0 0 0 0,1 0 0 0 0,0 0 0 0 0,-1-1 0 0 0,1 1 0 0 0,0 0 0 0 0,-1 0 0 0 0,2-1 0 0 0,29-7 2267 0 0,-27 7-1962 0 0,16-7-23 0 0,0-1-1 0 0,-1-1 0 0 0,-1 0 0 0 0,0-1 0 0 0,31-25 0 0 0,-15 11-611 0 0,-17 13-546 0 0,0 0-1 0 0,23-25 0 0 0,-36 34 348 0 0,-1-1 0 0 0,1 0 0 0 0,-1-1-1 0 0,1 1 1 0 0,-1-1 0 0 0,-1 1-1 0 0,1-1 1 0 0,-1 0 0 0 0,0 0 0 0 0,0 0-1 0 0,0 0 1 0 0,0 0 0 0 0,-1-1-1 0 0,0 1 1 0 0,0-7 0 0 0,0 11 253 0 0,-1-1 0 0 0,0 1 0 0 0,0 0 0 0 0,0-1 0 0 0,-1 1 1 0 0,1-1-1 0 0,0 1 0 0 0,0 0 0 0 0,-1-1 0 0 0,1 1 0 0 0,-1 0 0 0 0,1-1 1 0 0,-1 1-1 0 0,0 0 0 0 0,1 0 0 0 0,-1-1 0 0 0,0 1 0 0 0,0 0 0 0 0,0 0 0 0 0,0 0 1 0 0,0 0-1 0 0,0 0 0 0 0,0 0 0 0 0,0 0 0 0 0,0 1 0 0 0,-2-2 0 0 0,0 1 59 0 0,0 0-1 0 0,0 1 1 0 0,1-1-1 0 0,-1 1 1 0 0,0 0-1 0 0,0-1 1 0 0,0 1-1 0 0,0 1 1 0 0,0-1-1 0 0,0 0 1 0 0,0 1-1 0 0,-3 0 1 0 0,-4 2 359 0 0,-1 0 1 0 0,1 1 0 0 0,0 0-1 0 0,0 1 1 0 0,-15 10 0 0 0,14-8 244 0 0,2 0 0 0 0,-1 1 0 0 0,1 0 0 0 0,0 0 0 0 0,1 1 1 0 0,0 0-1 0 0,0 1 0 0 0,1 0 0 0 0,0 0 0 0 0,1 1 0 0 0,0-1 0 0 0,1 1 0 0 0,-5 14 0 0 0,9-20-493 0 0,0-1-1 0 0,0 0 1 0 0,0 1-1 0 0,0-1 0 0 0,1 1 1 0 0,-1-1-1 0 0,1 1 1 0 0,1-1-1 0 0,-1 1 1 0 0,1 0-1 0 0,-1-1 0 0 0,1 0 1 0 0,0 1-1 0 0,1-1 1 0 0,-1 0-1 0 0,1 1 0 0 0,0-1 1 0 0,0 0-1 0 0,0 0 1 0 0,1 0-1 0 0,-1-1 1 0 0,1 1-1 0 0,6 6 0 0 0,-4-6-138 0 0,1 0 0 0 0,0 0 0 0 0,0-1-1 0 0,0 1 1 0 0,0-1 0 0 0,0-1 0 0 0,1 1-1 0 0,-1-1 1 0 0,1 0 0 0 0,0-1 0 0 0,0 1-1 0 0,0-1 1 0 0,0-1 0 0 0,12 1 0 0 0,0-2-357 0 0,1 0 1 0 0,-1-1-1 0 0,1-1 1 0 0,-1-1-1 0 0,0-1 1 0 0,33-13 0 0 0,-31 10-1028 0 0,-2-2 0 0 0,1 0 1 0 0,21-17-1 0 0,-33 22 314 0 0,-1-1 0 0 0,-1 0 0 0 0,1-1 1 0 0,-1 0-1 0 0,0 0 0 0 0,-1 0 0 0 0,0 0 0 0 0,5-10 0 0 0,-7 13 516 0 0,-1 0-1 0 0,0 0 1 0 0,0 0-1 0 0,-1 0 1 0 0,1-1-1 0 0,-1 1 1 0 0,0 0-1 0 0,0-1 1 0 0,-1 1-1 0 0,1-1 1 0 0,-1 1 0 0 0,0-1-1 0 0,0 1 1 0 0,0-1-1 0 0,-1 1 1 0 0,1 0-1 0 0,-1-1 1 0 0,-3-7-1 0 0,-2 4 398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3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23 214 0 0 0,'-3'-6'595'0'0,"0"1"0"0"0,0-1 0 0 0,1 1-1 0 0,-1-1 1 0 0,1 0 0 0 0,1 0 0 0 0,-1 0 0 0 0,1 0 0 0 0,0 0 0 0 0,0 0 0 0 0,1-1-1 0 0,-1 1 1 0 0,2 0 0 0 0,-1 0 0 0 0,1 0 0 0 0,0-1 0 0 0,0 1 0 0 0,0 0-1 0 0,1 0 1 0 0,0 0 0 0 0,0 1 0 0 0,1-1 0 0 0,-1 0 0 0 0,1 1 0 0 0,0 0-1 0 0,1-1 1 0 0,6-7 0 0 0,-6 9-435 0 0,0 0 0 0 0,-1 0 0 0 0,2 0 0 0 0,-1 1 0 0 0,0-1-1 0 0,1 1 1 0 0,0 0 0 0 0,-1 0 0 0 0,1 1 0 0 0,8-4 0 0 0,-11 6-157 0 0,0-1 1 0 0,1 1 0 0 0,-1-1-1 0 0,0 1 1 0 0,1 0-1 0 0,-1 0 1 0 0,1 0 0 0 0,-1 0-1 0 0,0 1 1 0 0,1-1-1 0 0,-1 1 1 0 0,0-1 0 0 0,1 1-1 0 0,-1 0 1 0 0,0 0-1 0 0,0 0 1 0 0,0 0 0 0 0,0 0-1 0 0,0 0 1 0 0,0 1-1 0 0,0-1 1 0 0,0 1 0 0 0,0-1-1 0 0,0 1 1 0 0,2 3-1 0 0,-1-1-341 0 0,0 0 0 0 0,0 0 0 0 0,-1 0 0 0 0,1 1 0 0 0,-1-1 0 0 0,0 0 0 0 0,0 1 0 0 0,0 0 0 0 0,-1-1 0 0 0,0 1 0 0 0,1 0 0 0 0,-1 9 0 0 0,-3 59-7196 0 0,-2-22 2178 0 0,4-42 4492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3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 0 0 0,'46'-25'4718'0'0,"-29"17"-1185"0"0,0 1 1 0 0,0 0 0 0 0,1 2-1 0 0,21-5 1 0 0,5 3-758 0 0,13 3-925 0 0,41-5-3769 0 0,-80 7-612 0 0,1-2 0 0 0,-1 0 0 0 0,20-8 0 0 0,3-1-5543 0 0,-30 11 1720 0 0,-5 5 5804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4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699 0 0 0 0,'-21'18'13196'0'0,"-14"16"-5585"0"0,-59 54-326 0 0,21-29-5608 0 0,-194 142-96 0 0,91-90-3483 0 0,174-109 1963 0 0,-21 10-3133 0 0,16-10 372 0 0,8-6 25 0 0,22-36-7077 0 0,10-20 2511 0 0,-3 1 3923 0 0,-22 38 2567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1 135 240 0 0,'11'-29'1545'0'0,"20"-39"3883"0"0,-29 65-4649 0 0,0-1 0 0 0,0 1 0 0 0,0 0 1 0 0,1 1-1 0 0,-1-1 0 0 0,1 0 0 0 0,0 1 0 0 0,-1-1 1 0 0,6-2-1 0 0,-6 4-378 0 0,0 0-1 0 0,0 0 1 0 0,0 0 0 0 0,0 1 0 0 0,0-1 0 0 0,0 1 0 0 0,1-1 0 0 0,-1 1-1 0 0,0 0 1 0 0,0 0 0 0 0,1 0 0 0 0,-1 0 0 0 0,0 0 0 0 0,1 0-1 0 0,-1 0 1 0 0,0 1 0 0 0,0 0 0 0 0,0-1 0 0 0,3 2 0 0 0,1 1 119 0 0,-1 0 1 0 0,0 0 0 0 0,0 0 0 0 0,0 0-1 0 0,0 1 1 0 0,0 0 0 0 0,4 6-1 0 0,3 3-8 0 0,0 1 0 0 0,-1 1 0 0 0,-1 0 0 0 0,9 17 0 0 0,10 35 49 0 0,-24-53-781 0 0,0 1 0 0 0,1-1 0 0 0,1-1 1 0 0,0 1-1 0 0,1-1 0 0 0,0 0 0 0 0,1-1 0 0 0,14 16 0 0 0,-20-26-421 0 0,0 0-1 0 0,0 0 1 0 0,0 0 0 0 0,0-1-1 0 0,0 1 1 0 0,1-1-1 0 0,-1 1 1 0 0,0-1-1 0 0,1 0 1 0 0,-1 0 0 0 0,1-1-1 0 0,-1 1 1 0 0,1-1-1 0 0,-1 1 1 0 0,1-1 0 0 0,-1 0-1 0 0,1-1 1 0 0,0 1-1 0 0,-1-1 1 0 0,1 1-1 0 0,-1-1 1 0 0,1 0 0 0 0,-1 0-1 0 0,0-1 1 0 0,5-1-1 0 0,0-1-1216 0 0,0-1-1 0 0,0 0 1 0 0,-1 0 0 0 0,12-10-1 0 0,8-12 106 0 0,-18 15 1146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1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56 649 0 0 0,'-11'6'504'0'0,"7"-3"569"0"0,-1 0 0 0 0,0 0 0 0 0,-1-1-1 0 0,1 1 1 0 0,0-1 0 0 0,-8 2 0 0 0,11-4 198 0 0,11-19 3645 0 0,22-13-3933 0 0,-14 15-650 0 0,65-60-1055 0 0,-50 38 77 0 0,-14 18-96 0 0,0-1 1 0 0,-2 0-1 0 0,0-1 0 0 0,-2 0 1 0 0,0-1-1 0 0,16-42 0 0 0,-21 36-96 0 0,-1 0-1 0 0,-1 0 1 0 0,-2-1-1 0 0,-1 0 1 0 0,0-51-1 0 0,-4 79 837 0 0,-1 0-1 0 0,1 0 1 0 0,-1 0-1 0 0,1 0 1 0 0,-1 0-1 0 0,0 0 1 0 0,0 0-1 0 0,0 0 1 0 0,-1 1-1 0 0,1-1 1 0 0,-1 0-1 0 0,1 1 1 0 0,-1-1-1 0 0,0 1 0 0 0,-4-4 1 0 0,6 5 44 0 0,-1 1 0 0 0,1-1 0 0 0,-1 0 0 0 0,0 1 0 0 0,0-1 0 0 0,1 1 1 0 0,-1-1-1 0 0,0 1 0 0 0,0 0 0 0 0,0-1 0 0 0,1 1 0 0 0,-1 0 0 0 0,0-1 0 0 0,0 1 0 0 0,0 0 0 0 0,0 0 0 0 0,0 0 0 0 0,0 0 1 0 0,1 0-1 0 0,-1 0 0 0 0,0 0 0 0 0,0 0 0 0 0,0 0 0 0 0,0 0 0 0 0,0 1 0 0 0,0-1 0 0 0,1 0 0 0 0,-1 1 0 0 0,0-1 0 0 0,0 0 1 0 0,0 1-1 0 0,1-1 0 0 0,-1 1 0 0 0,0-1 0 0 0,0 1 0 0 0,1 0 0 0 0,-1-1 0 0 0,1 1 0 0 0,-1 0 0 0 0,0-1 0 0 0,1 1 0 0 0,-1 0 1 0 0,1-1-1 0 0,0 1 0 0 0,-1 0 0 0 0,1 0 0 0 0,0 0 0 0 0,-1 0 0 0 0,1-1 0 0 0,0 2 0 0 0,-15 26 1242 0 0,11-22-972 0 0,1 0 0 0 0,0 0 1 0 0,0 0-1 0 0,0 0 0 0 0,1 0 1 0 0,-2 9-1 0 0,-7 59 2951 0 0,-3 117 0 0 0,5-24 177 0 0,-4 66 505 0 0,4-145-2533 0 0,-25 106-1 0 0,25-130-1284 0 0,7-43-146 0 0,2-20 4 0 0,0 0 0 0 0,1 0 0 0 0,-1 0 0 0 0,0 1-1 0 0,0-1 1 0 0,0 0 0 0 0,0 0 0 0 0,0 0 0 0 0,-1 0 0 0 0,1 0 0 0 0,0 0 0 0 0,0 1 0 0 0,-1-1 0 0 0,1 0 0 0 0,-1 0 0 0 0,1 0 0 0 0,-1 0 0 0 0,1 0 0 0 0,-1 0 0 0 0,0 0 0 0 0,1 0 0 0 0,-2 1 0 0 0,28-76-7812 0 0,-7 32 5409 0 0,1 1-1 0 0,2 1 1 0 0,34-44-1 0 0,-44 67 1975 0 0,2 1 0 0 0,0 0 0 0 0,1 1 0 0 0,0 1 0 0 0,1 0 0 0 0,1 1 0 0 0,0 1 0 0 0,1 0 0 0 0,23-11 0 0 0,-32 20 397 0 0,0-1 1 0 0,0 1 0 0 0,0 1 0 0 0,0-1 0 0 0,0 2-1 0 0,0-1 1 0 0,1 1 0 0 0,-1 1 0 0 0,0-1-1 0 0,1 2 1 0 0,-1-1 0 0 0,17 4 0 0 0,-22-3 145 0 0,0 0 1 0 0,0 0-1 0 0,0 1 1 0 0,0-1-1 0 0,0 1 1 0 0,-1 0-1 0 0,1 0 1 0 0,-1 0-1 0 0,1 0 1 0 0,-1 1-1 0 0,0-1 1 0 0,0 1-1 0 0,0 0 1 0 0,0 0-1 0 0,0 0 1 0 0,-1 0-1 0 0,1 0 1 0 0,-1 1-1 0 0,0-1 1 0 0,0 1-1 0 0,0 0 1 0 0,0-1-1 0 0,-1 1 1 0 0,0 0-1 0 0,0 0 1 0 0,0 0-1 0 0,0 0 1 0 0,0 0-1 0 0,-1 0 1 0 0,0 0-1 0 0,0 5 1 0 0,1 16 821 0 0,-1-12-402 0 0,1-1 0 0 0,-2 0-1 0 0,1 0 1 0 0,-2 0-1 0 0,0 0 1 0 0,-4 15 0 0 0,-31 99 5302 0 0,30-108-5006 0 0,0-2 104 0 0,0 0 0 0 0,1 1 0 0 0,1 0-1 0 0,1 0 1 0 0,0 0 0 0 0,1 0 0 0 0,0 20-1 0 0,3-36-873 0 0,-1 1-1 0 0,2-1 0 0 0,-1 1 0 0 0,0 0 0 0 0,0-1 0 0 0,0 1 1 0 0,1-1-1 0 0,-1 1 0 0 0,1-1 0 0 0,-1 1 0 0 0,1-1 1 0 0,-1 1-1 0 0,1-1 0 0 0,0 0 0 0 0,0 1 0 0 0,0-1 1 0 0,0 0-1 0 0,0 0 0 0 0,0 1 0 0 0,0-1 0 0 0,0 0 0 0 0,0 0 1 0 0,1 0-1 0 0,-1 0 0 0 0,0-1 0 0 0,2 2 0 0 0,1-1-83 0 0,0 0-1 0 0,-1 0 1 0 0,1 0-1 0 0,0 0 1 0 0,0-1-1 0 0,-1 0 1 0 0,1 0-1 0 0,0 0 1 0 0,0 0-1 0 0,6-1 0 0 0,2-2-463 0 0,-1 1-1 0 0,1-1 0 0 0,-1-1 0 0 0,0 0 0 0 0,0-1 1 0 0,18-10-1 0 0,-9 1-1208 0 0,0-2 1 0 0,0 0 0 0 0,-2-1 0 0 0,0-1 0 0 0,-1 0-1 0 0,25-37 1 0 0,-21 21-619 0 0,-1 0 0 0 0,-2-2 0 0 0,21-55 0 0 0,-22 55 1392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4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68 608 0 0,'8'-12'1128'0'0,"3"-6"1839"0"0,-8 4 9196 0 0,-7 35-4884 0 0,0-2-5530 0 0,1 18 222 0 0,2-31-1856 0 0,0 0 0 0 0,1 0 1 0 0,-1 0-1 0 0,1 1 0 0 0,1-1 0 0 0,-1 0 0 0 0,1 0 0 0 0,2 11 0 0 0,-1-13-114 0 0,0 3-121 0 0,1 0 0 0 0,0 1 0 0 0,0-1 0 0 0,0 0 1 0 0,8 9-1 0 0,-9-13-67 0 0,-1-1 1 0 0,1 0 0 0 0,0-1 0 0 0,1 1-1 0 0,-1 0 1 0 0,0 0 0 0 0,0-1 0 0 0,1 1 0 0 0,-1-1-1 0 0,1 0 1 0 0,0 0 0 0 0,-1 0 0 0 0,1 0 0 0 0,0 0-1 0 0,-1-1 1 0 0,1 1 0 0 0,0-1 0 0 0,0 0-1 0 0,5 0 1 0 0,-1 0-621 0 0,1-1-1 0 0,-1 0 0 0 0,0 0 1 0 0,1-1-1 0 0,-1 0 0 0 0,0 0 1 0 0,0-1-1 0 0,0 0 0 0 0,0 0 1 0 0,0 0-1 0 0,-1-1 0 0 0,0 0 1 0 0,0-1-1 0 0,11-9 0 0 0,-8 5-234 0 0,0 0 0 0 0,0 0-1 0 0,-2-1 1 0 0,14-20-1 0 0,-17 23 980 0 0,0 0 0 0 0,-1-1 0 0 0,1 1-1 0 0,-2-1 1 0 0,1 1 0 0 0,-1-1 0 0 0,0 0 0 0 0,0 0-1 0 0,0-13 1 0 0,5-22 6378 0 0,-18 62 401 0 0,1 22-2893 0 0,-4 82 825 0 0,17-80-4733 0 0,1-2-4794 0 0,-3-37 7061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5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35 0 0 0,'0'-1'266'0'0,"0"-1"0"0"0,0 1-1 0 0,0 0 1 0 0,0-1 0 0 0,0 1 0 0 0,0 0-1 0 0,0-1 1 0 0,1 1 0 0 0,-1 0 0 0 0,0 0-1 0 0,1-1 1 0 0,-1 1 0 0 0,1 0 0 0 0,-1 0-1 0 0,1 0 1 0 0,0 0 0 0 0,-1 0 0 0 0,1 0-1 0 0,0 0 1 0 0,0 0 0 0 0,0 0 0 0 0,0 0-1 0 0,0 0 1 0 0,0 0 0 0 0,0 0 0 0 0,0 1 0 0 0,0-1-1 0 0,0 0 1 0 0,0 1 0 0 0,1-1 0 0 0,-1 1-1 0 0,0-1 1 0 0,0 1 0 0 0,1 0 0 0 0,-1 0-1 0 0,0-1 1 0 0,0 1 0 0 0,1 0 0 0 0,-1 0-1 0 0,0 0 1 0 0,1 0 0 0 0,-1 0 0 0 0,0 1-1 0 0,0-1 1 0 0,1 0 0 0 0,1 1 0 0 0,0 0 447 0 0,1 1 1 0 0,-1-1-1 0 0,0 0 1 0 0,0 1 0 0 0,0-1-1 0 0,0 1 1 0 0,0 0-1 0 0,0 0 1 0 0,-1 0-1 0 0,4 4 1 0 0,8 17 875 0 0,-12-17-1406 0 0,-1 0-1 0 0,0 0 1 0 0,0 0 0 0 0,0 0 0 0 0,-1 0 0 0 0,0 1 0 0 0,0-1 0 0 0,-1 0 0 0 0,1 0-1 0 0,-1 0 1 0 0,-1 0 0 0 0,1 0 0 0 0,-1 0 0 0 0,0 0 0 0 0,-1 0 0 0 0,1-1-1 0 0,-1 1 1 0 0,0-1 0 0 0,0 1 0 0 0,-1-1 0 0 0,0 0 0 0 0,0-1 0 0 0,0 1 0 0 0,-6 4-1 0 0,-2 3-1146 0 0,-1-1 0 0 0,-28 19 0 0 0,-31 12-6878 0 0,57-34 5283 0 0,4-3 749 0 0,7-6-477 0 0,11-10-6407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5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0 0 0,'20'-15'571'0'0,"-18"14"43"0"0,0 0-1 0 0,0 0 0 0 0,0 0 0 0 0,0 0 1 0 0,0 0-1 0 0,0 1 0 0 0,0-1 0 0 0,0 1 1 0 0,1 0-1 0 0,-1 0 0 0 0,0 0 0 0 0,4 0 1 0 0,-5 0-205 0 0,0 0 0 0 0,1 1 0 0 0,-1-1 0 0 0,1 1 0 0 0,-1-1 0 0 0,0 1-1 0 0,1 0 1 0 0,-1 0 0 0 0,0-1 0 0 0,0 1 0 0 0,0 0 0 0 0,1 0 0 0 0,-1 0 0 0 0,0 0 0 0 0,0 0 0 0 0,0 0 0 0 0,0 1 0 0 0,-1-1 0 0 0,1 0 0 0 0,0 0 0 0 0,-1 1 0 0 0,1-1 0 0 0,0 0 0 0 0,-1 1 0 0 0,1-1 0 0 0,-1 1 0 0 0,0-1 0 0 0,0 1 0 0 0,1-1 0 0 0,-1 0 0 0 0,0 1 0 0 0,0-1 0 0 0,-1 3 0 0 0,0 10 623 0 0,0 0 0 0 0,-2 0-1 0 0,0-1 1 0 0,0 1 0 0 0,-10 23 0 0 0,-6 25-115 0 0,8-27-589 0 0,7-25-258 0 0,1 0-1 0 0,0 0 1 0 0,0 0 0 0 0,0 10-1 0 0,3-17-85 0 0,-1 0-1 0 0,1-1 0 0 0,1 1 1 0 0,-1-1-1 0 0,0 1 0 0 0,0-1 1 0 0,1 1-1 0 0,0-1 0 0 0,-1 1 1 0 0,1-1-1 0 0,0 1 0 0 0,0-1 1 0 0,0 0-1 0 0,1 1 0 0 0,-1-1 1 0 0,0 0-1 0 0,1 0 0 0 0,0 0 1 0 0,-1 0-1 0 0,5 3 0 0 0,-3-3-153 0 0,1 0-1 0 0,-1-1 0 0 0,1 1 1 0 0,0-1-1 0 0,-1 0 0 0 0,1 0 1 0 0,0 0-1 0 0,0-1 0 0 0,0 1 1 0 0,0-1-1 0 0,0 0 0 0 0,-1 0 1 0 0,1 0-1 0 0,0 0 0 0 0,0-1 1 0 0,0 0-1 0 0,0 0 0 0 0,-1 0 1 0 0,1 0-1 0 0,0 0 0 0 0,-1-1 1 0 0,6-2-1 0 0,7-4-1649 0 0,-1 0-1 0 0,0-1 1 0 0,26-19 0 0 0,186-158-16518 0 0,-207 173 17999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6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64 868 0 0 0,'-12'7'614'0'0,"8"-5"299"0"0,0 1 0 0 0,0 0 0 0 0,-1-1-1 0 0,1 0 1 0 0,0 0 0 0 0,-1-1-1 0 0,0 1 1 0 0,1-1 0 0 0,-9 2 1801 0 0,13-6-1921 0 0,1 1-1 0 0,-1-1 1 0 0,1 1 0 0 0,-1 0-1 0 0,1 0 1 0 0,0-1-1 0 0,0 1 1 0 0,0 0 0 0 0,0 0-1 0 0,0 0 1 0 0,3-3 0 0 0,25-27 2578 0 0,43-27-2752 0 0,-62 52 5 0 0,57-44-1367 0 0,99-97 0 0 0,-143 124-402 0 0,0-1 0 0 0,-2-1 0 0 0,-2-1 0 0 0,0-1 0 0 0,-1-1 0 0 0,-2 0 0 0 0,15-39 0 0 0,-23 47 323 0 0,-1-1 1 0 0,0 0-1 0 0,-2-1 0 0 0,4-44 0 0 0,-8 60 855 0 0,0-1-1 0 0,-1 1 1 0 0,-1-1 0 0 0,1 1-1 0 0,-1 0 1 0 0,0-1 0 0 0,0 1-1 0 0,-1 0 1 0 0,0 0 0 0 0,-1 0-1 0 0,1 0 1 0 0,-2 0 0 0 0,1 0 0 0 0,0 1-1 0 0,-1 0 1 0 0,0-1 0 0 0,-1 1-1 0 0,1 1 1 0 0,-9-9 0 0 0,11 13 82 0 0,1 0 1 0 0,-1-1 0 0 0,0 1-1 0 0,1 0 1 0 0,-1 0 0 0 0,0 0-1 0 0,0 0 1 0 0,0 1-1 0 0,0-1 1 0 0,0 0 0 0 0,0 1-1 0 0,0-1 1 0 0,0 1 0 0 0,0 0-1 0 0,0 0 1 0 0,0 0-1 0 0,0 0 1 0 0,0 0 0 0 0,0 0-1 0 0,0 0 1 0 0,0 1 0 0 0,-4 0-1 0 0,2 1 155 0 0,-1 0 1 0 0,1 1-1 0 0,0-1 0 0 0,0 1 0 0 0,0 0 1 0 0,0 0-1 0 0,0 0 0 0 0,1 0 0 0 0,-6 6 1 0 0,1 1 376 0 0,0 0 1 0 0,1 1 0 0 0,0 0 0 0 0,1 0 0 0 0,0 0 0 0 0,-8 23 0 0 0,3 3 594 0 0,0-4 118 0 0,2 1 0 0 0,-9 58 0 0 0,18-90-1318 0 0,-7 61 585 0 0,2-1 1 0 0,3 1 0 0 0,7 77-1 0 0,-3-122-646 0 0,0 4 59 0 0,1 1 1 0 0,1-1-1 0 0,1 0 1 0 0,1 0-1 0 0,13 31 0 0 0,-18-49-128 0 0,1 0 0 0 0,0 0 0 0 0,0-1 0 0 0,1 1 0 0 0,-1-1 0 0 0,1 1 0 0 0,0-1 0 0 0,-1 0 0 0 0,2 0 0 0 0,-1 0 0 0 0,0-1 0 0 0,0 1 0 0 0,1-1 0 0 0,0 1 0 0 0,-1-1 0 0 0,1 0 0 0 0,0-1 0 0 0,0 1 0 0 0,0-1 0 0 0,0 1 0 0 0,0-1 0 0 0,0 0 0 0 0,0-1 0 0 0,1 1 0 0 0,-1-1-1 0 0,0 0 1 0 0,0 0 0 0 0,1 0 0 0 0,-1 0 0 0 0,0-1 0 0 0,0 0 0 0 0,0 0 0 0 0,0 0 0 0 0,0 0 0 0 0,0-1 0 0 0,6-2 0 0 0,-1 0-505 0 0,0-1 0 0 0,-1 1-1 0 0,0-1 1 0 0,0-1 0 0 0,0 1 0 0 0,0-1 0 0 0,-1-1-1 0 0,10-10 1 0 0,46-65-4715 0 0,-37 48 3359 0 0,30-58-680 0 0,-72 155 14967 0 0,-1-4-8770 0 0,15-52-3384 0 0,1-1 0 0 0,-1 1 0 0 0,1-1 0 0 0,0 1 0 0 0,1-1 0 0 0,0 1 0 0 0,0 0-1 0 0,0-1 1 0 0,1 1 0 0 0,0 0 0 0 0,2 8 0 0 0,-2-11-249 0 0,1 0-1 0 0,0 0 0 0 0,0 0 1 0 0,0 0-1 0 0,0 0 1 0 0,0 0-1 0 0,1-1 0 0 0,0 1 1 0 0,0-1-1 0 0,0 0 1 0 0,0 0-1 0 0,0 0 0 0 0,1 0 1 0 0,-1 0-1 0 0,5 2 0 0 0,-5-4-254 0 0,0 0-1 0 0,-1 0 0 0 0,1 0 0 0 0,0 0 1 0 0,0 0-1 0 0,0-1 0 0 0,0 1 0 0 0,0-1 1 0 0,0 0-1 0 0,3 0 0 0 0,-2 0-530 0 0,0-1-1 0 0,0 1 1 0 0,0-1-1 0 0,0 0 1 0 0,0-1-1 0 0,-1 1 1 0 0,1 0-1 0 0,6-4 1 0 0,-7 2-103 0 0,1 1 1 0 0,-1-1-1 0 0,0 1 1 0 0,0-1 0 0 0,0 0-1 0 0,0 0 1 0 0,-1 0 0 0 0,1-1-1 0 0,-1 1 1 0 0,0-1-1 0 0,3-5 1 0 0,10-26-3559 0 0,-10 24 3661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6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73 449 20 0 0,'-20'-8'1408'0'0,"-16"-2"11139"0"0,20 5-9956 0 0,38-4-19145 0 0</inkml:trace>
  <inkml:trace contextRef="#ctx0" brushRef="#br0" timeOffset="1">278 50 564 0 0,'12'-25'3077'0'0,"3"0"10384"0"0,-13 39-4727 0 0,-4-2-8476 0 0,0 1-1 0 0,-1-1 1 0 0,0 1-1 0 0,-1-1 0 0 0,0 0 1 0 0,-1-1-1 0 0,-9 16 1 0 0,1 1-803 0 0,-34 58-6832 0 0,34-64 3548 0 0,1 0-1 0 0,1 0 1 0 0,0 1 0 0 0,-10 34-1 0 0,16-42 3003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7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71 0 0 0,'0'-6'596'0'0,"-1"0"1"0"0,1 0-1 0 0,-1 0 0 0 0,0 1 1 0 0,-1-1-1 0 0,-3-9 0 0 0,5 13 106 0 0,-1 0-1 0 0,0 0 1 0 0,0 1-1 0 0,0-1 0 0 0,0 0 1 0 0,0 1-1 0 0,-1-1 1 0 0,1 0-1 0 0,0 1 0 0 0,-1 0 1 0 0,1-1-1 0 0,-14 2 9895 0 0,14 0-10296 0 0,-8 20 4506 0 0,-5 39-3729 0 0,5-20 40 0 0,-41 136 455 0 0,37-135-1462 0 0,-16 39-437 0 0,7-30-607 0 0,2-9-1241 0 0,12-16-2736 0 0,8-23 4695 0 0,0-1 1 0 0,0 1 0 0 0,0-1 0 0 0,0 1 0 0 0,0-1 0 0 0,0 1 0 0 0,0-1 0 0 0,0 1 0 0 0,0-1 0 0 0,1 1 0 0 0,-1-1 0 0 0,0 1 0 0 0,0-1 0 0 0,0 1 0 0 0,1-1-1 0 0,-1 0 1 0 0,0 1 0 0 0,1-1 0 0 0,-1 1 0 0 0,0-1 0 0 0,1 0 0 0 0,-1 1 0 0 0,0-1 0 0 0,1 0 0 0 0,-1 1 0 0 0,1-1 0 0 0,-1 0 0 0 0,1 0 0 0 0,-1 0-1 0 0,1 1 1 0 0,-1-1 0 0 0,1 0 0 0 0,-1 0 0 0 0,1 0 0 0 0,23-3-5406 0 0,20-19-96 0 0,4-11 1856 0 0,-32 18 2910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8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417 144 616 0 0,'1'-1'324'0'0,"0"0"0"0"0,0 0 0 0 0,0 0 0 0 0,0 0 0 0 0,-1 0 0 0 0,1-1 0 0 0,0 1 0 0 0,0 0 0 0 0,-1 0 0 0 0,1 0 0 0 0,-1-1 0 0 0,1 1 0 0 0,-1 0 0 0 0,0-1 0 0 0,1 1 0 0 0,-1 0 1 0 0,0-1-1 0 0,0 1 0 0 0,0 0 0 0 0,0-1 0 0 0,0 1 0 0 0,0 0 0 0 0,0-1 0 0 0,-1 1 0 0 0,1-1 0 0 0,0 1 0 0 0,-1 0 0 0 0,1 0 0 0 0,-1-1 0 0 0,1 1 0 0 0,-1 0 0 0 0,0 0 0 0 0,1 0 0 0 0,-1-1 0 0 0,0 1 0 0 0,0 0 0 0 0,0 0 0 0 0,0 0 0 0 0,0 0 0 0 0,0 1 0 0 0,0-1 0 0 0,0 0 0 0 0,0 0 0 0 0,-2 0 0 0 0,-1-1 783 0 0,0-1 0 0 0,0 2 0 0 0,0-1 0 0 0,0 0 0 0 0,0 1 0 0 0,0 0 0 0 0,-7-1 0 0 0,-13 1 1358 0 0,-75 27 650 0 0,73-17-3023 0 0,1 1 0 0 0,0 1 1 0 0,0 1-1 0 0,1 2 1 0 0,1 0-1 0 0,-36 29 0 0 0,55-40-121 0 0,0 1 0 0 0,0-1 0 0 0,1 0 0 0 0,-1 1 0 0 0,1 0 0 0 0,0 0-1 0 0,0 0 1 0 0,1 0 0 0 0,-1 0 0 0 0,1 1 0 0 0,-2 5 0 0 0,3-8-33 0 0,1 0 0 0 0,0 0 1 0 0,-1 1-1 0 0,1-1 0 0 0,1 0 0 0 0,-1 0 1 0 0,0 1-1 0 0,0-1 0 0 0,1 0 1 0 0,-1 0-1 0 0,1 0 0 0 0,0 1 1 0 0,-1-1-1 0 0,1 0 0 0 0,0 0 0 0 0,1 0 1 0 0,-1 0-1 0 0,0-1 0 0 0,0 1 1 0 0,1 0-1 0 0,-1 0 0 0 0,1-1 0 0 0,-1 1 1 0 0,1-1-1 0 0,0 1 0 0 0,0-1 1 0 0,3 2-1 0 0,10 7-692 0 0,1-1 0 0 0,0-1 0 0 0,1 0 0 0 0,0-1 1 0 0,20 5-1 0 0,21 9-811 0 0,-47-15 1430 0 0,1-1 0 0 0,0-1-1 0 0,0 0 1 0 0,0-1 0 0 0,0 0 0 0 0,0-1 0 0 0,1 0-1 0 0,-1-1 1 0 0,1 0 0 0 0,-1-1 0 0 0,1 0 0 0 0,-1-1-1 0 0,1-1 1 0 0,-1 0 0 0 0,1-1 0 0 0,-1 0 0 0 0,0 0-1 0 0,17-9 1 0 0,-5 1-753 0 0,0-2 1 0 0,-1 0-1 0 0,-1-1 0 0 0,0-1 0 0 0,29-27 0 0 0,-38 29 191 0 0,-1 0-1 0 0,0 0 0 0 0,0-1 0 0 0,-1-1 0 0 0,-1 0 1 0 0,-1 0-1 0 0,0-1 0 0 0,13-33 0 0 0,-21 47 657 0 0,4-13-142 0 0,1 0 0 0 0,-2 0 0 0 0,0 0 0 0 0,-1-1 0 0 0,2-27 0 0 0,-5 43 249 0 0,1 0 0 0 0,-1-1 1 0 0,0 1-1 0 0,0-1 1 0 0,0 1-1 0 0,0 0 1 0 0,0-1-1 0 0,0 1 0 0 0,0 0 1 0 0,-1-1-1 0 0,1 1 1 0 0,0-1-1 0 0,0 1 0 0 0,0 0 1 0 0,0-1-1 0 0,0 1 1 0 0,0 0-1 0 0,-1-1 1 0 0,1 1-1 0 0,0 0 0 0 0,0-1 1 0 0,-1 1-1 0 0,1 0 1 0 0,0 0-1 0 0,0-1 1 0 0,-1 1-1 0 0,1 0 0 0 0,0 0 1 0 0,-1-1-1 0 0,1 1 1 0 0,0 0-1 0 0,-1 0 0 0 0,1 0 1 0 0,0 0-1 0 0,-1-1 1 0 0,1 1-1 0 0,-1 0 1 0 0,0 0-1 0 0,-16 7 2768 0 0,-14 22 1449 0 0,12 1-1263 0 0,10-17-1901 0 0,1 1-1 0 0,0-1 0 0 0,1 1 1 0 0,-6 18-1 0 0,-9 28 1302 0 0,12-36-1483 0 0,2 0 1 0 0,-10 46-1 0 0,2-5-250 0 0,11-50-581 0 0,1 1-1 0 0,1-1 0 0 0,0 1 1 0 0,-1 22-1 0 0,-3 41-820 0 0,8-78 668 0 0,-1 0 0 0 0,0-1 0 0 0,0 1 0 0 0,0-1 1 0 0,1 1-1 0 0,-1-1 0 0 0,0 0 0 0 0,1 1 0 0 0,-1-1 0 0 0,0 1 1 0 0,1-1-1 0 0,-1 1 0 0 0,0-1 0 0 0,1 0 0 0 0,-1 1 0 0 0,1-1 0 0 0,-1 0 1 0 0,1 0-1 0 0,-1 1 0 0 0,1-1 0 0 0,-1 0 0 0 0,1 0 0 0 0,-1 0 1 0 0,1 1-1 0 0,-1-1 0 0 0,1 0 0 0 0,0 0 0 0 0,-1 0 0 0 0,1 0 0 0 0,-1 0 1 0 0,1 0-1 0 0,-1 0 0 0 0,1 0 0 0 0,-1 0 0 0 0,1-1 0 0 0,0 1 1 0 0,-1 0-1 0 0,1 0 0 0 0,-1 0 0 0 0,1-1 0 0 0,-1 1 0 0 0,1 0 0 0 0,-1 0 1 0 0,0-1-1 0 0,1 1 0 0 0,-1-1 0 0 0,1 1 0 0 0,0-1 0 0 0,27-16-1962 0 0,8-11-1782 0 0,33-35-1 0 0,24-17-292 0 0,-82 72 4317 0 0,0 0 1 0 0,1 0 0 0 0,0 2-1 0 0,0-1 1 0 0,1 2 0 0 0,22-8-1 0 0,-34 12-124 0 0,-1 1 0 0 0,1 0 0 0 0,0 0 0 0 0,0 0 0 0 0,-1-1-1 0 0,1 1 1 0 0,0 0 0 0 0,-1 0 0 0 0,1 0 0 0 0,0 0 0 0 0,0 0 0 0 0,-1 0 0 0 0,1 0-1 0 0,0 1 1 0 0,-1-1 0 0 0,1 0 0 0 0,0 0 0 0 0,-1 0 0 0 0,1 1 0 0 0,0-1 0 0 0,-1 0-1 0 0,1 1 1 0 0,0-1 0 0 0,-1 1 0 0 0,1-1 0 0 0,-1 1 0 0 0,1-1 0 0 0,-1 1 0 0 0,1 0-1 0 0,4 23 3103 0 0,-15 32 1240 0 0,8-51-4170 0 0,-9 36 1285 0 0,5-22-1293 0 0,1 0 0 0 0,1 1 0 0 0,1 0 0 0 0,-2 33-1 0 0,5-52-351 0 0,0 1 0 0 0,1-1 0 0 0,-1 0 0 0 0,0 1 0 0 0,1-1 0 0 0,-1 0 0 0 0,1 1 0 0 0,-1-1 0 0 0,1 0 0 0 0,0 0 0 0 0,0 0 0 0 0,0 1 0 0 0,-1-1 0 0 0,1 0 0 0 0,0 0 0 0 0,0 0 0 0 0,0 0 0 0 0,1 0 0 0 0,-1-1 0 0 0,0 1 0 0 0,0 0-1 0 0,0 0 1 0 0,1-1 0 0 0,-1 1 0 0 0,0-1 0 0 0,1 1 0 0 0,-1-1 0 0 0,0 0 0 0 0,1 1 0 0 0,2-1 0 0 0,-1 1-302 0 0,0-1 0 0 0,1 1-1 0 0,-1-1 1 0 0,0 0 0 0 0,1 0 0 0 0,-1 0 0 0 0,0-1-1 0 0,0 1 1 0 0,1-1 0 0 0,-1 0 0 0 0,0 0 0 0 0,6-2-1 0 0,13-10-3359 0 0,0-2-1 0 0,38-32 0 0 0,-38 26 2115 0 0,-1 0-1 0 0,24-33 0 0 0,-21 17 1778 0 0,11-6 12436 0 0,-38 61-9016 0 0,-6 21-473 0 0,4-25-2762 0 0,1 0-1 0 0,1 1 1 0 0,0 0-1 0 0,1 0 0 0 0,-2 30 4216 0 0,3-38-5208 0 0,-2 3-5037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47 0 0 0,'-1'-10'-1198'0'0,"-2"1"3431"0"0,2 7-1060 0 0,0 1 1 0 0,0-1-1 0 0,0 0 1 0 0,0 1 0 0 0,0 0-1 0 0,-1-1 1 0 0,1 1 0 0 0,0-1-1 0 0,-1 1 1 0 0,1 0-1 0 0,-1 0 1 0 0,1 0 0 0 0,-3-1-1 0 0,-8-3 2127 0 0,-1 2-7586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8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63 492 0 0,'2'-21'2016'0'0,"-1"18"-1523"0"0,0 0 0 0 0,-1 1 0 0 0,0-1 0 0 0,0 0 1 0 0,0 1-1 0 0,0-1 0 0 0,0 0 0 0 0,0 1 0 0 0,-11-16 13925 0 0,4 29-12121 0 0,3-6-1767 0 0,1 0-1 0 0,0 1 0 0 0,0-1 1 0 0,1 1-1 0 0,-4 9 0 0 0,-10 20 395 0 0,-39 63-968 0 0,-8 12-8408 0 0,-8-4-5831 0 0,43-66 9859 0 0,19-28 3866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9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42 539 724 0 0,'0'1'221'0'0,"0"0"0"0"0,0 0 1 0 0,-1 0-1 0 0,1-1 0 0 0,0 1 0 0 0,-1 0 0 0 0,1 0 1 0 0,0-1-1 0 0,-1 1 0 0 0,1 0 0 0 0,-1-1 0 0 0,1 1 0 0 0,-1 0 1 0 0,0-1-1 0 0,1 1 0 0 0,-1-1 0 0 0,1 1 0 0 0,-1-1 0 0 0,0 1 1 0 0,0-1-1 0 0,1 0 0 0 0,-1 1 0 0 0,0-1 0 0 0,0 0 1 0 0,1 1-1 0 0,-1-1 0 0 0,0 0 0 0 0,-1 0 0 0 0,1 1 312 0 0,-1-1 0 0 0,1 0 0 0 0,0 0-1 0 0,0 0 1 0 0,0 1 0 0 0,0-1 0 0 0,-1-1 0 0 0,1 1-1 0 0,0 0 1 0 0,0 0 0 0 0,0 0 0 0 0,0 0 0 0 0,-1-1-1 0 0,1 1 1 0 0,0-1 0 0 0,0 1 0 0 0,0-1 0 0 0,0 1-1 0 0,-1-2 1 0 0,10-13 5945 0 0,19-14-3978 0 0,44-33-3183 0 0,-43 39-1819 0 0,-1-2 0 0 0,-1 0 0 0 0,0-1 1 0 0,36-53-1 0 0,-16 13-2445 0 0,-25 38 2927 0 0,-1-2-1 0 0,-2 1 1 0 0,25-56 0 0 0,-35 57 1468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2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38 261 0 0 0,'-10'44'2188'0'0,"1"-5"841"0"0,9-37-2618 0 0,0 1 0 0 0,0-1 0 0 0,-1 1 0 0 0,1-1 0 0 0,-1 1-1 0 0,0-1 1 0 0,0 1 0 0 0,0-1 0 0 0,0 0 0 0 0,-2 4 0 0 0,2-4 518 0 0,-1 0 0 0 0,1 0 0 0 0,0 0 0 0 0,1 1 0 0 0,-1-1 1 0 0,0 0-1 0 0,0 0 0 0 0,1 1 0 0 0,-1-1 0 0 0,1 4 0 0 0,2-7-579 0 0,-1 1 1 0 0,1-1-1 0 0,0 0 0 0 0,-1 0 1 0 0,1 0-1 0 0,-1 0 0 0 0,1 0 0 0 0,-1-1 1 0 0,0 1-1 0 0,0 0 0 0 0,1-1 1 0 0,0-1-1 0 0,8-9-138 0 0,-1 0 0 0 0,0-1 0 0 0,-1 0 1 0 0,0 0-1 0 0,-1-1 0 0 0,-1 0 0 0 0,0 0 0 0 0,5-21 0 0 0,26-64-1794 0 0,-26 60 727 0 0,-7 29 391 0 0,-1-1-1 0 0,-1 0 1 0 0,1 0-1 0 0,0-22 1 0 0,-3 32 400 0 0,0-1 1 0 0,1 1 0 0 0,-1-1-1 0 0,0 1 1 0 0,0-1-1 0 0,1 1 1 0 0,-1-1 0 0 0,1 1-1 0 0,-1-1 1 0 0,1 1 0 0 0,0-1-1 0 0,-1 1 1 0 0,1 0-1 0 0,0 0 1 0 0,0-1 0 0 0,0 1-1 0 0,0 0 1 0 0,0 0 0 0 0,0 0-1 0 0,0 0 1 0 0,0 0 0 0 0,2-1-1 0 0,-1 2-76 0 0,-2 0 133 0 0,1 0 0 0 0,-1 0 0 0 0,0 0 0 0 0,1 0 0 0 0,-1 0 0 0 0,0 0 0 0 0,1 0 0 0 0,-1 0 0 0 0,0 0 0 0 0,1 0 0 0 0,-1 0 0 0 0,0 0 0 0 0,1 1 0 0 0,-1-1 0 0 0,0 0 0 0 0,1 0 0 0 0,-1 0 0 0 0,0 1 0 0 0,1-1 0 0 0,-1 0 0 0 0,0 0 0 0 0,0 1 0 0 0,1-1 1 0 0,-1 0-1 0 0,0 0 0 0 0,0 1 0 0 0,0-1 0 0 0,0 0 0 0 0,1 1 0 0 0,-1-1 0 0 0,0 0 0 0 0,0 1 0 0 0,0-1 0 0 0,0 0 0 0 0,0 1 0 0 0,0-1 0 0 0,0 0 0 0 0,0 1 0 0 0,0 0 0 0 0,8 17-86 0 0,10 70-67 0 0,27 93-2812 0 0,-25-103-2156 0 0,-18-68 4055 0 0,-1 1 0 0 0,0-1 0 0 0,-1 1 0 0 0,0 0-1 0 0,-1-1 1 0 0,0 1 0 0 0,-1-1 0 0 0,-4 17 0 0 0,5-7 80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29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6 0 0 0,'1'0'55'0'0,"-1"0"1"0"0,0 0-1 0 0,0 0 0 0 0,0-1 1 0 0,0 1-1 0 0,0 0 0 0 0,0 0 1 0 0,0 0-1 0 0,0 0 0 0 0,0-1 1 0 0,0 1-1 0 0,0 0 0 0 0,0 0 1 0 0,0 0-1 0 0,0-1 0 0 0,0 1 1 0 0,0 0-1 0 0,0 0 0 0 0,0 0 0 0 0,-1 0 1 0 0,1-1-1 0 0,0 1 0 0 0,0 0 1 0 0,0 0-1 0 0,0 0 0 0 0,0 0 1 0 0,0-1-1 0 0,0 1 0 0 0,-1 0 1 0 0,1 0-1 0 0,0 0 0 0 0,0 0 1 0 0,0 0-1 0 0,0 0 0 0 0,0 0 1 0 0,-1 0-1 0 0,1-1 0 0 0,0 1 1 0 0,0 0-1 0 0,0 0 0 0 0,0 0 1 0 0,-1 0-1 0 0,1 0 0 0 0,0 0 1 0 0,0 0-1 0 0,0 0 0 0 0,-1 0 1 0 0,1 0-1 0 0,0 0 0 0 0,0 0 1 0 0,0 0-1 0 0,0 0 0 0 0,-1 0 1 0 0,1 1-1 0 0,-13 9 2992 0 0,-11 19 1988 0 0,23-27-4662 0 0,-25 34 5894 0 0,-39 72 1 0 0,-42 128-796 0 0,93-202-5070 0 0,-27 91 252 0 0,35-107-611 0 0,1 1 0 0 0,-3 29 0 0 0,5-30-73 0 0,1-4-154 0 0,1 0 0 0 0,0 1-1 0 0,3 28 1 0 0,-2-37-252 0 0,1-1-1 0 0,0 1 0 0 0,1-1 0 0 0,-1 1 0 0 0,1-1 1 0 0,0 0-1 0 0,3 6 0 0 0,-5-10 186 0 0,0-1-1 0 0,0 0 1 0 0,0 1 0 0 0,0-1-1 0 0,0 0 1 0 0,0 1 0 0 0,1-1-1 0 0,-1 0 1 0 0,0 1 0 0 0,0-1-1 0 0,0 0 1 0 0,0 1 0 0 0,8 2-6535 0 0,-8-3 6534 0 0,1 0 1 0 0,-1 0 0 0 0,0 0-1 0 0,1 0 1 0 0,-1 0 0 0 0,0 0-1 0 0,1-1 1 0 0,-1 1 0 0 0,1 0 0 0 0,5-23-7336 0 0,-2-35 1532 0 0,-4 45 5834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0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1 349 0 0 0,'57'-9'9977'0'0,"117"-9"-1000"0"0,-93 11-8994 0 0,0-3 1 0 0,93-25-1 0 0,-116 20-486 0 0,-7 2-457 0 0,65-26 0 0 0,-102 33 664 0 0,-2 0 1 0 0,1 0-1 0 0,-1-1 0 0 0,0-1 0 0 0,0 0 0 0 0,-1 0 0 0 0,0-1 0 0 0,0-1 0 0 0,17-20 1 0 0,-26 27 279 0 0,0 0 1 0 0,0 0-1 0 0,0 0 1 0 0,0-1-1 0 0,-1 1 1 0 0,0-1-1 0 0,1 1 1 0 0,-1-1-1 0 0,0 1 1 0 0,-1-1 0 0 0,1 1-1 0 0,-1-1 1 0 0,0 0-1 0 0,1 1 1 0 0,-2-1-1 0 0,1 0 1 0 0,0 0-1 0 0,-2-4 1 0 0,2 6 209 0 0,-1 0 0 0 0,1 0 0 0 0,-1 1 0 0 0,0-1 0 0 0,0 0-1 0 0,0 1 1 0 0,0-1 0 0 0,0 0 0 0 0,0 1 0 0 0,0 0 0 0 0,-1-1 0 0 0,1 1 0 0 0,0-1 0 0 0,-1 1 0 0 0,1 0 0 0 0,-1 0 0 0 0,0 0 0 0 0,1 0 0 0 0,-1 0 0 0 0,0 0 0 0 0,1 1-1 0 0,-1-1 1 0 0,0 0 0 0 0,0 1 0 0 0,0 0 0 0 0,0-1 0 0 0,1 1 0 0 0,-1 0 0 0 0,0 0 0 0 0,0 0 0 0 0,0 0 0 0 0,0 0 0 0 0,0 0 0 0 0,0 1 0 0 0,-2 0 0 0 0,1 0 153 0 0,-1 0 1 0 0,1 0 0 0 0,0 1 0 0 0,0-1 0 0 0,0 1 0 0 0,0 0 0 0 0,1 0 0 0 0,-1 0 0 0 0,0 0 0 0 0,1 1 0 0 0,-1-1 0 0 0,1 1 0 0 0,-3 4 0 0 0,-27 43 2276 0 0,26-40-2046 0 0,-13 27 254 0 0,1 0 0 0 0,2 0 0 0 0,-15 59 0 0 0,2 16-121 0 0,24-94-740 0 0,0 0-1 0 0,1 0 1 0 0,1 1 0 0 0,1-1-1 0 0,0 23 1 0 0,-5 10-2217 0 0,7-51 1830 0 0,2-1 104 0 0,1 0-1 0 0,0 0 1 0 0,-1-1-1 0 0,1 1 1 0 0,-1-1-1 0 0,0 1 1 0 0,0-1-1 0 0,1 0 1 0 0,-1 0-1 0 0,0 0 1 0 0,-1 0-1 0 0,4-5 1 0 0,4-2-662 0 0,46-45-3736 0 0,-18 16 2055 0 0,2 0 197 0 0,-17 17 583 0 0,46-36-1 0 0,-61 52 1892 0 0,-1 0-1 0 0,1 1 1 0 0,0 0 0 0 0,1 1-1 0 0,-1-1 1 0 0,1 1-1 0 0,-1 1 1 0 0,1 0-1 0 0,0 0 1 0 0,0 0 0 0 0,0 1-1 0 0,9 0 1 0 0,-16 0 115 0 0,1 1 0 0 0,-1 0 0 0 0,1 0 0 0 0,-1 1 0 0 0,1-1 0 0 0,-1 0 0 0 0,0 0 0 0 0,1 1 0 0 0,-1-1 0 0 0,1 1 0 0 0,-1-1 0 0 0,0 1 0 0 0,1 0 0 0 0,-1-1 0 0 0,0 1 0 0 0,1 0 0 0 0,-1 0 0 0 0,0 0 0 0 0,0 0 0 0 0,0 0 0 0 0,0 0 0 0 0,0 0 0 0 0,0 1 0 0 0,1 1 0 0 0,-1-1 125 0 0,0 1 1 0 0,0 0 0 0 0,0 0-1 0 0,-1 0 1 0 0,1 0 0 0 0,-1 0-1 0 0,1 0 1 0 0,-1 0 0 0 0,0 0-1 0 0,0 0 1 0 0,-1 4 0 0 0,-1 6 695 0 0,-1-1 1 0 0,0 0-1 0 0,-1 0 0 0 0,-7 17 1 0 0,7-19-482 0 0,-14 28 1137 0 0,-11 41 0 0 0,25-66-1723 0 0,-6 23-3711 0 0,10-34 3597 0 0,0-1-1 0 0,1 0 1 0 0,-1 0-1 0 0,0 0 1 0 0,0 0-1 0 0,0 0 1 0 0,1 0 0 0 0,-1 0-1 0 0,1 0 1 0 0,-1 0-1 0 0,1 0 1 0 0,-1 0-1 0 0,1 0 1 0 0,-1 0-1 0 0,1 0 1 0 0,0 0-1 0 0,0 0 1 0 0,-1 0 0 0 0,1-1-1 0 0,0 1 1 0 0,0 0-1 0 0,0 0 1 0 0,0-1-1 0 0,0 1 1 0 0,0-1-1 0 0,0 1 1 0 0,0-1-1 0 0,0 1 1 0 0,0-1 0 0 0,0 0-1 0 0,1 1 1 0 0,2-1-588 0 0,0 1 0 0 0,0 0 1 0 0,0-1-1 0 0,0 0 0 0 0,0 0 0 0 0,0 0 1 0 0,0 0-1 0 0,5-2 0 0 0,51-17-3986 0 0,-47 14 3997 0 0,8-3-245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511 24 140 0 0,'-1'-1'269'0'0,"1"0"-1"0"0,-1-1 1 0 0,0 1 0 0 0,1 0-1 0 0,-1 0 1 0 0,0-1 0 0 0,0 1-1 0 0,0 0 1 0 0,0 0 0 0 0,0 0-1 0 0,0 0 1 0 0,0 1 0 0 0,0-1 0 0 0,0 0-1 0 0,-1 0 1 0 0,1 1 0 0 0,0-1-1 0 0,0 0 1 0 0,-1 1 0 0 0,1-1-1 0 0,-1 1 1 0 0,1 0 0 0 0,0-1-1 0 0,-1 1 1 0 0,1 0 0 0 0,-1 0-1 0 0,-2 0 1 0 0,-45-3 6173 0 0,47 3-6074 0 0,-23 1 2017 0 0,-1 0 1 0 0,1 2 0 0 0,0 1-1 0 0,-30 9 1 0 0,33-7-1843 0 0,-1 2 0 0 0,1 1 0 0 0,0 0 0 0 0,1 2 0 0 0,0 1 0 0 0,1 0 0 0 0,-33 27 0 0 0,47-33-500 0 0,-1 0-1 0 0,1 0 1 0 0,0 1-1 0 0,1 0 1 0 0,-1 0-1 0 0,1 0 0 0 0,1 1 1 0 0,-6 10-1 0 0,8-14-121 0 0,1 0 0 0 0,-1 0 0 0 0,1 0 0 0 0,0 1 0 0 0,0-1 0 0 0,0 0 0 0 0,0 1 0 0 0,1-1 0 0 0,0 1 0 0 0,0-1 0 0 0,0 1-1 0 0,0-1 1 0 0,1 1 0 0 0,0-1 0 0 0,0 0 0 0 0,0 1 0 0 0,2 4 0 0 0,-1-6-70 0 0,0 0 0 0 0,-1-1 0 0 0,1 1 0 0 0,0-1 0 0 0,1 1 0 0 0,-1-1 0 0 0,0 0 1 0 0,1 0-1 0 0,-1 0 0 0 0,1 0 0 0 0,-1-1 0 0 0,1 1 0 0 0,0-1 0 0 0,0 1 0 0 0,0-1 0 0 0,0 0 0 0 0,0 0 0 0 0,0 0 0 0 0,0 0 0 0 0,0-1 0 0 0,0 0 0 0 0,0 1 0 0 0,0-1 1 0 0,0 0-1 0 0,1 0 0 0 0,-1-1 0 0 0,4 0 0 0 0,9-1-1076 0 0,-1 0 0 0 0,1-2-1 0 0,26-8 1 0 0,-30 7 511 0 0,0 0 0 0 0,0 0 0 0 0,-1-1 0 0 0,0 0 0 0 0,0-1 0 0 0,0-1 0 0 0,-1 0 0 0 0,0 0 0 0 0,13-15 0 0 0,-4 1-51 0 0,-1-1-1 0 0,29-50 1 0 0,-44 68 1173 0 0,0-1 1 0 0,0 1-1 0 0,-1-1 0 0 0,1 1 1 0 0,-1-1-1 0 0,-1 0 0 0 0,1 0 0 0 0,-1 0 1 0 0,0-7-1 0 0,4 6 4385 0 0,-8 14-2219 0 0,-4 22 391 0 0,4-14-2209 0 0,-4 9-316 0 0,1 1 0 0 0,1-1 1 0 0,1 1-1 0 0,-1 49 0 0 0,5-71-475 0 0,0 0 0 0 0,0 0 0 0 0,0 0 0 0 0,0 0 0 0 0,1 0 0 0 0,-1 0 0 0 0,1 0 0 0 0,0 0 0 0 0,0 0 1 0 0,0 0-1 0 0,0 0 0 0 0,0 0 0 0 0,1-1 0 0 0,-1 1 0 0 0,1 0 0 0 0,0-1 0 0 0,0 1 0 0 0,0-1 0 0 0,3 3 0 0 0,-3-3-208 0 0,1-1-1 0 0,0 1 1 0 0,0-1-1 0 0,0 0 1 0 0,-1 1-1 0 0,1-2 1 0 0,0 1-1 0 0,0 0 1 0 0,0 0-1 0 0,1-1 1 0 0,-1 0-1 0 0,0 0 1 0 0,0 0-1 0 0,0 0 1 0 0,0 0-1 0 0,4-1 1 0 0,2-1-572 0 0,0 0 0 0 0,-1 0 0 0 0,1-1 0 0 0,0-1 1 0 0,-1 1-1 0 0,0-1 0 0 0,0-1 0 0 0,0 0 1 0 0,0 0-1 0 0,-1 0 0 0 0,0-1 0 0 0,11-11 1 0 0,5-10-1079 0 0,0-2 1 0 0,29-50-1 0 0,-31 35 2512 0 0,-18 25 984 0 0,-3 19-1521 0 0,0 0-1 0 0,0-1 1 0 0,0 1 0 0 0,0 0-1 0 0,0 0 1 0 0,0-1 0 0 0,0 1-1 0 0,0 0 1 0 0,-1 0 0 0 0,1-1-1 0 0,0 1 1 0 0,0 0 0 0 0,0 0-1 0 0,-1-1 1 0 0,1 1 0 0 0,0 0-1 0 0,0 0 1 0 0,-1 0 0 0 0,1 0-1 0 0,0-1 1 0 0,0 1 0 0 0,-1 0-1 0 0,1 0 1 0 0,0 0-1 0 0,0 0 1 0 0,-1 0 0 0 0,1 0-1 0 0,0 0 1 0 0,-1 0 0 0 0,1 0-1 0 0,0 0 1 0 0,0 0 0 0 0,-1 0-1 0 0,1 0 1 0 0,0 0 0 0 0,-1 0-1 0 0,1 0 1 0 0,0 0 0 0 0,0 0-1 0 0,-1 0 1 0 0,1 0 0 0 0,0 0-1 0 0,-1 1 1 0 0,-2 0 272 0 0,0 1 0 0 0,0 0-1 0 0,0 0 1 0 0,1 0 0 0 0,-1 0 0 0 0,1 0 0 0 0,-1 1 0 0 0,1-1-1 0 0,0 1 1 0 0,0 0 0 0 0,0 0 0 0 0,0 0 0 0 0,0-1 0 0 0,1 2-1 0 0,-1-1 1 0 0,1 0 0 0 0,-1 3 0 0 0,-19 62 3281 0 0,19-62-3235 0 0,0 3-108 0 0,0 0 0 0 0,0 0 1 0 0,1 1-1 0 0,0-1 1 0 0,1 0-1 0 0,0 1 1 0 0,2 15-1 0 0,-2-21-582 0 0,1 0 0 0 0,0 0 0 0 0,1 0 0 0 0,-1 0 0 0 0,1 0-1 0 0,0-1 1 0 0,4 7 0 0 0,-4-7-510 0 0,1 1-1 0 0,-1-1 0 0 0,1 0 1 0 0,0-1-1 0 0,0 1 0 0 0,0 0 1 0 0,1-1-1 0 0,5 4 0 0 0,-7-6 262 0 0,1 0-1 0 0,-1 0 1 0 0,1 0-1 0 0,0 0 0 0 0,-1-1 1 0 0,1 1-1 0 0,-1-1 1 0 0,1 1-1 0 0,-1-1 1 0 0,1 0-1 0 0,-1 0 1 0 0,0 0-1 0 0,1 0 0 0 0,-1 0 1 0 0,0-1-1 0 0,0 1 1 0 0,0-1-1 0 0,0 1 1 0 0,3-5-1 0 0,24-26-3952 0 0,-22 24 3647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1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52 392 0 0,'-15'-20'19050'0'0,"8"18"-19070"0"0,-27-12-6971 0 0,-25 5-1754 0 0,25 6 6015 0 0,20-1 1858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1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48 20 0 0,'-1'-1'315'0'0,"0"0"0"0"0,1 0 0 0 0,-1 0 0 0 0,0 0 0 0 0,0-1 0 0 0,1 1 0 0 0,-1 0 0 0 0,1-1 0 0 0,-1 1-1 0 0,1 0 1 0 0,-1-1 0 0 0,1 1 0 0 0,0 0 0 0 0,0-1 0 0 0,0 1 0 0 0,-1-1 0 0 0,1 1 0 0 0,1-1 0 0 0,-1 1 0 0 0,0 0 0 0 0,0-1 0 0 0,1-1 0 0 0,-1-13 11578 0 0,3 28-8953 0 0,-2-10-2712 0 0,0 0 0 0 0,-1 1 0 0 0,1-1-1 0 0,0 0 1 0 0,-1 1 0 0 0,0-1 0 0 0,0 0 0 0 0,0 1 0 0 0,0-1-1 0 0,0 0 1 0 0,-1 5 0 0 0,-5 14 162 0 0,-1 0 1 0 0,-1 0-1 0 0,-1-1 0 0 0,0 0 1 0 0,-2-1-1 0 0,0 0 1 0 0,-26 32-1 0 0,35-50-397 0 0,1 1 0 0 0,-1-1 1 0 0,1 1-1 0 0,-1 0 0 0 0,1 0 0 0 0,0-1 1 0 0,-1 1-1 0 0,1 0 0 0 0,0 0 1 0 0,0 0-1 0 0,0 1 0 0 0,1-1 0 0 0,-1 0 1 0 0,1 0-1 0 0,-1 0 0 0 0,1 1 0 0 0,-1-1 1 0 0,1 0-1 0 0,0 0 0 0 0,0 1 0 0 0,1 2 1 0 0,0-3-137 0 0,0-1 0 0 0,0 1 1 0 0,1-1-1 0 0,-1 1 0 0 0,0-1 1 0 0,1 1-1 0 0,-1-1 0 0 0,1 0 1 0 0,0 0-1 0 0,-1 0 0 0 0,1 0 1 0 0,0 0-1 0 0,0 0 0 0 0,-1 0 1 0 0,1-1-1 0 0,0 1 0 0 0,0-1 1 0 0,0 1-1 0 0,0-1 0 0 0,0 0 1 0 0,0 0-1 0 0,0 0 0 0 0,0 0 1 0 0,0 0-1 0 0,4-1 0 0 0,92-7-10239 0 0,-72 4 7311 0 0,-1 2 0 0 0,1 0 0 0 0,40 3 0 0 0,-46 3 2065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1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511 0 684 0 0,'0'5'602'0'0,"-1"0"1"0"0,1-1-1 0 0,-1 1 1 0 0,0 0-1 0 0,0-1 1 0 0,0 1-1 0 0,-1-1 1 0 0,0 1-1 0 0,0-1 0 0 0,0 0 1 0 0,0 0-1 0 0,-1 0 1 0 0,1 0-1 0 0,-6 6 1 0 0,2-3 256 0 0,-1 0 0 0 0,-1-1 0 0 0,0 1 1 0 0,1-1-1 0 0,-2-1 0 0 0,-13 8 0 0 0,-62 22 1239 0 0,6-14-4909 0 0,-156 28-10659 0 0,214-45 12474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2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235 166 840 0 0,'4'2'737'0'0,"0"-1"0"0"0,-1 0 1 0 0,1 0-1 0 0,0 0 0 0 0,0-1 0 0 0,0 1 0 0 0,-1-1 0 0 0,1 0 0 0 0,0 0 1 0 0,0 0-1 0 0,0 0 0 0 0,0-1 0 0 0,-1 1 0 0 0,1-1 0 0 0,0 0 1 0 0,0 0-1 0 0,-1-1 0 0 0,1 1 0 0 0,-1-1 0 0 0,1 0 0 0 0,-1 0 0 0 0,0 0 1 0 0,4-3-1 0 0,-3 3-303 0 0,0-1 1 0 0,-1 0 0 0 0,1 0-1 0 0,-1 0 1 0 0,1 0 0 0 0,-1-1-1 0 0,0 1 1 0 0,0-1 0 0 0,-1 0-1 0 0,1 0 1 0 0,-1 0 0 0 0,0 0-1 0 0,0 0 1 0 0,0 0 0 0 0,-1-1-1 0 0,1 1 1 0 0,-1-1 0 0 0,1-8-1 0 0,-1 10-370 0 0,-1 0 0 0 0,0 0 0 0 0,-1 0 0 0 0,1 0 0 0 0,0 1 0 0 0,-1-1 0 0 0,0 0 0 0 0,0 0 0 0 0,0 0 0 0 0,0 0 0 0 0,0 1 0 0 0,0-1 0 0 0,-1 0 0 0 0,1 1 0 0 0,-1-1 0 0 0,0 1 0 0 0,0-1 0 0 0,0 1 0 0 0,0 0 0 0 0,-3-3 0 0 0,1 3-5 0 0,1 0-1 0 0,-1 0 0 0 0,0 1 0 0 0,1-1 1 0 0,-1 1-1 0 0,0 0 0 0 0,0 0 0 0 0,0 0 1 0 0,0 0-1 0 0,0 1 0 0 0,-1-1 1 0 0,1 1-1 0 0,-5 1 0 0 0,-2 0 49 0 0,0 0-1 0 0,1 1 1 0 0,-1 0-1 0 0,1 1 1 0 0,-1 1-1 0 0,1-1 1 0 0,0 2-1 0 0,0-1 1 0 0,1 1 0 0 0,-17 11-1 0 0,-51 51 656 0 0,70-60-670 0 0,0 1 0 0 0,0 0 0 0 0,1 1 0 0 0,0-1 0 0 0,0 1 0 0 0,1 0 0 0 0,-7 17 0 0 0,2-1 68 0 0,7-19-119 0 0,0 1-1 0 0,0 0 0 0 0,1 0 0 0 0,0 0 0 0 0,0 0 0 0 0,0 0 0 0 0,1 0 0 0 0,0 1 0 0 0,1-1 0 0 0,0 0 0 0 0,0 1 0 0 0,2 10 0 0 0,0-9-56 0 0,1 0 1 0 0,0-1-1 0 0,1 1 0 0 0,0-1 1 0 0,1 1-1 0 0,0-1 1 0 0,0 0-1 0 0,0-1 0 0 0,1 1 1 0 0,0-1-1 0 0,1-1 0 0 0,-1 1 1 0 0,1-1-1 0 0,1 0 0 0 0,-1 0 1 0 0,1-1-1 0 0,0 0 1 0 0,0-1-1 0 0,1 1 0 0 0,-1-2 1 0 0,1 1-1 0 0,13 3 0 0 0,-5-2-415 0 0,1-1 0 0 0,-1-1 0 0 0,0 0 0 0 0,33 1 0 0 0,-32-4-691 0 0,0-1-1 0 0,-1-1 1 0 0,1 0 0 0 0,26-7-1 0 0,-31 4-239 0 0,-1 0-1 0 0,1-1 1 0 0,-1 0 0 0 0,0-1-1 0 0,0 0 1 0 0,0-1-1 0 0,-1-1 1 0 0,-1 1 0 0 0,1-2-1 0 0,-1 1 1 0 0,-1-2-1 0 0,0 1 1 0 0,0-1 0 0 0,-1 0-1 0 0,-1-1 1 0 0,7-13-1 0 0,-7 10 490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2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21 329 64 0 0,'-21'-2'9965'0'0,"39"-3"2508"0"0,-1 0-13028 0 0,18-6 2293 0 0,61-28-1 0 0,28-27-4284 0 0,-109 57 1360 0 0,-1 0 0 0 0,-1-1 0 0 0,19-19 0 0 0,-26 23 479 0 0,1 0-1 0 0,-2 0 1 0 0,1-1 0 0 0,-1 0-1 0 0,0 0 1 0 0,0 0-1 0 0,-1-1 1 0 0,6-12 0 0 0,-9 17 576 0 0,-1 1-1 0 0,1 0 1 0 0,0-1 0 0 0,-1 1 0 0 0,0 0 0 0 0,0-1-1 0 0,0 1 1 0 0,0-1 0 0 0,0 1 0 0 0,0-1 0 0 0,0 1 0 0 0,-1 0-1 0 0,1-1 1 0 0,-1 1 0 0 0,0 0 0 0 0,0-1 0 0 0,0 1-1 0 0,0 0 1 0 0,0 0 0 0 0,0 0 0 0 0,0 0 0 0 0,-1 0 0 0 0,1 0-1 0 0,-1 0 1 0 0,-3-3 0 0 0,4 4 226 0 0,-1 0 1 0 0,0 0-1 0 0,0 0 1 0 0,0 0-1 0 0,0 1 0 0 0,0-1 1 0 0,0 1-1 0 0,0-1 1 0 0,0 1-1 0 0,0 0 1 0 0,0 0-1 0 0,0 0 0 0 0,0 0 1 0 0,0 0-1 0 0,0 0 1 0 0,0 0-1 0 0,0 1 1 0 0,0-1-1 0 0,0 1 0 0 0,0-1 1 0 0,0 1-1 0 0,0 0 1 0 0,0 0-1 0 0,0 0 0 0 0,1 0 1 0 0,-1 0-1 0 0,0 0 1 0 0,1 1-1 0 0,-1-1 1 0 0,1 0-1 0 0,-3 4 0 0 0,-17 18 1916 0 0,1 1-1 0 0,2 1 0 0 0,0 0 0 0 0,2 2 0 0 0,0 0 1 0 0,-22 56-1 0 0,10-22 245 0 0,17-36-1076 0 0,-12 47 0 0 0,-1 1-147 0 0,8-23-447 0 0,13-38-479 0 0,0 0 0 0 0,-1 0 0 0 0,-1 0 1 0 0,-5 11-1 0 0,9-23-129 0 0,1 1 0 0 0,-1-1 1 0 0,1 0-1 0 0,-1 1 1 0 0,1-1-1 0 0,0 0 1 0 0,-1 1-1 0 0,1-1 1 0 0,0 1-1 0 0,-1-1 0 0 0,1 0 1 0 0,0 1-1 0 0,0-1 1 0 0,-1 1-1 0 0,1-1 1 0 0,0 1-1 0 0,0-1 0 0 0,0 1 1 0 0,0-1-1 0 0,0 1 1 0 0,-1-1-1 0 0,1 1 1 0 0,0 0-1 0 0,0-1 1 0 0,0 1-1 0 0,1-1 0 0 0,-1 1 1 0 0,0-1-1 0 0,0 1 1 0 0,0-1-1 0 0,0 1 1 0 0,0-1-1 0 0,1 1 0 0 0,-1-1 1 0 0,0 1-1 0 0,0-1 1 0 0,1 0-1 0 0,-1 1 1 0 0,0-1-1 0 0,1 1 1 0 0,2-2-173 0 0,0-1 0 0 0,0 1 0 0 0,0-1 0 0 0,0 0 1 0 0,-1 0-1 0 0,1 0 0 0 0,-1 0 0 0 0,1-1 1 0 0,-1 1-1 0 0,0-1 0 0 0,3-3 0 0 0,6-6-801 0 0,12-10-571 0 0,1 0-1 0 0,1 2 0 0 0,1 2 1 0 0,1 0-1 0 0,0 1 0 0 0,1 2 1 0 0,38-16-1 0 0,-60 30 1527 0 0,0-1 0 0 0,0 1 1 0 0,1-1-1 0 0,-1 2 0 0 0,0-1 0 0 0,1 1 0 0 0,-1 0 0 0 0,0 0 1 0 0,1 0-1 0 0,6 2 0 0 0,-12-1 180 0 0,1-1 1 0 0,-1 0-1 0 0,1 1 1 0 0,-1-1-1 0 0,0 1 1 0 0,1-1-1 0 0,-1 1 1 0 0,1 0-1 0 0,-1-1 1 0 0,0 1-1 0 0,0 0 0 0 0,1 0 1 0 0,-1 0-1 0 0,0 0 1 0 0,0 0-1 0 0,0 0 1 0 0,0 1-1 0 0,0-1 1 0 0,0 0-1 0 0,-1 0 1 0 0,1 1-1 0 0,0-1 1 0 0,-1 0-1 0 0,1 1 1 0 0,0-1-1 0 0,-1 1 0 0 0,0-1 1 0 0,1 1-1 0 0,-1-1 1 0 0,0 1-1 0 0,0-1 1 0 0,0 1-1 0 0,0-1 1 0 0,0 1-1 0 0,0-1 1 0 0,0 1-1 0 0,-1-1 1 0 0,1 1-1 0 0,0-1 1 0 0,-1 1-1 0 0,1-1 0 0 0,-2 3 1 0 0,-4 14 1466 0 0,-1 1 91 0 0,0 0-1 0 0,-16 29 1 0 0,23-48-1857 0 0,-1 1 0 0 0,1 0-1 0 0,-1-1 1 0 0,1 1 0 0 0,0 0 0 0 0,-1-1 0 0 0,1 1 0 0 0,0 0 0 0 0,0 0 0 0 0,-1-1 0 0 0,1 1-1 0 0,0 0 1 0 0,0 0 0 0 0,0-1 0 0 0,0 1 0 0 0,0 0 0 0 0,0 0 0 0 0,0-1 0 0 0,0 1-1 0 0,0 0 1 0 0,0 0 0 0 0,1-1 0 0 0,-1 1 0 0 0,0 0 0 0 0,0 0 0 0 0,1-1 0 0 0,-1 1-1 0 0,0 0 1 0 0,1-1 0 0 0,-1 1 0 0 0,1 0 0 0 0,-1-1 0 0 0,1 1 0 0 0,-1-1 0 0 0,1 1-1 0 0,0 0 1 0 0,3 1-582 0 0,-1-1 0 0 0,0 1 0 0 0,0-1-1 0 0,1 0 1 0 0,-1 0 0 0 0,1 0 0 0 0,-1 0-1 0 0,8 0 1 0 0,8 1-2276 0 0,1-2 0 0 0,27-2 0 0 0,23-2-1428 0 0,-48 3 3350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3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508 152 0 0 0,'0'-4'803'0'0,"0"-1"0"0"0,0 1 0 0 0,-1 0 0 0 0,1 0 0 0 0,-1 0-1 0 0,0 0 1 0 0,-1 0 0 0 0,1 0 0 0 0,-1 0 0 0 0,1 0 0 0 0,-1 1 0 0 0,0-1 0 0 0,-1 1 0 0 0,1-1 0 0 0,-1 1-1 0 0,1 0 1 0 0,-1 0 0 0 0,-3-4 0 0 0,-1 3 161 0 0,1-1 0 0 0,-1 1 0 0 0,0-1-1 0 0,0 2 1 0 0,0-1 0 0 0,-1 1 0 0 0,1 0 0 0 0,-1 1-1 0 0,-7-2 1 0 0,-3 0 236 0 0,0 1 1 0 0,0 1-1 0 0,-24 0 0 0 0,-42 9-483 0 0,64-3-473 0 0,-1 1-1 0 0,1 0 1 0 0,0 2 0 0 0,-23 10 0 0 0,36-14-242 0 0,1 0 1 0 0,0 1-1 0 0,0 0 1 0 0,0 0 0 0 0,0 0-1 0 0,1 1 1 0 0,-1-1 0 0 0,1 1-1 0 0,0 1 1 0 0,1-1-1 0 0,-1 1 1 0 0,1-1 0 0 0,0 1-1 0 0,1 1 1 0 0,-6 11 0 0 0,8-15-86 0 0,0-1 1 0 0,0 1 0 0 0,0 0 0 0 0,1 0-1 0 0,-1 0 1 0 0,1 0 0 0 0,0-1-1 0 0,-1 1 1 0 0,1 0 0 0 0,1 0 0 0 0,-1 0-1 0 0,0 0 1 0 0,1 0 0 0 0,-1 0 0 0 0,1-1-1 0 0,0 1 1 0 0,0 0 0 0 0,0-1 0 0 0,1 1-1 0 0,-1 0 1 0 0,0-1 0 0 0,1 1 0 0 0,0-1-1 0 0,-1 0 1 0 0,1 0 0 0 0,0 0 0 0 0,0 0-1 0 0,0 0 1 0 0,1 0 0 0 0,-1 0 0 0 0,0 0-1 0 0,1-1 1 0 0,-1 1 0 0 0,1-1-1 0 0,4 2 1 0 0,-1-1-380 0 0,1 1 0 0 0,0-1 0 0 0,-1 0 0 0 0,1-1 0 0 0,0 0 0 0 0,0 0 0 0 0,0 0 0 0 0,0-1 0 0 0,0 0 0 0 0,0 0 0 0 0,0-1-1 0 0,0 1 1 0 0,-1-2 0 0 0,9-1 0 0 0,6-5-1123 0 0,-1-1-1 0 0,1 0 0 0 0,-2-1 1 0 0,1-2-1 0 0,22-16 0 0 0,-15 6 490 0 0,-1-1 0 0 0,39-43 0 0 0,-51 43 2788 0 0,-14 23-1568 0 0,0 0 1 0 0,1 0-1 0 0,-1-1 0 0 0,0 1 1 0 0,1 0-1 0 0,-1 0 0 0 0,0 0 1 0 0,0-1-1 0 0,0 1 1 0 0,1 0-1 0 0,-1 0 0 0 0,0-1 1 0 0,0 1-1 0 0,0 0 1 0 0,0-1-1 0 0,1 1 0 0 0,-1 0 1 0 0,0 0-1 0 0,0-1 1 0 0,0 1-1 0 0,0 0 0 0 0,0-1 1 0 0,0 1-1 0 0,0 0 0 0 0,0-1 1 0 0,0 1-1 0 0,0 0 1 0 0,0-1-1 0 0,0 1 0 0 0,0 0 1 0 0,0-1-1 0 0,0 1 1 0 0,0 0-1 0 0,0 0 0 0 0,0-1 1 0 0,-1 1-1 0 0,1 0 0 0 0,0-1 1 0 0,0 1-1 0 0,0 0 1 0 0,-1 0-1 0 0,1-1 0 0 0,0 1 1 0 0,0 0-1 0 0,-4 7 4099 0 0,-5 12-2069 0 0,7-14-1356 0 0,-3 7-128 0 0,0 0-1 0 0,0 1 0 0 0,2 0 0 0 0,-1 0 0 0 0,2 0 0 0 0,-1 0 0 0 0,1 17 0 0 0,0-10-441 0 0,1-18-215 0 0,1 0 0 0 0,-1 0 0 0 0,1 0 0 0 0,0 0 0 0 0,0 0 1 0 0,0 0-1 0 0,0 0 0 0 0,0 0 0 0 0,1 0 0 0 0,-1 0 0 0 0,0 0 0 0 0,2 2 0 0 0,4 19-84 0 0,-6-21-3 0 0,0 0 0 0 0,0 0 0 0 0,0 1 0 0 0,1-1 0 0 0,-1 0 0 0 0,1 0 0 0 0,0 0 0 0 0,0 0 0 0 0,0 0 1 0 0,0 0-1 0 0,0 0 0 0 0,0 0 0 0 0,0 0 0 0 0,0 0 0 0 0,1-1 0 0 0,-1 1 0 0 0,1 0 0 0 0,0-1 0 0 0,-1 1 0 0 0,1-1 0 0 0,0 0 0 0 0,0 1 0 0 0,0-1 0 0 0,0 0 0 0 0,0 0 0 0 0,0 0 0 0 0,3 1 0 0 0,2-1-635 0 0,1-1 0 0 0,-1 1 1 0 0,0-1-1 0 0,0 0 0 0 0,0-1 1 0 0,0 1-1 0 0,0-1 0 0 0,0-1 1 0 0,0 0-1 0 0,0 0 0 0 0,0 0 1 0 0,0 0-1 0 0,-1-1 0 0 0,1 0 1 0 0,-1-1-1 0 0,0 0 0 0 0,0 0 1 0 0,0 0-1 0 0,-1 0 0 0 0,8-8 1 0 0,8-7-1534 0 0,-1-2 1 0 0,0 0-1 0 0,28-41 1 0 0,29-50-840 0 0,-62 88 2960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3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176 176 0 0 0,'7'-22'643'0'0,"-2"6"668"0"0,0 0 0 0 0,2 0 1 0 0,-1 1-1 0 0,2 0 0 0 0,0 0 0 0 0,17-22 1 0 0,-19 26 335 0 0,9-2 8141 0 0,-15 13-9665 0 0,-2 13 1162 0 0,0-1-1 0 0,-1 0 1 0 0,-1 1-1 0 0,-7 18 1 0 0,5-15-477 0 0,-149 341 3347 0 0,137-322-4154 0 0,3 1-1 0 0,-19 61 0 0 0,28-78 0 0 0,-1 14 0 0 0,5-19 1 0 0,1-13-2 0 0,1-1 1 0 0,0 1 0 0 0,-1 0 0 0 0,1 0 0 0 0,0-1 0 0 0,0 1 0 0 0,0 0 0 0 0,0-1-1 0 0,0 1 1 0 0,0 0 0 0 0,0-1 0 0 0,0 1 0 0 0,0 0 0 0 0,0 0 0 0 0,0-1-1 0 0,0 1 1 0 0,1 0 0 0 0,-1-1 0 0 0,0 1 0 0 0,0 0 0 0 0,1-1 0 0 0,-1 1-1 0 0,1 1 1 0 0,0-1-99 0 0,0 1-1 0 0,1-1 1 0 0,-1 0 0 0 0,0 1-1 0 0,1-1 1 0 0,-1 0-1 0 0,0 1 1 0 0,1-1-1 0 0,0 0 1 0 0,-1 0-1 0 0,1 0 1 0 0,0-1-1 0 0,-1 1 1 0 0,1 0 0 0 0,0-1-1 0 0,0 1 1 0 0,0-1-1 0 0,-1 1 1 0 0,1-1-1 0 0,0 0 1 0 0,2 0-1 0 0,3 0-378 0 0,0 0 0 0 0,0-1 0 0 0,-1 0 0 0 0,1 0 0 0 0,0-1 0 0 0,8-2 0 0 0,-1-1-897 0 0,0-1 0 0 0,-1 0 0 0 0,0-1-1 0 0,0 0 1 0 0,20-16 0 0 0,14-13-3707 0 0,-30 24 3030 0 0,-1-1 0 0 0,0-1-1 0 0,-1 0 1 0 0,17-20 0 0 0,9-18-1425 0 0,-33 40 3318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12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0 0 0,'-19'94'7033'0'0,"10"-54"-166"0"0,9-39-6845 0 0,1-1 0 0 0,-1 0 0 0 0,0 1 0 0 0,0-1 0 0 0,1 0 0 0 0,-1 1 0 0 0,0-1 0 0 0,1 0 0 0 0,-1 0 0 0 0,1 1 0 0 0,-1-1 0 0 0,0 0 0 0 0,1 0 0 0 0,-1 0 0 0 0,1 1 1 0 0,-1-1-1 0 0,1 0 0 0 0,-1 0 0 0 0,0 0 0 0 0,1 0 0 0 0,-1 0 0 0 0,1 0 0 0 0,-1 0 0 0 0,1 0 0 0 0,-1 0 0 0 0,1 0 0 0 0,-1 0 0 0 0,1 0 0 0 0,-1-1 0 0 0,0 1 0 0 0,1 0 0 0 0,-1 0 0 0 0,1 0 0 0 0,-1 0 0 0 0,0-1 0 0 0,1 1 0 0 0,-1 0 0 0 0,1 0 0 0 0,-1-1 0 0 0,0 1 0 0 0,1 0 0 0 0,-1-1 1 0 0,1 0-1 0 0,20-14-4517 0 0,-4-21-4439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4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44 0 0 0,'-40'6'4893'0'0,"1"0"11445"0"0,54-4-10990 0 0,20 0-4430 0 0,-9-2-833 0 0,132-6-4857 0 0,-139 4 1463 0 0,0-2 0 0 0,-1 0 0 0 0,27-9 0 0 0,-34 9 1683 0 0,-6 3 762 0 0,-1 0-1 0 0,1-1 1 0 0,0 0-1 0 0,-1 0 1 0 0,0 0 0 0 0,1-1-1 0 0,-1 1 1 0 0,6-6 0 0 0,-4 4 695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4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34 149 0 0 0,'-34'-9'25153'0'0,"47"-2"-23144"0"0,37-23 797 0 0,-11 15-2447 0 0,56-20-1 0 0,-90 37-342 0 0,84-26 108 0 0,-85 27-129 0 0,0 0 0 0 0,0 0-1 0 0,0 0 1 0 0,1 1 0 0 0,-1 0 0 0 0,0-1-1 0 0,1 2 1 0 0,-1-1 0 0 0,0 0-1 0 0,1 1 1 0 0,-1 0 0 0 0,0 0 0 0 0,0 0-1 0 0,1 0 1 0 0,-1 1 0 0 0,0-1-1 0 0,5 4 1 0 0,-7-2-31 0 0,0-1-1 0 0,0 1 0 0 0,0 0 1 0 0,-1-1-1 0 0,1 1 0 0 0,-1 0 1 0 0,0 0-1 0 0,0 0 1 0 0,0 0-1 0 0,0 0 0 0 0,0 0 1 0 0,-1 0-1 0 0,0 0 1 0 0,1 0-1 0 0,-1 1 0 0 0,0-1 1 0 0,0 0-1 0 0,-1 0 0 0 0,1 0 1 0 0,-2 5-1 0 0,-16 61-3498 0 0,11-44 280 0 0,7-23 2550 0 0,-1 0 1 0 0,1 0 0 0 0,0 0 0 0 0,0 0 0 0 0,0 0-1 0 0,0 0 1 0 0,1 0 0 0 0,-1 0 0 0 0,0 0 0 0 0,1 0-1 0 0,-1 0 1 0 0,2 2 0 0 0,-1-2 196 0 0,-1-1 0 0 0,1 0 0 0 0,0 0 0 0 0,0 0 0 0 0,0 0 0 0 0,0 0 0 0 0,0 0 0 0 0,0 0 0 0 0,0 0 0 0 0,1 0 0 0 0,-1-1 0 0 0,0 1 0 0 0,0 0-1 0 0,1-1 1 0 0,-1 1 0 0 0,0-1 0 0 0,2 1 0 0 0,22 2-2729 0 0,-12-3 2255 0 0</inkml:trace>
  <inkml:trace contextRef="#ctx0" brushRef="#br0" timeOffset="1">744 45 1228 0 0,'12'-19'1989'0'0,"-12"18"-1531"0"0,1 0 0 0 0,-1 0 0 0 0,0 0 1 0 0,1 1-1 0 0,-1-1 0 0 0,0 0 1 0 0,0 0-1 0 0,0 0 0 0 0,0 0 0 0 0,0 0 1 0 0,0 1-1 0 0,0-1 0 0 0,0 0 0 0 0,0 0 1 0 0,0 0-1 0 0,0 0 0 0 0,-1 0 1 0 0,1 1-1 0 0,0-1 0 0 0,-1 0 0 0 0,1 0 1 0 0,-1-1-1 0 0,0 2-25 0 0,1-1 0 0 0,-1 1 0 0 0,0-1 0 0 0,1 1 0 0 0,-1-1 0 0 0,0 1 0 0 0,0 0 0 0 0,1-1 0 0 0,-1 1 0 0 0,0 0 0 0 0,0 0 0 0 0,1 0 0 0 0,-1-1 0 0 0,0 1 0 0 0,0 0 0 0 0,0 0 0 0 0,0 0 0 0 0,1 0 0 0 0,-1 0-1 0 0,0 1 1 0 0,0-1 0 0 0,0 0 0 0 0,1 0 0 0 0,-2 1 0 0 0,-19 10 2008 0 0,-3 5-1178 0 0,-42 21-1 0 0,41-25-2343 0 0,1 2 1 0 0,-26 19-1 0 0,-184 135-24482 0 0,218-153 24821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5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8 499 0 0 0,'-7'-4'9764'0'0,"7"1"-9010"0"0,0 0 1 0 0,1 1 0 0 0,0-1 0 0 0,0 1 0 0 0,0-1 0 0 0,0 0 0 0 0,0 1 0 0 0,0 0 0 0 0,0-1 0 0 0,3-2 0 0 0,32-37 2870 0 0,26-29-3890 0 0,-23 23-1974 0 0,-21 24-269 0 0,0 0-1 0 0,-1-2 0 0 0,13-27 1 0 0,-14 20-1406 0 0,19-63 1 0 0,-28 73 3120 0 0,1-1 258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6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44 0 0 0,'-27'-43'21808'0'0,"25"64"-16738"0"0,2 34-4252 0 0,0-36 575 0 0,-12 254 1788 0 0,-24-4-3297 0 0,28-182-2888 0 0,5-66 1745 0 0,2-19 357 0 0,0 0 1 0 0,0 0-1 0 0,0 0 1 0 0,1 0-1 0 0,-2 0 0 0 0,1-1 1 0 0,0 1-1 0 0,0 0 1 0 0,-1-1-1 0 0,1 1 0 0 0,-2 1 1 0 0,1-2 139 0 0,1 0 0 0 0,0 0 0 0 0,0 0 0 0 0,-1-1 0 0 0,1 1 0 0 0,0-1 0 0 0,-1 1 0 0 0,1 0 0 0 0,-1-1 0 0 0,1 0 0 0 0,0 1 0 0 0,-1-1 0 0 0,1 0 0 0 0,-1 0 0 0 0,-2 0 0 0 0,-17-7-2939 0 0,14 3 2766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6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30 403 136 0 0,'-29'-8'14634'0'0,"45"0"-9684"0"0,-2 3-3777 0 0,1 2 1 0 0,1 0-1 0 0,17-1 1 0 0,31-6 396 0 0,94-23-26 0 0,-97 23-2246 0 0,-1-2 0 0 0,0-4 0 0 0,0-2 0 0 0,72-33 0 0 0,-106 39 95 0 0,-5 2-368 0 0,1 0 1 0 0,-1-1-1 0 0,-1-1 1 0 0,0-1-1 0 0,-1-1 1 0 0,29-27 0 0 0,-46 40 882 0 0,-1-1 1 0 0,1 0-1 0 0,-1 1 1 0 0,0-1-1 0 0,1 0 1 0 0,-1 0-1 0 0,0 0 1 0 0,0 0 0 0 0,0-1-1 0 0,0 1 1 0 0,-1 0-1 0 0,1 0 1 0 0,-1 0-1 0 0,1-1 1 0 0,-1 1-1 0 0,0 0 1 0 0,0-1 0 0 0,0 1-1 0 0,0 0 1 0 0,0-1-1 0 0,0 1 1 0 0,-1 0-1 0 0,1 0 1 0 0,-1-1-1 0 0,0 1 1 0 0,1 0 0 0 0,-1 0-1 0 0,0 0 1 0 0,0 0-1 0 0,0 0 1 0 0,-1 0-1 0 0,1 0 1 0 0,0 0-1 0 0,-4-2 1 0 0,3 1 272 0 0,0 1-1 0 0,0 0 1 0 0,-1 0-1 0 0,1 0 1 0 0,-1 0-1 0 0,0 1 1 0 0,0-1-1 0 0,1 1 1 0 0,-1 0-1 0 0,0-1 1 0 0,0 1-1 0 0,0 1 1 0 0,0-1-1 0 0,-1 0 1 0 0,1 1 0 0 0,0-1-1 0 0,0 1 1 0 0,0 0-1 0 0,0 0 1 0 0,-1 0-1 0 0,1 1 1 0 0,0-1-1 0 0,0 1 1 0 0,-4 1-1 0 0,5-1 86 0 0,-1 1-1 0 0,1 0 0 0 0,0-1 1 0 0,-1 1-1 0 0,1 0 0 0 0,0 1 1 0 0,0-1-1 0 0,0 0 0 0 0,1 0 1 0 0,-1 1-1 0 0,0-1 0 0 0,1 1 1 0 0,0 0-1 0 0,-2 3 0 0 0,-15 43 2406 0 0,16-42-2260 0 0,-15 45 2095 0 0,-17 102 1 0 0,28-114-2026 0 0,-1 4 70 0 0,0 64 0 0 0,7 11-2301 0 0,0-118 1339 0 0,28-26-5760 0 0,-11 3 3838 0 0,0 0 0 0 0,2 0-1 0 0,0 2 1 0 0,32-26 0 0 0,-38 36 1862 0 0,0 1 0 0 0,1 0-1 0 0,0 0 1 0 0,0 2 0 0 0,1-1 0 0 0,0 2 0 0 0,0 0 0 0 0,1 1 0 0 0,17-4 0 0 0,-31 9 592 0 0,0-1 1 0 0,0 1 0 0 0,0-1-1 0 0,0 1 1 0 0,0 0 0 0 0,0 0-1 0 0,1 0 1 0 0,-1 0 0 0 0,0 0-1 0 0,0 0 1 0 0,0 0 0 0 0,0 1-1 0 0,0-1 1 0 0,0 1 0 0 0,0 0-1 0 0,0 0 1 0 0,0-1 0 0 0,0 1-1 0 0,0 0 1 0 0,-1 1 0 0 0,1-1-1 0 0,0 0 1 0 0,-1 0 0 0 0,1 1-1 0 0,0-1 1 0 0,-1 1 0 0 0,0-1-1 0 0,1 1 1 0 0,-1 0 0 0 0,0 0 0 0 0,0-1-1 0 0,0 1 1 0 0,0 0 0 0 0,0 0-1 0 0,0 0 1 0 0,-1 0 0 0 0,1 0-1 0 0,0 3 1 0 0,1 8 1158 0 0,-1-1 1 0 0,0 1 0 0 0,-1 0-1 0 0,0 0 1 0 0,-3 16-1 0 0,1 2 1238 0 0,-5 52 128 0 0,7-81-2888 0 0,0-1-1 0 0,0 0 1 0 0,0 1 0 0 0,1-1-1 0 0,-1 0 1 0 0,0 1 0 0 0,1-1-1 0 0,0 0 1 0 0,-1 0 0 0 0,1 0-1 0 0,0 1 1 0 0,-1-1 0 0 0,1 0 0 0 0,0 0-1 0 0,0 0 1 0 0,0 0 0 0 0,0 0-1 0 0,0 0 1 0 0,0-1 0 0 0,0 1-1 0 0,0 0 1 0 0,0 0 0 0 0,1-1-1 0 0,-1 1 1 0 0,0-1 0 0 0,0 1-1 0 0,1-1 1 0 0,-1 1 0 0 0,0-1 0 0 0,1 0-1 0 0,-1 0 1 0 0,0 0 0 0 0,1 1-1 0 0,-1-1 1 0 0,0-1 0 0 0,1 1-1 0 0,-1 0 1 0 0,0 0 0 0 0,2-1-1 0 0,55-9-7388 0 0,-56 9 7380 0 0,17-5-1323 0 0,0 0-1 0 0,0-1 1 0 0,23-14 0 0 0,-21 9 1003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7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20 36 0 0,'-9'-4'1267'0'0,"1"1"0"0"0,-1 0 0 0 0,0 1 1 0 0,0-1-1 0 0,0 2 0 0 0,-1-1 0 0 0,1 1 0 0 0,0 1 0 0 0,0 0 1 0 0,-1 0-1 0 0,1 1 0 0 0,0 0 0 0 0,-1 0 0 0 0,1 1 0 0 0,-15 5 0 0 0,-58 25 4028 0 0,14 7-3336 0 0,61-34-1803 0 0,0 0 1 0 0,0 0-1 0 0,1 1 1 0 0,0 0-1 0 0,0 1 1 0 0,0-1-1 0 0,1 1 1 0 0,-6 9-1 0 0,9-12-202 0 0,0 0 0 0 0,0 0 0 0 0,0 0 0 0 0,1 0 0 0 0,0 0 1 0 0,-1 0-1 0 0,1 0 0 0 0,1 0 0 0 0,-1 1 0 0 0,0-1 0 0 0,1 0 0 0 0,0 1 0 0 0,0-1 0 0 0,1 0 0 0 0,-1 0 1 0 0,1 1-1 0 0,0-1 0 0 0,1 5 0 0 0,0-6-242 0 0,0 1 0 0 0,0-1 0 0 0,0 0 0 0 0,1 0 0 0 0,-1 0 0 0 0,1 0 0 0 0,0 0 0 0 0,0 0 0 0 0,0-1 0 0 0,0 0 0 0 0,0 1-1 0 0,0-1 1 0 0,1 0 0 0 0,-1 0 0 0 0,1-1 0 0 0,-1 1 0 0 0,1-1 0 0 0,0 0 0 0 0,0 0 0 0 0,0 0 0 0 0,4 0 0 0 0,1 1-631 0 0,0-1 0 0 0,0 0 0 0 0,0 0 1 0 0,0-1-1 0 0,0-1 0 0 0,0 1 0 0 0,0-1 0 0 0,9-3 0 0 0,-9 1 262 0 0,1-1 0 0 0,-1 0 0 0 0,0-1-1 0 0,0 1 1 0 0,-1-2 0 0 0,0 1 0 0 0,0-2-1 0 0,0 1 1 0 0,0-1 0 0 0,6-7 0 0 0,-9 8 583 0 0,0 1 1 0 0,-1 0-1 0 0,1-1 1 0 0,-1 0-1 0 0,-1 0 0 0 0,1-1 1 0 0,-1 1-1 0 0,0-1 1 0 0,0 1-1 0 0,-1-1 1 0 0,0 0-1 0 0,0 0 1 0 0,0 0-1 0 0,0-11 0 0 0,2-10 927 0 0,-1 0 6965 0 0,-4 29-7513 0 0,1-1 1 0 0,-1 1 0 0 0,1 0 0 0 0,-1-1 0 0 0,0 1-1 0 0,1 0 1 0 0,-1 0 0 0 0,1 0 0 0 0,0-1 0 0 0,-1 1 0 0 0,1 0-1 0 0,0 0 1 0 0,-1 0 0 0 0,1 0 0 0 0,0 0 0 0 0,0 0-1 0 0,0 0 1 0 0,0 0 0 0 0,0-1 0 0 0,0 1 0 0 0,0 2 0 0 0,0 28 2352 0 0,0-26-2002 0 0,0 16 822 0 0,1 1 1 0 0,5 35-1 0 0,-4-50-1429 0 0,0 1 0 0 0,0 0 0 0 0,1 0 0 0 0,0-1 0 0 0,0 0-1 0 0,1 1 1 0 0,0-1 0 0 0,0 0 0 0 0,1-1 0 0 0,6 8 0 0 0,-8-9-185 0 0,1-1 0 0 0,0 0-1 0 0,0 0 1 0 0,1-1 0 0 0,-1 1 0 0 0,1-1-1 0 0,0 0 1 0 0,0 0 0 0 0,0 0 0 0 0,0-1-1 0 0,0 0 1 0 0,10 3 0 0 0,-10-4-280 0 0,0-1-1 0 0,0 1 1 0 0,0-1-1 0 0,0 0 1 0 0,0-1-1 0 0,0 1 1 0 0,0-1 0 0 0,0 0-1 0 0,0 0 1 0 0,-1-1-1 0 0,1 1 1 0 0,0-1-1 0 0,-1 0 1 0 0,9-5 0 0 0,-2-1-458 0 0,-1-1 1 0 0,0 1-1 0 0,-1-2 0 0 0,0 1 1 0 0,0-1-1 0 0,-1-1 1 0 0,0 0-1 0 0,-1 0 1 0 0,0 0-1 0 0,-1-1 1 0 0,7-17-1 0 0,-8 19 593 0 0,17-48-601 0 0,-15 21 4844 0 0,-16 61 1781 0 0,7-21-5350 0 0,0 0 0 0 0,1 0 0 0 0,-1 1 1 0 0,1-1-1 0 0,0 0 0 0 0,0 1 0 0 0,0-1 1 0 0,-1 7-1 0 0,-12 57 3458 0 0,13-50-3037 0 0,0 0-1 0 0,-7 27 0 0 0,4-26-710 0 0,1-1 0 0 0,-1 31 0 0 0,11-2-4231 0 0,-5-41 1445 0 0,30-49-19371 0 0,-31 36 21892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7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13 0 0 0,'-42'0'9028'0'0,"2"0"-756"0"0,32 0-11231 0 0,-10-9-10125 0 0,13 6 12055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8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63 0 0 0,'-4'-15'3567'0'0,"3"14"-3107"0"0,1 0 1 0 0,0 0 0 0 0,-1 0 0 0 0,1 1 0 0 0,0-1 0 0 0,-1 0-1 0 0,1 0 1 0 0,0 0 0 0 0,0 0 0 0 0,0 0 0 0 0,0 1 0 0 0,0-1-1 0 0,0 0 1 0 0,0 0 0 0 0,0 0 0 0 0,0 0 0 0 0,0 0 0 0 0,0 0 0 0 0,1 1-1 0 0,-1-1 1 0 0,0 0 0 0 0,1 0 0 0 0,-1 0 0 0 0,0 0 0 0 0,1 1-1 0 0,-1-1 1 0 0,1 0 0 0 0,0 0 0 0 0,1-1 130 0 0,-1 0-1 0 0,1 0 1 0 0,0 0 0 0 0,0 0-1 0 0,0 1 1 0 0,-1-1-1 0 0,2 0 1 0 0,-1 1 0 0 0,0 0-1 0 0,0 0 1 0 0,0-1 0 0 0,1 1-1 0 0,1 0 1 0 0,6 7 1878 0 0,-6 18-1719 0 0,-5-16-679 0 0,-1 1 0 0 0,0-1 0 0 0,0 1 0 0 0,-1-1-1 0 0,0 0 1 0 0,0 0 0 0 0,-1 0 0 0 0,-9 14 0 0 0,-9 25-62 0 0,21-45-27 0 0,0 0-1 0 0,0 0 1 0 0,0 0 0 0 0,0 0-1 0 0,1 0 1 0 0,-1 0 0 0 0,1 0 0 0 0,0 0-1 0 0,-1 0 1 0 0,1 1 0 0 0,0-1-1 0 0,1 0 1 0 0,-1 0 0 0 0,0 0-1 0 0,0 1 1 0 0,1-1 0 0 0,-1 0 0 0 0,1 0-1 0 0,0 0 1 0 0,0 0 0 0 0,0 0-1 0 0,0 0 1 0 0,0 0 0 0 0,0 0-1 0 0,0 0 1 0 0,1-1 0 0 0,-1 1 0 0 0,0 0-1 0 0,4 2 1 0 0,1 0-465 0 0,1-1 0 0 0,0 0 0 0 0,0 0 0 0 0,-1 0-1 0 0,2-1 1 0 0,-1 0 0 0 0,0 0 0 0 0,8 0 0 0 0,-8-1-499 0 0,1-1 1 0 0,-1 0 0 0 0,0 0-1 0 0,0 0 1 0 0,0-1 0 0 0,0 0-1 0 0,0-1 1 0 0,0 0-1 0 0,12-4 1 0 0,56-30-8186 0 0,-40 12 5455 0 0,-21 16 2772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9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 52 0 0 0,'0'-1'712'0'0,"0"-1"0"0"0,0 1 0 0 0,-1 0 0 0 0,1-1 1 0 0,-1 1-1 0 0,1 0 0 0 0,-1-1 0 0 0,1 1 0 0 0,-1 0 0 0 0,0 0 0 0 0,1 0 0 0 0,-1 0 1 0 0,0 0-1 0 0,0 0 0 0 0,0 0 0 0 0,0 0 0 0 0,0 0 0 0 0,0 0 0 0 0,0 0 0 0 0,0 0 1 0 0,0 1-1 0 0,-2-2 0 0 0,-41-14 6918 0 0,23 13-6214 0 0,1 0 1 0 0,-34-1-1 0 0,37 5-1329 0 0,0 0 0 0 0,0 1 1 0 0,0 1-1 0 0,0 1 0 0 0,1 0 0 0 0,-1 1 1 0 0,1 1-1 0 0,-19 10 0 0 0,26-12-47 0 0,0 1 0 0 0,0 0 1 0 0,1 0-1 0 0,-1 1 0 0 0,1 0 0 0 0,1 0 0 0 0,-1 1 0 0 0,1 0 0 0 0,0 1 1 0 0,1-1-1 0 0,0 1 0 0 0,0 1 0 0 0,1-1 0 0 0,0 1 0 0 0,-6 12 0 0 0,11-19-85 0 0,-1 0-1 0 0,0 0 1 0 0,0 0-1 0 0,1 0 1 0 0,-1 0-1 0 0,1 0 0 0 0,-1 0 1 0 0,1 0-1 0 0,0 0 1 0 0,0 1-1 0 0,0-1 0 0 0,0 0 1 0 0,0 0-1 0 0,0 0 1 0 0,1 0-1 0 0,-1 0 1 0 0,1 0-1 0 0,0 0 0 0 0,-1 0 1 0 0,1 0-1 0 0,0 0 1 0 0,0 0-1 0 0,0 0 1 0 0,0-1-1 0 0,3 4 0 0 0,-1-2-145 0 0,0-1 0 0 0,1 0 0 0 0,-1 0 0 0 0,0-1 0 0 0,1 1 0 0 0,-1-1 0 0 0,1 1 0 0 0,0-1 0 0 0,-1 0 0 0 0,1-1 0 0 0,0 1 0 0 0,0 0 0 0 0,5-1 0 0 0,5 0-376 0 0,0 0 1 0 0,-1-1-1 0 0,1-1 0 0 0,0 0 1 0 0,-1-1-1 0 0,1 0 0 0 0,18-7 1 0 0,-13 1-977 0 0,0 0 0 0 0,0-1 0 0 0,-1 0 0 0 0,0-2 0 0 0,-1 0 0 0 0,0-1 0 0 0,-1-1 0 0 0,-1 0 0 0 0,0-2 0 0 0,-1 1 0 0 0,-1-2 0 0 0,16-23 0 0 0,-16 23 777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9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32 332 0 0,'0'-2'257'0'0,"0"0"0"0"0,0 0 0 0 0,0 0 0 0 0,0 0 0 0 0,0 0 0 0 0,-1 0 0 0 0,1 1 0 0 0,-1-1 0 0 0,1 0 0 0 0,-1 0 0 0 0,0 0 0 0 0,-1-2 0 0 0,2 4 25 0 0,-1-1-1 0 0,1 1 0 0 0,0 0 0 0 0,-1-1 0 0 0,1 1 0 0 0,-1 0 0 0 0,1-1 0 0 0,0 1 0 0 0,-1 0 0 0 0,1-1 1 0 0,-1 1-1 0 0,1 0 0 0 0,-1 0 0 0 0,1 0 0 0 0,-1-1 0 0 0,0 1 0 0 0,1 0 0 0 0,-1 0 0 0 0,1 0 0 0 0,-1 0 1 0 0,1 0-1 0 0,-1 0 0 0 0,1 0 0 0 0,-1 0 0 0 0,1 0 0 0 0,-1 0 0 0 0,0 1 0 0 0,-1 0 407 0 0,0-1 0 0 0,1 1-1 0 0,-1 0 1 0 0,1 0-1 0 0,-1 0 1 0 0,1 0 0 0 0,-1 0-1 0 0,1 1 1 0 0,0-1 0 0 0,-1 0-1 0 0,1 1 1 0 0,-1 1 0 0 0,-9 17 1195 0 0,1 9 407 0 0,-4 7-601 0 0,3 0 1 0 0,-10 49-1 0 0,-15 111-862 0 0,35-187-1204 0 0,0-1 0 0 0,0 1 0 0 0,1-1 0 0 0,0 1 0 0 0,0-1-1 0 0,1 1 1 0 0,0-1 0 0 0,0 1 0 0 0,6 14 0 0 0,-6-20-185 0 0,0 0 0 0 0,1 0 0 0 0,-1-1 0 0 0,1 1 1 0 0,-1 0-1 0 0,1-1 0 0 0,0 1 0 0 0,0-1 0 0 0,0 0 0 0 0,1 1 0 0 0,-1-1 0 0 0,5 3 0 0 0,-4-3-189 0 0,0-1-1 0 0,0 0 0 0 0,0 0 0 0 0,0 0 0 0 0,0 0 0 0 0,0 0 0 0 0,0-1 1 0 0,0 1-1 0 0,0-1 0 0 0,0 0 0 0 0,1 0 0 0 0,-1 0 0 0 0,0 0 0 0 0,0-1 1 0 0,4 0-1 0 0,1-2-342 0 0,1 0 0 0 0,-1-1 1 0 0,0 0-1 0 0,0 0 0 0 0,13-10 1 0 0,-7 3 300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0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279 222 0 0 0,'-1'-2'464'0'0,"0"0"0"0"0,0 1 0 0 0,0-1 0 0 0,-1 1 0 0 0,1-1 0 0 0,-1 1 0 0 0,1-1 0 0 0,-1 1 0 0 0,0 0 0 0 0,0 0 1 0 0,1-1-1 0 0,-5 0 0 0 0,-9-9 2633 0 0,4-1-1084 0 0,6 7-1401 0 0,1 0 0 0 0,0 0 0 0 0,0 0 0 0 0,0 0 0 0 0,1-1 0 0 0,-5-9 0 0 0,-2-4-713 0 0,-1-1 0 0 0,0 2 0 0 0,-2-1 0 0 0,-26-30 0 0 0,39 49 105 0 0,-1-1 1 0 0,1 1-1 0 0,-1-1 1 0 0,1 0-1 0 0,-1 1 1 0 0,0-1-1 0 0,1 1 1 0 0,-1-1-1 0 0,0 1 0 0 0,1 0 1 0 0,-1-1-1 0 0,0 1 1 0 0,1 0-1 0 0,-1-1 1 0 0,0 1-1 0 0,0 0 1 0 0,1 0-1 0 0,-1 0 0 0 0,0-1 1 0 0,0 1-1 0 0,0 0 1 0 0,1 0-1 0 0,-1 0 1 0 0,0 0-1 0 0,0 0 1 0 0,0 1-1 0 0,1-1 0 0 0,-1 0 1 0 0,0 0-1 0 0,0 1 1 0 0,1-1-1 0 0,-1 0 1 0 0,0 1-1 0 0,0-1 1 0 0,-2 2 60 0 0,1 1 0 0 0,-1-1 1 0 0,1 0-1 0 0,-1 1 1 0 0,1 0-1 0 0,0-1 0 0 0,0 1 1 0 0,1 0-1 0 0,-3 3 1 0 0,-2 7 496 0 0,0 0 1 0 0,1 0 0 0 0,-6 23-1 0 0,-2 28 1785 0 0,3 0 0 0 0,3 0 0 0 0,1 72 1 0 0,6-122-2200 0 0,0 1 0 0 0,0-1 0 0 0,1 1 1 0 0,1-1-1 0 0,0 0 0 0 0,1 1 0 0 0,1-1 1 0 0,0-1-1 0 0,1 1 0 0 0,1 0 1 0 0,0-1-1 0 0,0 0 0 0 0,1-1 0 0 0,12 17 1 0 0,-15-25-171 0 0,-1-1 0 0 0,1 1 1 0 0,-1-1-1 0 0,1 0 1 0 0,0 0-1 0 0,0 0 0 0 0,0-1 1 0 0,1 1-1 0 0,-1-1 0 0 0,1 0 1 0 0,-1 0-1 0 0,1-1 0 0 0,0 1 1 0 0,-1-1-1 0 0,1 0 0 0 0,0 0 1 0 0,8 0-1 0 0,-5-1-382 0 0,0-1-1 0 0,-1 0 0 0 0,1 0 1 0 0,0-1-1 0 0,0 0 1 0 0,-1 0-1 0 0,1-1 0 0 0,-1 0 1 0 0,0 0-1 0 0,8-6 0 0 0,2-1-1228 0 0,-1-1-1 0 0,0-1 0 0 0,-1-1 0 0 0,0 0 0 0 0,-1-1 0 0 0,-1-1 0 0 0,22-29 0 0 0,14-21-3304 0 0,-36 49 3750 0 0,0-1 0 0 0,0 0 0 0 0,-2-1 0 0 0,18-36 0 0 0,-20 32 483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39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75 0 0 0,'10'-28'492'0'0,"-8"2"5958"0"0,-2 25-6135 0 0,0 0 0 0 0,0 1 0 0 0,0-1 0 0 0,0 0-1 0 0,0 1 1 0 0,-1-1 0 0 0,1 1 0 0 0,0-1-1 0 0,0 0 1 0 0,-1 1 0 0 0,1-1 0 0 0,0 1-1 0 0,-1-1 1 0 0,1 1 0 0 0,-1-1 0 0 0,1 1-1 0 0,0-1 1 0 0,-1 1 0 0 0,1-1 0 0 0,-1 1-1 0 0,1 0 1 0 0,-1-1 0 0 0,1 1 0 0 0,-1 0-1 0 0,0-1 1 0 0,1 1 0 0 0,-2-1 0 0 0,0 1 221 0 0,0 0 1 0 0,0 0-1 0 0,0 1 0 0 0,0-1 1 0 0,0 0-1 0 0,0 1 1 0 0,0-1-1 0 0,0 1 0 0 0,0 0 1 0 0,0-1-1 0 0,0 1 1 0 0,0 0-1 0 0,-3 2 0 0 0,-2 3 94 0 0,0 1-1 0 0,0-1 1 0 0,0 1-1 0 0,1 0 1 0 0,0 1-1 0 0,0 0 1 0 0,0 0-1 0 0,-5 11 1 0 0,-1 0-219 0 0,8-10-304 0 0,0 1-1 0 0,1-1 1 0 0,0 0 0 0 0,0 1 0 0 0,1-1-1 0 0,0 1 1 0 0,1 0 0 0 0,0 0 0 0 0,1 0-1 0 0,0 10 1 0 0,1-15-137 0 0,-1-1 1 0 0,1 1-1 0 0,0 0 0 0 0,0-1 0 0 0,0 1 0 0 0,1-1 0 0 0,-1 0 1 0 0,1 1-1 0 0,0-1 0 0 0,1 0 0 0 0,-1 0 0 0 0,1 0 1 0 0,-1-1-1 0 0,1 1 0 0 0,0 0 0 0 0,1-1 0 0 0,-1 0 0 0 0,1 0 1 0 0,-1 0-1 0 0,1 0 0 0 0,4 2 0 0 0,-1 0-242 0 0,1-1-1 0 0,0 0 1 0 0,-1-1-1 0 0,1 0 1 0 0,0 0-1 0 0,1 0 1 0 0,-1-1 0 0 0,0 0-1 0 0,1-1 1 0 0,15 1-1 0 0,-17-2-69 0 0,0 0 0 0 0,1-1 0 0 0,-1 0 0 0 0,1 0 0 0 0,-1 0 0 0 0,0-1 0 0 0,0 0 0 0 0,0-1 0 0 0,0 0 0 0 0,0 0 0 0 0,0 0 0 0 0,-1-1 0 0 0,1 1 0 0 0,-1-2 0 0 0,0 1 0 0 0,0-1 0 0 0,9-9 0 0 0,-10 7 278 0 0,1 0 0 0 0,-1-1 1 0 0,0 0-1 0 0,-1 0 0 0 0,0 0 0 0 0,0 0 0 0 0,0 0 0 0 0,-1-1 0 0 0,2-9 0 0 0,-3 9 307 0 0,-1 1-1 0 0,1 0 1 0 0,-2-1-1 0 0,1 1 1 0 0,-1-1-1 0 0,0 1 1 0 0,-1 0-1 0 0,0-1 0 0 0,0 1 1 0 0,-1 0-1 0 0,0 0 1 0 0,-1 0-1 0 0,-3-10 1 0 0,4 13-114 0 0,-1 0-1 0 0,0 1 1 0 0,1-1 0 0 0,-1 1 0 0 0,-1-1 0 0 0,1 1 0 0 0,-1 0 0 0 0,1 0-1 0 0,-1 1 1 0 0,0-1 0 0 0,-1 1 0 0 0,1 0 0 0 0,-1 0 0 0 0,1 0 0 0 0,-1 0 0 0 0,0 1-1 0 0,0 0 1 0 0,0 0 0 0 0,0 0 0 0 0,0 1 0 0 0,-10-2 0 0 0,10 2-504 0 0,0 1 1 0 0,0 0-1 0 0,0 0 1 0 0,0 0-1 0 0,0 1 1 0 0,0 0-1 0 0,0 0 1 0 0,0 0-1 0 0,0 0 1 0 0,1 1-1 0 0,-1 0 1 0 0,-8 4-1 0 0,9-4-394 0 0,0 1-1 0 0,0-1 0 0 0,1 1 0 0 0,-1 0 0 0 0,1 0 1 0 0,0 0-1 0 0,-1 0 0 0 0,1 0 0 0 0,1 1 0 0 0,-1 0 0 0 0,1-1 1 0 0,-1 1-1 0 0,1 0 0 0 0,0 0 0 0 0,0 1 0 0 0,1-1 1 0 0,-1 0-1 0 0,1 0 0 0 0,0 1 0 0 0,0-1 0 0 0,0 1 0 0 0,1 6 1 0 0,0-11 675 0 0,0 1 0 0 0,0-1 1 0 0,0 1-1 0 0,0-1 1 0 0,0 1-1 0 0,0-1 0 0 0,0 1 1 0 0,0 0-1 0 0,0-1 1 0 0,0 1-1 0 0,0-1 0 0 0,1 1 1 0 0,-1-1-1 0 0,0 1 0 0 0,0-1 1 0 0,1 0-1 0 0,-1 1 1 0 0,0-1-1 0 0,1 1 0 0 0,-1-1 1 0 0,0 0-1 0 0,1 1 1 0 0,-1-1-1 0 0,1 0 0 0 0,0 1 1 0 0,0 0-46 0 0,6 6-852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40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17 0 0 0,'-4'-2'1043'0'0,"0"0"0"0"0,0 0 0 0 0,0 1 1 0 0,0-1-1 0 0,-1 1 0 0 0,1 0 0 0 0,0 1 0 0 0,-1-1 0 0 0,1 1 0 0 0,-1-1 0 0 0,1 2 1 0 0,-6-1-1 0 0,1 2 638 0 0,1-1 1 0 0,-1 1-1 0 0,0 1 1 0 0,1-1-1 0 0,-15 8 1 0 0,10-3-191 0 0,1 0-1 0 0,0 0 1 0 0,-12 11 0 0 0,-20 26-501 0 0,36-34-813 0 0,1 0-1 0 0,0 1 1 0 0,0 0 0 0 0,2 1-1 0 0,-1-1 1 0 0,-4 16 0 0 0,9-23-194 0 0,0 0 0 0 0,0-1 1 0 0,0 1-1 0 0,0 0 0 0 0,1 0 1 0 0,-1 0-1 0 0,1 0 0 0 0,0 0 0 0 0,1 0 1 0 0,-1 0-1 0 0,0 0 0 0 0,1 0 1 0 0,0-1-1 0 0,0 1 0 0 0,0 0 1 0 0,1 0-1 0 0,-1-1 0 0 0,1 1 0 0 0,0-1 1 0 0,0 1-1 0 0,0-1 0 0 0,0 0 1 0 0,1 0-1 0 0,3 4 0 0 0,0-1-186 0 0,1 0 0 0 0,0-1 0 0 0,0 0 0 0 0,0 0 0 0 0,1-1 0 0 0,-1 0-1 0 0,1 0 1 0 0,0-1 0 0 0,0 0 0 0 0,0 0 0 0 0,1-1 0 0 0,-1 0 0 0 0,1 0 0 0 0,-1-1-1 0 0,1 0 1 0 0,16-1 0 0 0,-13 0-287 0 0,0-1 0 0 0,-1 0 0 0 0,1-1 0 0 0,-1 0-1 0 0,1 0 1 0 0,-1-1 0 0 0,0-1 0 0 0,0 0 0 0 0,0 0 0 0 0,-1-1 0 0 0,1-1-1 0 0,-1 0 1 0 0,0 0 0 0 0,-1-1 0 0 0,1 0 0 0 0,-2 0 0 0 0,14-14-1 0 0,-15 11-464 0 0,0 0 0 0 0,-1-1 0 0 0,0 0-1 0 0,0 0 1 0 0,-1 0 0 0 0,-1-1 0 0 0,0 0-1 0 0,-1 0 1 0 0,0 0 0 0 0,0 0 0 0 0,-1 0 0 0 0,-1 0-1 0 0,0-1 1 0 0,-2-17 0 0 0,1 25 584 0 0,0 0-1 0 0,-1 0 1 0 0,0 0 0 0 0,0 0 0 0 0,0 0 0 0 0,-1 0 0 0 0,0 1 0 0 0,1-1-1 0 0,-2 1 1 0 0,1-1 0 0 0,-5-6 0 0 0,0 3 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40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63 235 0 0 0,'-21'-10'3660'0'0,"19"9"-3057"0"0,-1 0 0 0 0,1 0 1 0 0,0 0-1 0 0,0-1 0 0 0,0 1 1 0 0,-1 0-1 0 0,1-1 1 0 0,0 1-1 0 0,1-1 0 0 0,-1 0 1 0 0,0 0-1 0 0,0 0 1 0 0,1 0-1 0 0,-1 0 0 0 0,1 0 1 0 0,0 0-1 0 0,0 0 1 0 0,0 0-1 0 0,-2-5 0 0 0,2 5-114 0 0,0-1-1 0 0,1 1 1 0 0,-1-1-1 0 0,1 1 1 0 0,-1-1-1 0 0,1 0 1 0 0,0 1-1 0 0,0-1 1 0 0,0 0-1 0 0,0 1 1 0 0,0-1-1 0 0,1 1 1 0 0,-1-1-1 0 0,1 0 1 0 0,1-3-1 0 0,1-1 11 0 0,0 0 0 0 0,1 1 0 0 0,-1 0 0 0 0,1-1 0 0 0,8-8-1 0 0,2 0-263 0 0,0 0 0 0 0,1 1 0 0 0,22-16 0 0 0,-35 28-234 0 0,0 0 0 0 0,0 0 0 0 0,1 0 0 0 0,-1 1 1 0 0,0-1-1 0 0,1 1 0 0 0,0-1 0 0 0,-1 1 0 0 0,1 0 0 0 0,-1 0 0 0 0,1 0 1 0 0,0 1-1 0 0,0-1 0 0 0,0 1 0 0 0,-1-1 0 0 0,1 1 0 0 0,0 0 0 0 0,0 0 1 0 0,0 0-1 0 0,0 1 0 0 0,0-1 0 0 0,-1 0 0 0 0,1 1 0 0 0,0 0 1 0 0,0 0-1 0 0,4 2 0 0 0,-3 0-76 0 0,0 0 0 0 0,-1 0 1 0 0,0 1-1 0 0,1-1 0 0 0,-1 1 1 0 0,-1 0-1 0 0,1 0 0 0 0,0 0 1 0 0,-1 0-1 0 0,0 1 0 0 0,0-1 1 0 0,0 1-1 0 0,0-1 0 0 0,-1 1 0 0 0,1 5 1 0 0,1 5-918 0 0,-1-1 0 0 0,-1 1 1 0 0,0 18-1 0 0,-1-18-1133 0 0,1 0 0 0 0,0 0 0 0 0,4 19 0 0 0,-4-25 865 0 0,-1-1 1 0 0,0 1-1 0 0,0 0 0 0 0,-1 0 0 0 0,0 0 0 0 0,-1-1 1 0 0,0 1-1 0 0,-3 8 0 0 0,1-4 72 0 0,-2 2 245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40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76 0 0 0,'-6'11'387'0'0,"-11"17"6018"0"0,16-27-5984 0 0,1 0 0 0 0,0-1 0 0 0,-1 1 0 0 0,1-1 0 0 0,0 1 0 0 0,-1 0 0 0 0,1-1 0 0 0,-1 1 0 0 0,1-1 1 0 0,-1 1-1 0 0,1-1 0 0 0,-1 0 0 0 0,1 1 0 0 0,-1-1 0 0 0,0 0 0 0 0,1 1 0 0 0,-1-1 0 0 0,0 0 0 0 0,1 1 0 0 0,-1-1 0 0 0,0 0 0 0 0,1 0 0 0 0,-1 0 0 0 0,0 0 0 0 0,1 0 0 0 0,-1 0 0 0 0,0 0 0 0 0,1 0 0 0 0,-1 0 0 0 0,-1 0 0 0 0,-1-11-486 0 0,10-12-4387 0 0,-5 16 2442 0 0,5-68-10048 0 0,-7 67 11139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41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39 188 0 0,'8'-5'1539'0'0,"1"0"1"0"0,-1 1-1 0 0,1 0 0 0 0,-1 1 1 0 0,1 0-1 0 0,0 0 0 0 0,0 1 1 0 0,16-2-1 0 0,79-2 3074 0 0,4 10-5084 0 0,0 6-4209 0 0,-4 3-3332 0 0,-55-5 4098 0 0,-41-4 2880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41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1 780 0 0 0,'5'-2'837'0'0,"1"1"0"0"0,-1-1 0 0 0,0 0 0 0 0,1-1 0 0 0,-1 1 0 0 0,0-1 0 0 0,-1 0 0 0 0,1 0 0 0 0,0 0 0 0 0,-1-1 0 0 0,8-8 0 0 0,20-12 2395 0 0,95-54 4010 0 0,3-1-4273 0 0,-52 33-1445 0 0,127-99-1 0 0,-35-9-3266 0 0,-158 141 1110 0 0,0-1 0 0 0,-1 0-1 0 0,0-1 1 0 0,-1 0 0 0 0,-1-1 0 0 0,0 0 0 0 0,-1 0 0 0 0,10-33-1 0 0,-17 47 587 0 0,0 1-1 0 0,-1-1 0 0 0,1 1 0 0 0,-1 0 1 0 0,0-1-1 0 0,1 1 0 0 0,-1-1 0 0 0,0 1 1 0 0,0-1-1 0 0,0 1 0 0 0,0-1 0 0 0,0 1 1 0 0,0-1-1 0 0,0 1 0 0 0,-1-1 0 0 0,1 1 1 0 0,0 0-1 0 0,-1-1 0 0 0,1 1 0 0 0,-1-1 1 0 0,0 1-1 0 0,1 0 0 0 0,-1 0 0 0 0,0-1 1 0 0,-1 0-1 0 0,0 1 66 0 0,0 0 0 0 0,0 0 1 0 0,1 0-1 0 0,-1 0 0 0 0,0 1 0 0 0,0-1 0 0 0,0 1 1 0 0,0-1-1 0 0,0 1 0 0 0,0 0 0 0 0,0 0 1 0 0,0 0-1 0 0,0 0 0 0 0,0 0 0 0 0,0 0 0 0 0,-3 1 1 0 0,-3 1 278 0 0,0 0 0 0 0,0 0 1 0 0,0 1-1 0 0,0 0 1 0 0,0 0-1 0 0,1 1 0 0 0,-1 0 1 0 0,-10 9-1 0 0,-3 5 407 0 0,1 2 0 0 0,1 0-1 0 0,1 2 1 0 0,0 0 0 0 0,2 0 0 0 0,1 2-1 0 0,1 0 1 0 0,0 1 0 0 0,2 0 0 0 0,1 1-1 0 0,-10 37 1 0 0,6-11-290 0 0,8-32-304 0 0,2 1 1 0 0,0-1 0 0 0,1 1-1 0 0,-3 36 1 0 0,0 30-50 0 0,4-67-94 0 0,3-19 22 0 0,-1 0 1 0 0,1 1 0 0 0,-1-1-1 0 0,1 0 1 0 0,0 1 0 0 0,0-1-1 0 0,0 0 1 0 0,0 1 0 0 0,0-1-1 0 0,0 1 1 0 0,0-1 0 0 0,0 0-1 0 0,0 1 1 0 0,1-1 0 0 0,-1 0-1 0 0,0 0 1 0 0,1 1 0 0 0,-1-1-1 0 0,2 2 1 0 0,3 7-182 0 0,2 0-711 0 0,12-13-161 0 0,-2-6-108 0 0,0 0 0 0 0,-1-1 0 0 0,0-1 0 0 0,-1-1 1 0 0,0 0-1 0 0,23-26 0 0 0,-4 7-974 0 0,30-29-1600 0 0,-39 35 2464 0 0,-22 21 1299 0 0,1 0 0 0 0,-1 0 1 0 0,0 1-1 0 0,1-1 0 0 0,0 1 0 0 0,0 0 1 0 0,0 0-1 0 0,0 0 0 0 0,0 1 0 0 0,1-1 1 0 0,-1 1-1 0 0,1 0 0 0 0,0 0 0 0 0,-1 1 1 0 0,10-2-1 0 0,-12 3 254 0 0,0 0 0 0 0,1 1 0 0 0,-1 0 1 0 0,0 0-1 0 0,0 0 0 0 0,0 0 0 0 0,0 0 1 0 0,0 0-1 0 0,0 0 0 0 0,-1 0 0 0 0,1 1 0 0 0,0-1 1 0 0,0 1-1 0 0,-1-1 0 0 0,1 1 0 0 0,-1 0 0 0 0,0 0 1 0 0,1 0-1 0 0,-1-1 0 0 0,0 1 0 0 0,0 0 0 0 0,0 0 1 0 0,0 1-1 0 0,-1-1 0 0 0,1 0 0 0 0,0 0 0 0 0,-1 0 1 0 0,1 4-1 0 0,2 7 874 0 0,-1 0 0 0 0,-1 0-1 0 0,1 21 1 0 0,-9 48 1278 0 0,0 7-5712 0 0,7-87 2840 0 0,0 0 0 0 0,0 0 1 0 0,0 0-1 0 0,1 0 1 0 0,-1 0-1 0 0,1 0 1 0 0,0 0-1 0 0,-1 0 1 0 0,1 0-1 0 0,0 0 0 0 0,0-1 1 0 0,0 1-1 0 0,0 0 1 0 0,1 0-1 0 0,-1-1 1 0 0,0 1-1 0 0,1-1 1 0 0,-1 1-1 0 0,1-1 0 0 0,-1 0 1 0 0,1 0-1 0 0,0 1 1 0 0,0-1-1 0 0,-1 0 1 0 0,1 0-1 0 0,0-1 0 0 0,3 2 1 0 0,1 0-547 0 0,0-1-1 0 0,-1 1 1 0 0,1-1-1 0 0,0 0 1 0 0,0-1 0 0 0,0 0-1 0 0,0 0 1 0 0,0 0 0 0 0,6-1-1 0 0,2-2-50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42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80 0 0 0,'-20'-10'2457'0'0,"0"0"0"0"0,-1 1 0 0 0,-1 1 0 0 0,-23-6 0 0 0,25 9-712 0 0,0 2 0 0 0,0 0 0 0 0,0 1-1 0 0,-37 1 1 0 0,41 2-1001 0 0,0 1 0 0 0,0 0 0 0 0,0 1 0 0 0,1 1-1 0 0,-1 1 1 0 0,-20 9 0 0 0,23-8-528 0 0,0 0-1 0 0,1 2 1 0 0,0-1 0 0 0,0 2-1 0 0,0-1 1 0 0,1 2 0 0 0,-17 18-1 0 0,25-25-213 0 0,1 0 0 0 0,-1 0 0 0 0,1 0 0 0 0,0 0 0 0 0,0 1 0 0 0,0-1 0 0 0,0 0 0 0 0,1 1 0 0 0,-1 0 0 0 0,1-1 0 0 0,0 1 1 0 0,0 0-1 0 0,0-1 0 0 0,1 1 0 0 0,-1 0 0 0 0,1 0 0 0 0,0 0 0 0 0,0 0 0 0 0,0-1 0 0 0,1 1 0 0 0,-1 0 0 0 0,2 6 0 0 0,0-6-156 0 0,0 0 0 0 0,0 1 0 0 0,0-1-1 0 0,1 0 1 0 0,-1 0 0 0 0,1 0 0 0 0,0-1 0 0 0,0 1 0 0 0,1-1 0 0 0,-1 1 0 0 0,1-1 0 0 0,-1 0 0 0 0,1 0 0 0 0,0-1 0 0 0,0 1-1 0 0,0-1 1 0 0,8 3 0 0 0,0 0-584 0 0,0-2-1 0 0,1 1 0 0 0,-1-2 0 0 0,1 0 0 0 0,-1 0 0 0 0,1-1 1 0 0,0-1-1 0 0,-1 0 0 0 0,1-1 0 0 0,0 0 0 0 0,-1-1 1 0 0,1 0-1 0 0,-1-1 0 0 0,0 0 0 0 0,0-1 0 0 0,18-9 1 0 0,-14 6-92 0 0,0-1 0 0 0,-1-1 0 0 0,0-1 0 0 0,25-19 1 0 0,-29 19 698 0 0,0-1 1 0 0,0 0 0 0 0,-1-1 0 0 0,-1 0 0 0 0,13-19 0 0 0,-12 15 412 0 0,-6 10 39 0 0,0 0 0 0 0,0 0 1 0 0,-1 0-1 0 0,1-1 0 0 0,-2 1 0 0 0,1-1 0 0 0,-1 0 1 0 0,1 0-1 0 0,0-10 0 0 0,4-3 11671 0 0,-21 64-7604 0 0,7 19-3104 0 0,5-44-1077 0 0,3 10 31 0 0,5 3-76 0 0,-7-29-190 0 0,1-1-1 0 0,0 1 1 0 0,1-1-1 0 0,-1 1 1 0 0,0-1-1 0 0,1 1 0 0 0,-1 0 1 0 0,1-1-1 0 0,0 0 1 0 0,0 1-1 0 0,0-1 1 0 0,0 1-1 0 0,0-1 0 0 0,0 0 1 0 0,1 0-1 0 0,-1 0 1 0 0,1 0-1 0 0,0 0 1 0 0,-1 0-1 0 0,1 0 0 0 0,0 0 1 0 0,0-1-1 0 0,0 1 1 0 0,0-1-1 0 0,1 1 0 0 0,-1-1 1 0 0,0 0-1 0 0,0 0 1 0 0,1 0-1 0 0,4 1 1 0 0,-1-1-404 0 0,1 0 1 0 0,0-1-1 0 0,-1 0 1 0 0,1 0 0 0 0,0 0-1 0 0,0-1 1 0 0,-1 0-1 0 0,1 0 1 0 0,-1-1-1 0 0,1 0 1 0 0,-1 0 0 0 0,0-1-1 0 0,0 1 1 0 0,0-1-1 0 0,0-1 1 0 0,0 1 0 0 0,0-1-1 0 0,6-6 1 0 0,10-7-2170 0 0,-1-1 0 0 0,37-42 0 0 0,-46 47 2306 0 0,-1 0-1 0 0,-1-1 1 0 0,0 0 0 0 0,16-32-1 0 0,-23 38 712 0 0,-3 7-236 0 0,0-1 0 0 0,1 1-1 0 0,-1 0 1 0 0,0 0 0 0 0,1-1 0 0 0,-1 1-1 0 0,1 0 1 0 0,-1 0 0 0 0,1 0 0 0 0,0 0 0 0 0,0 0-1 0 0,-1 0 1 0 0,1 0 0 0 0,0 0 0 0 0,2-1 0 0 0,-2 2 634 0 0,-14 12 4773 0 0,-22 63 332 0 0,30-60-5523 0 0,0 0 0 0 0,1 1 1 0 0,1 0-1 0 0,0 0 1 0 0,0 29-1 0 0,3-42-443 0 0,0 0-1 0 0,0-1 0 0 0,0 1 0 0 0,1 0 0 0 0,-1-1 0 0 0,1 1 1 0 0,0 0-1 0 0,0-1 0 0 0,0 1 0 0 0,0-1 0 0 0,0 0 1 0 0,0 1-1 0 0,1-1 0 0 0,-1 0 0 0 0,1 0 0 0 0,0 1 0 0 0,-1-1 1 0 0,1 0-1 0 0,0-1 0 0 0,0 1 0 0 0,0 0 0 0 0,0-1 0 0 0,1 1 1 0 0,-1-1-1 0 0,0 1 0 0 0,1-1 0 0 0,-1 0 0 0 0,1 0 1 0 0,-1 0-1 0 0,1-1 0 0 0,-1 1 0 0 0,1 0 0 0 0,5-1 1 0 0,-3 1-559 0 0,1-1 1 0 0,-1 1 0 0 0,0-2 0 0 0,1 1-1 0 0,-1 0 1 0 0,0-1 0 0 0,1 0 0 0 0,-1 0-1 0 0,0-1 1 0 0,0 0 0 0 0,0 1 0 0 0,0-2-1 0 0,0 1 1 0 0,0-1 0 0 0,7-4 0 0 0,-7 2-442 0 0,0 1 0 0 0,-1-1 0 0 0,1 0 0 0 0,-1 0 0 0 0,0 0 0 0 0,-1-1 1 0 0,1 1-1 0 0,-1-1 0 0 0,3-7 0 0 0,13-55-4915 0 0,-16 54 5304 0 0,3-2-63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43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64 0 0 0,'-16'-19'3017'0'0,"15"15"-2026"0"0,-1 1-1 0 0,0 0 1 0 0,0 1-1 0 0,0-1 1 0 0,0 0-1 0 0,0 0 1 0 0,-1 1 0 0 0,1-1-1 0 0,-1 1 1 0 0,0 0-1 0 0,1 0 1 0 0,-1 0-1 0 0,0 0 1 0 0,0 1-1 0 0,0-1 1 0 0,-1 1-1 0 0,1-1 1 0 0,-6 0-1 0 0,-4 1 2191 0 0,-5 2-1963 0 0,17-1-1428 0 0,0 0 0 0 0,-1 1 0 0 0,1-1 1 0 0,0 1-1 0 0,0-1 0 0 0,0 1 0 0 0,0-1 0 0 0,-1 1 0 0 0,1 0 0 0 0,0 0 0 0 0,0-1 0 0 0,0 1 0 0 0,0 0 0 0 0,1 0 1 0 0,-1 0-1 0 0,0 0 0 0 0,0 0 0 0 0,0 0 0 0 0,0 2 0 0 0,-18 25-7250 0 0,-28 33 1 0 0,22-30 4586 0 0,-10 8 241 0 0,20-19 1578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43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8 523 0 0 0,'-4'19'1678'0'0,"4"-18"-1352"0"0,-1 0 0 0 0,1 0 0 0 0,-1 0 0 0 0,1 0 1 0 0,0 0-1 0 0,-1 0 0 0 0,1 0 0 0 0,0 0 0 0 0,0 0 0 0 0,0 1 0 0 0,0-1 0 0 0,0 0 0 0 0,0 0 1 0 0,0 0-1 0 0,0 0 0 0 0,0 0 0 0 0,1 0 0 0 0,-1 1 0 0 0,0-1 0 0 0,1 0 0 0 0,-1 0 0 0 0,1 0 1 0 0,-1 0-1 0 0,1 0 0 0 0,0 1 0 0 0,0-2 211 0 0,0 1 1 0 0,0-1-1 0 0,0 0 1 0 0,0 0-1 0 0,0 0 1 0 0,0 0 0 0 0,0 0-1 0 0,0 0 1 0 0,0 0-1 0 0,0 0 1 0 0,0 0-1 0 0,0-1 1 0 0,0 1-1 0 0,0 0 1 0 0,-1 0-1 0 0,1-1 1 0 0,0 1-1 0 0,1-1 1 0 0,23-15 2048 0 0,18-22-6253 0 0,-32 27 1384 0 0,-9 9 1238 0 0,1 0-1 0 0,-1-1 1 0 0,0 1-1 0 0,1 0 1 0 0,-1-1 0 0 0,0 1-1 0 0,-1-1 1 0 0,1 0-1 0 0,0 0 1 0 0,1-4 0 0 0,10-6-4259 0 0,-12 13 5101 0 0</inkml:trace>
  <inkml:trace contextRef="#ctx0" brushRef="#br0" timeOffset="1">1888 44 732 0 0,'0'0'1676'0'0,"-7"0"-904"0"0,7-4 500 0 0,-7 0-816 0 0,7 0-144 0 0,-7 0-116 0 0,7 0-95 0 0,-7 0-186 0 0,0 0-219 0 0,-1 0-200 0 0,-6 4-196 0 0,7-4-96 0 0,-7 0-52 0 0,7 4 24 0 0,-7-4 52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45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0 308 0 0,'-28'7'30794'0'0,"28"-6"-30613"0"0,28 19 1303 0 0,-18-16-1484 0 0,-1 0 0 0 0,1-1 0 0 0,0 0 0 0 0,-1-1 0 0 0,1 0 0 0 0,0 0 0 0 0,1-1 0 0 0,-1 0 0 0 0,0-1 0 0 0,17-2 0 0 0,-3 2 0 0 0,46-2 0 0 0,-38 0 0 0 0,-1 2 0 0 0,0 0 0 0 0,40 7 0 0 0,-30-2 0 0 0,78-1 0 0 0,-110-4 0 0 0,97-4 0 0 0,-85-3 0 0 0,-21 8 0 0 0,1-1 0 0 0,-1-1 0 0 0,1 1 0 0 0,-1 0 0 0 0,1 0 0 0 0,0 0 0 0 0,-1 0 0 0 0,1 0 0 0 0,-1 0 0 0 0,1-1 0 0 0,-1 1 0 0 0,1 0 0 0 0,-1 0 0 0 0,1-1 0 0 0,-1 1 0 0 0,1 0 0 0 0,-1-1 0 0 0,0 1 0 0 0,1-1 0 0 0,-1 1 0 0 0,1 0 0 0 0,-1-1 0 0 0,0 1 0 0 0,1-1 0 0 0,-1 1 0 0 0,0-1 0 0 0,0 1 0 0 0,1-1 0 0 0,-1 1 0 0 0,0-1 0 0 0,0 1 0 0 0,0-1 0 0 0,0 0 0 0 0,0 1 0 0 0,0-1 0 0 0,0 0 0 0 0,-6-2 0 0 0,-33-7-2945 0 0,28 8 235 0 0,-1 1 0 0 0,0-1-1 0 0,1 2 1 0 0,-1 0 0 0 0,0 0 0 0 0,1 1-1 0 0,-14 2 1 0 0,-13 12-2023 0 0,36-12 3180 0 0,-4 1 259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1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59 440 0 0,'0'-3'119'0'0,"0"1"0"0"0,-1-1 1 0 0,1 1-1 0 0,0 0 0 0 0,-1-1 0 0 0,0 1 0 0 0,1 0 0 0 0,-1-1 0 0 0,0 1 1 0 0,-3-4-1 0 0,3 4 371 0 0,-1-1 0 0 0,1 1 1 0 0,-1 0-1 0 0,0 1 1 0 0,0-1-1 0 0,0 0 0 0 0,0 0 1 0 0,0 1-1 0 0,0-1 0 0 0,0 1 1 0 0,0 0-1 0 0,-1 0 0 0 0,1 0 1 0 0,-4-2-1 0 0,4 3-124 0 0,0-1-1 0 0,0 1 1 0 0,0-1-1 0 0,0 1 1 0 0,0 0-1 0 0,0 0 1 0 0,0 0-1 0 0,0 0 1 0 0,0 0 0 0 0,0 0-1 0 0,0 0 1 0 0,0 1-1 0 0,0-1 1 0 0,0 1-1 0 0,0-1 1 0 0,0 1-1 0 0,0 0 1 0 0,0 0 0 0 0,1 0-1 0 0,-1 0 1 0 0,0 0-1 0 0,0 0 1 0 0,1 0-1 0 0,-1 1 1 0 0,1-1-1 0 0,-1 0 1 0 0,1 1 0 0 0,0 0-1 0 0,0-1 1 0 0,0 1-1 0 0,-1 0 1 0 0,0 2-1 0 0,-3 9 384 0 0,0 1-1 0 0,0 0 0 0 0,2 0 1 0 0,0 0-1 0 0,0 1 0 0 0,1-1 1 0 0,0 26-1 0 0,2-26-690 0 0,1-1-1 0 0,1 0 1 0 0,-1 0-1 0 0,2 0 1 0 0,0 0-1 0 0,1 0 1 0 0,0-1-1 0 0,1 1 1 0 0,0-1 0 0 0,1 0-1 0 0,0 0 1 0 0,1-1-1 0 0,0 0 1 0 0,12 14-1 0 0,-15-21-125 0 0,-1-1 0 0 0,1 1-1 0 0,0-1 1 0 0,0 0 0 0 0,1 0-1 0 0,-1 0 1 0 0,0-1 0 0 0,1 0-1 0 0,0 1 1 0 0,-1-2 0 0 0,1 1-1 0 0,0 0 1 0 0,0-1 0 0 0,0 0-1 0 0,0 0 1 0 0,0-1-1 0 0,0 1 1 0 0,1-1 0 0 0,-1 0-1 0 0,7-1 1 0 0,-5 0-171 0 0,1-1 0 0 0,0 0-1 0 0,-1 0 1 0 0,1 0 0 0 0,-1-1 0 0 0,1 0 0 0 0,-1 0-1 0 0,0-1 1 0 0,0 0 0 0 0,-1 0 0 0 0,1-1-1 0 0,8-7 1 0 0,-9 5 34 0 0,0 1 0 0 0,-1-1 0 0 0,1 0 0 0 0,-1 0-1 0 0,0 0 1 0 0,-1-1 0 0 0,0 0 0 0 0,0 0 0 0 0,-1 0 0 0 0,0 0-1 0 0,0 0 1 0 0,-1-1 0 0 0,0 1 0 0 0,0-1 0 0 0,-1 0 0 0 0,0-9-1 0 0,-1 7 246 0 0,0 1-1 0 0,-1-1 1 0 0,0 0-1 0 0,-1 1 1 0 0,0-1-1 0 0,-1 1 1 0 0,0-1-1 0 0,-1 1 1 0 0,0 0-1 0 0,0 0 1 0 0,-1 1-1 0 0,-11-17 1 0 0,11 20 39 0 0,0 1 1 0 0,0 0-1 0 0,0 0 1 0 0,0 0-1 0 0,-1 1 0 0 0,0 0 1 0 0,1 0-1 0 0,-2 0 1 0 0,1 1-1 0 0,0 0 0 0 0,-1 0 1 0 0,1 1-1 0 0,-1-1 1 0 0,0 1-1 0 0,0 1 0 0 0,0 0 1 0 0,-8-1-1 0 0,5 1-61 0 0,0 0-1 0 0,0 1 0 0 0,0 0 1 0 0,1 1-1 0 0,-1 0 1 0 0,0 1-1 0 0,0 0 0 0 0,1 0 1 0 0,-1 1-1 0 0,1 1 1 0 0,-18 8-1 0 0,25-12-60 0 0,1 1-1 0 0,-1 0 1 0 0,0 0 0 0 0,0 0-1 0 0,1 1 1 0 0,-1-1 0 0 0,0 0-1 0 0,1 1 1 0 0,-1-1 0 0 0,1 1-1 0 0,0-1 1 0 0,-1 1 0 0 0,1 0-1 0 0,0 0 1 0 0,0-1 0 0 0,0 1-1 0 0,0 0 1 0 0,0 3 0 0 0,-3 6-551 0 0,6-1 130 0 0,-1-8 245 0 0,0 0 0 0 0,1 0 1 0 0,-1 0-1 0 0,0 0 0 0 0,1 0 0 0 0,-1-1 0 0 0,1 1 0 0 0,0 0 0 0 0,-1-1 1 0 0,1 1-1 0 0,0-1 0 0 0,0 1 0 0 0,0-1 0 0 0,0 0 0 0 0,0 0 0 0 0,1 0 1 0 0,3 1-1 0 0,0-1-323 0 0,0-1-1 0 0,0 0 1 0 0,-1 0 0 0 0,1 0 0 0 0,0-1 0 0 0,11-2-1 0 0,23-8-1178 0 0,0-1 0 0 0,66-30 0 0 0,-90 36 1767 0 0,-7 2 425 0 0,1 1 0 0 0,0 0 1 0 0,0 0-1 0 0,1 1 1 0 0,-1 1-1 0 0,0 0 0 0 0,1 0 1 0 0,-1 1-1 0 0,0 1 0 0 0,1-1 1 0 0,16 4-1 0 0,-24-2-63 0 0,0 0 0 0 0,0-1 0 0 0,0 1 1 0 0,-1 0-1 0 0,1 0 0 0 0,0 1 0 0 0,-1-1 0 0 0,1 0 0 0 0,-1 1 0 0 0,0 0 0 0 0,0 0 0 0 0,0-1 0 0 0,0 1 0 0 0,0 0 0 0 0,-1 0 0 0 0,1 1 1 0 0,-1-1-1 0 0,0 0 0 0 0,0 0 0 0 0,0 1 0 0 0,-1-1 0 0 0,1 0 0 0 0,-1 1 0 0 0,1 5 0 0 0,0 3 235 0 0,-1-1 0 0 0,0 1 0 0 0,0-1 0 0 0,-1 1 0 0 0,0-1 0 0 0,-6 19 0 0 0,-2 32 388 0 0,-9 6-313 0 0,11-47-574 0 0,-5 5 7 0 0,3-3-684 0 0,7-20-1226 0 0,2-18 77 0 0,2 5 873 0 0,0 0 0 0 0,1 0 0 0 0,0 0 0 0 0,1 1 0 0 0,0-1 0 0 0,0 1 0 0 0,11-16 0 0 0,4-13-1615 0 0,-13 25 1633 0 0,1 0 1 0 0,1 0 0 0 0,0 0 0 0 0,1 1 0 0 0,0 0 0 0 0,1 0 0 0 0,14-12 0 0 0,-5 8 41 0 0,0 0 1 0 0,1 2 0 0 0,34-19-1 0 0,-50 30 849 0 0,1 1 0 0 0,0 0 0 0 0,-1 0-1 0 0,1 0 1 0 0,0 1 0 0 0,0 0 0 0 0,0 0-1 0 0,0 0 1 0 0,0 0 0 0 0,0 1 0 0 0,1 0-1 0 0,-1 0 1 0 0,0 0 0 0 0,0 1 0 0 0,0 0-1 0 0,7 1 1 0 0,-6 0 424 0 0,0 1-1 0 0,0-1 1 0 0,0 1-1 0 0,0 0 1 0 0,-1 1-1 0 0,1-1 1 0 0,-1 1-1 0 0,0 0 1 0 0,0 1-1 0 0,0-1 1 0 0,-1 1-1 0 0,1 0 1 0 0,-1 0-1 0 0,0 0 1 0 0,-1 1-1 0 0,1-1 1 0 0,-1 1-1 0 0,0 0 1 0 0,3 9-1 0 0,5 7 1228 0 0,-9-18-1434 0 0,0 1 0 0 0,0-1 0 0 0,0 0 0 0 0,0 0 0 0 0,-1 1-1 0 0,0-1 1 0 0,0 1 0 0 0,0-1 0 0 0,0 7 0 0 0,5 34 1746 0 0,-4-37-1846 0 0,-1 0 1 0 0,0-1-1 0 0,0 1 1 0 0,-1 0 0 0 0,0-1-1 0 0,0 1 1 0 0,0 0-1 0 0,-3 8 1 0 0,0 0-11 0 0,0-1 0 0 0,1 1-1 0 0,1-1 1 0 0,1 1 0 0 0,1 17 0 0 0,-1-2-76 0 0,1-30-171 0 0,-1 1 0 0 0,0 0 0 0 0,0-1 0 0 0,1 1 0 0 0,-1 0 0 0 0,1-1 0 0 0,-1 1 0 0 0,1-1 0 0 0,0 1 0 0 0,-1-1 0 0 0,1 1 0 0 0,0-1 0 0 0,0 0 0 0 0,0 1 0 0 0,0-1 0 0 0,0 0 1 0 0,1 0-1 0 0,-1 0 0 0 0,0 0 0 0 0,0 0 0 0 0,1 0 0 0 0,-1 0 0 0 0,1 0 0 0 0,-1 0 0 0 0,1-1 0 0 0,-1 1 0 0 0,1-1 0 0 0,-1 1 0 0 0,1-1 0 0 0,0 1 0 0 0,-1-1 0 0 0,1 0 0 0 0,0 0 0 0 0,-1 0 0 0 0,4 0 0 0 0,-1 0-211 0 0,-1 0-1 0 0,1 0 1 0 0,-1 0-1 0 0,1-1 1 0 0,-1 1 0 0 0,1-1-1 0 0,-1 0 1 0 0,1 0 0 0 0,-1 0-1 0 0,0-1 1 0 0,0 1-1 0 0,1-1 1 0 0,-1 1 0 0 0,0-1-1 0 0,0 0 1 0 0,2-3 0 0 0,17-19-2773 0 0,-2-2 0 0 0,0 0 0 0 0,-2-1 0 0 0,-1-1 0 0 0,18-39 0 0 0,17-26-1288 0 0,-41 61 3194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55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1 128 0 0,'-23'0'4068'0'0,"20"0"-3598"0"0,6 3 408 0 0,-3-2-899 0 0,2-1-84 0 0,-2 3-297 0 0,0 1-411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55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69 0 0 0,'10'-29'2251'0'0,"-9"27"-1699"0"0,1-1 0 0 0,-1 0 0 0 0,1 0 0 0 0,-1 1 0 0 0,0-1 0 0 0,0 0 0 0 0,-1 0 0 0 0,1 0 0 0 0,-2-11 9283 0 0,-6 19-3991 0 0,-15 26-1413 0 0,-18 49-3171 0 0,9-1-463 0 0,14-40-513 0 0,-14 54 0 0 0,22-65-317 0 0,7-22-29 0 0,0 0 0 0 0,0 0 0 0 0,0 0 0 0 0,1 1 0 0 0,0-1 0 0 0,0 9 0 0 0,-13 45-2306 0 0,10-35-316 0 0,2-16-2021 0 0,16-55-14469 0 0,-8 34 18618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5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142 152 0 0 0,'1'-7'750'0'0,"-1"0"0"0"0,1 0 0 0 0,1 0 0 0 0,-1 1 0 0 0,1-1 0 0 0,0 1 0 0 0,1-1 0 0 0,0 1 0 0 0,0 0 0 0 0,0 0 1 0 0,0 0-1 0 0,1 0 0 0 0,0 1 0 0 0,1 0 0 0 0,-1-1 0 0 0,1 1 0 0 0,0 1 0 0 0,0-1 0 0 0,9-6 0 0 0,-9 8-612 0 0,0 0 0 0 0,-1 0 0 0 0,2 0 1 0 0,-1 1-1 0 0,0 0 0 0 0,0-1 0 0 0,1 2 0 0 0,-1-1 0 0 0,1 1 1 0 0,0 0-1 0 0,-1 0 0 0 0,1 0 0 0 0,0 1 0 0 0,-1 0 0 0 0,1 0 1 0 0,0 0-1 0 0,0 1 0 0 0,-1 0 0 0 0,1 0 0 0 0,-1 1 0 0 0,1-1 1 0 0,-1 1-1 0 0,1 0 0 0 0,5 4 0 0 0,-9-5-61 0 0,1 1-1 0 0,-1 0 1 0 0,0 0 0 0 0,0 0-1 0 0,0 0 1 0 0,0 0 0 0 0,0 0-1 0 0,0 0 1 0 0,-1 1-1 0 0,1-1 1 0 0,-1 1 0 0 0,0-1-1 0 0,1 1 1 0 0,-1 0 0 0 0,0-1-1 0 0,-1 1 1 0 0,1 0 0 0 0,0 0-1 0 0,-1 0 1 0 0,0 0 0 0 0,1 5-1 0 0,-1-3 146 0 0,0 0 1 0 0,-1 1-1 0 0,1-1 0 0 0,-1 1 0 0 0,0-1 0 0 0,-1 0 0 0 0,1 0 0 0 0,-1 0 0 0 0,0 0 1 0 0,-4 8-1 0 0,-5 1 310 0 0,-1 1 0 0 0,0-1 1 0 0,-2-1-1 0 0,1 0 0 0 0,-1-1 0 0 0,-1-1 1 0 0,-31 19-1 0 0,26-17-169 0 0,-122 70 1280 0 0,179-101-5917 0 0,1 1 1 0 0,64-18-1 0 0,-97 34 4184 0 0,0 1 0 0 0,0 0 0 0 0,0 0-1 0 0,0 0 1 0 0,0 1 0 0 0,0 0 0 0 0,0 0 0 0 0,0 0-1 0 0,-1 0 1 0 0,1 1 0 0 0,0-1 0 0 0,-1 1 0 0 0,1 1-1 0 0,-1-1 1 0 0,0 1 0 0 0,0-1 0 0 0,0 1 0 0 0,0 0-1 0 0,0 1 1 0 0,-1-1 0 0 0,1 1 0 0 0,4 5 0 0 0,-3-3 234 0 0,0 1 1 0 0,-1-1 0 0 0,0 1-1 0 0,0 0 1 0 0,0 0 0 0 0,-1 0-1 0 0,0 0 1 0 0,0 1 0 0 0,-1-1 0 0 0,0 1-1 0 0,0-1 1 0 0,-1 1 0 0 0,1 10-1 0 0,0 4 520 0 0,-1-20-542 0 0,-1 1 0 0 0,1-1-1 0 0,-1 0 1 0 0,0 1 0 0 0,0-1 0 0 0,0 1-1 0 0,0-1 1 0 0,0 1 0 0 0,-1-1-1 0 0,1 1 1 0 0,-1-1 0 0 0,0 3 0 0 0,-1 11 847 0 0,2-14-872 0 0,0-1 0 0 0,0 0 0 0 0,0 1 0 0 0,0-1 0 0 0,0 1 0 0 0,0-1 0 0 0,-1 0 0 0 0,1 0 0 0 0,0 1 0 0 0,-1-1 0 0 0,1 0 0 0 0,-1 1 0 0 0,1-1 0 0 0,-1 0 0 0 0,0 0 0 0 0,0 2 0 0 0,-18 20 2174 0 0,14-16-1750 0 0,1-1 1 0 0,-1 0 0 0 0,-1-1-1 0 0,1 1 1 0 0,-7 4-1 0 0,-3 1-29 0 0,0-1 0 0 0,-1-1 0 0 0,-1-1-1 0 0,1 0 1 0 0,-1-1 0 0 0,-29 8 0 0 0,39-12-438 0 0,0-1 1 0 0,0-1-1 0 0,0 0 1 0 0,0 0-1 0 0,0 0 1 0 0,0-1-1 0 0,-1 0 0 0 0,1 0 1 0 0,0 0-1 0 0,0-1 1 0 0,0-1-1 0 0,0 1 1 0 0,0-1-1 0 0,0 0 1 0 0,1 0-1 0 0,-1-1 1 0 0,1 0-1 0 0,-1 0 1 0 0,-9-7-1 0 0,8 3-127 0 0,4 4-114 0 0,0 1-1 0 0,0-1 1 0 0,0-1-1 0 0,1 1 1 0 0,-1 0-1 0 0,1-1 0 0 0,0 0 1 0 0,-5-6-1 0 0,16 5-5455 0 0,-4 4 4465 0 0,0-1 0 0 0,0 1 0 0 0,1-1 0 0 0,-1 1 0 0 0,0 0 0 0 0,6 0 0 0 0,3-2-1570 0 0,80-25-8121 0 0,-79 24 9916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56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88 336 0 0,'-10'-9'1586'0'0,"0"0"0"0"0,-1 1 1 0 0,0 0-1 0 0,0 1 0 0 0,-1 0 0 0 0,1 1 0 0 0,-2 0 1 0 0,1 0-1 0 0,0 2 0 0 0,-1-1 0 0 0,0 2 0 0 0,0 0 0 0 0,0 0 1 0 0,-27-1-1 0 0,34 5-1445 0 0,-1-1-1 0 0,1 1 1 0 0,0 1 0 0 0,0-1-1 0 0,0 1 1 0 0,0 0 0 0 0,0 0-1 0 0,0 0 1 0 0,1 1 0 0 0,-1 0-1 0 0,1 0 1 0 0,0 1 0 0 0,-1 0-1 0 0,2 0 1 0 0,-1 0 0 0 0,0 0-1 0 0,1 1 1 0 0,0-1 0 0 0,0 1-1 0 0,0 0 1 0 0,0 0 0 0 0,1 1-1 0 0,0-1 1 0 0,0 1 0 0 0,-3 11-1 0 0,-1 1-193 0 0,0 1 0 0 0,2 0 0 0 0,1 0 0 0 0,0 0 0 0 0,1 0 0 0 0,0 39 0 0 0,3-54-42 0 0,0 1-1 0 0,0-1 1 0 0,1 0-1 0 0,0 0 1 0 0,0 1-1 0 0,0-1 1 0 0,1 0-1 0 0,-1 0 1 0 0,1 0-1 0 0,0 0 0 0 0,0-1 1 0 0,0 1-1 0 0,1 0 1 0 0,-1-1-1 0 0,1 0 1 0 0,0 1-1 0 0,0-1 1 0 0,0 0-1 0 0,0 0 1 0 0,1-1-1 0 0,-1 1 1 0 0,1-1-1 0 0,-1 0 1 0 0,1 1-1 0 0,0-2 1 0 0,0 1-1 0 0,0 0 1 0 0,7 1-1 0 0,-6-2-127 0 0,0 1 0 0 0,0-1-1 0 0,0-1 1 0 0,1 1 0 0 0,-1-1 0 0 0,0 0 0 0 0,0 0-1 0 0,0 0 1 0 0,1-1 0 0 0,-1 1 0 0 0,0-2-1 0 0,0 1 1 0 0,0 0 0 0 0,0-1 0 0 0,0 0 0 0 0,0 0-1 0 0,-1 0 1 0 0,1-1 0 0 0,-1 0 0 0 0,1 1-1 0 0,-1-2 1 0 0,0 1 0 0 0,5-6 0 0 0,0 0-264 0 0,1-1 33 0 0,-1-1 0 0 0,0 1 1 0 0,0-1-1 0 0,-1-1 1 0 0,-1 1-1 0 0,0-1 1 0 0,-1-1-1 0 0,7-15 1 0 0,-2-3-3 0 0,-8 25 656 0 0,0 0 1 0 0,-1-1 0 0 0,0 1 0 0 0,0-1 0 0 0,-1 1 0 0 0,0-1 0 0 0,1-9 2262 0 0,-8 32 2653 0 0,-2 21-2252 0 0,0 17-925 0 0,6-47-1872 0 0,1 0-1 0 0,-1 0 1 0 0,1 0-1 0 0,1 1 1 0 0,-1-1-1 0 0,1 0 0 0 0,0 1 1 0 0,1-1-1 0 0,0 0 1 0 0,3 14-1 0 0,2-4 281 0 0,-5-13-848 0 0,0 0 0 0 0,0 0 0 0 0,0-1 0 0 0,1 1 0 0 0,-1 0 0 0 0,1-1 0 0 0,0 1 0 0 0,0-1 0 0 0,4 4 0 0 0,-4-6-85 0 0,-1 0 1 0 0,1 0-1 0 0,0 0 0 0 0,-1 0 1 0 0,1 0-1 0 0,0-1 1 0 0,0 1-1 0 0,0 0 1 0 0,0-1-1 0 0,0 0 0 0 0,-1 0 1 0 0,1 1-1 0 0,0-1 1 0 0,0 0-1 0 0,0 0 1 0 0,0-1-1 0 0,0 1 1 0 0,0 0-1 0 0,0-1 0 0 0,0 1 1 0 0,-1-1-1 0 0,1 1 1 0 0,0-1-1 0 0,3-2 1 0 0,0 1-182 0 0,-1 0 1 0 0,1-1-1 0 0,0 0 1 0 0,-1 0-1 0 0,0 0 1 0 0,0-1-1 0 0,0 1 1 0 0,0-1-1 0 0,4-4 1 0 0,8-9-682 0 0,-3 5 1081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56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23 952 0 0,'0'0'150'0'0,"0"0"-1"0"0,0 0 1 0 0,0-1 0 0 0,0 1 0 0 0,0 0-1 0 0,0 0 1 0 0,0-1 0 0 0,0 1-1 0 0,0 0 1 0 0,0 0 0 0 0,0-1-1 0 0,0 1 1 0 0,0 0 0 0 0,-1 0 0 0 0,1 0-1 0 0,0-1 1 0 0,0 1 0 0 0,0 0-1 0 0,0 0 1 0 0,0 0 0 0 0,0-1-1 0 0,-1 1 151 0 0,1 0-150 0 0,0 0-1 0 0,0 0 1 0 0,-1-1 0 0 0,1 1-1 0 0,0 0 1 0 0,0 0 0 0 0,0 0-1 0 0,-1 0 1 0 0,1 0 0 0 0,0 0 0 0 0,0 0-1 0 0,0 0 1 0 0,-1 0 0 0 0,1-1-1 0 0,0 1 1 0 0,0 0 0 0 0,-1 0-1 0 0,1 0 1 0 0,0 0 0 0 0,0 1 0 0 0,-1-1-1 0 0,1 0 1 0 0,0 0 0 0 0,0 0-1 0 0,0 0 1 0 0,-1 0 0 0 0,1 0-1 0 0,0 0 1 0 0,-19 12 6192 0 0,-11 18 777 0 0,17-8-4979 0 0,1-3-765 0 0,1 1-1 0 0,-10 24 1 0 0,10-13-631 0 0,-12 57 0 0 0,23-84-786 0 0,0 1 0 0 0,0 0-1 0 0,0 0 1 0 0,1-1 0 0 0,0 1-1 0 0,0 0 1 0 0,0-1-1 0 0,1 1 1 0 0,-1-1 0 0 0,1 1-1 0 0,0-1 1 0 0,1 0 0 0 0,-1 0-1 0 0,1 0 1 0 0,-1 0 0 0 0,1 0-1 0 0,0-1 1 0 0,1 1-1 0 0,-1-1 1 0 0,0 0 0 0 0,7 5-1 0 0,-5-5-127 0 0,1-1-1 0 0,-1 1 0 0 0,0-1 1 0 0,1 0-1 0 0,0-1 1 0 0,-1 1-1 0 0,1-1 0 0 0,0 0 1 0 0,0-1-1 0 0,-1 1 0 0 0,1-1 1 0 0,0 0-1 0 0,0-1 0 0 0,0 1 1 0 0,0-1-1 0 0,-1 0 0 0 0,1-1 1 0 0,0 1-1 0 0,-1-1 1 0 0,1 0-1 0 0,-1-1 0 0 0,9-4 1 0 0,-5 1-64 0 0,0-1 1 0 0,0 1-1 0 0,0-2 1 0 0,-1 1-1 0 0,0-1 1 0 0,0-1 0 0 0,-1 1-1 0 0,0-1 1 0 0,-1 0-1 0 0,0-1 1 0 0,6-10-1 0 0,-8 9 230 0 0,0 0 0 0 0,0 0-1 0 0,-1-1 1 0 0,3-20-1 0 0,0 2 291 0 0,-6 22-125 0 0,-1-1 1 0 0,1 1-1 0 0,-1 0 0 0 0,-1 0 1 0 0,1 0-1 0 0,-1 0 0 0 0,-1 0 1 0 0,0 1-1 0 0,0-1 1 0 0,0 1-1 0 0,-1-1 0 0 0,0 1 1 0 0,0 0-1 0 0,-7-7 1 0 0,8 10-180 0 0,0 1 0 0 0,-1-1 1 0 0,1 1-1 0 0,-1 0 0 0 0,0 0 1 0 0,0 1-1 0 0,0-1 0 0 0,-1 1 1 0 0,1 0-1 0 0,-1 0 1 0 0,1 0-1 0 0,-1 0 0 0 0,1 1 1 0 0,-1 0-1 0 0,0 0 0 0 0,0 0 1 0 0,0 1-1 0 0,1-1 0 0 0,-8 1 1 0 0,3 0-958 0 0,0 1 0 0 0,0 0 1 0 0,0 0-1 0 0,0 1 0 0 0,0 0 1 0 0,0 0-1 0 0,0 1 0 0 0,0 0 1 0 0,-10 6-1 0 0,13-6 141 0 0,0-1-311 0 0,1 1-1 0 0,-1 1 1 0 0,1-1-1 0 0,-1 1 0 0 0,1-1 1 0 0,0 2-1 0 0,1-1 1 0 0,-1 0-1 0 0,1 1 0 0 0,-8 10 1 0 0,11-7 94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57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47 184 0 0 0,'-5'-5'952'0'0,"0"-1"0"0"0,1 0-1 0 0,0 0 1 0 0,0 0 0 0 0,0-1 0 0 0,1 1 0 0 0,-1-1-1 0 0,-3-14 1 0 0,6 18-441 0 0,0 0-1 0 0,1-1 1 0 0,0 1-1 0 0,-1-1 0 0 0,1 1 1 0 0,0-1-1 0 0,1 1 1 0 0,-1 0-1 0 0,1-1 0 0 0,-1 1 1 0 0,1 0-1 0 0,0-1 1 0 0,0 1-1 0 0,0 0 0 0 0,1 0 1 0 0,-1 0-1 0 0,1 0 1 0 0,0 0-1 0 0,0 0 0 0 0,0 0 1 0 0,3-3-1 0 0,-1 2-63 0 0,0-1 1 0 0,0 1-1 0 0,1 0 0 0 0,-1 0 0 0 0,1 0 1 0 0,0 0-1 0 0,8-3 0 0 0,-12 6-372 0 0,1 1-1 0 0,-1-1 1 0 0,0 1-1 0 0,0 0 1 0 0,1-1 0 0 0,-1 1-1 0 0,0 0 1 0 0,0 0-1 0 0,1 0 1 0 0,-1 0-1 0 0,0 0 1 0 0,1 0-1 0 0,-1 0 1 0 0,0 1-1 0 0,0-1 1 0 0,1 0 0 0 0,-1 1-1 0 0,0-1 1 0 0,0 1-1 0 0,0-1 1 0 0,1 1-1 0 0,-1-1 1 0 0,0 1-1 0 0,0 0 1 0 0,0 0-1 0 0,0 0 1 0 0,0-1 0 0 0,0 1-1 0 0,0 0 1 0 0,-1 0-1 0 0,1 0 1 0 0,0 0-1 0 0,0 1 1 0 0,-1-1-1 0 0,1 0 1 0 0,-1 0-1 0 0,1 0 1 0 0,-1 0-1 0 0,1 2 1 0 0,1 3 31 0 0,-1 0 1 0 0,0 0-1 0 0,0-1 0 0 0,0 1 0 0 0,0 0 1 0 0,-1 0-1 0 0,0 0 0 0 0,-1 0 1 0 0,1 0-1 0 0,-1 0 0 0 0,0-1 0 0 0,0 1 1 0 0,-3 6-1 0 0,-30 76 194 0 0,32-84-289 0 0,-67 104 6 0 0,68-107-17 0 0,0 0 0 0 0,1 1 0 0 0,-1-1 0 0 0,0 1 0 0 0,1-1 0 0 0,0 1 0 0 0,-1-1 0 0 0,1 1 0 0 0,0-1 0 0 0,0 1 0 0 0,0-1 0 0 0,0 1 1 0 0,0-1-1 0 0,0 2 0 0 0,0-2-38 0 0,1 0 0 0 0,-1-1 0 0 0,0 1 0 0 0,1-1 0 0 0,-1 0 0 0 0,0 1 0 0 0,1-1 0 0 0,-1 1 1 0 0,0-1-1 0 0,1 1 0 0 0,-1-1 0 0 0,1 0 0 0 0,-1 1 0 0 0,1-1 0 0 0,-1 0 0 0 0,1 0 0 0 0,-1 1 0 0 0,1-1 1 0 0,-1 0-1 0 0,1 0 0 0 0,0 0 0 0 0,-1 1 0 0 0,1-1 0 0 0,-1 0 0 0 0,1 0 0 0 0,6 0-545 0 0,-1-1-1 0 0,0 1 1 0 0,0-1-1 0 0,0-1 1 0 0,11-2-1 0 0,6-5-2045 0 0,-1 0-1 0 0,0-1 0 0 0,0-2 0 0 0,-1 0 1 0 0,23-18-1 0 0,28-15-3729 0 0,-57 36 5319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57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7 181 0 0 0,'2'-23'1550'0'0,"-1"21"-1145"0"0,-1-1 1 0 0,1 0-1 0 0,-1 0 0 0 0,0 1 1 0 0,0-1-1 0 0,0 0 0 0 0,0 0 1 0 0,-1 1-1 0 0,1-1 0 0 0,-2-4 1 0 0,-4-20 5653 0 0,4-17 10034 0 0,4 48-15930 0 0,0-1 0 0 0,0 1-1 0 0,0 0 1 0 0,-1 0 0 0 0,0 0 0 0 0,0 1-1 0 0,0-1 1 0 0,1 8 0 0 0,-1-5-36 0 0,40 205-279 0 0,-37-178-520 0 0,-4-29 525 0 0,0 0 0 0 0,1-1-1 0 0,-1 1 1 0 0,1-1 0 0 0,0 1-1 0 0,0-1 1 0 0,1 1 0 0 0,2 5-1 0 0,2 7-592 0 0,-1-6-389 0 0,13-21 392 0 0,19-24 136 0 0,-3-3 0 0 0,40-52 0 0 0,-47 55-58 0 0,26-30-2978 0 0,71-67 0 0 0,-84 106-222 0 0,-25 24-6117 0 0,-14 10 8724 0 0,-1-1 1078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58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1 253 0 0 0,'-1'1'445'0'0,"1"0"1"0"0,0-1-1 0 0,0 1 0 0 0,0 0 1 0 0,0-1-1 0 0,0 1 0 0 0,0 0 1 0 0,0-1-1 0 0,0 1 1 0 0,0 0-1 0 0,0-1 0 0 0,1 1 1 0 0,-1-1-1 0 0,0 1 0 0 0,0 0 1 0 0,1-1-1 0 0,-1 1 0 0 0,0 0 1 0 0,3 2 2671 0 0,-2-2-2671 0 0,-1-1-1 0 0,1 0 0 0 0,-1 1 1 0 0,1-1-1 0 0,1 1 0 0 0,21-5 7852 0 0,-13 1-7350 0 0,69-24 2377 0 0,-57 19-3403 0 0,-1-2 1 0 0,0 0-1 0 0,28-19 0 0 0,-31 17-1239 0 0,-1-2 0 0 0,23-21 0 0 0,-37 32 848 0 0,1-1 0 0 0,-1 0-1 0 0,1 0 1 0 0,-1-1 0 0 0,0 1 0 0 0,-1 0-1 0 0,1-1 1 0 0,-1 0 0 0 0,0 0 0 0 0,0 0-1 0 0,0 0 1 0 0,-1 0 0 0 0,1 0 0 0 0,-1 0-1 0 0,0-9 1 0 0,-1 13 451 0 0,0-1 0 0 0,-1 0-1 0 0,0 0 1 0 0,1 1 0 0 0,-1-1 0 0 0,0 0 0 0 0,0 1-1 0 0,0-1 1 0 0,0 1 0 0 0,0-1 0 0 0,0 1 0 0 0,0 0-1 0 0,0-1 1 0 0,-1 1 0 0 0,1 0 0 0 0,0 0 0 0 0,-1 0-1 0 0,1 0 1 0 0,-1 0 0 0 0,0 0 0 0 0,1 0 0 0 0,-1 0-1 0 0,0 1 1 0 0,1-1 0 0 0,-1 0 0 0 0,0 1 0 0 0,0 0 0 0 0,1-1-1 0 0,-5 1 1 0 0,-1-1 508 0 0,-1 0-1 0 0,1 0 1 0 0,-1 1 0 0 0,0 0 0 0 0,-13 2-1 0 0,13-1 62 0 0,-1 1 0 0 0,1 1 0 0 0,0 0 0 0 0,0 0-1 0 0,1 0 1 0 0,-1 1 0 0 0,1 0 0 0 0,-1 1 0 0 0,1-1 0 0 0,1 1 0 0 0,-1 1-1 0 0,1-1 1 0 0,0 1 0 0 0,0 1 0 0 0,-8 9 0 0 0,10-10-383 0 0,0 1 1 0 0,1-1 0 0 0,-1 1 0 0 0,1 0-1 0 0,0-1 1 0 0,1 1 0 0 0,0 0-1 0 0,0 1 1 0 0,0-1 0 0 0,1 0-1 0 0,0 1 1 0 0,1-1 0 0 0,-1 0 0 0 0,1 1-1 0 0,1-1 1 0 0,0 1 0 0 0,0-1-1 0 0,2 8 1 0 0,-2-10-174 0 0,1 1-1 0 0,-1-1 1 0 0,1 0-1 0 0,1 1 1 0 0,-1-1-1 0 0,1 0 1 0 0,0-1-1 0 0,0 1 1 0 0,0 0-1 0 0,0-1 1 0 0,1 0-1 0 0,0 0 1 0 0,0 0-1 0 0,0 0 1 0 0,1 0-1 0 0,8 5 1 0 0,-6-5-144 0 0,1-1 0 0 0,0 0 1 0 0,0 0-1 0 0,0-1 0 0 0,1 0 1 0 0,-1 0-1 0 0,0 0 0 0 0,1-1 1 0 0,-1-1-1 0 0,11 0 0 0 0,5-1-1110 0 0,1-2 0 0 0,-1-1 0 0 0,0-1 0 0 0,0-1 0 0 0,-1-1 0 0 0,42-18 0 0 0,-54 19 311 0 0,0-1 0 0 0,0 0 0 0 0,0 0 0 0 0,-1-1-1 0 0,0-1 1 0 0,0 0 0 0 0,-1 0 0 0 0,-1-1 0 0 0,1 0 0 0 0,-1 0 0 0 0,-1-1-1 0 0,0 0 1 0 0,-1-1 0 0 0,0 1 0 0 0,0-1 0 0 0,-2 0 0 0 0,1-1 0 0 0,2-12-1 0 0,-6 13 331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6:58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52 225 744 0 0,'-21'-17'5297'0'0,"-6"-9"4052"0"0,27 24-9004 0 0,-1 1-1 0 0,1 0 1 0 0,-1-1 0 0 0,1 1 0 0 0,0 0 0 0 0,-1-1 0 0 0,1 1 0 0 0,0 0 0 0 0,0-1 0 0 0,0 1-1 0 0,0-1 1 0 0,0 1 0 0 0,0 0 0 0 0,0-1 0 0 0,1 1 0 0 0,-1 0 0 0 0,0-1 0 0 0,1 1 0 0 0,-1 0-1 0 0,1-1 1 0 0,0 1 0 0 0,-1 0 0 0 0,1 0 0 0 0,0-1 0 0 0,0 1 0 0 0,0-1 0 0 0,9-9 159 0 0,-1 0 1 0 0,1 1 0 0 0,1 0 0 0 0,-1 0-1 0 0,2 1 1 0 0,-1 1 0 0 0,1 0 0 0 0,24-11 0 0 0,-19 10-561 0 0,2 1 1 0 0,-1 1-1 0 0,1 1 1 0 0,0 1-1 0 0,37-6 1 0 0,-53 10 2 0 0,0 1 1 0 0,0-1-1 0 0,0 1 1 0 0,0 0-1 0 0,0 0 0 0 0,0 0 1 0 0,0 0-1 0 0,0 1 1 0 0,0-1-1 0 0,0 1 1 0 0,0 0-1 0 0,-1 0 0 0 0,1 0 1 0 0,0 0-1 0 0,0 0 1 0 0,-1 1-1 0 0,1-1 0 0 0,-1 1 1 0 0,1-1-1 0 0,-1 1 1 0 0,0 0-1 0 0,1 0 1 0 0,-1 0-1 0 0,0 1 0 0 0,0-1 1 0 0,2 4-1 0 0,-2-2-359 0 0,0 1 0 0 0,-1-1 1 0 0,0 1-1 0 0,1-1 0 0 0,-2 1 0 0 0,1-1 0 0 0,0 1 0 0 0,-1-1 1 0 0,0 1-1 0 0,0 0 0 0 0,0-1 0 0 0,-1 1 0 0 0,0 0 0 0 0,1-1 0 0 0,-4 9 1 0 0,-17 50-7601 0 0,9-29 2325 0 0,-9 45 0 0 0,19-60 4730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36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0 0 0,'-11'6'1327'0'0,"11"-6"-1245"0"0,0 0-1 0 0,1 0 0 0 0,-1 0 0 0 0,0 0 0 0 0,0 0 0 0 0,0 0 0 0 0,0 0 1 0 0,0 0-1 0 0,1 0 0 0 0,-1 0 0 0 0,0 0 0 0 0,0 0 0 0 0,0 0 1 0 0,0 0-1 0 0,0 0 0 0 0,1 0 0 0 0,-1 1 0 0 0,0-1 0 0 0,0 0 0 0 0,0 0 1 0 0,0 0-1 0 0,0 0 0 0 0,0 0 0 0 0,1 0 0 0 0,-1 0 0 0 0,0 0 1 0 0,0 0-1 0 0,0 1 0 0 0,0-1 0 0 0,0 0 0 0 0,0 0 0 0 0,0 0 0 0 0,0 0 1 0 0,0 0-1 0 0,0 0 0 0 0,0 1 0 0 0,0-1 0 0 0,0 0 0 0 0,1 0 0 0 0,-1 0 1 0 0,0 0-1 0 0,0 0 0 0 0,0 1 0 0 0,0-1 0 0 0,0 0 0 0 0,0 0 1 0 0,-1 0-1 0 0,1 0 0 0 0,0 0 0 0 0,0 1 0 0 0,0-1 0 0 0,0 0 0 0 0,0 0 1 0 0,0 0-1 0 0,0 0 0 0 0,0 0 0 0 0,0 0 0 0 0,0 1 0 0 0,0-1 1 0 0,0 0-1 0 0,0 0 0 0 0,-1 0 0 0 0,1 0 0 0 0,0 0 0 0 0,0 0 0 0 0,0 0 1 0 0,0 0 313 0 0,1 0-1 0 0,0 0 1 0 0,-1 0 0 0 0,1 0 0 0 0,-1 1 0 0 0,1-1 0 0 0,-1 0 0 0 0,1 0 0 0 0,0 0 0 0 0,-1 0 0 0 0,1 1 0 0 0,-1-1-1 0 0,4 3 3161 0 0,-3-2-3160 0 0,-1-1 0 0 0,0 1-1 0 0,1-1 1 0 0,-1 1 0 0 0,0-1 0 0 0,0 1 0 0 0,1-1 0 0 0,-1 1 0 0 0,0-1 0 0 0,0 1 0 0 0,0 0 0 0 0,0 0 0 0 0,1 14 5455 0 0,-1-11-5214 0 0,0-4-627 0 0,0 0-1 0 0,0 1 1 0 0,1-1-1 0 0,-1 0 1 0 0,0 0-1 0 0,0 1 1 0 0,0-1-1 0 0,0 0 1 0 0,0 1-1 0 0,1-1 1 0 0,-1 0-1 0 0,0 0 1 0 0,0 0-1 0 0,0 1 1 0 0,1-1-1 0 0,-1 0 1 0 0,0 0-1 0 0,0 0 1 0 0,1 1 0 0 0,-1-1-1 0 0,0 0 1 0 0,1 0-1 0 0,-1 0 1 0 0,0 0-1 0 0,0 0 1 0 0,1 0-1 0 0,-1 0 1 0 0,0 1-1 0 0,1-1 1 0 0,-1 0-1 0 0,0 0 1 0 0,1 0-1 0 0,-1 0 1 0 0,0 0-1 0 0,1-1 1 0 0,-1 1-1 0 0,0 0 1 0 0,0 0-1 0 0,1 0 1 0 0,-1 0-1 0 0,0 0 1 0 0,1 0-1 0 0,-1 0 1 0 0,0-1 0 0 0,0 1-1 0 0,1 0 1 0 0,-1 0-1 0 0,0 0 1 0 0,0 0-1 0 0,1-1 1 0 0,-1 1-1 0 0,0 0 1 0 0,0 0-1 0 0,0-1 1 0 0,1 1-1 0 0,-1 0 1 0 0,0-1-1 0 0,0 1 1 0 0,0 0-1 0 0,0 0 1 0 0,0-1-1 0 0,0 1 1 0 0,8-12-341 0 0,-6 11 286 0 0,-1 0 0 0 0,0 0 0 0 0,0-1-1 0 0,0 1 1 0 0,0 0 0 0 0,0-1 0 0 0,0 1 0 0 0,0-1-1 0 0,0 1 1 0 0,-1-1 0 0 0,1 0 0 0 0,0 1-1 0 0,0-4 1 0 0,-1 4 209 0 0,-7 33 392 0 0,7-29-551 0 0,-1-2-4 0 0,1-1 0 0 0,0 1 0 0 0,-1 0 1 0 0,1-1-1 0 0,0 1 0 0 0,0 0 0 0 0,0 0 0 0 0,0 0 0 0 0,0-1 1 0 0,0 1-1 0 0,0 0 0 0 0,0 0 0 0 0,0-1 0 0 0,0 1 0 0 0,0 0 0 0 0,0 0 1 0 0,1-1-1 0 0,-1 1 0 0 0,0 0 0 0 0,1 0 0 0 0,-1-1 0 0 0,0 1 0 0 0,1 0 1 0 0,-1-1-1 0 0,1 1 0 0 0,-1-1 0 0 0,1 1 0 0 0,-1 0 0 0 0,1-1 1 0 0,-1 1-1 0 0,1-1 0 0 0,0 0 0 0 0,-1 1 0 0 0,1-1 0 0 0,0 1 0 0 0,-1-1 1 0 0,1 0-1 0 0,0 1 0 0 0,0-1 0 0 0,1 0 0 0 0,-1 0-30 0 0,6-12-298 0 0,-5 11 303 0 0,-1-1 0 0 0,0 1 1 0 0,0 0-1 0 0,0-1 0 0 0,0 1 0 0 0,0-1 1 0 0,0 0-1 0 0,0 1 0 0 0,0-1 0 0 0,0 0 1 0 0,-1 0-1 0 0,1 1 0 0 0,-1-1 1 0 0,1-4-1 0 0,3-3-109 0 0,-3 9 129 0 0,-1 0 0 0 0,0 0 1 0 0,0 0-1 0 0,0 0 1 0 0,0 0-1 0 0,0-1 1 0 0,1 1-1 0 0,-1 0 1 0 0,0 0-1 0 0,0 0 1 0 0,0 0-1 0 0,0 0 0 0 0,0-1 1 0 0,0 1-1 0 0,0 0 1 0 0,0 0-1 0 0,0 0 1 0 0,0 0-1 0 0,0-1 1 0 0,0 1-1 0 0,0 0 1 0 0,0 0-1 0 0,0 0 0 0 0,0-1 1 0 0,0 1-1 0 0,0 0 1 0 0,0 0-1 0 0,0 0 1 0 0,0 0-1 0 0,0-1 1 0 0,0 1-1 0 0,0 0 0 0 0,0 0 1 0 0,0 0-1 0 0,0 0 1 0 0,0-1-1 0 0,0 1 1 0 0,-1 0-1 0 0,1 0 1 0 0,0 0-1 0 0,0 0 1 0 0,0 0-1 0 0,0-1 0 0 0,0 1 1 0 0,-1 0-1 0 0,1 0 1 0 0,0 0-1 0 0,0 0 1 0 0,0 0-1 0 0,0 0 1 0 0,-1 0-1 0 0,1 0 1 0 0,0 0-1 0 0,0 0 0 0 0,0 0 1 0 0,0 0-1 0 0,-1 0 1 0 0,1 0-1 0 0,0 0 1 0 0,0 0-1 0 0,0 0 1 0 0,-1 0-1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2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159 393 0 0 0,'-11'7'1558'0'0,"0"-2"-1"0"0,-1 1 1 0 0,0-2 0 0 0,1 0 0 0 0,-15 3-1 0 0,23-6-1095 0 0,0 0 0 0 0,0 0 0 0 0,0-1 0 0 0,-1 0 0 0 0,1 1 0 0 0,0-1 0 0 0,0 0 0 0 0,0-1 0 0 0,-1 1 0 0 0,1-1 0 0 0,0 1 0 0 0,0-1 0 0 0,0 0 0 0 0,0 0 0 0 0,0 0 0 0 0,0-1 0 0 0,0 1 0 0 0,0-1 0 0 0,0 1 0 0 0,1-1 0 0 0,-1 0 0 0 0,-3-3 0 0 0,5 1-508 0 0,1 0 0 0 0,-1 0 0 0 0,0-1 0 0 0,1 1 0 0 0,0 0 0 0 0,0 0 0 0 0,0-1 0 0 0,1 1 0 0 0,0 0 0 0 0,-1 0 0 0 0,1 0 0 0 0,1 0 0 0 0,2-7 0 0 0,-3 8-46 0 0,4-13-648 0 0,2 0 1 0 0,0 0-1 0 0,1 1 0 0 0,0 0 0 0 0,1 0 0 0 0,1 1 0 0 0,0 0 0 0 0,1 1 0 0 0,1 0 0 0 0,0 1 0 0 0,1 0 0 0 0,0 1 0 0 0,0 0 0 0 0,26-14 0 0 0,-37 24 780 0 0,-1 0-1 0 0,1 0 0 0 0,0 0 1 0 0,0 1-1 0 0,-1-1 0 0 0,1 1 1 0 0,0-1-1 0 0,0 1 0 0 0,0 0 0 0 0,0 0 1 0 0,0 0-1 0 0,-1 0 0 0 0,1 0 1 0 0,0 0-1 0 0,0 0 0 0 0,0 0 1 0 0,0 1-1 0 0,0-1 0 0 0,-1 1 1 0 0,1 0-1 0 0,0-1 0 0 0,0 1 0 0 0,-1 0 1 0 0,1 0-1 0 0,-1 0 0 0 0,1 0 1 0 0,-1 0-1 0 0,1 0 0 0 0,-1 1 1 0 0,1-1-1 0 0,-1 0 0 0 0,0 1 1 0 0,0-1-1 0 0,0 1 0 0 0,0 0 0 0 0,0-1 1 0 0,0 1-1 0 0,0 0 0 0 0,-1-1 1 0 0,1 1-1 0 0,0 0 0 0 0,-1 0 1 0 0,1 2-1 0 0,17 84 5435 0 0,-17-63-3706 0 0,-2 1 0 0 0,0-1-1 0 0,-2 1 1 0 0,-10 39 0 0 0,6-35-501 0 0,5-21-973 0 0,0-1 0 0 0,0 1 0 0 0,-1-1 0 0 0,0 0 0 0 0,-5 10 0 0 0,6-16-298 0 0,0 1-1 0 0,1 0 1 0 0,-1 0-1 0 0,1 1 1 0 0,0-1-1 0 0,0 0 1 0 0,0 0-1 0 0,0 1 1 0 0,0 3-1 0 0,3-7-228 0 0,1-9-603 0 0,0 0 0 0 0,0 0 0 0 0,1 0-1 0 0,0 1 1 0 0,7-10 0 0 0,24-61-3108 0 0,-26 64 2590 0 0,-1 0 0 0 0,12-32 1 0 0,8-15-1228 0 0,37-54-1668 0 0,-49 91 3568 0 0,-9 14 571 0 0,0 0 0 0 0,0 0 0 0 0,1 1-1 0 0,1 0 1 0 0,-1 1 0 0 0,1 0 0 0 0,12-9 0 0 0,-18 15 259 0 0,0 1-1 0 0,0 0 1 0 0,0-1 0 0 0,1 1-1 0 0,-1 1 1 0 0,0-1 0 0 0,1 0-1 0 0,-1 1 1 0 0,1 0 0 0 0,0 0-1 0 0,-1 0 1 0 0,1 0 0 0 0,0 1-1 0 0,-1-1 1 0 0,1 1 0 0 0,0 0-1 0 0,5 0 1 0 0,-5 1 175 0 0,-1 1 0 0 0,1-1 0 0 0,0 1 0 0 0,-1 0 1 0 0,1 0-1 0 0,-1 0 0 0 0,1 0 0 0 0,-1 0 0 0 0,0 1 0 0 0,0 0 0 0 0,0 0 0 0 0,-1 0 0 0 0,1 0 0 0 0,0 0 0 0 0,2 6 1 0 0,2 1 466 0 0,0 0 1 0 0,-1 1 0 0 0,-1 0 0 0 0,0 0 0 0 0,0 0 0 0 0,-1 1 0 0 0,-1-1 0 0 0,4 21 0 0 0,-3 3 1698 0 0,-1 61 1 0 0,-3-95-2454 0 0,-18 97 1849 0 0,13-58-1578 0 0,2-19-1885 0 0,1 1-4780 0 0,44-29-4365 0 0,1-9 6278 0 0,2-1 1829 0 0,-19 10 1517 0 0,-6-2 191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37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0 0 0,'4'-12'2511'0'0,"-4"12"-2132"0"0,1-1 0 0 0,-1 1-1 0 0,1-1 1 0 0,-1 0 0 0 0,0 1 0 0 0,1-1 0 0 0,-1 1-1 0 0,0-1 1 0 0,0 0 0 0 0,0 1 0 0 0,1-1 0 0 0,-1 1 0 0 0,0-1-1 0 0,0 0 1 0 0,0 1 0 0 0,0-1 0 0 0,0 0 0 0 0,0 1 0 0 0,0-1-1 0 0,0 0 1 0 0,0 1 0 0 0,0-1 0 0 0,-1 0 0 0 0,1 1 0 0 0,0-1-1 0 0,-7-7 6338 0 0,9 22 585 0 0,4 3-3343 0 0,22 48-3335 0 0,-7-16-215 0 0,-1 8-261 0 0,-12-34-90 0 0,0 0-1 0 0,2 0 1 0 0,21 38-1 0 0,-5-19 31 0 0,-21-31-83 0 0,2 0 0 0 0,0 0 0 0 0,0-1 0 0 0,1 0 0 0 0,0 0-1 0 0,0-1 1 0 0,1 0 0 0 0,13 10 0 0 0,-15-14-40 0 0,1 0 1 0 0,-1-1-1 0 0,1 0 0 0 0,-1 0 0 0 0,1-1 1 0 0,0 0-1 0 0,1 0 0 0 0,-1-1 1 0 0,0 0-1 0 0,1 0 0 0 0,-1-1 1 0 0,1 0-1 0 0,-1-1 0 0 0,1 0 0 0 0,0 0 1 0 0,-1-1-1 0 0,17-3 0 0 0,-15 1-35 0 0,0 0 0 0 0,-1-1 0 0 0,0 0 0 0 0,1-1-1 0 0,-1 0 1 0 0,-1 0 0 0 0,1-1 0 0 0,-1 0 0 0 0,0 0-1 0 0,-1-1 1 0 0,1 0 0 0 0,-1 0 0 0 0,-1-1 0 0 0,1 0 0 0 0,5-9-1 0 0,-3 4-36 0 0,-1-2-1 0 0,0 1 0 0 0,0-1 0 0 0,-2 0 0 0 0,0-1 0 0 0,0 0 0 0 0,-2 0 0 0 0,0 0 0 0 0,0 0 1 0 0,-2 0-1 0 0,0-1 0 0 0,-1 0 0 0 0,-1 1 0 0 0,0-1 0 0 0,-5-28 0 0 0,1 11-59 0 0,2 20 69 0 0,0 0 0 0 0,0 0 0 0 0,-2 0 0 0 0,-4-14 1 0 0,3 14-9 0 0,1 2 30 0 0,-1 1-1 0 0,1 0 0 0 0,-2 0 1 0 0,-12-21-1 0 0,17 31 85 0 0,0 0 1 0 0,0-1 0 0 0,0 1-1 0 0,0 0 1 0 0,0 0-1 0 0,-1 0 1 0 0,1 0 0 0 0,0 0-1 0 0,0 0 1 0 0,-1 0-1 0 0,1 0 1 0 0,-1 0 0 0 0,1 1-1 0 0,0-1 1 0 0,-1 1-1 0 0,0-1 1 0 0,1 1-1 0 0,-1-1 1 0 0,1 1 0 0 0,-1 0-1 0 0,1 0 1 0 0,-1 0-1 0 0,0 0 1 0 0,1 0 0 0 0,-1 0-1 0 0,1 0 1 0 0,-1 0-1 0 0,0 1 1 0 0,1-1 0 0 0,-1 1-1 0 0,1-1 1 0 0,-1 1-1 0 0,1-1 1 0 0,0 1-1 0 0,-1 0 1 0 0,1 0 0 0 0,-1 0-1 0 0,1 0 1 0 0,0 0-1 0 0,0 0 1 0 0,0 0 0 0 0,0 0-1 0 0,0 0 1 0 0,0 1-1 0 0,0-1 1 0 0,-2 3 0 0 0,-1 2 78 0 0,0 0 1 0 0,-1 1 0 0 0,2 0-1 0 0,-1-1 1 0 0,1 2 0 0 0,0-1-1 0 0,1 0 1 0 0,-1 0 0 0 0,2 1 0 0 0,-1 0-1 0 0,1-1 1 0 0,0 1 0 0 0,0 0-1 0 0,1-1 1 0 0,0 1 0 0 0,1 0-1 0 0,1 7 1 0 0,-1-4-13 0 0,1 0 0 0 0,0 0 0 0 0,1 0 0 0 0,0 0 0 0 0,1-1 0 0 0,0 0 0 0 0,1 1 0 0 0,0-1 0 0 0,1-1 0 0 0,0 1 0 0 0,10 12 0 0 0,-11-17-126 0 0,0 1-1 0 0,0-1 1 0 0,1 0 0 0 0,0-1 0 0 0,0 1-1 0 0,0-1 1 0 0,0 0 0 0 0,0-1 0 0 0,1 1-1 0 0,0-1 1 0 0,0-1 0 0 0,0 1 0 0 0,0-1 0 0 0,0 0-1 0 0,15 1 1 0 0,-10-3-563 0 0,-1 0-1 0 0,1-1 1 0 0,0 0 0 0 0,0-1-1 0 0,0 0 1 0 0,-1-1 0 0 0,1 0-1 0 0,-1-1 1 0 0,17-8-1 0 0,134-67-10603 0 0,3-2 4848 0 0,-90 49 7297 0 0,-71 25 2811 0 0,-13 2-147 0 0,-12 1 95 0 0,14 5-2623 0 0,-1-1 1 0 0,1 1-1 0 0,-1 0 1 0 0,0 0-1 0 0,1 1 0 0 0,0 0 1 0 0,-12 6-1 0 0,10-4-431 0 0,0 1 0 0 0,0 0-1 0 0,1 0 1 0 0,0 1 0 0 0,-9 8-1 0 0,0 3-124 0 0,1 1-1 0 0,0 0 0 0 0,-24 38 0 0 0,36-47-486 0 0,1-1 1 0 0,-1 1 0 0 0,1 0-1 0 0,1 1 1 0 0,0-1-1 0 0,0 0 1 0 0,1 1 0 0 0,0-1-1 0 0,1 1 1 0 0,0 9-1 0 0,0-16-88 0 0,0 0 0 0 0,0 1 0 0 0,0-1 1 0 0,1 0-1 0 0,-1 0 0 0 0,1 0 0 0 0,0 0 0 0 0,0 1 0 0 0,0-1 0 0 0,0 0 0 0 0,0-1 0 0 0,1 1 0 0 0,-1 0 0 0 0,1 0 0 0 0,0 0 0 0 0,0-1 0 0 0,0 1 1 0 0,0-1-1 0 0,0 0 0 0 0,1 0 0 0 0,-1 1 0 0 0,1-1 0 0 0,-1-1 0 0 0,1 1 0 0 0,0 0 0 0 0,0-1 0 0 0,-1 1 0 0 0,1-1 0 0 0,0 0 0 0 0,1 0 0 0 0,-1 0 1 0 0,0 0-1 0 0,0-1 0 0 0,0 1 0 0 0,0-1 0 0 0,1 0 0 0 0,-1 0 0 0 0,0 0 0 0 0,4-1 0 0 0,0 1-149 0 0,0-1-1 0 0,0 0 1 0 0,0 0 0 0 0,0-1 0 0 0,0 0-1 0 0,0 0 1 0 0,0 0 0 0 0,-1-1-1 0 0,1 0 1 0 0,-1 0 0 0 0,0-1-1 0 0,0 0 1 0 0,0 0 0 0 0,0 0 0 0 0,-1-1-1 0 0,0 0 1 0 0,7-7 0 0 0,-7 4 250 0 0,1-1-1 0 0,-1 0 1 0 0,-1 0 0 0 0,0 0 0 0 0,0 0 0 0 0,-1 0 0 0 0,0-1 0 0 0,0 0 0 0 0,-1 1 0 0 0,-1-1-1 0 0,0 0 1 0 0,0 0 0 0 0,0 0 0 0 0,-2 0 0 0 0,1 0 0 0 0,-1 0 0 0 0,-4-15 0 0 0,2 2 908 0 0,1 9 645 0 0,-7 23-517 0 0,8-6-1003 0 0,1 0 0 0 0,-1 1 0 0 0,1-1 0 0 0,-1 1 0 0 0,1-1 0 0 0,0 0 0 0 0,0 1 0 0 0,0-1 0 0 0,1 1 0 0 0,0-1 0 0 0,-1 0 0 0 0,3 6 0 0 0,1 17 161 0 0,-4-11-112 0 0,1 0 0 0 0,1 0 1 0 0,0 0-1 0 0,1-1 0 0 0,1 1 0 0 0,9 24 0 0 0,-10-31-224 0 0,0 0 0 0 0,1 0 0 0 0,0-1 0 0 0,1 0 0 0 0,0 1 0 0 0,0-2 0 0 0,0 1 0 0 0,1-1 0 0 0,0 1 0 0 0,0-2 0 0 0,1 1 0 0 0,-1-1 0 0 0,11 6 0 0 0,-15-9-55 0 0,0-1 0 0 0,0 0 1 0 0,1 0-1 0 0,-1 0 0 0 0,1 0 1 0 0,-1 0-1 0 0,1-1 0 0 0,-1 1 1 0 0,1-1-1 0 0,-1 0 0 0 0,6 1 1 0 0,-6-2-161 0 0,-1 1 0 0 0,1 0 0 0 0,0-1 1 0 0,-1 1-1 0 0,1-1 0 0 0,0 0 0 0 0,-1 1 1 0 0,1-1-1 0 0,-1 0 0 0 0,0 0 0 0 0,1 0 0 0 0,-1 0 1 0 0,0 0-1 0 0,1-1 0 0 0,-1 1 0 0 0,0 0 1 0 0,0 0-1 0 0,0-1 0 0 0,0 1 0 0 0,0-1 1 0 0,0 1-1 0 0,0-2 0 0 0,1-2-670 0 0,0-1 1 0 0,0 1-1 0 0,-1 0 0 0 0,0 0 0 0 0,0 0 1 0 0,0-1-1 0 0,-1 1 0 0 0,0 0 0 0 0,0-1 1 0 0,0 1-1 0 0,-1 0 0 0 0,-1-10 0 0 0,-15-60-5033 0 0,11 63 5193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38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81 101 0 0 0,'-62'-64'7122'0'0,"44"47"-408"0"0,18 6-1826 0 0,2 10-4519 0 0,-1 0 0 0 0,1 0 0 0 0,0 0 0 0 0,0 1-1 0 0,0-1 1 0 0,0 0 0 0 0,0 1 0 0 0,0-1 0 0 0,0 1-1 0 0,0-1 1 0 0,0 1 0 0 0,0 0 0 0 0,0 0 0 0 0,3 0 0 0 0,87 8 2327 0 0,62 14-4856 0 0,-76-12-2745 0 0,0-1-3301 0 0,-72-9 7250 0 0,-1 1 0 0 0,1 0 0 0 0,0 0 0 0 0,-1 1 0 0 0,1 0 0 0 0,-1 0-1 0 0,0 0 1 0 0,0 0 0 0 0,1 1 0 0 0,-1 0 0 0 0,6 5 0 0 0,-10-4 747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38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109 523 0 0 0,'-43'20'4166'0'0,"37"-16"-2682"0"0,0-1 1 0 0,-1 0 0 0 0,1 0 0 0 0,-1 0 0 0 0,-9 2 0 0 0,-2-5 8647 0 0,29-14-5689 0 0,-5 7-4717 0 0,26-25 247 0 0,35-29 1 0 0,-38 36-1816 0 0,0-1 1 0 0,26-33 0 0 0,-25 22-2389 0 0,-1-2 1 0 0,-2 0-1 0 0,28-56 1 0 0,-45 73 2704 0 0,-1 0 1 0 0,9-36-1 0 0,-11 31 1218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39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36 0 0 0,'-3'-17'792'0'0,"-10"1"7074"0"0,13 15-7516 0 0,-1 1 0 0 0,0 0 0 0 0,1 0 1 0 0,-1 0-1 0 0,1-1 0 0 0,-1 1 1 0 0,0 0-1 0 0,1 0 0 0 0,-1 0 1 0 0,0 0-1 0 0,1 0 0 0 0,-1 0 0 0 0,0 0 1 0 0,1 0-1 0 0,-1 0 0 0 0,1 0 1 0 0,-1 0-1 0 0,0 1 0 0 0,1-1 0 0 0,-1 0 1 0 0,0 0-1 0 0,1 1 0 0 0,-1-1 1 0 0,1 0-1 0 0,-1 1 0 0 0,0 0 1 0 0,-10 14 3157 0 0,2 5-798 0 0,5-13-2134 0 0,1 0 0 0 0,0 0 0 0 0,0 0 0 0 0,1 1 0 0 0,-2 8 1 0 0,-25 128 2094 0 0,26-114-2396 0 0,-28 446 1502 0 0,31-458-1817 0 0,2 0 0 0 0,-1 0 0 0 0,2 0 0 0 0,1-1 0 0 0,0 1 0 0 0,1-1 0 0 0,1 1 0 0 0,12 23 0 0 0,-16-36-46 0 0,1-1-1 0 0,-1 0 1 0 0,1 0-1 0 0,1 0 1 0 0,-1 0-1 0 0,0-1 1 0 0,1 1-1 0 0,0-1 1 0 0,0 0-1 0 0,0 0 1 0 0,0 0-1 0 0,0-1 1 0 0,0 1-1 0 0,1-1 1 0 0,6 2-1 0 0,-8-3-7 0 0,0 0 0 0 0,0 0-1 0 0,0 0 1 0 0,1-1 0 0 0,-1 1 0 0 0,0-1 0 0 0,1 0 0 0 0,-1 0-1 0 0,0 0 1 0 0,1 0 0 0 0,-1-1 0 0 0,0 1 0 0 0,0-1 0 0 0,1 0-1 0 0,-1 0 1 0 0,0 0 0 0 0,0 0 0 0 0,0-1 0 0 0,0 1 0 0 0,0-1-1 0 0,0 0 1 0 0,-1 0 0 0 0,5-3 0 0 0,4-7-145 0 0,1-1-1 0 0,-2 0 1 0 0,0 0 0 0 0,0-1-1 0 0,-1-1 1 0 0,-1 1-1 0 0,0-1 1 0 0,-2-1 0 0 0,10-28-1 0 0,-1-12-3 0 0,11-87 0 0 0,-14 69 270 0 0,-10 29 330 0 0,-2 43-304 0 0,-1 0 0 0 0,1 0 1 0 0,0 0-1 0 0,-1 0 0 0 0,0 0 0 0 0,1 1 1 0 0,-1-1-1 0 0,0 0 0 0 0,0 0 0 0 0,0 1 1 0 0,0-1-1 0 0,0 0 0 0 0,0 1 1 0 0,-1-1-1 0 0,1 1 0 0 0,0 0 0 0 0,-1-1 1 0 0,1 1-1 0 0,-3-1 0 0 0,1 3 62 0 0,-1 1 0 0 0,0-1 0 0 0,0 1 0 0 0,1 0-1 0 0,-1 0 1 0 0,1 0 0 0 0,0 1 0 0 0,0-1 0 0 0,-5 6 0 0 0,5-6-41 0 0,0 1-41 0 0,1 0 1 0 0,-1 0-1 0 0,1 0 1 0 0,0 0-1 0 0,0 1 1 0 0,0-1-1 0 0,1 1 0 0 0,-1-1 1 0 0,1 1-1 0 0,0 0 1 0 0,0-1-1 0 0,0 1 1 0 0,0 0-1 0 0,1 0 0 0 0,-1 0 1 0 0,1 0-1 0 0,0-1 1 0 0,0 1-1 0 0,1 5 1 0 0,2-2 1 0 0,-2-5-23 0 0,0 1 0 0 0,0-1 1 0 0,0 1-1 0 0,1-1 0 0 0,-1 0 0 0 0,1 1 1 0 0,-1-1-1 0 0,1 0 0 0 0,0 0 0 0 0,0 0 1 0 0,0 0-1 0 0,0-1 0 0 0,4 4 0 0 0,62 37 49 0 0,-57-38-33 0 0,-1 2-1 0 0,0-1 0 0 0,0 2 0 0 0,0-1 0 0 0,-1 1 1 0 0,0 1-1 0 0,0 0 0 0 0,-1 0 0 0 0,0 0 0 0 0,0 1 1 0 0,7 12-1 0 0,62 116 1504 0 0,-67-117-1780 0 0,9 11-3119 0 0,-18-31 3002 0 0,0 1 1 0 0,0-1-1 0 0,0 1 0 0 0,0-1 0 0 0,0 0 1 0 0,0 1-1 0 0,0-1 0 0 0,0 0 1 0 0,0 0-1 0 0,0 0 0 0 0,0 0 0 0 0,1 0 1 0 0,-1 0-1 0 0,0 0 0 0 0,0 0 0 0 0,0 0 1 0 0,0-1-1 0 0,0 1 0 0 0,0 0 0 0 0,0-1 1 0 0,0 1-1 0 0,0-1 0 0 0,0 1 0 0 0,0-1 1 0 0,0 0-1 0 0,0 1 0 0 0,0-1 0 0 0,0 0 1 0 0,0 1-1 0 0,-1-1 0 0 0,2-2 1 0 0,30-30-5127 0 0,-20 16 4362 0 0,-6 9 1083 0 0,0 1 1 0 0,-1-1-1 0 0,0 0 1 0 0,0 0-1 0 0,-1 0 1 0 0,0-1-1 0 0,0 0 1 0 0,3-12-1 0 0,2-4 871 0 0,-7 21-645 0 0,-1 1 1 0 0,1-1-1 0 0,-1 0 0 0 0,0 0 1 0 0,0 0-1 0 0,0 1 1 0 0,0-1-1 0 0,0-5 1 0 0,5-46 2921 0 0,2-6 3665 0 0,-8 61-6637 0 0,0-1 0 0 0,0 1 0 0 0,0 0 0 0 0,1-1 0 0 0,-1 1 1 0 0,0 0-1 0 0,0-1 0 0 0,0 1 0 0 0,0-1 0 0 0,0 1 0 0 0,0 0 1 0 0,0-1-1 0 0,0 1 0 0 0,0-1 0 0 0,0 1 0 0 0,0 0 0 0 0,0-1 1 0 0,0 1-1 0 0,-1 0 0 0 0,1-1 0 0 0,0 1 0 0 0,0 0 1 0 0,0-1-1 0 0,0 1 0 0 0,-1 0 0 0 0,1-1 0 0 0,0 1 0 0 0,0 0 1 0 0,-1-1-1 0 0,1 1 0 0 0,0 0 0 0 0,-1 0 0 0 0,1-1 0 0 0,0 1 1 0 0,0 0-1 0 0,-1 0 0 0 0,1 0 0 0 0,-1-1 0 0 0,1 1 0 0 0,0 0 1 0 0,-1 0-1 0 0,-12 14 2360 0 0,-10 30-1372 0 0,21-34-1084 0 0,0 0 0 0 0,0 0 0 0 0,1 0 1 0 0,0 1-1 0 0,1-1 0 0 0,0 0 0 0 0,1 0 0 0 0,2 14 0 0 0,-2-20-55 0 0,0 0-1 0 0,0 0 1 0 0,0 0-1 0 0,1 0 1 0 0,-1-1 0 0 0,1 1-1 0 0,0-1 1 0 0,0 1-1 0 0,0-1 1 0 0,0 1-1 0 0,1-1 1 0 0,0 0-1 0 0,-1 0 1 0 0,1 0-1 0 0,0-1 1 0 0,0 1-1 0 0,1-1 1 0 0,-1 0 0 0 0,0 1-1 0 0,1-1 1 0 0,0-1-1 0 0,-1 1 1 0 0,1 0-1 0 0,4 0 1 0 0,0 1-177 0 0,-1-1 1 0 0,1-1 0 0 0,0 1 0 0 0,-1-1-1 0 0,1 0 1 0 0,0-1 0 0 0,0 0-1 0 0,0 0 1 0 0,0-1 0 0 0,0 0 0 0 0,-1 0-1 0 0,1-1 1 0 0,0 0 0 0 0,-1 0-1 0 0,1 0 1 0 0,-1-1 0 0 0,0-1 0 0 0,0 1-1 0 0,0-1 1 0 0,0 0 0 0 0,10-9-1 0 0,-14 9 243 0 0,0 0 0 0 0,-1 1 0 0 0,1-1 0 0 0,-1 0 0 0 0,0 0-1 0 0,-1-1 1 0 0,1 1 0 0 0,-1 0 0 0 0,1-1 0 0 0,-1 1 0 0 0,-1 0-1 0 0,1-1 1 0 0,-1 1 0 0 0,1-1 0 0 0,-1 1 0 0 0,0-1 0 0 0,-1 1 0 0 0,1-1-1 0 0,-1 1 1 0 0,0-1 0 0 0,0 1 0 0 0,0-1 0 0 0,-1 1 0 0 0,-2-5-1 0 0,-1-4 211 0 0,-1-1 1 0 0,0 1-1 0 0,0 0 0 0 0,-2 1 0 0 0,0-1 0 0 0,-14-16 0 0 0,19 26-277 0 0,0 0-1 0 0,0 1 1 0 0,0 0 0 0 0,0-1 0 0 0,0 1 0 0 0,-1 0 0 0 0,1 1 0 0 0,-1-1 0 0 0,0 1 0 0 0,1-1 0 0 0,-1 1 0 0 0,0 0 0 0 0,0 0 0 0 0,1 1 0 0 0,-1-1 0 0 0,0 1 0 0 0,-5 0 0 0 0,6 0-198 0 0,0 0 0 0 0,1 0 0 0 0,-1 1 0 0 0,0 0 1 0 0,0-1-1 0 0,1 1 0 0 0,-1 0 0 0 0,1 0 1 0 0,-1 0-1 0 0,1 0 0 0 0,-1 1 0 0 0,1-1 0 0 0,0 1 1 0 0,0-1-1 0 0,-1 1 0 0 0,-2 3 0 0 0,4-3-201 0 0,-1-1-1 0 0,1 1 1 0 0,-1-1 0 0 0,1 1-1 0 0,0 0 1 0 0,-1 0 0 0 0,1 0-1 0 0,0-1 1 0 0,0 1-1 0 0,0 0 1 0 0,1 0 0 0 0,-1 0-1 0 0,0 1 1 0 0,1-1-1 0 0,0 0 1 0 0,-1 0 0 0 0,1 0-1 0 0,0 0 1 0 0,0 0 0 0 0,0 1-1 0 0,0-1 1 0 0,0 0-1 0 0,1 0 1 0 0,-1 0 0 0 0,1 0-1 0 0,-1 0 1 0 0,1 0-1 0 0,0 0 1 0 0,0 0 0 0 0,0 0-1 0 0,1 3 1 0 0,0-3-179 0 0,0 0 0 0 0,0 0 0 0 0,0 1 0 0 0,1-1 0 0 0,-1-1 0 0 0,0 1 0 0 0,1 0 0 0 0,0-1 0 0 0,-1 1-1 0 0,1-1 1 0 0,0 0 0 0 0,2 1 0 0 0,27 4-1875 0 0,-18-6 2130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39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0 0 0,'38'-17'1388'0'0,"-2"-3"3331"0"0,-17 9-226 0 0,-19 10-4057 0 0,1 1 0 0 0,0-1 0 0 0,0 1 0 0 0,0-1-1 0 0,-1 1 1 0 0,1-1 0 0 0,0 1 0 0 0,0 0 0 0 0,0-1-1 0 0,0 1 1 0 0,0 0 0 0 0,0 0 0 0 0,0 0-1 0 0,0 0 1 0 0,0 0 0 0 0,0 0 0 0 0,0 0 0 0 0,0 0-1 0 0,0 0 1 0 0,0 0 0 0 0,-1 0 0 0 0,1 0 0 0 0,0 1-1 0 0,0-1 1 0 0,0 0 0 0 0,0 1 0 0 0,0-1 0 0 0,0 1-1 0 0,-1-1 1 0 0,1 1 0 0 0,0 0 0 0 0,0-1 0 0 0,1 2-1 0 0,-1 1 15 0 0,1 0-1 0 0,-1 0 0 0 0,1 0 0 0 0,-1 0 0 0 0,0 0 0 0 0,0 0 0 0 0,0 0 0 0 0,-1 0 0 0 0,1 1 0 0 0,-1 5 0 0 0,1 4-213 0 0,-1 0-1 0 0,-1 1 1 0 0,0-1 0 0 0,-1 0-1 0 0,-3 15 1 0 0,3-21-144 0 0,-1 6-19 0 0,-1-1-1 0 0,0 0 0 0 0,-1 0 1 0 0,0 0-1 0 0,-1 0 0 0 0,-12 19 1 0 0,17-30-108 0 0,1-1 1 0 0,-1 0 0 0 0,1 1 0 0 0,-1-1 0 0 0,1 1 0 0 0,0-1 0 0 0,-1 1-1 0 0,1-1 1 0 0,0 1 0 0 0,0-1 0 0 0,-1 1 0 0 0,1-1 0 0 0,0 1 0 0 0,0-1-1 0 0,0 1 1 0 0,0-1 0 0 0,0 1 0 0 0,-1-1 0 0 0,1 1 0 0 0,0 0 0 0 0,0-1-1 0 0,0 1 1 0 0,1-1 0 0 0,-1 1 0 0 0,0 0 0 0 0,0-1 4 0 0,1 0 0 0 0,-1 0 0 0 0,1 0 0 0 0,-1 0 0 0 0,1 0 1 0 0,-1 0-1 0 0,1 0 0 0 0,-1 0 0 0 0,0 0 0 0 0,1 0 0 0 0,-1-1 0 0 0,1 1 0 0 0,-1 0 1 0 0,0 0-1 0 0,1 0 0 0 0,-1-1 0 0 0,1 1 0 0 0,-1 0 0 0 0,0-1 0 0 0,1 1 0 0 0,-1 0 1 0 0,0-1-1 0 0,1 1 0 0 0,-1 0 0 0 0,0-1 0 0 0,0 1 0 0 0,1 0 0 0 0,-1-1 0 0 0,0 1 0 0 0,0-1 1 0 0,0 1-1 0 0,0-1 0 0 0,0 1 0 0 0,1-1 0 0 0,20-32-1259 0 0,-17 24 972 0 0,1 1-1 0 0,0-1 0 0 0,1 1 1 0 0,-1 0-1 0 0,11-11 0 0 0,0 0-343 0 0,-4 3 172 0 0,1 1-1 0 0,1 0 1 0 0,1 1-1 0 0,0 0 0 0 0,32-21 1 0 0,-41 31 477 0 0,0 0 1 0 0,0 0 0 0 0,1 0-1 0 0,0 1 1 0 0,0 0-1 0 0,0 1 1 0 0,0-1 0 0 0,0 1-1 0 0,0 1 1 0 0,0-1-1 0 0,1 1 1 0 0,-1 1 0 0 0,1-1-1 0 0,-1 1 1 0 0,1 1-1 0 0,-1-1 1 0 0,0 1 0 0 0,1 1-1 0 0,9 2 1 0 0,-13-3 145 0 0,-1 1-1 0 0,1 0 1 0 0,-1 0 0 0 0,0 0-1 0 0,1 1 1 0 0,-1-1 0 0 0,0 1 0 0 0,0-1-1 0 0,-1 1 1 0 0,1 0 0 0 0,0 0-1 0 0,-1 1 1 0 0,0-1 0 0 0,0 0 0 0 0,0 1-1 0 0,0-1 1 0 0,0 1 0 0 0,-1 0 0 0 0,0-1-1 0 0,1 1 1 0 0,-2 0 0 0 0,2 6-1 0 0,-1-8-79 0 0,-1 2 86 0 0,0 1 0 0 0,0-1 1 0 0,0 1-1 0 0,0-1 1 0 0,-1 0-1 0 0,0 1 0 0 0,0-1 1 0 0,0 1-1 0 0,0-1 0 0 0,-4 8 1 0 0,-5 27 392 0 0,6-14-482 0 0,1 2-3017 0 0,3-27 2781 0 0,0 1 1 0 0,0-1-1 0 0,1 0 1 0 0,-1 1 0 0 0,1-1-1 0 0,-1 1 1 0 0,0-1-1 0 0,1 0 1 0 0,-1 1 0 0 0,1-1-1 0 0,-1 0 1 0 0,1 0-1 0 0,-1 1 1 0 0,1-1 0 0 0,-1 0-1 0 0,1 0 1 0 0,-1 0-1 0 0,1 1 1 0 0,-1-1-1 0 0,1 0 1 0 0,-1 0 0 0 0,1 0-1 0 0,0 0 1 0 0,-1 0-1 0 0,1 0 1 0 0,-1 0 0 0 0,1 0-1 0 0,-1 0 1 0 0,1-1-1 0 0,-1 1 1 0 0,1 0-1 0 0,0 0 1 0 0,19-5-2984 0 0,25-11-2607 0 0,-14 6 2714 0 0,0-2 0 0 0,31-18-1 0 0,-40 18 2177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0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466 76 856 0 0,'16'-24'2692'0'0,"-16"22"-2225"0"0,1 1 1 0 0,-1 0 0 0 0,1-1-1 0 0,-1 1 1 0 0,1-1 0 0 0,-1 1-1 0 0,0-1 1 0 0,0 1 0 0 0,0-1-1 0 0,0 1 1 0 0,0-1 0 0 0,0 1-1 0 0,0-1 1 0 0,0 1 0 0 0,-1-1-1 0 0,1 1 1 0 0,0-1 0 0 0,-2-1-1 0 0,2 2 68 0 0,-1-1 0 0 0,0 1 0 0 0,0 0 0 0 0,0-1-1 0 0,-1 1 1 0 0,1 0 0 0 0,0 0 0 0 0,0 0 0 0 0,-1 0-1 0 0,1 0 1 0 0,0 0 0 0 0,-1 0 0 0 0,1 1-1 0 0,-1-1 1 0 0,1 0 0 0 0,-4 0 0 0 0,-23-3 2474 0 0,15 5-2177 0 0,0 0-1 0 0,0 0 1 0 0,1 1 0 0 0,-1 1-1 0 0,-21 7 1 0 0,18-4-492 0 0,1 1 0 0 0,0 0 0 0 0,0 1 0 0 0,-19 14 0 0 0,24-15-302 0 0,0 1 0 0 0,1 0 0 0 0,-1 0 0 0 0,2 1 0 0 0,-1 0-1 0 0,1 0 1 0 0,1 1 0 0 0,0 0 0 0 0,0 0 0 0 0,1 1 0 0 0,0 0 0 0 0,1 0-1 0 0,0 0 1 0 0,-6 24 0 0 0,11-31-136 0 0,-1 1 0 0 0,1-1 0 0 0,0 1-1 0 0,0-1 1 0 0,0 1 0 0 0,1-1 0 0 0,0 1 0 0 0,0-1-1 0 0,0 0 1 0 0,0 1 0 0 0,0-1 0 0 0,1 0 0 0 0,0 0-1 0 0,0 0 1 0 0,0 0 0 0 0,0 0 0 0 0,1 0 0 0 0,0-1-1 0 0,0 1 1 0 0,0-1 0 0 0,0 0 0 0 0,0 1 0 0 0,0-2-1 0 0,1 1 1 0 0,0 0 0 0 0,-1-1 0 0 0,1 1 0 0 0,0-1-1 0 0,0 0 1 0 0,0 0 0 0 0,1-1 0 0 0,5 2 0 0 0,-4-1-259 0 0,0 0 0 0 0,0 0 0 0 0,1 0 0 0 0,-1-1 0 0 0,1 0 0 0 0,-1 0 0 0 0,1-1 0 0 0,0 0 0 0 0,-1 0 0 0 0,1-1 0 0 0,-1 0 0 0 0,1 0 0 0 0,-1 0 0 0 0,1-1 0 0 0,-1 0 0 0 0,0 0 0 0 0,0 0 0 0 0,0-1 0 0 0,0 0 0 0 0,0 0 0 0 0,0-1 0 0 0,4-3 0 0 0,3-5-263 0 0,-2 0 0 0 0,0-1 0 0 0,0 0 0 0 0,11-18-1 0 0,-18 23 767 0 0,0 1 0 0 0,0-1 0 0 0,0 0 0 0 0,-1 0 0 0 0,0 0 0 0 0,-1-1 0 0 0,0 1 0 0 0,0 0 0 0 0,-1-1 0 0 0,1-12 0 0 0,0 4 703 0 0,-1 16-746 0 0,-1 0 0 0 0,0 0 1 0 0,1 0-1 0 0,-1 0 0 0 0,0 0 0 0 0,0 0 1 0 0,0-1-1 0 0,0 1 0 0 0,0 0 0 0 0,0 0 1 0 0,0 0-1 0 0,0 0 0 0 0,0 0 0 0 0,-1 0 1 0 0,1 0-1 0 0,0 0 0 0 0,-1 0 0 0 0,1 0 1 0 0,-1-2-1 0 0,1 3-26 0 0,0 0 1 0 0,0 0-1 0 0,0 0 0 0 0,0 0 0 0 0,0-1 1 0 0,-1 1-1 0 0,1 0 0 0 0,0 0 1 0 0,0 0-1 0 0,0 0 0 0 0,0 0 0 0 0,0-1 1 0 0,0 1-1 0 0,0 0 0 0 0,0 0 1 0 0,0 0-1 0 0,-1 0 0 0 0,1 0 0 0 0,0 0 1 0 0,0 0-1 0 0,0-1 0 0 0,0 1 1 0 0,0 0-1 0 0,-1 0 0 0 0,1 0 0 0 0,0 0 1 0 0,0 0-1 0 0,0 0 0 0 0,0 0 1 0 0,-1 0-1 0 0,1 0 0 0 0,0 0 0 0 0,0 0 1 0 0,0 0-1 0 0,0 0 0 0 0,-1 0 1 0 0,1 0-1 0 0,0 0 0 0 0,0 0 0 0 0,0 0 1 0 0,0 0-1 0 0,-1 0 0 0 0,1 0 1 0 0,0 0-1 0 0,0 0 0 0 0,0 0 0 0 0,0 0 1 0 0,0 1-1 0 0,-1-1 0 0 0,1 0 1 0 0,0 0-1 0 0,0 0 0 0 0,0 0 0 0 0,0 0 1 0 0,0 1-1 0 0,-6 14 2195 0 0,-2 37-955 0 0,5-30-615 0 0,0 1-448 0 0,1 0-1 0 0,1 0 0 0 0,1-1 0 0 0,4 27 0 0 0,-1 26 130 0 0,8 48-46 0 0,0 2-188 0 0,-4 70-103 0 0,-14-36 22 0 0,-8-48 9 0 0,15-108-100 0 0,0 0-1 0 0,0-1 1 0 0,0 1 0 0 0,0 0 0 0 0,-1-1-1 0 0,1 1 1 0 0,-1 0 0 0 0,0-1 0 0 0,0 1-1 0 0,0-1 1 0 0,0 1 0 0 0,0-1 0 0 0,-1 0-1 0 0,1 1 1 0 0,-1-1 0 0 0,1 0 0 0 0,-1 0-1 0 0,0 0 1 0 0,0 0 0 0 0,-4 3-1 0 0,2-3-121 0 0,0 1-1 0 0,-1-1 1 0 0,1 0-1 0 0,-1 0 0 0 0,0-1 1 0 0,0 1-1 0 0,0-1 0 0 0,1 0 1 0 0,-1 0-1 0 0,-8 0 1 0 0,-8-1-436 0 0,0-1 1 0 0,0-1-1 0 0,0-1 1 0 0,-25-6 0 0 0,-5-1 63 0 0,32 8 668 0 0,-1-2 0 0 0,1 0 1 0 0,0-2-1 0 0,0 0 0 0 0,-23-11 0 0 0,41 17-78 0 0,-1-1 0 0 0,1 1-1 0 0,-1-1 1 0 0,1 0 0 0 0,-1 0 0 0 0,1 1 0 0 0,-1-1 0 0 0,1 0 0 0 0,0 0 0 0 0,0-1 0 0 0,0 1 0 0 0,0 0 0 0 0,-1 0 0 0 0,2 0 0 0 0,-1-1 0 0 0,0 1 0 0 0,0-1 0 0 0,0 1 0 0 0,0-1 0 0 0,1 1 0 0 0,-1-1 0 0 0,1 1 0 0 0,-1-1 0 0 0,1 1 0 0 0,0-1 0 0 0,-1-2 0 0 0,3 0 64 0 0,-1 0 0 0 0,0 1 0 0 0,1-1 0 0 0,0 1 0 0 0,0 0 0 0 0,0-1 0 0 0,0 1 0 0 0,0 0 0 0 0,4-3 0 0 0,4-6-88 0 0,108-123 368 0 0,15-18-2188 0 0,-29 2-2636 0 0,-11-8-3610 0 0,-79 135 6322 0 0,-1 0 1 0 0,-2-1 0 0 0,0 0-1 0 0,-2 0 1 0 0,0-1 0 0 0,-2-1 0 0 0,-1 1-1 0 0,-1-1 1 0 0,2-43 0 0 0,-7 46 923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0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0 0 0,'0'1'240'0'0,"0"-1"1"0"0,0 1-1 0 0,0-1 0 0 0,0 1 1 0 0,0-1-1 0 0,0 1 1 0 0,0-1-1 0 0,0 0 0 0 0,0 1 1 0 0,0-1-1 0 0,1 1 0 0 0,-1-1 1 0 0,0 0-1 0 0,0 1 0 0 0,0-1 1 0 0,1 1-1 0 0,-1-1 1 0 0,0 0-1 0 0,1 1 0 0 0,-1-1 1 0 0,0 0-1 0 0,1 1 0 0 0,-1-1 1 0 0,0 0-1 0 0,1 0 1 0 0,-1 1-1 0 0,0-1 0 0 0,1 0 1 0 0,13-2 11439 0 0,4-12-4255 0 0,7-17-5296 0 0,5-5-2127 0 0,-18 24 25 0 0,-2 1-36 0 0,1 1-1 0 0,0 0 1 0 0,24-16 0 0 0,-34 25 7 0 0,1 0 0 0 0,-1 0 0 0 0,1 0 0 0 0,-1 0 0 0 0,0 0 0 0 0,1 0 0 0 0,-1 0 0 0 0,1 1 0 0 0,0-1 0 0 0,-1 1 0 0 0,1-1 0 0 0,0 1 0 0 0,-1 0 0 0 0,1-1 1 0 0,0 1-1 0 0,-1 0 0 0 0,1 0 0 0 0,0 0 0 0 0,-1 1 0 0 0,1-1 0 0 0,0 0 0 0 0,-1 1 0 0 0,1-1 0 0 0,0 1 0 0 0,-1-1 0 0 0,1 1 0 0 0,-1 0 0 0 0,1-1 0 0 0,-1 1 0 0 0,1 0 0 0 0,-1 0 0 0 0,0 0 1 0 0,0 0-1 0 0,1 0 0 0 0,-1 1 0 0 0,0-1 0 0 0,0 0 0 0 0,0 1 0 0 0,0-1 0 0 0,0 0 0 0 0,0 1 0 0 0,0-1 0 0 0,0 3 0 0 0,14 21-3 0 0,6 13-111 0 0,-19-31-182 0 0,0 0 1 0 0,1 0-1 0 0,0 0 1 0 0,1-1-1 0 0,0 1 1 0 0,0-1-1 0 0,0 0 1 0 0,0 0-1 0 0,6 5 1 0 0,-7-8-452 0 0,0 0 1 0 0,1 0 0 0 0,-1-1 0 0 0,0 1-1 0 0,1-1 1 0 0,-1 0 0 0 0,7 2 0 0 0,-7-2-234 0 0,0-2 0 0 0,0 1 0 0 0,0 0 0 0 0,0 0-1 0 0,1-1 1 0 0,-1 0 0 0 0,0 0 0 0 0,0 0 0 0 0,0 0 0 0 0,6-1 0 0 0,20-12-4268 0 0,-15 5 3400 0 0,-1 0 952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1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0 0 0,'29'4'26461'0'0,"-12"-4"-23551"0"0,15-3-2292 0 0,-32 3-535 0 0,22-4-725 0 0,0-1-1 0 0,-1 0 0 0 0,28-12 1 0 0,-13 1-4028 0 0,-2-1-4159 0 0,-63 24-4903 0 0,16-3 13461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1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38 0 0 0,'-8'4'769'0'0,"-1"0"0"0"0,0-1-1 0 0,0 0 1 0 0,0-1 0 0 0,0 0 0 0 0,-12 1 0 0 0,-20-3 5557 0 0,12-13 9489 0 0,49 6-13635 0 0,38-6-2652 0 0,-40 9 846 0 0,22-4-3260 0 0,54-6 0 0 0,-25 14-4666 0 0,-58 1 5330 0 0,-1 1 0 0 0,1 0 0 0 0,0 1-1 0 0,10 3 1 0 0,1 10-2353 0 0,-14-12 3980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3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20 781 0 0 0,'-19'43'23803'0'0,"20"-49"-20388"0"0,4-7-3312 0 0,8-12-118 0 0,29-41 1 0 0,3-7-1745 0 0,-34 54 767 0 0,2 1-1 0 0,26-31 1 0 0,3-4-992 0 0,-30 38 1443 0 0,0 1 0 0 0,2 0 0 0 0,-1 1 1 0 0,2 0-1 0 0,0 2 0 0 0,30-20 0 0 0,-43 30 595 0 0,-1 0-1 0 0,1 0 0 0 0,-1 0 0 0 0,0 1 1 0 0,1-1-1 0 0,-1 0 0 0 0,1 1 1 0 0,-1 0-1 0 0,1-1 0 0 0,0 1 0 0 0,-1 0 1 0 0,1-1-1 0 0,-1 1 0 0 0,1 0 1 0 0,0 0-1 0 0,-1 1 0 0 0,1-1 1 0 0,0 0-1 0 0,-1 0 0 0 0,1 1 0 0 0,-1-1 1 0 0,1 1-1 0 0,-1-1 0 0 0,1 1 1 0 0,-1 0-1 0 0,3 1 0 0 0,-2 0 140 0 0,1 1-1 0 0,-1-1 1 0 0,0 1 0 0 0,0 0-1 0 0,0 0 1 0 0,0 0-1 0 0,0 0 1 0 0,-1 0 0 0 0,1 0-1 0 0,-1 0 1 0 0,2 7-1 0 0,0 6 801 0 0,0 0 1 0 0,0 1-1 0 0,0 32 0 0 0,-3-28-452 0 0,0 1-1 0 0,-2-1 1 0 0,0 0 0 0 0,-1 0 0 0 0,-1 0 0 0 0,-2-1-1 0 0,1 0 1 0 0,-16 34 0 0 0,-7 4-60 0 0,25-53-475 0 0,-9 12 108 0 0,7-12-265 0 0,3-7-316 0 0,3-3 183 0 0,1 1-1 0 0,-1-1 0 0 0,1 1 1 0 0,0 0-1 0 0,0-1 0 0 0,0 1 1 0 0,0 0-1 0 0,1 0 0 0 0,-1 0 1 0 0,6-6-1 0 0,15-25-1900 0 0,-10 6-86 0 0,2 2 1 0 0,28-41 0 0 0,-6 9-779 0 0,-32 51 2868 0 0,1-1-1 0 0,0 1 0 0 0,0 0 0 0 0,1 0 0 0 0,0 1 1 0 0,0 0-1 0 0,1 0 0 0 0,0 0 0 0 0,0 1 0 0 0,1 1 1 0 0,-1-1-1 0 0,1 1 0 0 0,1 1 0 0 0,-1 0 0 0 0,12-4 1 0 0,-15 6 458 0 0,0 1 1 0 0,1 0 0 0 0,-1 0-1 0 0,0 0 1 0 0,1 1 0 0 0,-1 0-1 0 0,0 0 1 0 0,1 1-1 0 0,-1 0 1 0 0,0 0 0 0 0,1 0-1 0 0,-1 1 1 0 0,0-1 0 0 0,0 2-1 0 0,0-1 1 0 0,0 1 0 0 0,-1 0-1 0 0,1 0 1 0 0,-1 0-1 0 0,1 1 1 0 0,-1 0 0 0 0,0 0-1 0 0,-1 0 1 0 0,8 9 0 0 0,-8-8 58 0 0,0 0 0 0 0,-1 0-1 0 0,0 0 1 0 0,0 1 0 0 0,-1-1 0 0 0,1 1 0 0 0,-1 0 0 0 0,0 0 0 0 0,-1 0 0 0 0,1 0 0 0 0,-1 0 0 0 0,0 0 0 0 0,-1 0 0 0 0,0 0 0 0 0,0 0 0 0 0,0 0-1 0 0,-1 7 1 0 0,-2 7 582 0 0,-1 1-1 0 0,-1-1 0 0 0,-12 32 0 0 0,-7 5 3 0 0,16-40-683 0 0,0 1 1 0 0,-7 25-1 0 0,14-40-230 0 0,0 0 0 0 0,1-1 0 0 0,-1 1 0 0 0,1 0 0 0 0,-1 0 0 0 0,1 0 0 0 0,0-1 0 0 0,0 1 0 0 0,0 0 0 0 0,1 0 0 0 0,-1 0 0 0 0,1-1 0 0 0,1 6 0 0 0,-1-6-30 0 0,0-1-1 0 0,0 0 1 0 0,0 0-1 0 0,0 0 1 0 0,1 0-1 0 0,-1 0 1 0 0,0 0-1 0 0,0 0 1 0 0,1 0-1 0 0,-1-1 0 0 0,0 1 1 0 0,1 0-1 0 0,-1-1 1 0 0,1 0-1 0 0,-1 1 1 0 0,1-1-1 0 0,-1 0 1 0 0,1 1-1 0 0,-1-1 1 0 0,1 0-1 0 0,0 0 1 0 0,-1 0-1 0 0,1 0 1 0 0,-1-1-1 0 0,1 1 1 0 0,-1 0-1 0 0,1-1 1 0 0,1 0-1 0 0,7-2-280 0 0,0 0-1 0 0,0-1 0 0 0,-1 0 0 0 0,0 0 1 0 0,0-1-1 0 0,0-1 0 0 0,0 1 0 0 0,12-12 0 0 0,60-58-3292 0 0,-36 26 1287 0 0,-1-1-1 0 0,-3-2 0 0 0,-2-2 0 0 0,-3-2 1 0 0,57-115-1 0 0,-79 138 1908 0 0,-1-1 0 0 0,12-48-1 0 0,-21 68 545 0 0,-2 0-1 0 0,1 0 1 0 0,-2 0-1 0 0,0 0 1 0 0,-1 0-1 0 0,0-1 1 0 0,-1 1-1 0 0,-6-26 0 0 0,6 37 54 0 0,0 0-1 0 0,0 0 0 0 0,0 0 0 0 0,0 0 0 0 0,-1 0 0 0 0,1 0 1 0 0,-1 1-1 0 0,0-1 0 0 0,0 1 0 0 0,0-1 0 0 0,0 1 0 0 0,0 0 1 0 0,0 0-1 0 0,-1-1 0 0 0,1 2 0 0 0,-1-1 0 0 0,0 0 0 0 0,1 1 1 0 0,-1-1-1 0 0,0 1 0 0 0,0 0 0 0 0,0-1 0 0 0,0 2 0 0 0,0-1 1 0 0,0 0-1 0 0,0 0 0 0 0,0 1 0 0 0,0 0 0 0 0,-1 0 0 0 0,1 0 1 0 0,-6 1-1 0 0,5-1 154 0 0,-1 0 0 0 0,0 1 0 0 0,1 0 0 0 0,0 0 0 0 0,-1 1 0 0 0,1-1 0 0 0,0 1 0 0 0,-1 0 0 0 0,1 0 0 0 0,0 0 0 0 0,0 1 1 0 0,1-1-1 0 0,-1 1 0 0 0,0 0 0 0 0,1 0 0 0 0,0 0 0 0 0,-1 1 0 0 0,1-1 0 0 0,1 1 0 0 0,-1-1 0 0 0,-4 9 0 0 0,-4 11 758 0 0,5-9-482 0 0,0 0 1 0 0,0 0 0 0 0,2 0 0 0 0,-7 26 0 0 0,9-16-413 0 0,0 0 0 0 0,2 0 1 0 0,0 0-1 0 0,2 0 1 0 0,0 0-1 0 0,2-1 0 0 0,0 1 1 0 0,2-1-1 0 0,1 0 0 0 0,0 0 1 0 0,15 29-1 0 0,3 20-106 0 0,-20-56-105 0 0,0 0 1 0 0,0-1-1 0 0,2 1 1 0 0,0-1-1 0 0,11 18 0 0 0,-15-28-79 0 0,1 0 0 0 0,-2 1 0 0 0,1 0 0 0 0,-1-1 0 0 0,0 1 0 0 0,0 0 0 0 0,2 11 0 0 0,3-22-940 0 0,4-11 173 0 0,-8 13 642 0 0,48-66-2718 0 0,-38 49 2036 0 0,0 1 0 0 0,25-25 0 0 0,-11 16 137 0 0,-7 6 335 0 0,0 2 1 0 0,2 0-1 0 0,0 1 1 0 0,43-27 0 0 0,-65 46 505 0 0,1-1 0 0 0,-1 1 1 0 0,1-1-1 0 0,0 1 1 0 0,-1-1-1 0 0,1 1 0 0 0,0 0 1 0 0,-1-1-1 0 0,1 1 0 0 0,0 0 1 0 0,0-1-1 0 0,-1 1 1 0 0,1 0-1 0 0,0 0 0 0 0,0 0 1 0 0,-1 0-1 0 0,1 0 0 0 0,0 0 1 0 0,0 0-1 0 0,-1 0 0 0 0,1 0 1 0 0,0 0-1 0 0,0 0 1 0 0,-1 0-1 0 0,1 1 0 0 0,0-1 1 0 0,0 0-1 0 0,-1 1 0 0 0,1-1 1 0 0,0 0-1 0 0,-1 1 1 0 0,1-1-1 0 0,-1 1 0 0 0,1-1 1 0 0,0 1-1 0 0,-1-1 0 0 0,1 1 1 0 0,-1-1-1 0 0,1 1 1 0 0,-1 0-1 0 0,0-1 0 0 0,1 1 1 0 0,-1 0-1 0 0,0-1 0 0 0,1 1 1 0 0,-1 0-1 0 0,0 0 1 0 0,0-1-1 0 0,1 1 0 0 0,-1 0 1 0 0,0 0-1 0 0,0-1 0 0 0,0 2 1 0 0,0 56 4728 0 0,-2-32-4862 0 0,2 4 260 0 0,-1-12-81 0 0,1 0 0 0 0,0 0 0 0 0,2 0 0 0 0,7 34 0 0 0,-8-48-207 0 0,1 1 0 0 0,-1 0 0 0 0,1-1 0 0 0,1 0 0 0 0,-1 1 1 0 0,0-1-1 0 0,1 0 0 0 0,0 0 0 0 0,0 0 0 0 0,0-1 0 0 0,1 1 0 0 0,-1-1 0 0 0,1 0 0 0 0,0 0 0 0 0,0 0 0 0 0,0 0 0 0 0,0 0 0 0 0,0-1 0 0 0,1 0 0 0 0,-1 0 0 0 0,1 0 0 0 0,7 2 0 0 0,-8-4-155 0 0,-1 0 0 0 0,1 0 0 0 0,-1 0 0 0 0,0 0 0 0 0,1 0 0 0 0,-1-1 0 0 0,1 1 0 0 0,-1-1 0 0 0,0 0 0 0 0,0 0 0 0 0,1-1 0 0 0,-1 1 0 0 0,0 0 0 0 0,0-1 0 0 0,0 0 0 0 0,0 0 0 0 0,-1 0 0 0 0,1 0 0 0 0,0 0 0 0 0,-1 0 0 0 0,4-4 0 0 0,3-4-878 0 0,0 0 0 0 0,-1 0 0 0 0,15-24-1 0 0,-8 12 31 0 0,-11 16 839 0 0,0-1 0 0 0,0 1-1 0 0,0-1 1 0 0,-1 0-1 0 0,0 0 1 0 0,4-11 0 0 0,8-25-338 0 0,-11 36 779 0 0,-1-1 0 0 0,-1 1 0 0 0,1-1 0 0 0,-1 0 1 0 0,0 1-1 0 0,-1-1 0 0 0,1-11 1632 0 0,-15 52 2654 0 0,9-21-3637 0 0,1 0-1 0 0,0 1 0 0 0,1-1 0 0 0,-1 26 1 0 0,3-16-404 0 0,1-1-1 0 0,0 1 1 0 0,2-1 0 0 0,7 28 0 0 0,-8-42-448 0 0,1 0 1 0 0,0 0-1 0 0,0-1 1 0 0,1 1-1 0 0,0-1 1 0 0,0 0-1 0 0,0 0 1 0 0,1 0-1 0 0,0 0 1 0 0,0-1-1 0 0,0 1 1 0 0,1-2-1 0 0,0 1 1 0 0,0 0-1 0 0,0-1 1 0 0,1 0-1 0 0,-1-1 1 0 0,1 1-1 0 0,0-1 1 0 0,0-1-1 0 0,13 4 1 0 0,-12-3-148 0 0,1-1 0 0 0,-1 0 1 0 0,1-1-1 0 0,-1 0 0 0 0,1 0 1 0 0,0-1-1 0 0,-1 0 1 0 0,1-1-1 0 0,0 0 0 0 0,-1 0 1 0 0,1 0-1 0 0,-1-1 0 0 0,0-1 1 0 0,1 1-1 0 0,-1-2 0 0 0,0 1 1 0 0,-1-1-1 0 0,13-7 0 0 0,-12 5-36 0 0,0-1-1 0 0,-1 0 1 0 0,0-1-1 0 0,0 0 0 0 0,-1 0 1 0 0,1 0-1 0 0,-2-1 0 0 0,1 0 1 0 0,-1 0-1 0 0,5-13 1 0 0,-8 16 184 0 0,1-1 0 0 0,-1 1 0 0 0,0-1 0 0 0,-1 0 0 0 0,0 0 1 0 0,0 1-1 0 0,0-1 0 0 0,-1 0 0 0 0,0 0 0 0 0,0 0 0 0 0,-1 0 0 0 0,0 0 1 0 0,0 1-1 0 0,0-1 0 0 0,-1 0 0 0 0,-3-7 0 0 0,2 9 91 0 0,1 1 0 0 0,-1 0 0 0 0,0-1 0 0 0,0 1 0 0 0,-1 1 0 0 0,1-1 0 0 0,-1 0 0 0 0,0 1 0 0 0,-8-6 0 0 0,9 7-19 0 0,1 0 1 0 0,-1 1 0 0 0,0-1 0 0 0,0 1 0 0 0,1-1 0 0 0,-1 1 0 0 0,0 0 0 0 0,0 0-1 0 0,-1 0 1 0 0,1 1 0 0 0,0-1 0 0 0,0 1 0 0 0,0 0 0 0 0,0-1 0 0 0,-1 1-1 0 0,1 1 1 0 0,-3-1 0 0 0,4 1-37 0 0,0 0-1 0 0,0 0 1 0 0,0 0 0 0 0,0 0-1 0 0,1 1 1 0 0,-1-1-1 0 0,0 0 1 0 0,1 1 0 0 0,-1-1-1 0 0,1 1 1 0 0,0-1 0 0 0,-1 1-1 0 0,1 0 1 0 0,0-1-1 0 0,0 1 1 0 0,0 0 0 0 0,0 0-1 0 0,0 0 1 0 0,1 0-1 0 0,-1 0 1 0 0,0 0 0 0 0,0 3-1 0 0,0 0 2 0 0,1 0 0 0 0,-1-1 0 0 0,1 1-1 0 0,0 0 1 0 0,0 0 0 0 0,0-1 0 0 0,0 1-1 0 0,1 0 1 0 0,1 5 0 0 0,2 3-3 0 0,2 8 54 0 0,1 1 0 0 0,0-1 0 0 0,19 35 0 0 0,-22-50-155 0 0,0 0 1 0 0,0 0 0 0 0,0 0 0 0 0,1-1 0 0 0,0 0 0 0 0,0 0 0 0 0,0 0-1 0 0,1 0 1 0 0,0-1 0 0 0,0 0 0 0 0,0 0 0 0 0,0-1 0 0 0,0 1 0 0 0,1-1-1 0 0,-1-1 1 0 0,9 3 0 0 0,-6-2-422 0 0,0-1 0 0 0,0 0 0 0 0,0-1 0 0 0,0 0 1 0 0,1 0-1 0 0,-1-1 0 0 0,0 0 0 0 0,0 0 0 0 0,1-1 0 0 0,-1 0 0 0 0,9-3 0 0 0,-13 2 176 0 0,0 0 1 0 0,0 0-1 0 0,-1 0 1 0 0,1-1-1 0 0,0 1 0 0 0,-1-1 1 0 0,0 0-1 0 0,0-1 0 0 0,0 1 1 0 0,0-1-1 0 0,-1 1 1 0 0,1-1-1 0 0,-1 0 0 0 0,0 0 1 0 0,0-1-1 0 0,0 1 1 0 0,-1-1-1 0 0,1 1 0 0 0,-1-1 1 0 0,2-6-1 0 0,1-6 52 0 0,-1 0-1 0 0,0 0 1 0 0,2-28-1 0 0,-3-19 3713 0 0,-3 64-2930 0 0,0 40 4041 0 0,0-31-4255 0 0,0 0 1 0 0,0 0-1 0 0,1 0 1 0 0,0 0-1 0 0,0-1 1 0 0,1 1-1 0 0,0 0 0 0 0,1 0 1 0 0,0-1-1 0 0,5 12 1 0 0,2 2 21 0 0,-8-17-289 0 0,1 1 0 0 0,-1-1 1 0 0,1 0-1 0 0,0 0 0 0 0,0 0 0 0 0,0-1 0 0 0,1 1 0 0 0,5 5 1 0 0,6 5-22 0 0,-12-11-131 0 0,1 0-1 0 0,-1 0 1 0 0,1-1-1 0 0,0 1 1 0 0,0-1-1 0 0,0 0 1 0 0,0 0-1 0 0,1 0 1 0 0,-1 0-1 0 0,1-1 1 0 0,0 0-1 0 0,0 0 1 0 0,0 0-1 0 0,0 0 1 0 0,0-1-1 0 0,0 0 1 0 0,8 1-1 0 0,-9-1-277 0 0,1-1 0 0 0,0 0-1 0 0,-1 0 1 0 0,1 0-1 0 0,0 0 1 0 0,-1-1 0 0 0,1 0-1 0 0,-1 0 1 0 0,1 0-1 0 0,0 0 1 0 0,-1-1 0 0 0,0 0-1 0 0,1 0 1 0 0,-1 0-1 0 0,0 0 1 0 0,0-1 0 0 0,0 1-1 0 0,-1-1 1 0 0,1 0-1 0 0,-1 0 1 0 0,1 0 0 0 0,-1-1-1 0 0,5-6 1 0 0,-2-1 148 0 0,-1 0-1 0 0,0-1 1 0 0,-1 0 0 0 0,0 0 0 0 0,0 0-1 0 0,-2-1 1 0 0,1 1 0 0 0,-2-1 0 0 0,1 1-1 0 0,-2-1 1 0 0,-1-21 0 0 0,5 17 585 0 0,-3 16-230 0 0,-1 0 0 0 0,1-1 0 0 0,-1 1 0 0 0,1 0-1 0 0,-1 0 1 0 0,1-1 0 0 0,-1 1 0 0 0,0-1 0 0 0,1 1 0 0 0,-1 0 0 0 0,0-1 0 0 0,0 1 0 0 0,0-1 0 0 0,0 1 0 0 0,0 0 0 0 0,-1-1-1 0 0,1 1 1 0 0,0-1 0 0 0,-1 1 0 0 0,1 0 0 0 0,-1-1 0 0 0,1 1 0 0 0,-1 0 0 0 0,1 0 0 0 0,-1-1 0 0 0,-2-1 0 0 0,2 3 564 0 0,-13 44 5300 0 0,7 55-2269 0 0,7-93-3642 0 0,0 0-1 0 0,0 0 0 0 0,1 0 1 0 0,0 0-1 0 0,0 0 0 0 0,0 0 1 0 0,1 0-1 0 0,0 0 0 0 0,0-1 1 0 0,0 1-1 0 0,1-1 0 0 0,0 1 1 0 0,5 7-1 0 0,-5-11-234 0 0,-1 0 0 0 0,0 0 0 0 0,0 0-1 0 0,1 0 1 0 0,0 0 0 0 0,-1-1 0 0 0,1 1 0 0 0,0-1 0 0 0,0 1 0 0 0,-1-1 0 0 0,1 0-1 0 0,0 0 1 0 0,0-1 0 0 0,0 1 0 0 0,1-1 0 0 0,-1 1 0 0 0,0-1 0 0 0,0 0-1 0 0,0 0 1 0 0,0 0 0 0 0,0 0 0 0 0,0-1 0 0 0,0 0 0 0 0,0 1 0 0 0,0-1 0 0 0,0 0-1 0 0,0 0 1 0 0,3-2 0 0 0,1 1-839 0 0,-1-1 0 0 0,1 0 1 0 0,-1 0-1 0 0,0-1 0 0 0,0 0 0 0 0,0 0 0 0 0,-1 0 0 0 0,1-1 0 0 0,-1 1 1 0 0,0-1-1 0 0,0 0 0 0 0,-1-1 0 0 0,0 1 0 0 0,0-1 0 0 0,0 0 0 0 0,0 0 1 0 0,-1 0-1 0 0,0-1 0 0 0,3-9 0 0 0,6-8-1343 0 0,-11 8 1409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2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44 344 0 0,'-3'-3'684'0'0,"0"0"1"0"0,1 0-1 0 0,-1 0 1 0 0,0 0-1 0 0,-1 0 0 0 0,1 1 1 0 0,0 0-1 0 0,-1-1 1 0 0,0 1-1 0 0,1 0 0 0 0,-1 1 1 0 0,0-1-1 0 0,-7-1 1 0 0,-64-5 7831 0 0,1 11-3365 0 0,54 0-4666 0 0,1 0 0 0 0,0 2 0 0 0,0 0 0 0 0,0 1 0 0 0,0 1 0 0 0,1 1 0 0 0,1 0 0 0 0,-1 1 0 0 0,-19 15 0 0 0,31-19-480 0 0,0 0 0 0 0,0 1 0 0 0,0 0-1 0 0,0 0 1 0 0,1 0 0 0 0,0 1 0 0 0,1 0 0 0 0,-1 0 0 0 0,1 0 0 0 0,1 1 0 0 0,-1-1 0 0 0,1 1 0 0 0,1 0 0 0 0,-1 0 0 0 0,2 0 0 0 0,-1 0 0 0 0,1 0 0 0 0,0 0 0 0 0,0 14 0 0 0,1-16-144 0 0,1 0 1 0 0,0 0-1 0 0,0 0 1 0 0,0 0 0 0 0,1 0-1 0 0,-1 0 1 0 0,2-1-1 0 0,-1 1 1 0 0,0-1-1 0 0,1 1 1 0 0,0-1-1 0 0,1 0 1 0 0,-1 0-1 0 0,1 0 1 0 0,0 0-1 0 0,0-1 1 0 0,0 0-1 0 0,1 0 1 0 0,-1 0-1 0 0,1 0 1 0 0,0-1-1 0 0,9 5 1 0 0,-7-3-264 0 0,1-2 0 0 0,0 1 0 0 0,0-1 0 0 0,0 0 1 0 0,0-1-1 0 0,1 0 0 0 0,-1 0 0 0 0,1-1 0 0 0,-1 0 1 0 0,1-1-1 0 0,-1 1 0 0 0,1-2 0 0 0,0 1 0 0 0,-1-1 1 0 0,14-3-1 0 0,-8-1 145 0 0,-1 0-1 0 0,0 0 1 0 0,0-1 0 0 0,-1-1 0 0 0,0 0 0 0 0,0 0 0 0 0,0-2-1 0 0,-1 1 1 0 0,-1-1 0 0 0,1-1 0 0 0,-1 0 0 0 0,-1 0 0 0 0,0-1-1 0 0,0 0 1 0 0,-1-1 0 0 0,9-18 0 0 0,-13 22 382 0 0,0 0 1 0 0,0 0-1 0 0,-1-1 1 0 0,0 0-1 0 0,-1 1 0 0 0,0-1 1 0 0,0 0-1 0 0,0-15 1 0 0,0-42 4681 0 0,-2 51-2860 0 0,-10 30 1663 0 0,1 17-2150 0 0,11 8-770 0 0,10 59-1 0 0,-6-60-543 0 0,2 59-1 0 0,-6-53-63 0 0,0-33-60 0 0,-2-1 0 0 0,0 1-1 0 0,0-1 1 0 0,-2 15-1 0 0,-5 33 46 0 0,6-39-49 0 0,-1-1 0 0 0,-9 38-1 0 0,-4-1-24 0 0,6-22-53 0 0,-22 57 0 0 0,20-59 4 0 0,10-27 43 0 0,0 0 0 0 0,-1-1 0 0 0,1 1 0 0 0,-1 0 0 0 0,0-1 0 0 0,-6 9 0 0 0,-11 22-136 0 0,-8 9-216 0 0,23-40 203 0 0,0 0 1 0 0,0 0-1 0 0,-1-1 1 0 0,1 0-1 0 0,-1 1 1 0 0,0-2 0 0 0,1 1-1 0 0,-1-1 1 0 0,-1 1-1 0 0,1-1 1 0 0,0-1-1 0 0,0 1 1 0 0,-1-1-1 0 0,1 0 1 0 0,-1 0 0 0 0,1 0-1 0 0,-1-1 1 0 0,1 0-1 0 0,-1 0 1 0 0,1-1-1 0 0,-1 1 1 0 0,1-1-1 0 0,-11-3 1 0 0,9 2-146 0 0,0 0 0 0 0,0-1 1 0 0,0 0-1 0 0,0 0 0 0 0,1-1 0 0 0,-1 0 0 0 0,1 0 1 0 0,0 0-1 0 0,0-1 0 0 0,1 0 0 0 0,-1 0 0 0 0,1 0 1 0 0,0-1-1 0 0,1 0 0 0 0,-1 0 0 0 0,1 0 1 0 0,-7-13-1 0 0,7 10 87 0 0,2 5 131 0 0,0 0 0 0 0,0-1 0 0 0,1 1 0 0 0,-1 0 0 0 0,1-1 0 0 0,0 1-1 0 0,1 0 1 0 0,-1-1 0 0 0,1 0 0 0 0,-1-4 0 0 0,1-2 64 0 0,1 1 0 0 0,0 0 0 0 0,0 0 0 0 0,1 0 0 0 0,1 0 0 0 0,-1 0 0 0 0,1 1 0 0 0,1-1 0 0 0,0 1 1 0 0,0 0-1 0 0,1 0 0 0 0,0 0 0 0 0,1 0 0 0 0,0 1 0 0 0,0 0 0 0 0,14-13 0 0 0,115-122-2206 0 0,5 3-4555 0 0,-126 127 5915 0 0,69-81-4325 0 0,-37 40 3078 0 0,-27 34 1640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4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86 186 0 0 0,'-29'-5'3477'0'0,"24"4"-2368"0"0,1 0 1 0 0,0-1 0 0 0,0 0 0 0 0,0 0 0 0 0,0 0 0 0 0,0 0 0 0 0,0-1 0 0 0,-3-2 0 0 0,5 4-647 0 0,1-1 1 0 0,0 1-1 0 0,-1 0 1 0 0,1-1-1 0 0,0 1 0 0 0,0 0 1 0 0,0-1-1 0 0,0 1 1 0 0,0-1-1 0 0,0 0 1 0 0,1 1-1 0 0,-1-1 0 0 0,1 1 1 0 0,-1-1-1 0 0,1 0 1 0 0,-1 0-1 0 0,1 1 1 0 0,0-1-1 0 0,0 0 0 0 0,0-2 1 0 0,0 2-246 0 0,1 0-1 0 0,-1 0 1 0 0,1 0 0 0 0,0 0 0 0 0,-1 0-1 0 0,1 0 1 0 0,0 0 0 0 0,0 0-1 0 0,1 0 1 0 0,-1 0 0 0 0,0 0 0 0 0,3-2-1 0 0,6-7 41 0 0,1 0-1 0 0,0 1 0 0 0,0 0 1 0 0,1 1-1 0 0,1 0 0 0 0,-1 1 1 0 0,19-9-1 0 0,-28 15-269 0 0,1 1 0 0 0,0-1 0 0 0,-1 0 1 0 0,1 1-1 0 0,0 0 0 0 0,0 0 0 0 0,0 0 0 0 0,0 1 1 0 0,0-1-1 0 0,0 1 0 0 0,0 0 0 0 0,0 0 0 0 0,0 0 1 0 0,0 0-1 0 0,0 1 0 0 0,0 0 0 0 0,0 0 0 0 0,0 0 1 0 0,0 0-1 0 0,0 1 0 0 0,-1-1 0 0 0,1 1 0 0 0,-1 0 0 0 0,1 0 1 0 0,-1 0-1 0 0,1 1 0 0 0,-1-1 0 0 0,0 1 0 0 0,0 0 1 0 0,-1 0-1 0 0,1 0 0 0 0,3 4 0 0 0,-2-1-559 0 0,0 0 0 0 0,-1 0 0 0 0,0 0 0 0 0,0 1 0 0 0,-1-1 0 0 0,0 1 0 0 0,0-1 0 0 0,0 1-1 0 0,-1 0 1 0 0,1 13 0 0 0,2 13-6654 0 0,0 1-5153 0 0,-4-32 11262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4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0 0 0,'32'-22'3050'0'0,"-26"18"-1544"0"0,0-1 0 0 0,1 1-1 0 0,-1-1 1 0 0,1 2-1 0 0,0-1 1 0 0,0 1 0 0 0,7-3-1 0 0,54-7 7121 0 0,5 6-5392 0 0,1 4-4788 0 0,-6 3-4185 0 0,-59-1 5800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4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0 500 0 0,'-54'21'5765'0'0,"27"-12"-596"0"0,3 2 4061 0 0,30-4-5153 0 0,12 3-6288 0 0,-7-4-2383 0 0,-9-4 3376 0 0,0 1 1 0 0,0-1-1 0 0,0 1 1 0 0,0-1 0 0 0,-1 1-1 0 0,1 0 1 0 0,-1-1 0 0 0,0 1-1 0 0,0 0 1 0 0,0 0-1 0 0,1 4 1 0 0,-1 13-1462 0 0,-1-12 2031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5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271 284 0 0 0,'1'-6'1382'0'0,"0"1"0"0"0,1 0-1 0 0,0 0 1 0 0,0 0 0 0 0,0 1 0 0 0,6-10 0 0 0,3-6 2574 0 0,5-29 440 0 0,-11 26-3337 0 0,-2 0 0 0 0,-1 0 0 0 0,-1-31 0 0 0,0 52-919 0 0,-1 0 0 0 0,0 1 0 0 0,0-1 0 0 0,0 0 0 0 0,0 0 0 0 0,-1 0 0 0 0,1 0 0 0 0,-1 0 0 0 0,1 1 1 0 0,-1-1-1 0 0,1 0 0 0 0,-1 0 0 0 0,0 1 0 0 0,0-1 0 0 0,0 0 0 0 0,0 1 0 0 0,0-1 0 0 0,0 1 0 0 0,0-1 0 0 0,-1 1 0 0 0,1 0 1 0 0,0-1-1 0 0,-1 1 0 0 0,-1-1 0 0 0,0 1-4 0 0,0 0 0 0 0,0 0 1 0 0,0 0-1 0 0,0 1 0 0 0,1-1 0 0 0,-1 1 1 0 0,0 0-1 0 0,0 0 0 0 0,0 0 1 0 0,0 0-1 0 0,0 0 0 0 0,0 1 0 0 0,0 0 1 0 0,-3 0-1 0 0,-3 2 64 0 0,1 0 0 0 0,-1 0-1 0 0,1 1 1 0 0,0 0 0 0 0,0 0 0 0 0,0 1-1 0 0,1 0 1 0 0,-1 0 0 0 0,-10 11 0 0 0,-10 15 449 0 0,15-19-317 0 0,1 1-1 0 0,1 1 1 0 0,0 0 0 0 0,-13 22-1 0 0,14-20-265 0 0,0 1-1 0 0,2 1 1 0 0,0-1-1 0 0,1 1 1 0 0,0 1-1 0 0,2-1 1 0 0,0 1-1 0 0,1 0 1 0 0,-2 35-1 0 0,6-48-180 0 0,0 0 0 0 0,0 0 1 0 0,1 0-1 0 0,0 0 0 0 0,0 0 0 0 0,0 0 1 0 0,1 0-1 0 0,-1 0 0 0 0,2-1 0 0 0,-1 1 1 0 0,0-1-1 0 0,1 1 0 0 0,0-1 0 0 0,1 0 0 0 0,-1 0 1 0 0,1 0-1 0 0,4 4 0 0 0,-3-4-241 0 0,1-1 0 0 0,0 0 0 0 0,0 0 0 0 0,0 0-1 0 0,1-1 1 0 0,-1 0 0 0 0,1 0 0 0 0,0-1 0 0 0,-1 1 0 0 0,1-2 0 0 0,0 1-1 0 0,12 1 1 0 0,0-2-398 0 0,1-1-1 0 0,-1 0 1 0 0,1-1-1 0 0,-1-2 1 0 0,0 0-1 0 0,1 0 1 0 0,-1-2-1 0 0,-1 0 1 0 0,31-14-1 0 0,30-14-5895 0 0,-33 15 2239 0 0,48-27 0 0 0,-52 21 2506 0 0,-20 8 1084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6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418 101 632 0 0,'0'-4'444'0'0,"0"1"0"0"0,-1-1 0 0 0,1 1 0 0 0,-1 0 0 0 0,0-1 0 0 0,0 1 0 0 0,0 0 0 0 0,0 0 0 0 0,0 0 0 0 0,-1 0 0 0 0,0 0 0 0 0,1 0 0 0 0,-1 0 0 0 0,0 0 0 0 0,0 1 0 0 0,-1-1 0 0 0,1 1 0 0 0,-1-1 0 0 0,1 1 0 0 0,-1 0 0 0 0,0 0 0 0 0,1 0 0 0 0,-1 0 0 0 0,0 1 0 0 0,0-1 0 0 0,0 1 0 0 0,-1-1 0 0 0,1 1 0 0 0,0 0 0 0 0,0 1 0 0 0,-1-1 0 0 0,-4 0 0 0 0,-2-1 539 0 0,-1 1 0 0 0,1 1 0 0 0,0 0 0 0 0,-1 0 0 0 0,1 1 0 0 0,0 0 0 0 0,0 0 0 0 0,-1 1 0 0 0,-15 6 0 0 0,6 0-479 0 0,0 1 0 0 0,0 1 0 0 0,1 1 0 0 0,0 1-1 0 0,1 0 1 0 0,0 1 0 0 0,1 1 0 0 0,-23 25 0 0 0,36-35-473 0 0,1 0 0 0 0,-1 1 0 0 0,1 0 0 0 0,0 0 0 0 0,0 0 0 0 0,1 0 0 0 0,-1 0 0 0 0,1 0 0 0 0,1 1 0 0 0,-1-1 0 0 0,1 1 0 0 0,-1-1 0 0 0,2 1-1 0 0,-1 0 1 0 0,0 7 0 0 0,2-9-74 0 0,-1-1 0 0 0,0 1 1 0 0,1-1-1 0 0,0 0 0 0 0,0 1 0 0 0,0-1 0 0 0,0 0 0 0 0,0 0 0 0 0,1 0 0 0 0,-1 1 0 0 0,1-1 0 0 0,0-1 1 0 0,0 1-1 0 0,0 0 0 0 0,0 0 0 0 0,1-1 0 0 0,-1 0 0 0 0,1 1 0 0 0,-1-1 0 0 0,1 0 0 0 0,0 0 0 0 0,0 0 1 0 0,0 0-1 0 0,0-1 0 0 0,0 1 0 0 0,4 0 0 0 0,1 1-469 0 0,0 0-1 0 0,1-1 1 0 0,-1 0 0 0 0,1-1 0 0 0,-1 0 0 0 0,1 0-1 0 0,0 0 1 0 0,-1-1 0 0 0,1-1 0 0 0,0 1-1 0 0,-1-2 1 0 0,1 1 0 0 0,-1-1 0 0 0,1 0-1 0 0,-1-1 1 0 0,0 0 0 0 0,0 0 0 0 0,0-1-1 0 0,0 0 1 0 0,-1 0 0 0 0,0-1 0 0 0,0 0-1 0 0,0 0 1 0 0,0 0 0 0 0,-1-1 0 0 0,0 0-1 0 0,8-10 1 0 0,-7 7 219 0 0,-1 0 0 0 0,0 0-1 0 0,-1 0 1 0 0,6-12 0 0 0,0-5 887 0 0,-2-2 1 0 0,10-39-1 0 0,-15 50 1751 0 0,-2 1 1 0 0,2-33 4759 0 0,-8 88-4859 0 0,2-10-2120 0 0,0-11-121 0 0,1 0-1 0 0,0 0 1 0 0,1 0-1 0 0,1 0 1 0 0,0 0-1 0 0,2 0 1 0 0,0-1-1 0 0,8 26 1 0 0,6-4-173 0 0,-15-34-292 0 0,1-1-1 0 0,0 0 1 0 0,1 1 0 0 0,-1-1-1 0 0,1-1 1 0 0,0 1-1 0 0,0 0 1 0 0,0-1 0 0 0,6 4-1 0 0,-8-5 179 0 0,1-1-1 0 0,-1 0 0 0 0,1 0 1 0 0,0 0-1 0 0,0 0 0 0 0,0 0 1 0 0,-1-1-1 0 0,1 1 0 0 0,0-1 1 0 0,0 0-1 0 0,0 0 0 0 0,0 0 0 0 0,0 0 1 0 0,0 0-1 0 0,0-1 0 0 0,0 1 1 0 0,-1-1-1 0 0,1 0 0 0 0,0 0 1 0 0,0 0-1 0 0,-1 0 0 0 0,1 0 1 0 0,0 0-1 0 0,-1-1 0 0 0,1 0 1 0 0,-1 1-1 0 0,0-1 0 0 0,0 0 0 0 0,1 0 1 0 0,-1 0-1 0 0,-1 0 0 0 0,4-5 1 0 0,31-57-2086 0 0,-31 52 2288 0 0,-1 1 0 0 0,0 0 0 0 0,0-1 0 0 0,-2 0 0 0 0,4-22 0 0 0,-3-29 6463 0 0,-18 99-1349 0 0,-4 47-2168 0 0,19-79-2803 0 0,-1 0 1 0 0,1 1-1 0 0,1-1 1 0 0,-1 0-1 0 0,1 0 1 0 0,-1 1 0 0 0,1-1-1 0 0,0 0 1 0 0,1 0-1 0 0,-1 0 1 0 0,1 0-1 0 0,0 0 1 0 0,0 0-1 0 0,4 5 1 0 0,2 8-36 0 0,-6-13-185 0 0,0-1-1 0 0,1 0 0 0 0,-1 1 1 0 0,1-1-1 0 0,-1 0 0 0 0,1 0 1 0 0,0-1-1 0 0,0 1 0 0 0,0-1 1 0 0,1 1-1 0 0,-1-1 0 0 0,1 0 1 0 0,-1 0-1 0 0,1 0 0 0 0,0-1 1 0 0,-1 1-1 0 0,1-1 0 0 0,0 0 1 0 0,0 0-1 0 0,0-1 1 0 0,0 1-1 0 0,0-1 0 0 0,0 1 1 0 0,0-1-1 0 0,5-1 0 0 0,-2 1-369 0 0,-1-1-1 0 0,0 1 0 0 0,0-1 0 0 0,1 0 0 0 0,-1-1 1 0 0,0 1-1 0 0,0-1 0 0 0,0-1 0 0 0,-1 1 1 0 0,1-1-1 0 0,0 0 0 0 0,-1 0 0 0 0,0-1 1 0 0,0 1-1 0 0,8-8 0 0 0,-8 6 461 0 0,1-1 0 0 0,-1 0 0 0 0,0 0 1 0 0,0 0-1 0 0,-1-1 0 0 0,0 1 0 0 0,0-1 0 0 0,-1 0 0 0 0,0-1 1 0 0,0 1-1 0 0,0 0 0 0 0,-1-1 0 0 0,0 1 0 0 0,1-11 0 0 0,4-42 4814 0 0,-7 60-4632 0 0,0 0 0 0 0,0 0-1 0 0,0-1 1 0 0,0 1 0 0 0,0 0 0 0 0,0 0 0 0 0,0-1 0 0 0,0 1 0 0 0,0 0 0 0 0,0-1 0 0 0,0 1 0 0 0,0 0 0 0 0,0 0 0 0 0,0-1 0 0 0,0 1-1 0 0,0 0 1 0 0,0 0 0 0 0,0-1 0 0 0,0 1 0 0 0,0 0 0 0 0,0 0 0 0 0,0-1 0 0 0,-1 1 0 0 0,1 0 0 0 0,0 0 0 0 0,0 0 0 0 0,0-1-1 0 0,0 1 1 0 0,-1 0 0 0 0,1 0 0 0 0,0 0 0 0 0,0 0 0 0 0,0-1 0 0 0,-1 1 0 0 0,1 0 0 0 0,0 0 0 0 0,0 0 0 0 0,-1 0 0 0 0,1 0 0 0 0,0 0-1 0 0,-10 8 2365 0 0,-6 20-452 0 0,-59 254-28 0 0,9-25-2634 0 0,38-150 285 0 0,4-12 190 0 0,7-23 126 0 0,11-33 39 0 0,7-36-169 0 0,-1 0 1 0 0,0 0 0 0 0,-1 0 0 0 0,1 0 0 0 0,0 0-1 0 0,-1 0 1 0 0,1-1 0 0 0,-1 1 0 0 0,0 0-1 0 0,0 0 1 0 0,0-1 0 0 0,-3 5 0 0 0,-61-26-1457 0 0,31 14 1916 0 0,0-1 1 0 0,0-2-1 0 0,0-1 1 0 0,1-1-1 0 0,1-2 1 0 0,-36-19-1 0 0,65 30-209 0 0,0 0 1 0 0,1-1-1 0 0,-1 1 0 0 0,1-1 0 0 0,-1 0 1 0 0,1 1-1 0 0,0-1 0 0 0,0 0 0 0 0,0-1 1 0 0,0 1-1 0 0,0 0 0 0 0,0 0 0 0 0,1-1 0 0 0,-1 1 1 0 0,1-1-1 0 0,-1 0 0 0 0,1 1 0 0 0,0-1 1 0 0,0 0-1 0 0,0 0 0 0 0,1 0 0 0 0,-1-3 1 0 0,1 2-3 0 0,0 0 1 0 0,1-1-1 0 0,0 1 1 0 0,0 0 0 0 0,0 0-1 0 0,0 0 1 0 0,1 0-1 0 0,-1 0 1 0 0,1 0 0 0 0,0 0-1 0 0,0 0 1 0 0,1 1-1 0 0,3-6 1 0 0,10-8 24 0 0,0 0 0 0 0,1 1 0 0 0,0 0 1 0 0,28-17-1 0 0,113-71-908 0 0,23-17-4038 0 0,-98 52-1751 0 0,-62 47 1172 0 0,30-37 1 0 0,-48 55 4958 0 0,0 1 1 0 0,-1 0 0 0 0,0-1 0 0 0,0 1 0 0 0,0-1-1 0 0,0 0 1 0 0,-1 1 0 0 0,1-1 0 0 0,-1 0-1 0 0,0 0 1 0 0,0 0 0 0 0,0-5 0 0 0,-1-3-606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6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80 256 1400 0 0,'-10'-8'2101'0'0,"0"0"-1"0"0,1-1 0 0 0,0-1 1 0 0,-15-19-1 0 0,21 25-1336 0 0,1 0-1 0 0,0-1 0 0 0,0 1 1 0 0,0 0-1 0 0,0-1 0 0 0,1 0 1 0 0,0 1-1 0 0,0-1 0 0 0,0 0 1 0 0,1 1-1 0 0,-1-1 0 0 0,1 0 1 0 0,0 0-1 0 0,0 1 0 0 0,1-1 1 0 0,2-9-1 0 0,-2 10-496 0 0,1 0 1 0 0,0 0-1 0 0,0 0 0 0 0,0 0 0 0 0,0 1 1 0 0,1-1-1 0 0,0 1 0 0 0,-1-1 1 0 0,1 1-1 0 0,1 0 0 0 0,-1 0 0 0 0,0 0 1 0 0,1 1-1 0 0,6-5 0 0 0,2 0-141 0 0,1-1 0 0 0,0 2 0 0 0,15-6 0 0 0,-16 8-105 0 0,0 1 0 0 0,0 0 0 0 0,1 0 1 0 0,-1 1-1 0 0,1 1 0 0 0,-1 0 0 0 0,1 1 0 0 0,0 0 0 0 0,-1 1 1 0 0,1 1-1 0 0,-1 0 0 0 0,24 6 0 0 0,-28-5-275 0 0,0 0-1 0 0,0 1 1 0 0,-1-1-1 0 0,1 2 1 0 0,-1-1 0 0 0,0 1-1 0 0,0 0 1 0 0,11 10-1 0 0,-14-11-400 0 0,1 2-1 0 0,-1-1 1 0 0,0 0-1 0 0,0 1 1 0 0,0 0 0 0 0,-1 0-1 0 0,0 0 1 0 0,0 0-1 0 0,-1 0 1 0 0,0 1-1 0 0,3 11 1 0 0,-4-9-512 0 0,0 1 1 0 0,-1-1 0 0 0,0 0-1 0 0,-1 0 1 0 0,0 0-1 0 0,-1 0 1 0 0,1 0-1 0 0,-2-1 1 0 0,1 1 0 0 0,-1 0-1 0 0,-1-1 1 0 0,-6 13-1 0 0,-1 7-1402 0 0,3-9 1330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774 17 8 0 0,'7'-17'12198'0'0,"-31"23"-3178"0"0,-11 11-3521 0 0,10-3-4067 0 0,-337 277 3178 0 0,211-175-5009 0 0,80-64 96 0 0,66-49-232 0 0,1 1 0 0 0,-1-1 0 0 0,0-1 0 0 0,0 1 0 0 0,0 0 0 0 0,0-1 0 0 0,0 0 0 0 0,-1-1 0 0 0,-10 3 0 0 0,14-4 128 0 0,0 1 0 0 0,0-1 1 0 0,1 0-1 0 0,-1-1 0 0 0,0 1 1 0 0,0 0-1 0 0,1 0 0 0 0,-1-1 1 0 0,0 1-1 0 0,0-1 0 0 0,1 1 1 0 0,-1-1-1 0 0,0 0 0 0 0,1 0 1 0 0,-1 0-1 0 0,1 0 0 0 0,-1 0 1 0 0,1 0-1 0 0,0 0 0 0 0,-1 0 1 0 0,1 0-1 0 0,0-1 0 0 0,0 1 1 0 0,0-1-1 0 0,0 1 0 0 0,0-1 1 0 0,0 1-1 0 0,0-1 0 0 0,0 1 1 0 0,1-1-1 0 0,-2-2 0 0 0,1-3-560 0 0,-1 1 0 0 0,1-1 0 0 0,0 0 0 0 0,0 1 0 0 0,1-1 0 0 0,0 0 0 0 0,0 1 0 0 0,1-1 0 0 0,2-11 0 0 0,19-61-2530 0 0,-19 71 3226 0 0,4-16 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7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1 106 200 0 0,'6'-8'665'0'0,"0"-1"0"0"0,-1 1 0 0 0,0-1 0 0 0,6-15 0 0 0,6-9 3577 0 0,-16 32-3979 0 0,0 0-1 0 0,-1 0 0 0 0,1 0 0 0 0,0 0 0 0 0,-1 0 1 0 0,1 0-1 0 0,0 0 0 0 0,0 0 0 0 0,0 1 1 0 0,0-1-1 0 0,0 0 0 0 0,0 1 0 0 0,0-1 0 0 0,0 1 1 0 0,0-1-1 0 0,0 1 0 0 0,0-1 0 0 0,0 1 1 0 0,0 0-1 0 0,1-1 0 0 0,-1 1 0 0 0,0 0 0 0 0,0 0 1 0 0,0 0-1 0 0,0 0 0 0 0,1 0 0 0 0,-1 0 1 0 0,0 0-1 0 0,0 1 0 0 0,0-1 0 0 0,0 0 0 0 0,0 1 1 0 0,0-1-1 0 0,1 0 0 0 0,-1 1 0 0 0,0 0 1 0 0,0-1-1 0 0,0 1 0 0 0,0-1 0 0 0,0 1 0 0 0,0 1 1 0 0,8 4 1258 0 0,-2 1 0 0 0,1 0 0 0 0,12 15 0 0 0,-8-9-466 0 0,4 7-246 0 0,-1 0 0 0 0,0 1 0 0 0,-1 1 1 0 0,-2 1-1 0 0,14 31 0 0 0,-17-35-564 0 0,4 7-50 0 0,65 126-75 0 0,-77-152-95 0 0,2 7-673 0 0,1-1 0 0 0,0 0 1 0 0,0 0-1 0 0,1 0 0 0 0,7 8 0 0 0,-10-13 148 0 0,1 1-1 0 0,-1-1 1 0 0,0 1 0 0 0,1-1 0 0 0,-1 0-1 0 0,0 0 1 0 0,1 0 0 0 0,0 0 0 0 0,-1 0-1 0 0,1-1 1 0 0,-1 1 0 0 0,1-1 0 0 0,0 1 0 0 0,-1-1-1 0 0,1 0 1 0 0,0 0 0 0 0,0-1 0 0 0,3 0-1 0 0,94-15-10996 0 0,-1-3 5895 0 0,-71 14 4733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8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505 145 1148 0 0,'-7'-6'1153'0'0,"-1"-1"-1"0"0,0 1 0 0 0,0 0 1 0 0,-1 1-1 0 0,1 0 1 0 0,-1 0-1 0 0,-1 1 1 0 0,1 0-1 0 0,0 1 1 0 0,-1 0-1 0 0,0 0 1 0 0,0 1-1 0 0,0 0 0 0 0,0 1 1 0 0,0 0-1 0 0,-10 1 1 0 0,-1-1-106 0 0,-1 2 0 0 0,1 0 0 0 0,0 2 0 0 0,0 0 0 0 0,1 1 0 0 0,-36 13 0 0 0,51-16-975 0 0,-16 7 263 0 0,0 1 1 0 0,-25 14-1 0 0,40-20-292 0 0,1 0 0 0 0,0 1 0 0 0,1-1 0 0 0,-1 1 0 0 0,1 0-1 0 0,-1 0 1 0 0,1 1 0 0 0,0-1 0 0 0,1 1 0 0 0,-1 0 0 0 0,1 0 0 0 0,0 0 0 0 0,-4 11 0 0 0,6-14-86 0 0,1 0-1 0 0,-1 0 1 0 0,1 1-1 0 0,0-1 1 0 0,0 0-1 0 0,0 0 1 0 0,0 1-1 0 0,0-1 1 0 0,1 0-1 0 0,-1 1 1 0 0,1-1-1 0 0,-1 0 1 0 0,1 0-1 0 0,0 0 1 0 0,0 0-1 0 0,0 0 1 0 0,0 0-1 0 0,0 0 1 0 0,0 0-1 0 0,0 0 1 0 0,1 0-1 0 0,-1 0 1 0 0,1-1-1 0 0,0 1 1 0 0,-1 0-1 0 0,1-1 1 0 0,0 0-1 0 0,0 1 1 0 0,0-1-1 0 0,0 0 1 0 0,0 0-1 0 0,0 0 1 0 0,0 0-1 0 0,3 0 1 0 0,3 3-614 0 0,1-1 1 0 0,0 0 0 0 0,0 0-1 0 0,0-1 1 0 0,0 0 0 0 0,0-1-1 0 0,11 1 1 0 0,-8-2-259 0 0,-1-1 1 0 0,1 0 0 0 0,-1 0 0 0 0,0-2-1 0 0,1 1 1 0 0,-1-1 0 0 0,0-1-1 0 0,-1 0 1 0 0,1 0 0 0 0,-1-1-1 0 0,0-1 1 0 0,0 0 0 0 0,0 0-1 0 0,14-13 1 0 0,18-28 110 0 0,-36 37 1545 0 0,0 0-1 0 0,-1 0 0 0 0,7-19 0 0 0,-3-6 3336 0 0,-9 26 2501 0 0,-7 18-1915 0 0,-3 27-3102 0 0,7-21-1191 0 0,1-5-313 0 0,0 1-1 0 0,1-1 1 0 0,0 1 0 0 0,1-1 0 0 0,0 1 0 0 0,2 13 0 0 0,0 12-310 0 0,1-15 420 0 0,6-5-4643 0 0,-8-15 4177 0 0,0-1 1 0 0,-1 1-1 0 0,1 0 0 0 0,0-1 0 0 0,-1 1 0 0 0,1-1 1 0 0,0 0-1 0 0,-1 1 0 0 0,1-1 0 0 0,0 0 1 0 0,0 1-1 0 0,0-1 0 0 0,0 0 0 0 0,-1 0 1 0 0,1 0-1 0 0,0 0 0 0 0,0 0 0 0 0,0 0 0 0 0,0 0 1 0 0,-1 0-1 0 0,1 0 0 0 0,0 0 0 0 0,0 0 1 0 0,0 0-1 0 0,0-1 0 0 0,-1 1 0 0 0,1 0 1 0 0,0-1-1 0 0,0 1 0 0 0,-1 0 0 0 0,1-1 0 0 0,0 1 1 0 0,-1-1-1 0 0,1 1 0 0 0,0-1 0 0 0,-1 1 1 0 0,1-1-1 0 0,0 0 0 0 0,-1 1 0 0 0,1-1 1 0 0,-1 0-1 0 0,1-1 0 0 0,46-34-7372 0 0,6-30 4257 0 0,-6-3 4317 0 0,-3 5 3636 0 0,-43 62-4733 0 0,23-22 15504 0 0,-29 42-11191 0 0,-29 111 1724 0 0,18-58-4754 0 0,14-62-1006 0 0,-1 1-1 0 0,0-1 1 0 0,-1 0 0 0 0,0 0 0 0 0,0 0 0 0 0,-1-1 0 0 0,-10 16 0 0 0,15-24-95 0 0,0 0 0 0 0,0 0 0 0 0,0-1 0 0 0,0 1 0 0 0,-1 0 0 0 0,1 0 0 0 0,0 0 0 0 0,0 0 0 0 0,0 0 0 0 0,0 0 0 0 0,0 0 0 0 0,0 0 0 0 0,0-1 0 0 0,0 1 0 0 0,0 0 0 0 0,0 0 0 0 0,-1 0 0 0 0,1 0 0 0 0,0 0 0 0 0,0 0 0 0 0,0 0 0 0 0,0 0 0 0 0,0 0 0 0 0,0 0 0 0 0,0 0 0 0 0,-1 0 0 0 0,1 0 0 0 0,0 0 0 0 0,0 0 0 0 0,0 0 0 0 0,0 0 0 0 0,0 0 0 0 0,0 0 0 0 0,-1 0 0 0 0,1 0 0 0 0,0 0 0 0 0,0 0 0 0 0,0 0 0 0 0,0 0 0 0 0,0 0 0 0 0,0 0 1 0 0,0 0-1 0 0,-1 0 0 0 0,1 0 0 0 0,0 0 0 0 0,0 0 0 0 0,0 0 0 0 0,0 1 0 0 0,0-1 0 0 0,0 0 0 0 0,0 0 0 0 0,0 0 0 0 0,0 0 0 0 0,0 0 0 0 0,-1 0 0 0 0,1 0 0 0 0,0 0 0 0 0,0 1 0 0 0,0-1 0 0 0,0 0 0 0 0,0 0 0 0 0,0 0 0 0 0,0 0 0 0 0,0 0 0 0 0,0 1 0 0 0,3-17-1921 0 0,14-21-1343 0 0,35-31-1721 0 0,-34 44 2495 0 0,30-35 0 0 0,-11 19 345 0 0,-26 27 1841 0 0,1 0 0 0 0,0 1 1 0 0,1 0-1 0 0,0 1 0 0 0,25-16 0 0 0,-34 24 641 0 0,0 1-1 0 0,1 0 1 0 0,-1 0 0 0 0,0 0 0 0 0,1 0-1 0 0,-1 1 1 0 0,1 0 0 0 0,-1 0-1 0 0,10-1 1 0 0,-12 2-96 0 0,0 1-1 0 0,-1-1 0 0 0,1 0 1 0 0,0 1-1 0 0,0-1 0 0 0,0 1 1 0 0,-1 0-1 0 0,1 0 0 0 0,0 0 1 0 0,-1-1-1 0 0,1 1 0 0 0,-1 1 1 0 0,1-1-1 0 0,-1 0 0 0 0,0 0 1 0 0,1 1-1 0 0,-1-1 0 0 0,0 0 1 0 0,0 1-1 0 0,0-1 0 0 0,0 1 1 0 0,0 0-1 0 0,0-1 0 0 0,0 1 1 0 0,-1 0-1 0 0,1-1 0 0 0,0 4 1 0 0,21 110 5188 0 0,-17-82-5024 0 0,-4-29-477 0 0,-1 1 0 0 0,1-1 1 0 0,0 1-1 0 0,0-1 0 0 0,0 0 1 0 0,0 1-1 0 0,1-1 0 0 0,-1 0 1 0 0,1 0-1 0 0,3 4 0 0 0,-2-2 3470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9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1 415 0 0 0,'8'-16'6138'0'0,"31"-16"1409"0"0,33-4-4255 0 0,-55 29-3219 0 0,0-1 1 0 0,-1 0 0 0 0,0-1-1 0 0,19-15 1 0 0,-21 12-48 0 0,4-3-108 0 0,0-1-1 0 0,16-18 0 0 0,-28 27-32 0 0,-1-1-1 0 0,0 1 1 0 0,0-1 0 0 0,0 0-1 0 0,-1 0 1 0 0,0-1-1 0 0,-1 0 1 0 0,5-14 0 0 0,-7 17 34 0 0,0 0 0 0 0,0 0 0 0 0,-1 0-1 0 0,1 0 1 0 0,-1 0 0 0 0,0 0 0 0 0,-1 0 0 0 0,1 0 0 0 0,-1 1 0 0 0,-1-1 0 0 0,-1-6 0 0 0,2 10 124 0 0,1 0 0 0 0,-1 0 0 0 0,0 0 0 0 0,0 0 1 0 0,0 1-1 0 0,0-1 0 0 0,0 0 0 0 0,-1 1 0 0 0,1-1 1 0 0,0 1-1 0 0,-1-1 0 0 0,1 1 0 0 0,-1 0 0 0 0,1-1 0 0 0,-1 1 1 0 0,0 0-1 0 0,0 0 0 0 0,1 0 0 0 0,-1 1 0 0 0,0-1 1 0 0,0 0-1 0 0,0 1 0 0 0,0-1 0 0 0,0 1 0 0 0,0-1 0 0 0,0 1 1 0 0,0 0-1 0 0,0 0 0 0 0,0 0 0 0 0,0 0 0 0 0,0 0 1 0 0,0 1-1 0 0,0-1 0 0 0,0 0 0 0 0,0 1 0 0 0,-3 1 1 0 0,2-1 173 0 0,0 1 0 0 0,1 0 0 0 0,-1 0 1 0 0,0 0-1 0 0,0 0 0 0 0,1 0 1 0 0,-1 1-1 0 0,1-1 0 0 0,0 1 0 0 0,0-1 1 0 0,0 1-1 0 0,0 0 0 0 0,0 0 1 0 0,0 0-1 0 0,-1 6 0 0 0,-20 51 2571 0 0,22-57-2633 0 0,-18 61 2866 0 0,-18 124 0 0 0,23-86-2252 0 0,8-54-485 0 0,5-31-192 0 0,-1-1 1 0 0,-1 0 0 0 0,-6 23-1 0 0,-1-5 134 0 0,10-22-372 0 0,10-18-999 0 0,15-23-1217 0 0,3 0 0 0 0,0 2 0 0 0,35-26 0 0 0,-54 47 2097 0 0,0 0 1 0 0,0 0-1 0 0,0 0 0 0 0,0 1 1 0 0,1 1-1 0 0,0 0 0 0 0,0 0 1 0 0,0 1-1 0 0,0 0 0 0 0,0 0 1 0 0,1 1-1 0 0,0 1 1 0 0,-1 0-1 0 0,1 0 0 0 0,-1 1 1 0 0,19 2-1 0 0,-26-1 418 0 0,-1 0 1 0 0,1 0-1 0 0,0 0 1 0 0,0 0-1 0 0,-1 0 0 0 0,1 1 1 0 0,-1-1-1 0 0,1 1 1 0 0,-1 0-1 0 0,1 0 0 0 0,-1-1 1 0 0,0 1-1 0 0,0 1 0 0 0,0-1 1 0 0,0 0-1 0 0,-1 0 1 0 0,1 1-1 0 0,0-1 0 0 0,-1 1 1 0 0,0 0-1 0 0,1-1 1 0 0,-1 1-1 0 0,0 0 0 0 0,-1 0 1 0 0,1 0-1 0 0,0-1 1 0 0,-1 1-1 0 0,1 0 0 0 0,-1 4 1 0 0,0 1 383 0 0,1-1 1 0 0,-2 1 0 0 0,1 0 0 0 0,-1-1 0 0 0,0 1-1 0 0,-1-1 1 0 0,1 1 0 0 0,-1-1 0 0 0,-1 1-1 0 0,-4 8 1 0 0,-35 76 3445 0 0,40-89-3924 0 0,0 0 0 0 0,0 0 0 0 0,1 0 0 0 0,-1 1-1 0 0,1-1 1 0 0,0 0 0 0 0,0 1 0 0 0,0-1 0 0 0,0 0 0 0 0,1 1 0 0 0,-1-1 0 0 0,1 1-1 0 0,0 0 1 0 0,0-1 0 0 0,1 6 0 0 0,-1-7-58 0 0,1 1-1 0 0,0-1 1 0 0,0 1-1 0 0,0-1 1 0 0,1 0-1 0 0,-1 0 1 0 0,0 0-1 0 0,1 0 1 0 0,-1 0-1 0 0,1 0 1 0 0,0 0 0 0 0,0 0-1 0 0,-1 0 1 0 0,1-1-1 0 0,1 1 1 0 0,-1-1-1 0 0,2 2 1 0 0,3 0-184 0 0,1 0 1 0 0,0 0-1 0 0,0-1 1 0 0,-1 1-1 0 0,1-2 1 0 0,1 1-1 0 0,-1-1 0 0 0,0-1 1 0 0,0 1-1 0 0,0-1 1 0 0,0-1-1 0 0,9-1 1 0 0,-1 0-885 0 0,0-2 0 0 0,0 0 0 0 0,-1-1 0 0 0,1-1 0 0 0,21-11 0 0 0,-23 10-617 0 0,-1-1 1 0 0,-1 0 0 0 0,1-1 0 0 0,-1 0 0 0 0,-1-1-1 0 0,13-13 1 0 0,6-7-2702 0 0,16-20-1463 0 0,-39 38 5605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3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22 196 0 0,'0'-6'76'0'0,"1"6"52"0"0,-1 0-1 0 0,0-1 1 0 0,0 1 0 0 0,0-1-1 0 0,0 1 1 0 0,1-1 0 0 0,-1 1-1 0 0,0-1 1 0 0,0 1 0 0 0,0-1-1 0 0,0 1 1 0 0,0-1 0 0 0,0 1-1 0 0,0 0 1 0 0,-1-1 0 0 0,1 1-1 0 0,0-1 1 0 0,0 1 0 0 0,0-1-1 0 0,0 1 1 0 0,-1-1 0 0 0,1 1-1 0 0,0 0 1 0 0,0-1 0 0 0,-1 1-1 0 0,1-1 1 0 0,0 1 0 0 0,0 0-1 0 0,-1-1 1 0 0,1 1 0 0 0,-1 0-1 0 0,1-1 1 0 0,0 1 0 0 0,-1 0-1 0 0,1 0 1 0 0,-1 0 0 0 0,1-1-1 0 0,0 1 1 0 0,-1 0 0 0 0,1 0-1 0 0,-1 0 1 0 0,-1 0 1207 0 0,-18 30 7599 0 0,16-22-8054 0 0,0 1 1 0 0,1-1-1 0 0,0 1 1 0 0,0-1-1 0 0,1 1 1 0 0,0 0 0 0 0,-2 17-1 0 0,2 72 2631 0 0,3-62-2508 0 0,1-4-559 0 0,2 0 0 0 0,1 0 1 0 0,14 46-1 0 0,-14-59-385 0 0,-3-11-125 0 0,4 15-120 0 0,16 42 0 0 0,-21-61-36 0 0,0-1-1 0 0,0 0 0 0 0,0 0 0 0 0,1-1 0 0 0,-1 1 1 0 0,1 0-1 0 0,0 0 0 0 0,0-1 0 0 0,-1 1 1 0 0,2-1-1 0 0,-1 1 0 0 0,0-1 0 0 0,0 0 1 0 0,1 0-1 0 0,-1 0 0 0 0,1 0 0 0 0,0 0 0 0 0,0-1 1 0 0,-1 1-1 0 0,1-1 0 0 0,0 0 0 0 0,0 0 1 0 0,4 1-1 0 0,-5-2-69 0 0,1 0 1 0 0,-1 0-1 0 0,0-1 1 0 0,0 0 0 0 0,0 1-1 0 0,0-1 1 0 0,0 0-1 0 0,0 0 1 0 0,0 0-1 0 0,-1 0 1 0 0,1 0-1 0 0,0 0 1 0 0,0-1 0 0 0,-1 1-1 0 0,1 0 1 0 0,-1-1-1 0 0,1 0 1 0 0,-1 1-1 0 0,1-1 1 0 0,1-3-1 0 0,21-45-4401 0 0,-14 27 3195 0 0,-1 1-40 0 0,-1 0 0 0 0,0-1 0 0 0,-2 0 0 0 0,5-45 0 0 0,1 2-738 0 0,-10 45 1658 0 0,-2 0 81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37:49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0 0 0 0,'0'5'957'0'0,"-1"1"0"0"0,0-1 1 0 0,-1 0-1 0 0,1 0 0 0 0,-1 0 0 0 0,0 0 0 0 0,0 0 0 0 0,0 0 1 0 0,-6 7-1 0 0,-29 38 17151 0 0,23-40-13931 0 0,2-10-5391 0 0,-10-18-8743 0 0,7 6 4434 0 0,10 9 3083 0 0,3 1 1701 0 0,1 1 0 0 0,-1 0 1 0 0,0 0-1 0 0,0-1 0 0 0,0 1 1 0 0,0 1-1 0 0,0-1 0 0 0,0 0 1 0 0,0 0-1 0 0,0 1 0 0 0,0-1 1 0 0,-1 1-1 0 0,1 0 0 0 0,-2 0 1 0 0,-8 3-737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3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16 532 0 0,'19'-15'7350'0'0,"-10"46"-2981"0"0,0 58 62 0 0,-9 113-2632 0 0,-3-181-2930 0 0,2-20 989 0 0,1 1 0 0 0,0-1 0 0 0,-1 0 0 0 0,1 1 0 0 0,0-1 0 0 0,0 1 0 0 0,0-1 0 0 0,0 0 0 0 0,0 1 0 0 0,0-1 0 0 0,0 1 0 0 0,0-1 0 0 0,1 0 0 0 0,-1 1 0 0 0,1-1-1 0 0,-1 0 1 0 0,2 2 0 0 0,4 17-2552 0 0,-6-19 2480 0 0,0 0 1 0 0,0 0 0 0 0,0 0-1 0 0,1 0 1 0 0,-1 0 0 0 0,0 0-1 0 0,1 0 1 0 0,-1 0 0 0 0,1 0-1 0 0,-1 0 1 0 0,1 0 0 0 0,0 0-1 0 0,-1 0 1 0 0,1 0 0 0 0,0 0-1 0 0,-1 0 1 0 0,1-1 0 0 0,0 1-1 0 0,0 0 1 0 0,0-1 0 0 0,0 1-1 0 0,0-1 1 0 0,0 1 0 0 0,0-1-1 0 0,0 1 1 0 0,0-1-1 0 0,0 1 1 0 0,0-1 0 0 0,0 0-1 0 0,0 0 1 0 0,0 0 0 0 0,0 1-1 0 0,0-1 1 0 0,0 0 0 0 0,0 0-1 0 0,1 0 1 0 0,-1-1 0 0 0,0 1-1 0 0,0 0 1 0 0,2-1 0 0 0,40-6-2760 0 0,-32-2 2594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1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68 0 0 0,'0'0'73'0'0,"1"0"1"0"0,-1 0-1 0 0,1 0 0 0 0,-1 0 1 0 0,1 0-1 0 0,-1-1 0 0 0,0 1 1 0 0,1 0-1 0 0,-1 0 0 0 0,1 0 1 0 0,-1 1-1 0 0,1-1 0 0 0,-1 0 1 0 0,1 0-1 0 0,-1 0 0 0 0,1 0 1 0 0,-1 0-1 0 0,0 0 0 0 0,1 1 1 0 0,-1-1-1 0 0,1 0 0 0 0,-1 0 1 0 0,0 1-1 0 0,1-1 0 0 0,-1 0 1 0 0,0 1-1 0 0,1-1 0 0 0,-1 0 1 0 0,0 1-1 0 0,1-1 0 0 0,-1 0 1 0 0,0 1-1 0 0,0-1 0 0 0,0 0 1 0 0,1 1-1 0 0,-1-1 0 0 0,0 1 1 0 0,0-1-1 0 0,0 1 0 0 0,0 0-46 0 0,-1-1 0 0 0,0 0 0 0 0,0 1 0 0 0,0-1 0 0 0,0 0 0 0 0,1 0-1 0 0,-1 1 1 0 0,0-1 0 0 0,0 0 0 0 0,0 0 0 0 0,0 0 0 0 0,0 0 0 0 0,1 0 0 0 0,-1 0-1 0 0,0 0 1 0 0,0-1 0 0 0,0 1 0 0 0,0 0 0 0 0,0 0 0 0 0,1-1 0 0 0,-1 1-1 0 0,0 0 1 0 0,0-1 0 0 0,0 1 0 0 0,1-1 0 0 0,-1 1 0 0 0,0-2 0 0 0,-8-8-381 0 0,7 10 284 0 0,1-1 1 0 0,-1-1-1 0 0,1 1 0 0 0,0 0 0 0 0,-1 0 1 0 0,1 0-1 0 0,0-1 0 0 0,0 1 1 0 0,0-1-1 0 0,0 1 0 0 0,0-1 0 0 0,0 1 1 0 0,0-1-1 0 0,1 1 0 0 0,-1-1 1 0 0,0-3-1 0 0,-8-25-1628 0 0,9 24 1409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4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3 156 0 0,'-14'-1'1336'0'0,"9"1"-723"0"0,0-1 1 0 0,0 1 0 0 0,0 0-1 0 0,1 0 1 0 0,-1 0 0 0 0,0 1-1 0 0,0-1 1 0 0,0 1-1 0 0,0 1 1 0 0,0-1 0 0 0,1 1-1 0 0,-1-1 1 0 0,0 1 0 0 0,1 1-1 0 0,0-1 1 0 0,-8 5 0 0 0,-10 14 2995 0 0,18-18-3184 0 0,0 0 0 0 0,1 0-1 0 0,-1 0 1 0 0,1 0 0 0 0,0 0 0 0 0,0 1 0 0 0,0 0-1 0 0,1-1 1 0 0,-1 1 0 0 0,1 0 0 0 0,0 0-1 0 0,-3 7 1 0 0,1 2 127 0 0,1 1 0 0 0,0-1 0 0 0,1 1-1 0 0,-1 23 1 0 0,3-23-657 0 0,1 0 0 0 0,1 0 1 0 0,1-1-1 0 0,6 24 0 0 0,-5-30-267 0 0,1 1 0 0 0,0 0 0 0 0,1-1 0 0 0,0 0 0 0 0,0 0 0 0 0,0-1 0 0 0,1 0 0 0 0,-1 0 0 0 0,2 0 0 0 0,-1-1 0 0 0,1 0 0 0 0,11 5 0 0 0,-12-7 79 0 0,1-1 0 0 0,-1 0 0 0 0,1 0-1 0 0,-1-1 1 0 0,1 0 0 0 0,0 0 0 0 0,0-1 0 0 0,0 0 0 0 0,-1-1 0 0 0,1 1 0 0 0,0-1 0 0 0,0-1 0 0 0,-1 1 0 0 0,1-2 0 0 0,9-3 0 0 0,-11 4 249 0 0,0-1-1 0 0,0 0 1 0 0,-1-1 0 0 0,1 1-1 0 0,-1-1 1 0 0,0 0 0 0 0,0-1-1 0 0,0 1 1 0 0,-1-1 0 0 0,1 0 0 0 0,-1 0-1 0 0,0 0 1 0 0,-1-1 0 0 0,1 1-1 0 0,-1-1 1 0 0,0 0 0 0 0,-1 0-1 0 0,4-10 1 0 0,-4 8 82 0 0,0-1 0 0 0,-1 1-1 0 0,0-1 1 0 0,0 0 0 0 0,-1 1-1 0 0,0-1 1 0 0,-1 0 0 0 0,0 0-1 0 0,0 1 1 0 0,-1-1 0 0 0,0 1-1 0 0,-4-13 1 0 0,3 15-11 0 0,1 0 0 0 0,-1 0 0 0 0,0 0 0 0 0,0 1 1 0 0,0-1-1 0 0,-1 1 0 0 0,0 0 0 0 0,0 0 0 0 0,0 0 0 0 0,-1 1 0 0 0,0-1 0 0 0,0 1 1 0 0,0 0-1 0 0,0 0 0 0 0,0 1 0 0 0,-1 0 0 0 0,-9-4 0 0 0,10 4-34 0 0,0 1 0 0 0,0 0 0 0 0,0 0 0 0 0,0 0 0 0 0,-1 1 0 0 0,1-1 0 0 0,-1 1 0 0 0,1 1 0 0 0,-1-1 0 0 0,1 1 0 0 0,-1 0 0 0 0,0 0 0 0 0,1 1 0 0 0,-1-1-1 0 0,1 1 1 0 0,-1 0 0 0 0,1 1 0 0 0,-10 3 0 0 0,14-4-4 0 0,0-1 0 0 0,0 0 0 0 0,0 1 0 0 0,0-1 0 0 0,0 1 0 0 0,0-1 0 0 0,1 1-1 0 0,-1-1 1 0 0,0 1 0 0 0,0 0 0 0 0,1-1 0 0 0,-1 1 0 0 0,0 0 0 0 0,1 0 0 0 0,-1-1 0 0 0,0 1-1 0 0,1 0 1 0 0,0 0 0 0 0,-1 0 0 0 0,1 0 0 0 0,-1 0 0 0 0,1-1 0 0 0,0 1 0 0 0,-1 2 0 0 0,2-2-31 0 0,-1 1 1 0 0,1-1-1 0 0,0 0 1 0 0,0 0-1 0 0,0 0 1 0 0,-1 0-1 0 0,1 0 0 0 0,0 0 1 0 0,0 0-1 0 0,0 0 1 0 0,1 0-1 0 0,-1 0 1 0 0,0-1-1 0 0,0 1 1 0 0,0 0-1 0 0,2 0 1 0 0,4 0-200 0 0,1 0-1 0 0,-1-1 1 0 0,0 0 0 0 0,0 0-1 0 0,1 0 1 0 0,-1-1 0 0 0,0 0-1 0 0,0-1 1 0 0,0 0 0 0 0,11-3 0 0 0,13-6-131 0 0,0 3 1 0 0,1 0-1 0 0,0 2 1 0 0,35-2-1 0 0,129 2 2548 0 0,-194 6-2115 0 0,74 4 1421 0 0,-72-4-1242 0 0,1 1 0 0 0,0-1 0 0 0,-1 1 0 0 0,1 1-1 0 0,-1-1 1 0 0,0 1 0 0 0,1-1 0 0 0,-1 1 0 0 0,0 1 0 0 0,0-1 0 0 0,0 0 0 0 0,0 1 0 0 0,4 4-1 0 0,-7-5-30 0 0,1 1 0 0 0,-1-1 0 0 0,0 0 0 0 0,0 1 0 0 0,0 0 0 0 0,-1-1 0 0 0,1 1 0 0 0,-1-1 0 0 0,1 1-1 0 0,-1 0 1 0 0,0-1 0 0 0,0 1 0 0 0,0 0 0 0 0,0 0 0 0 0,0-1 0 0 0,-1 1 0 0 0,0 3 0 0 0,-17 59 2718 0 0,7-29-1339 0 0,5-14-553 0 0,-1-1 0 0 0,-19 39 0 0 0,-9 24 282 0 0,27-66-1256 0 0,-1 10-106 0 0,0 24-444 0 0,3-26-1404 0 0,3 1-3964 0 0,4-43-7694 0 0,18-40 7783 0 0,-12 40 5263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4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46 0 0 0,'-48'-31'14139'0'0,"34"24"-10529"0"0,-1 2-3771 0 0,9 4-1281 0 0,0 0 1 0 0,1 1-1 0 0,-1-1 1 0 0,0 1-1 0 0,1 0 1 0 0,-1 1-1 0 0,-8 0 1 0 0,-12 5-954 0 0,-10 0-717 0 0,25-5 2563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4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232 129 304 0 0,'-15'-13'1950'0'0,"12"11"-1542"0"0,1 1 1 0 0,-1-1 0 0 0,1 1-1 0 0,0-1 1 0 0,0 0 0 0 0,0 0 0 0 0,0 0-1 0 0,0 0 1 0 0,0 0 0 0 0,1 0-1 0 0,-1-1 1 0 0,1 1 0 0 0,0 0-1 0 0,-3-6 1 0 0,0-7 2632 0 0,3 15-2896 0 0,1-1 1 0 0,-1 1-1 0 0,1-1 0 0 0,0 1 0 0 0,0-1 0 0 0,-1 1 0 0 0,1-1 0 0 0,0 0 0 0 0,0 1 0 0 0,0-1 1 0 0,0 0-1 0 0,-1 1 0 0 0,1-1 0 0 0,0 1 0 0 0,0-1 0 0 0,0 0 0 0 0,0 1 0 0 0,1-1 1 0 0,-1 0-1 0 0,0 1 0 0 0,0-1 0 0 0,0 1 0 0 0,0-1 0 0 0,1 0 0 0 0,-1 1 0 0 0,0-1 0 0 0,0 1 1 0 0,1-1-1 0 0,-1 1 0 0 0,1-1 0 0 0,-1 1 0 0 0,0-1 0 0 0,1 1 0 0 0,-1-1 0 0 0,2 0 1 0 0,2-3 366 0 0,1 0 1 0 0,-1 0 0 0 0,1 0 0 0 0,0 0 0 0 0,1 1 0 0 0,-1 0 0 0 0,1 0 0 0 0,-1 0 0 0 0,1 1 0 0 0,0 0 0 0 0,0 0 0 0 0,10-2 0 0 0,-13 3-484 0 0,0 1 1 0 0,0-1-1 0 0,0 1 1 0 0,0 0-1 0 0,0 0 1 0 0,0 0 0 0 0,1 0-1 0 0,-1 1 1 0 0,0-1-1 0 0,0 1 1 0 0,0-1-1 0 0,0 1 1 0 0,0 0-1 0 0,0 1 1 0 0,0-1-1 0 0,-1 0 1 0 0,1 1 0 0 0,0-1-1 0 0,-1 1 1 0 0,1 0-1 0 0,-1 0 1 0 0,0 0-1 0 0,1 0 1 0 0,-1 1-1 0 0,0-1 1 0 0,3 5 0 0 0,-4-5-39 0 0,0 0 1 0 0,0 1-1 0 0,0-1 1 0 0,-1 0-1 0 0,1 1 1 0 0,-1-1-1 0 0,0 0 1 0 0,1 1-1 0 0,-1-1 1 0 0,0 0-1 0 0,-1 1 1 0 0,1-1 0 0 0,0 0-1 0 0,0 1 1 0 0,-1-1-1 0 0,0 0 1 0 0,1 0-1 0 0,-1 1 1 0 0,0-1-1 0 0,0 0 1 0 0,0 0-1 0 0,-2 3 1 0 0,-32 40-687 0 0,31-40 570 0 0,-21 23-1524 0 0,0-1 0 0 0,-2-1 1 0 0,-37 28-1 0 0,24-22-1310 0 0,29-23 1617 0 0,1 0-1 0 0,-1-1 1 0 0,-1 0-1 0 0,1-1 0 0 0,-1 0 1 0 0,-1 0-1 0 0,-15 5 1 0 0,19-11-198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5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119 317 0 0 0,'-7'-4'1016'0'0,"0"0"1"0"0,0-1-1 0 0,0 0 0 0 0,-10-10 1 0 0,14 12-273 0 0,0 0 1 0 0,1-1-1 0 0,-1 1 0 0 0,1-1 1 0 0,0 1-1 0 0,0-1 0 0 0,0 0 1 0 0,0 0-1 0 0,0 0 1 0 0,1 0-1 0 0,0 0 0 0 0,0 0 1 0 0,0 0-1 0 0,0 0 1 0 0,1 0-1 0 0,-1-6 0 0 0,2 7-534 0 0,0 1-1 0 0,0-1 0 0 0,0 0 0 0 0,0 0 1 0 0,0 1-1 0 0,1-1 0 0 0,-1 1 0 0 0,1-1 1 0 0,0 1-1 0 0,0 0 0 0 0,0 0 0 0 0,0-1 1 0 0,0 2-1 0 0,0-1 0 0 0,0 0 1 0 0,1 0-1 0 0,-1 1 0 0 0,1-1 0 0 0,4-2 1 0 0,9-6 485 0 0,-11 7-516 0 0,0 1 0 0 0,0-1 1 0 0,1 1-1 0 0,-1 1 0 0 0,1-1 0 0 0,-1 1 1 0 0,1 0-1 0 0,-1 0 0 0 0,1 0 0 0 0,0 1 1 0 0,0 0-1 0 0,-1 0 0 0 0,1 1 1 0 0,0-1-1 0 0,-1 1 0 0 0,9 3 0 0 0,-12-3-141 0 0,0 0 1 0 0,0 0-1 0 0,0 1 0 0 0,0-1 0 0 0,-1 0 0 0 0,1 1 0 0 0,0 0 0 0 0,-1-1 0 0 0,1 1 0 0 0,-1 0 0 0 0,1 0 0 0 0,-1 0 0 0 0,0 0 0 0 0,0 0 1 0 0,0 0-1 0 0,0 1 0 0 0,0-1 0 0 0,0 0 0 0 0,-1 0 0 0 0,1 1 0 0 0,-1-1 0 0 0,1 5 0 0 0,-1-2-13 0 0,-1 1-1 0 0,0-1 1 0 0,0 1-1 0 0,0-1 1 0 0,0 1-1 0 0,-1-1 1 0 0,0 1-1 0 0,0-1 1 0 0,-4 7-1 0 0,-6 8-192 0 0,-1 0-1 0 0,-1-1 0 0 0,-24 27 0 0 0,-30 18-2438 0 0,35-34-753 0 0,2 1-3332 0 0,25-27 5762 0 0</inkml:trace>
  <inkml:trace contextRef="#ctx0" brushRef="#br0" timeOffset="1">342 26 928 0 0,'16'-13'5647'0'0,"-15"12"-5170"0"0,0 0 0 0 0,0 0 1 0 0,0 0-1 0 0,0 0 0 0 0,0 0 0 0 0,0 0 0 0 0,0 1 0 0 0,0-1 0 0 0,0 0 0 0 0,1 1 0 0 0,-1-1 0 0 0,0 1 0 0 0,1-1 0 0 0,-1 1 0 0 0,0-1 0 0 0,1 1 0 0 0,-1 0 0 0 0,1 0 0 0 0,-1 0 0 0 0,0 0 0 0 0,1 0 0 0 0,-1 0 0 0 0,0 0 0 0 0,1 0 0 0 0,-1 1 0 0 0,1-1 0 0 0,-1 0 1 0 0,0 1-1 0 0,2 0 0 0 0,80 16 5940 0 0,45-7-5902 0 0,-50-6-1938 0 0,-45-3-1619 0 0,1-2 1 0 0,54-8 0 0 0,32-2-13616 0 0,-119 11 16042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5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520 10 0 0 0,'-13'-3'1228'0'0,"1"1"-1"0"0,0 0 1 0 0,-1 1-1 0 0,1 0 1 0 0,-1 1 0 0 0,1 0-1 0 0,0 1 1 0 0,-1 1 0 0 0,1 0-1 0 0,0 0 1 0 0,0 2-1 0 0,-14 4 1 0 0,7-1 995 0 0,1 1-1 0 0,0 1 1 0 0,-22 15-1 0 0,-16 17-167 0 0,42-28-1755 0 0,-1 2 0 0 0,2 0 0 0 0,0 1 0 0 0,1 0 0 0 0,0 1 0 0 0,1 0-1 0 0,1 1 1 0 0,1 0 0 0 0,-11 30 0 0 0,6-5 7 0 0,1 0 1 0 0,2 1-1 0 0,-5 54 0 0 0,9-18 0 0 0,3 87-1 0 0,4-149-289 0 0,9 118 74 0 0,0-53-164 0 0,-8-73 19 0 0,0-1 1 0 0,1 1 0 0 0,0 0 0 0 0,0-1 0 0 0,6 15 0 0 0,-6-19-200 0 0,-1 0 1 0 0,1 0-1 0 0,1-1 1 0 0,-1 1-1 0 0,0-1 1 0 0,1 0-1 0 0,0 0 1 0 0,0 0-1 0 0,1 0 1 0 0,-1 0-1 0 0,1 0 0 0 0,6 4 1 0 0,-8-7-230 0 0,1 0 0 0 0,0 0 0 0 0,-1-1 0 0 0,1 1 0 0 0,0-1 0 0 0,0 1 0 0 0,0-1 0 0 0,0 0 0 0 0,-1 0 0 0 0,1 0 0 0 0,0-1 0 0 0,0 1 0 0 0,0-1 0 0 0,-1 1-1 0 0,1-1 1 0 0,0 0 0 0 0,0 0 0 0 0,-1 0 0 0 0,1 0 0 0 0,4-3 0 0 0,57-41-10209 0 0,-27 18 6017 0 0,-17 10 2675 0 0,-10 7 1308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6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564 63 0 0 0,'-18'-10'1284'0'0,"-1"1"-1"0"0,-1 1 1 0 0,0 0-1 0 0,0 2 1 0 0,0 0-1 0 0,0 1 1 0 0,-1 1-1 0 0,0 1 1 0 0,0 1-1 0 0,0 1 1 0 0,0 0-1 0 0,0 2 1 0 0,0 0 0 0 0,-38 8-1 0 0,47-5-962 0 0,0 1-1 0 0,-1 0 1 0 0,2 0 0 0 0,-1 1-1 0 0,1 1 1 0 0,0 0-1 0 0,0 1 1 0 0,0 0 0 0 0,1 0-1 0 0,1 1 1 0 0,-1 0-1 0 0,2 1 1 0 0,-1 0 0 0 0,1 0-1 0 0,1 1 1 0 0,0 0 0 0 0,0 0-1 0 0,1 1 1 0 0,0 0-1 0 0,1 0 1 0 0,1 0 0 0 0,0 1-1 0 0,-3 17 1 0 0,5-24-334 0 0,0 1 0 0 0,0 0-1 0 0,1 0 1 0 0,0-1 0 0 0,0 1 0 0 0,1 0 0 0 0,0 0 0 0 0,0 0 0 0 0,0 0-1 0 0,1 0 1 0 0,0 0 0 0 0,0 0 0 0 0,1-1 0 0 0,0 1 0 0 0,0 0 0 0 0,1-1 0 0 0,0 0-1 0 0,0 1 1 0 0,5 6 0 0 0,-3-5-121 0 0,-3-5 20 0 0,0 0 0 0 0,0 0 0 0 0,0 0 0 0 0,0 0 0 0 0,1 0-1 0 0,-1 0 1 0 0,1-1 0 0 0,0 1 0 0 0,0-1 0 0 0,0 0 0 0 0,0 0-1 0 0,0 0 1 0 0,0 0 0 0 0,0 0 0 0 0,1-1 0 0 0,-1 0 0 0 0,1 1 0 0 0,-1-1-1 0 0,5 0 1 0 0,-1 1-276 0 0,0-1 0 0 0,1-1 0 0 0,-1 1 0 0 0,0-1 0 0 0,0-1 0 0 0,0 1 0 0 0,0-1 0 0 0,0 0 0 0 0,0-1 0 0 0,0 0 0 0 0,0 0 0 0 0,0 0 0 0 0,0-1-1 0 0,8-5 1 0 0,-5 2-346 0 0,0-1-1 0 0,-1 0 0 0 0,0 0 1 0 0,-1-1-1 0 0,0 0 0 0 0,0-1 1 0 0,0 1-1 0 0,7-13 0 0 0,3-9-1352 0 0,-2 0-1 0 0,-1-1 1 0 0,-1 0 0 0 0,19-66-1 0 0,-24 66 1342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6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21 44 0 0,'8'-21'8482'0'0,"-7"34"-3383"0"0,-3 87 3996 0 0,-4 1-4427 0 0,-24 205-957 0 0,30-299-3574 0 0,-26 139 739 0 0,5-43-580 0 0,13-61-949 0 0,-27 82-1 0 0,34-119 226 0 0,-1-1 0 0 0,1 0 1 0 0,-1 0-1 0 0,0 0 0 0 0,-1 0 1 0 0,1-1-1 0 0,-1 1 0 0 0,1 0 0 0 0,-1-1 1 0 0,-7 6-1 0 0,9-8 32 0 0,-1 0 1 0 0,0 0-1 0 0,0 0 0 0 0,1 0 0 0 0,-1 0 1 0 0,0 0-1 0 0,0-1 0 0 0,0 1 1 0 0,0-1-1 0 0,0 0 0 0 0,0 1 1 0 0,0-1-1 0 0,0 0 0 0 0,0 0 0 0 0,0 0 1 0 0,0 0-1 0 0,0-1 0 0 0,0 1 1 0 0,0-1-1 0 0,0 1 0 0 0,0-1 1 0 0,0 1-1 0 0,0-1 0 0 0,0 0 0 0 0,1 0 1 0 0,-4-2-1 0 0,-46-31-8898 0 0,43 27 8397 0 0,0 0-1 0 0,0-1 1 0 0,0 0 0 0 0,1-1-1 0 0,1 0 1 0 0,-9-13 0 0 0,6 6 760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7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24 192 252 0 0,'-19'-25'2590'0'0,"19"25"-2384"0"0,-1-1 0 0 0,1 0 0 0 0,-1 1 0 0 0,1-1 0 0 0,-1 0 0 0 0,1 1 0 0 0,0-1 0 0 0,0 0 0 0 0,-1 0-1 0 0,1 0 1 0 0,0 1 0 0 0,0-1 0 0 0,0 0 0 0 0,0 0 0 0 0,0 0 0 0 0,0 0 0 0 0,0 1 0 0 0,0-1 0 0 0,0 0 0 0 0,0 0 0 0 0,0 0 0 0 0,1 1 0 0 0,-1-1 0 0 0,0 0 0 0 0,0 0 0 0 0,1 1 0 0 0,0-2 0 0 0,4-3 732 0 0,0 0 0 0 0,0 1-1 0 0,0-1 1 0 0,1 1 0 0 0,0 0 0 0 0,10-4 0 0 0,6-2-226 0 0,46-13 1 0 0,-19 7-337 0 0,-8 2-1454 0 0,1 1-1 0 0,76-13 1 0 0,-97 23-153 0 0,1 0 0 0 0,0 2 0 0 0,0 0 0 0 0,0 2 0 0 0,0 0 0 0 0,0 2 0 0 0,31 7 0 0 0,21 4-2232 0 0,-55-13 3034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7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37 0 0 0,'61'0'1532'0'0,"-20"-3"8421"0"0,-44-4-7312 0 0,-5-3-79 0 0,1 7-1782 0 0,0 0 1 0 0,0 0 0 0 0,0 1 0 0 0,0 0 0 0 0,0 1 0 0 0,-1 0 0 0 0,1 0-1 0 0,-1 0 1 0 0,-12 1 0 0 0,-72 9 1481 0 0,76-6-1846 0 0,2-1-313 0 0,0 2 0 0 0,1 0 0 0 0,-1 0-1 0 0,1 2 1 0 0,0-1 0 0 0,0 2-1 0 0,1-1 1 0 0,0 2 0 0 0,0 0 0 0 0,1 0-1 0 0,-16 15 1 0 0,19-16-91 0 0,1 0 1 0 0,0 1 0 0 0,0-1-1 0 0,1 1 1 0 0,0 1-1 0 0,0-1 1 0 0,1 1-1 0 0,0 0 1 0 0,1 0 0 0 0,0 0-1 0 0,0 1 1 0 0,1 0-1 0 0,0 0 1 0 0,0 0-1 0 0,2 0 1 0 0,-2 15 0 0 0,1-3-44 0 0,1-19 21 0 0,0 0 1 0 0,1 0 0 0 0,0 0-1 0 0,0 0 1 0 0,0 0 0 0 0,0 1-1 0 0,0-1 1 0 0,1 0 0 0 0,0 3 0 0 0,4 13-79 0 0,-3-13 33 0 0,-1 0 0 0 0,1 0 0 0 0,0-1 0 0 0,0 1 0 0 0,1-1 0 0 0,0 1 0 0 0,6 9 0 0 0,-5-10-102 0 0,0 0 0 0 0,0-1 0 0 0,1 1 0 0 0,-1-1 0 0 0,1 0 0 0 0,0 0 0 0 0,0-1 0 0 0,0 0 0 0 0,1 1 0 0 0,-1-2 0 0 0,1 1 0 0 0,0-1 0 0 0,0 1 0 0 0,0-2 0 0 0,10 3 0 0 0,-10-3-184 0 0,0 0 0 0 0,1 0-1 0 0,-1-1 1 0 0,1 0 0 0 0,-1 0 0 0 0,1-1-1 0 0,-1 0 1 0 0,1 0 0 0 0,-1 0-1 0 0,0-1 1 0 0,0 0 0 0 0,1 0-1 0 0,-1 0 1 0 0,0-1 0 0 0,-1 0 0 0 0,1 0-1 0 0,-1-1 1 0 0,1 1 0 0 0,-1-1-1 0 0,0-1 1 0 0,0 1 0 0 0,-1-1-1 0 0,1 1 1 0 0,3-7 0 0 0,10-12-1161 0 0,-13 16 963 0 0,1 1 0 0 0,-2-1 1 0 0,1 0-1 0 0,-1-1 1 0 0,0 1-1 0 0,0-1 0 0 0,3-12 1 0 0,6-6-809 0 0,-11 23 1202 0 0,-1 0 1 0 0,1 0 0 0 0,0-1 0 0 0,-1 1-1 0 0,0 0 1 0 0,0 0 0 0 0,0-1 0 0 0,0 1 0 0 0,0-1-1 0 0,0-4 1 0 0,17-103-1282 0 0,-16 99 2222 0 0,1 22 2335 0 0,1 24 615 0 0,6 45 1661 0 0,-10-45-3762 0 0,1 0 1 0 0,3-1-1 0 0,6 35 0 0 0,-6-53-1729 0 0,0-1 0 0 0,1 1-1 0 0,0-1 1 0 0,1 0 0 0 0,9 15 0 0 0,-15-28-199 0 0,1 1 1 0 0,0-1-1 0 0,0 0 1 0 0,0 1-1 0 0,0-1 1 0 0,0 0 0 0 0,0 1-1 0 0,0-1 1 0 0,0 0-1 0 0,0 0 1 0 0,0 0-1 0 0,1 0 1 0 0,-1 0-1 0 0,1 0 1 0 0,-1 0 0 0 0,0-1-1 0 0,1 1 1 0 0,0 0-1 0 0,-1-1 1 0 0,1 1-1 0 0,-1-1 1 0 0,1 0-1 0 0,-1 1 1 0 0,1-1 0 0 0,0 0-1 0 0,1 0 1 0 0,0-1-251 0 0,0 0 0 0 0,0 0 0 0 0,0 0 0 0 0,0 0 0 0 0,0 0 0 0 0,-1-1 0 0 0,1 0 0 0 0,0 1 0 0 0,-1-1-1 0 0,0 0 1 0 0,1 0 0 0 0,-1 0 0 0 0,2-3 0 0 0,6-7-1121 0 0,-1 0-1 0 0,0 0 0 0 0,-1-1 0 0 0,12-25 1 0 0,17-25-703 0 0,-28 43 2166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7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7 300 0 0,'0'0'155'0'0,"0"0"0"0"0,0 0 0 0 0,0-1 1 0 0,0 1-1 0 0,0 0 0 0 0,0 0 0 0 0,0-1 0 0 0,0 1 0 0 0,0 0 0 0 0,0 0 1 0 0,0 0-1 0 0,0-1 0 0 0,0 1 0 0 0,0 0 0 0 0,0 0 0 0 0,-2-2 1552 0 0,2 2-1552 0 0,0-1 0 0 0,-1 1 0 0 0,1 0 0 0 0,0 0 0 0 0,0 0 1 0 0,0 0-1 0 0,-1 0 0 0 0,1 0 0 0 0,0 0 0 0 0,0 0 0 0 0,0 0 0 0 0,-1 0 0 0 0,1 0 1 0 0,0 0-1 0 0,0 0 0 0 0,-1 0 0 0 0,1 0 0 0 0,0 0 0 0 0,0 0 0 0 0,-1 0 1 0 0,1 0-1 0 0,0 0 0 0 0,0 0 0 0 0,-1 0 0 0 0,-15 11 6497 0 0,12-8-5773 0 0,0 1 0 0 0,0 0 1 0 0,1-1-1 0 0,0 1 0 0 0,0 0 1 0 0,0 1-1 0 0,-3 6 0 0 0,-24 57 3404 0 0,20-47-3393 0 0,0 1 0 0 0,-8 32 1 0 0,10-33-570 0 0,6-19-282 0 0,1 1-1 0 0,0-1 1 0 0,0 1-1 0 0,0 0 1 0 0,0 0 0 0 0,0 0-1 0 0,1-1 1 0 0,-1 1-1 0 0,1 6 1 0 0,-4 28 280 0 0,2-32-292 0 0,1 0 0 0 0,0 0 0 0 0,1 0 0 0 0,0 0 0 0 0,-1 1 0 0 0,1-1 0 0 0,1 0 0 0 0,-1 0 0 0 0,1 0 0 0 0,0 0 0 0 0,0 0-1 0 0,2 5 1 0 0,4 7-32 0 0,-7-14-16 0 0,1 0 1 0 0,0-1-1 0 0,1 1 1 0 0,-1 0-1 0 0,0-1 1 0 0,1 1-1 0 0,-1 0 1 0 0,1-1-1 0 0,0 0 1 0 0,0 0-1 0 0,0 1 1 0 0,4 2-1 0 0,-3-2-71 0 0,1 0-1 0 0,0 0 0 0 0,0-1 0 0 0,0 0 0 0 0,0 1 1 0 0,0-1-1 0 0,0-1 0 0 0,1 1 0 0 0,-1-1 0 0 0,1 1 1 0 0,-1-1-1 0 0,1-1 0 0 0,-1 1 0 0 0,1-1 0 0 0,0 1 1 0 0,-1-1-1 0 0,1 0 0 0 0,0-1 0 0 0,-1 1 0 0 0,1-1 1 0 0,-1 0-1 0 0,5-2 0 0 0,8-3-822 0 0,0-1-1 0 0,0-1 1 0 0,-1-1-1 0 0,21-14 1 0 0,5-3-1976 0 0,-19 10 602 0 0,-1-1 1 0 0,0-1-1 0 0,-2-2 1 0 0,0 1-1 0 0,21-29 1 0 0,-24 30 660 0 0,20-34-1461 0 0,-28 35 2272 0 0,-7-3 81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2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0 0 0,'92'-51'2650'0'0,"-63"39"-2368"0"0,0 1 0 0 0,1 1 1 0 0,0 2-1 0 0,1 1 0 0 0,0 1 1 0 0,0 2-1 0 0,46-1 0 0 0,23-6-123 0 0,-70 7-267 0 0,43-2-1 0 0,-50 3-2 0 0,1 1-4230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8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0 0 0 0,'-3'1'286'0'0,"0"1"1"0"0,-1-1-1 0 0,1 0 1 0 0,-1 0-1 0 0,1 0 1 0 0,0-1-1 0 0,-1 0 0 0 0,1 1 1 0 0,-7-1-1 0 0,-35-5 6639 0 0,11 2 1534 0 0,33 3-8206 0 0,0 1 0 0 0,-1-1 0 0 0,1 1 0 0 0,0-1-1 0 0,0 1 1 0 0,0-1 0 0 0,0 1 0 0 0,-1 0 0 0 0,1 0-1 0 0,0 0 1 0 0,0-1 0 0 0,0 1 0 0 0,1 0 0 0 0,-1 0-1 0 0,0 0 1 0 0,0 0 0 0 0,0 0 0 0 0,1 1 0 0 0,-1-1-1 0 0,1 0 1 0 0,-1 0 0 0 0,1 0 0 0 0,-1 1 0 0 0,0 1-1 0 0,-10 41 1038 0 0,8-29-790 0 0,2-7-411 0 0,0-1 0 0 0,0 0 1 0 0,0 1-1 0 0,1-1 0 0 0,0 1 1 0 0,1-1-1 0 0,0 0 0 0 0,0 1 1 0 0,1-1-1 0 0,2 8 0 0 0,26 68 262 0 0,-24-72-461 0 0,0 0 0 0 0,1-1 0 0 0,0 1 0 0 0,0-2 0 0 0,1 1 0 0 0,0-1 1 0 0,1 0-1 0 0,0-1 0 0 0,0 0 0 0 0,1 0 0 0 0,0-1 0 0 0,0 0 0 0 0,1-1 1 0 0,-1 0-1 0 0,2-1 0 0 0,-1 0 0 0 0,0-1 0 0 0,1 0 0 0 0,12 2 0 0 0,-10-3-546 0 0,0 0 0 0 0,0-1 0 0 0,0-1 0 0 0,0-1 0 0 0,1 0 0 0 0,-1 0 0 0 0,16-4 0 0 0,-18 2-515 0 0,-1-1 1 0 0,1 0 0 0 0,-1-1 0 0 0,0 0-1 0 0,0 0 1 0 0,0-1 0 0 0,-1-1-1 0 0,19-12 1 0 0,-27 16 795 0 0,-1 0 0 0 0,1 0 1 0 0,0 1-1 0 0,-1-1 0 0 0,1 0 0 0 0,-1-1 0 0 0,1 1 0 0 0,-1 0 0 0 0,0 0 0 0 0,0-1 0 0 0,0 1 1 0 0,0 0-1 0 0,0-1 0 0 0,-1 1 0 0 0,1-1 0 0 0,-1 1 0 0 0,0-1 0 0 0,1 1 0 0 0,-1-1 0 0 0,0 1 1 0 0,-1-1-1 0 0,1 1 0 0 0,0-1 0 0 0,-2-4 0 0 0,-6 1 35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8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0 0 0,'-5'13'1298'0'0,"0"0"0"0"0,1 0 0 0 0,1 1 0 0 0,-3 16 0 0 0,2 27 11864 0 0,8-51-10939 0 0,5-8-4871 0 0,-8 2 2165 0 0,0 0 0 0 0,0-1 0 0 0,0 1 0 0 0,0 0 0 0 0,-1-1 0 0 0,1 1 0 0 0,0-1 0 0 0,-1 1 0 0 0,1-1 0 0 0,0 1-1 0 0,-1-1 1 0 0,1 1 0 0 0,0-1 0 0 0,-1 0 0 0 0,1 1 0 0 0,-1-1 0 0 0,1 0 0 0 0,-1 0 0 0 0,0 1 0 0 0,1-3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39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30 953 224 0 0,'-30'22'16527'0'0,"54"-37"-10758"0"0,10-11-3648 0 0,3-3-1314 0 0,118-89 236 0 0,-140 106-1300 0 0,-2 0 1 0 0,0-1-1 0 0,-1 0 0 0 0,0-1 0 0 0,11-17 0 0 0,-15 20-60 0 0,9-12-602 0 0,-1-1 0 0 0,-1-1 0 0 0,-1-1 0 0 0,-1 0 0 0 0,-1-1 0 0 0,-2 0 0 0 0,-1-1 0 0 0,-1 0 0 0 0,8-50 0 0 0,-4 25-223 0 0,-8 40 837 0 0,-1-1 1 0 0,0 1-1 0 0,-1 0 0 0 0,0-16 0 0 0,7-178-1190 0 0,-18 188 2747 0 0,3 12-277 0 0,3 10-220 0 0,-17 30 1232 0 0,12-4-871 0 0,1 0 0 0 0,2-1-1 0 0,-3 49 1 0 0,2-11 445 0 0,-7 126 2394 0 0,3-114-2709 0 0,3-30-441 0 0,-2 67 0 0 0,0 139 301 0 0,9-242-1105 0 0,0 0 1 0 0,0 1-1 0 0,1-1 1 0 0,1 0-1 0 0,0 0 0 0 0,1 0 1 0 0,0-1-1 0 0,1 1 1 0 0,0-1-1 0 0,1 1 0 0 0,8 13 1 0 0,-2-6-90 0 0,-10-17 73 0 0,0 0 0 0 0,0 0 0 0 0,0 0 0 0 0,1 0 0 0 0,-1 0 0 0 0,1 0 0 0 0,-1 0 0 0 0,1 0-1 0 0,0-1 1 0 0,-1 1 0 0 0,1-1 0 0 0,0 1 0 0 0,4 1 0 0 0,0 1-60 0 0,0 0 0 0 0,0-1-1 0 0,1 0 1 0 0,-1 0 0 0 0,1 0 0 0 0,0-1 0 0 0,0 0-1 0 0,0 0 1 0 0,0-1 0 0 0,0 0 0 0 0,0 0 0 0 0,0-1-1 0 0,0 0 1 0 0,0 0 0 0 0,0-1 0 0 0,1 1 0 0 0,-1-2-1 0 0,10-2 1 0 0,0-1-202 0 0,0-1 0 0 0,-1-1 1 0 0,0 0-1 0 0,0-1 0 0 0,0-1 0 0 0,-1-1 0 0 0,-1 0 0 0 0,0 0 0 0 0,0-2 0 0 0,-1 0 0 0 0,0 0 0 0 0,-1-1 1 0 0,-1-1-1 0 0,0 0 0 0 0,15-24 0 0 0,-21 29 121 0 0,-1 0-1 0 0,0 0 1 0 0,0-1-1 0 0,-1 1 1 0 0,0-1 0 0 0,0 0-1 0 0,-1 0 1 0 0,-1 0 0 0 0,1 0-1 0 0,-2 0 1 0 0,1 0 0 0 0,-2 0-1 0 0,1 0 1 0 0,-1 0 0 0 0,-3-11-1 0 0,2 15 167 0 0,0 1 0 0 0,0-1 0 0 0,0 1 0 0 0,-1-1-1 0 0,0 1 1 0 0,0 0 0 0 0,0 0 0 0 0,-1 1-1 0 0,0-1 1 0 0,1 0 0 0 0,-2 1 0 0 0,1 0 0 0 0,0 0-1 0 0,-11-6 1 0 0,12 8 129 0 0,-1 0 0 0 0,0 0 0 0 0,0 1 0 0 0,1 0 0 0 0,-1-1 0 0 0,0 1-1 0 0,0 0 1 0 0,0 1 0 0 0,0-1 0 0 0,-1 1 0 0 0,1 0 0 0 0,0 0 0 0 0,0 0-1 0 0,0 1 1 0 0,0-1 0 0 0,0 1 0 0 0,0 0 0 0 0,0 0 0 0 0,0 0 0 0 0,0 1 0 0 0,1-1-1 0 0,-8 5 1 0 0,9-5-68 0 0,-1 0-1 0 0,1 1 0 0 0,-1 0 0 0 0,1-1 1 0 0,0 1-1 0 0,0 0 0 0 0,-1 0 1 0 0,1 0-1 0 0,1 0 0 0 0,-1 0 0 0 0,0 1 1 0 0,0-1-1 0 0,1 0 0 0 0,0 1 1 0 0,-1 0-1 0 0,1-1 0 0 0,0 1 0 0 0,0 0 1 0 0,0-1-1 0 0,1 1 0 0 0,-1 0 1 0 0,1 0-1 0 0,-1 0 0 0 0,1-1 0 0 0,0 1 1 0 0,0 0-1 0 0,0 0 0 0 0,1 0 1 0 0,-1 0-1 0 0,0 0 0 0 0,1-1 0 0 0,0 1 1 0 0,0 0-1 0 0,0-1 0 0 0,0 1 1 0 0,0 0-1 0 0,1-1 0 0 0,2 4 0 0 0,0 1-67 0 0,0 0-1 0 0,1 0 1 0 0,0-1-1 0 0,1 0 1 0 0,-1 0-1 0 0,1 0 1 0 0,0-1-1 0 0,1 0 1 0 0,-1 0-1 0 0,1-1 1 0 0,0 1-1 0 0,13 5 1 0 0,-4-5-75 0 0,0-1 0 0 0,0-1 0 0 0,0 0 1 0 0,0-1-1 0 0,0-1 0 0 0,0 0 0 0 0,0-2 0 0 0,0 1 1 0 0,1-2-1 0 0,-1 0 0 0 0,16-5 0 0 0,-11 2-346 0 0,1-1 0 0 0,-1-2 0 0 0,0 0 0 0 0,-1-1 0 0 0,0 0 0 0 0,0-2 0 0 0,25-18-1 0 0,-23 11-967 0 0,-2-1-1 0 0,0 0 0 0 0,26-33 0 0 0,-14 14-151 0 0,-14 14 867 0 0,-16 20 641 0 0,0 1 1 0 0,0-1 0 0 0,1 1 0 0 0,-1-1-1 0 0,1 1 1 0 0,0 0 0 0 0,0 0 0 0 0,4-2-1 0 0,-2-2 596 0 0,-1 2 455 0 0,-2 16 132 0 0,7 68 3729 0 0,-9-54-3814 0 0,-1-13-641 0 0,1 0-1 0 0,0 0 1 0 0,1 0 0 0 0,0 0-1 0 0,6 22 1 0 0,-4 2 13 0 0,-3-33-419 0 0,-1 1-1 0 0,1-1 0 0 0,0 0 1 0 0,1 0-1 0 0,-1 0 1 0 0,0 1-1 0 0,1-1 1 0 0,0 0-1 0 0,0 0 0 0 0,2 6 1 0 0,5 14-32 0 0,3 2-188 0 0,-7-20 16 0 0,1 0-1 0 0,0 0 0 0 0,0 0 0 0 0,0 0 0 0 0,1-1 0 0 0,-1 0 0 0 0,1 0 0 0 0,8 4 1 0 0,-10-7-3 0 0,0 0 1 0 0,0 1 0 0 0,1-2 0 0 0,-1 1-1 0 0,1 0 1 0 0,-1-1 0 0 0,0 0 0 0 0,1 0 0 0 0,-1-1-1 0 0,1 1 1 0 0,-1-1 0 0 0,0 0 0 0 0,1 0-1 0 0,-1 0 1 0 0,0 0 0 0 0,4-3 0 0 0,8-2-456 0 0,-1 0 0 0 0,0-1 1 0 0,0-1-1 0 0,-1 0 0 0 0,0-1 0 0 0,-1-1 1 0 0,0 0-1 0 0,0-1 0 0 0,-1 0 0 0 0,0-1 1 0 0,-1 0-1 0 0,-1-1 0 0 0,10-15 1 0 0,-12 13-43 0 0,-1-1 0 0 0,0 0 1 0 0,4-21-1 0 0,1 1-139 0 0,-11 32 864 0 0,0 0-1 0 0,0 0 1 0 0,-1 1 0 0 0,1-1-1 0 0,-1 0 1 0 0,0 0-1 0 0,0 0 1 0 0,0 0 0 0 0,-1 1-1 0 0,1-1 1 0 0,-1 0-1 0 0,0 0 1 0 0,0 1 0 0 0,0-1-1 0 0,-1 0 1 0 0,1 1-1 0 0,-1 0 1 0 0,0-1 0 0 0,0 1-1 0 0,-3-4 1 0 0,4 6 114 0 0,0-1-1 0 0,0 1 1 0 0,-1 0 0 0 0,1-1 0 0 0,0 1-1 0 0,-1 0 1 0 0,1 0 0 0 0,-1 0 0 0 0,1 0-1 0 0,-1 1 1 0 0,1-1 0 0 0,-1 0 0 0 0,0 0-1 0 0,1 1 1 0 0,-1-1 0 0 0,0 1 0 0 0,1 0-1 0 0,-1-1 1 0 0,0 1 0 0 0,0 0 0 0 0,0 0-1 0 0,1 0 1 0 0,-1 0 0 0 0,0 1 0 0 0,0-1-1 0 0,1 0 1 0 0,-1 1 0 0 0,0-1 0 0 0,0 1-1 0 0,1 0 1 0 0,-1-1 0 0 0,1 1 0 0 0,-1 0-1 0 0,1 0 1 0 0,-1 0 0 0 0,1 0 0 0 0,-1 0-1 0 0,1 0 1 0 0,0 1 0 0 0,0-1 0 0 0,-1 0-1 0 0,1 1 1 0 0,-1 1 0 0 0,-1 2 154 0 0,0-1 0 0 0,0 1 0 0 0,0 0 0 0 0,1 0 1 0 0,0 0-1 0 0,0 0 0 0 0,0 0 0 0 0,1 0 0 0 0,-1 1 0 0 0,1-1 0 0 0,0 10 1 0 0,-1 70 2079 0 0,3-53-1917 0 0,8 1-74 0 0,0-3-260 0 0,-8-26-243 0 0,1 1-1 0 0,-1-1 1 0 0,1 0 0 0 0,0 0 0 0 0,0-1 0 0 0,1 1 0 0 0,-1 0 0 0 0,1-1 0 0 0,-1 1 0 0 0,1-1 0 0 0,0 0 0 0 0,0 0 0 0 0,1 0 0 0 0,-1 0 0 0 0,1-1 0 0 0,-1 1 0 0 0,1-1-1 0 0,0 0 1 0 0,0 0 0 0 0,0-1 0 0 0,0 1 0 0 0,0-1 0 0 0,0 1 0 0 0,1-1 0 0 0,4 0 0 0 0,5-2-612 0 0,0 0 0 0 0,0-1 0 0 0,-1-1 0 0 0,1 0 0 0 0,-1-1 0 0 0,0-1-1 0 0,0 0 1 0 0,0 0 0 0 0,0-2 0 0 0,-1 1 0 0 0,0-2 0 0 0,-1 1 0 0 0,0-2 0 0 0,0 1 0 0 0,11-12 0 0 0,13-16-2465 0 0,-1 0 1 0 0,53-79 0 0 0,-70 89 2484 0 0,-6 0 430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0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0 0 0,'0'0'2635'0'0,"-10"10"3187"0"0,0 31 3542 0 0,6-27-8114 0 0,1 0 0 0 0,0 1 1 0 0,1-1-1 0 0,0 17 0 0 0,-3 24 544 0 0,-51 230 1809 0 0,32-196-3088 0 0,17-71-452 0 0,1 0 1 0 0,1 1 0 0 0,1 0-1 0 0,1-1 1 0 0,-2 25-1 0 0,0 5-7 0 0,4-41-72 0 0,0 0 0 0 0,0 0 0 0 0,0 0-1 0 0,0 0 1 0 0,1 0 0 0 0,1 0 0 0 0,-1 0 0 0 0,1 0-1 0 0,0 0 1 0 0,0 0 0 0 0,4 9 0 0 0,7 35-760 0 0,-10-48 506 0 0,0 0-1 0 0,0 0 1 0 0,0-1-1 0 0,1 1 0 0 0,-1-1 1 0 0,1 1-1 0 0,-1-1 0 0 0,1 0 1 0 0,0 0-1 0 0,0 0 1 0 0,0 0-1 0 0,0-1 0 0 0,0 1 1 0 0,0-1-1 0 0,1 0 1 0 0,-1 0-1 0 0,0 0 0 0 0,1 0 1 0 0,-1 0-1 0 0,1-1 0 0 0,-1 0 1 0 0,1 1-1 0 0,-1-1 1 0 0,1-1-1 0 0,-1 1 0 0 0,1 0 1 0 0,-1-1-1 0 0,0 0 1 0 0,1 0-1 0 0,-1 0 0 0 0,0 0 1 0 0,1 0-1 0 0,-1-1 0 0 0,4-2 1 0 0,10-5-1551 0 0,-1-2 0 0 0,0 1 1 0 0,-1-2-1 0 0,0 0 0 0 0,-1-1 0 0 0,0 0 1 0 0,-1-1-1 0 0,14-20 0 0 0,-21 26 1254 0 0,-5 6 406 0 0,0 1 0 0 0,1-1 0 0 0,-1 0 0 0 0,0 1 0 0 0,0-1 0 0 0,0 0 0 0 0,0 0 0 0 0,0 0 0 0 0,-1 0 0 0 0,1 1 0 0 0,-1-1 0 0 0,1 0 0 0 0,-1 0 0 0 0,0 0 0 0 0,1-1 0 0 0,-1-2 0 0 0,0-5-128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0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42 125 0 0 0,'-3'1'628'0'0,"0"-1"0"0"0,0-1 1 0 0,0 1-1 0 0,0 0 0 0 0,0-1 0 0 0,0 1 1 0 0,0-1-1 0 0,0 0 0 0 0,1 0 0 0 0,-1 0 0 0 0,-4-2 1 0 0,7 3-504 0 0,0-1 1 0 0,0 1-1 0 0,0 0 1 0 0,0 0-1 0 0,-1 0 1 0 0,1 0-1 0 0,0-1 1 0 0,0 1-1 0 0,0 0 1 0 0,0 0 0 0 0,0 0-1 0 0,-1-1 1 0 0,1 1-1 0 0,0 0 1 0 0,0 0-1 0 0,0 0 1 0 0,0-1-1 0 0,0 1 1 0 0,0 0-1 0 0,0 0 1 0 0,0-1-1 0 0,0 1 1 0 0,0 0-1 0 0,0 0 1 0 0,0-1 0 0 0,0 1-1 0 0,0 0 1 0 0,0 0-1 0 0,0 0 1 0 0,0-1-1 0 0,0 1 1 0 0,0 0-1 0 0,1 0 1 0 0,-1 0-1 0 0,0-1 1 0 0,0 1-1 0 0,0 0 1 0 0,0 0-1 0 0,0 0 1 0 0,1-1-1 0 0,-1 1 1 0 0,21-10 3194 0 0,6 3-2057 0 0,26-8-1811 0 0,58-9-1 0 0,-98 21-726 0 0,0 0 0 0 0,0-1 0 0 0,21-8 0 0 0,7-3-4149 0 0,-22 0 93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0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46 269 392 0 0,'-23'-10'3930'0'0,"1"1"3732"0"0,22 8-7386 0 0,0 0 0 0 0,0 1 0 0 0,0-1 0 0 0,0 1-1 0 0,0-1 1 0 0,0 1 0 0 0,0-1 0 0 0,0 0 0 0 0,0 1-1 0 0,0-1 1 0 0,0 1 0 0 0,0-1 0 0 0,1 1 0 0 0,-1-1 0 0 0,0 0-1 0 0,0 1 1 0 0,0-1 0 0 0,1 1 0 0 0,-1-1 0 0 0,0 1-1 0 0,1 0 1 0 0,-1-1 0 0 0,1 1 0 0 0,-1-1 0 0 0,0 1-1 0 0,1 0 1 0 0,-1-1 0 0 0,1 1 0 0 0,-1 0 0 0 0,2-1-1 0 0,16-16 3093 0 0,-17 17-3215 0 0,59-59 2973 0 0,-45 42-2981 0 0,1 2 1 0 0,0 0-1 0 0,1 1 0 0 0,25-17 1 0 0,-6 7-115 0 0,-31 19-62 0 0,0 1-1 0 0,0 0 1 0 0,1 0 0 0 0,-1 0 0 0 0,1 1 0 0 0,0 0 0 0 0,0 0 0 0 0,0 0-1 0 0,1 1 1 0 0,-1 0 0 0 0,0 0 0 0 0,8-1 0 0 0,-12 4 7 0 0,0-1 1 0 0,0 0-1 0 0,1 1 0 0 0,-1-1 1 0 0,0 1-1 0 0,0 0 0 0 0,-1 0 1 0 0,1 0-1 0 0,0 0 0 0 0,0 0 1 0 0,0 0-1 0 0,-1 0 0 0 0,1 0 1 0 0,0 1-1 0 0,-1-1 1 0 0,1 1-1 0 0,-1-1 0 0 0,0 1 1 0 0,1 0-1 0 0,-1 0 0 0 0,0-1 1 0 0,0 1-1 0 0,0 0 0 0 0,0 0 1 0 0,0 3-1 0 0,18 59-1083 0 0,-15-44 303 0 0,-1-4-525 0 0,-2 0 0 0 0,0 0 0 0 0,0 0 0 0 0,-4 25 0 0 0,2 4-3556 0 0,0-34 3719 0 0,-1-1 0 0 0,0-1 0 0 0,0 1 0 0 0,-1 0 0 0 0,0 0 0 0 0,0-1 0 0 0,-6 10 1 0 0,-11 35-2385 0 0,18-34 2949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1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1045 0 0 0,'-11'18'2378'0'0,"0"0"0"0"0,-22 24 0 0 0,23-30-427 0 0,-10 6 4057 0 0,20-17-5949 0 0,0-1 1 0 0,-1 0 0 0 0,1 0 0 0 0,-1 1 0 0 0,1-1-1 0 0,0 0 1 0 0,-1 0 0 0 0,1 0 0 0 0,0 1 0 0 0,-1-1-1 0 0,1 0 1 0 0,-1 0 0 0 0,1 0 0 0 0,-1 0-1 0 0,1 0 1 0 0,0 0 0 0 0,-1 0 0 0 0,1 0 0 0 0,-1 0-1 0 0,1 0 1 0 0,-1 0 0 0 0,1 0 0 0 0,0 0-1 0 0,-1-1 1 0 0,1 1 0 0 0,-1 0 0 0 0,1 0 0 0 0,0 0-1 0 0,-1 0 1 0 0,1-1 0 0 0,0 1 0 0 0,-1-1-1 0 0,-3-15-2194 0 0,10-40-6489 0 0,-3 26 6098 0 0,-3-13-627 0 0,0 28 2526 0 0</inkml:trace>
  <inkml:trace contextRef="#ctx0" brushRef="#br0" timeOffset="1">13 55 0 0 0,'0'-1'125'0'0,"1"-1"241"0"0,-1-1-1 0 0,0 0 1 0 0,0 1 0 0 0,0-1 0 0 0,0 1 0 0 0,-1-1-1 0 0,1 0 1 0 0,-1 1 0 0 0,0-1 0 0 0,1 1-1 0 0,-1 0 1 0 0,0-1 0 0 0,-2-3 0 0 0,-3-6 5862 0 0,16 9-5353 0 0,10 7-3494 0 0,-13 1 1593 0 0,-1 0 0 0 0,0 1 0 0 0,0-1 0 0 0,-1 1 0 0 0,0 0 0 0 0,0 1 0 0 0,0-1 1 0 0,6 14-1 0 0,-9-14 529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2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54 971 0 0 0,'-20'28'1707'0'0,"17"-23"-603"0"0,-1-1 1 0 0,0 0 0 0 0,0-1 0 0 0,0 1 0 0 0,-1 0 0 0 0,-5 2 0 0 0,84-48 8080 0 0,4-4-3664 0 0,80-55-2398 0 0,-90 53-4431 0 0,-2-2 0 0 0,91-90-1 0 0,-125 103 48 0 0,-2-1 0 0 0,-2-2 0 0 0,-1-1 0 0 0,29-60 0 0 0,-53 96 1138 0 0,8-19-195 0 0,0 0 0 0 0,-2-1 0 0 0,-1 0 0 0 0,-1-1 0 0 0,-1 0 1 0 0,-1 0-1 0 0,-1 0 0 0 0,-2 0 0 0 0,0-41 0 0 0,-2 65 386 0 0,0 0-1 0 0,0 0 1 0 0,0 1-1 0 0,0-1 1 0 0,-1 0-1 0 0,1 0 1 0 0,0 0 0 0 0,-1 1-1 0 0,1-1 1 0 0,-1 0-1 0 0,1 1 1 0 0,-1-1-1 0 0,0 0 1 0 0,0 1 0 0 0,0-1-1 0 0,0 1 1 0 0,0-1-1 0 0,0 1 1 0 0,0-1-1 0 0,-1 1 1 0 0,1 0 0 0 0,0 0-1 0 0,-1 0 1 0 0,1-1-1 0 0,-1 1 1 0 0,1 1 0 0 0,-1-1-1 0 0,-2-1 1 0 0,2 2 36 0 0,0-1 1 0 0,0 1-1 0 0,1 0 0 0 0,-1 0 1 0 0,0 0-1 0 0,0 1 1 0 0,0-1-1 0 0,0 0 1 0 0,0 1-1 0 0,0-1 1 0 0,0 1-1 0 0,0 0 0 0 0,0-1 1 0 0,0 1-1 0 0,1 0 1 0 0,-1 0-1 0 0,0 0 1 0 0,1 1-1 0 0,-1-1 1 0 0,1 0-1 0 0,-1 1 0 0 0,1-1 1 0 0,0 0-1 0 0,-1 1 1 0 0,1 0-1 0 0,-2 2 1 0 0,-5 7 217 0 0,-2 3 72 0 0,-1 1 0 0 0,2 0 1 0 0,0 0-1 0 0,1 1 1 0 0,-11 27-1 0 0,-45 160 2689 0 0,54-169-2674 0 0,2-1-1 0 0,2 1 1 0 0,1 0 0 0 0,1 0 0 0 0,2 1 0 0 0,2-1-1 0 0,5 50 1 0 0,-1-38-162 0 0,-4-38-219 0 0,0-1-1 0 0,1 1 1 0 0,0-1-1 0 0,0 1 1 0 0,0-1 0 0 0,1 1-1 0 0,0-1 1 0 0,6 13 0 0 0,6 6-61 0 0,-11-20-97 0 0,-1-1 0 0 0,1 0 0 0 0,0 0 0 0 0,0 0 0 0 0,1 0 0 0 0,0 0 1 0 0,-1-1-1 0 0,1 1 0 0 0,1-1 0 0 0,-1 0 0 0 0,1-1 0 0 0,0 1 0 0 0,7 4 0 0 0,-6-6-424 0 0,1 1 1 0 0,-1-2-1 0 0,0 1 0 0 0,1-1 1 0 0,-1 0-1 0 0,1 0 0 0 0,0-1 1 0 0,-1 1-1 0 0,1-2 0 0 0,-1 1 1 0 0,1-1-1 0 0,-1 0 0 0 0,1 0 0 0 0,-1-1 1 0 0,7-2-1 0 0,18-6-3994 0 0,49-22 0 0 0,-77 30 4200 0 0,142-65-6746 0 0,-125 56 6388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2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420 82 84 0 0,'0'-3'567'0'0,"0"0"-1"0"0,0 0 1 0 0,-1 0 0 0 0,1 0 0 0 0,-1 0-1 0 0,1-1 1 0 0,-1 1 0 0 0,0 0 0 0 0,0 0-1 0 0,0 0 1 0 0,-1 1 0 0 0,1-1 0 0 0,-1 0-1 0 0,0 0 1 0 0,1 1 0 0 0,-1-1-1 0 0,0 1 1 0 0,-1 0 0 0 0,1-1 0 0 0,-5-2-1 0 0,2 2 218 0 0,1 0 0 0 0,-1 1 0 0 0,0 0 0 0 0,0 0 0 0 0,-1 0 0 0 0,1 0 0 0 0,0 1 0 0 0,-1 0 0 0 0,1 0 0 0 0,-1 0 0 0 0,-7 1 0 0 0,1 0 386 0 0,-1 1 1 0 0,1 0 0 0 0,0 1 0 0 0,-22 5 0 0 0,24-4-986 0 0,1 0 0 0 0,-1 1 0 0 0,1 0 0 0 0,0 1 0 0 0,-11 7 0 0 0,-9 9 34 0 0,2 1 0 0 0,0 2 0 0 0,-37 43 0 0 0,60-61-251 0 0,1 1 1 0 0,0-1-1 0 0,1 0 1 0 0,-1 1-1 0 0,1 0 1 0 0,1-1-1 0 0,-1 1 1 0 0,1 0-1 0 0,0 0 1 0 0,1 0-1 0 0,-1 0 1 0 0,1 0-1 0 0,1 0 1 0 0,-1 0-1 0 0,3 11 1 0 0,-1-14-43 0 0,0 0 1 0 0,0-1 0 0 0,1 1 0 0 0,-1 0-1 0 0,1-1 1 0 0,0 0 0 0 0,0 0 0 0 0,0 0 0 0 0,0 0-1 0 0,0 0 1 0 0,0-1 0 0 0,1 1 0 0 0,0-1-1 0 0,-1 0 1 0 0,1 0 0 0 0,0 0 0 0 0,0 0-1 0 0,0-1 1 0 0,0 0 0 0 0,0 0 0 0 0,5 1-1 0 0,-1 0-180 0 0,0-1-1 0 0,0 0 0 0 0,0 0 1 0 0,0-1-1 0 0,-1 0 0 0 0,1-1 0 0 0,0 1 1 0 0,0-2-1 0 0,0 1 0 0 0,10-4 1 0 0,-9 2-65 0 0,-1 1 10 0 0,-1-1 1 0 0,0 1-1 0 0,1-2 0 0 0,-1 1 0 0 0,0-1 0 0 0,0 0 0 0 0,-1 0 0 0 0,1 0 0 0 0,-1-1 0 0 0,0 0 0 0 0,-1-1 0 0 0,9-8 0 0 0,9-15-532 0 0,-18 24 705 0 0,0 0 1 0 0,0 0-1 0 0,-1-1 0 0 0,0 0 0 0 0,0 0 0 0 0,-1 0 1 0 0,0 0-1 0 0,0 0 0 0 0,4-13 0 0 0,0-3-27 0 0,1 1 0 0 0,18-34 0 0 0,-5 13 399 0 0,-17 30-8 0 0,-4 11-90 0 0,0 0 1 0 0,0-1-1 0 0,1 1 0 0 0,-1 0 0 0 0,0 0 1 0 0,1 0-1 0 0,-1 0 0 0 0,0-1 0 0 0,1 1 0 0 0,0 0 1 0 0,-1 0-1 0 0,1 0 0 0 0,0 0 0 0 0,-1 0 0 0 0,1 0 1 0 0,0 0-1 0 0,0 0 0 0 0,0 1 0 0 0,0-1 0 0 0,0 0 1 0 0,0 0-1 0 0,2 0 0 0 0,-3 4 305 0 0,0 1 0 0 0,0 0-1 0 0,0 0 1 0 0,1-1 0 0 0,0 1 0 0 0,0 0 0 0 0,0-1 0 0 0,0 1-1 0 0,2 3 1 0 0,-1 4-82 0 0,0-1 0 0 0,-1 1 0 0 0,0-1-1 0 0,-1 1 1 0 0,0-1 0 0 0,-3 17 0 0 0,1 8 126 0 0,2-19-316 0 0,0-7-86 0 0,0 0 1 0 0,0 0 0 0 0,1 1 0 0 0,0-1-1 0 0,0 0 1 0 0,4 11 0 0 0,-2 3 26 0 0,3 6-136 0 0,1-18-154 0 0,-7-9 64 0 0,1 0 1 0 0,0-1 0 0 0,0 1 0 0 0,0-1 0 0 0,0 1 0 0 0,0-1 0 0 0,0 1 0 0 0,0-1 0 0 0,0 0 0 0 0,1 1-1 0 0,-1-1 1 0 0,3 1 0 0 0,-2-1-219 0 0,0-1-1 0 0,0 1 0 0 0,1-1 0 0 0,-1 0 1 0 0,0 0-1 0 0,0 0 0 0 0,1 0 0 0 0,-1 0 1 0 0,0 0-1 0 0,0-1 0 0 0,1 1 0 0 0,-1-1 1 0 0,3-1-1 0 0,-1 0-303 0 0,-1-1-1 0 0,0 0 1 0 0,0 1 0 0 0,0-1 0 0 0,0 0-1 0 0,-1-1 1 0 0,1 1 0 0 0,-1 0 0 0 0,0-1-1 0 0,0 0 1 0 0,0 1 0 0 0,1-5 0 0 0,9-13-2557 0 0,-8 14 2348 0 0,0 0 0 0 0,0-1 0 0 0,-1 1 0 0 0,0-1 0 0 0,0 0 0 0 0,0 0 0 0 0,-1 0 0 0 0,-1 0 0 0 0,2-13 0 0 0,5-24-1605 0 0,0 28 1885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3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79 0 0 0,'-38'-15'2528'0'0,"5"-4"3437"0"0,13 7-77 0 0,19 12-5672 0 0,1 0 1 0 0,0 0 0 0 0,-1 0 0 0 0,1 0-1 0 0,0-1 1 0 0,-1 1 0 0 0,1 0 0 0 0,0 0-1 0 0,-1 0 1 0 0,1-1 0 0 0,0 1-1 0 0,-1 0 1 0 0,1 0 0 0 0,0-1 0 0 0,-1 1-1 0 0,1 0 1 0 0,0 0 0 0 0,0-1 0 0 0,0 1-1 0 0,-1 0 1 0 0,1-1 0 0 0,0 1 0 0 0,0 0-1 0 0,0-1 1 0 0,0 1 0 0 0,0-1-1 0 0,0 1 1 0 0,-1 0 0 0 0,1-1 0 0 0,0 1-1 0 0,0 0 1 0 0,0-1 0 0 0,0 1 0 0 0,0-1-1 0 0,0 1 1 0 0,1 0 0 0 0,-1-1 0 0 0,0 1-1 0 0,0-1 1 0 0,16-9 3125 0 0,29 0-2084 0 0,12 11-1224 0 0,0 2 1 0 0,0 2-1 0 0,70 17 1 0 0,-68-12-1098 0 0,18 3-2995 0 0,-31 5-3762 0 0,-62 4-6246 0 0,15-17 13285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2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75 0 0 0,'0'0'459'0'0,"-9"6"4240"0"0,9-5-4548 0 0,0-1 0 0 0,0 1-1 0 0,1 0 1 0 0,-1 0-1 0 0,0-1 1 0 0,1 1-1 0 0,-1 0 1 0 0,1-1-1 0 0,-1 1 1 0 0,1-1-1 0 0,-1 1 1 0 0,1 0 0 0 0,-1-1-1 0 0,1 1 1 0 0,0-1-1 0 0,-1 1 1 0 0,1-1-1 0 0,0 0 1 0 0,-1 1-1 0 0,1-1 1 0 0,0 0-1 0 0,-1 1 1 0 0,1-1 0 0 0,0 0-1 0 0,0 0 1 0 0,0 0-1 0 0,-1 0 1 0 0,1 0-1 0 0,0 1 1 0 0,0-1-1 0 0,-1-1 1 0 0,1 1-1 0 0,1 0 1 0 0,39-2 1959 0 0,-20 0-795 0 0,107-8 3276 0 0,-70 9-1842 0 0,71-9 0 0 0,130-37-977 0 0,-177 43-1216 0 0,-63 4-470 0 0,0 0 1 0 0,-1-1-1 0 0,1-1 0 0 0,19-5 0 0 0,-31 5-89 0 0,-1 0 1 0 0,1 1-1 0 0,0 0 0 0 0,0 0 0 0 0,0 1 0 0 0,0 0 0 0 0,7 0 0 0 0,7 1-80 0 0,-21-1 79 0 0,1 0 1 0 0,-1 0-1 0 0,0 0 1 0 0,0 1-1 0 0,0-1 1 0 0,0 0-1 0 0,0 0 1 0 0,1 0 0 0 0,-1 0-1 0 0,0 1 1 0 0,0-1-1 0 0,0 0 1 0 0,0 0-1 0 0,0 0 1 0 0,0 0-1 0 0,0 1 1 0 0,0-1-1 0 0,0 0 1 0 0,0 0-1 0 0,0 0 1 0 0,0 1-1 0 0,0-1 1 0 0,0 0-1 0 0,0 0 1 0 0,0 1-1 0 0,0-1 1 0 0,0 0 0 0 0,0 0-1 0 0,0 0 1 0 0,0 1-1 0 0,0-1 1 0 0,0 0-1 0 0,0 0 1 0 0,0 0-1 0 0,0 0 1 0 0,-1 1-1 0 0,1-1 1 0 0,0 0-1 0 0,0 0 1 0 0,0 0-1 0 0,0 0 1 0 0,0 0-1 0 0,-1 1 1 0 0,1-1-1 0 0,0 0 1 0 0,0 0 0 0 0,0 0-1 0 0,0 0 1 0 0,-1 0-1 0 0,1 0 1 0 0,-9 11-1104 0 0,-14-4-7502 0 0,11-7-237 0 0,3-4 2178 0 0,8 3 5823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4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465 265 772 0 0,'0'-3'747'0'0,"-1"1"0"0"0,1 0-1 0 0,-1 0 1 0 0,1 0 0 0 0,-1 0 0 0 0,0 0 0 0 0,0 0-1 0 0,0 0 1 0 0,0 0 0 0 0,0 0 0 0 0,-3-3 0 0 0,2 3-292 0 0,0-1 0 0 0,1 1 1 0 0,-1-1-1 0 0,1 0 0 0 0,-1 1 1 0 0,1-1-1 0 0,0 0 1 0 0,0 0-1 0 0,0 0 0 0 0,1 0 1 0 0,-1 0-1 0 0,0-5 0 0 0,10-107 136 0 0,-9 113-551 0 0,0-1-1 0 0,0 1 0 0 0,-1-1 1 0 0,1 1-1 0 0,-1-1 1 0 0,0 1-1 0 0,1-1 1 0 0,-1 1-1 0 0,0-1 0 0 0,-1 1 1 0 0,1 0-1 0 0,0 0 1 0 0,-1-1-1 0 0,1 1 1 0 0,-1 0-1 0 0,0 0 0 0 0,0 0 1 0 0,-2-1-1 0 0,0-1 139 0 0,-1 1-1 0 0,0-1 0 0 0,-1 1 0 0 0,1 1 1 0 0,0-1-1 0 0,-1 1 0 0 0,1 0 0 0 0,-7-2 1 0 0,3 2 131 0 0,0 0 1 0 0,-1 0 0 0 0,1 1 0 0 0,0 0 0 0 0,-1 1 0 0 0,1 0-1 0 0,0 0 1 0 0,-1 1 0 0 0,1 0 0 0 0,0 1 0 0 0,-10 2 0 0 0,-8 6 502 0 0,17-7-501 0 0,-1 0 0 0 0,2 1 0 0 0,-1 0 0 0 0,0 1 0 0 0,1 0 0 0 0,0 0 1 0 0,-16 13-1 0 0,-4 6 387 0 0,22-18-551 0 0,0-1 0 0 0,0 1 0 0 0,1 1 0 0 0,0-1 1 0 0,0 1-1 0 0,0 0 0 0 0,1 1 0 0 0,-7 11 0 0 0,5-6-37 0 0,4-8-64 0 0,0 0 0 0 0,1 0-1 0 0,-1 0 1 0 0,1 0 0 0 0,0 1-1 0 0,0-1 1 0 0,1 1 0 0 0,0 0 0 0 0,-1 5-1 0 0,-3 46 234 0 0,3-45-224 0 0,0 0 0 0 0,1 1 0 0 0,0-1 0 0 0,1 0-1 0 0,3 22 1 0 0,6 18 77 0 0,-8-39-110 0 0,0 1-1 0 0,2-1 1 0 0,-1 0 0 0 0,2 0 0 0 0,0 0 0 0 0,0 0-1 0 0,1-1 1 0 0,1 0 0 0 0,9 16 0 0 0,-8-18-35 0 0,0-1 0 0 0,0 0 0 0 0,1 0 0 0 0,16 14 0 0 0,-19-20-35 0 0,-1 0-1 0 0,1 0 1 0 0,-1-1-1 0 0,1 1 1 0 0,0-1-1 0 0,0 0 1 0 0,0-1-1 0 0,0 1 1 0 0,0-1-1 0 0,0 0 1 0 0,1 0-1 0 0,-1-1 1 0 0,8 1-1 0 0,2-3-1056 0 0,0 1 0 0 0,0-2-1 0 0,0 0 1 0 0,-1-1-1 0 0,1 0 1 0 0,-1-2 0 0 0,0 1-1 0 0,25-15 1 0 0,-20 8-3796 0 0,35-30 0 0 0,-39 30 3392 0 0,0 0-1 0 0,1 1 1 0 0,0 0 0 0 0,19-8-1 0 0,-9 9 656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5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36 0 0 0,'-13'-4'1257'0'0,"-1"0"1"0"0,1 1-1 0 0,-1 1 1 0 0,0 1-1 0 0,0-1 1 0 0,-15 2-1 0 0,-10-1 2381 0 0,-33 1 2909 0 0,64 1-6072 0 0,-15 2 864 0 0,0 1-1 0 0,1 1 0 0 0,-35 11 1 0 0,51-13-1225 0 0,0-1 0 0 0,0 1 0 0 0,1 0 0 0 0,0 0 0 0 0,-1 0 0 0 0,1 1 0 0 0,0 0 0 0 0,0 0 0 0 0,1 0 0 0 0,-1 0 1 0 0,1 1-1 0 0,0 0 0 0 0,0 0 0 0 0,1 0 0 0 0,0 0 0 0 0,0 1 0 0 0,0-1 0 0 0,-3 8 0 0 0,4-3-108 0 0,1 0 1 0 0,0 0-1 0 0,1-1 0 0 0,0 1 1 0 0,0 0-1 0 0,1 0 0 0 0,0 0 1 0 0,1 0-1 0 0,0 0 0 0 0,6 16 0 0 0,-5-19-246 0 0,0-1-1 0 0,1 1 1 0 0,0-1-1 0 0,0 0 1 0 0,1 0-1 0 0,-1-1 0 0 0,1 1 1 0 0,1-1-1 0 0,-1 0 1 0 0,1 0-1 0 0,0-1 1 0 0,0 1-1 0 0,0-1 0 0 0,1-1 1 0 0,11 6-1 0 0,-13-7-17 0 0,0 0 0 0 0,0 0-1 0 0,0 0 1 0 0,0-1 0 0 0,0 1-1 0 0,0-1 1 0 0,0-1 0 0 0,0 1-1 0 0,1-1 1 0 0,-1 0 0 0 0,0 0-1 0 0,0 0 1 0 0,1-1 0 0 0,-1 1-1 0 0,0-2 1 0 0,0 1 0 0 0,0 0-1 0 0,0-1 1 0 0,0 0 0 0 0,0 0 0 0 0,0 0-1 0 0,-1-1 1 0 0,8-5 0 0 0,6-6-564 0 0,-13 11 616 0 0,-1 0 0 0 0,0 0 1 0 0,0 0-1 0 0,-1-1 0 0 0,1 1 1 0 0,0-1-1 0 0,-1 0 0 0 0,0 0 1 0 0,0-1-1 0 0,0 1 1 0 0,-1 0-1 0 0,0-1 0 0 0,3-5 1 0 0,5-12-550 0 0,-8 18 611 0 0,1 0-1 0 0,-1-1 1 0 0,0 1 0 0 0,-1 0 0 0 0,1-1-1 0 0,-1 1 1 0 0,0-1 0 0 0,0 1 0 0 0,0-7 0 0 0,8-57-1119 0 0,0-35 417 0 0,-4 82 1625 0 0,-2 22 672 0 0,-1 13-463 0 0,7 80 3735 0 0,0-36-2390 0 0,10 19-443 0 0,-19-74-2135 0 0,1 0-1 0 0,-1 0 1 0 0,1-1 0 0 0,0 1 0 0 0,0 0 0 0 0,0 0 0 0 0,0-1 0 0 0,1 1 0 0 0,-1-1 0 0 0,1 1 0 0 0,-1-1 0 0 0,1 0 0 0 0,0 0 0 0 0,0 0 0 0 0,0 0-1 0 0,0 0 1 0 0,0 0 0 0 0,1 0 0 0 0,-1 0 0 0 0,4 1 0 0 0,-4-2-906 0 0,4 0-3203 0 0,-2-1 3457 0 0,-1-1 1 0 0,0 1 0 0 0,1 0-1 0 0,-1-1 1 0 0,0 0 0 0 0,6-2-1 0 0,21-24-2740 0 0,-21 18 3040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5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8 760 0 0,'-4'-2'627'0'0,"0"1"0"0"0,0 0 0 0 0,0 0 0 0 0,0 0 0 0 0,-1 0 0 0 0,1 1 0 0 0,0 0 1 0 0,0 0-1 0 0,0 0 0 0 0,-1 0 0 0 0,1 0 0 0 0,0 1 0 0 0,0 0 0 0 0,0 0 0 0 0,0 0 0 0 0,0 0 0 0 0,0 1 0 0 0,0 0 0 0 0,0 0 0 0 0,-5 3 0 0 0,-2 1 907 0 0,1 1 0 0 0,-1 0-1 0 0,1 0 1 0 0,1 1-1 0 0,-16 16 1 0 0,19-18-911 0 0,0 1-178 0 0,0 0 0 0 0,0 0 0 0 0,0 0 1 0 0,1 1-1 0 0,0 0 0 0 0,0 0 0 0 0,1 0 0 0 0,-4 9 0 0 0,-4 12 234 0 0,10-25-602 0 0,0 0 0 0 0,0-1 0 0 0,0 1-1 0 0,1 1 1 0 0,0-1 0 0 0,0 0-1 0 0,0 0 1 0 0,0 0 0 0 0,0 9-1 0 0,0-6-61 0 0,1 0-1 0 0,0 0 1 0 0,0-1-1 0 0,0 1 1 0 0,1 0-1 0 0,0 0 1 0 0,1 0-1 0 0,0-1 1 0 0,0 1-1 0 0,0-1 1 0 0,0 1-1 0 0,1-1 1 0 0,0 0-1 0 0,1 0 1 0 0,-1 0-1 0 0,1-1 1 0 0,0 1-1 0 0,1-1 1 0 0,-1 0-1 0 0,1 0 1 0 0,0 0-1 0 0,0-1 1 0 0,0 0-1 0 0,1 0 1 0 0,9 5-1 0 0,-8-5-136 0 0,-1 0 0 0 0,2 0 0 0 0,-1-1 0 0 0,0 0 0 0 0,1 0 0 0 0,0-1 0 0 0,-1 0 0 0 0,1-1 0 0 0,0 1 0 0 0,0-2 0 0 0,0 1 0 0 0,0-1 0 0 0,0 0 0 0 0,0 0 0 0 0,0-1 0 0 0,0 0 0 0 0,-1-1 0 0 0,1 0 0 0 0,0 0 0 0 0,-1-1 0 0 0,1 1 0 0 0,-1-2 0 0 0,0 1 0 0 0,8-6 0 0 0,-6 3-744 0 0,0-1-1 0 0,-1 0 0 0 0,0 0 1 0 0,-1 0-1 0 0,1-1 0 0 0,-2-1 0 0 0,1 1 1 0 0,-1-1-1 0 0,0 0 0 0 0,-1-1 1 0 0,0 1-1 0 0,0-1 0 0 0,-1 0 1 0 0,-1 0-1 0 0,3-11 0 0 0,5-12-2305 0 0,-8 26 2420 0 0,0-1 0 0 0,-1 0 0 0 0,0 0 1 0 0,0 0-1 0 0,0 0 0 0 0,-1-10 0 0 0,9-45-2601 0 0,-10 42 2540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6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 0 0 0,'-12'6'881'0'0,"1"1"-1"0"0,-1 0 1 0 0,1 1 0 0 0,0 0-1 0 0,1 1 1 0 0,0 0 0 0 0,1 1-1 0 0,-1 0 1 0 0,-12 20 0 0 0,6-3 1506 0 0,1 0-1 0 0,2 1 1 0 0,1 1 0 0 0,-10 36 0 0 0,5-17-940 0 0,11-24-862 0 0,0 0 0 0 0,-5 48 0 0 0,-1 6-2397 0 0,9-55-1074 0 0,0 1 0 0 0,2-1 0 0 0,4 48 0 0 0,-1-9-2665 0 0,-2-25 2635 0 0,0-17 1700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7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38 955 0 0 0,'-14'25'2004'0'0,"13"-23"-1392"0"0,0 1 0 0 0,0-1 0 0 0,0 1 0 0 0,0-1-1 0 0,-1 1 1 0 0,1-1 0 0 0,-1 0 0 0 0,0 0 0 0 0,1 0 0 0 0,-1 0 0 0 0,0 0-1 0 0,-4 3 3276 0 0,8-6-3422 0 0,0 0-1 0 0,0 0 1 0 0,0 0-1 0 0,-1 0 1 0 0,1 0-1 0 0,0-1 1 0 0,-1 1-1 0 0,1 0 1 0 0,-1-1 0 0 0,1 1-1 0 0,-1-1 1 0 0,0 0-1 0 0,1 1 1 0 0,0-4-1 0 0,1 2-248 0 0,56-61 2078 0 0,39-45-1500 0 0,125-209-7759 0 0,-211 297 6066 0 0,0 0 1 0 0,-1-1 0 0 0,-1 0 0 0 0,-2-1 0 0 0,0 0 0 0 0,6-30 0 0 0,-8 19-12 0 0,-2 12 212 0 0,-1 1 0 0 0,1-34 0 0 0,-4 35 491 0 0,-1 1 0 0 0,-1 0 1 0 0,-4-20-1 0 0,6 34 298 0 0,-2 0 1 0 0,1 0-1 0 0,0 0 1 0 0,-1 0-1 0 0,0 1 1 0 0,0-1-1 0 0,0 1 1 0 0,-1-1-1 0 0,1 1 1 0 0,-1 0-1 0 0,0 0 1 0 0,0 0-1 0 0,-1 0 1 0 0,1 1-1 0 0,-1-1 1 0 0,-7-5-1 0 0,9 9 19 0 0,1 0 0 0 0,-1-1-1 0 0,0 1 1 0 0,0 0 0 0 0,0 0 0 0 0,0 0-1 0 0,1 0 1 0 0,-1 0 0 0 0,0 1-1 0 0,0-1 1 0 0,0 1 0 0 0,1-1-1 0 0,-1 1 1 0 0,0-1 0 0 0,1 1-1 0 0,-1 0 1 0 0,0 0 0 0 0,1 0 0 0 0,-1 0-1 0 0,1 0 1 0 0,-1 0 0 0 0,1 0-1 0 0,0 1 1 0 0,-1-1 0 0 0,1 0-1 0 0,0 1 1 0 0,0-1 0 0 0,0 1-1 0 0,0-1 1 0 0,-1 3 0 0 0,-31 50 1968 0 0,15-11-772 0 0,2 0 1 0 0,2 1-1 0 0,2 1 1 0 0,1 0-1 0 0,3 0 1 0 0,1 1-1 0 0,3 0 1 0 0,2 59-1 0 0,-1-24-82 0 0,1-49-738 0 0,1 0 0 0 0,5 47 0 0 0,3-4-86 0 0,-5-46-160 0 0,11 56-1 0 0,-10-75-221 0 0,0 0 0 0 0,0 0 0 0 0,1 0-1 0 0,1-1 1 0 0,-1 1 0 0 0,1-1 0 0 0,1-1 0 0 0,0 1 0 0 0,9 10-1 0 0,-11-15-71 0 0,0 0 0 0 0,0 0 0 0 0,0-1 0 0 0,1 1 0 0 0,-1-1 0 0 0,1 0-1 0 0,0 0 1 0 0,0 0 0 0 0,0-1 0 0 0,0 0 0 0 0,0 0 0 0 0,1 0 0 0 0,-1-1-1 0 0,1 1 1 0 0,-1-1 0 0 0,1-1 0 0 0,0 1 0 0 0,-1-1 0 0 0,1 0 0 0 0,0 0-1 0 0,-1 0 1 0 0,1-1 0 0 0,0 0 0 0 0,8-3 0 0 0,-1 0-282 0 0,0-1 0 0 0,0 0 0 0 0,-1-1 0 0 0,0 0-1 0 0,0-1 1 0 0,0-1 0 0 0,-1 0 0 0 0,0 0 0 0 0,10-11 0 0 0,25-37-1819 0 0,-36 41 1592 0 0,0-1-1 0 0,-1 0 1 0 0,-1 0-1 0 0,-1 0 1 0 0,0-1-1 0 0,-2-1 1 0 0,1 1-1 0 0,4-35 1 0 0,-8 42 408 0 0,0 0 78 0 0,-1 1-1 0 0,0-1 0 0 0,-1 0 1 0 0,0 0-1 0 0,-1 0 0 0 0,0 0 1 0 0,-1 0-1 0 0,1 0 0 0 0,-2 1 1 0 0,0-1-1 0 0,0 1 0 0 0,0 0 1 0 0,-1-1-1 0 0,-7-9 0 0 0,9 16 159 0 0,0 0-1 0 0,-1 1 1 0 0,1-1-1 0 0,-1 1 1 0 0,0 0-1 0 0,0 0 1 0 0,0 0-1 0 0,0 0 1 0 0,0 0-1 0 0,-1 1 1 0 0,1-1-1 0 0,0 1 1 0 0,-1 0-1 0 0,1 0 1 0 0,-1 0-1 0 0,1 0 1 0 0,-1 1-1 0 0,0-1 1 0 0,1 1-1 0 0,-7 1 1 0 0,8-1 29 0 0,-1 1 1 0 0,1 0-1 0 0,0 0 1 0 0,0 0 0 0 0,0 0-1 0 0,0 0 1 0 0,0 1 0 0 0,0-1-1 0 0,1 1 1 0 0,-1-1 0 0 0,0 1-1 0 0,1 0 1 0 0,-1-1-1 0 0,1 1 1 0 0,-1 0 0 0 0,1 0-1 0 0,0 0 1 0 0,0 0 0 0 0,-2 4-1 0 0,-9 48 1370 0 0,6-17-574 0 0,5-29-702 0 0,1 1 1 0 0,0-1-1 0 0,1 1 1 0 0,0-1-1 0 0,0 0 0 0 0,1 1 1 0 0,0-1-1 0 0,5 14 0 0 0,-5-14-82 0 0,0-1-72 0 0,1 1 0 0 0,0-1 0 0 0,0 0 0 0 0,0 0 0 0 0,1 0 0 0 0,0 0 0 0 0,1-1 0 0 0,-1 1 0 0 0,1-1 0 0 0,0 0 0 0 0,1-1 0 0 0,-1 1 0 0 0,13 8 0 0 0,-14-12-201 0 0,0 1 1 0 0,0-1 0 0 0,1 0-1 0 0,-1 0 1 0 0,1-1-1 0 0,-1 0 1 0 0,1 1 0 0 0,-1-1-1 0 0,1-1 1 0 0,0 1 0 0 0,0-1-1 0 0,0 0 1 0 0,-1 0-1 0 0,1 0 1 0 0,0-1 0 0 0,0 1-1 0 0,-1-1 1 0 0,1 0 0 0 0,0-1-1 0 0,-1 1 1 0 0,1-1-1 0 0,-1 0 1 0 0,0 0 0 0 0,6-3-1 0 0,17-13-1384 0 0,0-2 1 0 0,-1 0-1 0 0,-2-1 0 0 0,0-2 0 0 0,30-36 0 0 0,-43 45 828 0 0,-1 0-1 0 0,0 0 1 0 0,-1-1-1 0 0,-1-1 0 0 0,9-19 1 0 0,-16 31 630 0 0,1 1-1 0 0,-1-1 1 0 0,0 1 0 0 0,0-1 0 0 0,0 1 0 0 0,-1-1 0 0 0,1 0 0 0 0,-1 0 0 0 0,0 1 0 0 0,0-1 0 0 0,0 0-1 0 0,0 1 1 0 0,-1-1 0 0 0,1 0 0 0 0,-1 1 0 0 0,-2-7 0 0 0,2 9 140 0 0,1-1 0 0 0,-1 1 0 0 0,0 0 0 0 0,0 0 0 0 0,0-1 0 0 0,0 1 0 0 0,0 0 0 0 0,0 0 0 0 0,0 0 0 0 0,0 0 0 0 0,0 0 0 0 0,0 0 0 0 0,0 1 0 0 0,-1-1 0 0 0,1 0 0 0 0,0 1 0 0 0,-1-1 0 0 0,1 0 0 0 0,0 1 0 0 0,-1 0 0 0 0,1-1 0 0 0,-1 1 0 0 0,1 0 0 0 0,-1 0 0 0 0,1 0 0 0 0,-1 0 0 0 0,1 0 0 0 0,-3 0 0 0 0,-1 2 354 0 0,-1-1 0 0 0,1 1 0 0 0,0 1 0 0 0,0-1 0 0 0,0 1 0 0 0,-6 4 0 0 0,-4 3 706 0 0,10-7-687 0 0,0 1 0 0 0,0 0 0 0 0,0 0 0 0 0,1 1 0 0 0,0-1 0 0 0,0 1 0 0 0,0 0 0 0 0,0 0 0 0 0,1 1 0 0 0,0-1 0 0 0,-4 10 0 0 0,-22 65 3790 0 0,25-59-3495 0 0,0 0-1 0 0,2 0 1 0 0,0 1-1 0 0,3 32 1 0 0,-1-27-384 0 0,0-19-409 0 0,1 0 1 0 0,0 0-1 0 0,1-1 1 0 0,-1 1-1 0 0,2 0 0 0 0,-1-1 1 0 0,1 1-1 0 0,0-1 1 0 0,0 0-1 0 0,1 0 0 0 0,0 0 1 0 0,0-1-1 0 0,1 1 1 0 0,0-1-1 0 0,0 0 0 0 0,0 0 1 0 0,1-1-1 0 0,0 0 1 0 0,0 0-1 0 0,8 6 1 0 0,-8-8-206 0 0,1-1 1 0 0,-1 0-1 0 0,0 0 1 0 0,1 0-1 0 0,-1-1 1 0 0,1 0-1 0 0,-1 0 1 0 0,1-1-1 0 0,0 0 1 0 0,-1 0-1 0 0,1 0 1 0 0,0-1 0 0 0,-1 0-1 0 0,1 0 1 0 0,10-4-1 0 0,-9 3-155 0 0,0-1 0 0 0,-1 0 0 0 0,1 0 0 0 0,-1-1 0 0 0,0 0 0 0 0,0 0 0 0 0,0 0 0 0 0,0-1 0 0 0,-1 0 0 0 0,0-1 0 0 0,0 1 0 0 0,8-11 0 0 0,8-13-1224 0 0,-16 23 1222 0 0,-1-1 1 0 0,0 1 0 0 0,0-2 0 0 0,-1 1 0 0 0,0 0 0 0 0,0-1 0 0 0,0 0 0 0 0,4-16 0 0 0,29-74-2624 0 0,-28 59 2350 0 0,-4 23 777 0 0,-1 0 0 0 0,-1-1 1 0 0,-1 0-1 0 0,1-18 2092 0 0,-3 71 2938 0 0,0 123 6055 0 0,0 1-6726 0 0,-5-145-4154 0 0,0 1-2468 0 0,14-22-352 0 0,3-46-2903 0 0,-1 17 2454 0 0,1 2 0 0 0,30-59 0 0 0,-34 77 2741 0 0,0 1 1 0 0,1 0-1 0 0,1 0 0 0 0,1 1 1 0 0,0 1-1 0 0,0-1 0 0 0,1 2 1 0 0,17-14-1 0 0,-19 19 467 0 0,-1 1 0 0 0,1 0 0 0 0,-1 1 0 0 0,1 0 0 0 0,1 1 1 0 0,-1 0-1 0 0,0 0 0 0 0,1 1 0 0 0,18-1 0 0 0,-25 2 6 0 0,0 1 1 0 0,0 0-1 0 0,1-1 1 0 0,-1 1-1 0 0,0 1 0 0 0,0-1 1 0 0,0 1-1 0 0,0-1 1 0 0,0 1-1 0 0,-1 0 1 0 0,1 1-1 0 0,0-1 1 0 0,0 1-1 0 0,-1 0 0 0 0,1-1 1 0 0,0 2-1 0 0,-1-1 1 0 0,0 0-1 0 0,0 1 1 0 0,0-1-1 0 0,0 1 0 0 0,0 0 1 0 0,0 0-1 0 0,-1 0 1 0 0,1 0-1 0 0,-1 1 1 0 0,0-1-1 0 0,3 7 0 0 0,-2 3 690 0 0,-2 1-1 0 0,1 0 0 0 0,-2 0 1 0 0,0 0-1 0 0,0 0 0 0 0,-6 27 1 0 0,-9 8 965 0 0,11-37-1482 0 0,0-1 0 0 0,0 1 1 0 0,1 0-1 0 0,1-1 0 0 0,-1 17 0 0 0,-2-2 152 0 0,5-24-528 0 0,-1 0 0 0 0,0 0 0 0 0,1 0 0 0 0,-1 1 0 0 0,1-1 1 0 0,0 0-1 0 0,0 0 0 0 0,0 0 0 0 0,0 0 0 0 0,0 0 0 0 0,0 0 0 0 0,1 0 0 0 0,-1 0 0 0 0,0 0 0 0 0,1 0 0 0 0,0 0 0 0 0,-1 0 0 0 0,3 4 0 0 0,-2-4-119 0 0,0 0 0 0 0,0 1 0 0 0,1-1 0 0 0,-1 0 0 0 0,1 0 0 0 0,-1 0 0 0 0,1 0 0 0 0,0 0 0 0 0,0 0 0 0 0,0 0 0 0 0,0 0 0 0 0,0-1 1 0 0,0 1-1 0 0,0-1 0 0 0,0 0 0 0 0,1 1 0 0 0,-1-1 0 0 0,1 0 0 0 0,-1 0 0 0 0,0-1 0 0 0,1 1 0 0 0,0 0 0 0 0,-1-1 0 0 0,1 0 0 0 0,-1 0 0 0 0,1 1 0 0 0,0-1 0 0 0,-1-1 0 0 0,1 1 0 0 0,-1 0 0 0 0,1-1 0 0 0,0 1 0 0 0,-1-1 0 0 0,1 0 1 0 0,-1 0-1 0 0,5-2 0 0 0,10-9-2050 0 0,0 0 0 0 0,-1-2 0 0 0,0 1 0 0 0,-1-2 0 0 0,20-25 0 0 0,-23 26 708 0 0,5-7-1279 0 0,-1 0 0 0 0,25-47 0 0 0,-21 32 1138 0 0,-10 21 997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8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27 536 0 0 0,'-18'4'1703'0'0,"9"-3"6102"0"0,20-12-3111 0 0,43-35-3606 0 0,49-54 0 0 0,-86 80-1498 0 0,0 0 0 0 0,-1-1 0 0 0,-1 0 0 0 0,-1-1 0 0 0,-1-1 0 0 0,13-31 0 0 0,-22 46 208 0 0,-1-1 0 0 0,0 1 0 0 0,-1-1 0 0 0,0 0 0 0 0,0 0 1 0 0,-1 0-1 0 0,0 0 0 0 0,-1-1 0 0 0,0 1 0 0 0,0 0 0 0 0,-1 0 0 0 0,0 0 0 0 0,-1 0 0 0 0,1 0 0 0 0,-2 0 0 0 0,-5-15 1 0 0,7 22 232 0 0,0 0 0 0 0,0 0 0 0 0,0 0 0 0 0,0 0 0 0 0,0 0 0 0 0,-1 0 0 0 0,1 0 0 0 0,0 0 1 0 0,-1 1-1 0 0,0-1 0 0 0,1 0 0 0 0,-1 1 0 0 0,0-1 0 0 0,0 1 0 0 0,0 0 0 0 0,0 0 0 0 0,0 0 1 0 0,0 0-1 0 0,0 0 0 0 0,0 0 0 0 0,0 0 0 0 0,0 1 0 0 0,-1-1 0 0 0,1 1 0 0 0,0 0 0 0 0,0-1 0 0 0,-1 1 1 0 0,1 0-1 0 0,0 0 0 0 0,0 1 0 0 0,-1-1 0 0 0,1 0 0 0 0,0 1 0 0 0,0-1 0 0 0,-1 1 0 0 0,1 0 1 0 0,0 0-1 0 0,0 0 0 0 0,0 0 0 0 0,0 0 0 0 0,0 0 0 0 0,0 0 0 0 0,-2 2 0 0 0,0 0 170 0 0,0 0-1 0 0,0 1 0 0 0,0-1 0 0 0,0 1 1 0 0,0-1-1 0 0,1 1 0 0 0,-1 0 0 0 0,1 0 1 0 0,0 1-1 0 0,0-1 0 0 0,1 1 0 0 0,-1-1 1 0 0,1 1-1 0 0,0 0 0 0 0,1 0 0 0 0,-1 0 1 0 0,1 0-1 0 0,0 0 0 0 0,-1 6 0 0 0,-7 66 2412 0 0,4-24-898 0 0,3-42-1311 0 0,1-1 0 0 0,0 1 0 0 0,1 0-1 0 0,1 20 1 0 0,6 87 2374 0 0,2 8-493 0 0,-5-39-1327 0 0,-5-64-792 0 0,2 0 1 0 0,4 26-1 0 0,-3-33-113 0 0,-1 1 0 0 0,-1 0 0 0 0,0-1 0 0 0,-5 30 0 0 0,-1 23 2 0 0,6-67-88 0 0,0-1 0 0 0,0 0 0 0 0,0 0 0 0 0,0 1 0 0 0,0-1 0 0 0,0 0 0 0 0,0 1 0 0 0,-1-1 0 0 0,1 0 0 0 0,0 0 0 0 0,-1 1 0 0 0,1-1 0 0 0,-1 0 0 0 0,0 0 0 0 0,1 0 0 0 0,-1 0 0 0 0,0 0 0 0 0,0 0-1 0 0,-1 2 1 0 0,-1-8-1698 0 0,7-16-264 0 0,32-86-5398 0 0,-16 53 4048 0 0,-11 26 1460 0 0,2 0 0 0 0,0 1-1 0 0,2 1 1 0 0,23-36 0 0 0,-31 55 1764 0 0,0 1 1 0 0,0 0-1 0 0,0-1 0 0 0,1 2 1 0 0,0-1-1 0 0,1 1 0 0 0,-1 0 0 0 0,1 0 1 0 0,0 1-1 0 0,0 0 0 0 0,0 0 1 0 0,1 0-1 0 0,-1 1 0 0 0,1 0 1 0 0,0 1-1 0 0,0 0 0 0 0,0 0 1 0 0,0 1-1 0 0,0 0 0 0 0,15-1 0 0 0,-19 2 284 0 0,0 0-1 0 0,-1 0 0 0 0,1 1 0 0 0,0-1 0 0 0,-1 1 0 0 0,1-1 0 0 0,-1 1 0 0 0,1 0 0 0 0,-1 1 0 0 0,1-1 0 0 0,-1 0 0 0 0,0 1 0 0 0,1 0 0 0 0,-1 0 1 0 0,0 0-1 0 0,0 0 0 0 0,-1 0 0 0 0,1 1 0 0 0,0-1 0 0 0,2 5 0 0 0,-2-3 120 0 0,0 1 0 0 0,0 0-1 0 0,-1 1 1 0 0,0-1 0 0 0,0 0 0 0 0,-1 1-1 0 0,1-1 1 0 0,-1 1 0 0 0,0-1 0 0 0,0 1 0 0 0,-1-1-1 0 0,0 10 1 0 0,-1 31 2071 0 0,-3 0 1 0 0,-1 0-1 0 0,-21 77 1 0 0,25-114-2003 0 0,0 1 1 0 0,0-1 0 0 0,1 0-1 0 0,1 12 1 0 0,0 4 287 0 0,-1-24-635 0 0,0 1 0 0 0,0-1 0 0 0,1 0 0 0 0,-1 1 1 0 0,0-1-1 0 0,1 1 0 0 0,0-1 0 0 0,-1 1 0 0 0,1-1 1 0 0,-1 0-1 0 0,1 0 0 0 0,0 1 0 0 0,0-1 0 0 0,0 0 0 0 0,0 0 1 0 0,0 0-1 0 0,0 0 0 0 0,0 0 0 0 0,0 0 0 0 0,0 0 1 0 0,1 0-1 0 0,-1 0 0 0 0,0-1 0 0 0,1 1 0 0 0,-1 0 1 0 0,0-1-1 0 0,1 1 0 0 0,-1-1 0 0 0,1 0 0 0 0,-1 1 1 0 0,3-1-1 0 0,0 1-158 0 0,-1-1 0 0 0,1 1 0 0 0,0-1 0 0 0,-1 0 0 0 0,1-1 0 0 0,-1 1 0 0 0,1 0 0 0 0,-1-1 0 0 0,1 0 0 0 0,-1 0 0 0 0,1 0 0 0 0,4-2 0 0 0,-2 0-251 0 0,-1 0-1 0 0,0 0 1 0 0,0 0 0 0 0,-1 0 0 0 0,1-1 0 0 0,0 0 0 0 0,-1 0 0 0 0,0 0-1 0 0,0-1 1 0 0,-1 1 0 0 0,1-1 0 0 0,-1 0 0 0 0,5-9 0 0 0,14-23-2050 0 0,-14 24 1116 0 0,-1 0-1 0 0,12-27 1 0 0,-9 9-373 0 0,-1 0 1 0 0,7-54-1 0 0,-14 50 1004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8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19 234 364 0 0,'-8'26'3463'0'0,"1"-12"-312"0"0,4 3 4101 0 0,4-16-6770 0 0,1 0-1 0 0,0 0 1 0 0,-1 0 0 0 0,1 0-1 0 0,0-1 1 0 0,-1 1 0 0 0,1-1-1 0 0,0 1 1 0 0,-1-1-1 0 0,1 0 1 0 0,0 1 0 0 0,0-1-1 0 0,0 0 1 0 0,-1 0 0 0 0,1-1-1 0 0,0 1 1 0 0,2-1 0 0 0,37-5 1920 0 0,-1-15-1206 0 0,-27 16-1095 0 0,0-2 0 0 0,0 0 0 0 0,0-1 0 0 0,-1 0 0 0 0,0-1 0 0 0,-1 0 1 0 0,0-1-1 0 0,18-19 0 0 0,26-39-1141 0 0,-50 60 711 0 0,0 0 0 0 0,-1 0-1 0 0,0 0 1 0 0,5-17-1 0 0,9-17-1526 0 0,-18 42 1813 0 0,0-1-1 0 0,1 0 0 0 0,-1 1 1 0 0,0-1-1 0 0,0 1 0 0 0,0-1 1 0 0,1 1-1 0 0,-1-1 0 0 0,0 1 1 0 0,0-1-1 0 0,1 1 0 0 0,-1 0 1 0 0,1-1-1 0 0,-1 1 0 0 0,0-1 1 0 0,1 1-1 0 0,-1 0 0 0 0,1-1 1 0 0,-1 1-1 0 0,1 0 0 0 0,-1-1 1 0 0,1 1-1 0 0,-1 0 0 0 0,1 0 1 0 0,-1 0-1 0 0,1 0 0 0 0,-1-1 0 0 0,1 1 1 0 0,-1 0-1 0 0,1 0 0 0 0,-1 0 1 0 0,1 0-1 0 0,0 0 0 0 0,-1 0 1 0 0,1 0-1 0 0,0 1 0 0 0,12 17-950 0 0,-3-2 857 0 0,-2-3-124 0 0,-1 0 0 0 0,-1 0 0 0 0,0 1 0 0 0,6 18 0 0 0,14 31-1837 0 0,-20-48 793 0 0,0 0 0 0 0,-2 0 0 0 0,1 1 0 0 0,3 31 0 0 0,1 0-2251 0 0,-5-25 1995 0 0,-2-1 1 0 0,0 1 0 0 0,-2 22-1 0 0,0-38 1369 0 0,0 15-8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49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1 162 0 0 0,'2'-6'6744'0'0,"6"-12"-2916"0"0,0-16-2810 0 0,-3 3-2704 0 0,-4 28 1254 0 0,0 0-1 0 0,-1 0 1 0 0,1 0-1 0 0,0-1 1 0 0,-1 1-1 0 0,0 0 1 0 0,0 0 0 0 0,0-1-1 0 0,0 1 1 0 0,0 0-1 0 0,-1 0 1 0 0,0-1-1 0 0,1 1 1 0 0,-1 0-1 0 0,0 0 1 0 0,-2-4-1 0 0,1-3-1431 0 0,2 5 1176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0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38 271 468 0 0,'-1'-5'448'0'0,"0"0"-1"0"0,1 0 1 0 0,-2 0-1 0 0,1 1 1 0 0,0-1-1 0 0,-1 0 1 0 0,0 0 0 0 0,0 1-1 0 0,-6-9 1 0 0,-4-11 3522 0 0,7-1 3465 0 0,24 33-854 0 0,-11-4-5987 0 0,-1 1 1 0 0,0 0-1 0 0,-1 0 0 0 0,11 11 1 0 0,17 33 82 0 0,-2 0 1 0 0,-2 2-1 0 0,-2 2 1 0 0,24 67-1 0 0,-7 31-608 0 0,-42-144-102 0 0,-1 0 0 0 0,0 0 1 0 0,-1 0-1 0 0,0 1 0 0 0,1 8 0 0 0,0-10-118 0 0,2-12-198 0 0,1-8-45 0 0,-1 3 233 0 0,0 0-1 0 0,0-1 1 0 0,-1 1-1 0 0,-1-1 1 0 0,1 0-1 0 0,-1-16 0 0 0,4-12-317 0 0,14-40-781 0 0,3-17-656 0 0,-16 61 648 0 0,2 1-1 0 0,1 0 0 0 0,2 1 0 0 0,27-54 1 0 0,-28 69 243 0 0,1 0 1 0 0,0 0 0 0 0,2 1 0 0 0,0 1 0 0 0,1 0 0 0 0,1 1 0 0 0,18-15 0 0 0,2 10-2859 0 0,-35 20 2953 0 0,16 5-2271 0 0,-15-3 2550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0 0 0,'-1'3'533'0'0,"1"-1"1"0"0,0 1-1 0 0,0 0 1 0 0,0-1-1 0 0,0 1 1 0 0,1 0-1 0 0,-1-1 1 0 0,1 1-1 0 0,-1 0 0 0 0,1-1 1 0 0,0 1-1 0 0,0-1 1 0 0,2 4-1 0 0,-1-5-171 0 0,-1 0-1 0 0,1-1 1 0 0,0 1-1 0 0,0-1 1 0 0,-1 0-1 0 0,1 1 1 0 0,0-1-1 0 0,0 0 1 0 0,0 0-1 0 0,0 0 1 0 0,-1 0-1 0 0,1-1 1 0 0,0 1-1 0 0,0 0 1 0 0,0-1-1 0 0,-1 1 1 0 0,1-1-1 0 0,0 0 1 0 0,0 1-1 0 0,-1-1 1 0 0,3-1-1 0 0,34-14 947 0 0,-1 0-1 0 0,55-34 0 0 0,-67 34-1906 0 0,-1-1 0 0 0,-1-1 0 0 0,-1-1 0 0 0,30-33 0 0 0,-49 49 259 0 0,0 0 1 0 0,0-1-1 0 0,-1 0 0 0 0,0 0 1 0 0,0 1-1 0 0,0-1 0 0 0,0-1 1 0 0,0 1-1 0 0,-1 0 0 0 0,0 0 1 0 0,1 0-1 0 0,-2-1 0 0 0,2-6 1 0 0,-2 9 161 0 0,0 0 0 0 0,0-1 1 0 0,-1 1-1 0 0,1 0 0 0 0,0 0 1 0 0,-1-1-1 0 0,0 1 1 0 0,1 0-1 0 0,-1 0 0 0 0,0 0 1 0 0,0 0-1 0 0,0 0 0 0 0,0 0 1 0 0,-1 0-1 0 0,1 0 0 0 0,0 0 1 0 0,-1 1-1 0 0,1-1 1 0 0,-1 0-1 0 0,0 1 0 0 0,0 0 1 0 0,1-1-1 0 0,-1 1 0 0 0,0 0 1 0 0,0 0-1 0 0,0 0 1 0 0,0 0-1 0 0,-4-1 0 0 0,-1-1 191 0 0,0 1 1 0 0,-1 0-1 0 0,1 0 0 0 0,-1 1 0 0 0,1 0 1 0 0,-1 0-1 0 0,0 1 0 0 0,1 0 0 0 0,-1 0 0 0 0,0 1 1 0 0,1 0-1 0 0,-1 0 0 0 0,1 1 0 0 0,-1 0 1 0 0,1 0-1 0 0,-10 5 0 0 0,8-3 415 0 0,0 1 0 0 0,0 1 0 0 0,1-1 0 0 0,0 2 0 0 0,0-1 1 0 0,0 1-1 0 0,1 0 0 0 0,0 0 0 0 0,0 1 0 0 0,1 0 0 0 0,-10 17 0 0 0,13-19-37 0 0,-1 1 0 0 0,1 0-1 0 0,1 0 1 0 0,0 0 0 0 0,0 1 0 0 0,0-1-1 0 0,1 0 1 0 0,0 1 0 0 0,0-1 0 0 0,0 1-1 0 0,1-1 1 0 0,1 1 0 0 0,-1-1 0 0 0,1 1-1 0 0,1-1 1 0 0,3 13 0 0 0,-3-11-38 0 0,1-1 0 0 0,1 1-1 0 0,0-1 1 0 0,0 0 0 0 0,0 0 0 0 0,1 0 0 0 0,0 0 0 0 0,1-1-1 0 0,0 0 1 0 0,0 0 0 0 0,0 0 0 0 0,1-1 0 0 0,9 7-1 0 0,-3-4-202 0 0,1-1 0 0 0,-1 0-1 0 0,2-1 1 0 0,-1 0 0 0 0,1-1-1 0 0,0-1 1 0 0,0 0-1 0 0,19 3 1 0 0,-23-7-441 0 0,-1 1 1 0 0,0-2-1 0 0,1 1 0 0 0,-1-2 1 0 0,0 1-1 0 0,1-1 0 0 0,-1-1 1 0 0,0 0-1 0 0,0 0 0 0 0,0-1 1 0 0,0 0-1 0 0,0-1 0 0 0,15-8 1 0 0,-16 8-413 0 0,0-1 1 0 0,-1 0 0 0 0,1 0 0 0 0,-1-1 0 0 0,0 0 0 0 0,0-1-1 0 0,-1 0 1 0 0,0 0 0 0 0,0 0 0 0 0,-1-1 0 0 0,1 0 0 0 0,-2 0-1 0 0,8-14 1 0 0,-5 7-429 0 0,-4 8 504 0 0,0 0-1 0 0,0 0 1 0 0,-1-1-1 0 0,0 0 1 0 0,0 0-1 0 0,-1 0 1 0 0,0 0-1 0 0,2-14 1 0 0,1-9-1202 0 0,-4 27 1630 0 0,0 0-1 0 0,0 0 0 0 0,-1 0 0 0 0,1-1 0 0 0,-1 1 0 0 0,0 0 0 0 0,0 0 0 0 0,0 0 0 0 0,-1-5 0 0 0,-7-8-26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02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48 208 0 0,'-27'-13'28923'0'0,"26"11"-27971"0"0,31-4-884 0 0,244 11 23 0 0,-238-6-91 0 0,67-9 0 0 0,-72 6 0 0 0,0 1 1 0 0,62 4-1 0 0,-33 0 0 0 0,88-11 12 0 0,-38 10-12 0 0,-73-5-80 0 0,-36 5 88 0 0,1 0-5 0 0,4 0-2 0 0,-4 0 109 0 0,-29 1-7295 0 0,1 2 206 0 0,0 1 0 0 0,-34 10 0 0 0,50-10 5684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1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65 184 268 0 0,'-6'0'1444'0'0,"-1"0"0"0"0,1 0 0 0 0,0-1 0 0 0,-1 0 0 0 0,-11-3 0 0 0,17 4-1233 0 0,0-1 0 0 0,0 1 0 0 0,0 0 0 0 0,1-1 0 0 0,-1 1 0 0 0,0-1 0 0 0,0 0 0 0 0,1 1 0 0 0,-1-1 0 0 0,0 0 0 0 0,1 1 0 0 0,-1-1 0 0 0,1 0 0 0 0,-1 0 0 0 0,1 1 0 0 0,-1-1 0 0 0,1 0 0 0 0,-1 0 0 0 0,1 0 0 0 0,0 0 0 0 0,-1 0 0 0 0,1 1 0 0 0,0-1 0 0 0,0 0 0 0 0,0 0 0 0 0,0 0 0 0 0,0 0 0 0 0,0 0 0 0 0,0 0 0 0 0,0 0 0 0 0,0 0 0 0 0,0 0 0 0 0,0 0 0 0 0,1 0 0 0 0,-1 0 0 0 0,0 1 0 0 0,1-1 0 0 0,-1 0 0 0 0,0 0 0 0 0,1 0 0 0 0,-1 0 0 0 0,1 1 0 0 0,0-1 0 0 0,-1 0 0 0 0,2-1 0 0 0,7-11 340 0 0,0 0 0 0 0,1 0 0 0 0,0 0 0 0 0,23-20 1 0 0,-26 26-556 0 0,0 1 0 0 0,1 1 1 0 0,0-1-1 0 0,0 1 1 0 0,0 1-1 0 0,0 0 0 0 0,1 0 1 0 0,-1 0-1 0 0,1 1 1 0 0,10-2-1 0 0,-16 4-13 0 0,1 0 0 0 0,-1 1 0 0 0,1-1 0 0 0,-1 1 0 0 0,1 0 0 0 0,-1 0 0 0 0,1 1 0 0 0,-1-1 0 0 0,1 1 0 0 0,-1-1 0 0 0,0 1 0 0 0,1 0 1 0 0,-1 0-1 0 0,0 1 0 0 0,0-1 0 0 0,1 1 0 0 0,-1-1 0 0 0,0 1 0 0 0,-1 0 0 0 0,1 0 0 0 0,0 1 0 0 0,0-1 0 0 0,-1 0 0 0 0,3 4 0 0 0,2 4-362 0 0,0 0-1 0 0,-1 1 1 0 0,-1 0-1 0 0,0 0 1 0 0,6 17-1 0 0,2 3-1433 0 0,-4 10-2373 0 0,-7-38 3295 0 0,-1 0 0 0 0,1 0-1 0 0,-1 0 1 0 0,0 0 0 0 0,0 0-1 0 0,0 1 1 0 0,0-1 0 0 0,-1 0-1 0 0,1 5 1 0 0,-1-7-146 0 0,8 4-736 0 0,-7-4 1038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1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47 984 0 0,'0'-1'589'0'0,"0"-1"-1"0"0,0 1 1 0 0,0 0-1 0 0,0-1 1 0 0,1 1 0 0 0,-1-1-1 0 0,1 1 1 0 0,-1 0-1 0 0,1-1 1 0 0,-1 1-1 0 0,1 0 1 0 0,0 0 0 0 0,-1 0-1 0 0,1-1 1 0 0,0 1-1 0 0,0 0 1 0 0,0 0-1 0 0,0 0 1 0 0,0 0 0 0 0,0 0-1 0 0,2-1 1 0 0,1 0 249 0 0,0 0 0 0 0,0 0 1 0 0,0 1-1 0 0,0-1 1 0 0,0 1-1 0 0,0 0 0 0 0,7-1 1 0 0,13 0-18 0 0,0 1 1 0 0,29 2 0 0 0,-21 0-1254 0 0,29-3-2146 0 0,-37 0-681 0 0,0 2 0 0 0,0 0-1 0 0,37 5 1 0 0,-55-4 2410 0 0,-1 1 0 0 0,1-1 1 0 0,-1 1-1 0 0,1 0 0 0 0,-1 0 1 0 0,0 0-1 0 0,10 6 0 0 0,-14-2 581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2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478 207 844 0 0,'-2'-5'827'0'0,"0"0"1"0"0,0 1-1 0 0,0-1 0 0 0,-1 0 0 0 0,0 1 1 0 0,0-1-1 0 0,0 1 0 0 0,0 0 1 0 0,-1 0-1 0 0,1 0 0 0 0,-1 0 0 0 0,0 1 1 0 0,-7-5-1 0 0,-14-16 3183 0 0,15 13-2908 0 0,0 1 1 0 0,0 0-1 0 0,-1 1 1 0 0,0 0 0 0 0,-19-11-1 0 0,11 7 8 0 0,-11-4 306 0 0,16 12-972 0 0,10 2-316 0 0,-1 1 0 0 0,0 0 0 0 0,1 1 1 0 0,-1-1-1 0 0,0 1 0 0 0,0 0 0 0 0,1 0 0 0 0,-1 1 0 0 0,0-1 0 0 0,0 1 0 0 0,0 0 0 0 0,0 0 0 0 0,0 1 0 0 0,0-1 0 0 0,0 1 0 0 0,0 0 0 0 0,0 1 0 0 0,-5 2 0 0 0,2-1-88 0 0,1 1-1 0 0,0 0 1 0 0,-1 0 0 0 0,2 1 0 0 0,-1 0-1 0 0,1 0 1 0 0,-1 1 0 0 0,2 0-1 0 0,-1 0 1 0 0,1 0 0 0 0,-1 1 0 0 0,2-1-1 0 0,-9 16 1 0 0,-1 6 71 0 0,0 1 0 0 0,-10 39 0 0 0,16-47-48 0 0,7-16-82 0 0,-1-1 0 0 0,1 1 0 0 0,0 0 0 0 0,0 0 0 0 0,1 0 0 0 0,-1 0 0 0 0,1 0 0 0 0,0 0 0 0 0,1 1 0 0 0,-1-1 0 0 0,1 0 0 0 0,0 0-1 0 0,0-1 1 0 0,0 1 0 0 0,1 0 0 0 0,0 0 0 0 0,0 0 0 0 0,0-1 0 0 0,1 0 0 0 0,-1 1 0 0 0,1-1 0 0 0,0 0 0 0 0,0 0 0 0 0,0 0 0 0 0,1 0 0 0 0,0-1 0 0 0,6 5 0 0 0,-6-5-154 0 0,0 0 1 0 0,0-1-1 0 0,0 0 1 0 0,1 0-1 0 0,-1 0 0 0 0,1 0 1 0 0,-1-1-1 0 0,1 1 1 0 0,0-1-1 0 0,0-1 0 0 0,-1 1 1 0 0,1-1-1 0 0,0 1 1 0 0,0-1-1 0 0,0-1 0 0 0,0 1 1 0 0,-1-1-1 0 0,1 0 1 0 0,5-1-1 0 0,12-6-1452 0 0,0-1 0 0 0,-1-1 0 0 0,0-1 0 0 0,0-1 0 0 0,-1-1 0 0 0,-1 0 0 0 0,0-2 0 0 0,-1 0 0 0 0,29-31 1 0 0,-31 27 127 0 0,0-1 0 0 0,-2 0 1 0 0,0-1-1 0 0,18-38 1 0 0,-21 32 443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2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0 0 0,'-20'5'3608'0'0,"13"3"-2333"0"0,1 0-1 0 0,1 0 1 0 0,0 1 0 0 0,0-1-1 0 0,0 1 1 0 0,1 0-1 0 0,1 0 1 0 0,-1 1-1 0 0,-1 10 1 0 0,-2 13 1718 0 0,-3 48 1 0 0,-6 31 246 0 0,6-56-2094 0 0,2 0-1 0 0,0 62 1 0 0,-2 20-317 0 0,5-65-833 0 0,6 107 0 0 0,2-62-1257 0 0,-3-31-3341 0 0,28-139-7743 0 0,-16 35 11390 0 0,0-1 0 0 0,-2-1 0 0 0,0 0 0 0 0,-1 0 0 0 0,13-40 0 0 0,-17 47 875 0 0,1 0 1 0 0,0 1-1 0 0,0 0 0 0 0,16-20 0 0 0,-22 30 87 0 0,3-3 53 0 0,40-51 1458 0 0,-41 52-1109 0 0,0 0-1 0 0,1 0 1 0 0,-1 0 0 0 0,1 1-1 0 0,0-1 1 0 0,-1 1-1 0 0,1 0 1 0 0,0 0-1 0 0,0 0 1 0 0,1 0 0 0 0,-1 1-1 0 0,0-1 1 0 0,1 1-1 0 0,4-2 1 0 0,-6 3-164 0 0,-1 1 1 0 0,1-1-1 0 0,-1 1 1 0 0,1-1-1 0 0,-1 1 0 0 0,1-1 1 0 0,-1 1-1 0 0,1 0 1 0 0,-1 0-1 0 0,0-1 1 0 0,1 1-1 0 0,-1 0 0 0 0,0 0 1 0 0,0 0-1 0 0,0 1 1 0 0,1-1-1 0 0,-1 0 1 0 0,-1 0-1 0 0,1 1 0 0 0,0-1 1 0 0,0 0-1 0 0,0 1 1 0 0,-1-1-1 0 0,1 1 1 0 0,0 1-1 0 0,15 50 3980 0 0,-10-29-3080 0 0,3 64 1372 0 0,0-13-1865 0 0,-3-59-209 0 0,-5-9-828 0 0,1-1 0 0 0,1 1 0 0 0,-1-1 0 0 0,1 0 0 0 0,0 0 0 0 0,0 0 0 0 0,1-1 0 0 0,6 9 0 0 0,-9-13 184 0 0,0 0 1 0 0,0 0-1 0 0,0-1 1 0 0,0 1-1 0 0,0 0 0 0 0,0 0 1 0 0,1-1-1 0 0,-1 1 1 0 0,0-1-1 0 0,1 1 1 0 0,-1-1-1 0 0,0 0 0 0 0,1 0 1 0 0,-1 1-1 0 0,0-1 1 0 0,1 0-1 0 0,-1 0 1 0 0,0 0-1 0 0,3-1 0 0 0,-1 0-235 0 0,1 0-1 0 0,-1 0 1 0 0,1 0-1 0 0,-1-1 1 0 0,0 1-1 0 0,1-1 1 0 0,-1 0-1 0 0,0 0 1 0 0,0 0-1 0 0,4-4 1 0 0,5-7-1432 0 0,0 0 1 0 0,-1-1-1 0 0,17-27 0 0 0,-8 12 415 0 0,-14 19 1197 0 0,-1-1 1 0 0,0 0-1 0 0,-1 0 0 0 0,-1 0 1 0 0,1 0-1 0 0,1-17 1 0 0,2 2 91 0 0,-1-5 184 0 0,12-37 815 0 0,-14 50-122 0 0,2 0 435 0 0,-2 10 4379 0 0,-7 27-1737 0 0,12 137 3784 0 0,1-78-5595 0 0,-1 10-1146 0 0,0-31-1476 0 0,-9-55 521 0 0,1 1-1 0 0,-1-1 1 0 0,1 0-1 0 0,-1 0 1 0 0,1 1-1 0 0,0-1 1 0 0,0 0-1 0 0,0 0 1 0 0,0 0-1 0 0,2 4 1 0 0,6 11-4045 0 0,-9-4-4841 0 0,7-15 4589 0 0,23-12 46 0 0,8-12 1043 0 0,-21 16 2774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3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35 392 0 0,'-8'-4'1324'0'0,"1"0"1"0"0,-1 0-1 0 0,0 1 1 0 0,0 0-1 0 0,-1 0 1 0 0,1 1-1 0 0,-1 0 1 0 0,1 0-1 0 0,-1 1 0 0 0,1 0 1 0 0,-1 1-1 0 0,-13 1 1 0 0,16 0-458 0 0,0 0 0 0 0,0 0 1 0 0,1 1-1 0 0,-1 0 0 0 0,0 0 1 0 0,1 0-1 0 0,0 1 0 0 0,-1-1 0 0 0,-8 8 1 0 0,8-6-683 0 0,1 1 0 0 0,-1 0 0 0 0,1 0 0 0 0,0 1 0 0 0,-5 7 0 0 0,6-5-240 0 0,-1 1 0 0 0,1-1 1 0 0,1 1-1 0 0,0 0 1 0 0,0 0-1 0 0,0 1 1 0 0,1-1-1 0 0,1 1 1 0 0,0-1-1 0 0,0 1 1 0 0,1-1-1 0 0,0 1 1 0 0,0-1-1 0 0,1 1 1 0 0,0-1-1 0 0,1 1 1 0 0,0-1-1 0 0,1 0 1 0 0,0 0-1 0 0,0 0 1 0 0,1 0-1 0 0,0 0 1 0 0,1-1-1 0 0,-1 1 1 0 0,2-1-1 0 0,-1-1 1 0 0,1 1-1 0 0,12 12 1 0 0,-13-17-212 0 0,-1 1-1 0 0,1-1 1 0 0,0 0 0 0 0,0 0 0 0 0,0 0 0 0 0,0-1 0 0 0,1 0 0 0 0,-1 0-1 0 0,1 0 1 0 0,-1-1 0 0 0,1 1 0 0 0,-1-1 0 0 0,1-1 0 0 0,0 1-1 0 0,0-1 1 0 0,-1 0 0 0 0,1 0 0 0 0,0-1 0 0 0,10-1 0 0 0,-7-1-73 0 0,-1 0 0 0 0,1 0 1 0 0,-1 0-1 0 0,0-1 0 0 0,0 0 1 0 0,0-1-1 0 0,-1 0 0 0 0,0 0 1 0 0,0 0-1 0 0,0-1 0 0 0,12-13 1 0 0,-14 12 244 0 0,-1 0-1 0 0,1 0 1 0 0,-1-1 0 0 0,-1 0 0 0 0,0 0 0 0 0,0 0-1 0 0,0 0 1 0 0,-1 0 0 0 0,3-17 0 0 0,-5 13 82 0 0,-1 0 0 0 0,0 0 0 0 0,-1 0 0 0 0,0 0 0 0 0,0 1 0 0 0,-8-19 0 0 0,8 24 9 0 0,-1 0-1 0 0,1 0 1 0 0,-2 0-1 0 0,1 1 0 0 0,-1 0 1 0 0,1-1-1 0 0,-1 1 1 0 0,-1 1-1 0 0,1-1 1 0 0,-1 1-1 0 0,0-1 1 0 0,0 1-1 0 0,-10-6 0 0 0,4 5-256 0 0,1-1-1 0 0,-1 2 0 0 0,0-1 0 0 0,-1 2 0 0 0,-15-4 0 0 0,21 6-253 0 0,1 0 0 0 0,-1 0 0 0 0,1 1 0 0 0,-1-1-1 0 0,1 2 1 0 0,-1-1 0 0 0,1 0 0 0 0,-1 1 0 0 0,1 0 0 0 0,0 0-1 0 0,-1 1 1 0 0,1 0 0 0 0,-9 3 0 0 0,13-4-593 0 0,19 5-4050 0 0,-9-1 4835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3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0 0 0,'4'17'2977'0'0,"-4"-16"-2822"0"0,0 0 0 0 0,1 0 1 0 0,-1-1-1 0 0,0 1 1 0 0,0 0-1 0 0,0-1 1 0 0,0 1-1 0 0,1 0 0 0 0,-1 0 1 0 0,0-1-1 0 0,0 1 1 0 0,0 0-1 0 0,0 0 1 0 0,-1-1-1 0 0,1 1 1 0 0,0 0-1 0 0,0 0 0 0 0,0-1 1 0 0,-1 1-1 0 0,1 0 1 0 0,0-1-1 0 0,0 1 1 0 0,-1 0-1 0 0,1-1 1 0 0,-2 2-1 0 0,-4 42 7262 0 0,3-15-3580 0 0,-6 64 2885 0 0,-10 15-3000 0 0,10-54-3017 0 0,-1-4-586 0 0,10-29-1354 0 0,0-20 1171 0 0,0-1 0 0 0,0 0 0 0 0,0 0 0 0 0,0 0 0 0 0,0 0 0 0 0,0 1 0 0 0,0-1 0 0 0,0 0 0 0 0,0 0 0 0 0,0 0 0 0 0,0 0 0 0 0,0 0 0 0 0,0 1-1 0 0,0-1 1 0 0,0 0 0 0 0,0 0 0 0 0,1 0 0 0 0,-1 0 0 0 0,0 0 0 0 0,0 0 0 0 0,0 1 0 0 0,0-1 0 0 0,0 0 0 0 0,0 0 0 0 0,1 0 0 0 0,-1 0 0 0 0,0 0 0 0 0,0 0 0 0 0,0 0 0 0 0,0 0 0 0 0,0 0 0 0 0,1 0 0 0 0,-1 0 0 0 0,0 0 0 0 0,0 0 0 0 0,0 0 0 0 0,0 0-1 0 0,1 0 1 0 0,-1 0 0 0 0,0 0 0 0 0,0 0 0 0 0,0 0 0 0 0,0 0 0 0 0,1 0 0 0 0,-1 0 0 0 0,0 0 0 0 0,0 0 0 0 0,0 0 0 0 0,0 0 0 0 0,0 0 0 0 0,1 0 0 0 0,-1-1 0 0 0,0 1 0 0 0,0 0 0 0 0,0 0 0 0 0,0 0 0 0 0,0 0 0 0 0,0 0 0 0 0,0 0 0 0 0,1 0-1 0 0,-1-1 1 0 0,0 1 0 0 0,0 0 0 0 0,0 0 0 0 0,0 0 0 0 0,0 0 0 0 0,0-1 0 0 0,4-4-846 0 0,0-1 1 0 0,-1 0-1 0 0,0 0 0 0 0,0-1 1 0 0,3-7-1 0 0,10-20-1428 0 0,4-13-517 0 0,7-10 490 0 0,-4 22 1274 0 0,11-16-558 0 0,56-66-1 0 0,-88 114 1714 0 0,0 1 1 0 0,0 0-1 0 0,0 0 0 0 0,1 0 1 0 0,-1 0-1 0 0,0 1 0 0 0,1-1 1 0 0,-1 1-1 0 0,1-1 0 0 0,0 1 1 0 0,0 0-1 0 0,-1 0 0 0 0,1 0 1 0 0,0 0-1 0 0,0 0 0 0 0,0 1 1 0 0,0 0-1 0 0,0-1 0 0 0,0 1 1 0 0,5 0-1 0 0,-4 1 268 0 0,-1 0 0 0 0,1 0-1 0 0,0 0 1 0 0,-1 1 0 0 0,1-1 0 0 0,-1 1-1 0 0,1-1 1 0 0,-1 1 0 0 0,0 0 0 0 0,0 1-1 0 0,0-1 1 0 0,0 0 0 0 0,0 1 0 0 0,-1 0-1 0 0,1 0 1 0 0,-1-1 0 0 0,1 2 0 0 0,-1-1-1 0 0,0 0 1 0 0,0 0 0 0 0,-1 1 0 0 0,3 5-1 0 0,2 9 995 0 0,-2 1 0 0 0,0 0 0 0 0,-1 0-1 0 0,-1 0 1 0 0,0 26 0 0 0,-2 17-3528 0 0,-1-25-3489 0 0,3-36 5229 0 0,-1 0 0 0 0,1-1 0 0 0,-1 1 0 0 0,1 0 0 0 0,-1 0-1 0 0,1-1 1 0 0,-1 1 0 0 0,1-1 0 0 0,-1 0 0 0 0,1 1 0 0 0,0-1 0 0 0,-1 0-1 0 0,1 0 1 0 0,0 0 0 0 0,-1 0 0 0 0,1 0 0 0 0,0 0 0 0 0,2-1-1 0 0,2 1-24 0 0,4-1-200 0 0,1 0-1 0 0,-1 0 0 0 0,0-1 1 0 0,0-1-1 0 0,0 1 0 0 0,11-6 1 0 0,19-5-485 0 0,-6 7 838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4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851 73 0 0 0,'0'-2'298'0'0,"0"-1"0"0"0,-1 1 1 0 0,1 0-1 0 0,-1 0 0 0 0,0 0 0 0 0,0 0 0 0 0,1 0 0 0 0,-2 0 1 0 0,1 0-1 0 0,0 0 0 0 0,0 0 0 0 0,-1 0 0 0 0,1 0 0 0 0,-1 1 1 0 0,1-1-1 0 0,-1 0 0 0 0,0 1 0 0 0,1 0 0 0 0,-1-1 1 0 0,0 1-1 0 0,0 0 0 0 0,0 0 0 0 0,0 0 0 0 0,0 0 0 0 0,0 0 1 0 0,0 0-1 0 0,-1 1 0 0 0,1-1 0 0 0,0 1 0 0 0,0 0 0 0 0,-3-1 1 0 0,-12-1 2055 0 0,0 0 0 0 0,0 1 0 0 0,-18 1 0 0 0,22 0-821 0 0,0 1-925 0 0,0 0 0 0 0,0 1 0 0 0,0 1 0 0 0,0 0 0 0 0,1 1 0 0 0,0 0 0 0 0,-1 1 0 0 0,-16 9 0 0 0,-90 59 1467 0 0,112-69-1988 0 0,-1 3-30 0 0,1 0 1 0 0,-1 1-1 0 0,1-1 1 0 0,0 1-1 0 0,1 1 1 0 0,0-1 0 0 0,0 1-1 0 0,1 0 1 0 0,0 0-1 0 0,1 1 1 0 0,0-1-1 0 0,0 1 1 0 0,-2 12 0 0 0,6-19-69 0 0,-1 0 0 0 0,1 0 0 0 0,0 0-1 0 0,1 0 1 0 0,-1 1 0 0 0,0-1 0 0 0,1 0 0 0 0,0 0 0 0 0,0 0 0 0 0,0 0 0 0 0,0 0 0 0 0,0 0 0 0 0,0 0 0 0 0,1 0 0 0 0,3 4 0 0 0,-2-2-61 0 0,0 0 0 0 0,0 0 0 0 0,1-1 0 0 0,0 1 0 0 0,0-1-1 0 0,0 0 1 0 0,0 0 0 0 0,9 6 0 0 0,-5-7-255 0 0,0 1-1 0 0,1-1 0 0 0,0 0 1 0 0,0 0-1 0 0,0-1 1 0 0,0-1-1 0 0,0 1 1 0 0,0-1-1 0 0,1-1 0 0 0,-1 0 1 0 0,0 0-1 0 0,0-1 1 0 0,1 0-1 0 0,-1-1 0 0 0,0 1 1 0 0,0-2-1 0 0,0 1 1 0 0,-1-2-1 0 0,1 1 0 0 0,-1-1 1 0 0,1 0-1 0 0,10-8 1 0 0,-4 3-403 0 0,-1-1 1 0 0,0 0-1 0 0,-1-1 1 0 0,-1 0 0 0 0,1-1-1 0 0,-2-1 1 0 0,0 0-1 0 0,0 0 1 0 0,-1-1 0 0 0,-1-1-1 0 0,12-23 1 0 0,-11 16 88 0 0,-1-1 0 0 0,10-38 0 0 0,-13 26 2932 0 0,-4-5 4224 0 0,-39 92 862 0 0,29-38-6979 0 0,1 0-1 0 0,1 1 0 0 0,0 0 1 0 0,1 0-1 0 0,1 1 0 0 0,0-1 1 0 0,1 1-1 0 0,-2 23 0 0 0,-1 4 12 0 0,1-2-66 0 0,1-1-1 0 0,4 52 0 0 0,0-52-138 0 0,-1 1-1 0 0,-8 49 0 0 0,0 31-143 0 0,6-97-116 0 0,-5 19-107 0 0,-3 3-55 0 0,10-37 131 0 0,-1 0 1 0 0,0 0-1 0 0,-1 0 1 0 0,-6 14-1 0 0,-7 29-330 0 0,14-42 311 0 0,0-1 1 0 0,-1 0-1 0 0,0-1 0 0 0,-8 17 0 0 0,-9 20-338 0 0,17-36 339 0 0,0-1 0 0 0,-1 0 0 0 0,0 0 0 0 0,-1 0 0 0 0,1-1 0 0 0,-8 10 0 0 0,1-2-204 0 0,9-12 222 0 0,0-1-1 0 0,1 1 0 0 0,-1-1 0 0 0,0 0 1 0 0,0 1-1 0 0,0-1 0 0 0,-1 0 0 0 0,1 0 1 0 0,0-1-1 0 0,-4 3 0 0 0,-4 2-579 0 0,-27 10-1640 0 0,-3-6-2168 0 0,-61 7 1 0 0,-43-8-14 0 0,43-14 3594 0 0,90 4 1251 0 0,0 0 0 0 0,0-2 0 0 0,0 1 0 0 0,0-1 0 0 0,1-1 0 0 0,-20-9 0 0 0,29 13-244 0 0,-1-1-1 0 0,1 0 1 0 0,0 0 0 0 0,0 0-1 0 0,0 0 1 0 0,0 0 0 0 0,0 0-1 0 0,0 0 1 0 0,0 0 0 0 0,0 0-1 0 0,0 0 1 0 0,1 0-1 0 0,-1-1 1 0 0,0 1 0 0 0,1 0-1 0 0,-1-1 1 0 0,1 1 0 0 0,0 0-1 0 0,-1-1 1 0 0,1 1 0 0 0,0-1-1 0 0,0 1 1 0 0,0 0 0 0 0,0-1-1 0 0,0 1 1 0 0,0-1-1 0 0,0 1 1 0 0,0-1 0 0 0,0 1-1 0 0,1 0 1 0 0,-1-1 0 0 0,1-1-1 0 0,27-49 2391 0 0,-13 27-1560 0 0,-4 3-533 0 0,2 2-1 0 0,0-1 0 0 0,2 2 0 0 0,0 0 0 0 0,28-26 0 0 0,12-17-19 0 0,58-62-1091 0 0,16-22-4297 0 0,-114 126 3395 0 0,-1 0 1 0 0,0-1 0 0 0,-2 0 0 0 0,-1-1 0 0 0,16-43 0 0 0,-23 52 814 0 0,0 0 0 0 0,-1-1 0 0 0,0 1-1 0 0,-1-1 1 0 0,-1 1 0 0 0,0-1 0 0 0,-2-26-1 0 0,-7 18-114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4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390 104 864 0 0,'0'-4'903'0'0,"0"0"1"0"0,0-1-1 0 0,1 1 1 0 0,-1 0-1 0 0,1 0 0 0 0,0 0 1 0 0,0 0-1 0 0,1 0 0 0 0,-1 0 1 0 0,1 0-1 0 0,0 0 1 0 0,0 0-1 0 0,0 1 0 0 0,5-7 1 0 0,-3 6-414 0 0,0 1 1 0 0,-1-1-1 0 0,1 1 1 0 0,1 0 0 0 0,-1 0-1 0 0,0 1 1 0 0,1 0-1 0 0,-1-1 1 0 0,1 1 0 0 0,0 1-1 0 0,6-3 1 0 0,-9 3-318 0 0,0 1 1 0 0,0-1-1 0 0,1 0 1 0 0,-1 1-1 0 0,0 0 1 0 0,0-1-1 0 0,0 1 1 0 0,0 0-1 0 0,0 0 1 0 0,1 0-1 0 0,-1 0 1 0 0,0 1 0 0 0,0-1-1 0 0,0 1 1 0 0,0-1-1 0 0,0 1 1 0 0,0 0-1 0 0,0-1 1 0 0,4 3-1 0 0,-5-2-57 0 0,0 0 1 0 0,0 1-1 0 0,0-1 0 0 0,0 0 1 0 0,0 1-1 0 0,0-1 0 0 0,-1 1 1 0 0,1-1-1 0 0,0 1 0 0 0,-1-1 1 0 0,1 1-1 0 0,-1-1 0 0 0,0 1 1 0 0,1 0-1 0 0,-1-1 0 0 0,0 1 1 0 0,0 0-1 0 0,0-1 0 0 0,0 4 1 0 0,-1 2-10 0 0,0 0 1 0 0,-1-1-1 0 0,0 1 0 0 0,0 0 1 0 0,0-1-1 0 0,-1 1 0 0 0,0-1 1 0 0,0 0-1 0 0,0 0 0 0 0,-1 0 1 0 0,-7 8-1 0 0,-21 21-1589 0 0,-2-1-1 0 0,-2-2 1 0 0,-45 33-1 0 0,48-45-2181 0 0,-1-1 0 0 0,-65 26 1 0 0,-23 12-5612 0 0,113-53 8621 0 0,0-3 117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5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28 198 336 0 0,'-3'-43'3066'0'0,"2"37"-2272"0"0,0-1-1 0 0,0 1 0 0 0,1-1 1 0 0,0 1-1 0 0,0-1 0 0 0,1 0 1 0 0,-1 1-1 0 0,1-1 0 0 0,1 1 1 0 0,2-7-1 0 0,-1 7-177 0 0,0 0-1 0 0,1 0 1 0 0,0 0-1 0 0,0 0 1 0 0,1 1-1 0 0,0-1 1 0 0,0 1 0 0 0,9-7-1 0 0,-11 10-329 0 0,0-1-1 0 0,0 1 1 0 0,0 0 0 0 0,1 0-1 0 0,-1 1 1 0 0,1-1 0 0 0,-1 1-1 0 0,5-2 1 0 0,-7 3-176 0 0,1 0-1 0 0,-1 0 0 0 0,0-1 1 0 0,1 1-1 0 0,-1 0 1 0 0,0 0-1 0 0,0 0 0 0 0,1 1 1 0 0,-1-1-1 0 0,0 0 1 0 0,0 0-1 0 0,1 1 1 0 0,-1-1-1 0 0,0 0 0 0 0,0 1 1 0 0,0 0-1 0 0,0-1 1 0 0,0 1-1 0 0,1 0 0 0 0,-1-1 1 0 0,0 1-1 0 0,0 0 1 0 0,1 1-1 0 0,0 1 105 0 0,0-2-148 0 0,-1 1 0 0 0,1-1 0 0 0,-1 0 0 0 0,0 1 0 0 0,0-1 0 0 0,0 1 0 0 0,0-1 0 0 0,0 1 0 0 0,0-1 1 0 0,0 1-1 0 0,0 0 0 0 0,-1-1 0 0 0,1 1 0 0 0,-1 0 0 0 0,1 0 0 0 0,-1-1 0 0 0,0 1 0 0 0,1 0 0 0 0,-1 0 0 0 0,0 0 1 0 0,0 0-1 0 0,-1-1 0 0 0,1 1 0 0 0,0 0 0 0 0,0 0 0 0 0,-1 0 0 0 0,1-1 0 0 0,-2 3 0 0 0,-3 11-610 0 0,0-1 0 0 0,-1 0-1 0 0,-1 0 1 0 0,0 0-1 0 0,-1-1 1 0 0,0 0 0 0 0,-17 19-1 0 0,-10 10-4334 0 0,31-36 3549 0 0,-1 1 0 0 0,1-1 0 0 0,-1 0 0 0 0,-1 0 0 0 0,1-1 0 0 0,-1 0 0 0 0,-7 5 0 0 0,11-9 12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5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0 0 0,'23'-19'3641'0'0,"-20"16"-2845"0"0,0 0 0 0 0,0 1 1 0 0,0-1-1 0 0,1 1 0 0 0,-1 0 1 0 0,1-1-1 0 0,-1 2 0 0 0,5-3 1 0 0,8-1 920 0 0,0 0 1 0 0,0 1 0 0 0,1 1-1 0 0,-1 1 1 0 0,21-1-1 0 0,85 6-2366 0 0,-33 0-6600 0 0,-88-3 6875 0 0,0 1 1 0 0,1-1 0 0 0,-1 0 0 0 0,0 0 0 0 0,0 1 0 0 0,0-1 0 0 0,0 1 0 0 0,0-1 0 0 0,0 1 0 0 0,0-1 0 0 0,1 1 0 0 0,-2 0 0 0 0,1-1 0 0 0,0 1 0 0 0,0 0 0 0 0,1 1 0 0 0,-9 9-6500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22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10 120 84 0 0,'-9'-6'10157'0'0,"27"-18"7251"0"0,-10 23-15619 0 0,-7 1-1714 0 0,29 0 262 0 0,-15-1-304 0 0,-1 0 0 0 0,1-1-1 0 0,-1-1 1 0 0,19-5 0 0 0,-20 5-32 0 0,1 1-1 0 0,-1 0 1 0 0,1 1-1 0 0,0 1 1 0 0,21 1-1 0 0,-25 0 0 0 0,1-1 1 0 0,-1 0-1 0 0,0 0 0 0 0,0-1 0 0 0,12-2 1 0 0,-6 0 3 0 0,0 1 1 0 0,1 0-1 0 0,32 2 1 0 0,-27 0-3 0 0,173 0-22 0 0,-121-16 35 0 0,-18 8-37 0 0,-51 8 25 0 0,0 0-1 0 0,0 0 0 0 0,0-1 1 0 0,0 0-1 0 0,-1 0 0 0 0,1 0 1 0 0,0 0-1 0 0,0-1 0 0 0,5-2 0 0 0,48-7-17 0 0,-18 5-9 0 0,-22 3-56 0 0,-23 1-237 0 0,-1 3-614 0 0,0-1 1 0 0,0 1-1 0 0,0 0 1 0 0,0 0-1 0 0,0 1 1 0 0,-7 3-1 0 0,-63 34-16772 0 0,54-26 13563 0 0,13-8 3162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50 0 0 0,'-74'5'12871'0'0,"104"-11"-8268"0"0,125-16-946 0 0,3 7-4977 0 0,-65 7-2762 0 0,-63 6 1051 0 0,0 0-1 0 0,1 2 1 0 0,-1 2-1 0 0,36 5 0 0 0,-49-2 2461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23 908 720 0 0,'-22'18'11622'0'0,"36"-22"-5057"0"0,3-5-8119 0 0,206-131 4757 0 0,-179 107-2911 0 0,165-130-292 0 0,-171 129-565 0 0,0-2 0 0 0,-2-1 0 0 0,33-46 0 0 0,-56 64 130 0 0,-1 0 0 0 0,0-1 1 0 0,-1 0-1 0 0,-1-1 0 0 0,12-40 0 0 0,-18 50 287 0 0,-1-1 0 0 0,0 0 0 0 0,-1 0 0 0 0,0-1 0 0 0,-1 1 1 0 0,-1 0-1 0 0,0 0 0 0 0,0-1 0 0 0,-1 1 0 0 0,-1 0 0 0 0,0 0 0 0 0,-5-15 1 0 0,6 24 178 0 0,0 0 1 0 0,0 0-1 0 0,0 0 1 0 0,0 0-1 0 0,0 1 1 0 0,-1-1-1 0 0,0 0 1 0 0,1 1-1 0 0,-1-1 1 0 0,0 1-1 0 0,0 0 1 0 0,0 0-1 0 0,-1 0 1 0 0,1 0-1 0 0,0 0 1 0 0,-1 0 0 0 0,1 0-1 0 0,-1 1 1 0 0,0-1-1 0 0,1 1 1 0 0,-1 0-1 0 0,0 0 1 0 0,0 0-1 0 0,0 0 1 0 0,0 0-1 0 0,0 1 1 0 0,0-1-1 0 0,0 1 1 0 0,0 0-1 0 0,0 0 1 0 0,0 0-1 0 0,0 0 1 0 0,0 1-1 0 0,0-1 1 0 0,0 1-1 0 0,0 0 1 0 0,-3 1 0 0 0,0 0 157 0 0,-1 0 1 0 0,1 1 0 0 0,-1 0 0 0 0,1 1 0 0 0,0 0 0 0 0,1 0 0 0 0,-1 0 0 0 0,1 0 0 0 0,-1 1 0 0 0,1 0 0 0 0,1 0 0 0 0,-1 0 0 0 0,1 1 0 0 0,0-1 0 0 0,-5 9 0 0 0,-9 28 850 0 0,2 1 0 0 0,2 1 0 0 0,2 0 1 0 0,1 1-1 0 0,3 0 0 0 0,2 1 0 0 0,1 0 1 0 0,3 61-1 0 0,-8 110 160 0 0,1-132-1053 0 0,-9-1-90 0 0,9-70-253 0 0,6-11-359 0 0,7-11-493 0 0,58-105-5188 0 0,49-75-2769 0 0,-106 180 8609 0 0,3-5-229 0 0,1 0 0 0 0,0 1 1 0 0,1 0-1 0 0,18-17 0 0 0,-25 27 726 0 0,-1 0-1 0 0,1 0 0 0 0,-1 0 1 0 0,1 0-1 0 0,0 0 1 0 0,0 1-1 0 0,0 0 1 0 0,0-1-1 0 0,0 1 1 0 0,0 0-1 0 0,0 0 0 0 0,0 1 1 0 0,0-1-1 0 0,0 1 1 0 0,1-1-1 0 0,-1 1 1 0 0,0 0-1 0 0,0 0 0 0 0,1 1 1 0 0,-1-1-1 0 0,0 1 1 0 0,0-1-1 0 0,0 1 1 0 0,0 0-1 0 0,0 0 0 0 0,0 1 1 0 0,6 2-1 0 0,-6-2 160 0 0,0 0-1 0 0,-1 1 1 0 0,1-1-1 0 0,0 1 1 0 0,-1 0-1 0 0,0 0 1 0 0,0 0-1 0 0,0 0 1 0 0,0 0-1 0 0,0 0 1 0 0,0 1-1 0 0,-1-1 1 0 0,2 5-1 0 0,14 55 2182 0 0,-12-42-1702 0 0,-2-1-243 0 0,-1 0-1 0 0,-1 0 1 0 0,0 0-1 0 0,-4 31 1 0 0,0 4-628 0 0,3-51-144 0 0,0 0 1 0 0,0 0-1 0 0,0 0 1 0 0,1 0-1 0 0,-1 1 1 0 0,1-1-1 0 0,0 0 1 0 0,0 0 0 0 0,0-1-1 0 0,1 1 1 0 0,0 0-1 0 0,-1 0 1 0 0,1-1-1 0 0,3 5 1 0 0,-3-6-119 0 0,0-1 0 0 0,0 1 0 0 0,0-1 1 0 0,-1 0-1 0 0,1 0 0 0 0,0 0 0 0 0,0 0 0 0 0,1 0 0 0 0,-1 0 1 0 0,0-1-1 0 0,0 1 0 0 0,0-1 0 0 0,1 1 0 0 0,-1-1 0 0 0,0 0 1 0 0,0 0-1 0 0,1 0 0 0 0,-1 0 0 0 0,0 0 0 0 0,0-1 0 0 0,1 1 1 0 0,-1-1-1 0 0,0 1 0 0 0,0-1 0 0 0,3-1 0 0 0,10-4-997 0 0,0 0 0 0 0,24-14 0 0 0,-5 2 57 0 0,-8 7 754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7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52 0 0 0,'0'-2'261'0'0,"1"0"1"0"0,-1 0-1 0 0,0 0 1 0 0,0-1-1 0 0,0 1 1 0 0,0 0-1 0 0,0 0 1 0 0,-1 0-1 0 0,1-1 1 0 0,0 1-1 0 0,-1 0 1 0 0,0 0-1 0 0,1 0 1 0 0,-1 0-1 0 0,0 0 1 0 0,0 0-1 0 0,0 0 1 0 0,-1 0-1 0 0,1 1 1 0 0,0-1-1 0 0,-1 0 1 0 0,1 1-1 0 0,-1-1 1 0 0,-1-1-1 0 0,-1 3 351 0 0,1-1 0 0 0,0 1 0 0 0,0 0 0 0 0,-1 0 0 0 0,1 1 0 0 0,0-1 0 0 0,0 1 0 0 0,-1 0 0 0 0,1-1 0 0 0,0 1 0 0 0,0 1 0 0 0,0-1 0 0 0,0 0 0 0 0,0 1 0 0 0,0 0 0 0 0,-4 3 0 0 0,3-2-223 0 0,0 0-1 0 0,0 0 1 0 0,1 0-1 0 0,-1 1 1 0 0,1-1 0 0 0,-1 1-1 0 0,1 0 1 0 0,1 0 0 0 0,-1 0-1 0 0,-3 8 1 0 0,-19 23 1730 0 0,20-28-1915 0 0,1 1 0 0 0,0-1 0 0 0,0 1 0 0 0,0 0 0 0 0,1 0 0 0 0,0 0 0 0 0,0 1 0 0 0,1-1 0 0 0,1 0-1 0 0,-1 1 1 0 0,1 0 0 0 0,0-1 0 0 0,1 1 0 0 0,0 0 0 0 0,1-1 0 0 0,0 1 0 0 0,0 0 0 0 0,0-1 0 0 0,1 1 0 0 0,1-1-1 0 0,-1 0 1 0 0,7 13 0 0 0,-2-10-215 0 0,0 0-1 0 0,1 0 1 0 0,0-1-1 0 0,1 0 1 0 0,17 15-1 0 0,-21-21-54 0 0,0 0 1 0 0,0 0-1 0 0,1-1 1 0 0,-1 1-1 0 0,1-1 0 0 0,0-1 1 0 0,0 1-1 0 0,0-1 0 0 0,0 0 1 0 0,0 0-1 0 0,0-1 0 0 0,0 0 1 0 0,13 1-1 0 0,-14-2 12 0 0,3 1-145 0 0,-1-1 0 0 0,1 0-1 0 0,0 0 1 0 0,0 0-1 0 0,0-1 1 0 0,-1-1-1 0 0,1 1 1 0 0,-1-1-1 0 0,1 0 1 0 0,-1-1-1 0 0,1 0 1 0 0,-1 0-1 0 0,0 0 1 0 0,11-9 0 0 0,-3 1-263 0 0,-13 10 409 0 0,0 0-1 0 0,0-1 0 0 0,0 1 0 0 0,-1-1 1 0 0,1 1-1 0 0,0-1 0 0 0,-1 1 1 0 0,1-1-1 0 0,-1 0 0 0 0,0 0 1 0 0,0 0-1 0 0,0 0 0 0 0,0 0 1 0 0,0 0-1 0 0,1-3 0 0 0,4-11-215 0 0,-4 11 193 0 0,0 0 0 0 0,0 0 0 0 0,-1 0 0 0 0,0 0 0 0 0,0 0 0 0 0,0 0 0 0 0,0-1 1 0 0,-1-6-1 0 0,-1-2 8 0 0,0 0 1 0 0,-1 0 0 0 0,0 0 0 0 0,-2 0-1 0 0,1 0 1 0 0,-2 0 0 0 0,0 1 0 0 0,0 0-1 0 0,-1 0 1 0 0,-1 0 0 0 0,0 1 0 0 0,-1 0-1 0 0,-10-13 1 0 0,15 22-134 0 0,1 0 0 0 0,-1 0 0 0 0,0 0 0 0 0,0 0 0 0 0,0 0 0 0 0,0 1 0 0 0,-1-1 0 0 0,1 1 0 0 0,-1 0 0 0 0,0 0-1 0 0,1 0 1 0 0,-1 1 0 0 0,0-1 0 0 0,0 1 0 0 0,0 0 0 0 0,0 0 0 0 0,0 0 0 0 0,0 1 0 0 0,-1-1 0 0 0,-5 1 0 0 0,-2 0-1300 0 0,1 2 1 0 0,-1-1 0 0 0,1 1-1 0 0,0 1 1 0 0,0 0-1 0 0,-15 5 1 0 0,-1 19-3179 0 0,25-22 3814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7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14 301 0 0 0,'-3'-7'597'0'0,"1"0"1"0"0,-1 0-1 0 0,2 0 1 0 0,-1 0-1 0 0,1 0 0 0 0,0-1 1 0 0,1 1-1 0 0,0 0 0 0 0,0-1 1 0 0,0 1-1 0 0,2-7 1 0 0,-1-18 3023 0 0,0 24-2753 0 0,0 1-1 0 0,0 0 1 0 0,0 0-1 0 0,1 0 1 0 0,0 0 0 0 0,0 0-1 0 0,1 0 1 0 0,0 1-1 0 0,0-1 1 0 0,7-10-1 0 0,-3 7-207 0 0,0 1 0 0 0,0 0 0 0 0,0 0 0 0 0,1 1 0 0 0,1 0-1 0 0,8-7 1 0 0,-13 12-592 0 0,1 1 0 0 0,-1-1 0 0 0,0 1 1 0 0,1 0-1 0 0,-1 0 0 0 0,1 1 0 0 0,0-1 0 0 0,-1 1 0 0 0,1 0 0 0 0,0 0 0 0 0,0 1 0 0 0,0-1 0 0 0,-1 1 0 0 0,1 0 0 0 0,0 0 0 0 0,0 1 0 0 0,0 0 0 0 0,0 0 0 0 0,0 0 1 0 0,-1 0-1 0 0,1 0 0 0 0,7 5 0 0 0,-8-5-276 0 0,0 1 0 0 0,0 0 0 0 0,0 1 0 0 0,0-1 0 0 0,-1 1 0 0 0,1 0 0 0 0,-1 0 0 0 0,0 0 1 0 0,0 0-1 0 0,0 0 0 0 0,0 1 0 0 0,0-1 0 0 0,-1 1 0 0 0,0 0 0 0 0,0 0 0 0 0,0-1 0 0 0,0 2 0 0 0,0-1 0 0 0,-1 0 1 0 0,1 0-1 0 0,-1 0 0 0 0,-1 1 0 0 0,1-1 0 0 0,0 6 0 0 0,8 115-12459 0 0,-9-109 11029 0 0,0-7 540 0 0,0 1 0 0 0,0 0 1 0 0,1 0-1 0 0,0 0 0 0 0,5 19 0 0 0,-5-18 670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8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19 886 1036 0 0,'0'0'250'0'0,"-1"1"-1"0"0,1-1 1 0 0,0 1-1 0 0,-1-1 0 0 0,1 1 1 0 0,0-1-1 0 0,-1 1 1 0 0,1-1-1 0 0,0 1 1 0 0,-1-1-1 0 0,1 0 1 0 0,-1 1-1 0 0,1-1 1 0 0,0 0-1 0 0,-1 1 1 0 0,1-1-1 0 0,-1 0 1 0 0,1 0-1 0 0,-1 1 1 0 0,0-1-1 0 0,1 0 1 0 0,-1 0-1 0 0,1 0 0 0 0,-8-3 6679 0 0,16-8-3455 0 0,3 2-1242 0 0,33-28 2295 0 0,22-15-3231 0 0,-41 33-1053 0 0,236-190-270 0 0,-225 175-940 0 0,-1-1 0 0 0,-2-2 0 0 0,-2-1 0 0 0,48-75 0 0 0,-68 96 504 0 0,-1-1 1 0 0,-1 0-1 0 0,-1 0 0 0 0,0-1 0 0 0,-2 0 1 0 0,0 0-1 0 0,-1-1 0 0 0,-1 0 1 0 0,3-40-1 0 0,-18 19 617 0 0,10 40-71 0 0,1-1 1 0 0,-1 0-1 0 0,0 1 1 0 0,0-1-1 0 0,1 1 0 0 0,-1-1 1 0 0,0 1-1 0 0,0-1 1 0 0,0 1-1 0 0,-1-1 0 0 0,1 1 1 0 0,0 0-1 0 0,-1 0 1 0 0,1 0-1 0 0,0 0 0 0 0,-1 0 1 0 0,1 0-1 0 0,-1 0 1 0 0,0 0-1 0 0,-2-1 0 0 0,1 4 99 0 0,0-1-1 0 0,1 1 0 0 0,-1 0 0 0 0,0 0 1 0 0,1 0-1 0 0,0 0 0 0 0,0 0 0 0 0,-1 0 1 0 0,1 1-1 0 0,1-1 0 0 0,-1 1 0 0 0,0 0 1 0 0,1-1-1 0 0,-1 1 0 0 0,1 0 0 0 0,0 0 1 0 0,-2 4-1 0 0,-21 63 2011 0 0,22-61-1969 0 0,-52 294 4945 0 0,36-141-4268 0 0,11-95-648 0 0,6-44-166 0 0,-2 0 0 0 0,-5 23 0 0 0,-1 7 26 0 0,6-35-97 0 0,-3 1-52 0 0,3-14-220 0 0,6-6-490 0 0,4-13 3 0 0,-4 5 390 0 0,-1 0 0 0 0,1 0 0 0 0,0 0 0 0 0,1 0 0 0 0,0 1 0 0 0,1-1 0 0 0,-1 1 0 0 0,2 0 0 0 0,-1 0 0 0 0,7-7 0 0 0,13-21-1233 0 0,-12 15 722 0 0,1 1 0 0 0,1 0 0 0 0,1 1 0 0 0,1 0 0 0 0,0 1 0 0 0,1 2 0 0 0,1-1 0 0 0,1 2 0 0 0,26-16 0 0 0,-43 29 873 0 0,0 1 0 0 0,0-1 0 0 0,1 1 0 0 0,-1 0 0 0 0,0 0 0 0 0,1 0-1 0 0,-1 0 1 0 0,1 1 0 0 0,-1 0 0 0 0,1-1 0 0 0,0 1 0 0 0,-1 0 0 0 0,6 1-1 0 0,-6 0 231 0 0,1 0 0 0 0,0 0 0 0 0,0 0 0 0 0,-1 0 0 0 0,1 1-1 0 0,-1-1 1 0 0,1 1 0 0 0,-1 0 0 0 0,0 0 0 0 0,1 0-1 0 0,-1 1 1 0 0,0-1 0 0 0,-1 1 0 0 0,1 0 0 0 0,0-1-1 0 0,-1 1 1 0 0,1 0 0 0 0,-1 1 0 0 0,0-1 0 0 0,0 0 0 0 0,0 1-1 0 0,-1-1 1 0 0,1 1 0 0 0,-1-1 0 0 0,0 1 0 0 0,0 0-1 0 0,0 0 1 0 0,0-1 0 0 0,-1 1 0 0 0,1 4 0 0 0,4 31 1685 0 0,-3-33-1737 0 0,-1 0 0 0 0,0 0-1 0 0,0-1 1 0 0,-1 1-1 0 0,1 0 1 0 0,-1 0 0 0 0,-1 0-1 0 0,1-1 1 0 0,-3 9 0 0 0,1-2-453 0 0,0 0 0 0 0,0 0 0 0 0,1 1 1 0 0,1 20-1 0 0,0-27-149 0 0,0-4 140 0 0,0 0-1 0 0,1 1 1 0 0,-1-1-1 0 0,1 0 1 0 0,-1 0-1 0 0,1 0 1 0 0,0 0 0 0 0,0 0-1 0 0,0 0 1 0 0,0-1-1 0 0,0 1 1 0 0,0 0-1 0 0,0 0 1 0 0,1-1-1 0 0,-1 1 1 0 0,1 0 0 0 0,-1-1-1 0 0,1 0 1 0 0,0 1-1 0 0,-1-1 1 0 0,1 0-1 0 0,0 0 1 0 0,0 0-1 0 0,0 0 1 0 0,0 0-1 0 0,0 0 1 0 0,0-1 0 0 0,0 1-1 0 0,0-1 1 0 0,0 1-1 0 0,0-1 1 0 0,0 0-1 0 0,1 0 1 0 0,2 0-1 0 0,10 1-1743 0 0,1 0 0 0 0,0-2-1 0 0,23-3 1 0 0,-28 3 1546 0 0,73-18-3498 0 0,-39 7 2726 0 0,-9 2 778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8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469 357 456 0 0,'3'-1'344'0'0,"-1"0"-1"0"0,0-1 1 0 0,0 1-1 0 0,0 0 1 0 0,0-1 0 0 0,0 1-1 0 0,0-1 1 0 0,0 1-1 0 0,-1-1 1 0 0,1 0-1 0 0,0 0 1 0 0,-1 0 0 0 0,0 0-1 0 0,1 0 1 0 0,-1 0-1 0 0,0 0 1 0 0,0-1-1 0 0,0 1 1 0 0,0 0 0 0 0,-1-1-1 0 0,2-2 1 0 0,-3 1 613 0 0,1 0 0 0 0,0 0 0 0 0,-1 0 0 0 0,0 1 0 0 0,0-1 1 0 0,0 0-1 0 0,0 0 0 0 0,-1 0 0 0 0,0 1 0 0 0,1-1 0 0 0,-6-6 0 0 0,4 7-515 0 0,0 0-1 0 0,0 0 0 0 0,-1 0 0 0 0,1 0 0 0 0,-1 1 1 0 0,1-1-1 0 0,-1 1 0 0 0,0 0 0 0 0,0 0 0 0 0,0 1 1 0 0,-6-2-1 0 0,-49-12 2451 0 0,37 12-2429 0 0,-1 2-1 0 0,1 0 0 0 0,-1 2 1 0 0,-34 5-1 0 0,45-4-427 0 0,0 1 0 0 0,0 0-1 0 0,1 0 1 0 0,0 2 0 0 0,0-1 0 0 0,0 1-1 0 0,0 1 1 0 0,1 0 0 0 0,0 1 0 0 0,-11 8-1 0 0,13-8-23 0 0,1-2-19 0 0,0 0 0 0 0,1 0 1 0 0,0 1-1 0 0,0 0 1 0 0,1 0-1 0 0,0 0 1 0 0,0 0-1 0 0,0 1 0 0 0,1 0 1 0 0,0 0-1 0 0,-4 9 1 0 0,-1 11-114 0 0,6-20 53 0 0,1 0 0 0 0,0 0 0 0 0,0 0-1 0 0,0 1 1 0 0,1-1 0 0 0,-1 12 0 0 0,3-16 13 0 0,-1 0 0 0 0,1 1 1 0 0,0-1-1 0 0,0 1 0 0 0,0-1 1 0 0,0 0-1 0 0,1 0 0 0 0,-1 0 1 0 0,1 0-1 0 0,0 0 0 0 0,0 0 1 0 0,0 0-1 0 0,0 0 0 0 0,0-1 1 0 0,1 1-1 0 0,-1-1 0 0 0,6 5 1 0 0,-3-4-49 0 0,0 0 1 0 0,0 0 0 0 0,0-1-1 0 0,0 1 1 0 0,0-1 0 0 0,1-1 0 0 0,-1 1-1 0 0,1-1 1 0 0,0 1 0 0 0,-1-2-1 0 0,1 1 1 0 0,0-1 0 0 0,0 1 0 0 0,-1-2-1 0 0,1 1 1 0 0,0-1 0 0 0,0 1-1 0 0,-1-2 1 0 0,1 1 0 0 0,-1-1-1 0 0,1 1 1 0 0,-1-1 0 0 0,10-6 0 0 0,3 0-501 0 0,0-2 0 0 0,0 0 1 0 0,-1-1-1 0 0,-1-1 1 0 0,26-23-1 0 0,-20 12-112 0 0,-2-1 0 0 0,0 0 0 0 0,-2-1 1 0 0,27-50-1 0 0,-42 70 682 0 0,6-9-58 0 0,-5 7 153 0 0,1 1 0 0 0,-1-1 0 0 0,-1 0 0 0 0,1 0-1 0 0,-1 0 1 0 0,2-10 0 0 0,-5 18-33 0 0,0-1 0 0 0,1 0 1 0 0,-1 0-1 0 0,0 0 0 0 0,0 1 0 0 0,0-1 0 0 0,0 0 0 0 0,1 0 0 0 0,-1 0 0 0 0,0 0 1 0 0,0 0-1 0 0,0 1 0 0 0,0-1 0 0 0,1 0 0 0 0,-1 0 0 0 0,0 0 0 0 0,0 0 1 0 0,1 0-1 0 0,-1 0 0 0 0,0 0 0 0 0,0 0 0 0 0,0 0 0 0 0,1 0 0 0 0,-1 0 1 0 0,0 0-1 0 0,0 0 0 0 0,1 0 0 0 0,-1 0 0 0 0,0 0 0 0 0,0 0 0 0 0,0 0 0 0 0,1 0 1 0 0,-1 0-1 0 0,0 0 0 0 0,0 0 0 0 0,0 0 0 0 0,1-1 0 0 0,-1 1 0 0 0,0 0 1 0 0,0 0-1 0 0,0 0 0 0 0,1 0 0 0 0,-1 0 0 0 0,0-1 0 0 0,0 1 0 0 0,0 0 1 0 0,0 0-1 0 0,0 0 0 0 0,0-1 0 0 0,1 1 0 0 0,-1 0 0 0 0,0 0 0 0 0,0 0 0 0 0,0-1 1 0 0,0 1-1 0 0,0 0 0 0 0,0 0 0 0 0,0 0 0 0 0,0-1 0 0 0,0 1 0 0 0,0 0 1 0 0,0 0-1 0 0,0-1 0 0 0,10 14 1679 0 0,-6-2-1221 0 0,0 0 1 0 0,-2 1-1 0 0,1-1 1 0 0,-1 1-1 0 0,-1-1 0 0 0,0 13 1 0 0,-2 21 416 0 0,0-29-747 0 0,0-1-1 0 0,1 1 0 0 0,1 0 1 0 0,0 0-1 0 0,1-1 0 0 0,5 18 1 0 0,-4-16-146 0 0,-3-16-15 0 0,0 1 0 0 0,0-1 1 0 0,0 0-1 0 0,1 0 0 0 0,-1 0 0 0 0,0 0 0 0 0,0 0 0 0 0,1 1 0 0 0,-1-1 1 0 0,1 0-1 0 0,-1 0 0 0 0,1 0 0 0 0,-1 0 0 0 0,1 0 0 0 0,0 0 0 0 0,1 1 1 0 0,13 17-216 0 0,-13-15 87 0 0,0-1 1 0 0,0 0-1 0 0,0-1 0 0 0,1 1 0 0 0,-1 0 0 0 0,1-1 0 0 0,0 1 0 0 0,0-1 0 0 0,0 0 1 0 0,0 0-1 0 0,0 0 0 0 0,0 0 0 0 0,0 0 0 0 0,1-1 0 0 0,5 2 0 0 0,-5-2-169 0 0,1 0-1 0 0,-1-1 0 0 0,1 0 1 0 0,-1 0-1 0 0,1 0 0 0 0,-1-1 1 0 0,1 0-1 0 0,-1 1 0 0 0,1-2 1 0 0,-1 1-1 0 0,0 0 0 0 0,0-1 0 0 0,1 0 1 0 0,-1 0-1 0 0,0 0 0 0 0,0 0 1 0 0,-1-1-1 0 0,5-2 0 0 0,11-10-1124 0 0,-1 0-1 0 0,20-23 1 0 0,-22 22 508 0 0,0-3 263 0 0,0-1 0 0 0,-1-1 1 0 0,-1-1-1 0 0,-1 0 0 0 0,12-27 1 0 0,-5 11 267 0 0,-11 17 449 0 0,0 0 0 0 0,6-23 1 0 0,9-21 1284 0 0,-18 52-447 0 0,-1-1-1 0 0,0 1 0 0 0,0-1 1 0 0,2-14-1 0 0,0 10 2137 0 0,-5 11 358 0 0,-10 10-1287 0 0,6 2-1693 0 0,0-1 0 0 0,1 1-1 0 0,-1 0 1 0 0,1 0 0 0 0,0-1 0 0 0,-1 9 0 0 0,1 4-30 0 0,-1 0-1 0 0,-1 0 0 0 0,0-1 1 0 0,-8 21-1 0 0,-7 41 320 0 0,7-17-208 0 0,-3-1 0 0 0,-22 61 1 0 0,-4 12-56 0 0,-60 248-879 0 0,91-330-431 0 0,7-15-895 0 0,4-30-3246 0 0,2-13 3450 0 0,1 0-1 0 0,-1-1 1 0 0,0 0 0 0 0,-1 0-1 0 0,0 0 1 0 0,0 0-1 0 0,-1 0 1 0 0,0-1-1 0 0,1-12 1 0 0,7-22-2809 0 0,-1-30-33 0 0,-7 52 4124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9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297 196 344 0 0,'7'-16'1098'0'0,"1"0"0"0"0,1 1 0 0 0,0 0-1 0 0,0 0 1 0 0,2 1 0 0 0,21-23 0 0 0,-25 31-467 0 0,1-1 0 0 0,0 1 0 0 0,0 0-1 0 0,0 1 1 0 0,0 0 0 0 0,1 0 0 0 0,0 1 0 0 0,0 0 0 0 0,0 0 0 0 0,0 1-1 0 0,1 0 1 0 0,-1 1 0 0 0,17-2 0 0 0,-6 2 326 0 0,1 1 0 0 0,-1 1 0 0 0,0 0 0 0 0,34 6-1 0 0,-46-4-696 0 0,1 0-1 0 0,-1 1 1 0 0,1 0-1 0 0,-1 0 0 0 0,0 0 1 0 0,0 1-1 0 0,0 1 1 0 0,-1-1-1 0 0,0 1 0 0 0,1 0 1 0 0,-2 1-1 0 0,1 0 1 0 0,6 7-1 0 0,-8-9-183 0 0,-1 1 0 0 0,1 0 0 0 0,-1 1 0 0 0,0-1 0 0 0,0 1 0 0 0,-1 0 0 0 0,0 0 0 0 0,0 0 0 0 0,0 0 0 0 0,0 0 0 0 0,-1 0 0 0 0,0 1 0 0 0,-1 0 0 0 0,0-1 0 0 0,0 1 0 0 0,0 0 0 0 0,-1-1 0 0 0,1 1 0 0 0,-2 0 0 0 0,1 0 0 0 0,-1-1 0 0 0,0 1 0 0 0,0 0-1 0 0,-5 11 1 0 0,3-11-72 0 0,1-1 0 0 0,-2 0 0 0 0,1 0 0 0 0,-1-1 0 0 0,0 1 0 0 0,0-1 0 0 0,-1 0 0 0 0,1 0 0 0 0,-1 0 0 0 0,0 0 0 0 0,0-1-1 0 0,-1 0 1 0 0,1 0 0 0 0,-1-1 0 0 0,0 1 0 0 0,0-1 0 0 0,-11 4 0 0 0,-14 5-314 0 0,-1-1 0 0 0,-42 8 0 0 0,61-16 107 0 0,-26 5-1223 0 0,-1-1 0 0 0,0-2 1 0 0,-43-1-1 0 0,42-4-1357 0 0,0-2 1 0 0,1-1 0 0 0,-1-3 0 0 0,1-1-1 0 0,-64-20 1 0 0,60 8 276 0 0,34 13 1491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9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79 223 0 0 0,'-5'1'1010'0'0,"1"-1"0"0"0,-1 0 0 0 0,1-1 0 0 0,-1 1 0 0 0,1-1 0 0 0,-1 0 0 0 0,1 0 0 0 0,-1 0 0 0 0,1 0 0 0 0,0-1 0 0 0,0 0 0 0 0,0 0 0 0 0,0 0 0 0 0,0 0 0 0 0,-4-4-1 0 0,3-10 6186 0 0,11-1-3938 0 0,20-14-2220 0 0,-17 23-480 0 0,6-8-499 0 0,1 2-1 0 0,1 0 1 0 0,0 1 0 0 0,1 0 0 0 0,1 2 0 0 0,-1 0 0 0 0,2 1 0 0 0,23-8 0 0 0,-40 16-55 0 0,0 1-1 0 0,0 0 1 0 0,0-1 0 0 0,0 1-1 0 0,1 1 1 0 0,-1-1 0 0 0,0 0 0 0 0,0 1-1 0 0,1-1 1 0 0,-1 1 0 0 0,0 0-1 0 0,0 0 1 0 0,1 1 0 0 0,-1-1-1 0 0,0 1 1 0 0,0-1 0 0 0,1 1 0 0 0,-1 0-1 0 0,0 0 1 0 0,0 0 0 0 0,0 1-1 0 0,0-1 1 0 0,0 1 0 0 0,-1 0-1 0 0,1 0 1 0 0,0 0 0 0 0,-1 0 0 0 0,1 0-1 0 0,-1 0 1 0 0,3 4 0 0 0,-1 1 13 0 0,0-1 0 0 0,-1 1 0 0 0,0 0 0 0 0,0 0 0 0 0,-1 0 0 0 0,0 1 0 0 0,0-1 0 0 0,-1 0 0 0 0,0 1 0 0 0,0-1 1 0 0,-1 16-1 0 0,5 6-102 0 0,2 18-431 0 0,-6-46 394 0 0,-1 1 0 0 0,0-1 0 0 0,0 1 0 0 0,0-1 0 0 0,0 0 0 0 0,0 1 0 0 0,0-1 0 0 0,0 1 0 0 0,-1-1 0 0 0,1 1 0 0 0,0-1 0 0 0,-1 0 1 0 0,1 1-1 0 0,-1-1 0 0 0,0 0 0 0 0,1 1 0 0 0,-1-1 0 0 0,0 0 0 0 0,0 0 0 0 0,0 1 0 0 0,0-1 0 0 0,-1 1 0 0 0,0 1 1519 0 0,21-36-27755 0 0,-10 22 25750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59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55 0 0 0,'3'-5'658'0'0,"0"1"1"0"0,-1-1-1 0 0,1 0 1 0 0,-1 0-1 0 0,-1 0 1 0 0,1 0-1 0 0,1-7 1 0 0,-3 12-496 0 0,0 0 0 0 0,0-1 0 0 0,-1 1 1 0 0,1 0-1 0 0,0-1 0 0 0,0 1 0 0 0,0 0 0 0 0,0 0 1 0 0,0-1-1 0 0,0 1 0 0 0,0 0 0 0 0,0 0 0 0 0,1-1 1 0 0,-1 1-1 0 0,0 0 0 0 0,0 0 0 0 0,0-1 1 0 0,0 1-1 0 0,0 0 0 0 0,0 0 0 0 0,0-1 0 0 0,1 1 1 0 0,-1 0-1 0 0,0 0 0 0 0,0-1 0 0 0,0 1 0 0 0,1 0 1 0 0,-1 0-1 0 0,0 0 0 0 0,0 0 0 0 0,0-1 0 0 0,1 1 1 0 0,-1 0-1 0 0,0 0 0 0 0,0 0 0 0 0,1 0 0 0 0,-1 0 1 0 0,0 0-1 0 0,0 0 0 0 0,1 0 0 0 0,-1 0 0 0 0,0 0 1 0 0,0 0-1 0 0,1 0 0 0 0,-1 0 0 0 0,0 0 1 0 0,1 0-1 0 0,-1 0 0 0 0,0 0 0 0 0,0 0 0 0 0,1 0 1 0 0,-1 1 69 0 0,1-1 0 0 0,-1 0 0 0 0,0 1 0 0 0,1-1 1 0 0,-1 1-1 0 0,0-1 0 0 0,0 1 0 0 0,1 0 0 0 0,-1-1 1 0 0,0 1-1 0 0,0-1 0 0 0,0 1 0 0 0,0-1 0 0 0,0 1 1 0 0,0-1-1 0 0,0 1 0 0 0,0 0 0 0 0,0-1 0 0 0,0 1 1 0 0,0-1-1 0 0,0 1 0 0 0,0-1 0 0 0,0 1 0 0 0,0 0 1 0 0,-1-1-1 0 0,1 1 0 0 0,0-1 0 0 0,0 1 0 0 0,-1-1 1 0 0,1 1-1 0 0,0-1 0 0 0,-1 1 0 0 0,0-1 0 0 0,-19 48 3428 0 0,16-37-3482 0 0,0 0 0 0 0,0-1 0 0 0,-1 0 0 0 0,0 0 0 0 0,-8 10 0 0 0,1-3-896 0 0,2-1-1 0 0,0 2 0 0 0,-9 20 0 0 0,7-9-2391 0 0,1 0 1 0 0,1 1-1 0 0,-5 31 0 0 0,14-50 1959 0 0,0 1-1 0 0,0-1 0 0 0,1 1 1 0 0,0-1-1 0 0,1 0 1 0 0,1 1-1 0 0,0-1 0 0 0,5 19 1 0 0,1-15 393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00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677 4 104 0 0,'0'0'835'0'0,"-17"-4"9533"0"0,28 11-7797 0 0,1 0 1 0 0,-1 1-1 0 0,18 18 1 0 0,-17-14-1689 0 0,-1 0-1 0 0,-1 1 1 0 0,0 0 0 0 0,0 1-1 0 0,11 23 1 0 0,-8-12-296 0 0,-3-7-331 0 0,-1 0 0 0 0,-1 0-1 0 0,0 1 1 0 0,-2 0-1 0 0,7 27 1 0 0,2 18 42 0 0,-10-48-216 0 0,0 1 0 0 0,-2 0 0 0 0,0-1 1 0 0,1 26-1 0 0,3 45 227 0 0,-4-69-238 0 0,0 1 0 0 0,-2-1 0 0 0,-1 1 0 0 0,0 0 0 0 0,-3 19-1 0 0,-2-11-2 0 0,3-9-19 0 0,-2 1 0 0 0,-1 0-1 0 0,-8 24 1 0 0,7-29-128 0 0,0 0 0 0 0,-1 0 1 0 0,0-1-1 0 0,-1 0 0 0 0,0 0 0 0 0,-1-1 0 0 0,0 0 1 0 0,-1 0-1 0 0,-1-1 0 0 0,0-1 0 0 0,0 1 0 0 0,-25 15 0 0 0,-18 8-3528 0 0,-2-3 0 0 0,0-3 0 0 0,-109 38 0 0 0,68-36-2967 0 0,-159 27 0 0 0,198-46 5215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7:0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642 157 132 0 0,'0'-2'384'0'0,"0"0"1"0"0,0 0-1 0 0,-1 0 0 0 0,1 0 0 0 0,-1 0 1 0 0,1 0-1 0 0,-1 0 0 0 0,0 0 0 0 0,0 1 1 0 0,0-1-1 0 0,0 0 0 0 0,0 0 1 0 0,0 1-1 0 0,0-1 0 0 0,-1 1 0 0 0,1-1 1 0 0,0 1-1 0 0,-1-1 0 0 0,1 1 1 0 0,-3-1-1 0 0,-13-17 3424 0 0,-21-25 1932 0 0,35 40-5383 0 0,-1-1 0 0 0,1 1 0 0 0,-1 0 0 0 0,0 0 0 0 0,-1 0-1 0 0,1 1 1 0 0,-1 0 0 0 0,1 0 0 0 0,-1 0 0 0 0,0 0 0 0 0,0 0 0 0 0,-1 1 0 0 0,1 0-1 0 0,0 1 1 0 0,-9-3 0 0 0,5 2-69 0 0,0 1-1 0 0,0 0 1 0 0,1 0 0 0 0,-1 1-1 0 0,0 0 1 0 0,0 1-1 0 0,0 0 1 0 0,0 0-1 0 0,-10 3 1 0 0,-80 28 424 0 0,91-29-670 0 0,-8 5 7 0 0,0 0 0 0 0,1 1-1 0 0,0 0 1 0 0,0 1-1 0 0,1 1 1 0 0,0 1-1 0 0,1 0 1 0 0,1 0-1 0 0,0 1 1 0 0,0 1 0 0 0,1 0-1 0 0,1 0 1 0 0,0 1-1 0 0,1 1 1 0 0,1-1-1 0 0,1 1 1 0 0,0 1-1 0 0,1-1 1 0 0,0 1-1 0 0,2 1 1 0 0,-5 23 0 0 0,-3 5-15 0 0,9-38-29 0 0,0 0 1 0 0,1 0-1 0 0,0 0 1 0 0,1 0-1 0 0,-1 0 1 0 0,1 9-1 0 0,-5 71 32 0 0,3-63-27 0 0,2 0 1 0 0,0 0-1 0 0,4 45 1 0 0,1-46-13 0 0,0 0 0 0 0,2 0 0 0 0,0-1 0 0 0,2 0 0 0 0,0 0 0 0 0,2 0 0 0 0,15 27 0 0 0,-6-21-6 0 0,-14-20 1 0 0,0 0-1 0 0,1 0 1 0 0,0 0 0 0 0,0-1 0 0 0,1 0 0 0 0,0 0 0 0 0,0-1 0 0 0,1 0 0 0 0,0 0-1 0 0,1 0 1 0 0,-1-1 0 0 0,1-1 0 0 0,13 7 0 0 0,-9-7-104 0 0,0 0-1 0 0,1-1 1 0 0,-1 0 0 0 0,1-1-1 0 0,0-1 1 0 0,0 0 0 0 0,0-1 0 0 0,0-1-1 0 0,0 0 1 0 0,1-1 0 0 0,-1 0-1 0 0,0-1 1 0 0,0-1 0 0 0,-1 0-1 0 0,19-7 1 0 0,-26 8-99 0 0,-1-1 0 0 0,0 0 0 0 0,0-1 1 0 0,0 1-1 0 0,0-1 0 0 0,0 0 0 0 0,-1 0 0 0 0,1 0 0 0 0,-1-1 0 0 0,0 1 0 0 0,-1-1 0 0 0,1 0 0 0 0,3-8 1 0 0,1-1-679 0 0,-1-1 0 0 0,0 0 0 0 0,6-24-1 0 0,15-74-2775 0 0,-26 105 3426 0 0,1 0 0 0 0,-2 0-1 0 0,1 0 1 0 0,-1 0 0 0 0,1-10 0 0 0,-2 17 236 0 0,0 39 840 0 0,-1-10-107 0 0,1-3 169 0 0,0 0 1 0 0,1-1-1 0 0,6 29 1 0 0,0-2 738 0 0,-7-42-1366 0 0,0-1-1 0 0,1 0 0 0 0,0 0 0 0 0,0 0 0 0 0,1 0 1 0 0,0 0-1 0 0,1 0 0 0 0,0 0 0 0 0,7 13 1 0 0,3 12 404 0 0,-13-30-663 0 0,1 0 0 0 0,-1-1-1 0 0,1 1 1 0 0,0 0 0 0 0,0-1-1 0 0,1 1 1 0 0,-1 0 0 0 0,0-1 0 0 0,4 5-1 0 0,-5-7-134 0 0,1 1 0 0 0,-1-1 0 0 0,0 1-1 0 0,1 0 1 0 0,-1-1 0 0 0,0 1 0 0 0,0 0 0 0 0,1-1-1 0 0,-1 1 1 0 0,0 0 0 0 0,0-1 0 0 0,0 1-1 0 0,0 0 1 0 0,0-1 0 0 0,0 1 0 0 0,0 0-1 0 0,0 0 1 0 0,0-1 0 0 0,0 1 0 0 0,0 0 0 0 0,0-1-1 0 0,-1 1 1 0 0,1 0 0 0 0,0-1 0 0 0,0 1-1 0 0,-1 0 1 0 0,1-1 0 0 0,-1 1 0 0 0,1-1 0 0 0,0 1-1 0 0,-1 0 1 0 0,1-1 0 0 0,-1 1 0 0 0,1-1-1 0 0,-1 1 1 0 0,0-1 0 0 0,1 0 0 0 0,-1 1-1 0 0,1-1 1 0 0,-1 0 0 0 0,0 1 0 0 0,1-1 0 0 0,-1 0-1 0 0,0 0 1 0 0,1 1 0 0 0,-2-1 0 0 0,-32 10-6952 0 0,22-10 5393 0 0,7 1 1067 0 0,1-1 0 0 0,-1 0 0 0 0,0 0 0 0 0,0 0 1 0 0,1 0-1 0 0,-1-1 0 0 0,0 0 0 0 0,1 0 0 0 0,-1 0 0 0 0,0-1 0 0 0,1 1 1 0 0,0-1-1 0 0,-1 0 0 0 0,1-1 0 0 0,-8-4 0 0 0,3 1-89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09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789 19 296 0 0,'-4'0'1619'0'0,"-1"0"0"0"0,0-1 1 0 0,0 0-1 0 0,1 0 0 0 0,-1 0 0 0 0,0-1 1 0 0,-6-3-1 0 0,8 4-860 0 0,0 0 0 0 0,0-1 1 0 0,0 1-1 0 0,0 1 0 0 0,-1-1 0 0 0,1 0 0 0 0,0 1 1 0 0,0 0-1 0 0,-5 0 0 0 0,-35 5 2124 0 0,-36 19-1167 0 0,-134 49 420 0 0,111-32-1632 0 0,34-3-315 0 0,48-26-177 0 0,1 1-1 0 0,1 1 1 0 0,0 0 0 0 0,0 2-1 0 0,2 0 1 0 0,0 1 0 0 0,0 0 0 0 0,-17 29-1 0 0,29-40-5 0 0,0 1 0 0 0,0 1 0 0 0,1-1 0 0 0,0 0 0 0 0,1 1 0 0 0,0-1 0 0 0,0 1 0 0 0,0 0 0 0 0,0 13 0 0 0,1 79 61 0 0,2-57-47 0 0,-2-25-13 0 0,2-1 1 0 0,0 1-1 0 0,1 0 1 0 0,0 0-1 0 0,2-1 1 0 0,5 21-1 0 0,2-12 2 0 0,-8-19-9 0 0,-1 0 0 0 0,1 0 0 0 0,1-1 0 0 0,-1 1 0 0 0,1-1 0 0 0,0 0 0 0 0,0 0 0 0 0,1 0 0 0 0,6 6 0 0 0,-6-7-2 0 0,1 0 0 0 0,-1 0 0 0 0,0-1 0 0 0,1 0 0 0 0,0 0 0 0 0,0 0 0 0 0,0-1 1 0 0,1 0-1 0 0,-1 0 0 0 0,12 3 0 0 0,-2-1-40 0 0,1-2-1 0 0,0 0 1 0 0,-1 0 0 0 0,1-2 0 0 0,0 0-1 0 0,0-1 1 0 0,0-1 0 0 0,18-2 0 0 0,-25 1-98 0 0,1-1 0 0 0,-1 1-1 0 0,1-2 1 0 0,-1 1 0 0 0,0-2 0 0 0,0 1 0 0 0,-1-1 0 0 0,1-1 0 0 0,-1 1 0 0 0,0-2 0 0 0,-1 1 0 0 0,0-1-1 0 0,13-14 1 0 0,-15 13-254 0 0,0 0 0 0 0,-1-1-1 0 0,0 0 1 0 0,0 0-1 0 0,-1 0 1 0 0,5-19-1 0 0,14-26-1159 0 0,-16 34 1023 0 0,-7 19 518 0 0,0 0 0 0 0,0 0 0 0 0,1-1 0 0 0,-1 1 1 0 0,0 0-1 0 0,1 0 0 0 0,-1 0 0 0 0,1-1 0 0 0,-1 1 0 0 0,1 0 0 0 0,-1 0 0 0 0,1 0 0 0 0,0 0 0 0 0,0 0 0 0 0,-1 0 0 0 0,1 0 0 0 0,0 0 1 0 0,2-1-1 0 0,-3 2 67 0 0,0 0 0 0 0,1 0 0 0 0,-1 0 0 0 0,0 0 0 0 0,1 0 0 0 0,-1 0 0 0 0,0 0 0 0 0,0 1 1 0 0,1-1-1 0 0,-1 0 0 0 0,0 0 0 0 0,0 0 0 0 0,1 0 0 0 0,-1 0 0 0 0,0 0 0 0 0,0 1 0 0 0,0-1 0 0 0,1 0 1 0 0,-1 0-1 0 0,0 0 0 0 0,0 1 0 0 0,0-1 0 0 0,0 0 0 0 0,1 0 0 0 0,-1 0 0 0 0,0 1 0 0 0,0-1 1 0 0,0 0-1 0 0,0 0 0 0 0,0 1 0 0 0,0-1 0 0 0,0 0 0 0 0,0 0 0 0 0,0 1 0 0 0,0-1 0 0 0,0 0 0 0 0,0 1 1 0 0,0-1-1 0 0,0 0 0 0 0,0 0 0 0 0,0 1 0 0 0,2 24 1339 0 0,-7 26 413 0 0,3-40-1558 0 0,0 0 0 0 0,1 0 0 0 0,0 0-1 0 0,1 0 1 0 0,0 0 0 0 0,3 15 0 0 0,-2 10 12 0 0,9 23-2785 0 0,-14-54 2227 0 0,-11 2-8239 0 0,1-8-1317 0 0,10-6 7215 0 0,-15-19-1991 0 0,19 21 4518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0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34 188 0 0 0,'-3'-1'276'0'0,"1"0"0"0"0,0-1 1 0 0,0 1-1 0 0,0 0 0 0 0,0-1 0 0 0,0 1 1 0 0,0-1-1 0 0,0 0 0 0 0,0 1 0 0 0,1-1 1 0 0,-1 0-1 0 0,1 0 0 0 0,-1 0 0 0 0,1-1 1 0 0,0 1-1 0 0,0 0 0 0 0,-2-4 0 0 0,3 4-13 0 0,0 0-1 0 0,0 1 1 0 0,0-1-1 0 0,0 0 1 0 0,0 1-1 0 0,1-1 1 0 0,-1 0-1 0 0,0 1 1 0 0,1-1-1 0 0,-1 1 1 0 0,1-1-1 0 0,0 0 1 0 0,-1 1 0 0 0,1-1-1 0 0,0 1 1 0 0,0 0-1 0 0,0-1 1 0 0,0 1-1 0 0,3-3 1 0 0,1 0 303 0 0,1-1 1 0 0,0 1 0 0 0,0 0-1 0 0,0 0 1 0 0,0 0 0 0 0,1 1-1 0 0,-1 0 1 0 0,1 0 0 0 0,0 1-1 0 0,14-3 1 0 0,110-13 3063 0 0,-13 3-4377 0 0,-91 10-1309 0 0,-2-1 0 0 0,35-12 0 0 0,-46 14 330 0 0,0 0 1 0 0,0 1-1 0 0,0 1 1 0 0,0 1-1 0 0,0-1 1 0 0,15 2-1 0 0,-20 0 894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0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49 800 0 0,'-15'1'1952'0'0,"1"-1"1"0"0,-1-1-1 0 0,1 0 0 0 0,-1-1 1 0 0,1-1-1 0 0,0 0 0 0 0,-24-9 1 0 0,32 9-1820 0 0,0 0 1 0 0,1 1 0 0 0,-1-1-1 0 0,0 1 1 0 0,-1 0-1 0 0,1 0 1 0 0,0 1 0 0 0,0 0-1 0 0,-1 0 1 0 0,1 1 0 0 0,-1-1-1 0 0,1 1 1 0 0,0 1-1 0 0,-1-1 1 0 0,1 1 0 0 0,0 0-1 0 0,-1 1 1 0 0,1-1-1 0 0,0 1 1 0 0,0 0 0 0 0,0 1-1 0 0,0 0 1 0 0,1 0-1 0 0,-7 4 1 0 0,2 0 87 0 0,2 0 1 0 0,-1 0-1 0 0,1 1 0 0 0,0 0 0 0 0,0 0 1 0 0,1 1-1 0 0,0 0 0 0 0,1 1 0 0 0,0 0 1 0 0,0-1-1 0 0,1 2 0 0 0,-6 16 0 0 0,5-12 259 0 0,4-11-369 0 0,0 0 0 0 0,0 0-1 0 0,0 0 1 0 0,1 1 0 0 0,0-1-1 0 0,-1 0 1 0 0,2 0 0 0 0,-1 1-1 0 0,0-1 1 0 0,1 0 0 0 0,0 1-1 0 0,0-1 1 0 0,0 1 0 0 0,0-1 0 0 0,1 0-1 0 0,0 1 1 0 0,0-1 0 0 0,0 0-1 0 0,2 6 1 0 0,3 3 15 0 0,-6-12-137 0 0,0 1-1 0 0,1-1 1 0 0,-1 1-1 0 0,1-1 0 0 0,-1 0 1 0 0,1 0-1 0 0,-1 1 0 0 0,1-1 1 0 0,0 0-1 0 0,0 0 1 0 0,0 0-1 0 0,0 1 0 0 0,0-1 1 0 0,0 0-1 0 0,0 0 1 0 0,0-1-1 0 0,2 2 0 0 0,0 1-244 0 0,1-1 0 0 0,0 1 0 0 0,0-1-1 0 0,0 0 1 0 0,0-1 0 0 0,0 1 0 0 0,1-1 0 0 0,-1 0-1 0 0,0 0 1 0 0,1 0 0 0 0,-1 0 0 0 0,1-1-1 0 0,-1 0 1 0 0,1 0 0 0 0,-1 0 0 0 0,1 0 0 0 0,-1-1-1 0 0,1 0 1 0 0,-1 0 0 0 0,0 0 0 0 0,1 0-1 0 0,-1-1 1 0 0,0 0 0 0 0,0 1 0 0 0,0-2 0 0 0,6-3-1 0 0,13-10-1403 0 0,10-10-663 0 0,-24 13 1607 0 0,0 0-1 0 0,0 0 1 0 0,-1-1-1 0 0,0 0 1 0 0,-2-1-1 0 0,0 1 1 0 0,6-22-1 0 0,-7 23 619 0 0,3-29 225 0 0,-8 37 35 0 0,0 0 1 0 0,1 0-1 0 0,0 0 0 0 0,0 0 0 0 0,0 0 0 0 0,1 0 0 0 0,3-7 1 0 0,-3 4-595 0 0,-2-13 8773 0 0,-1 35-5510 0 0,10 73 2192 0 0,1-45-4016 0 0,-10-41-993 0 0,0 1-1 0 0,0-1 0 0 0,1 1 1 0 0,-1-1-1 0 0,0 1 0 0 0,1-1 1 0 0,0 1-1 0 0,-1-1 0 0 0,1 1 1 0 0,0-1-1 0 0,-1 0 0 0 0,1 0 0 0 0,0 1 1 0 0,2 0-1 0 0,5 17-143 0 0,-7-17-65 0 0,-1 0 0 0 0,1 0-1 0 0,0 0 1 0 0,0-1 0 0 0,0 1 0 0 0,0 0 0 0 0,0 0 0 0 0,0 0 0 0 0,1-1-1 0 0,-1 1 1 0 0,1-1 0 0 0,-1 1 0 0 0,1-1 0 0 0,-1 0 0 0 0,1 1 0 0 0,0-1-1 0 0,-1 0 1 0 0,1 0 0 0 0,0 0 0 0 0,0 0 0 0 0,0-1 0 0 0,0 1 0 0 0,0 0-1 0 0,0-1 1 0 0,0 1 0 0 0,4-1 0 0 0,-3 1-347 0 0,-1 0-1 0 0,1 0 1 0 0,0-1 0 0 0,0 0-1 0 0,0 1 1 0 0,0-1 0 0 0,0 0-1 0 0,0 0 1 0 0,0-1 0 0 0,-1 1-1 0 0,1 0 1 0 0,0-1 0 0 0,0 0-1 0 0,0 0 1 0 0,-1 0 0 0 0,1 0-1 0 0,0 0 1 0 0,-1 0 0 0 0,5-3-1 0 0,11-12-2707 0 0,-14 14 2811 0 0,-1 0 1 0 0,-1 0-1 0 0,1-1 1 0 0,0 1-1 0 0,0-1 0 0 0,-1 1 1 0 0,0-1-1 0 0,4-5 0 0 0,12-22-1895 0 0,-10 19 1706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1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47 0 0 0,'20'-47'19310'0'0,"-29"98"-14322"0"0,7-41-4582 0 0,0 0 0 0 0,1-1 0 0 0,0 1-1 0 0,1 0 1 0 0,0 0 0 0 0,3 15 0 0 0,-2 7-14 0 0,0-29-406 0 0,-1 1-1 0 0,1 0 1 0 0,-1-1-1 0 0,1 0 1 0 0,0 1-1 0 0,0-1 0 0 0,1 1 1 0 0,-1-1-1 0 0,1 0 1 0 0,0 0-1 0 0,-1 0 1 0 0,1 0-1 0 0,5 5 1 0 0,10 19-1013 0 0,-15-24 776 0 0,0-1 0 0 0,0 1-1 0 0,0-1 1 0 0,0 1 0 0 0,0-1 0 0 0,1 0-1 0 0,-1 0 1 0 0,1 0 0 0 0,-1 0 0 0 0,1-1-1 0 0,0 1 1 0 0,0-1 0 0 0,0 1 0 0 0,0-1-1 0 0,0 0 1 0 0,0 0 0 0 0,0 0 0 0 0,0-1-1 0 0,0 1 1 0 0,0-1 0 0 0,0 1 0 0 0,6-1-1 0 0,0 0-893 0 0,0 0-1 0 0,0-1 1 0 0,0 1-1 0 0,0-2 1 0 0,0 1-1 0 0,15-6 1 0 0,-18 5 686 0 0,-1-1 0 0 0,1 0-1 0 0,-1-1 1 0 0,0 1 0 0 0,0-1 0 0 0,0 0 0 0 0,0-1 0 0 0,-1 1 0 0 0,0-1 0 0 0,0 0 0 0 0,0 0 0 0 0,3-5-1 0 0,1-3 119 0 0,0-1 1 0 0,-2 1-1 0 0,9-22 0 0 0,-12 26 569 0 0,-1 0-1 0 0,0 0 1 0 0,0-1 0 0 0,-1 1 0 0 0,-1 0 0 0 0,1-10 0 0 0,-2 15 245 0 0,1 0 0 0 0,-1 1 1 0 0,1-1-1 0 0,-1 1 1 0 0,0-1-1 0 0,0 1 1 0 0,-1-1-1 0 0,1 1 0 0 0,-1 0 1 0 0,0 0-1 0 0,0 0 1 0 0,0 0-1 0 0,0 0 0 0 0,0 0 1 0 0,-4-4-1 0 0,5 7-364 0 0,1 0-1 0 0,0 0 1 0 0,-1 0-1 0 0,1 0 1 0 0,0 0-1 0 0,0 0 1 0 0,-1 0-1 0 0,1 0 1 0 0,0 0-1 0 0,-1-1 1 0 0,1 1-1 0 0,0 1 1 0 0,-1-1-1 0 0,1 0 1 0 0,0 0-1 0 0,-1 0 1 0 0,1 0-1 0 0,0 0 1 0 0,0 0-1 0 0,-1 0 1 0 0,1 0-1 0 0,0 0 1 0 0,0 1-1 0 0,-1-1 1 0 0,1 0-1 0 0,0 0 1 0 0,0 0-1 0 0,-1 0 1 0 0,1 1-1 0 0,0-1 1 0 0,0 0-1 0 0,0 0 1 0 0,-1 1-1 0 0,1-1 0 0 0,0 0 1 0 0,0 0-1 0 0,0 1 1 0 0,-1-1-1 0 0,-5 19 2414 0 0,2 21 277 0 0,-5 95 804 0 0,10-52-2843 0 0,-10 188-137 0 0,0-69-745 0 0,5-142 14 0 0,3-39 42 0 0,-1 0-1 0 0,-1 0 0 0 0,-7 29 1 0 0,-12 61-260 0 0,9-35 88 0 0,8-45 118 0 0,5-25 85 0 0,0-1 0 0 0,0 0 0 0 0,-1 0 0 0 0,0 0 0 0 0,0 0 0 0 0,0 0 0 0 0,0 0 0 0 0,-1 0 0 0 0,0 0 0 0 0,0 0 0 0 0,0-1 0 0 0,-1 1 0 0 0,0-1 0 0 0,-3 5 0 0 0,-5 0-82 0 0,10-7-15 0 0,0-1 0 0 0,0 1-1 0 0,0-1 1 0 0,-1 0 0 0 0,1 1 0 0 0,-1-1 0 0 0,1 0 0 0 0,-1 0 0 0 0,0 0-1 0 0,1 0 1 0 0,-1-1 0 0 0,0 1 0 0 0,1 0 0 0 0,-1-1 0 0 0,0 1 0 0 0,0-1-1 0 0,0 1 1 0 0,0-1 0 0 0,1 0 0 0 0,-1 0 0 0 0,0 0 0 0 0,0 0 0 0 0,0 0-1 0 0,0 0 1 0 0,0-1 0 0 0,1 1 0 0 0,-1 0 0 0 0,0-1 0 0 0,0 0 0 0 0,0 1-1 0 0,1-1 1 0 0,-1 0 0 0 0,0 0 0 0 0,1 0 0 0 0,-1 0 0 0 0,1 0 0 0 0,-2-2-1 0 0,-70-39-3132 0 0,59 35 2835 0 0,0 0-1 0 0,0-2 1 0 0,-14-11-1 0 0,-22-14 147 0 0,17 17 488 0 0,18 10 324 0 0,0-1-1 0 0,1-1 1 0 0,0 0 0 0 0,0 0-1 0 0,-20-20 1 0 0,32 26-361 0 0,0 1 0 0 0,0 0 0 0 0,0-1 0 0 0,1 1 0 0 0,-1-1 0 0 0,1 0 0 0 0,0 0 0 0 0,-1 1 0 0 0,1-1 0 0 0,1 0 0 0 0,-1 0 0 0 0,0 0 0 0 0,1 0 1 0 0,-1 0-1 0 0,1 0 0 0 0,0 0 0 0 0,0 0 0 0 0,0 0 0 0 0,1 0 0 0 0,-1 0 0 0 0,1 0 0 0 0,-1 0 0 0 0,1 0 0 0 0,0 0 0 0 0,0 0 0 0 0,0 0 0 0 0,1 1 0 0 0,-1-1 0 0 0,3-3 0 0 0,5-7 113 0 0,1-1 0 0 0,1 1 1 0 0,0 0-1 0 0,17-14 0 0 0,1-3-127 0 0,149-158-4267 0 0,-157 163 1762 0 0,27-41-1 0 0,-29 36-518 0 0,-2-1-1 0 0,-2 0 1 0 0,-1-1-1 0 0,-1-1 0 0 0,13-53 1 0 0,-25 66 2220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1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88 220 0 0,'-3'2'696'0'0,"-1"-1"-1"0"0,1 1 1 0 0,-1-1 0 0 0,1 0-1 0 0,-1 0 1 0 0,0 0 0 0 0,-7 0 0 0 0,-18-1 13668 0 0,37-4-10217 0 0,14-6-2185 0 0,-4 5-1320 0 0,0-1-1 0 0,30-12 1 0 0,35-11-267 0 0,-65 24-466 0 0,6-1 52 0 0,-1 1-1 0 0,1 1 1 0 0,0 1 0 0 0,30 1-1 0 0,-46 2-269 0 0,-1 1-1 0 0,1 0 1 0 0,0 1 0 0 0,-1-1-1 0 0,1 2 1 0 0,-1-1-1 0 0,9 5 1 0 0,-10-4-317 0 0,0 0 0 0 0,0 1 0 0 0,-1 0 0 0 0,0 0 0 0 0,0 0 0 0 0,0 1 0 0 0,0-1 0 0 0,0 1 0 0 0,5 9 0 0 0,-5-6-503 0 0,-2 0-1 0 0,1 0 1 0 0,-1 0-1 0 0,0 1 1 0 0,-1-1-1 0 0,0 1 1 0 0,0 0-1 0 0,-1-1 1 0 0,0 11-1 0 0,9 37-4393 0 0,-9-40 4306 0 0,-1-1 180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2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100 700 0 0 0,'-72'17'3283'0'0,"71"-17"-3161"0"0,0 0-1 0 0,1 1 1 0 0,-1-1 0 0 0,0 0-1 0 0,0 1 1 0 0,1-1 0 0 0,-1 0-1 0 0,0 0 1 0 0,0 0 0 0 0,0 0-1 0 0,1 0 1 0 0,-1 0 0 0 0,0 0-1 0 0,0 0 1 0 0,1 0 0 0 0,-1 0-1 0 0,0 0 1 0 0,0 0 0 0 0,0-1-1 0 0,1 1 1 0 0,-1 0-1 0 0,0-1 1 0 0,1 1 0 0 0,-1 0-1 0 0,0-1 1 0 0,1 1 0 0 0,-1-1-1 0 0,0 1 1 0 0,1-1 0 0 0,-1 1-1 0 0,1-1 1 0 0,-1 1 0 0 0,1-1-1 0 0,-1 0 1 0 0,1 1 0 0 0,-1-1-1 0 0,1 0 1 0 0,0 1 0 0 0,-1-1-1 0 0,1 0 1 0 0,0 0 0 0 0,0 1-1 0 0,0-1 1 0 0,-1 0 0 0 0,1 0-1 0 0,0 1 1 0 0,0-1 0 0 0,0 0-1 0 0,0 0 1 0 0,0 0 0 0 0,0 1-1 0 0,1-1 1 0 0,-1-1 0 0 0,19-48 2529 0 0,-11 32-2054 0 0,-1 2-270 0 0,1 1 0 0 0,0 0 1 0 0,1 0-1 0 0,19-22 0 0 0,10-18 43 0 0,3-17-167 0 0,50-130 0 0 0,-85 185-185 0 0,-1 0 1 0 0,0 0-1 0 0,-1-1 0 0 0,-1 0 1 0 0,-1 1-1 0 0,0-36 0 0 0,-1 51 22 0 0,-1 1-1 0 0,0-1 0 0 0,0 0 1 0 0,0 1-1 0 0,0-1 0 0 0,-1 0 0 0 0,1 1 1 0 0,0-1-1 0 0,-1 1 0 0 0,1-1 1 0 0,-1 0-1 0 0,1 1 0 0 0,-1-1 0 0 0,0 1 1 0 0,0 0-1 0 0,0-1 0 0 0,1 1 1 0 0,-1 0-1 0 0,-1-1 0 0 0,1 1 1 0 0,0 0-1 0 0,0 0 0 0 0,0 0 0 0 0,-1 0 1 0 0,1 0-1 0 0,0 0 0 0 0,-1 0 1 0 0,1 0-1 0 0,-1 1 0 0 0,1-1 0 0 0,-1 0 1 0 0,1 1-1 0 0,-1 0 0 0 0,0-1 1 0 0,1 1-1 0 0,-1 0 0 0 0,1 0 0 0 0,-1-1 1 0 0,0 1-1 0 0,1 1 0 0 0,-1-1 1 0 0,0 0-1 0 0,1 0 0 0 0,-1 1 0 0 0,0-1 1 0 0,-2 1-1 0 0,-1 1 248 0 0,1-1 0 0 0,-1 1 0 0 0,0 0 0 0 0,0 0 0 0 0,1 0 0 0 0,-1 1 0 0 0,1-1 0 0 0,-1 1 0 0 0,1 0 0 0 0,0 1 0 0 0,0-1 0 0 0,1 1 0 0 0,-1-1 0 0 0,-5 8 0 0 0,8-9-132 0 0,-1 1-1 0 0,1-1 1 0 0,0 1 0 0 0,-1-1-1 0 0,1 1 1 0 0,0 0-1 0 0,1-1 1 0 0,-1 1-1 0 0,0 0 1 0 0,1 0-1 0 0,-1-1 1 0 0,1 1-1 0 0,0 0 1 0 0,0 0-1 0 0,0 0 1 0 0,1-1 0 0 0,-1 1-1 0 0,0 0 1 0 0,2 4-1 0 0,0-4-76 0 0,0 0 0 0 0,0 0-1 0 0,0 0 1 0 0,0-1 0 0 0,0 1 0 0 0,0-1-1 0 0,1 1 1 0 0,-1-1 0 0 0,1 0 0 0 0,0 0-1 0 0,0 0 1 0 0,0 0 0 0 0,0 0 0 0 0,0-1-1 0 0,0 1 1 0 0,0-1 0 0 0,4 1 0 0 0,16 4-120 0 0,0 0 0 0 0,1-2 0 0 0,0-1 0 0 0,0 0 0 0 0,41-2 0 0 0,36 3-451 0 0,-94-3 489 0 0,0 1-1 0 0,0 0 1 0 0,0 0-1 0 0,0 0 1 0 0,-1 1-1 0 0,1 0 1 0 0,-1 1 0 0 0,1-1-1 0 0,-1 1 1 0 0,0 0-1 0 0,-1 1 1 0 0,1-1-1 0 0,-1 1 1 0 0,0 0-1 0 0,0 1 1 0 0,0-1 0 0 0,-1 1-1 0 0,0 0 1 0 0,0 0-1 0 0,0 0 1 0 0,-1 1-1 0 0,0-1 1 0 0,0 1 0 0 0,0 0-1 0 0,-1 0 1 0 0,0 0-1 0 0,-1 0 1 0 0,0 0-1 0 0,0 0 1 0 0,0 1-1 0 0,-1 9 1 0 0,1 3 296 0 0,-1-1 1 0 0,-1 1-1 0 0,-1-1 1 0 0,-1 0-1 0 0,-9 34 1 0 0,11-49-242 0 0,0 0-1 0 0,0 0 1 0 0,0 0 0 0 0,1 0 0 0 0,-1 0 0 0 0,1 0 0 0 0,0 0-1 0 0,0 0 1 0 0,1 0 0 0 0,-1 0 0 0 0,1 0 0 0 0,0 0-1 0 0,1 4 1 0 0,-1-6-103 0 0,-1-1 0 0 0,1 1-1 0 0,-1-1 1 0 0,1 0 0 0 0,0 1 0 0 0,-1-1-1 0 0,1 0 1 0 0,0 0 0 0 0,0 0 0 0 0,0 1 0 0 0,0-1-1 0 0,0 0 1 0 0,0 0 0 0 0,1 0 0 0 0,-1-1-1 0 0,0 1 1 0 0,0 0 0 0 0,1 0 0 0 0,-1-1-1 0 0,0 1 1 0 0,1 0 0 0 0,-1-1 0 0 0,1 0-1 0 0,-1 1 1 0 0,1-1 0 0 0,-1 0 0 0 0,1 0-1 0 0,-1 1 1 0 0,1-1 0 0 0,-1 0 0 0 0,0-1-1 0 0,1 1 1 0 0,-1 0 0 0 0,1 0 0 0 0,2-1-1 0 0,30-10-3144 0 0,-1-2 0 0 0,0-1 1 0 0,50-29-1 0 0,86-67-8443 0 0,-132 87 10233 0 0,-18 8 1259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3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42 0 0 0,'-16'1'1486'0'0,"-1"2"0"0"0,0 0 0 0 0,1 1 0 0 0,0 0 0 0 0,-26 12 0 0 0,10-5 1160 0 0,17-5-1312 0 0,-1 1 0 0 0,1 0 0 0 0,1 1 0 0 0,-1 0 0 0 0,1 1 0 0 0,1 1 0 0 0,-17 14 0 0 0,17-11-649 0 0,0 0 0 0 0,1 0 0 0 0,1 1 1 0 0,0 1-1 0 0,1 0 0 0 0,-12 21 0 0 0,20-32-704 0 0,0 1 1 0 0,0-1 0 0 0,0 0-1 0 0,1 1 1 0 0,0-1 0 0 0,0 1-1 0 0,0-1 1 0 0,0 1-1 0 0,0 0 1 0 0,1-1 0 0 0,0 1-1 0 0,0 0 1 0 0,0-1-1 0 0,1 1 1 0 0,-1 0 0 0 0,1-1-1 0 0,0 1 1 0 0,1-1 0 0 0,3 9-1 0 0,-3-9-210 0 0,0-1-1 0 0,1 1 0 0 0,-1-1 1 0 0,1 0-1 0 0,0 0 1 0 0,0 0-1 0 0,0-1 1 0 0,1 1-1 0 0,-1-1 0 0 0,0 0 1 0 0,1 1-1 0 0,0-2 1 0 0,-1 1-1 0 0,1 0 1 0 0,0-1-1 0 0,0 1 1 0 0,0-1-1 0 0,0 0 0 0 0,0-1 1 0 0,0 1-1 0 0,0-1 1 0 0,0 1-1 0 0,7-2 1 0 0,2 0-436 0 0,0-1 0 0 0,0 0 0 0 0,-1 0 0 0 0,1-2 0 0 0,-1 0 1 0 0,0 0-1 0 0,0-1 0 0 0,0 0 0 0 0,-1-1 0 0 0,0-1 0 0 0,0 1 1 0 0,0-2-1 0 0,-1 0 0 0 0,0 0 0 0 0,0-1 0 0 0,-1 0 0 0 0,8-10 1 0 0,-13 13 601 0 0,-1 0 1 0 0,1 0-1 0 0,-1 0 1 0 0,0 0 0 0 0,-1-1-1 0 0,1 1 1 0 0,-1-1 0 0 0,1-9-1 0 0,5-13 336 0 0,-5 19 128 0 0,0 0-1 0 0,-1-1 1 0 0,-1 1-1 0 0,1-20 1 0 0,7 3 5576 0 0,-4 96-210 0 0,0 4-3203 0 0,-5-64-2401 0 0,1 0-1 0 0,0 1 1 0 0,0-1-1 0 0,1 0 1 0 0,0 0-1 0 0,1 0 1 0 0,0 0-1 0 0,1-1 0 0 0,-1 1 1 0 0,2-1-1 0 0,7 13 1 0 0,-9-18-201 0 0,0 0 0 0 0,1 0 1 0 0,0-1-1 0 0,-1 1 0 0 0,1-1 0 0 0,0 0 1 0 0,0 0-1 0 0,0 0 0 0 0,1 0 0 0 0,-1-1 1 0 0,0 0-1 0 0,1 1 0 0 0,-1-2 0 0 0,1 1 1 0 0,-1 0-1 0 0,1-1 0 0 0,-1 0 0 0 0,1 0 0 0 0,-1 0 1 0 0,1-1-1 0 0,-1 1 0 0 0,0-1 0 0 0,1 0 1 0 0,-1-1-1 0 0,0 1 0 0 0,8-4 0 0 0,2-1-663 0 0,-1 0 0 0 0,0-1 0 0 0,-1 0 0 0 0,1-1 1 0 0,-2-1-1 0 0,1 0 0 0 0,11-11 0 0 0,-3-1-1509 0 0,-1-1 0 0 0,-2 0 1 0 0,0-2-1 0 0,-2 0 1 0 0,0 0-1 0 0,19-45 1 0 0,5-32-2040 0 0,-29 75 3434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4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205 397 0 0 0,'-19'0'3471'0'0,"0"1"1"0"0,0 1-1 0 0,-35 7 1 0 0,6 0 2206 0 0,47-9-5551 0 0,0 1 0 0 0,0-1 0 0 0,-1 0 0 0 0,1 1 0 0 0,0-1 0 0 0,0 0 0 0 0,-1 0 0 0 0,1 0 0 0 0,0 0 0 0 0,0 0 0 0 0,-1 0 0 0 0,1 0 0 0 0,0 0-1 0 0,0 0 1 0 0,-1-1 0 0 0,1 1 0 0 0,0 0 0 0 0,0-1 0 0 0,-1 1 0 0 0,1-1 0 0 0,0 0 0 0 0,0 1 0 0 0,0-1 0 0 0,0 0 0 0 0,0 0 0 0 0,0 1 0 0 0,0-1 0 0 0,0 0 0 0 0,-1-1 0 0 0,-2-5 551 0 0,3 7-665 0 0,1 0 0 0 0,0 0-1 0 0,-1-1 1 0 0,1 1 0 0 0,0 0 0 0 0,-1-1-1 0 0,1 1 1 0 0,0 0 0 0 0,-1-1 0 0 0,1 1-1 0 0,0 0 1 0 0,0-1 0 0 0,-1 1-1 0 0,1-1 1 0 0,0 1 0 0 0,0 0 0 0 0,0-1-1 0 0,0 1 1 0 0,-1-1 0 0 0,1 1-1 0 0,0-1 1 0 0,0 1 0 0 0,0 0 0 0 0,0-1-1 0 0,0 1 1 0 0,0-1 0 0 0,0 1 0 0 0,0-1-1 0 0,0 1 1 0 0,0-1 0 0 0,1 1-1 0 0,-1-1 1 0 0,0 1 0 0 0,0 0 0 0 0,0-1-1 0 0,1 1 1 0 0,-1-1 0 0 0,0 1 0 0 0,1-1-1 0 0,19-34-246 0 0,-9 14-515 0 0,1 0-1 0 0,1 1 1 0 0,20-23 0 0 0,-29 39 591 0 0,12-14-1071 0 0,33-29 0 0 0,-44 43 1087 0 0,-1 0 1 0 0,1 1 0 0 0,0 0-1 0 0,0 0 1 0 0,1 0-1 0 0,-1 0 1 0 0,0 1 0 0 0,1 0-1 0 0,0 0 1 0 0,-1 0 0 0 0,1 1-1 0 0,0 0 1 0 0,8-1 0 0 0,-12 2 216 0 0,0 1 0 0 0,0-1-1 0 0,-1 1 1 0 0,1-1 0 0 0,0 1 0 0 0,0 0 0 0 0,0-1 0 0 0,0 1 0 0 0,0 0 0 0 0,-1 0 0 0 0,1 0 0 0 0,-1 1 0 0 0,1-1 0 0 0,0 0 0 0 0,-1 1 0 0 0,0-1 0 0 0,1 1 0 0 0,-1-1 0 0 0,0 1 0 0 0,0-1 0 0 0,0 1 0 0 0,0 0 0 0 0,0 0 0 0 0,0-1 0 0 0,0 1 0 0 0,-1 0 0 0 0,1 0 0 0 0,-1 0 0 0 0,1 0 0 0 0,-1 0 0 0 0,0 4 0 0 0,2 10 755 0 0,0 0 0 0 0,-1 0 0 0 0,-2 17 0 0 0,0-13-41 0 0,1 2-215 0 0,-2 0-1 0 0,0-1 1 0 0,-2 1 0 0 0,0-1 0 0 0,-1 1-1 0 0,-2-2 1 0 0,0 1 0 0 0,-16 32-1 0 0,19-45-490 0 0,-6 12 183 0 0,10-20-278 0 0,-1 1 1 0 0,1-1-1 0 0,0 1 0 0 0,0-1 1 0 0,-1 0-1 0 0,1 1 0 0 0,0-1 1 0 0,0 0-1 0 0,-1 1 0 0 0,1-1 1 0 0,0 0-1 0 0,-1 1 1 0 0,1-1-1 0 0,-1 0 0 0 0,1 0 1 0 0,0 1-1 0 0,-1-1 0 0 0,1 0 1 0 0,-1 0-1 0 0,1 0 0 0 0,-1 1 1 0 0,1-1-1 0 0,-1 0 1 0 0,1 0-1 0 0,0 0 0 0 0,-1 0 1 0 0,1 0-1 0 0,-1 0 0 0 0,1 0 1 0 0,-1 0-1 0 0,1 0 1 0 0,-1 0-1 0 0,0-5-286 0 0,1 0 0 0 0,1 0 0 0 0,-1 0 0 0 0,1 0 0 0 0,0 1 0 0 0,0-1 0 0 0,0 0 0 0 0,4-8 0 0 0,12-27-1616 0 0,-4 10 223 0 0,0 0 0 0 0,24-36 1 0 0,-4 6-341 0 0,-26 45 1442 0 0,1 1-1 0 0,1 0 1 0 0,17-24 0 0 0,-20 31 585 0 0,0-1 0 0 0,0 2 0 0 0,0-1 0 0 0,1 1 0 0 0,0 0 0 0 0,0 0 0 0 0,1 0 0 0 0,0 1 0 0 0,0 1 0 0 0,0-1 0 0 0,0 1 0 0 0,11-3 0 0 0,-15 6 260 0 0,0 0 1 0 0,0 1-1 0 0,0-1 0 0 0,0 1 1 0 0,0 0-1 0 0,0 0 0 0 0,0 1 1 0 0,0-1-1 0 0,0 1 0 0 0,0 0 1 0 0,0 0-1 0 0,0 0 0 0 0,-1 0 0 0 0,1 1 1 0 0,0 0-1 0 0,-1-1 0 0 0,1 2 1 0 0,-1-1-1 0 0,1 0 0 0 0,-1 0 1 0 0,0 1-1 0 0,0 0 0 0 0,0 0 1 0 0,0 0-1 0 0,-1 0 0 0 0,5 7 1 0 0,-2-3 186 0 0,0 0 1 0 0,-1 0-1 0 0,0 1 1 0 0,-1-1-1 0 0,1 1 1 0 0,-1 0-1 0 0,-1 0 1 0 0,0 0-1 0 0,0 1 0 0 0,0-1 1 0 0,0 14-1 0 0,-3-9-219 0 0,0 0 0 0 0,-1-1-1 0 0,0 1 1 0 0,-1-1 0 0 0,0 1-1 0 0,-1-1 1 0 0,0 0 0 0 0,-1 0-1 0 0,-1-1 1 0 0,-9 17 0 0 0,0-6-25 0 0,12-17-170 0 0,0 0 0 0 0,0 0 0 0 0,0-1 0 0 0,-1 1 0 0 0,0-1 1 0 0,0 0-1 0 0,0 0 0 0 0,-7 6 0 0 0,9-9-105 0 0,4-4-344 0 0,0 1 246 0 0,0-1 0 0 0,0 0 0 0 0,0 0 0 0 0,-1 0 0 0 0,1 0 0 0 0,-1 0 0 0 0,0 0 0 0 0,0 0 0 0 0,1-4 0 0 0,8-16-1103 0 0,29-59-2645 0 0,-30 61 2450 0 0,0 1 1 0 0,2-1-1 0 0,23-32 1 0 0,31-45-3168 0 0,-60 92 4310 0 0,9-11-332 0 0,1 1-1 0 0,1 0 0 0 0,0 1 1 0 0,27-18-1 0 0,-39 30 833 0 0,1 0-1 0 0,-1 0 0 0 0,1 1 0 0 0,0 0 1 0 0,0 0-1 0 0,0 0 0 0 0,0 0 0 0 0,0 1 0 0 0,0 0 1 0 0,0 0-1 0 0,1 1 0 0 0,-1-1 0 0 0,0 1 1 0 0,1 0-1 0 0,-1 0 0 0 0,0 1 0 0 0,0 0 1 0 0,1 0-1 0 0,-1 0 0 0 0,0 0 0 0 0,0 1 0 0 0,0 0 1 0 0,0 0-1 0 0,5 3 0 0 0,-2-1 289 0 0,-1 0-1 0 0,0 0 1 0 0,0 1-1 0 0,0 0 1 0 0,0 0-1 0 0,-1 0 1 0 0,0 1-1 0 0,0 0 1 0 0,-1 0 0 0 0,0 1-1 0 0,8 11 1 0 0,-9-11-125 0 0,-1 1 1 0 0,0 0 0 0 0,0 0 0 0 0,-1 1 0 0 0,0-1-1 0 0,0 0 1 0 0,-1 1 0 0 0,0-1 0 0 0,0 1-1 0 0,-1-1 1 0 0,-2 18 0 0 0,-2 8 1160 0 0,-15 55 0 0 0,11-54-768 0 0,1-10-327 0 0,4-19-300 0 0,2 0 0 0 0,-1 0 0 0 0,1 0 0 0 0,0 0 0 0 0,0 0 0 0 0,0 7 0 0 0,-3 13 118 0 0,3-24-224 0 0,0 1 0 0 0,1-1-1 0 0,-1 1 1 0 0,1-1 0 0 0,-1 1-1 0 0,1-1 1 0 0,0 1-1 0 0,0-1 1 0 0,0 1 0 0 0,0-1-1 0 0,1 1 1 0 0,-1-1 0 0 0,1 1-1 0 0,-1-1 1 0 0,1 0-1 0 0,0 1 1 0 0,1 2 0 0 0,1 5-247 0 0,-3-9 210 0 0,0 0 0 0 0,0-1 0 0 0,0 1 0 0 0,0 0 0 0 0,0-1 0 0 0,0 1 0 0 0,0 0 0 0 0,1-1 0 0 0,-1 1 0 0 0,0-1 0 0 0,0 1 0 0 0,1 0 0 0 0,-1-1 0 0 0,0 1 0 0 0,1-1 0 0 0,-1 1 0 0 0,0-1 0 0 0,1 1 0 0 0,-1-1 0 0 0,1 1 0 0 0,-1-1 0 0 0,1 1 0 0 0,-1-1 1 0 0,1 0-1 0 0,-1 1 0 0 0,1-1 0 0 0,1 1 0 0 0,0 0-209 0 0,1-1 0 0 0,-1 1 0 0 0,1-1 0 0 0,-1 1 0 0 0,1-1 0 0 0,0 0 0 0 0,-1 0 0 0 0,1 0 0 0 0,-1 0 0 0 0,1-1 0 0 0,-1 1 0 0 0,1 0 0 0 0,-1-1 0 0 0,1 0 0 0 0,-1 0 0 0 0,1 0 0 0 0,-1 0 0 0 0,0 0 0 0 0,1 0 1 0 0,2-3-1 0 0,53-38-4341 0 0,-42 29 3201 0 0,1-1 278 0 0,-1-1 0 0 0,-1-1 0 0 0,0-1 0 0 0,-1 0-1 0 0,-1 0 1 0 0,-1-2 0 0 0,15-27 0 0 0,-21 33 736 0 0,0-1-1 0 0,8-27 1 0 0,-4-21 759 0 0,-9 20 8029 0 0,-1 85-3392 0 0,-1-25-4352 0 0,2 1 0 0 0,0-1 0 0 0,1 0-1 0 0,1 1 1 0 0,0-1 0 0 0,2 0 0 0 0,0-1 0 0 0,1 1 0 0 0,0-1 0 0 0,18 32 0 0 0,-20-43-842 0 0,1 0 1 0 0,0 0-1 0 0,0-1 1 0 0,0 0-1 0 0,0 0 0 0 0,1 0 1 0 0,0 0-1 0 0,11 6 1 0 0,-14-9-73 0 0,1-1 1 0 0,-1 0-1 0 0,0 1 1 0 0,1-1-1 0 0,-1-1 1 0 0,1 1-1 0 0,-1 0 1 0 0,1-1-1 0 0,-1 0 1 0 0,1 0-1 0 0,0 0 1 0 0,-1 0-1 0 0,1 0 1 0 0,-1-1-1 0 0,1 0 0 0 0,-1 1 1 0 0,0-1-1 0 0,1 0 1 0 0,-1-1-1 0 0,0 1 1 0 0,6-4-1 0 0,-1 0-222 0 0,0-1 0 0 0,0 0 0 0 0,-1-1 0 0 0,0 0 1 0 0,0 0-1 0 0,-1 0 0 0 0,0-1 0 0 0,0 0 0 0 0,-1 0 0 0 0,0 0 0 0 0,0-1 0 0 0,-1 0 0 0 0,0 0 0 0 0,4-16 0 0 0,1 9 5 0 0,-8 14 424 0 0,0 0 0 0 0,0 1 0 0 0,0-1-1 0 0,-1 0 1 0 0,1 1 0 0 0,0-1 0 0 0,-1 0 0 0 0,1 0 0 0 0,-1 0 0 0 0,1 0 0 0 0,-1 0 0 0 0,0-3 0 0 0,9-40-559 0 0,-6 39 1061 0 0,-2-1 1 0 0,1 0-1 0 0,0 0 1 0 0,-1 0 0 0 0,0-8-1 0 0,-6 23 2532 0 0,1 17-373 0 0,3-5-1302 0 0,1-7-709 0 0,-1 0 1 0 0,1 1-1 0 0,1-1 1 0 0,1 0-1 0 0,0 0 1 0 0,0 0 0 0 0,1 0-1 0 0,7 18 1 0 0,16 40 834 0 0,-13-33-1765 0 0,-8-22-39 0 0,-4-11-270 0 0,1 0 0 0 0,-1 0 0 0 0,1 0 0 0 0,0 0 0 0 0,1 0 0 0 0,-1 0 0 0 0,4 4 0 0 0,-24-5-15153 0 0,16-4 15543 0 0,0 0 1 0 0,0 0 0 0 0,0-1-1 0 0,0 1 1 0 0,0-1 0 0 0,0 1-1 0 0,0-1 1 0 0,0 0 0 0 0,0 0-1 0 0,-3-1 1 0 0,2-4-722 0 0,-5-4 223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5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38 0 0 0,'0'-2'315'0'0,"1"0"0"0"0,-1 1 1 0 0,0-1-1 0 0,1 0 0 0 0,-1 1 0 0 0,1-1 0 0 0,-1 1 0 0 0,1-1 1 0 0,0 1-1 0 0,-1-1 0 0 0,1 1 0 0 0,0-1 0 0 0,0 1 1 0 0,0-1-1 0 0,0 1 0 0 0,1 0 0 0 0,-1 0 0 0 0,0 0 0 0 0,0 0 1 0 0,1 0-1 0 0,-1 0 0 0 0,1 0 0 0 0,-1 0 0 0 0,1 0 0 0 0,-1 0 1 0 0,1 1-1 0 0,-1-1 0 0 0,1 1 0 0 0,0-1 0 0 0,-1 1 1 0 0,1 0-1 0 0,0 0 0 0 0,-1-1 0 0 0,1 1 0 0 0,0 0 0 0 0,-1 0 1 0 0,1 1-1 0 0,0-1 0 0 0,-1 0 0 0 0,1 1 0 0 0,0-1 1 0 0,-1 1-1 0 0,3 0 0 0 0,-1 0-54 0 0,0-1 1 0 0,-1 1-1 0 0,1 0 0 0 0,0 0 1 0 0,-1 0-1 0 0,1 0 0 0 0,-1 0 1 0 0,1 0-1 0 0,-1 1 0 0 0,1-1 1 0 0,-1 1-1 0 0,0 0 0 0 0,0 0 1 0 0,0 0-1 0 0,0 0 0 0 0,0 0 1 0 0,0 0-1 0 0,0 1 0 0 0,-1-1 1 0 0,1 0-1 0 0,-1 1 0 0 0,0-1 1 0 0,0 1-1 0 0,0 0 0 0 0,0-1 1 0 0,0 1-1 0 0,1 5 0 0 0,0 12 300 0 0,-1-18-525 0 0,-1 0-1 0 0,1 0 1 0 0,-1 0-1 0 0,0 0 1 0 0,0 0-1 0 0,0 0 1 0 0,0 0 0 0 0,0 0-1 0 0,0 0 1 0 0,0 0-1 0 0,-1 0 1 0 0,1 0-1 0 0,-2 4 1 0 0,-7 25-240 0 0,8-23-194 0 0,-1 0 0 0 0,-1 0 0 0 0,0-1 0 0 0,0 1 0 0 0,-5 9 0 0 0,-76 103-11792 0 0,70-88 8747 0 0,13-31 3317 0 0,1 0 0 0 0,0 0 0 0 0,-1 0 0 0 0,1 0 0 0 0,0 1 0 0 0,0-1-1 0 0,0 0 1 0 0,-1 0 0 0 0,1 0 0 0 0,1 1 0 0 0,-1-1 0 0 0,0 0 0 0 0,0 0 0 0 0,0 0-1 0 0,1 0 1 0 0,-1 1 0 0 0,0-1 0 0 0,1 0 0 0 0,-1 0 0 0 0,1 0 0 0 0,0 0-1 0 0,-1 0 1 0 0,1 0 0 0 0,1 2 0 0 0,7 3-740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6T08:18:15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455 121 0 0 0,'-37'-21'6000'0'0,"-13"-9"1728"0"0,-22-11-236 0 0,60 35-6705 0 0,-1 1 0 0 0,0 0 0 0 0,0 1-1 0 0,-17-3 1 0 0,26 6-705 0 0,-1 1-1 0 0,1 0 0 0 0,-1 0 1 0 0,1 0-1 0 0,-1 0 0 0 0,1 1 0 0 0,-1 0 1 0 0,1 0-1 0 0,0 0 0 0 0,-1 0 1 0 0,1 1-1 0 0,0 0 0 0 0,0-1 1 0 0,0 2-1 0 0,0-1 0 0 0,0 0 0 0 0,1 1 1 0 0,-1 0-1 0 0,0 0 0 0 0,1 0 1 0 0,0 0-1 0 0,0 0 0 0 0,-5 7 1 0 0,-5 8-88 0 0,1 1 0 0 0,1 0 1 0 0,-15 33-1 0 0,12-22-59 0 0,8-17-43 0 0,0-1-1 0 0,1 2 1 0 0,0-1-1 0 0,1 0 1 0 0,0 1-1 0 0,-2 21 1 0 0,6-31 12 0 0,-1 0-1 0 0,1 0 1 0 0,0 0-1 0 0,0 1 1 0 0,0-1-1 0 0,1 0 1 0 0,-1 0 0 0 0,1 0-1 0 0,0 0 1 0 0,0 0-1 0 0,0 0 1 0 0,1 0 0 0 0,0 0-1 0 0,0 0 1 0 0,-1-1-1 0 0,2 1 1 0 0,-1-1 0 0 0,0 1-1 0 0,1-1 1 0 0,0 0-1 0 0,0 0 1 0 0,0 0-1 0 0,0 0 1 0 0,0-1 0 0 0,6 5-1 0 0,-4-6-84 0 0,-1 1-1 0 0,1-1 1 0 0,-1 0-1 0 0,1 0 1 0 0,-1 0-1 0 0,1 0 0 0 0,0-1 1 0 0,-1 0-1 0 0,1 0 1 0 0,0 0-1 0 0,0-1 1 0 0,-1 1-1 0 0,6-2 1 0 0,59-20-2332 0 0,-59 17 2044 0 0,1 0 0 0 0,-2-1-1 0 0,1 0 1 0 0,-1-1 0 0 0,0 0-1 0 0,0 0 1 0 0,-1-1 0 0 0,0 0-1 0 0,8-11 1 0 0,0-2-664 0 0,-1 0 1 0 0,22-45-1 0 0,-20 9 279 0 0,-15 49 961 0 0,-1-1 1 0 0,2 1-1 0 0,-1 1 0 0 0,1-1 1 0 0,4-9-1 0 0,-3 7 1076 0 0,-7 10 665 0 0,2 1-1706 0 0,0-1 0 0 0,1 1 0 0 0,-1 0 0 0 0,0 0 0 0 0,1 0 0 0 0,-1 0 0 0 0,1 0 0 0 0,-1 0 0 0 0,1 0 0 0 0,-1 0 0 0 0,1 0 0 0 0,0 0 0 0 0,-1 0 0 0 0,1 0 0 0 0,0 0 0 0 0,0 0 0 0 0,0 2 0 0 0,-1 46 2925 0 0,0-20-1507 0 0,1-1 0 0 0,1 1 0 0 0,7 39 0 0 0,-3-31-437 0 0,-5-31-985 0 0,0 0 1 0 0,0 0-1 0 0,1-1 0 0 0,0 1 0 0 0,0 0 1 0 0,1 0-1 0 0,0-1 0 0 0,0 1 0 0 0,4 9 1 0 0,8 10 124 0 0,-13-22-305 0 0,1 0 0 0 0,-1 1 0 0 0,0-1 0 0 0,1 0 0 0 0,0 0 1 0 0,0 0-1 0 0,0-1 0 0 0,0 1 0 0 0,0 0 0 0 0,0-1 0 0 0,1 1 0 0 0,-1-1 0 0 0,1 0 0 0 0,-1 0 0 0 0,1 0 0 0 0,0 0 0 0 0,0 0 0 0 0,0-1 0 0 0,0 1 0 0 0,6 1 0 0 0,-3-2-436 0 0,1 0 0 0 0,0-1 0 0 0,0 1 0 0 0,-1-1 0 0 0,1-1 0 0 0,0 1 0 0 0,11-3 0 0 0,-10 0-505 0 0,-1 1 0 0 0,1-1-1 0 0,0-1 1 0 0,-1 1-1 0 0,0-1 1 0 0,1 0 0 0 0,-2-1-1 0 0,1 0 1 0 0,8-8-1 0 0,-4 3-931 0 0,0-1 0 0 0,-1 0 0 0 0,-1-1 0 0 0,13-21 0 0 0,8-25-1449 0 0,-21 38 2782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17/10/2022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47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37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10/17/2022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xulychatthai.com.vn/o-nhiem-moi-truon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170" Type="http://schemas.openxmlformats.org/officeDocument/2006/relationships/image" Target="../media/image146.png"/><Relationship Id="rId226" Type="http://schemas.openxmlformats.org/officeDocument/2006/relationships/image" Target="../media/image174.png"/><Relationship Id="rId268" Type="http://schemas.openxmlformats.org/officeDocument/2006/relationships/image" Target="../media/image195.png"/><Relationship Id="rId32" Type="http://schemas.openxmlformats.org/officeDocument/2006/relationships/image" Target="../media/image76.png"/><Relationship Id="rId74" Type="http://schemas.openxmlformats.org/officeDocument/2006/relationships/image" Target="../media/image98.png"/><Relationship Id="rId128" Type="http://schemas.openxmlformats.org/officeDocument/2006/relationships/image" Target="../media/image125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279" Type="http://schemas.openxmlformats.org/officeDocument/2006/relationships/customXml" Target="../ink/ink139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206.png"/><Relationship Id="rId304" Type="http://schemas.openxmlformats.org/officeDocument/2006/relationships/image" Target="../media/image213.png"/><Relationship Id="rId85" Type="http://schemas.openxmlformats.org/officeDocument/2006/relationships/customXml" Target="../ink/ink42.xml"/><Relationship Id="rId150" Type="http://schemas.openxmlformats.org/officeDocument/2006/relationships/image" Target="../media/image136.png"/><Relationship Id="rId192" Type="http://schemas.openxmlformats.org/officeDocument/2006/relationships/image" Target="../media/image157.png"/><Relationship Id="rId206" Type="http://schemas.openxmlformats.org/officeDocument/2006/relationships/image" Target="../media/image164.png"/><Relationship Id="rId248" Type="http://schemas.openxmlformats.org/officeDocument/2006/relationships/image" Target="../media/image185.png"/><Relationship Id="rId12" Type="http://schemas.openxmlformats.org/officeDocument/2006/relationships/image" Target="../media/image66.png"/><Relationship Id="rId108" Type="http://schemas.openxmlformats.org/officeDocument/2006/relationships/image" Target="../media/image115.png"/><Relationship Id="rId54" Type="http://schemas.openxmlformats.org/officeDocument/2006/relationships/image" Target="../media/image88.png"/><Relationship Id="rId96" Type="http://schemas.openxmlformats.org/officeDocument/2006/relationships/image" Target="../media/image109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96.png"/><Relationship Id="rId44" Type="http://schemas.openxmlformats.org/officeDocument/2006/relationships/image" Target="../media/image83.png"/><Relationship Id="rId65" Type="http://schemas.openxmlformats.org/officeDocument/2006/relationships/customXml" Target="../ink/ink32.xml"/><Relationship Id="rId86" Type="http://schemas.openxmlformats.org/officeDocument/2006/relationships/image" Target="../media/image104.png"/><Relationship Id="rId130" Type="http://schemas.openxmlformats.org/officeDocument/2006/relationships/image" Target="../media/image126.png"/><Relationship Id="rId151" Type="http://schemas.openxmlformats.org/officeDocument/2006/relationships/customXml" Target="../ink/ink75.xml"/><Relationship Id="rId172" Type="http://schemas.openxmlformats.org/officeDocument/2006/relationships/image" Target="../media/image147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75.png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91.png"/><Relationship Id="rId281" Type="http://schemas.openxmlformats.org/officeDocument/2006/relationships/customXml" Target="../ink/ink140.xml"/><Relationship Id="rId34" Type="http://schemas.openxmlformats.org/officeDocument/2006/relationships/image" Target="../media/image77.png"/><Relationship Id="rId55" Type="http://schemas.openxmlformats.org/officeDocument/2006/relationships/customXml" Target="../ink/ink27.xml"/><Relationship Id="rId76" Type="http://schemas.openxmlformats.org/officeDocument/2006/relationships/image" Target="../media/image99.png"/><Relationship Id="rId97" Type="http://schemas.openxmlformats.org/officeDocument/2006/relationships/customXml" Target="../ink/ink48.xml"/><Relationship Id="rId120" Type="http://schemas.openxmlformats.org/officeDocument/2006/relationships/image" Target="../media/image121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142.png"/><Relationship Id="rId183" Type="http://schemas.openxmlformats.org/officeDocument/2006/relationships/customXml" Target="../ink/ink91.xml"/><Relationship Id="rId218" Type="http://schemas.openxmlformats.org/officeDocument/2006/relationships/image" Target="../media/image170.png"/><Relationship Id="rId239" Type="http://schemas.openxmlformats.org/officeDocument/2006/relationships/customXml" Target="../ink/ink119.xml"/><Relationship Id="rId250" Type="http://schemas.openxmlformats.org/officeDocument/2006/relationships/image" Target="../media/image186.png"/><Relationship Id="rId271" Type="http://schemas.openxmlformats.org/officeDocument/2006/relationships/customXml" Target="../ink/ink135.xml"/><Relationship Id="rId292" Type="http://schemas.openxmlformats.org/officeDocument/2006/relationships/image" Target="../media/image207.png"/><Relationship Id="rId306" Type="http://schemas.openxmlformats.org/officeDocument/2006/relationships/image" Target="../media/image214.png"/><Relationship Id="rId24" Type="http://schemas.openxmlformats.org/officeDocument/2006/relationships/image" Target="../media/image72.png"/><Relationship Id="rId45" Type="http://schemas.openxmlformats.org/officeDocument/2006/relationships/customXml" Target="../ink/ink22.xml"/><Relationship Id="rId66" Type="http://schemas.openxmlformats.org/officeDocument/2006/relationships/image" Target="../media/image94.png"/><Relationship Id="rId87" Type="http://schemas.openxmlformats.org/officeDocument/2006/relationships/customXml" Target="../ink/ink43.xml"/><Relationship Id="rId110" Type="http://schemas.openxmlformats.org/officeDocument/2006/relationships/image" Target="../media/image116.png"/><Relationship Id="rId131" Type="http://schemas.openxmlformats.org/officeDocument/2006/relationships/customXml" Target="../ink/ink65.xml"/><Relationship Id="rId152" Type="http://schemas.openxmlformats.org/officeDocument/2006/relationships/image" Target="../media/image137.png"/><Relationship Id="rId173" Type="http://schemas.openxmlformats.org/officeDocument/2006/relationships/customXml" Target="../ink/ink86.xml"/><Relationship Id="rId194" Type="http://schemas.openxmlformats.org/officeDocument/2006/relationships/image" Target="../media/image158.png"/><Relationship Id="rId208" Type="http://schemas.openxmlformats.org/officeDocument/2006/relationships/image" Target="../media/image165.png"/><Relationship Id="rId229" Type="http://schemas.openxmlformats.org/officeDocument/2006/relationships/customXml" Target="../ink/ink114.xml"/><Relationship Id="rId240" Type="http://schemas.openxmlformats.org/officeDocument/2006/relationships/image" Target="../media/image181.png"/><Relationship Id="rId261" Type="http://schemas.openxmlformats.org/officeDocument/2006/relationships/customXml" Target="../ink/ink130.xml"/><Relationship Id="rId14" Type="http://schemas.openxmlformats.org/officeDocument/2006/relationships/image" Target="../media/image67.png"/><Relationship Id="rId35" Type="http://schemas.openxmlformats.org/officeDocument/2006/relationships/customXml" Target="../ink/ink17.xml"/><Relationship Id="rId56" Type="http://schemas.openxmlformats.org/officeDocument/2006/relationships/image" Target="../media/image89.png"/><Relationship Id="rId77" Type="http://schemas.openxmlformats.org/officeDocument/2006/relationships/customXml" Target="../ink/ink38.xml"/><Relationship Id="rId100" Type="http://schemas.openxmlformats.org/officeDocument/2006/relationships/image" Target="../media/image111.png"/><Relationship Id="rId282" Type="http://schemas.openxmlformats.org/officeDocument/2006/relationships/image" Target="../media/image202.png"/><Relationship Id="rId8" Type="http://schemas.openxmlformats.org/officeDocument/2006/relationships/image" Target="../media/image64.png"/><Relationship Id="rId98" Type="http://schemas.openxmlformats.org/officeDocument/2006/relationships/image" Target="../media/image110.png"/><Relationship Id="rId121" Type="http://schemas.openxmlformats.org/officeDocument/2006/relationships/customXml" Target="../ink/ink60.xml"/><Relationship Id="rId142" Type="http://schemas.openxmlformats.org/officeDocument/2006/relationships/image" Target="../media/image132.png"/><Relationship Id="rId163" Type="http://schemas.openxmlformats.org/officeDocument/2006/relationships/customXml" Target="../ink/ink81.xml"/><Relationship Id="rId184" Type="http://schemas.openxmlformats.org/officeDocument/2006/relationships/image" Target="../media/image153.png"/><Relationship Id="rId219" Type="http://schemas.openxmlformats.org/officeDocument/2006/relationships/customXml" Target="../ink/ink109.xml"/><Relationship Id="rId230" Type="http://schemas.openxmlformats.org/officeDocument/2006/relationships/image" Target="../media/image176.png"/><Relationship Id="rId251" Type="http://schemas.openxmlformats.org/officeDocument/2006/relationships/customXml" Target="../ink/ink125.xml"/><Relationship Id="rId25" Type="http://schemas.openxmlformats.org/officeDocument/2006/relationships/customXml" Target="../ink/ink12.xml"/><Relationship Id="rId46" Type="http://schemas.openxmlformats.org/officeDocument/2006/relationships/image" Target="../media/image84.png"/><Relationship Id="rId67" Type="http://schemas.openxmlformats.org/officeDocument/2006/relationships/customXml" Target="../ink/ink33.xml"/><Relationship Id="rId272" Type="http://schemas.openxmlformats.org/officeDocument/2006/relationships/image" Target="../media/image197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88" Type="http://schemas.openxmlformats.org/officeDocument/2006/relationships/image" Target="../media/image105.png"/><Relationship Id="rId111" Type="http://schemas.openxmlformats.org/officeDocument/2006/relationships/customXml" Target="../ink/ink55.xml"/><Relationship Id="rId132" Type="http://schemas.openxmlformats.org/officeDocument/2006/relationships/image" Target="../media/image127.png"/><Relationship Id="rId153" Type="http://schemas.openxmlformats.org/officeDocument/2006/relationships/customXml" Target="../ink/ink76.xml"/><Relationship Id="rId174" Type="http://schemas.openxmlformats.org/officeDocument/2006/relationships/image" Target="../media/image148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71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78.png"/><Relationship Id="rId57" Type="http://schemas.openxmlformats.org/officeDocument/2006/relationships/customXml" Target="../ink/ink28.xml"/><Relationship Id="rId262" Type="http://schemas.openxmlformats.org/officeDocument/2006/relationships/image" Target="../media/image192.png"/><Relationship Id="rId283" Type="http://schemas.openxmlformats.org/officeDocument/2006/relationships/customXml" Target="../ink/ink141.xml"/><Relationship Id="rId78" Type="http://schemas.openxmlformats.org/officeDocument/2006/relationships/image" Target="../media/image10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122.png"/><Relationship Id="rId143" Type="http://schemas.openxmlformats.org/officeDocument/2006/relationships/customXml" Target="../ink/ink71.xml"/><Relationship Id="rId164" Type="http://schemas.openxmlformats.org/officeDocument/2006/relationships/image" Target="../media/image143.png"/><Relationship Id="rId185" Type="http://schemas.openxmlformats.org/officeDocument/2006/relationships/customXml" Target="../ink/ink92.xml"/><Relationship Id="rId9" Type="http://schemas.openxmlformats.org/officeDocument/2006/relationships/customXml" Target="../ink/ink4.xml"/><Relationship Id="rId210" Type="http://schemas.openxmlformats.org/officeDocument/2006/relationships/image" Target="../media/image166.png"/><Relationship Id="rId26" Type="http://schemas.openxmlformats.org/officeDocument/2006/relationships/image" Target="../media/image73.png"/><Relationship Id="rId231" Type="http://schemas.openxmlformats.org/officeDocument/2006/relationships/customXml" Target="../ink/ink115.xml"/><Relationship Id="rId252" Type="http://schemas.openxmlformats.org/officeDocument/2006/relationships/image" Target="../media/image187.png"/><Relationship Id="rId273" Type="http://schemas.openxmlformats.org/officeDocument/2006/relationships/customXml" Target="../ink/ink136.xml"/><Relationship Id="rId294" Type="http://schemas.openxmlformats.org/officeDocument/2006/relationships/image" Target="../media/image208.png"/><Relationship Id="rId308" Type="http://schemas.openxmlformats.org/officeDocument/2006/relationships/image" Target="../media/image215.png"/><Relationship Id="rId47" Type="http://schemas.openxmlformats.org/officeDocument/2006/relationships/customXml" Target="../ink/ink23.xml"/><Relationship Id="rId68" Type="http://schemas.openxmlformats.org/officeDocument/2006/relationships/image" Target="../media/image95.png"/><Relationship Id="rId89" Type="http://schemas.openxmlformats.org/officeDocument/2006/relationships/customXml" Target="../ink/ink44.xml"/><Relationship Id="rId112" Type="http://schemas.openxmlformats.org/officeDocument/2006/relationships/image" Target="../media/image117.png"/><Relationship Id="rId133" Type="http://schemas.openxmlformats.org/officeDocument/2006/relationships/customXml" Target="../ink/ink66.xml"/><Relationship Id="rId154" Type="http://schemas.openxmlformats.org/officeDocument/2006/relationships/image" Target="../media/image138.png"/><Relationship Id="rId175" Type="http://schemas.openxmlformats.org/officeDocument/2006/relationships/customXml" Target="../ink/ink87.xml"/><Relationship Id="rId196" Type="http://schemas.openxmlformats.org/officeDocument/2006/relationships/image" Target="../media/image159.png"/><Relationship Id="rId200" Type="http://schemas.openxmlformats.org/officeDocument/2006/relationships/image" Target="../media/image161.png"/><Relationship Id="rId16" Type="http://schemas.openxmlformats.org/officeDocument/2006/relationships/image" Target="../media/image68.png"/><Relationship Id="rId221" Type="http://schemas.openxmlformats.org/officeDocument/2006/relationships/customXml" Target="../ink/ink110.xml"/><Relationship Id="rId242" Type="http://schemas.openxmlformats.org/officeDocument/2006/relationships/image" Target="../media/image182.png"/><Relationship Id="rId263" Type="http://schemas.openxmlformats.org/officeDocument/2006/relationships/customXml" Target="../ink/ink131.xml"/><Relationship Id="rId284" Type="http://schemas.openxmlformats.org/officeDocument/2006/relationships/image" Target="../media/image203.png"/><Relationship Id="rId37" Type="http://schemas.openxmlformats.org/officeDocument/2006/relationships/customXml" Target="../ink/ink18.xml"/><Relationship Id="rId58" Type="http://schemas.openxmlformats.org/officeDocument/2006/relationships/image" Target="../media/image90.png"/><Relationship Id="rId79" Type="http://schemas.openxmlformats.org/officeDocument/2006/relationships/customXml" Target="../ink/ink39.xml"/><Relationship Id="rId102" Type="http://schemas.openxmlformats.org/officeDocument/2006/relationships/image" Target="../media/image112.png"/><Relationship Id="rId123" Type="http://schemas.openxmlformats.org/officeDocument/2006/relationships/customXml" Target="../ink/ink61.xml"/><Relationship Id="rId144" Type="http://schemas.openxmlformats.org/officeDocument/2006/relationships/image" Target="../media/image133.png"/><Relationship Id="rId90" Type="http://schemas.openxmlformats.org/officeDocument/2006/relationships/image" Target="../media/image106.png"/><Relationship Id="rId165" Type="http://schemas.openxmlformats.org/officeDocument/2006/relationships/customXml" Target="../ink/ink82.xml"/><Relationship Id="rId186" Type="http://schemas.openxmlformats.org/officeDocument/2006/relationships/image" Target="../media/image154.png"/><Relationship Id="rId211" Type="http://schemas.openxmlformats.org/officeDocument/2006/relationships/customXml" Target="../ink/ink105.xml"/><Relationship Id="rId232" Type="http://schemas.openxmlformats.org/officeDocument/2006/relationships/image" Target="../media/image177.png"/><Relationship Id="rId253" Type="http://schemas.openxmlformats.org/officeDocument/2006/relationships/customXml" Target="../ink/ink126.xml"/><Relationship Id="rId274" Type="http://schemas.openxmlformats.org/officeDocument/2006/relationships/image" Target="../media/image198.png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customXml" Target="../ink/ink13.xml"/><Relationship Id="rId48" Type="http://schemas.openxmlformats.org/officeDocument/2006/relationships/image" Target="../media/image85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128.png"/><Relationship Id="rId80" Type="http://schemas.openxmlformats.org/officeDocument/2006/relationships/image" Target="../media/image101.png"/><Relationship Id="rId155" Type="http://schemas.openxmlformats.org/officeDocument/2006/relationships/customXml" Target="../ink/ink77.xml"/><Relationship Id="rId176" Type="http://schemas.openxmlformats.org/officeDocument/2006/relationships/image" Target="../media/image149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72.png"/><Relationship Id="rId243" Type="http://schemas.openxmlformats.org/officeDocument/2006/relationships/customXml" Target="../ink/ink121.xml"/><Relationship Id="rId264" Type="http://schemas.openxmlformats.org/officeDocument/2006/relationships/image" Target="../media/image193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8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123.png"/><Relationship Id="rId310" Type="http://schemas.openxmlformats.org/officeDocument/2006/relationships/image" Target="../media/image216.png"/><Relationship Id="rId70" Type="http://schemas.openxmlformats.org/officeDocument/2006/relationships/image" Target="../media/image96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144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67.png"/><Relationship Id="rId233" Type="http://schemas.openxmlformats.org/officeDocument/2006/relationships/customXml" Target="../ink/ink116.xml"/><Relationship Id="rId254" Type="http://schemas.openxmlformats.org/officeDocument/2006/relationships/image" Target="../media/image188.png"/><Relationship Id="rId28" Type="http://schemas.openxmlformats.org/officeDocument/2006/relationships/image" Target="../media/image74.png"/><Relationship Id="rId49" Type="http://schemas.openxmlformats.org/officeDocument/2006/relationships/customXml" Target="../ink/ink24.xml"/><Relationship Id="rId114" Type="http://schemas.openxmlformats.org/officeDocument/2006/relationships/image" Target="../media/image118.png"/><Relationship Id="rId275" Type="http://schemas.openxmlformats.org/officeDocument/2006/relationships/customXml" Target="../ink/ink137.xml"/><Relationship Id="rId296" Type="http://schemas.openxmlformats.org/officeDocument/2006/relationships/image" Target="../media/image209.png"/><Relationship Id="rId300" Type="http://schemas.openxmlformats.org/officeDocument/2006/relationships/image" Target="../media/image211.png"/><Relationship Id="rId60" Type="http://schemas.openxmlformats.org/officeDocument/2006/relationships/image" Target="../media/image91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139.png"/><Relationship Id="rId177" Type="http://schemas.openxmlformats.org/officeDocument/2006/relationships/customXml" Target="../ink/ink88.xml"/><Relationship Id="rId198" Type="http://schemas.openxmlformats.org/officeDocument/2006/relationships/image" Target="../media/image160.png"/><Relationship Id="rId202" Type="http://schemas.openxmlformats.org/officeDocument/2006/relationships/image" Target="../media/image162.png"/><Relationship Id="rId223" Type="http://schemas.openxmlformats.org/officeDocument/2006/relationships/customXml" Target="../ink/ink111.xml"/><Relationship Id="rId244" Type="http://schemas.openxmlformats.org/officeDocument/2006/relationships/image" Target="../media/image183.png"/><Relationship Id="rId18" Type="http://schemas.openxmlformats.org/officeDocument/2006/relationships/image" Target="../media/image69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204.png"/><Relationship Id="rId50" Type="http://schemas.openxmlformats.org/officeDocument/2006/relationships/image" Target="../media/image86.png"/><Relationship Id="rId104" Type="http://schemas.openxmlformats.org/officeDocument/2006/relationships/image" Target="../media/image113.png"/><Relationship Id="rId125" Type="http://schemas.openxmlformats.org/officeDocument/2006/relationships/customXml" Target="../ink/ink62.xml"/><Relationship Id="rId146" Type="http://schemas.openxmlformats.org/officeDocument/2006/relationships/image" Target="../media/image134.png"/><Relationship Id="rId167" Type="http://schemas.openxmlformats.org/officeDocument/2006/relationships/customXml" Target="../ink/ink83.xml"/><Relationship Id="rId188" Type="http://schemas.openxmlformats.org/officeDocument/2006/relationships/image" Target="../media/image155.png"/><Relationship Id="rId71" Type="http://schemas.openxmlformats.org/officeDocument/2006/relationships/customXml" Target="../ink/ink35.xml"/><Relationship Id="rId92" Type="http://schemas.openxmlformats.org/officeDocument/2006/relationships/image" Target="../media/image107.png"/><Relationship Id="rId213" Type="http://schemas.openxmlformats.org/officeDocument/2006/relationships/customXml" Target="../ink/ink106.xml"/><Relationship Id="rId234" Type="http://schemas.openxmlformats.org/officeDocument/2006/relationships/image" Target="../media/image178.png"/><Relationship Id="rId2" Type="http://schemas.openxmlformats.org/officeDocument/2006/relationships/image" Target="../media/image43.jp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99.png"/><Relationship Id="rId297" Type="http://schemas.openxmlformats.org/officeDocument/2006/relationships/customXml" Target="../ink/ink148.xml"/><Relationship Id="rId40" Type="http://schemas.openxmlformats.org/officeDocument/2006/relationships/image" Target="../media/image81.png"/><Relationship Id="rId115" Type="http://schemas.openxmlformats.org/officeDocument/2006/relationships/customXml" Target="../ink/ink57.xml"/><Relationship Id="rId136" Type="http://schemas.openxmlformats.org/officeDocument/2006/relationships/image" Target="../media/image129.png"/><Relationship Id="rId157" Type="http://schemas.openxmlformats.org/officeDocument/2006/relationships/customXml" Target="../ink/ink78.xml"/><Relationship Id="rId178" Type="http://schemas.openxmlformats.org/officeDocument/2006/relationships/image" Target="../media/image150.png"/><Relationship Id="rId301" Type="http://schemas.openxmlformats.org/officeDocument/2006/relationships/customXml" Target="../ink/ink150.xml"/><Relationship Id="rId61" Type="http://schemas.openxmlformats.org/officeDocument/2006/relationships/customXml" Target="../ink/ink30.xml"/><Relationship Id="rId82" Type="http://schemas.openxmlformats.org/officeDocument/2006/relationships/image" Target="../media/image102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73.png"/><Relationship Id="rId245" Type="http://schemas.openxmlformats.org/officeDocument/2006/relationships/customXml" Target="../ink/ink122.xml"/><Relationship Id="rId266" Type="http://schemas.openxmlformats.org/officeDocument/2006/relationships/image" Target="../media/image194.png"/><Relationship Id="rId287" Type="http://schemas.openxmlformats.org/officeDocument/2006/relationships/customXml" Target="../ink/ink143.xml"/><Relationship Id="rId30" Type="http://schemas.openxmlformats.org/officeDocument/2006/relationships/image" Target="../media/image75.png"/><Relationship Id="rId105" Type="http://schemas.openxmlformats.org/officeDocument/2006/relationships/customXml" Target="../ink/ink52.xml"/><Relationship Id="rId126" Type="http://schemas.openxmlformats.org/officeDocument/2006/relationships/image" Target="../media/image124.png"/><Relationship Id="rId147" Type="http://schemas.openxmlformats.org/officeDocument/2006/relationships/customXml" Target="../ink/ink73.xml"/><Relationship Id="rId168" Type="http://schemas.openxmlformats.org/officeDocument/2006/relationships/image" Target="../media/image145.png"/><Relationship Id="rId51" Type="http://schemas.openxmlformats.org/officeDocument/2006/relationships/customXml" Target="../ink/ink25.xml"/><Relationship Id="rId72" Type="http://schemas.openxmlformats.org/officeDocument/2006/relationships/image" Target="../media/image97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68.png"/><Relationship Id="rId235" Type="http://schemas.openxmlformats.org/officeDocument/2006/relationships/customXml" Target="../ink/ink117.xml"/><Relationship Id="rId256" Type="http://schemas.openxmlformats.org/officeDocument/2006/relationships/image" Target="../media/image189.png"/><Relationship Id="rId277" Type="http://schemas.openxmlformats.org/officeDocument/2006/relationships/customXml" Target="../ink/ink138.xml"/><Relationship Id="rId298" Type="http://schemas.openxmlformats.org/officeDocument/2006/relationships/image" Target="../media/image210.png"/><Relationship Id="rId116" Type="http://schemas.openxmlformats.org/officeDocument/2006/relationships/image" Target="../media/image119.png"/><Relationship Id="rId137" Type="http://schemas.openxmlformats.org/officeDocument/2006/relationships/customXml" Target="../ink/ink68.xml"/><Relationship Id="rId158" Type="http://schemas.openxmlformats.org/officeDocument/2006/relationships/image" Target="../media/image140.png"/><Relationship Id="rId302" Type="http://schemas.openxmlformats.org/officeDocument/2006/relationships/image" Target="../media/image212.png"/><Relationship Id="rId20" Type="http://schemas.openxmlformats.org/officeDocument/2006/relationships/image" Target="../media/image70.png"/><Relationship Id="rId41" Type="http://schemas.openxmlformats.org/officeDocument/2006/relationships/customXml" Target="../ink/ink20.xml"/><Relationship Id="rId62" Type="http://schemas.openxmlformats.org/officeDocument/2006/relationships/image" Target="../media/image92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156.png"/><Relationship Id="rId204" Type="http://schemas.openxmlformats.org/officeDocument/2006/relationships/image" Target="../media/image163.png"/><Relationship Id="rId225" Type="http://schemas.openxmlformats.org/officeDocument/2006/relationships/customXml" Target="../ink/ink112.xml"/><Relationship Id="rId246" Type="http://schemas.openxmlformats.org/officeDocument/2006/relationships/image" Target="../media/image184.png"/><Relationship Id="rId267" Type="http://schemas.openxmlformats.org/officeDocument/2006/relationships/customXml" Target="../ink/ink133.xml"/><Relationship Id="rId288" Type="http://schemas.openxmlformats.org/officeDocument/2006/relationships/image" Target="../media/image205.png"/><Relationship Id="rId106" Type="http://schemas.openxmlformats.org/officeDocument/2006/relationships/image" Target="../media/image114.png"/><Relationship Id="rId127" Type="http://schemas.openxmlformats.org/officeDocument/2006/relationships/customXml" Target="../ink/ink63.xml"/><Relationship Id="rId10" Type="http://schemas.openxmlformats.org/officeDocument/2006/relationships/image" Target="../media/image65.png"/><Relationship Id="rId31" Type="http://schemas.openxmlformats.org/officeDocument/2006/relationships/customXml" Target="../ink/ink15.xml"/><Relationship Id="rId52" Type="http://schemas.openxmlformats.org/officeDocument/2006/relationships/image" Target="../media/image87.png"/><Relationship Id="rId73" Type="http://schemas.openxmlformats.org/officeDocument/2006/relationships/customXml" Target="../ink/ink36.xml"/><Relationship Id="rId94" Type="http://schemas.openxmlformats.org/officeDocument/2006/relationships/image" Target="../media/image108.png"/><Relationship Id="rId148" Type="http://schemas.openxmlformats.org/officeDocument/2006/relationships/image" Target="../media/image135.png"/><Relationship Id="rId169" Type="http://schemas.openxmlformats.org/officeDocument/2006/relationships/customXml" Target="../ink/ink84.xml"/><Relationship Id="rId4" Type="http://schemas.openxmlformats.org/officeDocument/2006/relationships/image" Target="../media/image79.png"/><Relationship Id="rId180" Type="http://schemas.openxmlformats.org/officeDocument/2006/relationships/image" Target="../media/image151.png"/><Relationship Id="rId215" Type="http://schemas.openxmlformats.org/officeDocument/2006/relationships/customXml" Target="../ink/ink107.xml"/><Relationship Id="rId236" Type="http://schemas.openxmlformats.org/officeDocument/2006/relationships/image" Target="../media/image179.png"/><Relationship Id="rId257" Type="http://schemas.openxmlformats.org/officeDocument/2006/relationships/customXml" Target="../ink/ink128.xml"/><Relationship Id="rId278" Type="http://schemas.openxmlformats.org/officeDocument/2006/relationships/image" Target="../media/image200.png"/><Relationship Id="rId303" Type="http://schemas.openxmlformats.org/officeDocument/2006/relationships/customXml" Target="../ink/ink151.xml"/><Relationship Id="rId42" Type="http://schemas.openxmlformats.org/officeDocument/2006/relationships/image" Target="../media/image82.png"/><Relationship Id="rId84" Type="http://schemas.openxmlformats.org/officeDocument/2006/relationships/image" Target="../media/image103.png"/><Relationship Id="rId138" Type="http://schemas.openxmlformats.org/officeDocument/2006/relationships/image" Target="../media/image130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95" Type="http://schemas.openxmlformats.org/officeDocument/2006/relationships/customXml" Target="../ink/ink47.xml"/><Relationship Id="rId160" Type="http://schemas.openxmlformats.org/officeDocument/2006/relationships/image" Target="../media/image141.png"/><Relationship Id="rId216" Type="http://schemas.openxmlformats.org/officeDocument/2006/relationships/image" Target="../media/image169.png"/><Relationship Id="rId258" Type="http://schemas.openxmlformats.org/officeDocument/2006/relationships/image" Target="../media/image190.png"/><Relationship Id="rId22" Type="http://schemas.openxmlformats.org/officeDocument/2006/relationships/image" Target="../media/image71.png"/><Relationship Id="rId64" Type="http://schemas.openxmlformats.org/officeDocument/2006/relationships/image" Target="../media/image93.png"/><Relationship Id="rId118" Type="http://schemas.openxmlformats.org/officeDocument/2006/relationships/image" Target="../media/image120.png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201.png"/><Relationship Id="rId75" Type="http://schemas.openxmlformats.org/officeDocument/2006/relationships/customXml" Target="../ink/ink37.xml"/><Relationship Id="rId140" Type="http://schemas.openxmlformats.org/officeDocument/2006/relationships/image" Target="../media/image131.png"/><Relationship Id="rId182" Type="http://schemas.openxmlformats.org/officeDocument/2006/relationships/image" Target="../media/image152.png"/><Relationship Id="rId6" Type="http://schemas.openxmlformats.org/officeDocument/2006/relationships/image" Target="../media/image63.png"/><Relationship Id="rId238" Type="http://schemas.openxmlformats.org/officeDocument/2006/relationships/image" Target="../media/image180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3.png"/><Relationship Id="rId299" Type="http://schemas.openxmlformats.org/officeDocument/2006/relationships/image" Target="../media/image364.png"/><Relationship Id="rId21" Type="http://schemas.openxmlformats.org/officeDocument/2006/relationships/image" Target="../media/image225.png"/><Relationship Id="rId63" Type="http://schemas.openxmlformats.org/officeDocument/2006/relationships/image" Target="../media/image246.png"/><Relationship Id="rId159" Type="http://schemas.openxmlformats.org/officeDocument/2006/relationships/image" Target="../media/image294.png"/><Relationship Id="rId324" Type="http://schemas.openxmlformats.org/officeDocument/2006/relationships/customXml" Target="../ink/ink315.xml"/><Relationship Id="rId366" Type="http://schemas.openxmlformats.org/officeDocument/2006/relationships/customXml" Target="../ink/ink336.xml"/><Relationship Id="rId170" Type="http://schemas.openxmlformats.org/officeDocument/2006/relationships/customXml" Target="../ink/ink238.xml"/><Relationship Id="rId226" Type="http://schemas.openxmlformats.org/officeDocument/2006/relationships/customXml" Target="../ink/ink266.xml"/><Relationship Id="rId433" Type="http://schemas.openxmlformats.org/officeDocument/2006/relationships/image" Target="../media/image431.png"/><Relationship Id="rId268" Type="http://schemas.openxmlformats.org/officeDocument/2006/relationships/customXml" Target="../ink/ink287.xml"/><Relationship Id="rId32" Type="http://schemas.openxmlformats.org/officeDocument/2006/relationships/customXml" Target="../ink/ink169.xml"/><Relationship Id="rId74" Type="http://schemas.openxmlformats.org/officeDocument/2006/relationships/customXml" Target="../ink/ink190.xml"/><Relationship Id="rId128" Type="http://schemas.openxmlformats.org/officeDocument/2006/relationships/customXml" Target="../ink/ink217.xml"/><Relationship Id="rId335" Type="http://schemas.openxmlformats.org/officeDocument/2006/relationships/image" Target="../media/image382.png"/><Relationship Id="rId377" Type="http://schemas.openxmlformats.org/officeDocument/2006/relationships/image" Target="../media/image403.png"/><Relationship Id="rId5" Type="http://schemas.openxmlformats.org/officeDocument/2006/relationships/image" Target="../media/image217.png"/><Relationship Id="rId181" Type="http://schemas.openxmlformats.org/officeDocument/2006/relationships/image" Target="../media/image305.png"/><Relationship Id="rId237" Type="http://schemas.openxmlformats.org/officeDocument/2006/relationships/image" Target="../media/image333.png"/><Relationship Id="rId402" Type="http://schemas.openxmlformats.org/officeDocument/2006/relationships/customXml" Target="../ink/ink354.xml"/><Relationship Id="rId279" Type="http://schemas.openxmlformats.org/officeDocument/2006/relationships/image" Target="../media/image354.png"/><Relationship Id="rId444" Type="http://schemas.openxmlformats.org/officeDocument/2006/relationships/customXml" Target="../ink/ink375.xml"/><Relationship Id="rId43" Type="http://schemas.openxmlformats.org/officeDocument/2006/relationships/image" Target="../media/image236.png"/><Relationship Id="rId139" Type="http://schemas.openxmlformats.org/officeDocument/2006/relationships/image" Target="../media/image284.png"/><Relationship Id="rId290" Type="http://schemas.openxmlformats.org/officeDocument/2006/relationships/customXml" Target="../ink/ink298.xml"/><Relationship Id="rId304" Type="http://schemas.openxmlformats.org/officeDocument/2006/relationships/customXml" Target="../ink/ink305.xml"/><Relationship Id="rId346" Type="http://schemas.openxmlformats.org/officeDocument/2006/relationships/customXml" Target="../ink/ink326.xml"/><Relationship Id="rId388" Type="http://schemas.openxmlformats.org/officeDocument/2006/relationships/customXml" Target="../ink/ink347.xml"/><Relationship Id="rId85" Type="http://schemas.openxmlformats.org/officeDocument/2006/relationships/image" Target="../media/image257.png"/><Relationship Id="rId150" Type="http://schemas.openxmlformats.org/officeDocument/2006/relationships/customXml" Target="../ink/ink228.xml"/><Relationship Id="rId192" Type="http://schemas.openxmlformats.org/officeDocument/2006/relationships/customXml" Target="../ink/ink249.xml"/><Relationship Id="rId206" Type="http://schemas.openxmlformats.org/officeDocument/2006/relationships/customXml" Target="../ink/ink256.xml"/><Relationship Id="rId413" Type="http://schemas.openxmlformats.org/officeDocument/2006/relationships/image" Target="../media/image421.png"/><Relationship Id="rId248" Type="http://schemas.openxmlformats.org/officeDocument/2006/relationships/customXml" Target="../ink/ink277.xml"/><Relationship Id="rId455" Type="http://schemas.openxmlformats.org/officeDocument/2006/relationships/image" Target="../media/image442.png"/><Relationship Id="rId12" Type="http://schemas.openxmlformats.org/officeDocument/2006/relationships/customXml" Target="../ink/ink159.xml"/><Relationship Id="rId108" Type="http://schemas.openxmlformats.org/officeDocument/2006/relationships/customXml" Target="../ink/ink207.xml"/><Relationship Id="rId315" Type="http://schemas.openxmlformats.org/officeDocument/2006/relationships/image" Target="../media/image372.png"/><Relationship Id="rId357" Type="http://schemas.openxmlformats.org/officeDocument/2006/relationships/image" Target="../media/image393.png"/><Relationship Id="rId54" Type="http://schemas.openxmlformats.org/officeDocument/2006/relationships/customXml" Target="../ink/ink180.xml"/><Relationship Id="rId96" Type="http://schemas.openxmlformats.org/officeDocument/2006/relationships/customXml" Target="../ink/ink201.xml"/><Relationship Id="rId161" Type="http://schemas.openxmlformats.org/officeDocument/2006/relationships/image" Target="../media/image295.png"/><Relationship Id="rId217" Type="http://schemas.openxmlformats.org/officeDocument/2006/relationships/image" Target="../media/image323.png"/><Relationship Id="rId399" Type="http://schemas.openxmlformats.org/officeDocument/2006/relationships/image" Target="../media/image414.png"/><Relationship Id="rId259" Type="http://schemas.openxmlformats.org/officeDocument/2006/relationships/image" Target="../media/image344.png"/><Relationship Id="rId424" Type="http://schemas.openxmlformats.org/officeDocument/2006/relationships/customXml" Target="../ink/ink365.xml"/><Relationship Id="rId23" Type="http://schemas.openxmlformats.org/officeDocument/2006/relationships/image" Target="../media/image226.png"/><Relationship Id="rId119" Type="http://schemas.openxmlformats.org/officeDocument/2006/relationships/image" Target="../media/image274.png"/><Relationship Id="rId270" Type="http://schemas.openxmlformats.org/officeDocument/2006/relationships/customXml" Target="../ink/ink288.xml"/><Relationship Id="rId326" Type="http://schemas.openxmlformats.org/officeDocument/2006/relationships/customXml" Target="../ink/ink316.xml"/><Relationship Id="rId65" Type="http://schemas.openxmlformats.org/officeDocument/2006/relationships/image" Target="../media/image247.png"/><Relationship Id="rId130" Type="http://schemas.openxmlformats.org/officeDocument/2006/relationships/customXml" Target="../ink/ink218.xml"/><Relationship Id="rId368" Type="http://schemas.openxmlformats.org/officeDocument/2006/relationships/customXml" Target="../ink/ink337.xml"/><Relationship Id="rId172" Type="http://schemas.openxmlformats.org/officeDocument/2006/relationships/customXml" Target="../ink/ink239.xml"/><Relationship Id="rId228" Type="http://schemas.openxmlformats.org/officeDocument/2006/relationships/customXml" Target="../ink/ink267.xml"/><Relationship Id="rId435" Type="http://schemas.openxmlformats.org/officeDocument/2006/relationships/image" Target="../media/image432.png"/><Relationship Id="rId281" Type="http://schemas.openxmlformats.org/officeDocument/2006/relationships/image" Target="../media/image355.png"/><Relationship Id="rId337" Type="http://schemas.openxmlformats.org/officeDocument/2006/relationships/image" Target="../media/image383.png"/><Relationship Id="rId34" Type="http://schemas.openxmlformats.org/officeDocument/2006/relationships/customXml" Target="../ink/ink170.xml"/><Relationship Id="rId76" Type="http://schemas.openxmlformats.org/officeDocument/2006/relationships/customXml" Target="../ink/ink191.xml"/><Relationship Id="rId141" Type="http://schemas.openxmlformats.org/officeDocument/2006/relationships/image" Target="../media/image285.png"/><Relationship Id="rId379" Type="http://schemas.openxmlformats.org/officeDocument/2006/relationships/image" Target="../media/image404.png"/><Relationship Id="rId7" Type="http://schemas.openxmlformats.org/officeDocument/2006/relationships/image" Target="../media/image218.png"/><Relationship Id="rId183" Type="http://schemas.openxmlformats.org/officeDocument/2006/relationships/image" Target="../media/image306.png"/><Relationship Id="rId239" Type="http://schemas.openxmlformats.org/officeDocument/2006/relationships/image" Target="../media/image334.png"/><Relationship Id="rId390" Type="http://schemas.openxmlformats.org/officeDocument/2006/relationships/customXml" Target="../ink/ink348.xml"/><Relationship Id="rId404" Type="http://schemas.openxmlformats.org/officeDocument/2006/relationships/customXml" Target="../ink/ink355.xml"/><Relationship Id="rId446" Type="http://schemas.openxmlformats.org/officeDocument/2006/relationships/customXml" Target="../ink/ink376.xml"/><Relationship Id="rId250" Type="http://schemas.openxmlformats.org/officeDocument/2006/relationships/customXml" Target="../ink/ink278.xml"/><Relationship Id="rId292" Type="http://schemas.openxmlformats.org/officeDocument/2006/relationships/customXml" Target="../ink/ink299.xml"/><Relationship Id="rId306" Type="http://schemas.openxmlformats.org/officeDocument/2006/relationships/customXml" Target="../ink/ink306.xml"/><Relationship Id="rId45" Type="http://schemas.openxmlformats.org/officeDocument/2006/relationships/image" Target="../media/image237.png"/><Relationship Id="rId87" Type="http://schemas.openxmlformats.org/officeDocument/2006/relationships/image" Target="../media/image258.png"/><Relationship Id="rId110" Type="http://schemas.openxmlformats.org/officeDocument/2006/relationships/customXml" Target="../ink/ink208.xml"/><Relationship Id="rId348" Type="http://schemas.openxmlformats.org/officeDocument/2006/relationships/customXml" Target="../ink/ink327.xml"/><Relationship Id="rId152" Type="http://schemas.openxmlformats.org/officeDocument/2006/relationships/customXml" Target="../ink/ink229.xml"/><Relationship Id="rId194" Type="http://schemas.openxmlformats.org/officeDocument/2006/relationships/customXml" Target="../ink/ink250.xml"/><Relationship Id="rId208" Type="http://schemas.openxmlformats.org/officeDocument/2006/relationships/customXml" Target="../ink/ink257.xml"/><Relationship Id="rId415" Type="http://schemas.openxmlformats.org/officeDocument/2006/relationships/image" Target="../media/image422.png"/><Relationship Id="rId261" Type="http://schemas.openxmlformats.org/officeDocument/2006/relationships/image" Target="../media/image345.png"/><Relationship Id="rId14" Type="http://schemas.openxmlformats.org/officeDocument/2006/relationships/customXml" Target="../ink/ink160.xml"/><Relationship Id="rId56" Type="http://schemas.openxmlformats.org/officeDocument/2006/relationships/customXml" Target="../ink/ink181.xml"/><Relationship Id="rId317" Type="http://schemas.openxmlformats.org/officeDocument/2006/relationships/image" Target="../media/image373.png"/><Relationship Id="rId359" Type="http://schemas.openxmlformats.org/officeDocument/2006/relationships/image" Target="../media/image394.png"/><Relationship Id="rId98" Type="http://schemas.openxmlformats.org/officeDocument/2006/relationships/customXml" Target="../ink/ink202.xml"/><Relationship Id="rId121" Type="http://schemas.openxmlformats.org/officeDocument/2006/relationships/image" Target="../media/image275.png"/><Relationship Id="rId163" Type="http://schemas.openxmlformats.org/officeDocument/2006/relationships/image" Target="../media/image296.png"/><Relationship Id="rId219" Type="http://schemas.openxmlformats.org/officeDocument/2006/relationships/image" Target="../media/image324.png"/><Relationship Id="rId370" Type="http://schemas.openxmlformats.org/officeDocument/2006/relationships/customXml" Target="../ink/ink338.xml"/><Relationship Id="rId426" Type="http://schemas.openxmlformats.org/officeDocument/2006/relationships/customXml" Target="../ink/ink366.xml"/><Relationship Id="rId230" Type="http://schemas.openxmlformats.org/officeDocument/2006/relationships/customXml" Target="../ink/ink268.xml"/><Relationship Id="rId25" Type="http://schemas.openxmlformats.org/officeDocument/2006/relationships/image" Target="../media/image227.png"/><Relationship Id="rId67" Type="http://schemas.openxmlformats.org/officeDocument/2006/relationships/image" Target="../media/image248.png"/><Relationship Id="rId272" Type="http://schemas.openxmlformats.org/officeDocument/2006/relationships/customXml" Target="../ink/ink289.xml"/><Relationship Id="rId328" Type="http://schemas.openxmlformats.org/officeDocument/2006/relationships/customXml" Target="../ink/ink317.xml"/><Relationship Id="rId132" Type="http://schemas.openxmlformats.org/officeDocument/2006/relationships/customXml" Target="../ink/ink219.xml"/><Relationship Id="rId174" Type="http://schemas.openxmlformats.org/officeDocument/2006/relationships/customXml" Target="../ink/ink240.xml"/><Relationship Id="rId381" Type="http://schemas.openxmlformats.org/officeDocument/2006/relationships/image" Target="../media/image405.png"/><Relationship Id="rId241" Type="http://schemas.openxmlformats.org/officeDocument/2006/relationships/image" Target="../media/image335.png"/><Relationship Id="rId437" Type="http://schemas.openxmlformats.org/officeDocument/2006/relationships/image" Target="../media/image433.png"/><Relationship Id="rId36" Type="http://schemas.openxmlformats.org/officeDocument/2006/relationships/customXml" Target="../ink/ink171.xml"/><Relationship Id="rId283" Type="http://schemas.openxmlformats.org/officeDocument/2006/relationships/image" Target="../media/image356.png"/><Relationship Id="rId339" Type="http://schemas.openxmlformats.org/officeDocument/2006/relationships/image" Target="../media/image384.png"/><Relationship Id="rId78" Type="http://schemas.openxmlformats.org/officeDocument/2006/relationships/customXml" Target="../ink/ink192.xml"/><Relationship Id="rId101" Type="http://schemas.openxmlformats.org/officeDocument/2006/relationships/image" Target="../media/image265.png"/><Relationship Id="rId143" Type="http://schemas.openxmlformats.org/officeDocument/2006/relationships/image" Target="../media/image286.png"/><Relationship Id="rId185" Type="http://schemas.openxmlformats.org/officeDocument/2006/relationships/image" Target="../media/image307.png"/><Relationship Id="rId350" Type="http://schemas.openxmlformats.org/officeDocument/2006/relationships/customXml" Target="../ink/ink328.xml"/><Relationship Id="rId406" Type="http://schemas.openxmlformats.org/officeDocument/2006/relationships/customXml" Target="../ink/ink356.xml"/><Relationship Id="rId9" Type="http://schemas.openxmlformats.org/officeDocument/2006/relationships/image" Target="../media/image219.png"/><Relationship Id="rId210" Type="http://schemas.openxmlformats.org/officeDocument/2006/relationships/customXml" Target="../ink/ink258.xml"/><Relationship Id="rId392" Type="http://schemas.openxmlformats.org/officeDocument/2006/relationships/customXml" Target="../ink/ink349.xml"/><Relationship Id="rId448" Type="http://schemas.openxmlformats.org/officeDocument/2006/relationships/customXml" Target="../ink/ink377.xml"/><Relationship Id="rId252" Type="http://schemas.openxmlformats.org/officeDocument/2006/relationships/customXml" Target="../ink/ink279.xml"/><Relationship Id="rId294" Type="http://schemas.openxmlformats.org/officeDocument/2006/relationships/customXml" Target="../ink/ink300.xml"/><Relationship Id="rId308" Type="http://schemas.openxmlformats.org/officeDocument/2006/relationships/customXml" Target="../ink/ink307.xml"/><Relationship Id="rId47" Type="http://schemas.openxmlformats.org/officeDocument/2006/relationships/image" Target="../media/image238.png"/><Relationship Id="rId89" Type="http://schemas.openxmlformats.org/officeDocument/2006/relationships/image" Target="../media/image259.png"/><Relationship Id="rId112" Type="http://schemas.openxmlformats.org/officeDocument/2006/relationships/customXml" Target="../ink/ink209.xml"/><Relationship Id="rId154" Type="http://schemas.openxmlformats.org/officeDocument/2006/relationships/customXml" Target="../ink/ink230.xml"/><Relationship Id="rId361" Type="http://schemas.openxmlformats.org/officeDocument/2006/relationships/image" Target="../media/image395.png"/><Relationship Id="rId196" Type="http://schemas.openxmlformats.org/officeDocument/2006/relationships/customXml" Target="../ink/ink251.xml"/><Relationship Id="rId417" Type="http://schemas.openxmlformats.org/officeDocument/2006/relationships/image" Target="../media/image423.png"/><Relationship Id="rId16" Type="http://schemas.openxmlformats.org/officeDocument/2006/relationships/customXml" Target="../ink/ink161.xml"/><Relationship Id="rId221" Type="http://schemas.openxmlformats.org/officeDocument/2006/relationships/image" Target="../media/image325.png"/><Relationship Id="rId263" Type="http://schemas.openxmlformats.org/officeDocument/2006/relationships/image" Target="../media/image346.png"/><Relationship Id="rId319" Type="http://schemas.openxmlformats.org/officeDocument/2006/relationships/image" Target="../media/image374.png"/><Relationship Id="rId58" Type="http://schemas.openxmlformats.org/officeDocument/2006/relationships/customXml" Target="../ink/ink182.xml"/><Relationship Id="rId123" Type="http://schemas.openxmlformats.org/officeDocument/2006/relationships/image" Target="../media/image276.png"/><Relationship Id="rId330" Type="http://schemas.openxmlformats.org/officeDocument/2006/relationships/customXml" Target="../ink/ink318.xml"/><Relationship Id="rId165" Type="http://schemas.openxmlformats.org/officeDocument/2006/relationships/image" Target="../media/image297.png"/><Relationship Id="rId372" Type="http://schemas.openxmlformats.org/officeDocument/2006/relationships/customXml" Target="../ink/ink339.xml"/><Relationship Id="rId428" Type="http://schemas.openxmlformats.org/officeDocument/2006/relationships/customXml" Target="../ink/ink367.xml"/><Relationship Id="rId232" Type="http://schemas.openxmlformats.org/officeDocument/2006/relationships/customXml" Target="../ink/ink269.xml"/><Relationship Id="rId274" Type="http://schemas.openxmlformats.org/officeDocument/2006/relationships/customXml" Target="../ink/ink290.xml"/><Relationship Id="rId27" Type="http://schemas.openxmlformats.org/officeDocument/2006/relationships/image" Target="../media/image228.png"/><Relationship Id="rId69" Type="http://schemas.openxmlformats.org/officeDocument/2006/relationships/image" Target="../media/image249.png"/><Relationship Id="rId134" Type="http://schemas.openxmlformats.org/officeDocument/2006/relationships/customXml" Target="../ink/ink220.xml"/><Relationship Id="rId80" Type="http://schemas.openxmlformats.org/officeDocument/2006/relationships/customXml" Target="../ink/ink193.xml"/><Relationship Id="rId176" Type="http://schemas.openxmlformats.org/officeDocument/2006/relationships/customXml" Target="../ink/ink241.xml"/><Relationship Id="rId341" Type="http://schemas.openxmlformats.org/officeDocument/2006/relationships/image" Target="../media/image385.png"/><Relationship Id="rId383" Type="http://schemas.openxmlformats.org/officeDocument/2006/relationships/image" Target="../media/image406.png"/><Relationship Id="rId439" Type="http://schemas.openxmlformats.org/officeDocument/2006/relationships/image" Target="../media/image434.png"/><Relationship Id="rId201" Type="http://schemas.openxmlformats.org/officeDocument/2006/relationships/image" Target="../media/image315.png"/><Relationship Id="rId243" Type="http://schemas.openxmlformats.org/officeDocument/2006/relationships/image" Target="../media/image336.png"/><Relationship Id="rId285" Type="http://schemas.openxmlformats.org/officeDocument/2006/relationships/image" Target="../media/image357.png"/><Relationship Id="rId450" Type="http://schemas.openxmlformats.org/officeDocument/2006/relationships/customXml" Target="../ink/ink378.xml"/><Relationship Id="rId38" Type="http://schemas.openxmlformats.org/officeDocument/2006/relationships/customXml" Target="../ink/ink172.xml"/><Relationship Id="rId103" Type="http://schemas.openxmlformats.org/officeDocument/2006/relationships/image" Target="../media/image266.png"/><Relationship Id="rId310" Type="http://schemas.openxmlformats.org/officeDocument/2006/relationships/customXml" Target="../ink/ink308.xml"/><Relationship Id="rId91" Type="http://schemas.openxmlformats.org/officeDocument/2006/relationships/image" Target="../media/image260.png"/><Relationship Id="rId145" Type="http://schemas.openxmlformats.org/officeDocument/2006/relationships/image" Target="../media/image287.png"/><Relationship Id="rId187" Type="http://schemas.openxmlformats.org/officeDocument/2006/relationships/image" Target="../media/image308.png"/><Relationship Id="rId352" Type="http://schemas.openxmlformats.org/officeDocument/2006/relationships/customXml" Target="../ink/ink329.xml"/><Relationship Id="rId394" Type="http://schemas.openxmlformats.org/officeDocument/2006/relationships/customXml" Target="../ink/ink350.xml"/><Relationship Id="rId408" Type="http://schemas.openxmlformats.org/officeDocument/2006/relationships/customXml" Target="../ink/ink357.xml"/><Relationship Id="rId212" Type="http://schemas.openxmlformats.org/officeDocument/2006/relationships/customXml" Target="../ink/ink259.xml"/><Relationship Id="rId254" Type="http://schemas.openxmlformats.org/officeDocument/2006/relationships/customXml" Target="../ink/ink280.xml"/><Relationship Id="rId49" Type="http://schemas.openxmlformats.org/officeDocument/2006/relationships/image" Target="../media/image239.png"/><Relationship Id="rId114" Type="http://schemas.openxmlformats.org/officeDocument/2006/relationships/customXml" Target="../ink/ink210.xml"/><Relationship Id="rId296" Type="http://schemas.openxmlformats.org/officeDocument/2006/relationships/customXml" Target="../ink/ink301.xml"/><Relationship Id="rId60" Type="http://schemas.openxmlformats.org/officeDocument/2006/relationships/customXml" Target="../ink/ink183.xml"/><Relationship Id="rId156" Type="http://schemas.openxmlformats.org/officeDocument/2006/relationships/customXml" Target="../ink/ink231.xml"/><Relationship Id="rId198" Type="http://schemas.openxmlformats.org/officeDocument/2006/relationships/customXml" Target="../ink/ink252.xml"/><Relationship Id="rId321" Type="http://schemas.openxmlformats.org/officeDocument/2006/relationships/image" Target="../media/image375.png"/><Relationship Id="rId363" Type="http://schemas.openxmlformats.org/officeDocument/2006/relationships/image" Target="../media/image396.png"/><Relationship Id="rId419" Type="http://schemas.openxmlformats.org/officeDocument/2006/relationships/image" Target="../media/image424.png"/><Relationship Id="rId223" Type="http://schemas.openxmlformats.org/officeDocument/2006/relationships/image" Target="../media/image326.png"/><Relationship Id="rId430" Type="http://schemas.openxmlformats.org/officeDocument/2006/relationships/customXml" Target="../ink/ink368.xml"/><Relationship Id="rId18" Type="http://schemas.openxmlformats.org/officeDocument/2006/relationships/customXml" Target="../ink/ink162.xml"/><Relationship Id="rId265" Type="http://schemas.openxmlformats.org/officeDocument/2006/relationships/image" Target="../media/image347.png"/><Relationship Id="rId125" Type="http://schemas.openxmlformats.org/officeDocument/2006/relationships/image" Target="../media/image277.png"/><Relationship Id="rId167" Type="http://schemas.openxmlformats.org/officeDocument/2006/relationships/image" Target="../media/image298.png"/><Relationship Id="rId332" Type="http://schemas.openxmlformats.org/officeDocument/2006/relationships/customXml" Target="../ink/ink319.xml"/><Relationship Id="rId374" Type="http://schemas.openxmlformats.org/officeDocument/2006/relationships/customXml" Target="../ink/ink340.xml"/><Relationship Id="rId71" Type="http://schemas.openxmlformats.org/officeDocument/2006/relationships/image" Target="../media/image250.png"/><Relationship Id="rId92" Type="http://schemas.openxmlformats.org/officeDocument/2006/relationships/customXml" Target="../ink/ink199.xml"/><Relationship Id="rId213" Type="http://schemas.openxmlformats.org/officeDocument/2006/relationships/image" Target="../media/image321.png"/><Relationship Id="rId234" Type="http://schemas.openxmlformats.org/officeDocument/2006/relationships/customXml" Target="../ink/ink270.xml"/><Relationship Id="rId420" Type="http://schemas.openxmlformats.org/officeDocument/2006/relationships/customXml" Target="../ink/ink363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29.png"/><Relationship Id="rId255" Type="http://schemas.openxmlformats.org/officeDocument/2006/relationships/image" Target="../media/image342.png"/><Relationship Id="rId276" Type="http://schemas.openxmlformats.org/officeDocument/2006/relationships/customXml" Target="../ink/ink291.xml"/><Relationship Id="rId297" Type="http://schemas.openxmlformats.org/officeDocument/2006/relationships/image" Target="../media/image363.png"/><Relationship Id="rId441" Type="http://schemas.openxmlformats.org/officeDocument/2006/relationships/image" Target="../media/image435.png"/><Relationship Id="rId40" Type="http://schemas.openxmlformats.org/officeDocument/2006/relationships/customXml" Target="../ink/ink173.xml"/><Relationship Id="rId115" Type="http://schemas.openxmlformats.org/officeDocument/2006/relationships/image" Target="../media/image272.png"/><Relationship Id="rId136" Type="http://schemas.openxmlformats.org/officeDocument/2006/relationships/customXml" Target="../ink/ink221.xml"/><Relationship Id="rId157" Type="http://schemas.openxmlformats.org/officeDocument/2006/relationships/image" Target="../media/image293.png"/><Relationship Id="rId178" Type="http://schemas.openxmlformats.org/officeDocument/2006/relationships/customXml" Target="../ink/ink242.xml"/><Relationship Id="rId301" Type="http://schemas.openxmlformats.org/officeDocument/2006/relationships/image" Target="../media/image365.png"/><Relationship Id="rId322" Type="http://schemas.openxmlformats.org/officeDocument/2006/relationships/customXml" Target="../ink/ink314.xml"/><Relationship Id="rId343" Type="http://schemas.openxmlformats.org/officeDocument/2006/relationships/image" Target="../media/image386.png"/><Relationship Id="rId364" Type="http://schemas.openxmlformats.org/officeDocument/2006/relationships/customXml" Target="../ink/ink335.xml"/><Relationship Id="rId61" Type="http://schemas.openxmlformats.org/officeDocument/2006/relationships/image" Target="../media/image245.png"/><Relationship Id="rId82" Type="http://schemas.openxmlformats.org/officeDocument/2006/relationships/customXml" Target="../ink/ink194.xml"/><Relationship Id="rId199" Type="http://schemas.openxmlformats.org/officeDocument/2006/relationships/image" Target="../media/image314.png"/><Relationship Id="rId203" Type="http://schemas.openxmlformats.org/officeDocument/2006/relationships/image" Target="../media/image316.png"/><Relationship Id="rId385" Type="http://schemas.openxmlformats.org/officeDocument/2006/relationships/image" Target="../media/image407.png"/><Relationship Id="rId19" Type="http://schemas.openxmlformats.org/officeDocument/2006/relationships/image" Target="../media/image224.png"/><Relationship Id="rId224" Type="http://schemas.openxmlformats.org/officeDocument/2006/relationships/customXml" Target="../ink/ink265.xml"/><Relationship Id="rId245" Type="http://schemas.openxmlformats.org/officeDocument/2006/relationships/image" Target="../media/image337.png"/><Relationship Id="rId266" Type="http://schemas.openxmlformats.org/officeDocument/2006/relationships/customXml" Target="../ink/ink286.xml"/><Relationship Id="rId287" Type="http://schemas.openxmlformats.org/officeDocument/2006/relationships/image" Target="../media/image358.png"/><Relationship Id="rId410" Type="http://schemas.openxmlformats.org/officeDocument/2006/relationships/customXml" Target="../ink/ink358.xml"/><Relationship Id="rId431" Type="http://schemas.openxmlformats.org/officeDocument/2006/relationships/image" Target="../media/image430.png"/><Relationship Id="rId452" Type="http://schemas.openxmlformats.org/officeDocument/2006/relationships/customXml" Target="../ink/ink379.xml"/><Relationship Id="rId30" Type="http://schemas.openxmlformats.org/officeDocument/2006/relationships/customXml" Target="../ink/ink168.xml"/><Relationship Id="rId105" Type="http://schemas.openxmlformats.org/officeDocument/2006/relationships/image" Target="../media/image267.png"/><Relationship Id="rId126" Type="http://schemas.openxmlformats.org/officeDocument/2006/relationships/customXml" Target="../ink/ink216.xml"/><Relationship Id="rId147" Type="http://schemas.openxmlformats.org/officeDocument/2006/relationships/image" Target="../media/image288.png"/><Relationship Id="rId168" Type="http://schemas.openxmlformats.org/officeDocument/2006/relationships/customXml" Target="../ink/ink237.xml"/><Relationship Id="rId312" Type="http://schemas.openxmlformats.org/officeDocument/2006/relationships/customXml" Target="../ink/ink309.xml"/><Relationship Id="rId333" Type="http://schemas.openxmlformats.org/officeDocument/2006/relationships/image" Target="../media/image381.png"/><Relationship Id="rId354" Type="http://schemas.openxmlformats.org/officeDocument/2006/relationships/customXml" Target="../ink/ink330.xml"/><Relationship Id="rId51" Type="http://schemas.openxmlformats.org/officeDocument/2006/relationships/image" Target="../media/image240.png"/><Relationship Id="rId72" Type="http://schemas.openxmlformats.org/officeDocument/2006/relationships/customXml" Target="../ink/ink189.xml"/><Relationship Id="rId93" Type="http://schemas.openxmlformats.org/officeDocument/2006/relationships/image" Target="../media/image261.png"/><Relationship Id="rId189" Type="http://schemas.openxmlformats.org/officeDocument/2006/relationships/image" Target="../media/image309.png"/><Relationship Id="rId375" Type="http://schemas.openxmlformats.org/officeDocument/2006/relationships/image" Target="../media/image402.png"/><Relationship Id="rId396" Type="http://schemas.openxmlformats.org/officeDocument/2006/relationships/customXml" Target="../ink/ink351.xml"/><Relationship Id="rId3" Type="http://schemas.openxmlformats.org/officeDocument/2006/relationships/image" Target="../media/image43.jpg"/><Relationship Id="rId214" Type="http://schemas.openxmlformats.org/officeDocument/2006/relationships/customXml" Target="../ink/ink260.xml"/><Relationship Id="rId235" Type="http://schemas.openxmlformats.org/officeDocument/2006/relationships/image" Target="../media/image332.png"/><Relationship Id="rId256" Type="http://schemas.openxmlformats.org/officeDocument/2006/relationships/customXml" Target="../ink/ink281.xml"/><Relationship Id="rId277" Type="http://schemas.openxmlformats.org/officeDocument/2006/relationships/image" Target="../media/image353.png"/><Relationship Id="rId298" Type="http://schemas.openxmlformats.org/officeDocument/2006/relationships/customXml" Target="../ink/ink302.xml"/><Relationship Id="rId400" Type="http://schemas.openxmlformats.org/officeDocument/2006/relationships/customXml" Target="../ink/ink353.xml"/><Relationship Id="rId421" Type="http://schemas.openxmlformats.org/officeDocument/2006/relationships/image" Target="../media/image425.png"/><Relationship Id="rId442" Type="http://schemas.openxmlformats.org/officeDocument/2006/relationships/customXml" Target="../ink/ink374.xml"/><Relationship Id="rId116" Type="http://schemas.openxmlformats.org/officeDocument/2006/relationships/customXml" Target="../ink/ink211.xml"/><Relationship Id="rId137" Type="http://schemas.openxmlformats.org/officeDocument/2006/relationships/image" Target="../media/image283.png"/><Relationship Id="rId158" Type="http://schemas.openxmlformats.org/officeDocument/2006/relationships/customXml" Target="../ink/ink232.xml"/><Relationship Id="rId302" Type="http://schemas.openxmlformats.org/officeDocument/2006/relationships/customXml" Target="../ink/ink304.xml"/><Relationship Id="rId323" Type="http://schemas.openxmlformats.org/officeDocument/2006/relationships/image" Target="../media/image376.png"/><Relationship Id="rId344" Type="http://schemas.openxmlformats.org/officeDocument/2006/relationships/customXml" Target="../ink/ink325.xml"/><Relationship Id="rId20" Type="http://schemas.openxmlformats.org/officeDocument/2006/relationships/customXml" Target="../ink/ink163.xml"/><Relationship Id="rId41" Type="http://schemas.openxmlformats.org/officeDocument/2006/relationships/image" Target="../media/image235.png"/><Relationship Id="rId62" Type="http://schemas.openxmlformats.org/officeDocument/2006/relationships/customXml" Target="../ink/ink184.xml"/><Relationship Id="rId83" Type="http://schemas.openxmlformats.org/officeDocument/2006/relationships/image" Target="../media/image256.png"/><Relationship Id="rId179" Type="http://schemas.openxmlformats.org/officeDocument/2006/relationships/image" Target="../media/image304.png"/><Relationship Id="rId365" Type="http://schemas.openxmlformats.org/officeDocument/2006/relationships/image" Target="../media/image397.png"/><Relationship Id="rId386" Type="http://schemas.openxmlformats.org/officeDocument/2006/relationships/customXml" Target="../ink/ink346.xml"/><Relationship Id="rId190" Type="http://schemas.openxmlformats.org/officeDocument/2006/relationships/customXml" Target="../ink/ink248.xml"/><Relationship Id="rId204" Type="http://schemas.openxmlformats.org/officeDocument/2006/relationships/customXml" Target="../ink/ink255.xml"/><Relationship Id="rId225" Type="http://schemas.openxmlformats.org/officeDocument/2006/relationships/image" Target="../media/image327.png"/><Relationship Id="rId246" Type="http://schemas.openxmlformats.org/officeDocument/2006/relationships/customXml" Target="../ink/ink276.xml"/><Relationship Id="rId267" Type="http://schemas.openxmlformats.org/officeDocument/2006/relationships/image" Target="../media/image348.png"/><Relationship Id="rId288" Type="http://schemas.openxmlformats.org/officeDocument/2006/relationships/customXml" Target="../ink/ink297.xml"/><Relationship Id="rId411" Type="http://schemas.openxmlformats.org/officeDocument/2006/relationships/image" Target="../media/image420.png"/><Relationship Id="rId432" Type="http://schemas.openxmlformats.org/officeDocument/2006/relationships/customXml" Target="../ink/ink369.xml"/><Relationship Id="rId453" Type="http://schemas.openxmlformats.org/officeDocument/2006/relationships/image" Target="../media/image441.png"/><Relationship Id="rId106" Type="http://schemas.openxmlformats.org/officeDocument/2006/relationships/customXml" Target="../ink/ink206.xml"/><Relationship Id="rId127" Type="http://schemas.openxmlformats.org/officeDocument/2006/relationships/image" Target="../media/image278.png"/><Relationship Id="rId313" Type="http://schemas.openxmlformats.org/officeDocument/2006/relationships/image" Target="../media/image371.png"/><Relationship Id="rId10" Type="http://schemas.openxmlformats.org/officeDocument/2006/relationships/customXml" Target="../ink/ink158.xml"/><Relationship Id="rId31" Type="http://schemas.openxmlformats.org/officeDocument/2006/relationships/image" Target="../media/image230.png"/><Relationship Id="rId52" Type="http://schemas.openxmlformats.org/officeDocument/2006/relationships/customXml" Target="../ink/ink179.xml"/><Relationship Id="rId73" Type="http://schemas.openxmlformats.org/officeDocument/2006/relationships/image" Target="../media/image251.png"/><Relationship Id="rId94" Type="http://schemas.openxmlformats.org/officeDocument/2006/relationships/customXml" Target="../ink/ink200.xml"/><Relationship Id="rId148" Type="http://schemas.openxmlformats.org/officeDocument/2006/relationships/customXml" Target="../ink/ink227.xml"/><Relationship Id="rId169" Type="http://schemas.openxmlformats.org/officeDocument/2006/relationships/image" Target="../media/image299.png"/><Relationship Id="rId334" Type="http://schemas.openxmlformats.org/officeDocument/2006/relationships/customXml" Target="../ink/ink320.xml"/><Relationship Id="rId355" Type="http://schemas.openxmlformats.org/officeDocument/2006/relationships/image" Target="../media/image392.png"/><Relationship Id="rId376" Type="http://schemas.openxmlformats.org/officeDocument/2006/relationships/customXml" Target="../ink/ink341.xml"/><Relationship Id="rId397" Type="http://schemas.openxmlformats.org/officeDocument/2006/relationships/image" Target="../media/image413.png"/><Relationship Id="rId4" Type="http://schemas.openxmlformats.org/officeDocument/2006/relationships/customXml" Target="../ink/ink155.xml"/><Relationship Id="rId180" Type="http://schemas.openxmlformats.org/officeDocument/2006/relationships/customXml" Target="../ink/ink243.xml"/><Relationship Id="rId215" Type="http://schemas.openxmlformats.org/officeDocument/2006/relationships/image" Target="../media/image322.png"/><Relationship Id="rId236" Type="http://schemas.openxmlformats.org/officeDocument/2006/relationships/customXml" Target="../ink/ink271.xml"/><Relationship Id="rId257" Type="http://schemas.openxmlformats.org/officeDocument/2006/relationships/image" Target="../media/image343.png"/><Relationship Id="rId278" Type="http://schemas.openxmlformats.org/officeDocument/2006/relationships/customXml" Target="../ink/ink292.xml"/><Relationship Id="rId401" Type="http://schemas.openxmlformats.org/officeDocument/2006/relationships/image" Target="../media/image415.png"/><Relationship Id="rId422" Type="http://schemas.openxmlformats.org/officeDocument/2006/relationships/customXml" Target="../ink/ink364.xml"/><Relationship Id="rId443" Type="http://schemas.openxmlformats.org/officeDocument/2006/relationships/image" Target="../media/image436.png"/><Relationship Id="rId303" Type="http://schemas.openxmlformats.org/officeDocument/2006/relationships/image" Target="../media/image366.png"/><Relationship Id="rId42" Type="http://schemas.openxmlformats.org/officeDocument/2006/relationships/customXml" Target="../ink/ink174.xml"/><Relationship Id="rId84" Type="http://schemas.openxmlformats.org/officeDocument/2006/relationships/customXml" Target="../ink/ink195.xml"/><Relationship Id="rId138" Type="http://schemas.openxmlformats.org/officeDocument/2006/relationships/customXml" Target="../ink/ink222.xml"/><Relationship Id="rId345" Type="http://schemas.openxmlformats.org/officeDocument/2006/relationships/image" Target="../media/image387.png"/><Relationship Id="rId387" Type="http://schemas.openxmlformats.org/officeDocument/2006/relationships/image" Target="../media/image408.png"/><Relationship Id="rId191" Type="http://schemas.openxmlformats.org/officeDocument/2006/relationships/image" Target="../media/image310.png"/><Relationship Id="rId205" Type="http://schemas.openxmlformats.org/officeDocument/2006/relationships/image" Target="../media/image317.png"/><Relationship Id="rId247" Type="http://schemas.openxmlformats.org/officeDocument/2006/relationships/image" Target="../media/image338.png"/><Relationship Id="rId412" Type="http://schemas.openxmlformats.org/officeDocument/2006/relationships/customXml" Target="../ink/ink359.xml"/><Relationship Id="rId107" Type="http://schemas.openxmlformats.org/officeDocument/2006/relationships/image" Target="../media/image268.png"/><Relationship Id="rId289" Type="http://schemas.openxmlformats.org/officeDocument/2006/relationships/image" Target="../media/image359.png"/><Relationship Id="rId454" Type="http://schemas.openxmlformats.org/officeDocument/2006/relationships/customXml" Target="../ink/ink380.xml"/><Relationship Id="rId11" Type="http://schemas.openxmlformats.org/officeDocument/2006/relationships/image" Target="../media/image220.png"/><Relationship Id="rId53" Type="http://schemas.openxmlformats.org/officeDocument/2006/relationships/image" Target="../media/image241.png"/><Relationship Id="rId149" Type="http://schemas.openxmlformats.org/officeDocument/2006/relationships/image" Target="../media/image289.png"/><Relationship Id="rId314" Type="http://schemas.openxmlformats.org/officeDocument/2006/relationships/customXml" Target="../ink/ink310.xml"/><Relationship Id="rId356" Type="http://schemas.openxmlformats.org/officeDocument/2006/relationships/customXml" Target="../ink/ink331.xml"/><Relationship Id="rId398" Type="http://schemas.openxmlformats.org/officeDocument/2006/relationships/customXml" Target="../ink/ink352.xml"/><Relationship Id="rId95" Type="http://schemas.openxmlformats.org/officeDocument/2006/relationships/image" Target="../media/image262.png"/><Relationship Id="rId160" Type="http://schemas.openxmlformats.org/officeDocument/2006/relationships/customXml" Target="../ink/ink233.xml"/><Relationship Id="rId216" Type="http://schemas.openxmlformats.org/officeDocument/2006/relationships/customXml" Target="../ink/ink261.xml"/><Relationship Id="rId423" Type="http://schemas.openxmlformats.org/officeDocument/2006/relationships/image" Target="../media/image426.png"/><Relationship Id="rId258" Type="http://schemas.openxmlformats.org/officeDocument/2006/relationships/customXml" Target="../ink/ink282.xml"/><Relationship Id="rId22" Type="http://schemas.openxmlformats.org/officeDocument/2006/relationships/customXml" Target="../ink/ink164.xml"/><Relationship Id="rId64" Type="http://schemas.openxmlformats.org/officeDocument/2006/relationships/customXml" Target="../ink/ink185.xml"/><Relationship Id="rId118" Type="http://schemas.openxmlformats.org/officeDocument/2006/relationships/customXml" Target="../ink/ink212.xml"/><Relationship Id="rId325" Type="http://schemas.openxmlformats.org/officeDocument/2006/relationships/image" Target="../media/image377.png"/><Relationship Id="rId367" Type="http://schemas.openxmlformats.org/officeDocument/2006/relationships/image" Target="../media/image398.png"/><Relationship Id="rId171" Type="http://schemas.openxmlformats.org/officeDocument/2006/relationships/image" Target="../media/image300.png"/><Relationship Id="rId227" Type="http://schemas.openxmlformats.org/officeDocument/2006/relationships/image" Target="../media/image328.png"/><Relationship Id="rId269" Type="http://schemas.openxmlformats.org/officeDocument/2006/relationships/image" Target="../media/image349.png"/><Relationship Id="rId434" Type="http://schemas.openxmlformats.org/officeDocument/2006/relationships/customXml" Target="../ink/ink370.xml"/><Relationship Id="rId33" Type="http://schemas.openxmlformats.org/officeDocument/2006/relationships/image" Target="../media/image231.png"/><Relationship Id="rId129" Type="http://schemas.openxmlformats.org/officeDocument/2006/relationships/image" Target="../media/image279.png"/><Relationship Id="rId280" Type="http://schemas.openxmlformats.org/officeDocument/2006/relationships/customXml" Target="../ink/ink293.xml"/><Relationship Id="rId336" Type="http://schemas.openxmlformats.org/officeDocument/2006/relationships/customXml" Target="../ink/ink321.xml"/><Relationship Id="rId75" Type="http://schemas.openxmlformats.org/officeDocument/2006/relationships/image" Target="../media/image252.png"/><Relationship Id="rId140" Type="http://schemas.openxmlformats.org/officeDocument/2006/relationships/customXml" Target="../ink/ink223.xml"/><Relationship Id="rId182" Type="http://schemas.openxmlformats.org/officeDocument/2006/relationships/customXml" Target="../ink/ink244.xml"/><Relationship Id="rId378" Type="http://schemas.openxmlformats.org/officeDocument/2006/relationships/customXml" Target="../ink/ink342.xml"/><Relationship Id="rId403" Type="http://schemas.openxmlformats.org/officeDocument/2006/relationships/image" Target="../media/image416.png"/><Relationship Id="rId6" Type="http://schemas.openxmlformats.org/officeDocument/2006/relationships/customXml" Target="../ink/ink156.xml"/><Relationship Id="rId238" Type="http://schemas.openxmlformats.org/officeDocument/2006/relationships/customXml" Target="../ink/ink272.xml"/><Relationship Id="rId445" Type="http://schemas.openxmlformats.org/officeDocument/2006/relationships/image" Target="../media/image437.png"/><Relationship Id="rId291" Type="http://schemas.openxmlformats.org/officeDocument/2006/relationships/image" Target="../media/image360.png"/><Relationship Id="rId305" Type="http://schemas.openxmlformats.org/officeDocument/2006/relationships/image" Target="../media/image367.png"/><Relationship Id="rId347" Type="http://schemas.openxmlformats.org/officeDocument/2006/relationships/image" Target="../media/image388.png"/><Relationship Id="rId44" Type="http://schemas.openxmlformats.org/officeDocument/2006/relationships/customXml" Target="../ink/ink175.xml"/><Relationship Id="rId86" Type="http://schemas.openxmlformats.org/officeDocument/2006/relationships/customXml" Target="../ink/ink196.xml"/><Relationship Id="rId151" Type="http://schemas.openxmlformats.org/officeDocument/2006/relationships/image" Target="../media/image290.png"/><Relationship Id="rId389" Type="http://schemas.openxmlformats.org/officeDocument/2006/relationships/image" Target="../media/image409.png"/><Relationship Id="rId193" Type="http://schemas.openxmlformats.org/officeDocument/2006/relationships/image" Target="../media/image311.png"/><Relationship Id="rId207" Type="http://schemas.openxmlformats.org/officeDocument/2006/relationships/image" Target="../media/image318.png"/><Relationship Id="rId249" Type="http://schemas.openxmlformats.org/officeDocument/2006/relationships/image" Target="../media/image339.png"/><Relationship Id="rId414" Type="http://schemas.openxmlformats.org/officeDocument/2006/relationships/customXml" Target="../ink/ink360.xml"/><Relationship Id="rId13" Type="http://schemas.openxmlformats.org/officeDocument/2006/relationships/image" Target="../media/image221.png"/><Relationship Id="rId109" Type="http://schemas.openxmlformats.org/officeDocument/2006/relationships/image" Target="../media/image269.png"/><Relationship Id="rId260" Type="http://schemas.openxmlformats.org/officeDocument/2006/relationships/customXml" Target="../ink/ink283.xml"/><Relationship Id="rId316" Type="http://schemas.openxmlformats.org/officeDocument/2006/relationships/customXml" Target="../ink/ink311.xml"/><Relationship Id="rId55" Type="http://schemas.openxmlformats.org/officeDocument/2006/relationships/image" Target="../media/image242.png"/><Relationship Id="rId97" Type="http://schemas.openxmlformats.org/officeDocument/2006/relationships/image" Target="../media/image263.png"/><Relationship Id="rId120" Type="http://schemas.openxmlformats.org/officeDocument/2006/relationships/customXml" Target="../ink/ink213.xml"/><Relationship Id="rId358" Type="http://schemas.openxmlformats.org/officeDocument/2006/relationships/customXml" Target="../ink/ink332.xml"/><Relationship Id="rId162" Type="http://schemas.openxmlformats.org/officeDocument/2006/relationships/customXml" Target="../ink/ink234.xml"/><Relationship Id="rId218" Type="http://schemas.openxmlformats.org/officeDocument/2006/relationships/customXml" Target="../ink/ink262.xml"/><Relationship Id="rId425" Type="http://schemas.openxmlformats.org/officeDocument/2006/relationships/image" Target="../media/image427.png"/><Relationship Id="rId271" Type="http://schemas.openxmlformats.org/officeDocument/2006/relationships/image" Target="../media/image350.png"/><Relationship Id="rId24" Type="http://schemas.openxmlformats.org/officeDocument/2006/relationships/customXml" Target="../ink/ink165.xml"/><Relationship Id="rId66" Type="http://schemas.openxmlformats.org/officeDocument/2006/relationships/customXml" Target="../ink/ink186.xml"/><Relationship Id="rId131" Type="http://schemas.openxmlformats.org/officeDocument/2006/relationships/image" Target="../media/image280.png"/><Relationship Id="rId327" Type="http://schemas.openxmlformats.org/officeDocument/2006/relationships/image" Target="../media/image378.png"/><Relationship Id="rId369" Type="http://schemas.openxmlformats.org/officeDocument/2006/relationships/image" Target="../media/image399.png"/><Relationship Id="rId173" Type="http://schemas.openxmlformats.org/officeDocument/2006/relationships/image" Target="../media/image301.png"/><Relationship Id="rId229" Type="http://schemas.openxmlformats.org/officeDocument/2006/relationships/image" Target="../media/image329.png"/><Relationship Id="rId380" Type="http://schemas.openxmlformats.org/officeDocument/2006/relationships/customXml" Target="../ink/ink343.xml"/><Relationship Id="rId436" Type="http://schemas.openxmlformats.org/officeDocument/2006/relationships/customXml" Target="../ink/ink371.xml"/><Relationship Id="rId240" Type="http://schemas.openxmlformats.org/officeDocument/2006/relationships/customXml" Target="../ink/ink273.xml"/><Relationship Id="rId35" Type="http://schemas.openxmlformats.org/officeDocument/2006/relationships/image" Target="../media/image232.png"/><Relationship Id="rId77" Type="http://schemas.openxmlformats.org/officeDocument/2006/relationships/image" Target="../media/image253.png"/><Relationship Id="rId100" Type="http://schemas.openxmlformats.org/officeDocument/2006/relationships/customXml" Target="../ink/ink203.xml"/><Relationship Id="rId282" Type="http://schemas.openxmlformats.org/officeDocument/2006/relationships/customXml" Target="../ink/ink294.xml"/><Relationship Id="rId338" Type="http://schemas.openxmlformats.org/officeDocument/2006/relationships/customXml" Target="../ink/ink322.xml"/><Relationship Id="rId8" Type="http://schemas.openxmlformats.org/officeDocument/2006/relationships/customXml" Target="../ink/ink157.xml"/><Relationship Id="rId142" Type="http://schemas.openxmlformats.org/officeDocument/2006/relationships/customXml" Target="../ink/ink224.xml"/><Relationship Id="rId184" Type="http://schemas.openxmlformats.org/officeDocument/2006/relationships/customXml" Target="../ink/ink245.xml"/><Relationship Id="rId391" Type="http://schemas.openxmlformats.org/officeDocument/2006/relationships/image" Target="../media/image410.png"/><Relationship Id="rId405" Type="http://schemas.openxmlformats.org/officeDocument/2006/relationships/image" Target="../media/image417.png"/><Relationship Id="rId447" Type="http://schemas.openxmlformats.org/officeDocument/2006/relationships/image" Target="../media/image438.png"/><Relationship Id="rId251" Type="http://schemas.openxmlformats.org/officeDocument/2006/relationships/image" Target="../media/image340.png"/><Relationship Id="rId46" Type="http://schemas.openxmlformats.org/officeDocument/2006/relationships/customXml" Target="../ink/ink176.xml"/><Relationship Id="rId293" Type="http://schemas.openxmlformats.org/officeDocument/2006/relationships/image" Target="../media/image361.png"/><Relationship Id="rId307" Type="http://schemas.openxmlformats.org/officeDocument/2006/relationships/image" Target="../media/image368.png"/><Relationship Id="rId349" Type="http://schemas.openxmlformats.org/officeDocument/2006/relationships/image" Target="../media/image389.png"/><Relationship Id="rId88" Type="http://schemas.openxmlformats.org/officeDocument/2006/relationships/customXml" Target="../ink/ink197.xml"/><Relationship Id="rId111" Type="http://schemas.openxmlformats.org/officeDocument/2006/relationships/image" Target="../media/image270.png"/><Relationship Id="rId153" Type="http://schemas.openxmlformats.org/officeDocument/2006/relationships/image" Target="../media/image291.png"/><Relationship Id="rId195" Type="http://schemas.openxmlformats.org/officeDocument/2006/relationships/image" Target="../media/image312.png"/><Relationship Id="rId209" Type="http://schemas.openxmlformats.org/officeDocument/2006/relationships/image" Target="../media/image319.png"/><Relationship Id="rId360" Type="http://schemas.openxmlformats.org/officeDocument/2006/relationships/customXml" Target="../ink/ink333.xml"/><Relationship Id="rId416" Type="http://schemas.openxmlformats.org/officeDocument/2006/relationships/customXml" Target="../ink/ink361.xml"/><Relationship Id="rId220" Type="http://schemas.openxmlformats.org/officeDocument/2006/relationships/customXml" Target="../ink/ink263.xml"/><Relationship Id="rId15" Type="http://schemas.openxmlformats.org/officeDocument/2006/relationships/image" Target="../media/image222.png"/><Relationship Id="rId57" Type="http://schemas.openxmlformats.org/officeDocument/2006/relationships/image" Target="../media/image243.png"/><Relationship Id="rId262" Type="http://schemas.openxmlformats.org/officeDocument/2006/relationships/customXml" Target="../ink/ink284.xml"/><Relationship Id="rId318" Type="http://schemas.openxmlformats.org/officeDocument/2006/relationships/customXml" Target="../ink/ink312.xml"/><Relationship Id="rId99" Type="http://schemas.openxmlformats.org/officeDocument/2006/relationships/image" Target="../media/image264.png"/><Relationship Id="rId122" Type="http://schemas.openxmlformats.org/officeDocument/2006/relationships/customXml" Target="../ink/ink214.xml"/><Relationship Id="rId164" Type="http://schemas.openxmlformats.org/officeDocument/2006/relationships/customXml" Target="../ink/ink235.xml"/><Relationship Id="rId371" Type="http://schemas.openxmlformats.org/officeDocument/2006/relationships/image" Target="../media/image400.png"/><Relationship Id="rId427" Type="http://schemas.openxmlformats.org/officeDocument/2006/relationships/image" Target="../media/image428.png"/><Relationship Id="rId26" Type="http://schemas.openxmlformats.org/officeDocument/2006/relationships/customXml" Target="../ink/ink166.xml"/><Relationship Id="rId231" Type="http://schemas.openxmlformats.org/officeDocument/2006/relationships/image" Target="../media/image330.png"/><Relationship Id="rId273" Type="http://schemas.openxmlformats.org/officeDocument/2006/relationships/image" Target="../media/image351.png"/><Relationship Id="rId329" Type="http://schemas.openxmlformats.org/officeDocument/2006/relationships/image" Target="../media/image379.png"/><Relationship Id="rId68" Type="http://schemas.openxmlformats.org/officeDocument/2006/relationships/customXml" Target="../ink/ink187.xml"/><Relationship Id="rId133" Type="http://schemas.openxmlformats.org/officeDocument/2006/relationships/image" Target="../media/image281.png"/><Relationship Id="rId175" Type="http://schemas.openxmlformats.org/officeDocument/2006/relationships/image" Target="../media/image302.png"/><Relationship Id="rId340" Type="http://schemas.openxmlformats.org/officeDocument/2006/relationships/customXml" Target="../ink/ink323.xml"/><Relationship Id="rId200" Type="http://schemas.openxmlformats.org/officeDocument/2006/relationships/customXml" Target="../ink/ink253.xml"/><Relationship Id="rId382" Type="http://schemas.openxmlformats.org/officeDocument/2006/relationships/customXml" Target="../ink/ink344.xml"/><Relationship Id="rId438" Type="http://schemas.openxmlformats.org/officeDocument/2006/relationships/customXml" Target="../ink/ink372.xml"/><Relationship Id="rId242" Type="http://schemas.openxmlformats.org/officeDocument/2006/relationships/customXml" Target="../ink/ink274.xml"/><Relationship Id="rId284" Type="http://schemas.openxmlformats.org/officeDocument/2006/relationships/customXml" Target="../ink/ink295.xml"/><Relationship Id="rId37" Type="http://schemas.openxmlformats.org/officeDocument/2006/relationships/image" Target="../media/image233.png"/><Relationship Id="rId79" Type="http://schemas.openxmlformats.org/officeDocument/2006/relationships/image" Target="../media/image254.png"/><Relationship Id="rId102" Type="http://schemas.openxmlformats.org/officeDocument/2006/relationships/customXml" Target="../ink/ink204.xml"/><Relationship Id="rId144" Type="http://schemas.openxmlformats.org/officeDocument/2006/relationships/customXml" Target="../ink/ink225.xml"/><Relationship Id="rId90" Type="http://schemas.openxmlformats.org/officeDocument/2006/relationships/customXml" Target="../ink/ink198.xml"/><Relationship Id="rId186" Type="http://schemas.openxmlformats.org/officeDocument/2006/relationships/customXml" Target="../ink/ink246.xml"/><Relationship Id="rId351" Type="http://schemas.openxmlformats.org/officeDocument/2006/relationships/image" Target="../media/image390.png"/><Relationship Id="rId393" Type="http://schemas.openxmlformats.org/officeDocument/2006/relationships/image" Target="../media/image411.png"/><Relationship Id="rId407" Type="http://schemas.openxmlformats.org/officeDocument/2006/relationships/image" Target="../media/image418.png"/><Relationship Id="rId449" Type="http://schemas.openxmlformats.org/officeDocument/2006/relationships/image" Target="../media/image439.png"/><Relationship Id="rId211" Type="http://schemas.openxmlformats.org/officeDocument/2006/relationships/image" Target="../media/image320.png"/><Relationship Id="rId253" Type="http://schemas.openxmlformats.org/officeDocument/2006/relationships/image" Target="../media/image341.png"/><Relationship Id="rId295" Type="http://schemas.openxmlformats.org/officeDocument/2006/relationships/image" Target="../media/image362.png"/><Relationship Id="rId309" Type="http://schemas.openxmlformats.org/officeDocument/2006/relationships/image" Target="../media/image369.png"/><Relationship Id="rId48" Type="http://schemas.openxmlformats.org/officeDocument/2006/relationships/customXml" Target="../ink/ink177.xml"/><Relationship Id="rId113" Type="http://schemas.openxmlformats.org/officeDocument/2006/relationships/image" Target="../media/image271.png"/><Relationship Id="rId320" Type="http://schemas.openxmlformats.org/officeDocument/2006/relationships/customXml" Target="../ink/ink313.xml"/><Relationship Id="rId155" Type="http://schemas.openxmlformats.org/officeDocument/2006/relationships/image" Target="../media/image292.png"/><Relationship Id="rId197" Type="http://schemas.openxmlformats.org/officeDocument/2006/relationships/image" Target="../media/image313.png"/><Relationship Id="rId362" Type="http://schemas.openxmlformats.org/officeDocument/2006/relationships/customXml" Target="../ink/ink334.xml"/><Relationship Id="rId418" Type="http://schemas.openxmlformats.org/officeDocument/2006/relationships/customXml" Target="../ink/ink362.xml"/><Relationship Id="rId222" Type="http://schemas.openxmlformats.org/officeDocument/2006/relationships/customXml" Target="../ink/ink264.xml"/><Relationship Id="rId264" Type="http://schemas.openxmlformats.org/officeDocument/2006/relationships/customXml" Target="../ink/ink285.xml"/><Relationship Id="rId17" Type="http://schemas.openxmlformats.org/officeDocument/2006/relationships/image" Target="../media/image223.png"/><Relationship Id="rId59" Type="http://schemas.openxmlformats.org/officeDocument/2006/relationships/image" Target="../media/image244.png"/><Relationship Id="rId124" Type="http://schemas.openxmlformats.org/officeDocument/2006/relationships/customXml" Target="../ink/ink215.xml"/><Relationship Id="rId70" Type="http://schemas.openxmlformats.org/officeDocument/2006/relationships/customXml" Target="../ink/ink188.xml"/><Relationship Id="rId166" Type="http://schemas.openxmlformats.org/officeDocument/2006/relationships/customXml" Target="../ink/ink236.xml"/><Relationship Id="rId331" Type="http://schemas.openxmlformats.org/officeDocument/2006/relationships/image" Target="../media/image380.png"/><Relationship Id="rId373" Type="http://schemas.openxmlformats.org/officeDocument/2006/relationships/image" Target="../media/image401.png"/><Relationship Id="rId429" Type="http://schemas.openxmlformats.org/officeDocument/2006/relationships/image" Target="../media/image429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31.png"/><Relationship Id="rId440" Type="http://schemas.openxmlformats.org/officeDocument/2006/relationships/customXml" Target="../ink/ink373.xml"/><Relationship Id="rId28" Type="http://schemas.openxmlformats.org/officeDocument/2006/relationships/customXml" Target="../ink/ink167.xml"/><Relationship Id="rId275" Type="http://schemas.openxmlformats.org/officeDocument/2006/relationships/image" Target="../media/image352.png"/><Relationship Id="rId300" Type="http://schemas.openxmlformats.org/officeDocument/2006/relationships/customXml" Target="../ink/ink303.xml"/><Relationship Id="rId81" Type="http://schemas.openxmlformats.org/officeDocument/2006/relationships/image" Target="../media/image255.png"/><Relationship Id="rId135" Type="http://schemas.openxmlformats.org/officeDocument/2006/relationships/image" Target="../media/image282.png"/><Relationship Id="rId177" Type="http://schemas.openxmlformats.org/officeDocument/2006/relationships/image" Target="../media/image303.png"/><Relationship Id="rId342" Type="http://schemas.openxmlformats.org/officeDocument/2006/relationships/customXml" Target="../ink/ink324.xml"/><Relationship Id="rId384" Type="http://schemas.openxmlformats.org/officeDocument/2006/relationships/customXml" Target="../ink/ink345.xml"/><Relationship Id="rId202" Type="http://schemas.openxmlformats.org/officeDocument/2006/relationships/customXml" Target="../ink/ink254.xml"/><Relationship Id="rId244" Type="http://schemas.openxmlformats.org/officeDocument/2006/relationships/customXml" Target="../ink/ink275.xml"/><Relationship Id="rId39" Type="http://schemas.openxmlformats.org/officeDocument/2006/relationships/image" Target="../media/image234.png"/><Relationship Id="rId286" Type="http://schemas.openxmlformats.org/officeDocument/2006/relationships/customXml" Target="../ink/ink296.xml"/><Relationship Id="rId451" Type="http://schemas.openxmlformats.org/officeDocument/2006/relationships/image" Target="../media/image440.png"/><Relationship Id="rId50" Type="http://schemas.openxmlformats.org/officeDocument/2006/relationships/customXml" Target="../ink/ink178.xml"/><Relationship Id="rId104" Type="http://schemas.openxmlformats.org/officeDocument/2006/relationships/customXml" Target="../ink/ink205.xml"/><Relationship Id="rId146" Type="http://schemas.openxmlformats.org/officeDocument/2006/relationships/customXml" Target="../ink/ink226.xml"/><Relationship Id="rId188" Type="http://schemas.openxmlformats.org/officeDocument/2006/relationships/customXml" Target="../ink/ink247.xml"/><Relationship Id="rId311" Type="http://schemas.openxmlformats.org/officeDocument/2006/relationships/image" Target="../media/image370.png"/><Relationship Id="rId353" Type="http://schemas.openxmlformats.org/officeDocument/2006/relationships/image" Target="../media/image391.png"/><Relationship Id="rId395" Type="http://schemas.openxmlformats.org/officeDocument/2006/relationships/image" Target="../media/image412.png"/><Relationship Id="rId409" Type="http://schemas.openxmlformats.org/officeDocument/2006/relationships/image" Target="../media/image4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842"/>
            <a:ext cx="9144000" cy="441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97" y="1437328"/>
            <a:ext cx="7997606" cy="501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08035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494002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804" y="296594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8267" y="2952160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4804" y="34423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1691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8CE036-34A2-41D5-8C42-6CABA934C513}"/>
              </a:ext>
            </a:extLst>
          </p:cNvPr>
          <p:cNvSpPr txBox="1"/>
          <p:nvPr/>
        </p:nvSpPr>
        <p:spPr>
          <a:xfrm>
            <a:off x="6096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B1BD-D3EA-43DD-ADB2-41DC90F2EBA2}"/>
              </a:ext>
            </a:extLst>
          </p:cNvPr>
          <p:cNvSpPr txBox="1"/>
          <p:nvPr/>
        </p:nvSpPr>
        <p:spPr>
          <a:xfrm>
            <a:off x="762000" y="71102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C47272-E696-40A7-9687-8EAD2BF465AA}"/>
              </a:ext>
            </a:extLst>
          </p:cNvPr>
          <p:cNvSpPr txBox="1"/>
          <p:nvPr/>
        </p:nvSpPr>
        <p:spPr>
          <a:xfrm>
            <a:off x="609600" y="279579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A78D9-F15E-49D5-822D-A421519424A2}"/>
              </a:ext>
            </a:extLst>
          </p:cNvPr>
          <p:cNvSpPr txBox="1"/>
          <p:nvPr/>
        </p:nvSpPr>
        <p:spPr>
          <a:xfrm>
            <a:off x="762000" y="838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BDE29-A5A0-4DAC-B5D2-906106BC9AF9}"/>
              </a:ext>
            </a:extLst>
          </p:cNvPr>
          <p:cNvSpPr txBox="1"/>
          <p:nvPr/>
        </p:nvSpPr>
        <p:spPr>
          <a:xfrm>
            <a:off x="773723" y="1396821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oxygen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mùi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25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96FF2D-8F61-4BD8-B0C7-9F97ABF872F5}"/>
              </a:ext>
            </a:extLst>
          </p:cNvPr>
          <p:cNvSpPr txBox="1"/>
          <p:nvPr/>
        </p:nvSpPr>
        <p:spPr>
          <a:xfrm>
            <a:off x="609600" y="279579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37DA3-89DD-4986-8F95-0ADADED4520C}"/>
              </a:ext>
            </a:extLst>
          </p:cNvPr>
          <p:cNvSpPr txBox="1"/>
          <p:nvPr/>
        </p:nvSpPr>
        <p:spPr>
          <a:xfrm>
            <a:off x="762000" y="838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C77AD-EF9D-4E33-8E98-1E9E4B56D094}"/>
              </a:ext>
            </a:extLst>
          </p:cNvPr>
          <p:cNvSpPr txBox="1"/>
          <p:nvPr/>
        </p:nvSpPr>
        <p:spPr>
          <a:xfrm>
            <a:off x="762000" y="1524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oxygen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 nhiệt độ phòng, oxygen t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tại ở thể khí.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224C2-8044-47D5-97F0-0A84B916C5C9}"/>
              </a:ext>
            </a:extLst>
          </p:cNvPr>
          <p:cNvSpPr txBox="1"/>
          <p:nvPr/>
        </p:nvSpPr>
        <p:spPr>
          <a:xfrm>
            <a:off x="762000" y="2561547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-89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lạnh nhất trên Trái Đất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 ghi lại được là -89 °C. Khi đó oxygen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 thể khí, vì nhiệt độ sôi của oxygen 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-183 °C.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7E13F-543C-4525-AB4D-83533DB7CB56}"/>
              </a:ext>
            </a:extLst>
          </p:cNvPr>
          <p:cNvSpPr txBox="1"/>
          <p:nvPr/>
        </p:nvSpPr>
        <p:spPr>
          <a:xfrm>
            <a:off x="682869" y="16002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a) Không nhìn thấy được khí oxygen.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 nó là chất khí không màu.</a:t>
            </a:r>
            <a:b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Khí oxygen có tan trong nước nên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sinh vật trong nước mới sống được.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F4755-FF41-4C83-B668-0D8EF2FAC94C}"/>
              </a:ext>
            </a:extLst>
          </p:cNvPr>
          <p:cNvSpPr txBox="1"/>
          <p:nvPr/>
        </p:nvSpPr>
        <p:spPr>
          <a:xfrm>
            <a:off x="553915" y="355779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9F3AE-462F-49AB-AD59-D90DA0D22EA2}"/>
              </a:ext>
            </a:extLst>
          </p:cNvPr>
          <p:cNvSpPr txBox="1"/>
          <p:nvPr/>
        </p:nvSpPr>
        <p:spPr>
          <a:xfrm>
            <a:off x="706315" y="914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05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C47272-E696-40A7-9687-8EAD2BF465AA}"/>
              </a:ext>
            </a:extLst>
          </p:cNvPr>
          <p:cNvSpPr txBox="1"/>
          <p:nvPr/>
        </p:nvSpPr>
        <p:spPr>
          <a:xfrm>
            <a:off x="609600" y="279579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A78D9-F15E-49D5-822D-A421519424A2}"/>
              </a:ext>
            </a:extLst>
          </p:cNvPr>
          <p:cNvSpPr txBox="1"/>
          <p:nvPr/>
        </p:nvSpPr>
        <p:spPr>
          <a:xfrm>
            <a:off x="762000" y="838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CB9BE-5B95-48E8-87C5-EE03D8535A8C}"/>
              </a:ext>
            </a:extLst>
          </p:cNvPr>
          <p:cNvSpPr txBox="1"/>
          <p:nvPr/>
        </p:nvSpPr>
        <p:spPr>
          <a:xfrm>
            <a:off x="758483" y="1524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8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457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89243-89DB-4907-8B7A-CA8889E6FFA7}"/>
              </a:ext>
            </a:extLst>
          </p:cNvPr>
          <p:cNvSpPr txBox="1"/>
          <p:nvPr/>
        </p:nvSpPr>
        <p:spPr>
          <a:xfrm>
            <a:off x="609600" y="279579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DD709-3CD4-4CFD-BAA2-9166BDCB7689}"/>
              </a:ext>
            </a:extLst>
          </p:cNvPr>
          <p:cNvSpPr txBox="1"/>
          <p:nvPr/>
        </p:nvSpPr>
        <p:spPr>
          <a:xfrm>
            <a:off x="762000" y="838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8CC3D-8CEF-43C1-98BE-F9CDA9C322E9}"/>
              </a:ext>
            </a:extLst>
          </p:cNvPr>
          <p:cNvSpPr txBox="1"/>
          <p:nvPr/>
        </p:nvSpPr>
        <p:spPr>
          <a:xfrm>
            <a:off x="758483" y="1524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4E9E0-2A53-45F9-BB02-06ECD2192AD1}"/>
              </a:ext>
            </a:extLst>
          </p:cNvPr>
          <p:cNvSpPr txBox="1"/>
          <p:nvPr/>
        </p:nvSpPr>
        <p:spPr>
          <a:xfrm>
            <a:off x="758483" y="2201594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hấp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C03F67-03A9-4E4D-B37C-9E8413B2C2E7}"/>
              </a:ext>
            </a:extLst>
          </p:cNvPr>
          <p:cNvSpPr txBox="1"/>
          <p:nvPr/>
        </p:nvSpPr>
        <p:spPr>
          <a:xfrm>
            <a:off x="990600" y="304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OXYGEN- KHÔNG KHÍ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929F7-74B6-4525-9C85-E5BC183C7B83}"/>
              </a:ext>
            </a:extLst>
          </p:cNvPr>
          <p:cNvSpPr txBox="1"/>
          <p:nvPr/>
        </p:nvSpPr>
        <p:spPr>
          <a:xfrm>
            <a:off x="685800" y="990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44F38-A8AD-4DF3-AC35-C06DDD8D3B14}"/>
              </a:ext>
            </a:extLst>
          </p:cNvPr>
          <p:cNvSpPr txBox="1"/>
          <p:nvPr/>
        </p:nvSpPr>
        <p:spPr>
          <a:xfrm>
            <a:off x="682283" y="1676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71CC3-30F5-4C68-BC34-6E65E710F89D}"/>
              </a:ext>
            </a:extLst>
          </p:cNvPr>
          <p:cNvSpPr txBox="1"/>
          <p:nvPr/>
        </p:nvSpPr>
        <p:spPr>
          <a:xfrm>
            <a:off x="685800" y="2362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1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058552-029D-4C8F-8BD8-49F050BC2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6200"/>
            <a:ext cx="8610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F50FE1-42A1-4292-A6E0-E9327D29BD8A}"/>
              </a:ext>
            </a:extLst>
          </p:cNvPr>
          <p:cNvSpPr txBox="1"/>
          <p:nvPr/>
        </p:nvSpPr>
        <p:spPr>
          <a:xfrm>
            <a:off x="457200" y="1524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DFEE7-AA3E-4310-8FB9-E7E286BA835B}"/>
              </a:ext>
            </a:extLst>
          </p:cNvPr>
          <p:cNvSpPr txBox="1"/>
          <p:nvPr/>
        </p:nvSpPr>
        <p:spPr>
          <a:xfrm>
            <a:off x="457200" y="1849430"/>
            <a:ext cx="7315200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 oxygen chiếm khoảng 21% thể tích không khí.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6ED82-4BF6-4662-972A-66EA0B7D385E}"/>
              </a:ext>
            </a:extLst>
          </p:cNvPr>
          <p:cNvSpPr txBox="1"/>
          <p:nvPr/>
        </p:nvSpPr>
        <p:spPr>
          <a:xfrm>
            <a:off x="457200" y="3810000"/>
            <a:ext cx="8077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78% nitrogen, 21%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carbondioxide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C68D6-39AB-41F6-BA84-1D81C3C7B2CD}"/>
              </a:ext>
            </a:extLst>
          </p:cNvPr>
          <p:cNvSpPr txBox="1"/>
          <p:nvPr/>
        </p:nvSpPr>
        <p:spPr>
          <a:xfrm>
            <a:off x="508782" y="3048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Khí có hàm lượng lớn nhất trong không khí là nitrogen (78%)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6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C03F67-03A9-4E4D-B37C-9E8413B2C2E7}"/>
              </a:ext>
            </a:extLst>
          </p:cNvPr>
          <p:cNvSpPr txBox="1"/>
          <p:nvPr/>
        </p:nvSpPr>
        <p:spPr>
          <a:xfrm>
            <a:off x="990600" y="304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OXYGEN- KHÔNG KHÍ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929F7-74B6-4525-9C85-E5BC183C7B83}"/>
              </a:ext>
            </a:extLst>
          </p:cNvPr>
          <p:cNvSpPr txBox="1"/>
          <p:nvPr/>
        </p:nvSpPr>
        <p:spPr>
          <a:xfrm>
            <a:off x="685800" y="990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44F38-A8AD-4DF3-AC35-C06DDD8D3B14}"/>
              </a:ext>
            </a:extLst>
          </p:cNvPr>
          <p:cNvSpPr txBox="1"/>
          <p:nvPr/>
        </p:nvSpPr>
        <p:spPr>
          <a:xfrm>
            <a:off x="682283" y="1676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71CC3-30F5-4C68-BC34-6E65E710F89D}"/>
              </a:ext>
            </a:extLst>
          </p:cNvPr>
          <p:cNvSpPr txBox="1"/>
          <p:nvPr/>
        </p:nvSpPr>
        <p:spPr>
          <a:xfrm>
            <a:off x="685800" y="2362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FB883-2857-464F-BE4B-00F5DE43754E}"/>
              </a:ext>
            </a:extLst>
          </p:cNvPr>
          <p:cNvSpPr txBox="1"/>
          <p:nvPr/>
        </p:nvSpPr>
        <p:spPr>
          <a:xfrm>
            <a:off x="914400" y="2885420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368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3FEE45-C720-42A5-952E-96513ABAB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57200"/>
            <a:ext cx="8763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EEF039-4276-49C2-B7D7-CB9C0A6C2B1A}"/>
              </a:ext>
            </a:extLst>
          </p:cNvPr>
          <p:cNvSpPr txBox="1"/>
          <p:nvPr/>
        </p:nvSpPr>
        <p:spPr>
          <a:xfrm>
            <a:off x="533400" y="304800"/>
            <a:ext cx="8001000" cy="453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ra(do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ngưng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8DA816-633B-4D24-A943-CD1B71ACAFA2}"/>
              </a:ext>
            </a:extLst>
          </p:cNvPr>
          <p:cNvSpPr txBox="1"/>
          <p:nvPr/>
        </p:nvSpPr>
        <p:spPr>
          <a:xfrm>
            <a:off x="609600" y="152400"/>
            <a:ext cx="7772400" cy="25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87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376FF0-4EF8-4302-9907-CD7003E21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6250328" cy="518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799C8C-F479-41D3-B324-27D7DCD51AD1}"/>
              </a:ext>
            </a:extLst>
          </p:cNvPr>
          <p:cNvSpPr txBox="1"/>
          <p:nvPr/>
        </p:nvSpPr>
        <p:spPr>
          <a:xfrm>
            <a:off x="6629400" y="770206"/>
            <a:ext cx="2436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719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930"/>
            <a:ext cx="9144000" cy="43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2483D-008F-4001-81E1-90B42A0DCC11}"/>
              </a:ext>
            </a:extLst>
          </p:cNvPr>
          <p:cNvSpPr txBox="1"/>
          <p:nvPr/>
        </p:nvSpPr>
        <p:spPr>
          <a:xfrm>
            <a:off x="838200" y="533400"/>
            <a:ext cx="7239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Khi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hết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ra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Chiều cao cột nước dâng lên bằng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1/5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chiểu cao của cốc, chứng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 oxygen chiêm khoảng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1/5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thê 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kh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í(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21%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C30D56-85DA-49D3-A276-043927002AFA}"/>
              </a:ext>
            </a:extLst>
          </p:cNvPr>
          <p:cNvSpPr txBox="1"/>
          <p:nvPr/>
        </p:nvSpPr>
        <p:spPr>
          <a:xfrm>
            <a:off x="915572" y="180939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OXYGEN- KHÔNG KHÍ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B3FA1-5E07-460D-A128-1F66DA7DF597}"/>
              </a:ext>
            </a:extLst>
          </p:cNvPr>
          <p:cNvSpPr txBox="1"/>
          <p:nvPr/>
        </p:nvSpPr>
        <p:spPr>
          <a:xfrm>
            <a:off x="609600" y="706504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8C9EB-42D1-4F68-9CE0-68F83E2D413E}"/>
              </a:ext>
            </a:extLst>
          </p:cNvPr>
          <p:cNvSpPr txBox="1"/>
          <p:nvPr/>
        </p:nvSpPr>
        <p:spPr>
          <a:xfrm>
            <a:off x="609600" y="1906833"/>
            <a:ext cx="8267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96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C03F67-03A9-4E4D-B37C-9E8413B2C2E7}"/>
              </a:ext>
            </a:extLst>
          </p:cNvPr>
          <p:cNvSpPr txBox="1"/>
          <p:nvPr/>
        </p:nvSpPr>
        <p:spPr>
          <a:xfrm>
            <a:off x="990600" y="304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OXYGEN- KHÔNG KHÍ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929F7-74B6-4525-9C85-E5BC183C7B83}"/>
              </a:ext>
            </a:extLst>
          </p:cNvPr>
          <p:cNvSpPr txBox="1"/>
          <p:nvPr/>
        </p:nvSpPr>
        <p:spPr>
          <a:xfrm>
            <a:off x="685800" y="990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44F38-A8AD-4DF3-AC35-C06DDD8D3B14}"/>
              </a:ext>
            </a:extLst>
          </p:cNvPr>
          <p:cNvSpPr txBox="1"/>
          <p:nvPr/>
        </p:nvSpPr>
        <p:spPr>
          <a:xfrm>
            <a:off x="682283" y="1676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71CC3-30F5-4C68-BC34-6E65E710F89D}"/>
              </a:ext>
            </a:extLst>
          </p:cNvPr>
          <p:cNvSpPr txBox="1"/>
          <p:nvPr/>
        </p:nvSpPr>
        <p:spPr>
          <a:xfrm>
            <a:off x="685800" y="2362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FB883-2857-464F-BE4B-00F5DE43754E}"/>
              </a:ext>
            </a:extLst>
          </p:cNvPr>
          <p:cNvSpPr txBox="1"/>
          <p:nvPr/>
        </p:nvSpPr>
        <p:spPr>
          <a:xfrm>
            <a:off x="838200" y="30435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789FE-6E03-467D-8C9C-FB24A6673444}"/>
              </a:ext>
            </a:extLst>
          </p:cNvPr>
          <p:cNvSpPr txBox="1"/>
          <p:nvPr/>
        </p:nvSpPr>
        <p:spPr>
          <a:xfrm>
            <a:off x="682283" y="3663315"/>
            <a:ext cx="80045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2099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C03F67-03A9-4E4D-B37C-9E8413B2C2E7}"/>
              </a:ext>
            </a:extLst>
          </p:cNvPr>
          <p:cNvSpPr txBox="1"/>
          <p:nvPr/>
        </p:nvSpPr>
        <p:spPr>
          <a:xfrm>
            <a:off x="990600" y="304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OXYGEN- KHÔNG KHÍ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FB883-2857-464F-BE4B-00F5DE43754E}"/>
              </a:ext>
            </a:extLst>
          </p:cNvPr>
          <p:cNvSpPr txBox="1"/>
          <p:nvPr/>
        </p:nvSpPr>
        <p:spPr>
          <a:xfrm>
            <a:off x="533400" y="869852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C6C7F-7975-40AA-A961-9CE10F5AE8A0}"/>
              </a:ext>
            </a:extLst>
          </p:cNvPr>
          <p:cNvSpPr txBox="1"/>
          <p:nvPr/>
        </p:nvSpPr>
        <p:spPr>
          <a:xfrm>
            <a:off x="5255" y="1683465"/>
            <a:ext cx="7852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Không khí giúp điều hoà khí hậu; bảo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 Trái Đất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5C43B-E3A8-40D6-BA4A-1BE55F65BA1C}"/>
              </a:ext>
            </a:extLst>
          </p:cNvPr>
          <p:cNvSpPr txBox="1"/>
          <p:nvPr/>
        </p:nvSpPr>
        <p:spPr>
          <a:xfrm>
            <a:off x="761997" y="2928881"/>
            <a:ext cx="808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Nitrogen trong không khí khi trời mưa dông có sấm sét chuyển hoá thành chất 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 nitrogen cần thiết cho cây tr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 (dạng phân bón tự nhiên).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4CE9-EF0A-47E7-B0B7-BC50214201DC}"/>
              </a:ext>
            </a:extLst>
          </p:cNvPr>
          <p:cNvSpPr txBox="1"/>
          <p:nvPr/>
        </p:nvSpPr>
        <p:spPr>
          <a:xfrm>
            <a:off x="784271" y="4268494"/>
            <a:ext cx="785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Oxygen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3EDF5-D8C7-4D7E-93C2-8CB75336DC3C}"/>
              </a:ext>
            </a:extLst>
          </p:cNvPr>
          <p:cNvSpPr txBox="1"/>
          <p:nvPr/>
        </p:nvSpPr>
        <p:spPr>
          <a:xfrm>
            <a:off x="761997" y="5008830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Carbon dioxide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83045-922C-4523-AF4E-14EC996B9B07}"/>
              </a:ext>
            </a:extLst>
          </p:cNvPr>
          <p:cNvSpPr txBox="1"/>
          <p:nvPr/>
        </p:nvSpPr>
        <p:spPr>
          <a:xfrm>
            <a:off x="761997" y="5709308"/>
            <a:ext cx="822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Hơi nước: hình thành các hiện tượng tự nhiên (như mây, mưa,...).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6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813375"/>
            <a:ext cx="9144000" cy="5130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DA3C84-C993-4E0F-874F-ED97C10D0D25}"/>
              </a:ext>
            </a:extLst>
          </p:cNvPr>
          <p:cNvSpPr txBox="1"/>
          <p:nvPr/>
        </p:nvSpPr>
        <p:spPr>
          <a:xfrm>
            <a:off x="304800" y="3048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917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C31A72-7093-48E3-AC8F-3C12FA15299D}"/>
              </a:ext>
            </a:extLst>
          </p:cNvPr>
          <p:cNvSpPr txBox="1"/>
          <p:nvPr/>
        </p:nvSpPr>
        <p:spPr>
          <a:xfrm>
            <a:off x="304800" y="241298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11BDB-201B-405D-8858-F3453A4DD6AA}"/>
              </a:ext>
            </a:extLst>
          </p:cNvPr>
          <p:cNvSpPr txBox="1"/>
          <p:nvPr/>
        </p:nvSpPr>
        <p:spPr>
          <a:xfrm>
            <a:off x="301283" y="1092224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06932-772D-4CE7-9D2B-F610EAE420EF}"/>
              </a:ext>
            </a:extLst>
          </p:cNvPr>
          <p:cNvSpPr txBox="1"/>
          <p:nvPr/>
        </p:nvSpPr>
        <p:spPr>
          <a:xfrm>
            <a:off x="301283" y="1543929"/>
            <a:ext cx="83702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gió bụi:</a:t>
            </a:r>
            <a:r>
              <a:rPr lang="vi-VN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trong những tác nhân gây ra chủ yếu và lan truyền </a:t>
            </a:r>
            <a:r>
              <a:rPr lang="vi-VN" sz="2000" b="0" i="0" u="none" strike="noStrike" dirty="0">
                <a:solidFill>
                  <a:srgbClr val="D407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ô nhiễm môi trường</a:t>
            </a:r>
            <a:r>
              <a:rPr lang="vi-VN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theo diện rộng. Đa phần các bụi bẩn, các chất khí thải được gió đẩy xa.</a:t>
            </a:r>
          </a:p>
        </p:txBody>
      </p:sp>
    </p:spTree>
    <p:extLst>
      <p:ext uri="{BB962C8B-B14F-4D97-AF65-F5344CB8AC3E}">
        <p14:creationId xmlns:p14="http://schemas.microsoft.com/office/powerpoint/2010/main" val="2268129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818BB1-40CC-49E0-8B29-16FC9E514381}"/>
              </a:ext>
            </a:extLst>
          </p:cNvPr>
          <p:cNvSpPr txBox="1"/>
          <p:nvPr/>
        </p:nvSpPr>
        <p:spPr>
          <a:xfrm>
            <a:off x="457200" y="3810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ừ bão, lốc xoáy: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6F739-AD12-4AFC-8FCC-A530098BA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90724"/>
            <a:ext cx="4039652" cy="3190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B29A4-E0F3-4954-B641-DA09B2BE2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0725"/>
            <a:ext cx="4039652" cy="3190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44A1B5-EA85-4ACD-BD00-9B25946BD574}"/>
              </a:ext>
            </a:extLst>
          </p:cNvPr>
          <p:cNvSpPr txBox="1"/>
          <p:nvPr/>
        </p:nvSpPr>
        <p:spPr>
          <a:xfrm>
            <a:off x="990600" y="54864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F3291-75D1-4B68-A454-90CE792CBCE4}"/>
              </a:ext>
            </a:extLst>
          </p:cNvPr>
          <p:cNvSpPr txBox="1"/>
          <p:nvPr/>
        </p:nvSpPr>
        <p:spPr>
          <a:xfrm>
            <a:off x="5410200" y="5410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6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53AA3-E245-482C-B207-726E04490571}"/>
              </a:ext>
            </a:extLst>
          </p:cNvPr>
          <p:cNvSpPr txBox="1"/>
          <p:nvPr/>
        </p:nvSpPr>
        <p:spPr>
          <a:xfrm>
            <a:off x="342900" y="228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cháy rừng</a:t>
            </a:r>
            <a:r>
              <a:rPr lang="vi-VN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B5B23-0F04-4901-B808-9AF14406E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244262"/>
            <a:ext cx="6934200" cy="4546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70E607-9ED0-4333-B6F2-E83FB121F5EC}"/>
              </a:ext>
            </a:extLst>
          </p:cNvPr>
          <p:cNvSpPr txBox="1"/>
          <p:nvPr/>
        </p:nvSpPr>
        <p:spPr>
          <a:xfrm>
            <a:off x="2438400" y="6096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5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F1CCF3-B50C-4492-B7FF-2156CDEF1EB9}"/>
              </a:ext>
            </a:extLst>
          </p:cNvPr>
          <p:cNvSpPr txBox="1"/>
          <p:nvPr/>
        </p:nvSpPr>
        <p:spPr>
          <a:xfrm>
            <a:off x="533400" y="2286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núi lửa phun trào:</a:t>
            </a:r>
            <a:endParaRPr lang="vi-VN" sz="20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75F61-D206-483E-BA49-CB6F6BBBD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2" y="1600200"/>
            <a:ext cx="4236803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AE2AE7-BA9F-4FF6-B798-C9C01790D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973412" cy="350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FBA31-68E2-4DC1-9614-5F2082FD7F3D}"/>
              </a:ext>
            </a:extLst>
          </p:cNvPr>
          <p:cNvSpPr txBox="1"/>
          <p:nvPr/>
        </p:nvSpPr>
        <p:spPr>
          <a:xfrm>
            <a:off x="2514600" y="5715000"/>
            <a:ext cx="3973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0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475211-07DF-497C-B74B-8B56B3DB04BF}"/>
              </a:ext>
            </a:extLst>
          </p:cNvPr>
          <p:cNvSpPr txBox="1"/>
          <p:nvPr/>
        </p:nvSpPr>
        <p:spPr>
          <a:xfrm>
            <a:off x="457200" y="381000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400" b="0" i="0" dirty="0">
              <a:solidFill>
                <a:srgbClr val="212529"/>
              </a:solidFill>
              <a:effectLst/>
              <a:latin typeface="UTM-Avo-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4ED99-720E-4095-A44B-24001DD2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26" y="970671"/>
            <a:ext cx="4155874" cy="322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659D3-5971-4533-A9E2-7152BF29A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" y="990600"/>
            <a:ext cx="3810001" cy="3226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AC197-206A-4C15-ABC7-F20447C1799B}"/>
              </a:ext>
            </a:extLst>
          </p:cNvPr>
          <p:cNvSpPr txBox="1"/>
          <p:nvPr/>
        </p:nvSpPr>
        <p:spPr>
          <a:xfrm>
            <a:off x="448994" y="466084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09E80-A70C-45AE-AD1F-7C9F7ED29681}"/>
              </a:ext>
            </a:extLst>
          </p:cNvPr>
          <p:cNvSpPr txBox="1"/>
          <p:nvPr/>
        </p:nvSpPr>
        <p:spPr>
          <a:xfrm>
            <a:off x="4892628" y="446780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53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833DF-C701-4938-98E5-9D6F87234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5962"/>
            <a:ext cx="4068536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B9BB31-9621-4326-8F29-1E16F427F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64" y="305962"/>
            <a:ext cx="4068536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BF94F-883C-49D5-8FFA-DBBC1ACB5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" y="3793688"/>
            <a:ext cx="3768158" cy="2591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4F37AC-F7F7-42A5-B946-ED18A827D056}"/>
              </a:ext>
            </a:extLst>
          </p:cNvPr>
          <p:cNvSpPr txBox="1"/>
          <p:nvPr/>
        </p:nvSpPr>
        <p:spPr>
          <a:xfrm>
            <a:off x="1485900" y="3424356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39AB9-2BF8-4B16-94B8-F8439FA7EC24}"/>
              </a:ext>
            </a:extLst>
          </p:cNvPr>
          <p:cNvSpPr txBox="1"/>
          <p:nvPr/>
        </p:nvSpPr>
        <p:spPr>
          <a:xfrm>
            <a:off x="762000" y="63856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E5BB4-94AF-4FAD-AB15-2B142E5AF5F0}"/>
              </a:ext>
            </a:extLst>
          </p:cNvPr>
          <p:cNvSpPr txBox="1"/>
          <p:nvPr/>
        </p:nvSpPr>
        <p:spPr>
          <a:xfrm>
            <a:off x="5547632" y="32186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4EDC6F-9DF0-495F-BBC5-B572A53CD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59" y="3609022"/>
            <a:ext cx="4068535" cy="2743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673405-BCA9-43A9-A2CC-E2E674D1A907}"/>
              </a:ext>
            </a:extLst>
          </p:cNvPr>
          <p:cNvSpPr txBox="1"/>
          <p:nvPr/>
        </p:nvSpPr>
        <p:spPr>
          <a:xfrm>
            <a:off x="5010084" y="6367617"/>
            <a:ext cx="289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08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A57540-D6DA-4FF7-9D67-ACC4FDAFB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52400"/>
            <a:ext cx="8280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07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25C4C3-68FE-493E-A427-91BFBA06BFBC}"/>
              </a:ext>
            </a:extLst>
          </p:cNvPr>
          <p:cNvSpPr txBox="1"/>
          <p:nvPr/>
        </p:nvSpPr>
        <p:spPr>
          <a:xfrm>
            <a:off x="304800" y="304800"/>
            <a:ext cx="8534400" cy="519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29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CEAEC-E299-4345-A195-6B97B3CD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802"/>
            <a:ext cx="9144000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B5BBF-F0DB-47E5-83F6-1DA4D960DDE5}"/>
              </a:ext>
            </a:extLst>
          </p:cNvPr>
          <p:cNvSpPr txBox="1"/>
          <p:nvPr/>
        </p:nvSpPr>
        <p:spPr>
          <a:xfrm>
            <a:off x="457200" y="166807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b/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D434D9-8FE2-49ED-97BF-9BA6E6C9FDB9}"/>
                  </a:ext>
                </a:extLst>
              </p14:cNvPr>
              <p14:cNvContentPartPr/>
              <p14:nvPr/>
            </p14:nvContentPartPr>
            <p14:xfrm>
              <a:off x="2070037" y="2608721"/>
              <a:ext cx="864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D434D9-8FE2-49ED-97BF-9BA6E6C9FD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1397" y="2600081"/>
                <a:ext cx="26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0A6872-C563-4251-96CB-4A7F8DD94D90}"/>
                  </a:ext>
                </a:extLst>
              </p14:cNvPr>
              <p14:cNvContentPartPr/>
              <p14:nvPr/>
            </p14:nvContentPartPr>
            <p14:xfrm>
              <a:off x="1135260" y="2377620"/>
              <a:ext cx="23760" cy="9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0A6872-C563-4251-96CB-4A7F8DD94D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6260" y="2368620"/>
                <a:ext cx="414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79C55B2-A50F-4749-AB8F-435B59D00CD4}"/>
                  </a:ext>
                </a:extLst>
              </p14:cNvPr>
              <p14:cNvContentPartPr/>
              <p14:nvPr/>
            </p14:nvContentPartPr>
            <p14:xfrm>
              <a:off x="831780" y="2372220"/>
              <a:ext cx="106920" cy="73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79C55B2-A50F-4749-AB8F-435B59D00C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780" y="2363220"/>
                <a:ext cx="1245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5616CA-F0B8-4942-8D35-A707C2B6BCD9}"/>
                  </a:ext>
                </a:extLst>
              </p14:cNvPr>
              <p14:cNvContentPartPr/>
              <p14:nvPr/>
            </p14:nvContentPartPr>
            <p14:xfrm>
              <a:off x="364860" y="2580300"/>
              <a:ext cx="22320" cy="2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5616CA-F0B8-4942-8D35-A707C2B6BC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220" y="2571660"/>
                <a:ext cx="39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6B2E074-262F-4765-8C3D-326260EA1DE5}"/>
                  </a:ext>
                </a:extLst>
              </p14:cNvPr>
              <p14:cNvContentPartPr/>
              <p14:nvPr/>
            </p14:nvContentPartPr>
            <p14:xfrm>
              <a:off x="404820" y="2435940"/>
              <a:ext cx="227160" cy="51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6B2E074-262F-4765-8C3D-326260EA1D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6180" y="2427300"/>
                <a:ext cx="2448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56DD87F-3F16-4556-B900-087AD6A53C26}"/>
                  </a:ext>
                </a:extLst>
              </p14:cNvPr>
              <p14:cNvContentPartPr/>
              <p14:nvPr/>
            </p14:nvContentPartPr>
            <p14:xfrm>
              <a:off x="491580" y="2429820"/>
              <a:ext cx="338040" cy="34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56DD87F-3F16-4556-B900-087AD6A53C2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2940" y="2421180"/>
                <a:ext cx="355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F8E043C9-0DBF-41BC-8121-78A59EB68D81}"/>
                  </a:ext>
                </a:extLst>
              </p14:cNvPr>
              <p14:cNvContentPartPr/>
              <p14:nvPr/>
            </p14:nvContentPartPr>
            <p14:xfrm>
              <a:off x="511740" y="3960180"/>
              <a:ext cx="347040" cy="172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F8E043C9-0DBF-41BC-8121-78A59EB68D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2740" y="3951540"/>
                <a:ext cx="3646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CA0B96A8-7407-44F2-B980-AB5A092E6020}"/>
                  </a:ext>
                </a:extLst>
              </p14:cNvPr>
              <p14:cNvContentPartPr/>
              <p14:nvPr/>
            </p14:nvContentPartPr>
            <p14:xfrm>
              <a:off x="441540" y="4359780"/>
              <a:ext cx="338400" cy="435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CA0B96A8-7407-44F2-B980-AB5A092E60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2900" y="4350780"/>
                <a:ext cx="35604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7DB1447-C203-453A-81EE-FFAD0A742DC9}"/>
              </a:ext>
            </a:extLst>
          </p:cNvPr>
          <p:cNvGrpSpPr/>
          <p:nvPr/>
        </p:nvGrpSpPr>
        <p:grpSpPr>
          <a:xfrm>
            <a:off x="1241100" y="1906740"/>
            <a:ext cx="6404760" cy="2543040"/>
            <a:chOff x="1241100" y="1906740"/>
            <a:chExt cx="6404760" cy="25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5FA2311-4539-4311-BBDA-A1EDFC8961C3}"/>
                    </a:ext>
                  </a:extLst>
                </p14:cNvPr>
                <p14:cNvContentPartPr/>
                <p14:nvPr/>
              </p14:nvContentPartPr>
              <p14:xfrm>
                <a:off x="1241100" y="2023380"/>
                <a:ext cx="235080" cy="426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5FA2311-4539-4311-BBDA-A1EDFC8961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32460" y="2014380"/>
                  <a:ext cx="2527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015A24-CF9E-4BFA-83AB-9F32A94BF232}"/>
                    </a:ext>
                  </a:extLst>
                </p14:cNvPr>
                <p14:cNvContentPartPr/>
                <p14:nvPr/>
              </p14:nvContentPartPr>
              <p14:xfrm>
                <a:off x="1318500" y="2194380"/>
                <a:ext cx="237240" cy="10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015A24-CF9E-4BFA-83AB-9F32A94BF23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09860" y="2185380"/>
                  <a:ext cx="254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97FF29-11B2-4DA9-8411-FB1163140771}"/>
                    </a:ext>
                  </a:extLst>
                </p14:cNvPr>
                <p14:cNvContentPartPr/>
                <p14:nvPr/>
              </p14:nvContentPartPr>
              <p14:xfrm>
                <a:off x="1604700" y="2267100"/>
                <a:ext cx="174600" cy="153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97FF29-11B2-4DA9-8411-FB116314077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96060" y="2258460"/>
                  <a:ext cx="192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E10060-326E-4938-827A-65BFF0475364}"/>
                    </a:ext>
                  </a:extLst>
                </p14:cNvPr>
                <p14:cNvContentPartPr/>
                <p14:nvPr/>
              </p14:nvContentPartPr>
              <p14:xfrm>
                <a:off x="1740780" y="2267100"/>
                <a:ext cx="204120" cy="46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E10060-326E-4938-827A-65BFF04753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32140" y="2258460"/>
                  <a:ext cx="2217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BFB57B-8690-40D5-A685-94D742DD40E6}"/>
                    </a:ext>
                  </a:extLst>
                </p14:cNvPr>
                <p14:cNvContentPartPr/>
                <p14:nvPr/>
              </p14:nvContentPartPr>
              <p14:xfrm>
                <a:off x="1548180" y="2006820"/>
                <a:ext cx="213840" cy="144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BFB57B-8690-40D5-A685-94D742DD40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39540" y="1997820"/>
                  <a:ext cx="231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6A9E4DE-937B-4BD1-94AE-57EE35C4E3C2}"/>
                    </a:ext>
                  </a:extLst>
                </p14:cNvPr>
                <p14:cNvContentPartPr/>
                <p14:nvPr/>
              </p14:nvContentPartPr>
              <p14:xfrm>
                <a:off x="1295460" y="2574540"/>
                <a:ext cx="173880" cy="350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6A9E4DE-937B-4BD1-94AE-57EE35C4E3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86460" y="2565540"/>
                  <a:ext cx="1915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5A8C79E-FFFC-434A-BAEC-CC67F9A05257}"/>
                    </a:ext>
                  </a:extLst>
                </p14:cNvPr>
                <p14:cNvContentPartPr/>
                <p14:nvPr/>
              </p14:nvContentPartPr>
              <p14:xfrm>
                <a:off x="1489140" y="2506500"/>
                <a:ext cx="236520" cy="34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5A8C79E-FFFC-434A-BAEC-CC67F9A0525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80500" y="2497500"/>
                  <a:ext cx="2541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35FB4BE-CEFC-41DB-9F1C-B3DB8328210D}"/>
                    </a:ext>
                  </a:extLst>
                </p14:cNvPr>
                <p14:cNvContentPartPr/>
                <p14:nvPr/>
              </p14:nvContentPartPr>
              <p14:xfrm>
                <a:off x="1695420" y="2669220"/>
                <a:ext cx="162000" cy="172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35FB4BE-CEFC-41DB-9F1C-B3DB8328210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86780" y="2660220"/>
                  <a:ext cx="179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3D69312-8A1A-42FB-BD5F-44EF4522A20D}"/>
                    </a:ext>
                  </a:extLst>
                </p14:cNvPr>
                <p14:cNvContentPartPr/>
                <p14:nvPr/>
              </p14:nvContentPartPr>
              <p14:xfrm>
                <a:off x="5280660" y="2274300"/>
                <a:ext cx="380520" cy="267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3D69312-8A1A-42FB-BD5F-44EF4522A20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72020" y="2265300"/>
                  <a:ext cx="398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21FD0CE-4B8D-4C47-87FF-D4E501578E26}"/>
                    </a:ext>
                  </a:extLst>
                </p14:cNvPr>
                <p14:cNvContentPartPr/>
                <p14:nvPr/>
              </p14:nvContentPartPr>
              <p14:xfrm>
                <a:off x="5649300" y="2341620"/>
                <a:ext cx="212040" cy="432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21FD0CE-4B8D-4C47-87FF-D4E501578E2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40300" y="2332980"/>
                  <a:ext cx="2296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CFC9274-5051-49F7-BCF9-BAB82F24545D}"/>
                    </a:ext>
                  </a:extLst>
                </p14:cNvPr>
                <p14:cNvContentPartPr/>
                <p14:nvPr/>
              </p14:nvContentPartPr>
              <p14:xfrm>
                <a:off x="5946660" y="2308140"/>
                <a:ext cx="61200" cy="209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CFC9274-5051-49F7-BCF9-BAB82F24545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38020" y="2299500"/>
                  <a:ext cx="78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E8AAB7-0B11-4647-967C-6AE6B32649B8}"/>
                    </a:ext>
                  </a:extLst>
                </p14:cNvPr>
                <p14:cNvContentPartPr/>
                <p14:nvPr/>
              </p14:nvContentPartPr>
              <p14:xfrm>
                <a:off x="6062940" y="2318220"/>
                <a:ext cx="241560" cy="215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E8AAB7-0B11-4647-967C-6AE6B32649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54300" y="2309220"/>
                  <a:ext cx="259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72177EB-C44C-4008-85B6-6B9D9723A511}"/>
                    </a:ext>
                  </a:extLst>
                </p14:cNvPr>
                <p14:cNvContentPartPr/>
                <p14:nvPr/>
              </p14:nvContentPartPr>
              <p14:xfrm>
                <a:off x="6098220" y="2333700"/>
                <a:ext cx="249840" cy="476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72177EB-C44C-4008-85B6-6B9D9723A5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89580" y="2324700"/>
                  <a:ext cx="2674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7DD5E42-F479-4393-B986-B4EB051E68BC}"/>
                    </a:ext>
                  </a:extLst>
                </p14:cNvPr>
                <p14:cNvContentPartPr/>
                <p14:nvPr/>
              </p14:nvContentPartPr>
              <p14:xfrm>
                <a:off x="6470820" y="2026980"/>
                <a:ext cx="1175040" cy="524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7DD5E42-F479-4393-B986-B4EB051E68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61820" y="2018340"/>
                  <a:ext cx="11926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8A18583-3D7C-4D57-BBBC-07186B06735A}"/>
                    </a:ext>
                  </a:extLst>
                </p14:cNvPr>
                <p14:cNvContentPartPr/>
                <p14:nvPr/>
              </p14:nvContentPartPr>
              <p14:xfrm>
                <a:off x="7178580" y="2044260"/>
                <a:ext cx="169920" cy="150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8A18583-3D7C-4D57-BBBC-07186B0673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69940" y="2035260"/>
                  <a:ext cx="187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A62D279-1505-4FF0-BE09-BD073ED37664}"/>
                    </a:ext>
                  </a:extLst>
                </p14:cNvPr>
                <p14:cNvContentPartPr/>
                <p14:nvPr/>
              </p14:nvContentPartPr>
              <p14:xfrm>
                <a:off x="7531740" y="1974780"/>
                <a:ext cx="113760" cy="167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A62D279-1505-4FF0-BE09-BD073ED3766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22740" y="1965780"/>
                  <a:ext cx="131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B30ED30-F070-4ABD-93F6-9DC0A57C9E1F}"/>
                    </a:ext>
                  </a:extLst>
                </p14:cNvPr>
                <p14:cNvContentPartPr/>
                <p14:nvPr/>
              </p14:nvContentPartPr>
              <p14:xfrm>
                <a:off x="6994620" y="2132100"/>
                <a:ext cx="22320" cy="20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B30ED30-F070-4ABD-93F6-9DC0A57C9E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85980" y="2123460"/>
                  <a:ext cx="39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654B97F-5FB9-43FF-96A6-569E551E4AF0}"/>
                    </a:ext>
                  </a:extLst>
                </p14:cNvPr>
                <p14:cNvContentPartPr/>
                <p14:nvPr/>
              </p14:nvContentPartPr>
              <p14:xfrm>
                <a:off x="2269620" y="2139300"/>
                <a:ext cx="143388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654B97F-5FB9-43FF-96A6-569E551E4AF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60980" y="2130300"/>
                  <a:ext cx="14515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B88F4E-AD68-4429-82EF-030F87AE0EBC}"/>
                    </a:ext>
                  </a:extLst>
                </p14:cNvPr>
                <p14:cNvContentPartPr/>
                <p14:nvPr/>
              </p14:nvContentPartPr>
              <p14:xfrm>
                <a:off x="3211740" y="2037060"/>
                <a:ext cx="171360" cy="131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B88F4E-AD68-4429-82EF-030F87AE0E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03100" y="2028420"/>
                  <a:ext cx="189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654FAC6-D40A-4429-B60D-F5C6A39CB307}"/>
                    </a:ext>
                  </a:extLst>
                </p14:cNvPr>
                <p14:cNvContentPartPr/>
                <p14:nvPr/>
              </p14:nvContentPartPr>
              <p14:xfrm>
                <a:off x="3463020" y="1906740"/>
                <a:ext cx="167400" cy="1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654FAC6-D40A-4429-B60D-F5C6A39CB30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54020" y="1898100"/>
                  <a:ext cx="185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281F421-E16C-4F72-8100-155518F9E923}"/>
                    </a:ext>
                  </a:extLst>
                </p14:cNvPr>
                <p14:cNvContentPartPr/>
                <p14:nvPr/>
              </p14:nvContentPartPr>
              <p14:xfrm>
                <a:off x="3141540" y="2053620"/>
                <a:ext cx="41760" cy="51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281F421-E16C-4F72-8100-155518F9E9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32900" y="2044620"/>
                  <a:ext cx="59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EFCAF75-4896-4C24-B3B3-C36974166CA5}"/>
                    </a:ext>
                  </a:extLst>
                </p14:cNvPr>
                <p14:cNvContentPartPr/>
                <p14:nvPr/>
              </p14:nvContentPartPr>
              <p14:xfrm>
                <a:off x="3857220" y="2022300"/>
                <a:ext cx="800280" cy="545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EFCAF75-4896-4C24-B3B3-C36974166C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48220" y="2013660"/>
                  <a:ext cx="8179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31510FB-7B1F-4D77-BD47-523D67CC30E9}"/>
                    </a:ext>
                  </a:extLst>
                </p14:cNvPr>
                <p14:cNvContentPartPr/>
                <p14:nvPr/>
              </p14:nvContentPartPr>
              <p14:xfrm>
                <a:off x="4636980" y="2050740"/>
                <a:ext cx="363960" cy="45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31510FB-7B1F-4D77-BD47-523D67CC30E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27980" y="2042100"/>
                  <a:ext cx="3816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B3E9C50-10B7-4C03-A64F-90CE7AFC56AF}"/>
                    </a:ext>
                  </a:extLst>
                </p14:cNvPr>
                <p14:cNvContentPartPr/>
                <p14:nvPr/>
              </p14:nvContentPartPr>
              <p14:xfrm>
                <a:off x="4366620" y="2015820"/>
                <a:ext cx="101160" cy="182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B3E9C50-10B7-4C03-A64F-90CE7AFC56A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57980" y="2007180"/>
                  <a:ext cx="118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335919B-8C3E-477B-A496-34710FB3B2D7}"/>
                    </a:ext>
                  </a:extLst>
                </p14:cNvPr>
                <p14:cNvContentPartPr/>
                <p14:nvPr/>
              </p14:nvContentPartPr>
              <p14:xfrm>
                <a:off x="4316580" y="2734020"/>
                <a:ext cx="20520" cy="50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335919B-8C3E-477B-A496-34710FB3B2D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07940" y="2725380"/>
                  <a:ext cx="38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0525E98-4574-4084-A5CB-7B737AB50EB5}"/>
                    </a:ext>
                  </a:extLst>
                </p14:cNvPr>
                <p14:cNvContentPartPr/>
                <p14:nvPr/>
              </p14:nvContentPartPr>
              <p14:xfrm>
                <a:off x="2362140" y="2648700"/>
                <a:ext cx="187560" cy="252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0525E98-4574-4084-A5CB-7B737AB50EB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53500" y="2639700"/>
                  <a:ext cx="205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5D5EBF1-662B-40C3-9EB7-8221E66A2362}"/>
                    </a:ext>
                  </a:extLst>
                </p14:cNvPr>
                <p14:cNvContentPartPr/>
                <p14:nvPr/>
              </p14:nvContentPartPr>
              <p14:xfrm>
                <a:off x="2509740" y="2696220"/>
                <a:ext cx="426960" cy="186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5D5EBF1-662B-40C3-9EB7-8221E66A23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00740" y="2687580"/>
                  <a:ext cx="444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35D5E00-BD2B-4661-87EE-79F76C180C66}"/>
                    </a:ext>
                  </a:extLst>
                </p14:cNvPr>
                <p14:cNvContentPartPr/>
                <p14:nvPr/>
              </p14:nvContentPartPr>
              <p14:xfrm>
                <a:off x="3352500" y="2690100"/>
                <a:ext cx="297720" cy="192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35D5E00-BD2B-4661-87EE-79F76C180C6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43500" y="2681460"/>
                  <a:ext cx="315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44AEEF7-8A78-4CBF-9B06-97F184C94D95}"/>
                    </a:ext>
                  </a:extLst>
                </p14:cNvPr>
                <p14:cNvContentPartPr/>
                <p14:nvPr/>
              </p14:nvContentPartPr>
              <p14:xfrm>
                <a:off x="3659940" y="2733300"/>
                <a:ext cx="200520" cy="364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44AEEF7-8A78-4CBF-9B06-97F184C94D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50940" y="2724660"/>
                  <a:ext cx="2181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DE806B6-0B1A-4264-8BF8-54ECE4F5EDB1}"/>
                    </a:ext>
                  </a:extLst>
                </p14:cNvPr>
                <p14:cNvContentPartPr/>
                <p14:nvPr/>
              </p14:nvContentPartPr>
              <p14:xfrm>
                <a:off x="3909780" y="2698380"/>
                <a:ext cx="90720" cy="21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DE806B6-0B1A-4264-8BF8-54ECE4F5ED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00780" y="2689740"/>
                  <a:ext cx="108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08A6DBA-F2F0-4D89-B80E-61DA61ED7C8E}"/>
                    </a:ext>
                  </a:extLst>
                </p14:cNvPr>
                <p14:cNvContentPartPr/>
                <p14:nvPr/>
              </p14:nvContentPartPr>
              <p14:xfrm>
                <a:off x="4013100" y="2734020"/>
                <a:ext cx="47160" cy="149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08A6DBA-F2F0-4D89-B80E-61DA61ED7C8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04460" y="2725380"/>
                  <a:ext cx="64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1D940D3-B818-4294-8F71-C3E880C74F8F}"/>
                    </a:ext>
                  </a:extLst>
                </p14:cNvPr>
                <p14:cNvContentPartPr/>
                <p14:nvPr/>
              </p14:nvContentPartPr>
              <p14:xfrm>
                <a:off x="4128300" y="2723940"/>
                <a:ext cx="272880" cy="19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1D940D3-B818-4294-8F71-C3E880C74F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19660" y="2715300"/>
                  <a:ext cx="290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A5B5550-4CF0-4A23-955D-7FC1E9532EC2}"/>
                    </a:ext>
                  </a:extLst>
                </p14:cNvPr>
                <p14:cNvContentPartPr/>
                <p14:nvPr/>
              </p14:nvContentPartPr>
              <p14:xfrm>
                <a:off x="4333500" y="2700900"/>
                <a:ext cx="73800" cy="16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A5B5550-4CF0-4A23-955D-7FC1E9532E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24500" y="2691900"/>
                  <a:ext cx="91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C82B80D-34F2-4BF5-A872-BED1269361F1}"/>
                    </a:ext>
                  </a:extLst>
                </p14:cNvPr>
                <p14:cNvContentPartPr/>
                <p14:nvPr/>
              </p14:nvContentPartPr>
              <p14:xfrm>
                <a:off x="4113180" y="2616660"/>
                <a:ext cx="125280" cy="134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C82B80D-34F2-4BF5-A872-BED1269361F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04540" y="2608020"/>
                  <a:ext cx="142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232F9B5-4B0C-4C3A-9FA5-29F5F30466C1}"/>
                    </a:ext>
                  </a:extLst>
                </p14:cNvPr>
                <p14:cNvContentPartPr/>
                <p14:nvPr/>
              </p14:nvContentPartPr>
              <p14:xfrm>
                <a:off x="3973860" y="2582460"/>
                <a:ext cx="346680" cy="175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232F9B5-4B0C-4C3A-9FA5-29F5F30466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65220" y="2573820"/>
                  <a:ext cx="364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9013B8F-04F2-4039-A8F6-2240D7CFFA95}"/>
                    </a:ext>
                  </a:extLst>
                </p14:cNvPr>
                <p14:cNvContentPartPr/>
                <p14:nvPr/>
              </p14:nvContentPartPr>
              <p14:xfrm>
                <a:off x="4896900" y="2631420"/>
                <a:ext cx="187200" cy="414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9013B8F-04F2-4039-A8F6-2240D7CFFA9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88260" y="2622780"/>
                  <a:ext cx="2048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CF47E0-2697-41AA-B63E-1823C7FDBCC8}"/>
                    </a:ext>
                  </a:extLst>
                </p14:cNvPr>
                <p14:cNvContentPartPr/>
                <p14:nvPr/>
              </p14:nvContentPartPr>
              <p14:xfrm>
                <a:off x="5014260" y="2808900"/>
                <a:ext cx="203400" cy="159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CF47E0-2697-41AA-B63E-1823C7FDBC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05620" y="2799900"/>
                  <a:ext cx="221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C380F2-7B53-452C-B067-CDB180703C5E}"/>
                    </a:ext>
                  </a:extLst>
                </p14:cNvPr>
                <p14:cNvContentPartPr/>
                <p14:nvPr/>
              </p14:nvContentPartPr>
              <p14:xfrm>
                <a:off x="5060340" y="2589660"/>
                <a:ext cx="120240" cy="360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C380F2-7B53-452C-B067-CDB180703C5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51700" y="2580660"/>
                  <a:ext cx="1378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5EB126-5112-42A8-92CB-57F932AA3EEA}"/>
                    </a:ext>
                  </a:extLst>
                </p14:cNvPr>
                <p14:cNvContentPartPr/>
                <p14:nvPr/>
              </p14:nvContentPartPr>
              <p14:xfrm>
                <a:off x="5015340" y="2764620"/>
                <a:ext cx="248760" cy="69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5EB126-5112-42A8-92CB-57F932AA3E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06700" y="2755620"/>
                  <a:ext cx="266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8581150-FA07-4E19-8376-6544336F06C1}"/>
                    </a:ext>
                  </a:extLst>
                </p14:cNvPr>
                <p14:cNvContentPartPr/>
                <p14:nvPr/>
              </p14:nvContentPartPr>
              <p14:xfrm>
                <a:off x="5209020" y="2767860"/>
                <a:ext cx="225360" cy="188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8581150-FA07-4E19-8376-6544336F06C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00380" y="2758860"/>
                  <a:ext cx="243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5CA4A47-B9E2-44CF-B20B-DA2D3DBFB6F6}"/>
                    </a:ext>
                  </a:extLst>
                </p14:cNvPr>
                <p14:cNvContentPartPr/>
                <p14:nvPr/>
              </p14:nvContentPartPr>
              <p14:xfrm>
                <a:off x="5437620" y="2746620"/>
                <a:ext cx="180000" cy="164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5CA4A47-B9E2-44CF-B20B-DA2D3DBFB6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28620" y="2737980"/>
                  <a:ext cx="197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0694015-A31A-44D6-9B95-7283DAE4D3AD}"/>
                    </a:ext>
                  </a:extLst>
                </p14:cNvPr>
                <p14:cNvContentPartPr/>
                <p14:nvPr/>
              </p14:nvContentPartPr>
              <p14:xfrm>
                <a:off x="5283180" y="2548620"/>
                <a:ext cx="181440" cy="150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0694015-A31A-44D6-9B95-7283DAE4D3A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74180" y="2539620"/>
                  <a:ext cx="199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2E56F14-C835-405E-98E8-D7695127DF7E}"/>
                    </a:ext>
                  </a:extLst>
                </p14:cNvPr>
                <p14:cNvContentPartPr/>
                <p14:nvPr/>
              </p14:nvContentPartPr>
              <p14:xfrm>
                <a:off x="5197140" y="3099780"/>
                <a:ext cx="10440" cy="52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2E56F14-C835-405E-98E8-D7695127DF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88500" y="3090780"/>
                  <a:ext cx="28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72D2475-CBF9-47E3-9AF1-058163403F41}"/>
                    </a:ext>
                  </a:extLst>
                </p14:cNvPr>
                <p14:cNvContentPartPr/>
                <p14:nvPr/>
              </p14:nvContentPartPr>
              <p14:xfrm>
                <a:off x="5883660" y="2602980"/>
                <a:ext cx="784440" cy="426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72D2475-CBF9-47E3-9AF1-058163403F4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74660" y="2594340"/>
                  <a:ext cx="8020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83C67CA-7AEB-4A38-843F-3A58F23DDAC2}"/>
                    </a:ext>
                  </a:extLst>
                </p14:cNvPr>
                <p14:cNvContentPartPr/>
                <p14:nvPr/>
              </p14:nvContentPartPr>
              <p14:xfrm>
                <a:off x="6684300" y="2602980"/>
                <a:ext cx="107280" cy="336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83C67CA-7AEB-4A38-843F-3A58F23DDAC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75300" y="2593980"/>
                  <a:ext cx="124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89ED9CD-9EC5-4888-9657-726C47101762}"/>
                    </a:ext>
                  </a:extLst>
                </p14:cNvPr>
                <p14:cNvContentPartPr/>
                <p14:nvPr/>
              </p14:nvContentPartPr>
              <p14:xfrm>
                <a:off x="6696180" y="2767860"/>
                <a:ext cx="125280" cy="45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89ED9CD-9EC5-4888-9657-726C4710176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87540" y="2758860"/>
                  <a:ext cx="14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94BA5F0-0808-414A-B67A-97D57AD44DCB}"/>
                    </a:ext>
                  </a:extLst>
                </p14:cNvPr>
                <p14:cNvContentPartPr/>
                <p14:nvPr/>
              </p14:nvContentPartPr>
              <p14:xfrm>
                <a:off x="6478020" y="2644740"/>
                <a:ext cx="138240" cy="155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94BA5F0-0808-414A-B67A-97D57AD44DC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69380" y="2635740"/>
                  <a:ext cx="155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CCC8B78-B04E-4FFF-B223-D234C12C0CA9}"/>
                    </a:ext>
                  </a:extLst>
                </p14:cNvPr>
                <p14:cNvContentPartPr/>
                <p14:nvPr/>
              </p14:nvContentPartPr>
              <p14:xfrm>
                <a:off x="6329700" y="2693700"/>
                <a:ext cx="151920" cy="416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CCC8B78-B04E-4FFF-B223-D234C12C0CA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20700" y="2684700"/>
                  <a:ext cx="1695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89A95BF-28B1-43A9-AAB8-D1A99E4BAD52}"/>
                    </a:ext>
                  </a:extLst>
                </p14:cNvPr>
                <p14:cNvContentPartPr/>
                <p14:nvPr/>
              </p14:nvContentPartPr>
              <p14:xfrm>
                <a:off x="6968700" y="2604060"/>
                <a:ext cx="389880" cy="370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89A95BF-28B1-43A9-AAB8-D1A99E4BAD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59700" y="2595060"/>
                  <a:ext cx="407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2345137-943C-484F-8877-4B3846776469}"/>
                    </a:ext>
                  </a:extLst>
                </p14:cNvPr>
                <p14:cNvContentPartPr/>
                <p14:nvPr/>
              </p14:nvContentPartPr>
              <p14:xfrm>
                <a:off x="7287300" y="2792700"/>
                <a:ext cx="218160" cy="128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2345137-943C-484F-8877-4B38467764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78300" y="2783700"/>
                  <a:ext cx="235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E124794-05DA-400B-8868-6F0C2ABEA7D6}"/>
                    </a:ext>
                  </a:extLst>
                </p14:cNvPr>
                <p14:cNvContentPartPr/>
                <p14:nvPr/>
              </p14:nvContentPartPr>
              <p14:xfrm>
                <a:off x="7352820" y="2628900"/>
                <a:ext cx="195480" cy="36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E124794-05DA-400B-8868-6F0C2ABEA7D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43820" y="2620260"/>
                  <a:ext cx="213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016B1B7-A68A-4E8D-BDB5-06A3C18864F8}"/>
                    </a:ext>
                  </a:extLst>
                </p14:cNvPr>
                <p14:cNvContentPartPr/>
                <p14:nvPr/>
              </p14:nvContentPartPr>
              <p14:xfrm>
                <a:off x="1264860" y="3349620"/>
                <a:ext cx="194400" cy="239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016B1B7-A68A-4E8D-BDB5-06A3C18864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55860" y="3340980"/>
                  <a:ext cx="212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948382F-F446-4E1D-86E7-870E6F4194BB}"/>
                    </a:ext>
                  </a:extLst>
                </p14:cNvPr>
                <p14:cNvContentPartPr/>
                <p14:nvPr/>
              </p14:nvContentPartPr>
              <p14:xfrm>
                <a:off x="1440900" y="3452580"/>
                <a:ext cx="181440" cy="130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948382F-F446-4E1D-86E7-870E6F4194B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32260" y="3443580"/>
                  <a:ext cx="199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E986EE6-D623-47D3-9F30-A72A85F40F6D}"/>
                    </a:ext>
                  </a:extLst>
                </p14:cNvPr>
                <p14:cNvContentPartPr/>
                <p14:nvPr/>
              </p14:nvContentPartPr>
              <p14:xfrm>
                <a:off x="1658340" y="3400740"/>
                <a:ext cx="150840" cy="152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E986EE6-D623-47D3-9F30-A72A85F40F6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49700" y="3392100"/>
                  <a:ext cx="168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97A6512-2D2B-4C0A-B521-6C50ECF4583C}"/>
                    </a:ext>
                  </a:extLst>
                </p14:cNvPr>
                <p14:cNvContentPartPr/>
                <p14:nvPr/>
              </p14:nvContentPartPr>
              <p14:xfrm>
                <a:off x="1523700" y="3041460"/>
                <a:ext cx="92160" cy="283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97A6512-2D2B-4C0A-B521-6C50ECF458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14700" y="3032820"/>
                  <a:ext cx="1098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9D844E4-F634-488C-94E7-4448B7E4EC51}"/>
                    </a:ext>
                  </a:extLst>
                </p14:cNvPr>
                <p14:cNvContentPartPr/>
                <p14:nvPr/>
              </p14:nvContentPartPr>
              <p14:xfrm>
                <a:off x="2115540" y="3226860"/>
                <a:ext cx="704160" cy="397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9D844E4-F634-488C-94E7-4448B7E4EC5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06900" y="3218220"/>
                  <a:ext cx="7218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BF2EC2F-1FC3-41AC-98AE-5FBF822CFA3E}"/>
                    </a:ext>
                  </a:extLst>
                </p14:cNvPr>
                <p14:cNvContentPartPr/>
                <p14:nvPr/>
              </p14:nvContentPartPr>
              <p14:xfrm>
                <a:off x="2786580" y="3236940"/>
                <a:ext cx="263520" cy="355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BF2EC2F-1FC3-41AC-98AE-5FBF822CFA3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77580" y="3227940"/>
                  <a:ext cx="281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31B31B3-AA6B-4F0C-9FDE-2543DF765E25}"/>
                    </a:ext>
                  </a:extLst>
                </p14:cNvPr>
                <p14:cNvContentPartPr/>
                <p14:nvPr/>
              </p14:nvContentPartPr>
              <p14:xfrm>
                <a:off x="2355660" y="3276180"/>
                <a:ext cx="177120" cy="171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31B31B3-AA6B-4F0C-9FDE-2543DF765E2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47020" y="3267180"/>
                  <a:ext cx="194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2C328CD-DB8A-4FB5-80EF-3EDBFC43692A}"/>
                    </a:ext>
                  </a:extLst>
                </p14:cNvPr>
                <p14:cNvContentPartPr/>
                <p14:nvPr/>
              </p14:nvContentPartPr>
              <p14:xfrm>
                <a:off x="2529180" y="3864780"/>
                <a:ext cx="10440" cy="58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2C328CD-DB8A-4FB5-80EF-3EDBFC43692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20540" y="3855780"/>
                  <a:ext cx="28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341CD78-F02E-4D93-AAE8-83EDB57223EF}"/>
                    </a:ext>
                  </a:extLst>
                </p14:cNvPr>
                <p14:cNvContentPartPr/>
                <p14:nvPr/>
              </p14:nvContentPartPr>
              <p14:xfrm>
                <a:off x="3362940" y="3351060"/>
                <a:ext cx="230400" cy="266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341CD78-F02E-4D93-AAE8-83EDB57223E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54300" y="3342060"/>
                  <a:ext cx="248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83CFF7F-3639-40B9-9B3B-4B0C58C1DF42}"/>
                    </a:ext>
                  </a:extLst>
                </p14:cNvPr>
                <p14:cNvContentPartPr/>
                <p14:nvPr/>
              </p14:nvContentPartPr>
              <p14:xfrm>
                <a:off x="3556260" y="3451500"/>
                <a:ext cx="230760" cy="154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83CFF7F-3639-40B9-9B3B-4B0C58C1DF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47260" y="3442860"/>
                  <a:ext cx="248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71CE802-6F86-4908-B83D-1117BD8AE37C}"/>
                    </a:ext>
                  </a:extLst>
                </p14:cNvPr>
                <p14:cNvContentPartPr/>
                <p14:nvPr/>
              </p14:nvContentPartPr>
              <p14:xfrm>
                <a:off x="3563100" y="3337380"/>
                <a:ext cx="123840" cy="81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71CE802-6F86-4908-B83D-1117BD8AE3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54460" y="3328380"/>
                  <a:ext cx="141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D75C057-EDB6-47A8-B50C-A4D431B70650}"/>
                    </a:ext>
                  </a:extLst>
                </p14:cNvPr>
                <p14:cNvContentPartPr/>
                <p14:nvPr/>
              </p14:nvContentPartPr>
              <p14:xfrm>
                <a:off x="3719700" y="3244140"/>
                <a:ext cx="156960" cy="1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D75C057-EDB6-47A8-B50C-A4D431B7065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11060" y="3235500"/>
                  <a:ext cx="174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F88D99B-2BD1-46D1-A969-98EACD0BBD4E}"/>
                    </a:ext>
                  </a:extLst>
                </p14:cNvPr>
                <p14:cNvContentPartPr/>
                <p14:nvPr/>
              </p14:nvContentPartPr>
              <p14:xfrm>
                <a:off x="4121460" y="3522060"/>
                <a:ext cx="172440" cy="144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F88D99B-2BD1-46D1-A969-98EACD0BBD4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12460" y="3513420"/>
                  <a:ext cx="190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3F0CC79-9B03-4AF8-95B6-DC33B5E9E3F9}"/>
                    </a:ext>
                  </a:extLst>
                </p14:cNvPr>
                <p14:cNvContentPartPr/>
                <p14:nvPr/>
              </p14:nvContentPartPr>
              <p14:xfrm>
                <a:off x="4262220" y="3232980"/>
                <a:ext cx="261720" cy="431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3F0CC79-9B03-4AF8-95B6-DC33B5E9E3F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53220" y="3223980"/>
                  <a:ext cx="2793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4F3A60B-91EA-4019-91FE-3F3066A9D06D}"/>
                    </a:ext>
                  </a:extLst>
                </p14:cNvPr>
                <p14:cNvContentPartPr/>
                <p14:nvPr/>
              </p14:nvContentPartPr>
              <p14:xfrm>
                <a:off x="4575780" y="3518460"/>
                <a:ext cx="118080" cy="135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4F3A60B-91EA-4019-91FE-3F3066A9D06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67140" y="3509460"/>
                  <a:ext cx="135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F76637D-B9EA-4CC6-8481-9C2ECCDE4401}"/>
                    </a:ext>
                  </a:extLst>
                </p14:cNvPr>
                <p14:cNvContentPartPr/>
                <p14:nvPr/>
              </p14:nvContentPartPr>
              <p14:xfrm>
                <a:off x="4750380" y="3508380"/>
                <a:ext cx="210240" cy="159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F76637D-B9EA-4CC6-8481-9C2ECCDE440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41740" y="3499740"/>
                  <a:ext cx="227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C960E7B-9973-416A-AFD8-6A2BDC80B73E}"/>
                    </a:ext>
                  </a:extLst>
                </p14:cNvPr>
                <p14:cNvContentPartPr/>
                <p14:nvPr/>
              </p14:nvContentPartPr>
              <p14:xfrm>
                <a:off x="4800780" y="3512340"/>
                <a:ext cx="306720" cy="437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C960E7B-9973-416A-AFD8-6A2BDC80B73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92140" y="3503700"/>
                  <a:ext cx="3243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9D8C3A0-D7A9-45D7-892B-521D728931E4}"/>
                    </a:ext>
                  </a:extLst>
                </p14:cNvPr>
                <p14:cNvContentPartPr/>
                <p14:nvPr/>
              </p14:nvContentPartPr>
              <p14:xfrm>
                <a:off x="4429980" y="3375540"/>
                <a:ext cx="189720" cy="157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9D8C3A0-D7A9-45D7-892B-521D728931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21340" y="3366540"/>
                  <a:ext cx="207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B922599-A2D5-4043-941A-6FA8BAB45397}"/>
                    </a:ext>
                  </a:extLst>
                </p14:cNvPr>
                <p14:cNvContentPartPr/>
                <p14:nvPr/>
              </p14:nvContentPartPr>
              <p14:xfrm>
                <a:off x="4383540" y="3411180"/>
                <a:ext cx="57600" cy="103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B922599-A2D5-4043-941A-6FA8BAB453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74540" y="3402180"/>
                  <a:ext cx="75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9D9A41F-7DC2-47FA-853C-3BE24C09DD7A}"/>
                    </a:ext>
                  </a:extLst>
                </p14:cNvPr>
                <p14:cNvContentPartPr/>
                <p14:nvPr/>
              </p14:nvContentPartPr>
              <p14:xfrm>
                <a:off x="4606740" y="3260340"/>
                <a:ext cx="146520" cy="23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9D9A41F-7DC2-47FA-853C-3BE24C09DD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98100" y="3251700"/>
                  <a:ext cx="164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38785F6-1EEB-4411-AD70-1BFCACFBEA71}"/>
                    </a:ext>
                  </a:extLst>
                </p14:cNvPr>
                <p14:cNvContentPartPr/>
                <p14:nvPr/>
              </p14:nvContentPartPr>
              <p14:xfrm>
                <a:off x="4156740" y="3387420"/>
                <a:ext cx="230400" cy="20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38785F6-1EEB-4411-AD70-1BFCACFBEA7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47740" y="3378420"/>
                  <a:ext cx="248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806BE30-AF5B-468E-AF3B-B86802F9F22F}"/>
                    </a:ext>
                  </a:extLst>
                </p14:cNvPr>
                <p14:cNvContentPartPr/>
                <p14:nvPr/>
              </p14:nvContentPartPr>
              <p14:xfrm>
                <a:off x="5399100" y="3256740"/>
                <a:ext cx="375120" cy="340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806BE30-AF5B-468E-AF3B-B86802F9F22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90460" y="3248100"/>
                  <a:ext cx="3927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C7869DE-7AEB-4189-B536-12E15A07A14A}"/>
                    </a:ext>
                  </a:extLst>
                </p14:cNvPr>
                <p14:cNvContentPartPr/>
                <p14:nvPr/>
              </p14:nvContentPartPr>
              <p14:xfrm>
                <a:off x="5793660" y="3450420"/>
                <a:ext cx="131040" cy="150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C7869DE-7AEB-4189-B536-12E15A07A1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84660" y="3441420"/>
                  <a:ext cx="148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73C019F-23DE-461F-A4C6-2B372AE60040}"/>
                    </a:ext>
                  </a:extLst>
                </p14:cNvPr>
                <p14:cNvContentPartPr/>
                <p14:nvPr/>
              </p14:nvContentPartPr>
              <p14:xfrm>
                <a:off x="5862780" y="3284100"/>
                <a:ext cx="105120" cy="119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73C019F-23DE-461F-A4C6-2B372AE6004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54140" y="3275100"/>
                  <a:ext cx="122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1C9B44E-8E58-4431-BBA0-73203E258A6D}"/>
                    </a:ext>
                  </a:extLst>
                </p14:cNvPr>
                <p14:cNvContentPartPr/>
                <p14:nvPr/>
              </p14:nvContentPartPr>
              <p14:xfrm>
                <a:off x="6077700" y="3307860"/>
                <a:ext cx="437040" cy="322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1C9B44E-8E58-4431-BBA0-73203E258A6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69060" y="3298860"/>
                  <a:ext cx="454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0A7AF12-B6CF-480B-AB9B-A103ED3E163A}"/>
                    </a:ext>
                  </a:extLst>
                </p14:cNvPr>
                <p14:cNvContentPartPr/>
                <p14:nvPr/>
              </p14:nvContentPartPr>
              <p14:xfrm>
                <a:off x="6479100" y="3406500"/>
                <a:ext cx="352800" cy="387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0A7AF12-B6CF-480B-AB9B-A103ED3E163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70100" y="3397500"/>
                  <a:ext cx="3704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16FF581-42E7-4B9E-849F-8D3AC6F792AE}"/>
                    </a:ext>
                  </a:extLst>
                </p14:cNvPr>
                <p14:cNvContentPartPr/>
                <p14:nvPr/>
              </p14:nvContentPartPr>
              <p14:xfrm>
                <a:off x="6741180" y="3402540"/>
                <a:ext cx="294480" cy="142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16FF581-42E7-4B9E-849F-8D3AC6F792A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32540" y="3393900"/>
                  <a:ext cx="31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1D32950-E349-405F-8345-60B28698F816}"/>
                    </a:ext>
                  </a:extLst>
                </p14:cNvPr>
                <p14:cNvContentPartPr/>
                <p14:nvPr/>
              </p14:nvContentPartPr>
              <p14:xfrm>
                <a:off x="6523020" y="3253860"/>
                <a:ext cx="135000" cy="86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1D32950-E349-405F-8345-60B28698F81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14380" y="3244860"/>
                  <a:ext cx="152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671FE0E-D989-4F2B-8EE8-A3D2949584D8}"/>
                    </a:ext>
                  </a:extLst>
                </p14:cNvPr>
                <p14:cNvContentPartPr/>
                <p14:nvPr/>
              </p14:nvContentPartPr>
              <p14:xfrm>
                <a:off x="6713820" y="3123180"/>
                <a:ext cx="58680" cy="185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671FE0E-D989-4F2B-8EE8-A3D2949584D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05180" y="3114540"/>
                  <a:ext cx="76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A8973CE-B899-48BD-BCDB-7C2EEE494161}"/>
                    </a:ext>
                  </a:extLst>
                </p14:cNvPr>
                <p14:cNvContentPartPr/>
                <p14:nvPr/>
              </p14:nvContentPartPr>
              <p14:xfrm>
                <a:off x="6877980" y="3306420"/>
                <a:ext cx="329040" cy="453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A8973CE-B899-48BD-BCDB-7C2EEE49416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68980" y="3297420"/>
                  <a:ext cx="346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7153D4F-42DE-4915-8339-0A7D897E8D1A}"/>
                    </a:ext>
                  </a:extLst>
                </p14:cNvPr>
                <p14:cNvContentPartPr/>
                <p14:nvPr/>
              </p14:nvContentPartPr>
              <p14:xfrm>
                <a:off x="1368180" y="3679740"/>
                <a:ext cx="284040" cy="3247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7153D4F-42DE-4915-8339-0A7D897E8D1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359540" y="3671100"/>
                  <a:ext cx="301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62393A1-03F2-4FE6-91D1-E0BB8AD3D0CE}"/>
                    </a:ext>
                  </a:extLst>
                </p14:cNvPr>
                <p14:cNvContentPartPr/>
                <p14:nvPr/>
              </p14:nvContentPartPr>
              <p14:xfrm>
                <a:off x="1466820" y="3883500"/>
                <a:ext cx="208800" cy="67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62393A1-03F2-4FE6-91D1-E0BB8AD3D0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58180" y="3874500"/>
                  <a:ext cx="226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163B8EB-6882-4DC8-8F09-626E865B3BB8}"/>
                    </a:ext>
                  </a:extLst>
                </p14:cNvPr>
                <p14:cNvContentPartPr/>
                <p14:nvPr/>
              </p14:nvContentPartPr>
              <p14:xfrm>
                <a:off x="1682100" y="3882780"/>
                <a:ext cx="183600" cy="117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163B8EB-6882-4DC8-8F09-626E865B3BB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73460" y="3873780"/>
                  <a:ext cx="201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BC41398-52C8-4DFA-A83C-AD65A63CD761}"/>
                    </a:ext>
                  </a:extLst>
                </p14:cNvPr>
                <p14:cNvContentPartPr/>
                <p14:nvPr/>
              </p14:nvContentPartPr>
              <p14:xfrm>
                <a:off x="1789020" y="3874140"/>
                <a:ext cx="210600" cy="452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BC41398-52C8-4DFA-A83C-AD65A63CD76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80020" y="3865140"/>
                  <a:ext cx="2282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24F4D64-6138-4FF6-B723-424A5C52D3AC}"/>
                    </a:ext>
                  </a:extLst>
                </p14:cNvPr>
                <p14:cNvContentPartPr/>
                <p14:nvPr/>
              </p14:nvContentPartPr>
              <p14:xfrm>
                <a:off x="1615500" y="3741300"/>
                <a:ext cx="190440" cy="90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24F4D64-6138-4FF6-B723-424A5C52D3A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06500" y="3732660"/>
                  <a:ext cx="208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AB4DDFB-25F7-4EA5-BF76-2688632E1876}"/>
                    </a:ext>
                  </a:extLst>
                </p14:cNvPr>
                <p14:cNvContentPartPr/>
                <p14:nvPr/>
              </p14:nvContentPartPr>
              <p14:xfrm>
                <a:off x="2486700" y="3783420"/>
                <a:ext cx="383040" cy="25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AB4DDFB-25F7-4EA5-BF76-2688632E187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77700" y="3774420"/>
                  <a:ext cx="400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B51EB8B-6CBF-4A06-9CD2-E2D0B0E138F4}"/>
                    </a:ext>
                  </a:extLst>
                </p14:cNvPr>
                <p14:cNvContentPartPr/>
                <p14:nvPr/>
              </p14:nvContentPartPr>
              <p14:xfrm>
                <a:off x="2837340" y="3801060"/>
                <a:ext cx="299160" cy="154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B51EB8B-6CBF-4A06-9CD2-E2D0B0E138F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28700" y="3792060"/>
                  <a:ext cx="316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35AC7C1-FDA1-468A-A024-C8EAC9102435}"/>
                    </a:ext>
                  </a:extLst>
                </p14:cNvPr>
                <p14:cNvContentPartPr/>
                <p14:nvPr/>
              </p14:nvContentPartPr>
              <p14:xfrm>
                <a:off x="3636180" y="3794940"/>
                <a:ext cx="617040" cy="201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35AC7C1-FDA1-468A-A024-C8EAC910243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27180" y="3786300"/>
                  <a:ext cx="634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57889BF-EC73-434F-8130-763DF161E36B}"/>
                    </a:ext>
                  </a:extLst>
                </p14:cNvPr>
                <p14:cNvContentPartPr/>
                <p14:nvPr/>
              </p14:nvContentPartPr>
              <p14:xfrm>
                <a:off x="4213980" y="3757500"/>
                <a:ext cx="48240" cy="139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57889BF-EC73-434F-8130-763DF161E3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204980" y="3748500"/>
                  <a:ext cx="65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E4C08EF-D467-4859-9462-C6AE3D651F7B}"/>
                    </a:ext>
                  </a:extLst>
                </p14:cNvPr>
                <p14:cNvContentPartPr/>
                <p14:nvPr/>
              </p14:nvContentPartPr>
              <p14:xfrm>
                <a:off x="4403340" y="3815820"/>
                <a:ext cx="260640" cy="171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E4C08EF-D467-4859-9462-C6AE3D651F7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394700" y="3807180"/>
                  <a:ext cx="27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59DD31F-5D45-48CE-9659-9A7453D4C0B7}"/>
                    </a:ext>
                  </a:extLst>
                </p14:cNvPr>
                <p14:cNvContentPartPr/>
                <p14:nvPr/>
              </p14:nvContentPartPr>
              <p14:xfrm>
                <a:off x="5170140" y="3778380"/>
                <a:ext cx="234000" cy="190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59DD31F-5D45-48CE-9659-9A7453D4C0B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61500" y="3769740"/>
                  <a:ext cx="251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4770197-A1FD-4322-A3A2-0C4E034FDFAA}"/>
                    </a:ext>
                  </a:extLst>
                </p14:cNvPr>
                <p14:cNvContentPartPr/>
                <p14:nvPr/>
              </p14:nvContentPartPr>
              <p14:xfrm>
                <a:off x="5447340" y="3705660"/>
                <a:ext cx="267120" cy="276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4770197-A1FD-4322-A3A2-0C4E034FDFA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438340" y="3697020"/>
                  <a:ext cx="284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7B8399B-8588-4B01-8AD2-0F1E4AED68C9}"/>
                    </a:ext>
                  </a:extLst>
                </p14:cNvPr>
                <p14:cNvContentPartPr/>
                <p14:nvPr/>
              </p14:nvContentPartPr>
              <p14:xfrm>
                <a:off x="5660820" y="3756060"/>
                <a:ext cx="16920" cy="47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7B8399B-8588-4B01-8AD2-0F1E4AED68C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651820" y="3747060"/>
                  <a:ext cx="34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76C99CB-3E6E-4C65-A1EB-C20829B28923}"/>
                    </a:ext>
                  </a:extLst>
                </p14:cNvPr>
                <p14:cNvContentPartPr/>
                <p14:nvPr/>
              </p14:nvContentPartPr>
              <p14:xfrm>
                <a:off x="5827500" y="3832380"/>
                <a:ext cx="193680" cy="165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76C99CB-3E6E-4C65-A1EB-C20829B2892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18500" y="3823740"/>
                  <a:ext cx="211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F189068-EC80-47A8-BA52-6E4131E463AE}"/>
                    </a:ext>
                  </a:extLst>
                </p14:cNvPr>
                <p14:cNvContentPartPr/>
                <p14:nvPr/>
              </p14:nvContentPartPr>
              <p14:xfrm>
                <a:off x="5967540" y="3648060"/>
                <a:ext cx="127080" cy="329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F189068-EC80-47A8-BA52-6E4131E463A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58540" y="3639420"/>
                  <a:ext cx="144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C181899-3CD7-44AF-96C1-328B74458801}"/>
                    </a:ext>
                  </a:extLst>
                </p14:cNvPr>
                <p14:cNvContentPartPr/>
                <p14:nvPr/>
              </p14:nvContentPartPr>
              <p14:xfrm>
                <a:off x="6241140" y="3947220"/>
                <a:ext cx="47160" cy="41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C181899-3CD7-44AF-96C1-328B7445880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32140" y="3938220"/>
                  <a:ext cx="64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2FA78BC-1ECC-4136-A219-4DD8002A87AB}"/>
                    </a:ext>
                  </a:extLst>
                </p14:cNvPr>
                <p14:cNvContentPartPr/>
                <p14:nvPr/>
              </p14:nvContentPartPr>
              <p14:xfrm>
                <a:off x="1348740" y="4092300"/>
                <a:ext cx="177120" cy="324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2FA78BC-1ECC-4136-A219-4DD8002A87A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340100" y="4083300"/>
                  <a:ext cx="1947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293EDC7-3724-4AA1-A519-C3D51B16B3CB}"/>
                    </a:ext>
                  </a:extLst>
                </p14:cNvPr>
                <p14:cNvContentPartPr/>
                <p14:nvPr/>
              </p14:nvContentPartPr>
              <p14:xfrm>
                <a:off x="1521180" y="4226940"/>
                <a:ext cx="177840" cy="140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293EDC7-3724-4AA1-A519-C3D51B16B3C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12540" y="4217940"/>
                  <a:ext cx="195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8DCE357-F414-44C5-9FCB-0C01BDEBE819}"/>
                    </a:ext>
                  </a:extLst>
                </p14:cNvPr>
                <p14:cNvContentPartPr/>
                <p14:nvPr/>
              </p14:nvContentPartPr>
              <p14:xfrm>
                <a:off x="1718820" y="4235220"/>
                <a:ext cx="193680" cy="138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8DCE357-F414-44C5-9FCB-0C01BDEBE81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10180" y="4226580"/>
                  <a:ext cx="21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F5966E2-2D41-44CA-ABDB-C1C2C4B2C7CB}"/>
                    </a:ext>
                  </a:extLst>
                </p14:cNvPr>
                <p14:cNvContentPartPr/>
                <p14:nvPr/>
              </p14:nvContentPartPr>
              <p14:xfrm>
                <a:off x="1485540" y="4152060"/>
                <a:ext cx="230400" cy="42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F5966E2-2D41-44CA-ABDB-C1C2C4B2C7C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76540" y="4143420"/>
                  <a:ext cx="248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B5F68EC-E6D8-4D8E-AE53-BA2A1E85DD76}"/>
                    </a:ext>
                  </a:extLst>
                </p14:cNvPr>
                <p14:cNvContentPartPr/>
                <p14:nvPr/>
              </p14:nvContentPartPr>
              <p14:xfrm>
                <a:off x="2542500" y="4191300"/>
                <a:ext cx="237240" cy="210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B5F68EC-E6D8-4D8E-AE53-BA2A1E85DD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533500" y="4182660"/>
                  <a:ext cx="254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A3B77B4-BBB3-4049-B9AA-8EDD483DDB0A}"/>
                    </a:ext>
                  </a:extLst>
                </p14:cNvPr>
                <p14:cNvContentPartPr/>
                <p14:nvPr/>
              </p14:nvContentPartPr>
              <p14:xfrm>
                <a:off x="2789460" y="4059180"/>
                <a:ext cx="303840" cy="281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A3B77B4-BBB3-4049-B9AA-8EDD483DDB0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80460" y="4050180"/>
                  <a:ext cx="321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67BC6DA-12F0-49A0-A3BA-0F4EB5943973}"/>
                    </a:ext>
                  </a:extLst>
                </p14:cNvPr>
                <p14:cNvContentPartPr/>
                <p14:nvPr/>
              </p14:nvContentPartPr>
              <p14:xfrm>
                <a:off x="3076020" y="4182300"/>
                <a:ext cx="168480" cy="176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67BC6DA-12F0-49A0-A3BA-0F4EB594397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67380" y="4173300"/>
                  <a:ext cx="186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77AB429-EED8-453B-97D4-E9C69FD7C4DF}"/>
                    </a:ext>
                  </a:extLst>
                </p14:cNvPr>
                <p14:cNvContentPartPr/>
                <p14:nvPr/>
              </p14:nvContentPartPr>
              <p14:xfrm>
                <a:off x="3719700" y="4267620"/>
                <a:ext cx="123840" cy="182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77AB429-EED8-453B-97D4-E9C69FD7C4D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11060" y="4258980"/>
                  <a:ext cx="141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EFF9D6C-6632-4B53-9FD7-1F4A8FD03C14}"/>
                    </a:ext>
                  </a:extLst>
                </p14:cNvPr>
                <p14:cNvContentPartPr/>
                <p14:nvPr/>
              </p14:nvContentPartPr>
              <p14:xfrm>
                <a:off x="3895020" y="4029660"/>
                <a:ext cx="295560" cy="363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EFF9D6C-6632-4B53-9FD7-1F4A8FD03C1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86020" y="4021020"/>
                  <a:ext cx="3132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330F79A-F41E-4484-B124-6B5D3271343E}"/>
                    </a:ext>
                  </a:extLst>
                </p14:cNvPr>
                <p14:cNvContentPartPr/>
                <p14:nvPr/>
              </p14:nvContentPartPr>
              <p14:xfrm>
                <a:off x="3809700" y="4263300"/>
                <a:ext cx="210600" cy="53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330F79A-F41E-4484-B124-6B5D3271343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801060" y="4254660"/>
                  <a:ext cx="228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CC3D881-53E6-4ED4-BF8F-F90E6B2C7EA6}"/>
                    </a:ext>
                  </a:extLst>
                </p14:cNvPr>
                <p14:cNvContentPartPr/>
                <p14:nvPr/>
              </p14:nvContentPartPr>
              <p14:xfrm>
                <a:off x="4213620" y="4220460"/>
                <a:ext cx="320040" cy="156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CC3D881-53E6-4ED4-BF8F-F90E6B2C7EA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04980" y="4211820"/>
                  <a:ext cx="337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2704AEF-D6E6-494C-9ED8-228018626DAA}"/>
                    </a:ext>
                  </a:extLst>
                </p14:cNvPr>
                <p14:cNvContentPartPr/>
                <p14:nvPr/>
              </p14:nvContentPartPr>
              <p14:xfrm>
                <a:off x="4466700" y="4172220"/>
                <a:ext cx="40320" cy="3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2704AEF-D6E6-494C-9ED8-228018626DA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58060" y="4163220"/>
                  <a:ext cx="57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61AC885-3777-429D-BBE1-EC11A93AD011}"/>
                    </a:ext>
                  </a:extLst>
                </p14:cNvPr>
                <p14:cNvContentPartPr/>
                <p14:nvPr/>
              </p14:nvContentPartPr>
              <p14:xfrm>
                <a:off x="4249980" y="4061700"/>
                <a:ext cx="113760" cy="197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61AC885-3777-429D-BBE1-EC11A93AD01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41340" y="4052700"/>
                  <a:ext cx="131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3C855D7-E67A-412A-826E-1D6ABA11B1F1}"/>
                    </a:ext>
                  </a:extLst>
                </p14:cNvPr>
                <p14:cNvContentPartPr/>
                <p14:nvPr/>
              </p14:nvContentPartPr>
              <p14:xfrm>
                <a:off x="5134500" y="4237020"/>
                <a:ext cx="226440" cy="174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3C855D7-E67A-412A-826E-1D6ABA11B1F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25860" y="4228380"/>
                  <a:ext cx="244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6866B2D-3CB1-486D-82BF-56D78440338F}"/>
                    </a:ext>
                  </a:extLst>
                </p14:cNvPr>
                <p14:cNvContentPartPr/>
                <p14:nvPr/>
              </p14:nvContentPartPr>
              <p14:xfrm>
                <a:off x="5283900" y="4114620"/>
                <a:ext cx="120240" cy="299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6866B2D-3CB1-486D-82BF-56D7844033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274900" y="4105980"/>
                  <a:ext cx="137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FA1BD2B-59DD-41EF-9F45-A1C9E7F8065D}"/>
                    </a:ext>
                  </a:extLst>
                </p14:cNvPr>
                <p14:cNvContentPartPr/>
                <p14:nvPr/>
              </p14:nvContentPartPr>
              <p14:xfrm>
                <a:off x="5147100" y="4213260"/>
                <a:ext cx="280440" cy="47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FA1BD2B-59DD-41EF-9F45-A1C9E7F8065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138460" y="4204620"/>
                  <a:ext cx="298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E7F9B3B-331D-4DDC-A536-E8112AAE76A4}"/>
                    </a:ext>
                  </a:extLst>
                </p14:cNvPr>
                <p14:cNvContentPartPr/>
                <p14:nvPr/>
              </p14:nvContentPartPr>
              <p14:xfrm>
                <a:off x="5427180" y="4207860"/>
                <a:ext cx="237240" cy="147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E7F9B3B-331D-4DDC-A536-E8112AAE76A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18540" y="4198860"/>
                  <a:ext cx="254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EF7A35D-526A-434F-941E-358749666DD6}"/>
                    </a:ext>
                  </a:extLst>
                </p14:cNvPr>
                <p14:cNvContentPartPr/>
                <p14:nvPr/>
              </p14:nvContentPartPr>
              <p14:xfrm>
                <a:off x="5676660" y="4026060"/>
                <a:ext cx="78840" cy="307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EF7A35D-526A-434F-941E-358749666DD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67660" y="4017060"/>
                  <a:ext cx="96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A8E7C0E-E779-4040-9BED-4829A482471D}"/>
                    </a:ext>
                  </a:extLst>
                </p14:cNvPr>
                <p14:cNvContentPartPr/>
                <p14:nvPr/>
              </p14:nvContentPartPr>
              <p14:xfrm>
                <a:off x="5637420" y="4172220"/>
                <a:ext cx="183600" cy="56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A8E7C0E-E779-4040-9BED-4829A482471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28420" y="4163220"/>
                  <a:ext cx="20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DD64FA4-874E-430B-893C-285DC7C846C9}"/>
                    </a:ext>
                  </a:extLst>
                </p14:cNvPr>
                <p14:cNvContentPartPr/>
                <p14:nvPr/>
              </p14:nvContentPartPr>
              <p14:xfrm>
                <a:off x="5403780" y="4094100"/>
                <a:ext cx="153720" cy="70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DD64FA4-874E-430B-893C-285DC7C846C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95140" y="4085460"/>
                  <a:ext cx="171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D95255D-9C0D-452D-8547-78CD3B70FA2F}"/>
                    </a:ext>
                  </a:extLst>
                </p14:cNvPr>
                <p14:cNvContentPartPr/>
                <p14:nvPr/>
              </p14:nvContentPartPr>
              <p14:xfrm>
                <a:off x="5620860" y="4055940"/>
                <a:ext cx="70560" cy="112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D95255D-9C0D-452D-8547-78CD3B70FA2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11860" y="4046940"/>
                  <a:ext cx="88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2A1FAF3-79E3-4BB8-81FC-B09E795B86CC}"/>
                    </a:ext>
                  </a:extLst>
                </p14:cNvPr>
                <p14:cNvContentPartPr/>
                <p14:nvPr/>
              </p14:nvContentPartPr>
              <p14:xfrm>
                <a:off x="6231060" y="4216140"/>
                <a:ext cx="253800" cy="120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2A1FAF3-79E3-4BB8-81FC-B09E795B86C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222060" y="4207500"/>
                  <a:ext cx="271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733B92F-C7EF-4AA2-B90D-C4370FE9E872}"/>
                    </a:ext>
                  </a:extLst>
                </p14:cNvPr>
                <p14:cNvContentPartPr/>
                <p14:nvPr/>
              </p14:nvContentPartPr>
              <p14:xfrm>
                <a:off x="6507900" y="4186980"/>
                <a:ext cx="271080" cy="146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733B92F-C7EF-4AA2-B90D-C4370FE9E87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98900" y="4178340"/>
                  <a:ext cx="288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0ECEB8F-93F9-42BC-9C6F-94F7E5A8ECA1}"/>
                    </a:ext>
                  </a:extLst>
                </p14:cNvPr>
                <p14:cNvContentPartPr/>
                <p14:nvPr/>
              </p14:nvContentPartPr>
              <p14:xfrm>
                <a:off x="6310980" y="4029300"/>
                <a:ext cx="190440" cy="66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0ECEB8F-93F9-42BC-9C6F-94F7E5A8ECA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02340" y="4020660"/>
                  <a:ext cx="208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3F64BE9-5F01-4BBE-8884-4F08AA0782F9}"/>
                    </a:ext>
                  </a:extLst>
                </p14:cNvPr>
                <p14:cNvContentPartPr/>
                <p14:nvPr/>
              </p14:nvContentPartPr>
              <p14:xfrm>
                <a:off x="6564420" y="3925620"/>
                <a:ext cx="123840" cy="169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3F64BE9-5F01-4BBE-8884-4F08AA0782F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55780" y="3916980"/>
                  <a:ext cx="141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84A62C8-80F1-4999-AABE-B5459399ECBE}"/>
                    </a:ext>
                  </a:extLst>
                </p14:cNvPr>
                <p14:cNvContentPartPr/>
                <p14:nvPr/>
              </p14:nvContentPartPr>
              <p14:xfrm>
                <a:off x="7007940" y="3989340"/>
                <a:ext cx="497160" cy="405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84A62C8-80F1-4999-AABE-B5459399ECB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99300" y="3980340"/>
                  <a:ext cx="5148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E83A796-F762-4EAB-8986-F4389BB0CF0D}"/>
                    </a:ext>
                  </a:extLst>
                </p14:cNvPr>
                <p14:cNvContentPartPr/>
                <p14:nvPr/>
              </p14:nvContentPartPr>
              <p14:xfrm>
                <a:off x="7538220" y="4248540"/>
                <a:ext cx="46800" cy="113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E83A796-F762-4EAB-8986-F4389BB0CF0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529580" y="4239900"/>
                  <a:ext cx="64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CBAA5A1-725D-45D2-87E1-7B212AECE176}"/>
                    </a:ext>
                  </a:extLst>
                </p14:cNvPr>
                <p14:cNvContentPartPr/>
                <p14:nvPr/>
              </p14:nvContentPartPr>
              <p14:xfrm>
                <a:off x="7358220" y="4099860"/>
                <a:ext cx="150480" cy="95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CBAA5A1-725D-45D2-87E1-7B212AECE17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349580" y="4091220"/>
                  <a:ext cx="16812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A512B00B-D310-42D1-A70A-3361F04D46A4}"/>
                  </a:ext>
                </a:extLst>
              </p14:cNvPr>
              <p14:cNvContentPartPr/>
              <p14:nvPr/>
            </p14:nvContentPartPr>
            <p14:xfrm>
              <a:off x="509580" y="5054940"/>
              <a:ext cx="290880" cy="5688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A512B00B-D310-42D1-A70A-3361F04D46A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00580" y="5045940"/>
                <a:ext cx="30852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7390644E-59FA-4563-8C4E-9F61832D2FDF}"/>
              </a:ext>
            </a:extLst>
          </p:cNvPr>
          <p:cNvGrpSpPr/>
          <p:nvPr/>
        </p:nvGrpSpPr>
        <p:grpSpPr>
          <a:xfrm>
            <a:off x="1300500" y="4739580"/>
            <a:ext cx="795600" cy="590400"/>
            <a:chOff x="1300500" y="4739580"/>
            <a:chExt cx="79560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00C7832-302E-4889-B83D-AC26C56F2ADC}"/>
                    </a:ext>
                  </a:extLst>
                </p14:cNvPr>
                <p14:cNvContentPartPr/>
                <p14:nvPr/>
              </p14:nvContentPartPr>
              <p14:xfrm>
                <a:off x="1300500" y="4739580"/>
                <a:ext cx="230760" cy="357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00C7832-302E-4889-B83D-AC26C56F2AD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291860" y="4730580"/>
                  <a:ext cx="2484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BF5414D-D490-45BE-BDDE-46E7E360B7B8}"/>
                    </a:ext>
                  </a:extLst>
                </p14:cNvPr>
                <p14:cNvContentPartPr/>
                <p14:nvPr/>
              </p14:nvContentPartPr>
              <p14:xfrm>
                <a:off x="1599660" y="4927140"/>
                <a:ext cx="496440" cy="402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BF5414D-D490-45BE-BDDE-46E7E360B7B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91020" y="4918500"/>
                  <a:ext cx="51408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2FE7B228-A84A-404E-9DCB-47EFF0C55F7F}"/>
              </a:ext>
            </a:extLst>
          </p:cNvPr>
          <p:cNvGrpSpPr/>
          <p:nvPr/>
        </p:nvGrpSpPr>
        <p:grpSpPr>
          <a:xfrm>
            <a:off x="2502540" y="4622940"/>
            <a:ext cx="1004040" cy="738360"/>
            <a:chOff x="2502540" y="4622940"/>
            <a:chExt cx="100404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CACD80C-36F3-429D-BA33-99BF7E422E8C}"/>
                    </a:ext>
                  </a:extLst>
                </p14:cNvPr>
                <p14:cNvContentPartPr/>
                <p14:nvPr/>
              </p14:nvContentPartPr>
              <p14:xfrm>
                <a:off x="2502540" y="4897620"/>
                <a:ext cx="230400" cy="4636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CACD80C-36F3-429D-BA33-99BF7E422E8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93900" y="4888980"/>
                  <a:ext cx="2480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E1DB8E6-5559-4542-8B20-F05566ED9056}"/>
                    </a:ext>
                  </a:extLst>
                </p14:cNvPr>
                <p14:cNvContentPartPr/>
                <p14:nvPr/>
              </p14:nvContentPartPr>
              <p14:xfrm>
                <a:off x="2795220" y="4960260"/>
                <a:ext cx="114480" cy="118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E1DB8E6-5559-4542-8B20-F05566ED905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786580" y="4951620"/>
                  <a:ext cx="132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BE40AFC-701A-425C-A7FB-DA7143DE8814}"/>
                    </a:ext>
                  </a:extLst>
                </p14:cNvPr>
                <p14:cNvContentPartPr/>
                <p14:nvPr/>
              </p14:nvContentPartPr>
              <p14:xfrm>
                <a:off x="2797380" y="4844340"/>
                <a:ext cx="22320" cy="10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BE40AFC-701A-425C-A7FB-DA7143DE881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788740" y="4835700"/>
                  <a:ext cx="3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CC9436A-B010-433C-922C-F3CED1D92E53}"/>
                    </a:ext>
                  </a:extLst>
                </p14:cNvPr>
                <p14:cNvContentPartPr/>
                <p14:nvPr/>
              </p14:nvContentPartPr>
              <p14:xfrm>
                <a:off x="2966220" y="4884660"/>
                <a:ext cx="540360" cy="198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CC9436A-B010-433C-922C-F3CED1D92E5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957580" y="4876020"/>
                  <a:ext cx="558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AE94B9E-BB17-4031-BF31-772990C82CEB}"/>
                    </a:ext>
                  </a:extLst>
                </p14:cNvPr>
                <p14:cNvContentPartPr/>
                <p14:nvPr/>
              </p14:nvContentPartPr>
              <p14:xfrm>
                <a:off x="3036060" y="4622940"/>
                <a:ext cx="240480" cy="1663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AE94B9E-BB17-4031-BF31-772990C82CE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027420" y="4614300"/>
                  <a:ext cx="2581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FAC0A7B-E7CD-46BD-A98A-166E656C67BD}"/>
              </a:ext>
            </a:extLst>
          </p:cNvPr>
          <p:cNvGrpSpPr/>
          <p:nvPr/>
        </p:nvGrpSpPr>
        <p:grpSpPr>
          <a:xfrm>
            <a:off x="3902220" y="4704300"/>
            <a:ext cx="1028520" cy="723600"/>
            <a:chOff x="3902220" y="4704300"/>
            <a:chExt cx="1028520" cy="7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78D7098-2C98-42DE-8460-9944096B70FF}"/>
                    </a:ext>
                  </a:extLst>
                </p14:cNvPr>
                <p14:cNvContentPartPr/>
                <p14:nvPr/>
              </p14:nvContentPartPr>
              <p14:xfrm>
                <a:off x="3936420" y="4847220"/>
                <a:ext cx="157320" cy="294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78D7098-2C98-42DE-8460-9944096B70F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927780" y="4838220"/>
                  <a:ext cx="174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C874F04-B3A4-4B9F-892E-0C08C9E2A13F}"/>
                    </a:ext>
                  </a:extLst>
                </p14:cNvPr>
                <p14:cNvContentPartPr/>
                <p14:nvPr/>
              </p14:nvContentPartPr>
              <p14:xfrm>
                <a:off x="4069980" y="4715820"/>
                <a:ext cx="121320" cy="361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C874F04-B3A4-4B9F-892E-0C08C9E2A13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060980" y="4707180"/>
                  <a:ext cx="1389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ECB95BA-26A0-450B-86C9-61F171AAA764}"/>
                    </a:ext>
                  </a:extLst>
                </p14:cNvPr>
                <p14:cNvContentPartPr/>
                <p14:nvPr/>
              </p14:nvContentPartPr>
              <p14:xfrm>
                <a:off x="3902220" y="4853340"/>
                <a:ext cx="274680" cy="46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ECB95BA-26A0-450B-86C9-61F171AAA76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893580" y="4844340"/>
                  <a:ext cx="292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22F8DA9-1A33-466D-BCF5-3D2938849A46}"/>
                    </a:ext>
                  </a:extLst>
                </p14:cNvPr>
                <p14:cNvContentPartPr/>
                <p14:nvPr/>
              </p14:nvContentPartPr>
              <p14:xfrm>
                <a:off x="4209300" y="4881060"/>
                <a:ext cx="204480" cy="142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22F8DA9-1A33-466D-BCF5-3D2938849A4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00300" y="4872060"/>
                  <a:ext cx="222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B36DC51-FB20-4E12-A23D-439C341F8D65}"/>
                    </a:ext>
                  </a:extLst>
                </p14:cNvPr>
                <p14:cNvContentPartPr/>
                <p14:nvPr/>
              </p14:nvContentPartPr>
              <p14:xfrm>
                <a:off x="4440060" y="4878900"/>
                <a:ext cx="217080" cy="202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B36DC51-FB20-4E12-A23D-439C341F8D6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431420" y="4870260"/>
                  <a:ext cx="234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F346565-4702-4141-B0D1-2BA7515B17AF}"/>
                    </a:ext>
                  </a:extLst>
                </p14:cNvPr>
                <p14:cNvContentPartPr/>
                <p14:nvPr/>
              </p14:nvContentPartPr>
              <p14:xfrm>
                <a:off x="4648140" y="4911660"/>
                <a:ext cx="282600" cy="516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F346565-4702-4141-B0D1-2BA7515B17A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639140" y="4902660"/>
                  <a:ext cx="3002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4FB37FE-2F6D-492A-A890-2AEF63D35216}"/>
                    </a:ext>
                  </a:extLst>
                </p14:cNvPr>
                <p14:cNvContentPartPr/>
                <p14:nvPr/>
              </p14:nvContentPartPr>
              <p14:xfrm>
                <a:off x="4290660" y="4729140"/>
                <a:ext cx="106560" cy="146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4FB37FE-2F6D-492A-A890-2AEF63D3521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81660" y="4720140"/>
                  <a:ext cx="124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3F9B3ED-89AD-469D-B85D-B8E247DCB488}"/>
                    </a:ext>
                  </a:extLst>
                </p14:cNvPr>
                <p14:cNvContentPartPr/>
                <p14:nvPr/>
              </p14:nvContentPartPr>
              <p14:xfrm>
                <a:off x="4453380" y="4704300"/>
                <a:ext cx="240480" cy="38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3F9B3ED-89AD-469D-B85D-B8E247DCB48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444740" y="4695660"/>
                  <a:ext cx="2581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D15C397-1AE7-412E-99F9-A8C3404F0C60}"/>
              </a:ext>
            </a:extLst>
          </p:cNvPr>
          <p:cNvGrpSpPr/>
          <p:nvPr/>
        </p:nvGrpSpPr>
        <p:grpSpPr>
          <a:xfrm>
            <a:off x="5230620" y="4832460"/>
            <a:ext cx="1624680" cy="298800"/>
            <a:chOff x="5230620" y="4832460"/>
            <a:chExt cx="162468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EAFD36D-CD27-4C00-932F-89813E6C901C}"/>
                    </a:ext>
                  </a:extLst>
                </p14:cNvPr>
                <p14:cNvContentPartPr/>
                <p14:nvPr/>
              </p14:nvContentPartPr>
              <p14:xfrm>
                <a:off x="5230620" y="4849380"/>
                <a:ext cx="168840" cy="251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EAFD36D-CD27-4C00-932F-89813E6C901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221620" y="4840740"/>
                  <a:ext cx="186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FBABB93-40DE-4C0D-86C2-948846FB2215}"/>
                    </a:ext>
                  </a:extLst>
                </p14:cNvPr>
                <p14:cNvContentPartPr/>
                <p14:nvPr/>
              </p14:nvContentPartPr>
              <p14:xfrm>
                <a:off x="5432940" y="4832460"/>
                <a:ext cx="258120" cy="298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FBABB93-40DE-4C0D-86C2-948846FB221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24300" y="4823820"/>
                  <a:ext cx="275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49A19BC-C423-4822-BE4D-EF8073FBF1A1}"/>
                    </a:ext>
                  </a:extLst>
                </p14:cNvPr>
                <p14:cNvContentPartPr/>
                <p14:nvPr/>
              </p14:nvContentPartPr>
              <p14:xfrm>
                <a:off x="5706900" y="4952700"/>
                <a:ext cx="172440" cy="159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49A19BC-C423-4822-BE4D-EF8073FBF1A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98260" y="4943700"/>
                  <a:ext cx="190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5E50AF4-360E-4FE9-8C47-A6914F5699D3}"/>
                    </a:ext>
                  </a:extLst>
                </p14:cNvPr>
                <p14:cNvContentPartPr/>
                <p14:nvPr/>
              </p14:nvContentPartPr>
              <p14:xfrm>
                <a:off x="5970780" y="4894740"/>
                <a:ext cx="690840" cy="196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5E50AF4-360E-4FE9-8C47-A6914F5699D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62140" y="4886100"/>
                  <a:ext cx="708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93707E4-A81E-452B-B329-6345FE0C24B1}"/>
                    </a:ext>
                  </a:extLst>
                </p14:cNvPr>
                <p14:cNvContentPartPr/>
                <p14:nvPr/>
              </p14:nvContentPartPr>
              <p14:xfrm>
                <a:off x="6834780" y="5053500"/>
                <a:ext cx="20520" cy="46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93707E4-A81E-452B-B329-6345FE0C24B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25780" y="5044500"/>
                  <a:ext cx="38160" cy="6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59787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CEAEC-E299-4345-A195-6B97B3CD1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" y="1180815"/>
            <a:ext cx="9144000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B5BBF-F0DB-47E5-83F6-1DA4D960DDE5}"/>
              </a:ext>
            </a:extLst>
          </p:cNvPr>
          <p:cNvSpPr txBox="1"/>
          <p:nvPr/>
        </p:nvSpPr>
        <p:spPr>
          <a:xfrm>
            <a:off x="457200" y="166807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01327D29-EE74-489E-BB03-394F01367B4B}"/>
              </a:ext>
            </a:extLst>
          </p:cNvPr>
          <p:cNvSpPr txBox="1"/>
          <p:nvPr/>
        </p:nvSpPr>
        <p:spPr>
          <a:xfrm>
            <a:off x="228600" y="1286794"/>
            <a:ext cx="8915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A4647ED3-89F4-4EF2-B2B1-17362EB8B5C9}"/>
                  </a:ext>
                </a:extLst>
              </p14:cNvPr>
              <p14:cNvContentPartPr/>
              <p14:nvPr/>
            </p14:nvContentPartPr>
            <p14:xfrm>
              <a:off x="7226490" y="3172335"/>
              <a:ext cx="20520" cy="2160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A4647ED3-89F4-4EF2-B2B1-17362EB8B5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7850" y="3163335"/>
                <a:ext cx="38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F57BA040-3937-42CB-9625-7771A4FA1F82}"/>
                  </a:ext>
                </a:extLst>
              </p14:cNvPr>
              <p14:cNvContentPartPr/>
              <p14:nvPr/>
            </p14:nvContentPartPr>
            <p14:xfrm>
              <a:off x="8084370" y="4828335"/>
              <a:ext cx="15480" cy="1764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F57BA040-3937-42CB-9625-7771A4FA1F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5730" y="4819335"/>
                <a:ext cx="33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F7202479-BBDA-452B-9962-6E84E0104BD1}"/>
                  </a:ext>
                </a:extLst>
              </p14:cNvPr>
              <p14:cNvContentPartPr/>
              <p14:nvPr/>
            </p14:nvContentPartPr>
            <p14:xfrm>
              <a:off x="1526250" y="3502815"/>
              <a:ext cx="12960" cy="1152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F7202479-BBDA-452B-9962-6E84E0104B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7610" y="3493815"/>
                <a:ext cx="306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42293D7C-E96D-475F-BEEF-F7A456ED6998}"/>
                  </a:ext>
                </a:extLst>
              </p14:cNvPr>
              <p14:cNvContentPartPr/>
              <p14:nvPr/>
            </p14:nvContentPartPr>
            <p14:xfrm>
              <a:off x="5417850" y="4807815"/>
              <a:ext cx="8280" cy="21960"/>
            </p14:xfrm>
          </p:contentPart>
        </mc:Choice>
        <mc:Fallback xmlns=""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42293D7C-E96D-475F-BEEF-F7A456ED69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9210" y="4798815"/>
                <a:ext cx="2592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3" name="Group 782">
            <a:extLst>
              <a:ext uri="{FF2B5EF4-FFF2-40B4-BE49-F238E27FC236}">
                <a16:creationId xmlns:a16="http://schemas.microsoft.com/office/drawing/2014/main" id="{93447221-66DB-48EA-AA0E-C475B4AC6243}"/>
              </a:ext>
            </a:extLst>
          </p:cNvPr>
          <p:cNvGrpSpPr/>
          <p:nvPr/>
        </p:nvGrpSpPr>
        <p:grpSpPr>
          <a:xfrm>
            <a:off x="654105" y="2876055"/>
            <a:ext cx="7863120" cy="3196195"/>
            <a:chOff x="654105" y="2876055"/>
            <a:chExt cx="7863120" cy="31961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8AB4CD0-FA70-4CA8-9E3C-3EFF54B5756E}"/>
                    </a:ext>
                  </a:extLst>
                </p14:cNvPr>
                <p14:cNvContentPartPr/>
                <p14:nvPr/>
              </p14:nvContentPartPr>
              <p14:xfrm>
                <a:off x="7669290" y="4122735"/>
                <a:ext cx="23040" cy="255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8AB4CD0-FA70-4CA8-9E3C-3EFF54B575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60290" y="4114095"/>
                  <a:ext cx="40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DE42B405-6825-47C9-A9A5-0E64B1BA488E}"/>
                    </a:ext>
                  </a:extLst>
                </p14:cNvPr>
                <p14:cNvContentPartPr/>
                <p14:nvPr/>
              </p14:nvContentPartPr>
              <p14:xfrm>
                <a:off x="1353810" y="4155135"/>
                <a:ext cx="25200" cy="100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DE42B405-6825-47C9-A9A5-0E64B1BA48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4810" y="4146495"/>
                  <a:ext cx="4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CE7E11FB-0067-4187-A2CE-A68F1DCCCD7F}"/>
                    </a:ext>
                  </a:extLst>
                </p14:cNvPr>
                <p14:cNvContentPartPr/>
                <p14:nvPr/>
              </p14:nvContentPartPr>
              <p14:xfrm>
                <a:off x="705585" y="3358815"/>
                <a:ext cx="2880" cy="36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CE7E11FB-0067-4187-A2CE-A68F1DCCCD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6585" y="3349815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D8D090DF-89A9-448B-9AC3-7266A7AC494C}"/>
                    </a:ext>
                  </a:extLst>
                </p14:cNvPr>
                <p14:cNvContentPartPr/>
                <p14:nvPr/>
              </p14:nvContentPartPr>
              <p14:xfrm>
                <a:off x="685065" y="3301215"/>
                <a:ext cx="214920" cy="2988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D8D090DF-89A9-448B-9AC3-7266A7AC49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6065" y="3292575"/>
                  <a:ext cx="232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36B4F910-1746-43D1-B8AE-59444F81A8C1}"/>
                    </a:ext>
                  </a:extLst>
                </p14:cNvPr>
                <p14:cNvContentPartPr/>
                <p14:nvPr/>
              </p14:nvContentPartPr>
              <p14:xfrm>
                <a:off x="7541625" y="2968575"/>
                <a:ext cx="423720" cy="31752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36B4F910-1746-43D1-B8AE-59444F81A8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32985" y="2959575"/>
                  <a:ext cx="4413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BFFC2103-09DE-460A-8FED-4E5DC715806C}"/>
                    </a:ext>
                  </a:extLst>
                </p14:cNvPr>
                <p14:cNvContentPartPr/>
                <p14:nvPr/>
              </p14:nvContentPartPr>
              <p14:xfrm>
                <a:off x="8016465" y="3154695"/>
                <a:ext cx="342360" cy="13284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BFFC2103-09DE-460A-8FED-4E5DC71580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07825" y="3145695"/>
                  <a:ext cx="360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6F1E8D17-F9FA-4FCF-9076-6AE650FC76D2}"/>
                    </a:ext>
                  </a:extLst>
                </p14:cNvPr>
                <p14:cNvContentPartPr/>
                <p14:nvPr/>
              </p14:nvContentPartPr>
              <p14:xfrm>
                <a:off x="8282145" y="3206895"/>
                <a:ext cx="235080" cy="35388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6F1E8D17-F9FA-4FCF-9076-6AE650FC76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73505" y="3197895"/>
                  <a:ext cx="2527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FF1B0AF6-04D8-4C4C-87CB-21FEF0614411}"/>
                    </a:ext>
                  </a:extLst>
                </p14:cNvPr>
                <p14:cNvContentPartPr/>
                <p14:nvPr/>
              </p14:nvContentPartPr>
              <p14:xfrm>
                <a:off x="8034105" y="2876055"/>
                <a:ext cx="169920" cy="12240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FF1B0AF6-04D8-4C4C-87CB-21FEF06144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25105" y="2867415"/>
                  <a:ext cx="187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AE4B966B-34C3-40C8-82C5-89C5213E7950}"/>
                    </a:ext>
                  </a:extLst>
                </p14:cNvPr>
                <p14:cNvContentPartPr/>
                <p14:nvPr/>
              </p14:nvContentPartPr>
              <p14:xfrm>
                <a:off x="7819545" y="3005655"/>
                <a:ext cx="158400" cy="22284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AE4B966B-34C3-40C8-82C5-89C5213E79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10545" y="2997015"/>
                  <a:ext cx="176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311B30C0-925C-4D71-AFA2-D8355635D14E}"/>
                    </a:ext>
                  </a:extLst>
                </p14:cNvPr>
                <p14:cNvContentPartPr/>
                <p14:nvPr/>
              </p14:nvContentPartPr>
              <p14:xfrm>
                <a:off x="7819545" y="3485175"/>
                <a:ext cx="7920" cy="1476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311B30C0-925C-4D71-AFA2-D8355635D1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10545" y="3476175"/>
                  <a:ext cx="2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9833EC13-5C71-4B19-87AC-704519AE55BD}"/>
                    </a:ext>
                  </a:extLst>
                </p14:cNvPr>
                <p14:cNvContentPartPr/>
                <p14:nvPr/>
              </p14:nvContentPartPr>
              <p14:xfrm>
                <a:off x="1169985" y="3205095"/>
                <a:ext cx="89640" cy="17424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9833EC13-5C71-4B19-87AC-704519AE55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1345" y="3196095"/>
                  <a:ext cx="107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6075FBBE-2A62-4A39-91B4-7B667968FC7B}"/>
                    </a:ext>
                  </a:extLst>
                </p14:cNvPr>
                <p14:cNvContentPartPr/>
                <p14:nvPr/>
              </p14:nvContentPartPr>
              <p14:xfrm>
                <a:off x="1127505" y="3111855"/>
                <a:ext cx="329040" cy="14544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6075FBBE-2A62-4A39-91B4-7B667968FC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8865" y="3102855"/>
                  <a:ext cx="346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29646394-C717-4A64-B162-31BA7B0276D4}"/>
                    </a:ext>
                  </a:extLst>
                </p14:cNvPr>
                <p14:cNvContentPartPr/>
                <p14:nvPr/>
              </p14:nvContentPartPr>
              <p14:xfrm>
                <a:off x="1428465" y="3063975"/>
                <a:ext cx="10440" cy="5940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29646394-C717-4A64-B162-31BA7B0276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19465" y="3055335"/>
                  <a:ext cx="2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43113BAD-3CEF-4358-8138-AD073087CC17}"/>
                    </a:ext>
                  </a:extLst>
                </p14:cNvPr>
                <p14:cNvContentPartPr/>
                <p14:nvPr/>
              </p14:nvContentPartPr>
              <p14:xfrm>
                <a:off x="1504425" y="3121935"/>
                <a:ext cx="312480" cy="13248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43113BAD-3CEF-4358-8138-AD073087CC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95785" y="3112935"/>
                  <a:ext cx="330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C3896E03-280F-4A24-A4E0-993661EA5FCC}"/>
                    </a:ext>
                  </a:extLst>
                </p14:cNvPr>
                <p14:cNvContentPartPr/>
                <p14:nvPr/>
              </p14:nvContentPartPr>
              <p14:xfrm>
                <a:off x="1590465" y="2996655"/>
                <a:ext cx="147240" cy="4500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C3896E03-280F-4A24-A4E0-993661EA5F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81465" y="2988015"/>
                  <a:ext cx="164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53087C2A-6AA6-4855-BDC8-F9FB5135E4A2}"/>
                    </a:ext>
                  </a:extLst>
                </p14:cNvPr>
                <p14:cNvContentPartPr/>
                <p14:nvPr/>
              </p14:nvContentPartPr>
              <p14:xfrm>
                <a:off x="2314785" y="3148935"/>
                <a:ext cx="311760" cy="13968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53087C2A-6AA6-4855-BDC8-F9FB5135E4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06145" y="3140295"/>
                  <a:ext cx="329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1BE4457D-5E52-4DF1-9F50-EDCF32BF015F}"/>
                    </a:ext>
                  </a:extLst>
                </p14:cNvPr>
                <p14:cNvContentPartPr/>
                <p14:nvPr/>
              </p14:nvContentPartPr>
              <p14:xfrm>
                <a:off x="2602785" y="3159735"/>
                <a:ext cx="238680" cy="31248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1BE4457D-5E52-4DF1-9F50-EDCF32BF01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93785" y="3151095"/>
                  <a:ext cx="256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FE9C58BE-A93F-4674-BB88-2455E926245E}"/>
                    </a:ext>
                  </a:extLst>
                </p14:cNvPr>
                <p14:cNvContentPartPr/>
                <p14:nvPr/>
              </p14:nvContentPartPr>
              <p14:xfrm>
                <a:off x="2891865" y="3152535"/>
                <a:ext cx="207360" cy="13608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FE9C58BE-A93F-4674-BB88-2455E92624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83225" y="3143895"/>
                  <a:ext cx="225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D4297D24-DAC8-4A52-87B5-67ABB3948C01}"/>
                    </a:ext>
                  </a:extLst>
                </p14:cNvPr>
                <p14:cNvContentPartPr/>
                <p14:nvPr/>
              </p14:nvContentPartPr>
              <p14:xfrm>
                <a:off x="3101745" y="3142815"/>
                <a:ext cx="439200" cy="17460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D4297D24-DAC8-4A52-87B5-67ABB3948C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93105" y="3133815"/>
                  <a:ext cx="456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C42130AC-A25E-449F-BB56-CFD50043D9A0}"/>
                    </a:ext>
                  </a:extLst>
                </p14:cNvPr>
                <p14:cNvContentPartPr/>
                <p14:nvPr/>
              </p14:nvContentPartPr>
              <p14:xfrm>
                <a:off x="3163665" y="3022215"/>
                <a:ext cx="137160" cy="6840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C42130AC-A25E-449F-BB56-CFD50043D9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55025" y="3013215"/>
                  <a:ext cx="154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C8F15100-E0A3-4382-B971-C03D641B1CE8}"/>
                    </a:ext>
                  </a:extLst>
                </p14:cNvPr>
                <p14:cNvContentPartPr/>
                <p14:nvPr/>
              </p14:nvContentPartPr>
              <p14:xfrm>
                <a:off x="3344025" y="3047055"/>
                <a:ext cx="150480" cy="2916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C8F15100-E0A3-4382-B971-C03D641B1C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35385" y="3038415"/>
                  <a:ext cx="168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397D8B9C-5829-4245-8CFD-1CF9157289F2}"/>
                    </a:ext>
                  </a:extLst>
                </p14:cNvPr>
                <p14:cNvContentPartPr/>
                <p14:nvPr/>
              </p14:nvContentPartPr>
              <p14:xfrm>
                <a:off x="3852345" y="3112215"/>
                <a:ext cx="266040" cy="15696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397D8B9C-5829-4245-8CFD-1CF9157289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43705" y="3103215"/>
                  <a:ext cx="283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463580F2-D4E7-4719-A152-32E7B955B305}"/>
                    </a:ext>
                  </a:extLst>
                </p14:cNvPr>
                <p14:cNvContentPartPr/>
                <p14:nvPr/>
              </p14:nvContentPartPr>
              <p14:xfrm>
                <a:off x="4120545" y="3187815"/>
                <a:ext cx="350280" cy="11700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463580F2-D4E7-4719-A152-32E7B955B3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11905" y="3178815"/>
                  <a:ext cx="367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E5512BBD-D79E-4052-8573-24C816E233E0}"/>
                    </a:ext>
                  </a:extLst>
                </p14:cNvPr>
                <p14:cNvContentPartPr/>
                <p14:nvPr/>
              </p14:nvContentPartPr>
              <p14:xfrm>
                <a:off x="4401345" y="3210855"/>
                <a:ext cx="228240" cy="35532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E5512BBD-D79E-4052-8573-24C816E233E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92345" y="3201855"/>
                  <a:ext cx="245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FF6ABEC5-8524-4933-8EC8-176AB1BBFB13}"/>
                    </a:ext>
                  </a:extLst>
                </p14:cNvPr>
                <p14:cNvContentPartPr/>
                <p14:nvPr/>
              </p14:nvContentPartPr>
              <p14:xfrm>
                <a:off x="4330065" y="2964975"/>
                <a:ext cx="240480" cy="9684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FF6ABEC5-8524-4933-8EC8-176AB1BBFB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21425" y="2956335"/>
                  <a:ext cx="258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BF53D30B-5F0E-4549-B8DB-77EE79E60464}"/>
                    </a:ext>
                  </a:extLst>
                </p14:cNvPr>
                <p14:cNvContentPartPr/>
                <p14:nvPr/>
              </p14:nvContentPartPr>
              <p14:xfrm>
                <a:off x="4937025" y="2982615"/>
                <a:ext cx="402120" cy="30024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BF53D30B-5F0E-4549-B8DB-77EE79E604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28385" y="2973975"/>
                  <a:ext cx="419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770B297F-B2EA-44A7-8A14-7D0B74395AC8}"/>
                    </a:ext>
                  </a:extLst>
                </p14:cNvPr>
                <p14:cNvContentPartPr/>
                <p14:nvPr/>
              </p14:nvContentPartPr>
              <p14:xfrm>
                <a:off x="5362545" y="3161895"/>
                <a:ext cx="117720" cy="10332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770B297F-B2EA-44A7-8A14-7D0B74395A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53545" y="3153255"/>
                  <a:ext cx="135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183E3D2F-CBF7-4A1F-990D-C2FCEB05240B}"/>
                    </a:ext>
                  </a:extLst>
                </p14:cNvPr>
                <p14:cNvContentPartPr/>
                <p14:nvPr/>
              </p14:nvContentPartPr>
              <p14:xfrm>
                <a:off x="5515905" y="3146055"/>
                <a:ext cx="160920" cy="13680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183E3D2F-CBF7-4A1F-990D-C2FCEB0524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06905" y="3137415"/>
                  <a:ext cx="178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2FBB15BC-2520-487C-83B5-DEBFF9D375E0}"/>
                    </a:ext>
                  </a:extLst>
                </p14:cNvPr>
                <p14:cNvContentPartPr/>
                <p14:nvPr/>
              </p14:nvContentPartPr>
              <p14:xfrm>
                <a:off x="5633985" y="3180615"/>
                <a:ext cx="218880" cy="38484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2FBB15BC-2520-487C-83B5-DEBFF9D375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24985" y="3171975"/>
                  <a:ext cx="2365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D2CC401D-3A62-47F2-B567-C2842653A144}"/>
                    </a:ext>
                  </a:extLst>
                </p14:cNvPr>
                <p14:cNvContentPartPr/>
                <p14:nvPr/>
              </p14:nvContentPartPr>
              <p14:xfrm>
                <a:off x="5448945" y="2977215"/>
                <a:ext cx="179280" cy="6732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D2CC401D-3A62-47F2-B567-C2842653A1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39945" y="2968575"/>
                  <a:ext cx="196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A5B6C697-1178-4FAA-86B2-3370B5690A18}"/>
                    </a:ext>
                  </a:extLst>
                </p14:cNvPr>
                <p14:cNvContentPartPr/>
                <p14:nvPr/>
              </p14:nvContentPartPr>
              <p14:xfrm>
                <a:off x="5264985" y="2982255"/>
                <a:ext cx="153720" cy="16992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A5B6C697-1178-4FAA-86B2-3370B5690A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56345" y="2973615"/>
                  <a:ext cx="171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9642E552-AE61-4203-9E94-28E6396ED86E}"/>
                    </a:ext>
                  </a:extLst>
                </p14:cNvPr>
                <p14:cNvContentPartPr/>
                <p14:nvPr/>
              </p14:nvContentPartPr>
              <p14:xfrm>
                <a:off x="5308905" y="3426135"/>
                <a:ext cx="15480" cy="3744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9642E552-AE61-4203-9E94-28E6396ED8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99905" y="3417495"/>
                  <a:ext cx="33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D5271C03-E5CF-4ACB-8626-CE0159A5D2DB}"/>
                    </a:ext>
                  </a:extLst>
                </p14:cNvPr>
                <p14:cNvContentPartPr/>
                <p14:nvPr/>
              </p14:nvContentPartPr>
              <p14:xfrm>
                <a:off x="6125745" y="3131655"/>
                <a:ext cx="30960" cy="4932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D5271C03-E5CF-4ACB-8626-CE0159A5D2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17105" y="3122655"/>
                  <a:ext cx="48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1E5F6507-B6EA-4AC1-9980-AE5BC52A0AE5}"/>
                    </a:ext>
                  </a:extLst>
                </p14:cNvPr>
                <p14:cNvContentPartPr/>
                <p14:nvPr/>
              </p14:nvContentPartPr>
              <p14:xfrm>
                <a:off x="6075345" y="3242535"/>
                <a:ext cx="35280" cy="3276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1E5F6507-B6EA-4AC1-9980-AE5BC52A0AE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66705" y="3233535"/>
                  <a:ext cx="52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168781C5-8DE5-4BBD-8492-FF225AED3AEA}"/>
                    </a:ext>
                  </a:extLst>
                </p14:cNvPr>
                <p14:cNvContentPartPr/>
                <p14:nvPr/>
              </p14:nvContentPartPr>
              <p14:xfrm>
                <a:off x="6424545" y="3129855"/>
                <a:ext cx="97560" cy="20484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168781C5-8DE5-4BBD-8492-FF225AED3A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15545" y="3120855"/>
                  <a:ext cx="115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8BF18B37-C719-4308-B4AC-5F518A88D16B}"/>
                    </a:ext>
                  </a:extLst>
                </p14:cNvPr>
                <p14:cNvContentPartPr/>
                <p14:nvPr/>
              </p14:nvContentPartPr>
              <p14:xfrm>
                <a:off x="6455505" y="3101415"/>
                <a:ext cx="329760" cy="16668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8BF18B37-C719-4308-B4AC-5F518A88D1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46505" y="3092415"/>
                  <a:ext cx="347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7C980619-791B-4F92-B3D3-A84493A1B1DE}"/>
                    </a:ext>
                  </a:extLst>
                </p14:cNvPr>
                <p14:cNvContentPartPr/>
                <p14:nvPr/>
              </p14:nvContentPartPr>
              <p14:xfrm>
                <a:off x="6746385" y="3151455"/>
                <a:ext cx="350280" cy="12708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7C980619-791B-4F92-B3D3-A84493A1B1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37745" y="3142455"/>
                  <a:ext cx="367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BB82FD9A-F7A7-4D24-9358-F665B583470B}"/>
                    </a:ext>
                  </a:extLst>
                </p14:cNvPr>
                <p14:cNvContentPartPr/>
                <p14:nvPr/>
              </p14:nvContentPartPr>
              <p14:xfrm>
                <a:off x="7091265" y="3153615"/>
                <a:ext cx="199440" cy="32076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BB82FD9A-F7A7-4D24-9358-F665B583470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82625" y="3144975"/>
                  <a:ext cx="2170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CC61A6D1-A8C0-4953-A46A-8DA0719C9019}"/>
                    </a:ext>
                  </a:extLst>
                </p14:cNvPr>
                <p14:cNvContentPartPr/>
                <p14:nvPr/>
              </p14:nvContentPartPr>
              <p14:xfrm>
                <a:off x="6925305" y="2891175"/>
                <a:ext cx="243000" cy="10044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CC61A6D1-A8C0-4953-A46A-8DA0719C90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16665" y="2882175"/>
                  <a:ext cx="260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D345BE67-9B4F-4EDB-9F21-0F1F6E5C980E}"/>
                    </a:ext>
                  </a:extLst>
                </p14:cNvPr>
                <p14:cNvContentPartPr/>
                <p14:nvPr/>
              </p14:nvContentPartPr>
              <p14:xfrm>
                <a:off x="1100865" y="3461415"/>
                <a:ext cx="434880" cy="16524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D345BE67-9B4F-4EDB-9F21-0F1F6E5C980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2225" y="3452415"/>
                  <a:ext cx="452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BFC25F7F-D180-42FC-9CD2-9EA39AA5BD39}"/>
                    </a:ext>
                  </a:extLst>
                </p14:cNvPr>
                <p14:cNvContentPartPr/>
                <p14:nvPr/>
              </p14:nvContentPartPr>
              <p14:xfrm>
                <a:off x="1573905" y="3492375"/>
                <a:ext cx="207360" cy="12096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BFC25F7F-D180-42FC-9CD2-9EA39AA5BD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64905" y="3483375"/>
                  <a:ext cx="225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C8B593B0-3B96-49A3-A5F0-2E35D1ECFF78}"/>
                    </a:ext>
                  </a:extLst>
                </p14:cNvPr>
                <p14:cNvContentPartPr/>
                <p14:nvPr/>
              </p14:nvContentPartPr>
              <p14:xfrm>
                <a:off x="1788465" y="3380415"/>
                <a:ext cx="66960" cy="24444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C8B593B0-3B96-49A3-A5F0-2E35D1ECFF7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79465" y="3371415"/>
                  <a:ext cx="84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FF363DE7-9D07-4553-BC36-C755F0686C23}"/>
                    </a:ext>
                  </a:extLst>
                </p14:cNvPr>
                <p14:cNvContentPartPr/>
                <p14:nvPr/>
              </p14:nvContentPartPr>
              <p14:xfrm>
                <a:off x="1770105" y="3433335"/>
                <a:ext cx="120960" cy="5508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FF363DE7-9D07-4553-BC36-C755F0686C2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61105" y="3424695"/>
                  <a:ext cx="138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5D55E746-7A3B-45BB-89B1-629A22EC5E0F}"/>
                    </a:ext>
                  </a:extLst>
                </p14:cNvPr>
                <p14:cNvContentPartPr/>
                <p14:nvPr/>
              </p14:nvContentPartPr>
              <p14:xfrm>
                <a:off x="1607025" y="3312015"/>
                <a:ext cx="108360" cy="7128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5D55E746-7A3B-45BB-89B1-629A22EC5E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98385" y="3303015"/>
                  <a:ext cx="126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FAB2924D-A402-42EF-AFE2-4ABFF55BA1C8}"/>
                    </a:ext>
                  </a:extLst>
                </p14:cNvPr>
                <p14:cNvContentPartPr/>
                <p14:nvPr/>
              </p14:nvContentPartPr>
              <p14:xfrm>
                <a:off x="1538265" y="3731055"/>
                <a:ext cx="20880" cy="3744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FAB2924D-A402-42EF-AFE2-4ABFF55BA1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29265" y="3722055"/>
                  <a:ext cx="38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D6928EE2-BEF0-4749-8534-007BD2D51901}"/>
                    </a:ext>
                  </a:extLst>
                </p14:cNvPr>
                <p14:cNvContentPartPr/>
                <p14:nvPr/>
              </p14:nvContentPartPr>
              <p14:xfrm>
                <a:off x="2055945" y="3475095"/>
                <a:ext cx="169920" cy="20052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D6928EE2-BEF0-4749-8534-007BD2D519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46945" y="3466095"/>
                  <a:ext cx="187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F6891571-A55C-4C5C-96AD-8BB0322F7130}"/>
                    </a:ext>
                  </a:extLst>
                </p14:cNvPr>
                <p14:cNvContentPartPr/>
                <p14:nvPr/>
              </p14:nvContentPartPr>
              <p14:xfrm>
                <a:off x="2199585" y="3334335"/>
                <a:ext cx="261000" cy="31860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F6891571-A55C-4C5C-96AD-8BB0322F713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90945" y="3325695"/>
                  <a:ext cx="278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4882E25F-0DBE-4842-A0E1-FE3C8A99CDF5}"/>
                    </a:ext>
                  </a:extLst>
                </p14:cNvPr>
                <p14:cNvContentPartPr/>
                <p14:nvPr/>
              </p14:nvContentPartPr>
              <p14:xfrm>
                <a:off x="2434665" y="3511095"/>
                <a:ext cx="82080" cy="11016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4882E25F-0DBE-4842-A0E1-FE3C8A99CDF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25665" y="3502095"/>
                  <a:ext cx="99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151EA5E7-37EB-4630-95FD-63770C92D183}"/>
                    </a:ext>
                  </a:extLst>
                </p14:cNvPr>
                <p14:cNvContentPartPr/>
                <p14:nvPr/>
              </p14:nvContentPartPr>
              <p14:xfrm>
                <a:off x="2545905" y="3489495"/>
                <a:ext cx="55440" cy="13896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151EA5E7-37EB-4630-95FD-63770C92D18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36905" y="3480855"/>
                  <a:ext cx="73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FCF793DE-BE43-4D22-A036-5E0D09335A51}"/>
                    </a:ext>
                  </a:extLst>
                </p14:cNvPr>
                <p14:cNvContentPartPr/>
                <p14:nvPr/>
              </p14:nvContentPartPr>
              <p14:xfrm>
                <a:off x="2453385" y="3421815"/>
                <a:ext cx="68400" cy="8712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FCF793DE-BE43-4D22-A036-5E0D09335A5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44385" y="3413175"/>
                  <a:ext cx="86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5DF07D40-AAD7-4874-BC1C-0E80D430FB59}"/>
                    </a:ext>
                  </a:extLst>
                </p14:cNvPr>
                <p14:cNvContentPartPr/>
                <p14:nvPr/>
              </p14:nvContentPartPr>
              <p14:xfrm>
                <a:off x="2506305" y="3348015"/>
                <a:ext cx="86760" cy="3384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5DF07D40-AAD7-4874-BC1C-0E80D430FB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97305" y="3339375"/>
                  <a:ext cx="104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2CC08AE3-F74C-4ACE-8C38-DBEB7BCC9A03}"/>
                    </a:ext>
                  </a:extLst>
                </p14:cNvPr>
                <p14:cNvContentPartPr/>
                <p14:nvPr/>
              </p14:nvContentPartPr>
              <p14:xfrm>
                <a:off x="2198145" y="3405975"/>
                <a:ext cx="170640" cy="504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2CC08AE3-F74C-4ACE-8C38-DBEB7BCC9A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89145" y="3397335"/>
                  <a:ext cx="188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D97B4DE0-6121-456C-ABA7-EB41F0660AFB}"/>
                    </a:ext>
                  </a:extLst>
                </p14:cNvPr>
                <p14:cNvContentPartPr/>
                <p14:nvPr/>
              </p14:nvContentPartPr>
              <p14:xfrm>
                <a:off x="2606025" y="3610095"/>
                <a:ext cx="128880" cy="9216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D97B4DE0-6121-456C-ABA7-EB41F0660A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97025" y="3601095"/>
                  <a:ext cx="146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1E071C51-B1A9-425B-8F98-0D85B4FBDAA3}"/>
                    </a:ext>
                  </a:extLst>
                </p14:cNvPr>
                <p14:cNvContentPartPr/>
                <p14:nvPr/>
              </p14:nvContentPartPr>
              <p14:xfrm>
                <a:off x="3054225" y="3476895"/>
                <a:ext cx="257040" cy="14976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1E071C51-B1A9-425B-8F98-0D85B4FBDAA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45225" y="3468255"/>
                  <a:ext cx="274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3DA4FD34-9676-4E97-ABE7-BF26F6E0E908}"/>
                    </a:ext>
                  </a:extLst>
                </p14:cNvPr>
                <p14:cNvContentPartPr/>
                <p14:nvPr/>
              </p14:nvContentPartPr>
              <p14:xfrm>
                <a:off x="3331785" y="3512895"/>
                <a:ext cx="326880" cy="12636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3DA4FD34-9676-4E97-ABE7-BF26F6E0E9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22785" y="3503895"/>
                  <a:ext cx="344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5998B353-2792-43C3-9B24-6F7DA09980A8}"/>
                    </a:ext>
                  </a:extLst>
                </p14:cNvPr>
                <p14:cNvContentPartPr/>
                <p14:nvPr/>
              </p14:nvContentPartPr>
              <p14:xfrm>
                <a:off x="3688185" y="3558975"/>
                <a:ext cx="233280" cy="27000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5998B353-2792-43C3-9B24-6F7DA09980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79545" y="3549975"/>
                  <a:ext cx="250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8741974A-EA6E-4961-8B22-1C3005196696}"/>
                    </a:ext>
                  </a:extLst>
                </p14:cNvPr>
                <p14:cNvContentPartPr/>
                <p14:nvPr/>
              </p14:nvContentPartPr>
              <p14:xfrm>
                <a:off x="3494505" y="3314175"/>
                <a:ext cx="192240" cy="5832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8741974A-EA6E-4961-8B22-1C300519669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85865" y="3305175"/>
                  <a:ext cx="209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5EA2726C-97D2-4EA2-A5BD-00B9580551B4}"/>
                    </a:ext>
                  </a:extLst>
                </p14:cNvPr>
                <p14:cNvContentPartPr/>
                <p14:nvPr/>
              </p14:nvContentPartPr>
              <p14:xfrm>
                <a:off x="4439865" y="3352695"/>
                <a:ext cx="357840" cy="29916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5EA2726C-97D2-4EA2-A5BD-00B9580551B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31225" y="3344055"/>
                  <a:ext cx="375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F56A9EA7-75A7-4977-BB0E-40BA8D9D1345}"/>
                    </a:ext>
                  </a:extLst>
                </p14:cNvPr>
                <p14:cNvContentPartPr/>
                <p14:nvPr/>
              </p14:nvContentPartPr>
              <p14:xfrm>
                <a:off x="4774665" y="3534855"/>
                <a:ext cx="41400" cy="9792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F56A9EA7-75A7-4977-BB0E-40BA8D9D13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65665" y="3526215"/>
                  <a:ext cx="59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62686AD5-0B4B-4985-AAA7-CEDA7B2E6A24}"/>
                    </a:ext>
                  </a:extLst>
                </p14:cNvPr>
                <p14:cNvContentPartPr/>
                <p14:nvPr/>
              </p14:nvContentPartPr>
              <p14:xfrm>
                <a:off x="4840185" y="3526575"/>
                <a:ext cx="91800" cy="11160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62686AD5-0B4B-4985-AAA7-CEDA7B2E6A2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31545" y="3517935"/>
                  <a:ext cx="109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74E44E10-A767-4CA2-A1AD-F5B718FE0C45}"/>
                    </a:ext>
                  </a:extLst>
                </p14:cNvPr>
                <p14:cNvContentPartPr/>
                <p14:nvPr/>
              </p14:nvContentPartPr>
              <p14:xfrm>
                <a:off x="4910745" y="3523695"/>
                <a:ext cx="151560" cy="12960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74E44E10-A767-4CA2-A1AD-F5B718FE0C4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02105" y="3515055"/>
                  <a:ext cx="169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9A2C93C1-A7E0-43BB-81DE-DFCAE5872200}"/>
                    </a:ext>
                  </a:extLst>
                </p14:cNvPr>
                <p14:cNvContentPartPr/>
                <p14:nvPr/>
              </p14:nvContentPartPr>
              <p14:xfrm>
                <a:off x="4994625" y="3572655"/>
                <a:ext cx="240120" cy="32184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9A2C93C1-A7E0-43BB-81DE-DFCAE587220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85985" y="3564015"/>
                  <a:ext cx="257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EFFFF3B8-4D29-4D21-8C63-EAA836725255}"/>
                    </a:ext>
                  </a:extLst>
                </p14:cNvPr>
                <p14:cNvContentPartPr/>
                <p14:nvPr/>
              </p14:nvContentPartPr>
              <p14:xfrm>
                <a:off x="4897065" y="3344055"/>
                <a:ext cx="164160" cy="8388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EFFFF3B8-4D29-4D21-8C63-EAA83672525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88425" y="3335415"/>
                  <a:ext cx="181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6CB2C15D-D0FE-424C-B537-C1F0A96F9FA8}"/>
                    </a:ext>
                  </a:extLst>
                </p14:cNvPr>
                <p14:cNvContentPartPr/>
                <p14:nvPr/>
              </p14:nvContentPartPr>
              <p14:xfrm>
                <a:off x="4764225" y="3385095"/>
                <a:ext cx="112680" cy="43812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6CB2C15D-D0FE-424C-B537-C1F0A96F9FA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55585" y="3376095"/>
                  <a:ext cx="1303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734F8513-88A5-4551-AA5C-91D188FDD0CE}"/>
                    </a:ext>
                  </a:extLst>
                </p14:cNvPr>
                <p14:cNvContentPartPr/>
                <p14:nvPr/>
              </p14:nvContentPartPr>
              <p14:xfrm>
                <a:off x="5560185" y="3585615"/>
                <a:ext cx="272160" cy="25344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734F8513-88A5-4551-AA5C-91D188FDD0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51545" y="3576975"/>
                  <a:ext cx="289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29816DF7-648F-4BCC-A468-DB892516A03D}"/>
                    </a:ext>
                  </a:extLst>
                </p14:cNvPr>
                <p14:cNvContentPartPr/>
                <p14:nvPr/>
              </p14:nvContentPartPr>
              <p14:xfrm>
                <a:off x="5873025" y="3580215"/>
                <a:ext cx="30960" cy="9900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29816DF7-648F-4BCC-A468-DB892516A0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64025" y="3571215"/>
                  <a:ext cx="48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B1210EEE-42F1-4215-8553-7964C3D73916}"/>
                    </a:ext>
                  </a:extLst>
                </p14:cNvPr>
                <p14:cNvContentPartPr/>
                <p14:nvPr/>
              </p14:nvContentPartPr>
              <p14:xfrm>
                <a:off x="5916945" y="3515055"/>
                <a:ext cx="23040" cy="3924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B1210EEE-42F1-4215-8553-7964C3D7391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07945" y="3506415"/>
                  <a:ext cx="40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A50C0173-6EE2-453C-9629-89D8D1301C90}"/>
                    </a:ext>
                  </a:extLst>
                </p14:cNvPr>
                <p14:cNvContentPartPr/>
                <p14:nvPr/>
              </p14:nvContentPartPr>
              <p14:xfrm>
                <a:off x="5972385" y="3549975"/>
                <a:ext cx="136440" cy="13824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A50C0173-6EE2-453C-9629-89D8D1301C9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63745" y="3541335"/>
                  <a:ext cx="154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23EF5C26-9F40-4811-B6C7-A942BF317065}"/>
                    </a:ext>
                  </a:extLst>
                </p14:cNvPr>
                <p14:cNvContentPartPr/>
                <p14:nvPr/>
              </p14:nvContentPartPr>
              <p14:xfrm>
                <a:off x="6102705" y="3407775"/>
                <a:ext cx="102600" cy="11484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23EF5C26-9F40-4811-B6C7-A942BF3170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94065" y="3399135"/>
                  <a:ext cx="120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4B3FD2B8-6251-4EAA-9FAE-4919949C7450}"/>
                    </a:ext>
                  </a:extLst>
                </p14:cNvPr>
                <p14:cNvContentPartPr/>
                <p14:nvPr/>
              </p14:nvContentPartPr>
              <p14:xfrm>
                <a:off x="6197745" y="3651855"/>
                <a:ext cx="114840" cy="10368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4B3FD2B8-6251-4EAA-9FAE-4919949C745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89105" y="3642855"/>
                  <a:ext cx="132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5B455777-4B01-40C5-96B4-D055859591EB}"/>
                    </a:ext>
                  </a:extLst>
                </p14:cNvPr>
                <p14:cNvContentPartPr/>
                <p14:nvPr/>
              </p14:nvContentPartPr>
              <p14:xfrm>
                <a:off x="6577905" y="3648975"/>
                <a:ext cx="115200" cy="4644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5B455777-4B01-40C5-96B4-D055859591E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69265" y="3639975"/>
                  <a:ext cx="132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25BE7AFF-9FFA-4E48-8446-0D552A9A756D}"/>
                    </a:ext>
                  </a:extLst>
                </p14:cNvPr>
                <p14:cNvContentPartPr/>
                <p14:nvPr/>
              </p14:nvContentPartPr>
              <p14:xfrm>
                <a:off x="6743865" y="3656175"/>
                <a:ext cx="378360" cy="6372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25BE7AFF-9FFA-4E48-8446-0D552A9A756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35225" y="3647175"/>
                  <a:ext cx="396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FBC8D41F-4E55-46F0-AA35-99C591103509}"/>
                    </a:ext>
                  </a:extLst>
                </p14:cNvPr>
                <p14:cNvContentPartPr/>
                <p14:nvPr/>
              </p14:nvContentPartPr>
              <p14:xfrm>
                <a:off x="654105" y="4003575"/>
                <a:ext cx="260280" cy="1224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FBC8D41F-4E55-46F0-AA35-99C59110350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5465" y="3994575"/>
                  <a:ext cx="277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79D84668-7DD4-4609-9F76-A66323CB0794}"/>
                    </a:ext>
                  </a:extLst>
                </p14:cNvPr>
                <p14:cNvContentPartPr/>
                <p14:nvPr/>
              </p14:nvContentPartPr>
              <p14:xfrm>
                <a:off x="1332345" y="3727095"/>
                <a:ext cx="157680" cy="24516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79D84668-7DD4-4609-9F76-A66323CB079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23705" y="3718095"/>
                  <a:ext cx="175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013D6F6C-ACAC-4126-B06A-939568034969}"/>
                    </a:ext>
                  </a:extLst>
                </p14:cNvPr>
                <p14:cNvContentPartPr/>
                <p14:nvPr/>
              </p14:nvContentPartPr>
              <p14:xfrm>
                <a:off x="1469145" y="3851295"/>
                <a:ext cx="159840" cy="14040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013D6F6C-ACAC-4126-B06A-93956803496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60505" y="3842655"/>
                  <a:ext cx="177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775585D1-B9DE-4CF8-A6FB-77C28A81987E}"/>
                    </a:ext>
                  </a:extLst>
                </p14:cNvPr>
                <p14:cNvContentPartPr/>
                <p14:nvPr/>
              </p14:nvContentPartPr>
              <p14:xfrm>
                <a:off x="1597305" y="3781095"/>
                <a:ext cx="63720" cy="9180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775585D1-B9DE-4CF8-A6FB-77C28A8198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88665" y="3772455"/>
                  <a:ext cx="81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60238B9F-5875-4C19-9DAD-FA0419E15DC3}"/>
                    </a:ext>
                  </a:extLst>
                </p14:cNvPr>
                <p14:cNvContentPartPr/>
                <p14:nvPr/>
              </p14:nvContentPartPr>
              <p14:xfrm>
                <a:off x="1803945" y="3714855"/>
                <a:ext cx="145800" cy="6912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60238B9F-5875-4C19-9DAD-FA0419E15D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95305" y="3706215"/>
                  <a:ext cx="163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1AC88A84-784E-45FF-B9D6-8B969128815E}"/>
                    </a:ext>
                  </a:extLst>
                </p14:cNvPr>
                <p14:cNvContentPartPr/>
                <p14:nvPr/>
              </p14:nvContentPartPr>
              <p14:xfrm>
                <a:off x="2049825" y="3842295"/>
                <a:ext cx="183600" cy="10980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1AC88A84-784E-45FF-B9D6-8B969128815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41185" y="3833655"/>
                  <a:ext cx="201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34DA8208-602D-45A2-9BBA-62677DCA261E}"/>
                    </a:ext>
                  </a:extLst>
                </p14:cNvPr>
                <p14:cNvContentPartPr/>
                <p14:nvPr/>
              </p14:nvContentPartPr>
              <p14:xfrm>
                <a:off x="2179065" y="3719175"/>
                <a:ext cx="237960" cy="25920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34DA8208-602D-45A2-9BBA-62677DCA261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70425" y="3710535"/>
                  <a:ext cx="255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E48E1312-D150-4582-A9B1-ADD4FB94BD6A}"/>
                    </a:ext>
                  </a:extLst>
                </p14:cNvPr>
                <p14:cNvContentPartPr/>
                <p14:nvPr/>
              </p14:nvContentPartPr>
              <p14:xfrm>
                <a:off x="2470305" y="3855975"/>
                <a:ext cx="166680" cy="107280"/>
              </p14:xfrm>
            </p:contentPart>
          </mc:Choice>
          <mc:Fallback xmlns=""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E48E1312-D150-4582-A9B1-ADD4FB94BD6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61305" y="3847335"/>
                  <a:ext cx="184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6B1806B7-9AEF-4A62-98E4-C5C0F9B478E5}"/>
                    </a:ext>
                  </a:extLst>
                </p14:cNvPr>
                <p14:cNvContentPartPr/>
                <p14:nvPr/>
              </p14:nvContentPartPr>
              <p14:xfrm>
                <a:off x="2683785" y="3878655"/>
                <a:ext cx="183600" cy="24876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6B1806B7-9AEF-4A62-98E4-C5C0F9B478E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75145" y="3869655"/>
                  <a:ext cx="201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DEF60460-4228-4DC4-AD4F-85037794727A}"/>
                    </a:ext>
                  </a:extLst>
                </p14:cNvPr>
                <p14:cNvContentPartPr/>
                <p14:nvPr/>
              </p14:nvContentPartPr>
              <p14:xfrm>
                <a:off x="2300385" y="3992055"/>
                <a:ext cx="68400" cy="5436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DEF60460-4228-4DC4-AD4F-85037794727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91745" y="3983055"/>
                  <a:ext cx="86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9302FBC1-D661-4F9A-A543-845F7BD5AF81}"/>
                    </a:ext>
                  </a:extLst>
                </p14:cNvPr>
                <p14:cNvContentPartPr/>
                <p14:nvPr/>
              </p14:nvContentPartPr>
              <p14:xfrm>
                <a:off x="3358065" y="3868935"/>
                <a:ext cx="252000" cy="9324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9302FBC1-D661-4F9A-A543-845F7BD5AF8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49065" y="3859935"/>
                  <a:ext cx="269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7D43F35B-D6A8-47AD-A4B8-25A3DB0FDF92}"/>
                    </a:ext>
                  </a:extLst>
                </p14:cNvPr>
                <p14:cNvContentPartPr/>
                <p14:nvPr/>
              </p14:nvContentPartPr>
              <p14:xfrm>
                <a:off x="3632025" y="3853095"/>
                <a:ext cx="167040" cy="11196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7D43F35B-D6A8-47AD-A4B8-25A3DB0FDF9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23385" y="3844095"/>
                  <a:ext cx="184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F22D53E6-CC90-40C4-89C3-9B675EE8E124}"/>
                    </a:ext>
                  </a:extLst>
                </p14:cNvPr>
                <p14:cNvContentPartPr/>
                <p14:nvPr/>
              </p14:nvContentPartPr>
              <p14:xfrm>
                <a:off x="3819585" y="3873975"/>
                <a:ext cx="191520" cy="10548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F22D53E6-CC90-40C4-89C3-9B675EE8E12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10945" y="3864975"/>
                  <a:ext cx="209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257B8699-3176-4F9D-8B92-27A7B29B81FA}"/>
                    </a:ext>
                  </a:extLst>
                </p14:cNvPr>
                <p14:cNvContentPartPr/>
                <p14:nvPr/>
              </p14:nvContentPartPr>
              <p14:xfrm>
                <a:off x="3928665" y="3861375"/>
                <a:ext cx="262800" cy="32148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257B8699-3176-4F9D-8B92-27A7B29B81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20025" y="3852375"/>
                  <a:ext cx="280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658EF393-AEE7-472D-A3CC-1C43C2ADDD8A}"/>
                    </a:ext>
                  </a:extLst>
                </p14:cNvPr>
                <p14:cNvContentPartPr/>
                <p14:nvPr/>
              </p14:nvContentPartPr>
              <p14:xfrm>
                <a:off x="3970065" y="3703335"/>
                <a:ext cx="201960" cy="4248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658EF393-AEE7-472D-A3CC-1C43C2ADDD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61425" y="3694335"/>
                  <a:ext cx="219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8844177F-D077-4AFA-816B-7B308F784F8F}"/>
                    </a:ext>
                  </a:extLst>
                </p14:cNvPr>
                <p14:cNvContentPartPr/>
                <p14:nvPr/>
              </p14:nvContentPartPr>
              <p14:xfrm>
                <a:off x="4596105" y="3778215"/>
                <a:ext cx="454680" cy="30600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8844177F-D077-4AFA-816B-7B308F784F8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87465" y="3769575"/>
                  <a:ext cx="472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D1E81FE3-D9CB-4621-829A-BE54BFB2F556}"/>
                    </a:ext>
                  </a:extLst>
                </p14:cNvPr>
                <p14:cNvContentPartPr/>
                <p14:nvPr/>
              </p14:nvContentPartPr>
              <p14:xfrm>
                <a:off x="5072025" y="3918975"/>
                <a:ext cx="92160" cy="10044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D1E81FE3-D9CB-4621-829A-BE54BFB2F5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63385" y="3909975"/>
                  <a:ext cx="109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C3A91DEA-7568-407C-9AC1-14D8B4ACAB2E}"/>
                    </a:ext>
                  </a:extLst>
                </p14:cNvPr>
                <p14:cNvContentPartPr/>
                <p14:nvPr/>
              </p14:nvContentPartPr>
              <p14:xfrm>
                <a:off x="5214225" y="3920415"/>
                <a:ext cx="165960" cy="10800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C3A91DEA-7568-407C-9AC1-14D8B4ACAB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05585" y="3911775"/>
                  <a:ext cx="183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503D46F2-8B6D-4FB1-B99E-F8D2538362FE}"/>
                    </a:ext>
                  </a:extLst>
                </p14:cNvPr>
                <p14:cNvContentPartPr/>
                <p14:nvPr/>
              </p14:nvContentPartPr>
              <p14:xfrm>
                <a:off x="5272545" y="3953535"/>
                <a:ext cx="266040" cy="34416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503D46F2-8B6D-4FB1-B99E-F8D2538362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63905" y="3944535"/>
                  <a:ext cx="283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9B1BF58E-4BE0-47AE-AA69-34DCDB03F033}"/>
                    </a:ext>
                  </a:extLst>
                </p14:cNvPr>
                <p14:cNvContentPartPr/>
                <p14:nvPr/>
              </p14:nvContentPartPr>
              <p14:xfrm>
                <a:off x="5157705" y="3776775"/>
                <a:ext cx="168840" cy="4500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9B1BF58E-4BE0-47AE-AA69-34DCDB03F0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49065" y="3767775"/>
                  <a:ext cx="186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8B52C028-735F-43F4-BDFE-A00527786642}"/>
                    </a:ext>
                  </a:extLst>
                </p14:cNvPr>
                <p14:cNvContentPartPr/>
                <p14:nvPr/>
              </p14:nvContentPartPr>
              <p14:xfrm>
                <a:off x="4966185" y="3778215"/>
                <a:ext cx="130680" cy="17964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8B52C028-735F-43F4-BDFE-A0052778664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57185" y="3769575"/>
                  <a:ext cx="148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4EE363F8-45DE-4ECB-B39B-F40004085A81}"/>
                    </a:ext>
                  </a:extLst>
                </p14:cNvPr>
                <p14:cNvContentPartPr/>
                <p14:nvPr/>
              </p14:nvContentPartPr>
              <p14:xfrm>
                <a:off x="5009745" y="4168815"/>
                <a:ext cx="30960" cy="2772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4EE363F8-45DE-4ECB-B39B-F40004085A8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00745" y="4159815"/>
                  <a:ext cx="48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02A3CDB6-80BF-4218-AE52-3A676427AA2E}"/>
                    </a:ext>
                  </a:extLst>
                </p14:cNvPr>
                <p14:cNvContentPartPr/>
                <p14:nvPr/>
              </p14:nvContentPartPr>
              <p14:xfrm>
                <a:off x="5857545" y="3791895"/>
                <a:ext cx="378360" cy="27972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02A3CDB6-80BF-4218-AE52-3A676427AA2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48905" y="3783255"/>
                  <a:ext cx="396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37113D59-2311-44FF-AF3E-2E5C3D4086CB}"/>
                    </a:ext>
                  </a:extLst>
                </p14:cNvPr>
                <p14:cNvContentPartPr/>
                <p14:nvPr/>
              </p14:nvContentPartPr>
              <p14:xfrm>
                <a:off x="6272625" y="3912495"/>
                <a:ext cx="117360" cy="11772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37113D59-2311-44FF-AF3E-2E5C3D4086C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63985" y="3903495"/>
                  <a:ext cx="135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28A9E912-A848-47F3-BF6F-77D7E1720BB4}"/>
                    </a:ext>
                  </a:extLst>
                </p14:cNvPr>
                <p14:cNvContentPartPr/>
                <p14:nvPr/>
              </p14:nvContentPartPr>
              <p14:xfrm>
                <a:off x="6368025" y="3937335"/>
                <a:ext cx="141480" cy="227160"/>
              </p14:xfrm>
            </p:contentPart>
          </mc:Choice>
          <mc:Fallback xmlns=""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28A9E912-A848-47F3-BF6F-77D7E1720BB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59385" y="3928695"/>
                  <a:ext cx="159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DD3327ED-3D82-4184-A120-1546F9DD5107}"/>
                    </a:ext>
                  </a:extLst>
                </p14:cNvPr>
                <p14:cNvContentPartPr/>
                <p14:nvPr/>
              </p14:nvContentPartPr>
              <p14:xfrm>
                <a:off x="6440025" y="3932655"/>
                <a:ext cx="190800" cy="88920"/>
              </p14:xfrm>
            </p:contentPart>
          </mc:Choice>
          <mc:Fallback xmlns=""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DD3327ED-3D82-4184-A120-1546F9DD51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31385" y="3924015"/>
                  <a:ext cx="208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06CE257E-FB85-443D-B5E9-A0FF1993D9AA}"/>
                    </a:ext>
                  </a:extLst>
                </p14:cNvPr>
                <p14:cNvContentPartPr/>
                <p14:nvPr/>
              </p14:nvContentPartPr>
              <p14:xfrm>
                <a:off x="6240945" y="3784335"/>
                <a:ext cx="241560" cy="36756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06CE257E-FB85-443D-B5E9-A0FF1993D9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31945" y="3775335"/>
                  <a:ext cx="2592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A4DA02DB-42BD-4A33-B69E-47213007DC78}"/>
                    </a:ext>
                  </a:extLst>
                </p14:cNvPr>
                <p14:cNvContentPartPr/>
                <p14:nvPr/>
              </p14:nvContentPartPr>
              <p14:xfrm>
                <a:off x="6941145" y="3758775"/>
                <a:ext cx="413640" cy="27576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A4DA02DB-42BD-4A33-B69E-47213007DC7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32145" y="3750135"/>
                  <a:ext cx="431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A85AAB0D-0BE3-42DB-9624-8169CB99C6E9}"/>
                    </a:ext>
                  </a:extLst>
                </p14:cNvPr>
                <p14:cNvContentPartPr/>
                <p14:nvPr/>
              </p14:nvContentPartPr>
              <p14:xfrm>
                <a:off x="7354785" y="3855615"/>
                <a:ext cx="38520" cy="864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A85AAB0D-0BE3-42DB-9624-8169CB99C6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45785" y="3846975"/>
                  <a:ext cx="56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93CCC1A6-117F-4D53-87AF-CF89E33D35F5}"/>
                    </a:ext>
                  </a:extLst>
                </p14:cNvPr>
                <p14:cNvContentPartPr/>
                <p14:nvPr/>
              </p14:nvContentPartPr>
              <p14:xfrm>
                <a:off x="7423545" y="3655095"/>
                <a:ext cx="112680" cy="15192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93CCC1A6-117F-4D53-87AF-CF89E33D35F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14545" y="3646455"/>
                  <a:ext cx="130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895D7D80-841E-4979-B3D0-2D6BED82A0A1}"/>
                    </a:ext>
                  </a:extLst>
                </p14:cNvPr>
                <p14:cNvContentPartPr/>
                <p14:nvPr/>
              </p14:nvContentPartPr>
              <p14:xfrm>
                <a:off x="7669065" y="3957135"/>
                <a:ext cx="90000" cy="7992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895D7D80-841E-4979-B3D0-2D6BED82A0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60425" y="3948135"/>
                  <a:ext cx="107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3AB74659-762C-4521-A2C5-CF7183867201}"/>
                    </a:ext>
                  </a:extLst>
                </p14:cNvPr>
                <p14:cNvContentPartPr/>
                <p14:nvPr/>
              </p14:nvContentPartPr>
              <p14:xfrm>
                <a:off x="7850145" y="3724935"/>
                <a:ext cx="202320" cy="25596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3AB74659-762C-4521-A2C5-CF718386720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41145" y="3716295"/>
                  <a:ext cx="219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60653A59-40CD-477D-B1F4-1CFA04D3BCC5}"/>
                    </a:ext>
                  </a:extLst>
                </p14:cNvPr>
                <p14:cNvContentPartPr/>
                <p14:nvPr/>
              </p14:nvContentPartPr>
              <p14:xfrm>
                <a:off x="7825305" y="3864255"/>
                <a:ext cx="444240" cy="15840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60653A59-40CD-477D-B1F4-1CFA04D3BCC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16305" y="3855255"/>
                  <a:ext cx="461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C1C02D79-0E72-4421-96A4-3C8E766E8548}"/>
                    </a:ext>
                  </a:extLst>
                </p14:cNvPr>
                <p14:cNvContentPartPr/>
                <p14:nvPr/>
              </p14:nvContentPartPr>
              <p14:xfrm>
                <a:off x="8236425" y="3739335"/>
                <a:ext cx="147960" cy="29952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C1C02D79-0E72-4421-96A4-3C8E766E854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27785" y="3730335"/>
                  <a:ext cx="1656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E54FCEFD-32ED-494A-9374-566AB5377F0A}"/>
                    </a:ext>
                  </a:extLst>
                </p14:cNvPr>
                <p14:cNvContentPartPr/>
                <p14:nvPr/>
              </p14:nvContentPartPr>
              <p14:xfrm>
                <a:off x="8274225" y="3844095"/>
                <a:ext cx="148680" cy="39240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E54FCEFD-32ED-494A-9374-566AB5377F0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65225" y="3835455"/>
                  <a:ext cx="166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DE6C5A3B-0B04-4F43-B327-F4A73D6FACB6}"/>
                    </a:ext>
                  </a:extLst>
                </p14:cNvPr>
                <p14:cNvContentPartPr/>
                <p14:nvPr/>
              </p14:nvContentPartPr>
              <p14:xfrm>
                <a:off x="8185305" y="3658335"/>
                <a:ext cx="167040" cy="10584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DE6C5A3B-0B04-4F43-B327-F4A73D6FACB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76665" y="3649695"/>
                  <a:ext cx="184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FD0E5E6D-7F6D-4770-ADD3-EC056057DF49}"/>
                    </a:ext>
                  </a:extLst>
                </p14:cNvPr>
                <p14:cNvContentPartPr/>
                <p14:nvPr/>
              </p14:nvContentPartPr>
              <p14:xfrm>
                <a:off x="8087745" y="3749415"/>
                <a:ext cx="12960" cy="2196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FD0E5E6D-7F6D-4770-ADD3-EC056057DF4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78745" y="3740415"/>
                  <a:ext cx="30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43A6A718-A432-494B-BA81-E1DDE81AEA70}"/>
                    </a:ext>
                  </a:extLst>
                </p14:cNvPr>
                <p14:cNvContentPartPr/>
                <p14:nvPr/>
              </p14:nvContentPartPr>
              <p14:xfrm>
                <a:off x="912585" y="4116255"/>
                <a:ext cx="770040" cy="29124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43A6A718-A432-494B-BA81-E1DDE81AEA7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3945" y="4107255"/>
                  <a:ext cx="787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56" name="Ink 655">
                  <a:extLst>
                    <a:ext uri="{FF2B5EF4-FFF2-40B4-BE49-F238E27FC236}">
                      <a16:creationId xmlns:a16="http://schemas.microsoft.com/office/drawing/2014/main" id="{EA317EBF-58FF-445A-8B08-92A289EEE78C}"/>
                    </a:ext>
                  </a:extLst>
                </p14:cNvPr>
                <p14:cNvContentPartPr/>
                <p14:nvPr/>
              </p14:nvContentPartPr>
              <p14:xfrm>
                <a:off x="1391025" y="4055775"/>
                <a:ext cx="101160" cy="131760"/>
              </p14:xfrm>
            </p:contentPart>
          </mc:Choice>
          <mc:Fallback xmlns="">
            <p:pic>
              <p:nvPicPr>
                <p:cNvPr id="656" name="Ink 655">
                  <a:extLst>
                    <a:ext uri="{FF2B5EF4-FFF2-40B4-BE49-F238E27FC236}">
                      <a16:creationId xmlns:a16="http://schemas.microsoft.com/office/drawing/2014/main" id="{EA317EBF-58FF-445A-8B08-92A289EEE78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382385" y="4047135"/>
                  <a:ext cx="118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56B8C99E-A0C5-4F7C-9A4A-A857023E5852}"/>
                    </a:ext>
                  </a:extLst>
                </p14:cNvPr>
                <p14:cNvContentPartPr/>
                <p14:nvPr/>
              </p14:nvContentPartPr>
              <p14:xfrm>
                <a:off x="1369065" y="4448895"/>
                <a:ext cx="36720" cy="55080"/>
              </p14:xfrm>
            </p:contentPart>
          </mc:Choice>
          <mc:Fallback xmlns=""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56B8C99E-A0C5-4F7C-9A4A-A857023E58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60425" y="4439895"/>
                  <a:ext cx="54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906A9023-DE58-4012-83EC-51185BCB4384}"/>
                    </a:ext>
                  </a:extLst>
                </p14:cNvPr>
                <p14:cNvContentPartPr/>
                <p14:nvPr/>
              </p14:nvContentPartPr>
              <p14:xfrm>
                <a:off x="1301025" y="4158735"/>
                <a:ext cx="569880" cy="163080"/>
              </p14:xfrm>
            </p:contentPart>
          </mc:Choice>
          <mc:Fallback xmlns=""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906A9023-DE58-4012-83EC-51185BCB43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92025" y="4149735"/>
                  <a:ext cx="587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59" name="Ink 658">
                  <a:extLst>
                    <a:ext uri="{FF2B5EF4-FFF2-40B4-BE49-F238E27FC236}">
                      <a16:creationId xmlns:a16="http://schemas.microsoft.com/office/drawing/2014/main" id="{52572E01-D953-4310-A1F6-0D71006BFDB0}"/>
                    </a:ext>
                  </a:extLst>
                </p14:cNvPr>
                <p14:cNvContentPartPr/>
                <p14:nvPr/>
              </p14:nvContentPartPr>
              <p14:xfrm>
                <a:off x="785145" y="4707375"/>
                <a:ext cx="298800" cy="26280"/>
              </p14:xfrm>
            </p:contentPart>
          </mc:Choice>
          <mc:Fallback xmlns="">
            <p:pic>
              <p:nvPicPr>
                <p:cNvPr id="659" name="Ink 658">
                  <a:extLst>
                    <a:ext uri="{FF2B5EF4-FFF2-40B4-BE49-F238E27FC236}">
                      <a16:creationId xmlns:a16="http://schemas.microsoft.com/office/drawing/2014/main" id="{52572E01-D953-4310-A1F6-0D71006BFDB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6145" y="4698375"/>
                  <a:ext cx="316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96752460-609A-4231-B65A-9034AC835135}"/>
                    </a:ext>
                  </a:extLst>
                </p14:cNvPr>
                <p14:cNvContentPartPr/>
                <p14:nvPr/>
              </p14:nvContentPartPr>
              <p14:xfrm>
                <a:off x="1604865" y="4441695"/>
                <a:ext cx="96840" cy="267480"/>
              </p14:xfrm>
            </p:contentPart>
          </mc:Choice>
          <mc:Fallback xmlns=""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96752460-609A-4231-B65A-9034AC83513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96225" y="4432695"/>
                  <a:ext cx="114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68665CF8-86EF-4C32-9BEE-F615CE27707C}"/>
                    </a:ext>
                  </a:extLst>
                </p14:cNvPr>
                <p14:cNvContentPartPr/>
                <p14:nvPr/>
              </p14:nvContentPartPr>
              <p14:xfrm>
                <a:off x="1578945" y="4459695"/>
                <a:ext cx="221400" cy="24408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68665CF8-86EF-4C32-9BEE-F615CE27707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70305" y="4450695"/>
                  <a:ext cx="239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4A7AFDCA-F5B8-4324-9EEB-ECBF1C88C934}"/>
                    </a:ext>
                  </a:extLst>
                </p14:cNvPr>
                <p14:cNvContentPartPr/>
                <p14:nvPr/>
              </p14:nvContentPartPr>
              <p14:xfrm>
                <a:off x="1535745" y="4560855"/>
                <a:ext cx="386640" cy="135720"/>
              </p14:xfrm>
            </p:contentPart>
          </mc:Choice>
          <mc:Fallback xmlns=""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4A7AFDCA-F5B8-4324-9EEB-ECBF1C88C93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27105" y="4551855"/>
                  <a:ext cx="404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0A49E0D8-C9BC-4DF7-A3CC-B5151D912A73}"/>
                    </a:ext>
                  </a:extLst>
                </p14:cNvPr>
                <p14:cNvContentPartPr/>
                <p14:nvPr/>
              </p14:nvContentPartPr>
              <p14:xfrm>
                <a:off x="1888185" y="4459335"/>
                <a:ext cx="63000" cy="142200"/>
              </p14:xfrm>
            </p:contentPart>
          </mc:Choice>
          <mc:Fallback xmlns=""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0A49E0D8-C9BC-4DF7-A3CC-B5151D912A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79185" y="4450335"/>
                  <a:ext cx="80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8851766E-5D69-41F3-93A3-1605AB4CE09F}"/>
                    </a:ext>
                  </a:extLst>
                </p14:cNvPr>
                <p14:cNvContentPartPr/>
                <p14:nvPr/>
              </p14:nvContentPartPr>
              <p14:xfrm>
                <a:off x="1987545" y="4576695"/>
                <a:ext cx="227880" cy="11520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8851766E-5D69-41F3-93A3-1605AB4CE09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78905" y="4568055"/>
                  <a:ext cx="245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9ADB1FBF-B625-40E9-848D-03DD3194FD14}"/>
                    </a:ext>
                  </a:extLst>
                </p14:cNvPr>
                <p14:cNvContentPartPr/>
                <p14:nvPr/>
              </p14:nvContentPartPr>
              <p14:xfrm>
                <a:off x="2634465" y="4500375"/>
                <a:ext cx="288360" cy="23580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9ADB1FBF-B625-40E9-848D-03DD3194FD1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25825" y="4491735"/>
                  <a:ext cx="306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A8C30A23-7218-4CC1-BA08-AF526AAB307A}"/>
                    </a:ext>
                  </a:extLst>
                </p14:cNvPr>
                <p14:cNvContentPartPr/>
                <p14:nvPr/>
              </p14:nvContentPartPr>
              <p14:xfrm>
                <a:off x="2883585" y="4583895"/>
                <a:ext cx="243720" cy="10836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A8C30A23-7218-4CC1-BA08-AF526AAB307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74945" y="4574895"/>
                  <a:ext cx="261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668" name="Ink 667">
                  <a:extLst>
                    <a:ext uri="{FF2B5EF4-FFF2-40B4-BE49-F238E27FC236}">
                      <a16:creationId xmlns:a16="http://schemas.microsoft.com/office/drawing/2014/main" id="{28DADA69-F49E-4D55-ADCA-20BB23FA1623}"/>
                    </a:ext>
                  </a:extLst>
                </p14:cNvPr>
                <p14:cNvContentPartPr/>
                <p14:nvPr/>
              </p14:nvContentPartPr>
              <p14:xfrm>
                <a:off x="3675225" y="4535655"/>
                <a:ext cx="136440" cy="153360"/>
              </p14:xfrm>
            </p:contentPart>
          </mc:Choice>
          <mc:Fallback xmlns="">
            <p:pic>
              <p:nvPicPr>
                <p:cNvPr id="668" name="Ink 667">
                  <a:extLst>
                    <a:ext uri="{FF2B5EF4-FFF2-40B4-BE49-F238E27FC236}">
                      <a16:creationId xmlns:a16="http://schemas.microsoft.com/office/drawing/2014/main" id="{28DADA69-F49E-4D55-ADCA-20BB23FA16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66585" y="4526655"/>
                  <a:ext cx="154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63405D6C-FC35-4097-A6F4-FC8E5F1C49A1}"/>
                    </a:ext>
                  </a:extLst>
                </p14:cNvPr>
                <p14:cNvContentPartPr/>
                <p14:nvPr/>
              </p14:nvContentPartPr>
              <p14:xfrm>
                <a:off x="3756585" y="4565175"/>
                <a:ext cx="188280" cy="126720"/>
              </p14:xfrm>
            </p:contentPart>
          </mc:Choice>
          <mc:Fallback xmlns=""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63405D6C-FC35-4097-A6F4-FC8E5F1C49A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47585" y="4556175"/>
                  <a:ext cx="20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670" name="Ink 669">
                  <a:extLst>
                    <a:ext uri="{FF2B5EF4-FFF2-40B4-BE49-F238E27FC236}">
                      <a16:creationId xmlns:a16="http://schemas.microsoft.com/office/drawing/2014/main" id="{E3C5507B-27EB-44EF-A284-ED375F037DEF}"/>
                    </a:ext>
                  </a:extLst>
                </p14:cNvPr>
                <p14:cNvContentPartPr/>
                <p14:nvPr/>
              </p14:nvContentPartPr>
              <p14:xfrm>
                <a:off x="3951705" y="4546455"/>
                <a:ext cx="130680" cy="146160"/>
              </p14:xfrm>
            </p:contentPart>
          </mc:Choice>
          <mc:Fallback xmlns="">
            <p:pic>
              <p:nvPicPr>
                <p:cNvPr id="670" name="Ink 669">
                  <a:extLst>
                    <a:ext uri="{FF2B5EF4-FFF2-40B4-BE49-F238E27FC236}">
                      <a16:creationId xmlns:a16="http://schemas.microsoft.com/office/drawing/2014/main" id="{E3C5507B-27EB-44EF-A284-ED375F037DE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43065" y="4537815"/>
                  <a:ext cx="148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3BDE6EF5-479B-4551-A699-79BA38090E0A}"/>
                    </a:ext>
                  </a:extLst>
                </p14:cNvPr>
                <p14:cNvContentPartPr/>
                <p14:nvPr/>
              </p14:nvContentPartPr>
              <p14:xfrm>
                <a:off x="3837225" y="4374015"/>
                <a:ext cx="143280" cy="20016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3BDE6EF5-479B-4551-A699-79BA38090E0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28225" y="4365375"/>
                  <a:ext cx="160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055A608D-CB43-49D4-BAA6-F925488CA0B7}"/>
                    </a:ext>
                  </a:extLst>
                </p14:cNvPr>
                <p14:cNvContentPartPr/>
                <p14:nvPr/>
              </p14:nvContentPartPr>
              <p14:xfrm>
                <a:off x="4492785" y="4593975"/>
                <a:ext cx="167040" cy="25992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055A608D-CB43-49D4-BAA6-F925488CA0B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84145" y="4584975"/>
                  <a:ext cx="184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C0C76A37-ACEA-4088-8DAA-218EBBF98856}"/>
                    </a:ext>
                  </a:extLst>
                </p14:cNvPr>
                <p14:cNvContentPartPr/>
                <p14:nvPr/>
              </p14:nvContentPartPr>
              <p14:xfrm>
                <a:off x="4672065" y="4591095"/>
                <a:ext cx="97560" cy="13464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C0C76A37-ACEA-4088-8DAA-218EBBF9885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63425" y="4582095"/>
                  <a:ext cx="115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11250BCB-674D-4667-AE23-5FF8A154FE1B}"/>
                    </a:ext>
                  </a:extLst>
                </p14:cNvPr>
                <p14:cNvContentPartPr/>
                <p14:nvPr/>
              </p14:nvContentPartPr>
              <p14:xfrm>
                <a:off x="4792305" y="4584615"/>
                <a:ext cx="48960" cy="13176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11250BCB-674D-4667-AE23-5FF8A154FE1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83665" y="4575615"/>
                  <a:ext cx="66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DE59B496-3D6B-497F-8B5F-6528BB50FF86}"/>
                    </a:ext>
                  </a:extLst>
                </p14:cNvPr>
                <p14:cNvContentPartPr/>
                <p14:nvPr/>
              </p14:nvContentPartPr>
              <p14:xfrm>
                <a:off x="4753785" y="4582455"/>
                <a:ext cx="220320" cy="37152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DE59B496-3D6B-497F-8B5F-6528BB50FF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44785" y="4573815"/>
                  <a:ext cx="2379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68BF7FEF-DD07-4DB3-B9ED-507AF0B7FBEB}"/>
                    </a:ext>
                  </a:extLst>
                </p14:cNvPr>
                <p14:cNvContentPartPr/>
                <p14:nvPr/>
              </p14:nvContentPartPr>
              <p14:xfrm>
                <a:off x="5632905" y="4862535"/>
                <a:ext cx="7920" cy="3636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68BF7FEF-DD07-4DB3-B9ED-507AF0B7FBE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23905" y="4853535"/>
                  <a:ext cx="25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5CDFF93D-ABA3-4F9D-ABAF-21872F4AFD60}"/>
                    </a:ext>
                  </a:extLst>
                </p14:cNvPr>
                <p14:cNvContentPartPr/>
                <p14:nvPr/>
              </p14:nvContentPartPr>
              <p14:xfrm>
                <a:off x="5324025" y="4639695"/>
                <a:ext cx="178920" cy="11628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5CDFF93D-ABA3-4F9D-ABAF-21872F4AFD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15025" y="4631055"/>
                  <a:ext cx="196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BE7CB43F-C3A8-48CE-A7A2-696E4DCA1AC2}"/>
                    </a:ext>
                  </a:extLst>
                </p14:cNvPr>
                <p14:cNvContentPartPr/>
                <p14:nvPr/>
              </p14:nvContentPartPr>
              <p14:xfrm>
                <a:off x="5477025" y="4388415"/>
                <a:ext cx="383760" cy="33660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BE7CB43F-C3A8-48CE-A7A2-696E4DCA1AC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68025" y="4379775"/>
                  <a:ext cx="4014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EC45B3A7-C747-4B87-ABDE-A06CC2DC0DEF}"/>
                    </a:ext>
                  </a:extLst>
                </p14:cNvPr>
                <p14:cNvContentPartPr/>
                <p14:nvPr/>
              </p14:nvContentPartPr>
              <p14:xfrm>
                <a:off x="5898225" y="4437375"/>
                <a:ext cx="273960" cy="28332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EC45B3A7-C747-4B87-ABDE-A06CC2DC0DE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89225" y="4428375"/>
                  <a:ext cx="2916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2CA8E3E2-939B-42C1-944E-1B561B563A17}"/>
                    </a:ext>
                  </a:extLst>
                </p14:cNvPr>
                <p14:cNvContentPartPr/>
                <p14:nvPr/>
              </p14:nvContentPartPr>
              <p14:xfrm>
                <a:off x="5689065" y="4496055"/>
                <a:ext cx="30960" cy="4356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2CA8E3E2-939B-42C1-944E-1B561B563A1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80065" y="4487415"/>
                  <a:ext cx="48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725A0AE6-54F5-463F-8C41-5CD90013E427}"/>
                    </a:ext>
                  </a:extLst>
                </p14:cNvPr>
                <p14:cNvContentPartPr/>
                <p14:nvPr/>
              </p14:nvContentPartPr>
              <p14:xfrm>
                <a:off x="5413305" y="4537815"/>
                <a:ext cx="235440" cy="1476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725A0AE6-54F5-463F-8C41-5CD90013E42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04305" y="4528815"/>
                  <a:ext cx="25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682" name="Ink 681">
                  <a:extLst>
                    <a:ext uri="{FF2B5EF4-FFF2-40B4-BE49-F238E27FC236}">
                      <a16:creationId xmlns:a16="http://schemas.microsoft.com/office/drawing/2014/main" id="{0E88B651-9C53-4DCC-9E0C-C376DAD8D886}"/>
                    </a:ext>
                  </a:extLst>
                </p14:cNvPr>
                <p14:cNvContentPartPr/>
                <p14:nvPr/>
              </p14:nvContentPartPr>
              <p14:xfrm>
                <a:off x="6414105" y="4598295"/>
                <a:ext cx="309960" cy="153000"/>
              </p14:xfrm>
            </p:contentPart>
          </mc:Choice>
          <mc:Fallback xmlns="">
            <p:pic>
              <p:nvPicPr>
                <p:cNvPr id="682" name="Ink 681">
                  <a:extLst>
                    <a:ext uri="{FF2B5EF4-FFF2-40B4-BE49-F238E27FC236}">
                      <a16:creationId xmlns:a16="http://schemas.microsoft.com/office/drawing/2014/main" id="{0E88B651-9C53-4DCC-9E0C-C376DAD8D88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05105" y="4589655"/>
                  <a:ext cx="327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3F793DD1-F003-4192-8A6D-5E649748857F}"/>
                    </a:ext>
                  </a:extLst>
                </p14:cNvPr>
                <p14:cNvContentPartPr/>
                <p14:nvPr/>
              </p14:nvContentPartPr>
              <p14:xfrm>
                <a:off x="6718665" y="4385535"/>
                <a:ext cx="1019880" cy="56592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3F793DD1-F003-4192-8A6D-5E649748857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710025" y="4376895"/>
                  <a:ext cx="103752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07822669-F15F-491F-8672-460014B70B69}"/>
                    </a:ext>
                  </a:extLst>
                </p14:cNvPr>
                <p14:cNvContentPartPr/>
                <p14:nvPr/>
              </p14:nvContentPartPr>
              <p14:xfrm>
                <a:off x="7448025" y="4384815"/>
                <a:ext cx="81000" cy="10188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07822669-F15F-491F-8672-460014B70B6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39025" y="4375815"/>
                  <a:ext cx="98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50FC8156-E5E8-402E-8508-B94765EED79E}"/>
                    </a:ext>
                  </a:extLst>
                </p14:cNvPr>
                <p14:cNvContentPartPr/>
                <p14:nvPr/>
              </p14:nvContentPartPr>
              <p14:xfrm>
                <a:off x="7249665" y="4465815"/>
                <a:ext cx="28440" cy="2484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50FC8156-E5E8-402E-8508-B94765EED79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41025" y="4457175"/>
                  <a:ext cx="46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220A1087-22B7-42CA-8A42-3A173682D5C3}"/>
                    </a:ext>
                  </a:extLst>
                </p14:cNvPr>
                <p14:cNvContentPartPr/>
                <p14:nvPr/>
              </p14:nvContentPartPr>
              <p14:xfrm>
                <a:off x="967305" y="4899615"/>
                <a:ext cx="295200" cy="14256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220A1087-22B7-42CA-8A42-3A173682D5C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58305" y="4890615"/>
                  <a:ext cx="312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7A045FFE-3B26-4743-8865-F381DAC21FF2}"/>
                    </a:ext>
                  </a:extLst>
                </p14:cNvPr>
                <p14:cNvContentPartPr/>
                <p14:nvPr/>
              </p14:nvContentPartPr>
              <p14:xfrm>
                <a:off x="1256025" y="4942455"/>
                <a:ext cx="195480" cy="33588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7A045FFE-3B26-4743-8865-F381DAC21FF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47385" y="4933815"/>
                  <a:ext cx="213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A3921DE1-EE3B-48DE-819E-EC6782B0C781}"/>
                    </a:ext>
                  </a:extLst>
                </p14:cNvPr>
                <p14:cNvContentPartPr/>
                <p14:nvPr/>
              </p14:nvContentPartPr>
              <p14:xfrm>
                <a:off x="1471665" y="4977735"/>
                <a:ext cx="207360" cy="9828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A3921DE1-EE3B-48DE-819E-EC6782B0C78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463025" y="4968735"/>
                  <a:ext cx="225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E7E40FEF-8225-40BB-BF13-3F2C01CD5C28}"/>
                    </a:ext>
                  </a:extLst>
                </p14:cNvPr>
                <p14:cNvContentPartPr/>
                <p14:nvPr/>
              </p14:nvContentPartPr>
              <p14:xfrm>
                <a:off x="1672905" y="4745895"/>
                <a:ext cx="97920" cy="34200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E7E40FEF-8225-40BB-BF13-3F2C01CD5C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664265" y="4736895"/>
                  <a:ext cx="1155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DE10473E-61BE-4628-8B58-5D8C881D55EA}"/>
                    </a:ext>
                  </a:extLst>
                </p14:cNvPr>
                <p14:cNvContentPartPr/>
                <p14:nvPr/>
              </p14:nvContentPartPr>
              <p14:xfrm>
                <a:off x="1660305" y="4839495"/>
                <a:ext cx="146160" cy="3636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DE10473E-61BE-4628-8B58-5D8C881D55E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51665" y="4830495"/>
                  <a:ext cx="163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664A101A-7E35-4F77-9407-6DDF6AC9E9A6}"/>
                    </a:ext>
                  </a:extLst>
                </p14:cNvPr>
                <p14:cNvContentPartPr/>
                <p14:nvPr/>
              </p14:nvContentPartPr>
              <p14:xfrm>
                <a:off x="1506225" y="4740135"/>
                <a:ext cx="154440" cy="48132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664A101A-7E35-4F77-9407-6DDF6AC9E9A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97585" y="4731495"/>
                  <a:ext cx="1720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3E83A70E-1206-4FF2-9EA1-8F738522D1BD}"/>
                    </a:ext>
                  </a:extLst>
                </p14:cNvPr>
                <p14:cNvContentPartPr/>
                <p14:nvPr/>
              </p14:nvContentPartPr>
              <p14:xfrm>
                <a:off x="2138025" y="4915095"/>
                <a:ext cx="154080" cy="15948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3E83A70E-1206-4FF2-9EA1-8F738522D1B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29385" y="4906095"/>
                  <a:ext cx="171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761D8E9C-3E7F-4C99-A371-58901F97A83C}"/>
                    </a:ext>
                  </a:extLst>
                </p14:cNvPr>
                <p14:cNvContentPartPr/>
                <p14:nvPr/>
              </p14:nvContentPartPr>
              <p14:xfrm>
                <a:off x="2273745" y="4942455"/>
                <a:ext cx="209160" cy="11700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761D8E9C-3E7F-4C99-A371-58901F97A83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65105" y="4933455"/>
                  <a:ext cx="226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E720A553-FCF7-49D7-A61F-6825139B9C74}"/>
                    </a:ext>
                  </a:extLst>
                </p14:cNvPr>
                <p14:cNvContentPartPr/>
                <p14:nvPr/>
              </p14:nvContentPartPr>
              <p14:xfrm>
                <a:off x="2332065" y="4821495"/>
                <a:ext cx="64440" cy="8028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E720A553-FCF7-49D7-A61F-6825139B9C7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323065" y="4812495"/>
                  <a:ext cx="82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D885FBE3-860B-4471-AF9B-701180B7DBC3}"/>
                    </a:ext>
                  </a:extLst>
                </p14:cNvPr>
                <p14:cNvContentPartPr/>
                <p14:nvPr/>
              </p14:nvContentPartPr>
              <p14:xfrm>
                <a:off x="2437185" y="4832295"/>
                <a:ext cx="181800" cy="4320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D885FBE3-860B-4471-AF9B-701180B7DBC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28545" y="4823655"/>
                  <a:ext cx="199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35219251-5F6A-4722-ADDF-0095176D3E43}"/>
                    </a:ext>
                  </a:extLst>
                </p14:cNvPr>
                <p14:cNvContentPartPr/>
                <p14:nvPr/>
              </p14:nvContentPartPr>
              <p14:xfrm>
                <a:off x="2964945" y="4971615"/>
                <a:ext cx="251640" cy="19008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35219251-5F6A-4722-ADDF-0095176D3E4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56305" y="4962615"/>
                  <a:ext cx="269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704" name="Ink 703">
                  <a:extLst>
                    <a:ext uri="{FF2B5EF4-FFF2-40B4-BE49-F238E27FC236}">
                      <a16:creationId xmlns:a16="http://schemas.microsoft.com/office/drawing/2014/main" id="{4AC1BD7A-1B24-4512-939F-549A2DB28F27}"/>
                    </a:ext>
                  </a:extLst>
                </p14:cNvPr>
                <p14:cNvContentPartPr/>
                <p14:nvPr/>
              </p14:nvContentPartPr>
              <p14:xfrm>
                <a:off x="3022185" y="4990695"/>
                <a:ext cx="184320" cy="125640"/>
              </p14:xfrm>
            </p:contentPart>
          </mc:Choice>
          <mc:Fallback xmlns="">
            <p:pic>
              <p:nvPicPr>
                <p:cNvPr id="704" name="Ink 703">
                  <a:extLst>
                    <a:ext uri="{FF2B5EF4-FFF2-40B4-BE49-F238E27FC236}">
                      <a16:creationId xmlns:a16="http://schemas.microsoft.com/office/drawing/2014/main" id="{4AC1BD7A-1B24-4512-939F-549A2DB28F2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13545" y="4982055"/>
                  <a:ext cx="20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C1EFF149-4E1B-491C-B4ED-2514BC0A49FF}"/>
                    </a:ext>
                  </a:extLst>
                </p14:cNvPr>
                <p14:cNvContentPartPr/>
                <p14:nvPr/>
              </p14:nvContentPartPr>
              <p14:xfrm>
                <a:off x="3277785" y="4993215"/>
                <a:ext cx="107640" cy="9792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C1EFF149-4E1B-491C-B4ED-2514BC0A49F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68785" y="4984215"/>
                  <a:ext cx="125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706" name="Ink 705">
                  <a:extLst>
                    <a:ext uri="{FF2B5EF4-FFF2-40B4-BE49-F238E27FC236}">
                      <a16:creationId xmlns:a16="http://schemas.microsoft.com/office/drawing/2014/main" id="{BC07D46C-0BD6-4C75-86C6-1EC11F3ADB85}"/>
                    </a:ext>
                  </a:extLst>
                </p14:cNvPr>
                <p14:cNvContentPartPr/>
                <p14:nvPr/>
              </p14:nvContentPartPr>
              <p14:xfrm>
                <a:off x="3344385" y="4877295"/>
                <a:ext cx="78480" cy="108720"/>
              </p14:xfrm>
            </p:contentPart>
          </mc:Choice>
          <mc:Fallback xmlns="">
            <p:pic>
              <p:nvPicPr>
                <p:cNvPr id="706" name="Ink 705">
                  <a:extLst>
                    <a:ext uri="{FF2B5EF4-FFF2-40B4-BE49-F238E27FC236}">
                      <a16:creationId xmlns:a16="http://schemas.microsoft.com/office/drawing/2014/main" id="{BC07D46C-0BD6-4C75-86C6-1EC11F3ADB8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35385" y="4868295"/>
                  <a:ext cx="96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707" name="Ink 706">
                  <a:extLst>
                    <a:ext uri="{FF2B5EF4-FFF2-40B4-BE49-F238E27FC236}">
                      <a16:creationId xmlns:a16="http://schemas.microsoft.com/office/drawing/2014/main" id="{9DFD8C79-CE3C-4ECE-A88A-637EE0925744}"/>
                    </a:ext>
                  </a:extLst>
                </p14:cNvPr>
                <p14:cNvContentPartPr/>
                <p14:nvPr/>
              </p14:nvContentPartPr>
              <p14:xfrm>
                <a:off x="3494865" y="4803855"/>
                <a:ext cx="163800" cy="132480"/>
              </p14:xfrm>
            </p:contentPart>
          </mc:Choice>
          <mc:Fallback xmlns="">
            <p:pic>
              <p:nvPicPr>
                <p:cNvPr id="707" name="Ink 706">
                  <a:extLst>
                    <a:ext uri="{FF2B5EF4-FFF2-40B4-BE49-F238E27FC236}">
                      <a16:creationId xmlns:a16="http://schemas.microsoft.com/office/drawing/2014/main" id="{9DFD8C79-CE3C-4ECE-A88A-637EE092574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85865" y="4795215"/>
                  <a:ext cx="181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708" name="Ink 707">
                  <a:extLst>
                    <a:ext uri="{FF2B5EF4-FFF2-40B4-BE49-F238E27FC236}">
                      <a16:creationId xmlns:a16="http://schemas.microsoft.com/office/drawing/2014/main" id="{58BA9FCE-614D-4383-AC3C-C61388F16AC4}"/>
                    </a:ext>
                  </a:extLst>
                </p14:cNvPr>
                <p14:cNvContentPartPr/>
                <p14:nvPr/>
              </p14:nvContentPartPr>
              <p14:xfrm>
                <a:off x="3913905" y="4739775"/>
                <a:ext cx="306720" cy="325440"/>
              </p14:xfrm>
            </p:contentPart>
          </mc:Choice>
          <mc:Fallback xmlns="">
            <p:pic>
              <p:nvPicPr>
                <p:cNvPr id="708" name="Ink 707">
                  <a:extLst>
                    <a:ext uri="{FF2B5EF4-FFF2-40B4-BE49-F238E27FC236}">
                      <a16:creationId xmlns:a16="http://schemas.microsoft.com/office/drawing/2014/main" id="{58BA9FCE-614D-4383-AC3C-C61388F16AC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04905" y="4731135"/>
                  <a:ext cx="3243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09" name="Ink 708">
                  <a:extLst>
                    <a:ext uri="{FF2B5EF4-FFF2-40B4-BE49-F238E27FC236}">
                      <a16:creationId xmlns:a16="http://schemas.microsoft.com/office/drawing/2014/main" id="{8962CDD9-3959-4DF1-98A2-739C36D02C10}"/>
                    </a:ext>
                  </a:extLst>
                </p14:cNvPr>
                <p14:cNvContentPartPr/>
                <p14:nvPr/>
              </p14:nvContentPartPr>
              <p14:xfrm>
                <a:off x="4199385" y="4739775"/>
                <a:ext cx="110520" cy="161640"/>
              </p14:xfrm>
            </p:contentPart>
          </mc:Choice>
          <mc:Fallback xmlns="">
            <p:pic>
              <p:nvPicPr>
                <p:cNvPr id="709" name="Ink 708">
                  <a:extLst>
                    <a:ext uri="{FF2B5EF4-FFF2-40B4-BE49-F238E27FC236}">
                      <a16:creationId xmlns:a16="http://schemas.microsoft.com/office/drawing/2014/main" id="{8962CDD9-3959-4DF1-98A2-739C36D02C1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190745" y="4730775"/>
                  <a:ext cx="128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710" name="Ink 709">
                  <a:extLst>
                    <a:ext uri="{FF2B5EF4-FFF2-40B4-BE49-F238E27FC236}">
                      <a16:creationId xmlns:a16="http://schemas.microsoft.com/office/drawing/2014/main" id="{3B8126CF-A383-447F-A0D6-55C5E4E6B4AC}"/>
                    </a:ext>
                  </a:extLst>
                </p14:cNvPr>
                <p14:cNvContentPartPr/>
                <p14:nvPr/>
              </p14:nvContentPartPr>
              <p14:xfrm>
                <a:off x="4899585" y="4878735"/>
                <a:ext cx="77040" cy="194400"/>
              </p14:xfrm>
            </p:contentPart>
          </mc:Choice>
          <mc:Fallback xmlns="">
            <p:pic>
              <p:nvPicPr>
                <p:cNvPr id="710" name="Ink 709">
                  <a:extLst>
                    <a:ext uri="{FF2B5EF4-FFF2-40B4-BE49-F238E27FC236}">
                      <a16:creationId xmlns:a16="http://schemas.microsoft.com/office/drawing/2014/main" id="{3B8126CF-A383-447F-A0D6-55C5E4E6B4A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890945" y="4870095"/>
                  <a:ext cx="94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617C5AB2-8822-42A8-8B08-6050CA5386FF}"/>
                    </a:ext>
                  </a:extLst>
                </p14:cNvPr>
                <p14:cNvContentPartPr/>
                <p14:nvPr/>
              </p14:nvContentPartPr>
              <p14:xfrm>
                <a:off x="4959345" y="4863975"/>
                <a:ext cx="432360" cy="22680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617C5AB2-8822-42A8-8B08-6050CA5386F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50345" y="4854975"/>
                  <a:ext cx="450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26BA9DA7-028B-49F6-AD96-EB87F1DCB520}"/>
                    </a:ext>
                  </a:extLst>
                </p14:cNvPr>
                <p14:cNvContentPartPr/>
                <p14:nvPr/>
              </p14:nvContentPartPr>
              <p14:xfrm>
                <a:off x="5433825" y="4976295"/>
                <a:ext cx="18000" cy="1728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26BA9DA7-028B-49F6-AD96-EB87F1DCB52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25185" y="4967295"/>
                  <a:ext cx="35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66C519F5-27AB-4EE3-AE8B-2E3240D7A1E9}"/>
                    </a:ext>
                  </a:extLst>
                </p14:cNvPr>
                <p14:cNvContentPartPr/>
                <p14:nvPr/>
              </p14:nvContentPartPr>
              <p14:xfrm>
                <a:off x="5369745" y="4824015"/>
                <a:ext cx="101520" cy="16380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66C519F5-27AB-4EE3-AE8B-2E3240D7A1E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60745" y="4815015"/>
                  <a:ext cx="119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F0ED7ADC-3F7B-4C0B-8117-ABDC1DA9505C}"/>
                    </a:ext>
                  </a:extLst>
                </p14:cNvPr>
                <p14:cNvContentPartPr/>
                <p14:nvPr/>
              </p14:nvContentPartPr>
              <p14:xfrm>
                <a:off x="5906505" y="4892415"/>
                <a:ext cx="155880" cy="20052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F0ED7ADC-3F7B-4C0B-8117-ABDC1DA9505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897865" y="4883775"/>
                  <a:ext cx="173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DDB0DB7E-6FCB-4729-A140-2C3DDA3C5CA0}"/>
                    </a:ext>
                  </a:extLst>
                </p14:cNvPr>
                <p14:cNvContentPartPr/>
                <p14:nvPr/>
              </p14:nvContentPartPr>
              <p14:xfrm>
                <a:off x="5974185" y="4822935"/>
                <a:ext cx="116640" cy="29808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DDB0DB7E-6FCB-4729-A140-2C3DDA3C5CA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965185" y="4813935"/>
                  <a:ext cx="134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CB9EC518-B83D-4A88-9689-ED0FFE1C660A}"/>
                    </a:ext>
                  </a:extLst>
                </p14:cNvPr>
                <p14:cNvContentPartPr/>
                <p14:nvPr/>
              </p14:nvContentPartPr>
              <p14:xfrm>
                <a:off x="5885625" y="4860375"/>
                <a:ext cx="411480" cy="23544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CB9EC518-B83D-4A88-9689-ED0FFE1C660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76985" y="4851735"/>
                  <a:ext cx="429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D4381D77-E1F1-46CE-829D-EC717B50AD85}"/>
                    </a:ext>
                  </a:extLst>
                </p14:cNvPr>
                <p14:cNvContentPartPr/>
                <p14:nvPr/>
              </p14:nvContentPartPr>
              <p14:xfrm>
                <a:off x="6320145" y="4973055"/>
                <a:ext cx="265680" cy="12096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D4381D77-E1F1-46CE-829D-EC717B50AD8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311505" y="4964055"/>
                  <a:ext cx="283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FCD0AA9A-10D6-4B86-A616-903F18919566}"/>
                    </a:ext>
                  </a:extLst>
                </p14:cNvPr>
                <p14:cNvContentPartPr/>
                <p14:nvPr/>
              </p14:nvContentPartPr>
              <p14:xfrm>
                <a:off x="6588345" y="4944255"/>
                <a:ext cx="59040" cy="1908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FCD0AA9A-10D6-4B86-A616-903F1891956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79345" y="4935255"/>
                  <a:ext cx="76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FDEF0979-789F-41F5-A272-8A396337D796}"/>
                    </a:ext>
                  </a:extLst>
                </p14:cNvPr>
                <p14:cNvContentPartPr/>
                <p14:nvPr/>
              </p14:nvContentPartPr>
              <p14:xfrm>
                <a:off x="6418065" y="4822215"/>
                <a:ext cx="111960" cy="10980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FDEF0979-789F-41F5-A272-8A396337D79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09065" y="4813215"/>
                  <a:ext cx="129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181A39FF-AF61-4A65-80F8-1AB51F9F6C9F}"/>
                    </a:ext>
                  </a:extLst>
                </p14:cNvPr>
                <p14:cNvContentPartPr/>
                <p14:nvPr/>
              </p14:nvContentPartPr>
              <p14:xfrm>
                <a:off x="6641985" y="5108055"/>
                <a:ext cx="184320" cy="8352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181A39FF-AF61-4A65-80F8-1AB51F9F6C9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32985" y="5099055"/>
                  <a:ext cx="201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BD52CAF6-73D5-4C8B-A267-2699B9FBC26E}"/>
                    </a:ext>
                  </a:extLst>
                </p14:cNvPr>
                <p14:cNvContentPartPr/>
                <p14:nvPr/>
              </p14:nvContentPartPr>
              <p14:xfrm>
                <a:off x="7022145" y="4920495"/>
                <a:ext cx="209880" cy="17964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BD52CAF6-73D5-4C8B-A267-2699B9FBC26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13505" y="4911495"/>
                  <a:ext cx="227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E1F45C87-F3D4-48DD-960B-3BEB3BB23BE3}"/>
                    </a:ext>
                  </a:extLst>
                </p14:cNvPr>
                <p14:cNvContentPartPr/>
                <p14:nvPr/>
              </p14:nvContentPartPr>
              <p14:xfrm>
                <a:off x="7214385" y="4869015"/>
                <a:ext cx="227520" cy="22500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E1F45C87-F3D4-48DD-960B-3BEB3BB23BE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205385" y="4860375"/>
                  <a:ext cx="245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0166491C-E8ED-409D-8D12-47DDF8C093BC}"/>
                    </a:ext>
                  </a:extLst>
                </p14:cNvPr>
                <p14:cNvContentPartPr/>
                <p14:nvPr/>
              </p14:nvContentPartPr>
              <p14:xfrm>
                <a:off x="7429665" y="4986015"/>
                <a:ext cx="280440" cy="11160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0166491C-E8ED-409D-8D12-47DDF8C093B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420665" y="4977015"/>
                  <a:ext cx="298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F777E83F-C19A-400F-9C65-27E4DFAC931C}"/>
                    </a:ext>
                  </a:extLst>
                </p14:cNvPr>
                <p14:cNvContentPartPr/>
                <p14:nvPr/>
              </p14:nvContentPartPr>
              <p14:xfrm>
                <a:off x="7689945" y="4848135"/>
                <a:ext cx="140040" cy="26136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F777E83F-C19A-400F-9C65-27E4DFAC931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81305" y="4839135"/>
                  <a:ext cx="157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3C6BC1FA-AF9C-4072-88FF-10295BCC074D}"/>
                    </a:ext>
                  </a:extLst>
                </p14:cNvPr>
                <p14:cNvContentPartPr/>
                <p14:nvPr/>
              </p14:nvContentPartPr>
              <p14:xfrm>
                <a:off x="7722345" y="4958655"/>
                <a:ext cx="143280" cy="2196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3C6BC1FA-AF9C-4072-88FF-10295BCC074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13345" y="4949655"/>
                  <a:ext cx="160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D1631690-A72B-44AC-ADEA-23C481BA1DB4}"/>
                    </a:ext>
                  </a:extLst>
                </p14:cNvPr>
                <p14:cNvContentPartPr/>
                <p14:nvPr/>
              </p14:nvContentPartPr>
              <p14:xfrm>
                <a:off x="7482945" y="4862175"/>
                <a:ext cx="273240" cy="11124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D1631690-A72B-44AC-ADEA-23C481BA1DB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473945" y="4853175"/>
                  <a:ext cx="290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36855A50-603B-4E82-B255-096EFCD5EFB5}"/>
                    </a:ext>
                  </a:extLst>
                </p14:cNvPr>
                <p14:cNvContentPartPr/>
                <p14:nvPr/>
              </p14:nvContentPartPr>
              <p14:xfrm>
                <a:off x="932745" y="5244495"/>
                <a:ext cx="107640" cy="18000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36855A50-603B-4E82-B255-096EFCD5EFB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24105" y="5235495"/>
                  <a:ext cx="125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729" name="Ink 728">
                  <a:extLst>
                    <a:ext uri="{FF2B5EF4-FFF2-40B4-BE49-F238E27FC236}">
                      <a16:creationId xmlns:a16="http://schemas.microsoft.com/office/drawing/2014/main" id="{613E7404-2345-42A1-BC3A-FBD38D946576}"/>
                    </a:ext>
                  </a:extLst>
                </p14:cNvPr>
                <p14:cNvContentPartPr/>
                <p14:nvPr/>
              </p14:nvContentPartPr>
              <p14:xfrm>
                <a:off x="988905" y="5128215"/>
                <a:ext cx="56520" cy="279720"/>
              </p14:xfrm>
            </p:contentPart>
          </mc:Choice>
          <mc:Fallback xmlns="">
            <p:pic>
              <p:nvPicPr>
                <p:cNvPr id="729" name="Ink 728">
                  <a:extLst>
                    <a:ext uri="{FF2B5EF4-FFF2-40B4-BE49-F238E27FC236}">
                      <a16:creationId xmlns:a16="http://schemas.microsoft.com/office/drawing/2014/main" id="{613E7404-2345-42A1-BC3A-FBD38D94657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80265" y="5119575"/>
                  <a:ext cx="74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730" name="Ink 729">
                  <a:extLst>
                    <a:ext uri="{FF2B5EF4-FFF2-40B4-BE49-F238E27FC236}">
                      <a16:creationId xmlns:a16="http://schemas.microsoft.com/office/drawing/2014/main" id="{E71F30B5-62D3-4036-BDDA-23BFC955DBBF}"/>
                    </a:ext>
                  </a:extLst>
                </p14:cNvPr>
                <p14:cNvContentPartPr/>
                <p14:nvPr/>
              </p14:nvContentPartPr>
              <p14:xfrm>
                <a:off x="899265" y="5171415"/>
                <a:ext cx="460440" cy="235800"/>
              </p14:xfrm>
            </p:contentPart>
          </mc:Choice>
          <mc:Fallback xmlns="">
            <p:pic>
              <p:nvPicPr>
                <p:cNvPr id="730" name="Ink 729">
                  <a:extLst>
                    <a:ext uri="{FF2B5EF4-FFF2-40B4-BE49-F238E27FC236}">
                      <a16:creationId xmlns:a16="http://schemas.microsoft.com/office/drawing/2014/main" id="{E71F30B5-62D3-4036-BDDA-23BFC955DBB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90625" y="5162415"/>
                  <a:ext cx="478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731" name="Ink 730">
                  <a:extLst>
                    <a:ext uri="{FF2B5EF4-FFF2-40B4-BE49-F238E27FC236}">
                      <a16:creationId xmlns:a16="http://schemas.microsoft.com/office/drawing/2014/main" id="{4041C9BA-7360-44C2-800E-D93E5FC00A1F}"/>
                    </a:ext>
                  </a:extLst>
                </p14:cNvPr>
                <p14:cNvContentPartPr/>
                <p14:nvPr/>
              </p14:nvContentPartPr>
              <p14:xfrm>
                <a:off x="1393905" y="5261775"/>
                <a:ext cx="236520" cy="150840"/>
              </p14:xfrm>
            </p:contentPart>
          </mc:Choice>
          <mc:Fallback xmlns="">
            <p:pic>
              <p:nvPicPr>
                <p:cNvPr id="731" name="Ink 730">
                  <a:extLst>
                    <a:ext uri="{FF2B5EF4-FFF2-40B4-BE49-F238E27FC236}">
                      <a16:creationId xmlns:a16="http://schemas.microsoft.com/office/drawing/2014/main" id="{4041C9BA-7360-44C2-800E-D93E5FC00A1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384905" y="5253135"/>
                  <a:ext cx="254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732" name="Ink 731">
                  <a:extLst>
                    <a:ext uri="{FF2B5EF4-FFF2-40B4-BE49-F238E27FC236}">
                      <a16:creationId xmlns:a16="http://schemas.microsoft.com/office/drawing/2014/main" id="{7298B33C-5091-4258-8C01-B0248538F567}"/>
                    </a:ext>
                  </a:extLst>
                </p14:cNvPr>
                <p14:cNvContentPartPr/>
                <p14:nvPr/>
              </p14:nvContentPartPr>
              <p14:xfrm>
                <a:off x="1601985" y="5295975"/>
                <a:ext cx="41400" cy="4680"/>
              </p14:xfrm>
            </p:contentPart>
          </mc:Choice>
          <mc:Fallback xmlns="">
            <p:pic>
              <p:nvPicPr>
                <p:cNvPr id="732" name="Ink 731">
                  <a:extLst>
                    <a:ext uri="{FF2B5EF4-FFF2-40B4-BE49-F238E27FC236}">
                      <a16:creationId xmlns:a16="http://schemas.microsoft.com/office/drawing/2014/main" id="{7298B33C-5091-4258-8C01-B0248538F56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593345" y="5287335"/>
                  <a:ext cx="59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733" name="Ink 732">
                  <a:extLst>
                    <a:ext uri="{FF2B5EF4-FFF2-40B4-BE49-F238E27FC236}">
                      <a16:creationId xmlns:a16="http://schemas.microsoft.com/office/drawing/2014/main" id="{5C058649-D064-487C-BD3C-86FC57EF7D25}"/>
                    </a:ext>
                  </a:extLst>
                </p14:cNvPr>
                <p14:cNvContentPartPr/>
                <p14:nvPr/>
              </p14:nvContentPartPr>
              <p14:xfrm>
                <a:off x="1434225" y="5176095"/>
                <a:ext cx="106920" cy="91800"/>
              </p14:xfrm>
            </p:contentPart>
          </mc:Choice>
          <mc:Fallback xmlns="">
            <p:pic>
              <p:nvPicPr>
                <p:cNvPr id="733" name="Ink 732">
                  <a:extLst>
                    <a:ext uri="{FF2B5EF4-FFF2-40B4-BE49-F238E27FC236}">
                      <a16:creationId xmlns:a16="http://schemas.microsoft.com/office/drawing/2014/main" id="{5C058649-D064-487C-BD3C-86FC57EF7D2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425225" y="5167455"/>
                  <a:ext cx="124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734" name="Ink 733">
                  <a:extLst>
                    <a:ext uri="{FF2B5EF4-FFF2-40B4-BE49-F238E27FC236}">
                      <a16:creationId xmlns:a16="http://schemas.microsoft.com/office/drawing/2014/main" id="{F8C400DE-AD86-45F0-917D-370D485381D2}"/>
                    </a:ext>
                  </a:extLst>
                </p14:cNvPr>
                <p14:cNvContentPartPr/>
                <p14:nvPr/>
              </p14:nvContentPartPr>
              <p14:xfrm>
                <a:off x="2154585" y="5373735"/>
                <a:ext cx="163080" cy="85680"/>
              </p14:xfrm>
            </p:contentPart>
          </mc:Choice>
          <mc:Fallback xmlns="">
            <p:pic>
              <p:nvPicPr>
                <p:cNvPr id="734" name="Ink 733">
                  <a:extLst>
                    <a:ext uri="{FF2B5EF4-FFF2-40B4-BE49-F238E27FC236}">
                      <a16:creationId xmlns:a16="http://schemas.microsoft.com/office/drawing/2014/main" id="{F8C400DE-AD86-45F0-917D-370D485381D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145945" y="5364735"/>
                  <a:ext cx="180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735" name="Ink 734">
                  <a:extLst>
                    <a:ext uri="{FF2B5EF4-FFF2-40B4-BE49-F238E27FC236}">
                      <a16:creationId xmlns:a16="http://schemas.microsoft.com/office/drawing/2014/main" id="{F0F86F00-C292-4103-A179-E78ED06552F6}"/>
                    </a:ext>
                  </a:extLst>
                </p14:cNvPr>
                <p14:cNvContentPartPr/>
                <p14:nvPr/>
              </p14:nvContentPartPr>
              <p14:xfrm>
                <a:off x="2287425" y="5224335"/>
                <a:ext cx="60840" cy="203400"/>
              </p14:xfrm>
            </p:contentPart>
          </mc:Choice>
          <mc:Fallback xmlns="">
            <p:pic>
              <p:nvPicPr>
                <p:cNvPr id="735" name="Ink 734">
                  <a:extLst>
                    <a:ext uri="{FF2B5EF4-FFF2-40B4-BE49-F238E27FC236}">
                      <a16:creationId xmlns:a16="http://schemas.microsoft.com/office/drawing/2014/main" id="{F0F86F00-C292-4103-A179-E78ED06552F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78785" y="5215335"/>
                  <a:ext cx="78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736" name="Ink 735">
                  <a:extLst>
                    <a:ext uri="{FF2B5EF4-FFF2-40B4-BE49-F238E27FC236}">
                      <a16:creationId xmlns:a16="http://schemas.microsoft.com/office/drawing/2014/main" id="{39D75F2F-0F56-4BA9-BFB1-B52BB30C3392}"/>
                    </a:ext>
                  </a:extLst>
                </p14:cNvPr>
                <p14:cNvContentPartPr/>
                <p14:nvPr/>
              </p14:nvContentPartPr>
              <p14:xfrm>
                <a:off x="2370585" y="5305335"/>
                <a:ext cx="123120" cy="124560"/>
              </p14:xfrm>
            </p:contentPart>
          </mc:Choice>
          <mc:Fallback xmlns="">
            <p:pic>
              <p:nvPicPr>
                <p:cNvPr id="736" name="Ink 735">
                  <a:extLst>
                    <a:ext uri="{FF2B5EF4-FFF2-40B4-BE49-F238E27FC236}">
                      <a16:creationId xmlns:a16="http://schemas.microsoft.com/office/drawing/2014/main" id="{39D75F2F-0F56-4BA9-BFB1-B52BB30C339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61945" y="5296695"/>
                  <a:ext cx="140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37" name="Ink 736">
                  <a:extLst>
                    <a:ext uri="{FF2B5EF4-FFF2-40B4-BE49-F238E27FC236}">
                      <a16:creationId xmlns:a16="http://schemas.microsoft.com/office/drawing/2014/main" id="{15BDE557-501B-4DAE-BD8B-3559B3BB466E}"/>
                    </a:ext>
                  </a:extLst>
                </p14:cNvPr>
                <p14:cNvContentPartPr/>
                <p14:nvPr/>
              </p14:nvContentPartPr>
              <p14:xfrm>
                <a:off x="2512425" y="5317575"/>
                <a:ext cx="158040" cy="126720"/>
              </p14:xfrm>
            </p:contentPart>
          </mc:Choice>
          <mc:Fallback xmlns="">
            <p:pic>
              <p:nvPicPr>
                <p:cNvPr id="737" name="Ink 736">
                  <a:extLst>
                    <a:ext uri="{FF2B5EF4-FFF2-40B4-BE49-F238E27FC236}">
                      <a16:creationId xmlns:a16="http://schemas.microsoft.com/office/drawing/2014/main" id="{15BDE557-501B-4DAE-BD8B-3559B3BB466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03425" y="5308935"/>
                  <a:ext cx="175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738" name="Ink 737">
                  <a:extLst>
                    <a:ext uri="{FF2B5EF4-FFF2-40B4-BE49-F238E27FC236}">
                      <a16:creationId xmlns:a16="http://schemas.microsoft.com/office/drawing/2014/main" id="{B2BAA37F-63DA-4626-BEB8-EB75540665DE}"/>
                    </a:ext>
                  </a:extLst>
                </p14:cNvPr>
                <p14:cNvContentPartPr/>
                <p14:nvPr/>
              </p14:nvContentPartPr>
              <p14:xfrm>
                <a:off x="2396865" y="5164215"/>
                <a:ext cx="89280" cy="125280"/>
              </p14:xfrm>
            </p:contentPart>
          </mc:Choice>
          <mc:Fallback xmlns="">
            <p:pic>
              <p:nvPicPr>
                <p:cNvPr id="738" name="Ink 737">
                  <a:extLst>
                    <a:ext uri="{FF2B5EF4-FFF2-40B4-BE49-F238E27FC236}">
                      <a16:creationId xmlns:a16="http://schemas.microsoft.com/office/drawing/2014/main" id="{B2BAA37F-63DA-4626-BEB8-EB75540665D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388225" y="5155215"/>
                  <a:ext cx="106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739" name="Ink 738">
                  <a:extLst>
                    <a:ext uri="{FF2B5EF4-FFF2-40B4-BE49-F238E27FC236}">
                      <a16:creationId xmlns:a16="http://schemas.microsoft.com/office/drawing/2014/main" id="{A3A8D6A3-1E43-4EAB-8031-B61CA84A233C}"/>
                    </a:ext>
                  </a:extLst>
                </p14:cNvPr>
                <p14:cNvContentPartPr/>
                <p14:nvPr/>
              </p14:nvContentPartPr>
              <p14:xfrm>
                <a:off x="2415945" y="5590455"/>
                <a:ext cx="16560" cy="45360"/>
              </p14:xfrm>
            </p:contentPart>
          </mc:Choice>
          <mc:Fallback xmlns="">
            <p:pic>
              <p:nvPicPr>
                <p:cNvPr id="739" name="Ink 738">
                  <a:extLst>
                    <a:ext uri="{FF2B5EF4-FFF2-40B4-BE49-F238E27FC236}">
                      <a16:creationId xmlns:a16="http://schemas.microsoft.com/office/drawing/2014/main" id="{A3A8D6A3-1E43-4EAB-8031-B61CA84A233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07305" y="5581815"/>
                  <a:ext cx="34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40" name="Ink 739">
                  <a:extLst>
                    <a:ext uri="{FF2B5EF4-FFF2-40B4-BE49-F238E27FC236}">
                      <a16:creationId xmlns:a16="http://schemas.microsoft.com/office/drawing/2014/main" id="{C23ADDB3-B2E7-4FE7-85D0-802AD8694086}"/>
                    </a:ext>
                  </a:extLst>
                </p14:cNvPr>
                <p14:cNvContentPartPr/>
                <p14:nvPr/>
              </p14:nvContentPartPr>
              <p14:xfrm>
                <a:off x="2186985" y="5309655"/>
                <a:ext cx="207360" cy="14040"/>
              </p14:xfrm>
            </p:contentPart>
          </mc:Choice>
          <mc:Fallback xmlns="">
            <p:pic>
              <p:nvPicPr>
                <p:cNvPr id="740" name="Ink 739">
                  <a:extLst>
                    <a:ext uri="{FF2B5EF4-FFF2-40B4-BE49-F238E27FC236}">
                      <a16:creationId xmlns:a16="http://schemas.microsoft.com/office/drawing/2014/main" id="{C23ADDB3-B2E7-4FE7-85D0-802AD869408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177985" y="5300655"/>
                  <a:ext cx="225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41" name="Ink 740">
                  <a:extLst>
                    <a:ext uri="{FF2B5EF4-FFF2-40B4-BE49-F238E27FC236}">
                      <a16:creationId xmlns:a16="http://schemas.microsoft.com/office/drawing/2014/main" id="{4D662F21-0C67-4EE4-9420-0A5C0E281370}"/>
                    </a:ext>
                  </a:extLst>
                </p14:cNvPr>
                <p14:cNvContentPartPr/>
                <p14:nvPr/>
              </p14:nvContentPartPr>
              <p14:xfrm>
                <a:off x="2896905" y="5179335"/>
                <a:ext cx="378360" cy="280800"/>
              </p14:xfrm>
            </p:contentPart>
          </mc:Choice>
          <mc:Fallback xmlns="">
            <p:pic>
              <p:nvPicPr>
                <p:cNvPr id="741" name="Ink 740">
                  <a:extLst>
                    <a:ext uri="{FF2B5EF4-FFF2-40B4-BE49-F238E27FC236}">
                      <a16:creationId xmlns:a16="http://schemas.microsoft.com/office/drawing/2014/main" id="{4D662F21-0C67-4EE4-9420-0A5C0E28137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888265" y="5170695"/>
                  <a:ext cx="396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742" name="Ink 741">
                  <a:extLst>
                    <a:ext uri="{FF2B5EF4-FFF2-40B4-BE49-F238E27FC236}">
                      <a16:creationId xmlns:a16="http://schemas.microsoft.com/office/drawing/2014/main" id="{6A810AF1-8C93-49FD-ACEB-9A2A195552BA}"/>
                    </a:ext>
                  </a:extLst>
                </p14:cNvPr>
                <p14:cNvContentPartPr/>
                <p14:nvPr/>
              </p14:nvContentPartPr>
              <p14:xfrm>
                <a:off x="3278865" y="5327655"/>
                <a:ext cx="364320" cy="108000"/>
              </p14:xfrm>
            </p:contentPart>
          </mc:Choice>
          <mc:Fallback xmlns="">
            <p:pic>
              <p:nvPicPr>
                <p:cNvPr id="742" name="Ink 741">
                  <a:extLst>
                    <a:ext uri="{FF2B5EF4-FFF2-40B4-BE49-F238E27FC236}">
                      <a16:creationId xmlns:a16="http://schemas.microsoft.com/office/drawing/2014/main" id="{6A810AF1-8C93-49FD-ACEB-9A2A195552B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270225" y="5319015"/>
                  <a:ext cx="381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743" name="Ink 742">
                  <a:extLst>
                    <a:ext uri="{FF2B5EF4-FFF2-40B4-BE49-F238E27FC236}">
                      <a16:creationId xmlns:a16="http://schemas.microsoft.com/office/drawing/2014/main" id="{2310403B-8825-4ECA-857D-1E62B227513D}"/>
                    </a:ext>
                  </a:extLst>
                </p14:cNvPr>
                <p14:cNvContentPartPr/>
                <p14:nvPr/>
              </p14:nvContentPartPr>
              <p14:xfrm>
                <a:off x="3540945" y="5176815"/>
                <a:ext cx="95040" cy="70920"/>
              </p14:xfrm>
            </p:contentPart>
          </mc:Choice>
          <mc:Fallback xmlns="">
            <p:pic>
              <p:nvPicPr>
                <p:cNvPr id="743" name="Ink 742">
                  <a:extLst>
                    <a:ext uri="{FF2B5EF4-FFF2-40B4-BE49-F238E27FC236}">
                      <a16:creationId xmlns:a16="http://schemas.microsoft.com/office/drawing/2014/main" id="{2310403B-8825-4ECA-857D-1E62B227513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31945" y="5167815"/>
                  <a:ext cx="112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44" name="Ink 743">
                  <a:extLst>
                    <a:ext uri="{FF2B5EF4-FFF2-40B4-BE49-F238E27FC236}">
                      <a16:creationId xmlns:a16="http://schemas.microsoft.com/office/drawing/2014/main" id="{CBA9DC72-38A6-4DA3-B839-BA54F2BB1FF8}"/>
                    </a:ext>
                  </a:extLst>
                </p14:cNvPr>
                <p14:cNvContentPartPr/>
                <p14:nvPr/>
              </p14:nvContentPartPr>
              <p14:xfrm>
                <a:off x="3313425" y="5392455"/>
                <a:ext cx="679680" cy="206280"/>
              </p14:xfrm>
            </p:contentPart>
          </mc:Choice>
          <mc:Fallback xmlns="">
            <p:pic>
              <p:nvPicPr>
                <p:cNvPr id="744" name="Ink 743">
                  <a:extLst>
                    <a:ext uri="{FF2B5EF4-FFF2-40B4-BE49-F238E27FC236}">
                      <a16:creationId xmlns:a16="http://schemas.microsoft.com/office/drawing/2014/main" id="{CBA9DC72-38A6-4DA3-B839-BA54F2BB1FF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304785" y="5383455"/>
                  <a:ext cx="697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746" name="Ink 745">
                  <a:extLst>
                    <a:ext uri="{FF2B5EF4-FFF2-40B4-BE49-F238E27FC236}">
                      <a16:creationId xmlns:a16="http://schemas.microsoft.com/office/drawing/2014/main" id="{D2E82AA8-C033-4D5E-A354-C45A866A7F64}"/>
                    </a:ext>
                  </a:extLst>
                </p14:cNvPr>
                <p14:cNvContentPartPr/>
                <p14:nvPr/>
              </p14:nvContentPartPr>
              <p14:xfrm>
                <a:off x="861105" y="5790255"/>
                <a:ext cx="260640" cy="21960"/>
              </p14:xfrm>
            </p:contentPart>
          </mc:Choice>
          <mc:Fallback xmlns="">
            <p:pic>
              <p:nvPicPr>
                <p:cNvPr id="746" name="Ink 745">
                  <a:extLst>
                    <a:ext uri="{FF2B5EF4-FFF2-40B4-BE49-F238E27FC236}">
                      <a16:creationId xmlns:a16="http://schemas.microsoft.com/office/drawing/2014/main" id="{D2E82AA8-C033-4D5E-A354-C45A866A7F6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2465" y="5781255"/>
                  <a:ext cx="278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747" name="Ink 746">
                  <a:extLst>
                    <a:ext uri="{FF2B5EF4-FFF2-40B4-BE49-F238E27FC236}">
                      <a16:creationId xmlns:a16="http://schemas.microsoft.com/office/drawing/2014/main" id="{D08D28B4-5E56-4A3D-868E-6210679A7C80}"/>
                    </a:ext>
                  </a:extLst>
                </p14:cNvPr>
                <p14:cNvContentPartPr/>
                <p14:nvPr/>
              </p14:nvContentPartPr>
              <p14:xfrm>
                <a:off x="1549065" y="5640495"/>
                <a:ext cx="9720" cy="4320"/>
              </p14:xfrm>
            </p:contentPart>
          </mc:Choice>
          <mc:Fallback xmlns="">
            <p:pic>
              <p:nvPicPr>
                <p:cNvPr id="747" name="Ink 746">
                  <a:extLst>
                    <a:ext uri="{FF2B5EF4-FFF2-40B4-BE49-F238E27FC236}">
                      <a16:creationId xmlns:a16="http://schemas.microsoft.com/office/drawing/2014/main" id="{D08D28B4-5E56-4A3D-868E-6210679A7C8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540425" y="5631855"/>
                  <a:ext cx="27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748" name="Ink 747">
                  <a:extLst>
                    <a:ext uri="{FF2B5EF4-FFF2-40B4-BE49-F238E27FC236}">
                      <a16:creationId xmlns:a16="http://schemas.microsoft.com/office/drawing/2014/main" id="{363283DB-22F5-40CB-B886-0A3524A76A21}"/>
                    </a:ext>
                  </a:extLst>
                </p14:cNvPr>
                <p14:cNvContentPartPr/>
                <p14:nvPr/>
              </p14:nvContentPartPr>
              <p14:xfrm>
                <a:off x="1523145" y="5591535"/>
                <a:ext cx="68400" cy="181080"/>
              </p14:xfrm>
            </p:contentPart>
          </mc:Choice>
          <mc:Fallback xmlns="">
            <p:pic>
              <p:nvPicPr>
                <p:cNvPr id="748" name="Ink 747">
                  <a:extLst>
                    <a:ext uri="{FF2B5EF4-FFF2-40B4-BE49-F238E27FC236}">
                      <a16:creationId xmlns:a16="http://schemas.microsoft.com/office/drawing/2014/main" id="{363283DB-22F5-40CB-B886-0A3524A76A2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514505" y="5582895"/>
                  <a:ext cx="86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749" name="Ink 748">
                  <a:extLst>
                    <a:ext uri="{FF2B5EF4-FFF2-40B4-BE49-F238E27FC236}">
                      <a16:creationId xmlns:a16="http://schemas.microsoft.com/office/drawing/2014/main" id="{94D4FC58-D28C-4D36-A9ED-840289C0D41E}"/>
                    </a:ext>
                  </a:extLst>
                </p14:cNvPr>
                <p14:cNvContentPartPr/>
                <p14:nvPr/>
              </p14:nvContentPartPr>
              <p14:xfrm>
                <a:off x="1540785" y="5538975"/>
                <a:ext cx="145080" cy="244800"/>
              </p14:xfrm>
            </p:contentPart>
          </mc:Choice>
          <mc:Fallback xmlns="">
            <p:pic>
              <p:nvPicPr>
                <p:cNvPr id="749" name="Ink 748">
                  <a:extLst>
                    <a:ext uri="{FF2B5EF4-FFF2-40B4-BE49-F238E27FC236}">
                      <a16:creationId xmlns:a16="http://schemas.microsoft.com/office/drawing/2014/main" id="{94D4FC58-D28C-4D36-A9ED-840289C0D41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531785" y="5530335"/>
                  <a:ext cx="162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750" name="Ink 749">
                  <a:extLst>
                    <a:ext uri="{FF2B5EF4-FFF2-40B4-BE49-F238E27FC236}">
                      <a16:creationId xmlns:a16="http://schemas.microsoft.com/office/drawing/2014/main" id="{0A551C82-D2D7-447E-840B-6B324D31857D}"/>
                    </a:ext>
                  </a:extLst>
                </p14:cNvPr>
                <p14:cNvContentPartPr/>
                <p14:nvPr/>
              </p14:nvContentPartPr>
              <p14:xfrm>
                <a:off x="1762905" y="5625015"/>
                <a:ext cx="158760" cy="137520"/>
              </p14:xfrm>
            </p:contentPart>
          </mc:Choice>
          <mc:Fallback xmlns="">
            <p:pic>
              <p:nvPicPr>
                <p:cNvPr id="750" name="Ink 749">
                  <a:extLst>
                    <a:ext uri="{FF2B5EF4-FFF2-40B4-BE49-F238E27FC236}">
                      <a16:creationId xmlns:a16="http://schemas.microsoft.com/office/drawing/2014/main" id="{0A551C82-D2D7-447E-840B-6B324D31857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754265" y="5616015"/>
                  <a:ext cx="176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751" name="Ink 750">
                  <a:extLst>
                    <a:ext uri="{FF2B5EF4-FFF2-40B4-BE49-F238E27FC236}">
                      <a16:creationId xmlns:a16="http://schemas.microsoft.com/office/drawing/2014/main" id="{6358260A-C0EC-4780-A5FB-70D8889ADBEC}"/>
                    </a:ext>
                  </a:extLst>
                </p14:cNvPr>
                <p14:cNvContentPartPr/>
                <p14:nvPr/>
              </p14:nvContentPartPr>
              <p14:xfrm>
                <a:off x="1926705" y="5632575"/>
                <a:ext cx="111960" cy="143280"/>
              </p14:xfrm>
            </p:contentPart>
          </mc:Choice>
          <mc:Fallback xmlns="">
            <p:pic>
              <p:nvPicPr>
                <p:cNvPr id="751" name="Ink 750">
                  <a:extLst>
                    <a:ext uri="{FF2B5EF4-FFF2-40B4-BE49-F238E27FC236}">
                      <a16:creationId xmlns:a16="http://schemas.microsoft.com/office/drawing/2014/main" id="{6358260A-C0EC-4780-A5FB-70D8889ADBE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918065" y="5623575"/>
                  <a:ext cx="129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752" name="Ink 751">
                  <a:extLst>
                    <a:ext uri="{FF2B5EF4-FFF2-40B4-BE49-F238E27FC236}">
                      <a16:creationId xmlns:a16="http://schemas.microsoft.com/office/drawing/2014/main" id="{9093E299-4498-4A0E-9BCF-868E4340B4FA}"/>
                    </a:ext>
                  </a:extLst>
                </p14:cNvPr>
                <p14:cNvContentPartPr/>
                <p14:nvPr/>
              </p14:nvContentPartPr>
              <p14:xfrm>
                <a:off x="1863705" y="5464095"/>
                <a:ext cx="109080" cy="123840"/>
              </p14:xfrm>
            </p:contentPart>
          </mc:Choice>
          <mc:Fallback xmlns="">
            <p:pic>
              <p:nvPicPr>
                <p:cNvPr id="752" name="Ink 751">
                  <a:extLst>
                    <a:ext uri="{FF2B5EF4-FFF2-40B4-BE49-F238E27FC236}">
                      <a16:creationId xmlns:a16="http://schemas.microsoft.com/office/drawing/2014/main" id="{9093E299-4498-4A0E-9BCF-868E4340B4F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55065" y="5455455"/>
                  <a:ext cx="126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753" name="Ink 752">
                  <a:extLst>
                    <a:ext uri="{FF2B5EF4-FFF2-40B4-BE49-F238E27FC236}">
                      <a16:creationId xmlns:a16="http://schemas.microsoft.com/office/drawing/2014/main" id="{7298821C-EDAC-476F-A45B-16ED9346CB5C}"/>
                    </a:ext>
                  </a:extLst>
                </p14:cNvPr>
                <p14:cNvContentPartPr/>
                <p14:nvPr/>
              </p14:nvContentPartPr>
              <p14:xfrm>
                <a:off x="2417025" y="5659215"/>
                <a:ext cx="181800" cy="153360"/>
              </p14:xfrm>
            </p:contentPart>
          </mc:Choice>
          <mc:Fallback xmlns="">
            <p:pic>
              <p:nvPicPr>
                <p:cNvPr id="753" name="Ink 752">
                  <a:extLst>
                    <a:ext uri="{FF2B5EF4-FFF2-40B4-BE49-F238E27FC236}">
                      <a16:creationId xmlns:a16="http://schemas.microsoft.com/office/drawing/2014/main" id="{7298821C-EDAC-476F-A45B-16ED9346CB5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408025" y="5650215"/>
                  <a:ext cx="199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754" name="Ink 753">
                  <a:extLst>
                    <a:ext uri="{FF2B5EF4-FFF2-40B4-BE49-F238E27FC236}">
                      <a16:creationId xmlns:a16="http://schemas.microsoft.com/office/drawing/2014/main" id="{287F43DD-CA28-4022-A940-8E3E90B9CC1F}"/>
                    </a:ext>
                  </a:extLst>
                </p14:cNvPr>
                <p14:cNvContentPartPr/>
                <p14:nvPr/>
              </p14:nvContentPartPr>
              <p14:xfrm>
                <a:off x="2593065" y="5679015"/>
                <a:ext cx="225360" cy="118440"/>
              </p14:xfrm>
            </p:contentPart>
          </mc:Choice>
          <mc:Fallback xmlns="">
            <p:pic>
              <p:nvPicPr>
                <p:cNvPr id="754" name="Ink 753">
                  <a:extLst>
                    <a:ext uri="{FF2B5EF4-FFF2-40B4-BE49-F238E27FC236}">
                      <a16:creationId xmlns:a16="http://schemas.microsoft.com/office/drawing/2014/main" id="{287F43DD-CA28-4022-A940-8E3E90B9CC1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84065" y="5670375"/>
                  <a:ext cx="243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755" name="Ink 754">
                  <a:extLst>
                    <a:ext uri="{FF2B5EF4-FFF2-40B4-BE49-F238E27FC236}">
                      <a16:creationId xmlns:a16="http://schemas.microsoft.com/office/drawing/2014/main" id="{50820049-D051-4C20-9EB6-1CAF8DB20762}"/>
                    </a:ext>
                  </a:extLst>
                </p14:cNvPr>
                <p14:cNvContentPartPr/>
                <p14:nvPr/>
              </p14:nvContentPartPr>
              <p14:xfrm>
                <a:off x="2612865" y="5528175"/>
                <a:ext cx="130320" cy="111240"/>
              </p14:xfrm>
            </p:contentPart>
          </mc:Choice>
          <mc:Fallback xmlns="">
            <p:pic>
              <p:nvPicPr>
                <p:cNvPr id="755" name="Ink 754">
                  <a:extLst>
                    <a:ext uri="{FF2B5EF4-FFF2-40B4-BE49-F238E27FC236}">
                      <a16:creationId xmlns:a16="http://schemas.microsoft.com/office/drawing/2014/main" id="{50820049-D051-4C20-9EB6-1CAF8DB2076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604225" y="5519535"/>
                  <a:ext cx="147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757" name="Ink 756">
                  <a:extLst>
                    <a:ext uri="{FF2B5EF4-FFF2-40B4-BE49-F238E27FC236}">
                      <a16:creationId xmlns:a16="http://schemas.microsoft.com/office/drawing/2014/main" id="{E465ECEA-547E-4DE9-A0B0-0B5105F493F6}"/>
                    </a:ext>
                  </a:extLst>
                </p14:cNvPr>
                <p14:cNvContentPartPr/>
                <p14:nvPr/>
              </p14:nvContentPartPr>
              <p14:xfrm>
                <a:off x="2655705" y="5869570"/>
                <a:ext cx="32040" cy="24840"/>
              </p14:xfrm>
            </p:contentPart>
          </mc:Choice>
          <mc:Fallback xmlns="">
            <p:pic>
              <p:nvPicPr>
                <p:cNvPr id="757" name="Ink 756">
                  <a:extLst>
                    <a:ext uri="{FF2B5EF4-FFF2-40B4-BE49-F238E27FC236}">
                      <a16:creationId xmlns:a16="http://schemas.microsoft.com/office/drawing/2014/main" id="{E465ECEA-547E-4DE9-A0B0-0B5105F493F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646705" y="5860570"/>
                  <a:ext cx="49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758" name="Ink 757">
                  <a:extLst>
                    <a:ext uri="{FF2B5EF4-FFF2-40B4-BE49-F238E27FC236}">
                      <a16:creationId xmlns:a16="http://schemas.microsoft.com/office/drawing/2014/main" id="{BD79C374-81DC-480A-80D8-51974FF68D32}"/>
                    </a:ext>
                  </a:extLst>
                </p14:cNvPr>
                <p14:cNvContentPartPr/>
                <p14:nvPr/>
              </p14:nvContentPartPr>
              <p14:xfrm>
                <a:off x="3247185" y="5565010"/>
                <a:ext cx="466920" cy="220680"/>
              </p14:xfrm>
            </p:contentPart>
          </mc:Choice>
          <mc:Fallback xmlns="">
            <p:pic>
              <p:nvPicPr>
                <p:cNvPr id="758" name="Ink 757">
                  <a:extLst>
                    <a:ext uri="{FF2B5EF4-FFF2-40B4-BE49-F238E27FC236}">
                      <a16:creationId xmlns:a16="http://schemas.microsoft.com/office/drawing/2014/main" id="{BD79C374-81DC-480A-80D8-51974FF68D3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238185" y="5556370"/>
                  <a:ext cx="484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759" name="Ink 758">
                  <a:extLst>
                    <a:ext uri="{FF2B5EF4-FFF2-40B4-BE49-F238E27FC236}">
                      <a16:creationId xmlns:a16="http://schemas.microsoft.com/office/drawing/2014/main" id="{B7849EE1-7C56-4B51-9323-C8CDCB292DF8}"/>
                    </a:ext>
                  </a:extLst>
                </p14:cNvPr>
                <p14:cNvContentPartPr/>
                <p14:nvPr/>
              </p14:nvContentPartPr>
              <p14:xfrm>
                <a:off x="3567945" y="5518930"/>
                <a:ext cx="182520" cy="36360"/>
              </p14:xfrm>
            </p:contentPart>
          </mc:Choice>
          <mc:Fallback xmlns="">
            <p:pic>
              <p:nvPicPr>
                <p:cNvPr id="759" name="Ink 758">
                  <a:extLst>
                    <a:ext uri="{FF2B5EF4-FFF2-40B4-BE49-F238E27FC236}">
                      <a16:creationId xmlns:a16="http://schemas.microsoft.com/office/drawing/2014/main" id="{B7849EE1-7C56-4B51-9323-C8CDCB292DF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59305" y="5510290"/>
                  <a:ext cx="200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760" name="Ink 759">
                  <a:extLst>
                    <a:ext uri="{FF2B5EF4-FFF2-40B4-BE49-F238E27FC236}">
                      <a16:creationId xmlns:a16="http://schemas.microsoft.com/office/drawing/2014/main" id="{C8BDFA34-6C28-4050-987E-AF18B501F377}"/>
                    </a:ext>
                  </a:extLst>
                </p14:cNvPr>
                <p14:cNvContentPartPr/>
                <p14:nvPr/>
              </p14:nvContentPartPr>
              <p14:xfrm>
                <a:off x="4175985" y="5588050"/>
                <a:ext cx="149400" cy="203400"/>
              </p14:xfrm>
            </p:contentPart>
          </mc:Choice>
          <mc:Fallback xmlns="">
            <p:pic>
              <p:nvPicPr>
                <p:cNvPr id="760" name="Ink 759">
                  <a:extLst>
                    <a:ext uri="{FF2B5EF4-FFF2-40B4-BE49-F238E27FC236}">
                      <a16:creationId xmlns:a16="http://schemas.microsoft.com/office/drawing/2014/main" id="{C8BDFA34-6C28-4050-987E-AF18B501F37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166985" y="5579410"/>
                  <a:ext cx="167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761" name="Ink 760">
                  <a:extLst>
                    <a:ext uri="{FF2B5EF4-FFF2-40B4-BE49-F238E27FC236}">
                      <a16:creationId xmlns:a16="http://schemas.microsoft.com/office/drawing/2014/main" id="{C7ACF712-2EDB-4342-AA45-3D31FEE12FE5}"/>
                    </a:ext>
                  </a:extLst>
                </p14:cNvPr>
                <p14:cNvContentPartPr/>
                <p14:nvPr/>
              </p14:nvContentPartPr>
              <p14:xfrm>
                <a:off x="4286505" y="5476090"/>
                <a:ext cx="343080" cy="354600"/>
              </p14:xfrm>
            </p:contentPart>
          </mc:Choice>
          <mc:Fallback xmlns="">
            <p:pic>
              <p:nvPicPr>
                <p:cNvPr id="761" name="Ink 760">
                  <a:extLst>
                    <a:ext uri="{FF2B5EF4-FFF2-40B4-BE49-F238E27FC236}">
                      <a16:creationId xmlns:a16="http://schemas.microsoft.com/office/drawing/2014/main" id="{C7ACF712-2EDB-4342-AA45-3D31FEE12FE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277865" y="5467450"/>
                  <a:ext cx="3607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762" name="Ink 761">
                  <a:extLst>
                    <a:ext uri="{FF2B5EF4-FFF2-40B4-BE49-F238E27FC236}">
                      <a16:creationId xmlns:a16="http://schemas.microsoft.com/office/drawing/2014/main" id="{1862AB63-B6E5-437C-B02A-A0BE33632D5C}"/>
                    </a:ext>
                  </a:extLst>
                </p14:cNvPr>
                <p14:cNvContentPartPr/>
                <p14:nvPr/>
              </p14:nvContentPartPr>
              <p14:xfrm>
                <a:off x="4669905" y="5670850"/>
                <a:ext cx="248040" cy="96480"/>
              </p14:xfrm>
            </p:contentPart>
          </mc:Choice>
          <mc:Fallback xmlns="">
            <p:pic>
              <p:nvPicPr>
                <p:cNvPr id="762" name="Ink 761">
                  <a:extLst>
                    <a:ext uri="{FF2B5EF4-FFF2-40B4-BE49-F238E27FC236}">
                      <a16:creationId xmlns:a16="http://schemas.microsoft.com/office/drawing/2014/main" id="{1862AB63-B6E5-437C-B02A-A0BE33632D5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660905" y="5662210"/>
                  <a:ext cx="265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763" name="Ink 762">
                  <a:extLst>
                    <a:ext uri="{FF2B5EF4-FFF2-40B4-BE49-F238E27FC236}">
                      <a16:creationId xmlns:a16="http://schemas.microsoft.com/office/drawing/2014/main" id="{0AA952AB-FEF0-45AB-BEFE-573F3B624211}"/>
                    </a:ext>
                  </a:extLst>
                </p14:cNvPr>
                <p14:cNvContentPartPr/>
                <p14:nvPr/>
              </p14:nvContentPartPr>
              <p14:xfrm>
                <a:off x="4836945" y="5641330"/>
                <a:ext cx="206280" cy="430920"/>
              </p14:xfrm>
            </p:contentPart>
          </mc:Choice>
          <mc:Fallback xmlns="">
            <p:pic>
              <p:nvPicPr>
                <p:cNvPr id="763" name="Ink 762">
                  <a:extLst>
                    <a:ext uri="{FF2B5EF4-FFF2-40B4-BE49-F238E27FC236}">
                      <a16:creationId xmlns:a16="http://schemas.microsoft.com/office/drawing/2014/main" id="{0AA952AB-FEF0-45AB-BEFE-573F3B62421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827945" y="5632330"/>
                  <a:ext cx="2239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764" name="Ink 763">
                  <a:extLst>
                    <a:ext uri="{FF2B5EF4-FFF2-40B4-BE49-F238E27FC236}">
                      <a16:creationId xmlns:a16="http://schemas.microsoft.com/office/drawing/2014/main" id="{B6B91826-3372-4B9A-B758-E169493101D1}"/>
                    </a:ext>
                  </a:extLst>
                </p14:cNvPr>
                <p14:cNvContentPartPr/>
                <p14:nvPr/>
              </p14:nvContentPartPr>
              <p14:xfrm>
                <a:off x="4521585" y="5541970"/>
                <a:ext cx="158760" cy="67320"/>
              </p14:xfrm>
            </p:contentPart>
          </mc:Choice>
          <mc:Fallback xmlns="">
            <p:pic>
              <p:nvPicPr>
                <p:cNvPr id="764" name="Ink 763">
                  <a:extLst>
                    <a:ext uri="{FF2B5EF4-FFF2-40B4-BE49-F238E27FC236}">
                      <a16:creationId xmlns:a16="http://schemas.microsoft.com/office/drawing/2014/main" id="{B6B91826-3372-4B9A-B758-E169493101D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512945" y="5532970"/>
                  <a:ext cx="176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765" name="Ink 764">
                  <a:extLst>
                    <a:ext uri="{FF2B5EF4-FFF2-40B4-BE49-F238E27FC236}">
                      <a16:creationId xmlns:a16="http://schemas.microsoft.com/office/drawing/2014/main" id="{F7C5239B-FE8C-4641-9E5A-E096CB1373E7}"/>
                    </a:ext>
                  </a:extLst>
                </p14:cNvPr>
                <p14:cNvContentPartPr/>
                <p14:nvPr/>
              </p14:nvContentPartPr>
              <p14:xfrm>
                <a:off x="4774665" y="5470690"/>
                <a:ext cx="94320" cy="24480"/>
              </p14:xfrm>
            </p:contentPart>
          </mc:Choice>
          <mc:Fallback xmlns="">
            <p:pic>
              <p:nvPicPr>
                <p:cNvPr id="765" name="Ink 764">
                  <a:extLst>
                    <a:ext uri="{FF2B5EF4-FFF2-40B4-BE49-F238E27FC236}">
                      <a16:creationId xmlns:a16="http://schemas.microsoft.com/office/drawing/2014/main" id="{F7C5239B-FE8C-4641-9E5A-E096CB1373E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765665" y="5461690"/>
                  <a:ext cx="111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766" name="Ink 765">
                  <a:extLst>
                    <a:ext uri="{FF2B5EF4-FFF2-40B4-BE49-F238E27FC236}">
                      <a16:creationId xmlns:a16="http://schemas.microsoft.com/office/drawing/2014/main" id="{4F2E7A39-BAB2-4550-89B7-BA6D516C28A4}"/>
                    </a:ext>
                  </a:extLst>
                </p14:cNvPr>
                <p14:cNvContentPartPr/>
                <p14:nvPr/>
              </p14:nvContentPartPr>
              <p14:xfrm>
                <a:off x="4268145" y="5584450"/>
                <a:ext cx="141840" cy="21600"/>
              </p14:xfrm>
            </p:contentPart>
          </mc:Choice>
          <mc:Fallback xmlns="">
            <p:pic>
              <p:nvPicPr>
                <p:cNvPr id="766" name="Ink 765">
                  <a:extLst>
                    <a:ext uri="{FF2B5EF4-FFF2-40B4-BE49-F238E27FC236}">
                      <a16:creationId xmlns:a16="http://schemas.microsoft.com/office/drawing/2014/main" id="{4F2E7A39-BAB2-4550-89B7-BA6D516C28A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59145" y="5575450"/>
                  <a:ext cx="159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767" name="Ink 766">
                  <a:extLst>
                    <a:ext uri="{FF2B5EF4-FFF2-40B4-BE49-F238E27FC236}">
                      <a16:creationId xmlns:a16="http://schemas.microsoft.com/office/drawing/2014/main" id="{24C61B7C-3724-4F45-9075-0D5BA2190EA4}"/>
                    </a:ext>
                  </a:extLst>
                </p14:cNvPr>
                <p14:cNvContentPartPr/>
                <p14:nvPr/>
              </p14:nvContentPartPr>
              <p14:xfrm>
                <a:off x="5439225" y="5499490"/>
                <a:ext cx="1067400" cy="330840"/>
              </p14:xfrm>
            </p:contentPart>
          </mc:Choice>
          <mc:Fallback xmlns="">
            <p:pic>
              <p:nvPicPr>
                <p:cNvPr id="767" name="Ink 766">
                  <a:extLst>
                    <a:ext uri="{FF2B5EF4-FFF2-40B4-BE49-F238E27FC236}">
                      <a16:creationId xmlns:a16="http://schemas.microsoft.com/office/drawing/2014/main" id="{24C61B7C-3724-4F45-9075-0D5BA2190EA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430585" y="5490850"/>
                  <a:ext cx="1085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768" name="Ink 767">
                  <a:extLst>
                    <a:ext uri="{FF2B5EF4-FFF2-40B4-BE49-F238E27FC236}">
                      <a16:creationId xmlns:a16="http://schemas.microsoft.com/office/drawing/2014/main" id="{4953A266-4F87-4475-907B-61D013AB86E1}"/>
                    </a:ext>
                  </a:extLst>
                </p14:cNvPr>
                <p14:cNvContentPartPr/>
                <p14:nvPr/>
              </p14:nvContentPartPr>
              <p14:xfrm>
                <a:off x="6204945" y="5486890"/>
                <a:ext cx="102600" cy="69840"/>
              </p14:xfrm>
            </p:contentPart>
          </mc:Choice>
          <mc:Fallback xmlns="">
            <p:pic>
              <p:nvPicPr>
                <p:cNvPr id="768" name="Ink 767">
                  <a:extLst>
                    <a:ext uri="{FF2B5EF4-FFF2-40B4-BE49-F238E27FC236}">
                      <a16:creationId xmlns:a16="http://schemas.microsoft.com/office/drawing/2014/main" id="{4953A266-4F87-4475-907B-61D013AB86E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96305" y="5478250"/>
                  <a:ext cx="120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769" name="Ink 768">
                  <a:extLst>
                    <a:ext uri="{FF2B5EF4-FFF2-40B4-BE49-F238E27FC236}">
                      <a16:creationId xmlns:a16="http://schemas.microsoft.com/office/drawing/2014/main" id="{D86A4EF6-2465-4260-BE65-CDD228F13CA0}"/>
                    </a:ext>
                  </a:extLst>
                </p14:cNvPr>
                <p14:cNvContentPartPr/>
                <p14:nvPr/>
              </p14:nvContentPartPr>
              <p14:xfrm>
                <a:off x="6378825" y="5453050"/>
                <a:ext cx="138600" cy="29160"/>
              </p14:xfrm>
            </p:contentPart>
          </mc:Choice>
          <mc:Fallback xmlns="">
            <p:pic>
              <p:nvPicPr>
                <p:cNvPr id="769" name="Ink 768">
                  <a:extLst>
                    <a:ext uri="{FF2B5EF4-FFF2-40B4-BE49-F238E27FC236}">
                      <a16:creationId xmlns:a16="http://schemas.microsoft.com/office/drawing/2014/main" id="{D86A4EF6-2465-4260-BE65-CDD228F13CA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69825" y="5444050"/>
                  <a:ext cx="156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770" name="Ink 769">
                  <a:extLst>
                    <a:ext uri="{FF2B5EF4-FFF2-40B4-BE49-F238E27FC236}">
                      <a16:creationId xmlns:a16="http://schemas.microsoft.com/office/drawing/2014/main" id="{C348B5C2-A7FE-4643-877A-E4811CE9E7E0}"/>
                    </a:ext>
                  </a:extLst>
                </p14:cNvPr>
                <p14:cNvContentPartPr/>
                <p14:nvPr/>
              </p14:nvContentPartPr>
              <p14:xfrm>
                <a:off x="6098025" y="5496250"/>
                <a:ext cx="38160" cy="46440"/>
              </p14:xfrm>
            </p:contentPart>
          </mc:Choice>
          <mc:Fallback xmlns="">
            <p:pic>
              <p:nvPicPr>
                <p:cNvPr id="770" name="Ink 769">
                  <a:extLst>
                    <a:ext uri="{FF2B5EF4-FFF2-40B4-BE49-F238E27FC236}">
                      <a16:creationId xmlns:a16="http://schemas.microsoft.com/office/drawing/2014/main" id="{C348B5C2-A7FE-4643-877A-E4811CE9E7E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089385" y="5487250"/>
                  <a:ext cx="55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771" name="Ink 770">
                  <a:extLst>
                    <a:ext uri="{FF2B5EF4-FFF2-40B4-BE49-F238E27FC236}">
                      <a16:creationId xmlns:a16="http://schemas.microsoft.com/office/drawing/2014/main" id="{625DBEFC-0C99-4D43-BB01-559E4654BBB8}"/>
                    </a:ext>
                  </a:extLst>
                </p14:cNvPr>
                <p14:cNvContentPartPr/>
                <p14:nvPr/>
              </p14:nvContentPartPr>
              <p14:xfrm>
                <a:off x="6748905" y="5608210"/>
                <a:ext cx="230400" cy="193680"/>
              </p14:xfrm>
            </p:contentPart>
          </mc:Choice>
          <mc:Fallback xmlns="">
            <p:pic>
              <p:nvPicPr>
                <p:cNvPr id="771" name="Ink 770">
                  <a:extLst>
                    <a:ext uri="{FF2B5EF4-FFF2-40B4-BE49-F238E27FC236}">
                      <a16:creationId xmlns:a16="http://schemas.microsoft.com/office/drawing/2014/main" id="{625DBEFC-0C99-4D43-BB01-559E4654BBB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740265" y="5599570"/>
                  <a:ext cx="248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772" name="Ink 771">
                  <a:extLst>
                    <a:ext uri="{FF2B5EF4-FFF2-40B4-BE49-F238E27FC236}">
                      <a16:creationId xmlns:a16="http://schemas.microsoft.com/office/drawing/2014/main" id="{1B3CFD7C-2DE5-4F4B-9658-B3CC52D1B62D}"/>
                    </a:ext>
                  </a:extLst>
                </p14:cNvPr>
                <p14:cNvContentPartPr/>
                <p14:nvPr/>
              </p14:nvContentPartPr>
              <p14:xfrm>
                <a:off x="6864465" y="5661130"/>
                <a:ext cx="308880" cy="380880"/>
              </p14:xfrm>
            </p:contentPart>
          </mc:Choice>
          <mc:Fallback xmlns="">
            <p:pic>
              <p:nvPicPr>
                <p:cNvPr id="772" name="Ink 771">
                  <a:extLst>
                    <a:ext uri="{FF2B5EF4-FFF2-40B4-BE49-F238E27FC236}">
                      <a16:creationId xmlns:a16="http://schemas.microsoft.com/office/drawing/2014/main" id="{1B3CFD7C-2DE5-4F4B-9658-B3CC52D1B62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855465" y="5652490"/>
                  <a:ext cx="3265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773" name="Ink 772">
                  <a:extLst>
                    <a:ext uri="{FF2B5EF4-FFF2-40B4-BE49-F238E27FC236}">
                      <a16:creationId xmlns:a16="http://schemas.microsoft.com/office/drawing/2014/main" id="{9135A736-4132-4840-A3B4-C160DF2C4EDC}"/>
                    </a:ext>
                  </a:extLst>
                </p14:cNvPr>
                <p14:cNvContentPartPr/>
                <p14:nvPr/>
              </p14:nvContentPartPr>
              <p14:xfrm>
                <a:off x="6942585" y="5498770"/>
                <a:ext cx="153000" cy="114120"/>
              </p14:xfrm>
            </p:contentPart>
          </mc:Choice>
          <mc:Fallback xmlns="">
            <p:pic>
              <p:nvPicPr>
                <p:cNvPr id="773" name="Ink 772">
                  <a:extLst>
                    <a:ext uri="{FF2B5EF4-FFF2-40B4-BE49-F238E27FC236}">
                      <a16:creationId xmlns:a16="http://schemas.microsoft.com/office/drawing/2014/main" id="{9135A736-4132-4840-A3B4-C160DF2C4ED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933585" y="5489770"/>
                  <a:ext cx="170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774" name="Ink 773">
                  <a:extLst>
                    <a:ext uri="{FF2B5EF4-FFF2-40B4-BE49-F238E27FC236}">
                      <a16:creationId xmlns:a16="http://schemas.microsoft.com/office/drawing/2014/main" id="{7B2CCBEF-6F06-4450-9415-C8545059B86B}"/>
                    </a:ext>
                  </a:extLst>
                </p14:cNvPr>
                <p14:cNvContentPartPr/>
                <p14:nvPr/>
              </p14:nvContentPartPr>
              <p14:xfrm>
                <a:off x="7477185" y="5629450"/>
                <a:ext cx="281160" cy="188640"/>
              </p14:xfrm>
            </p:contentPart>
          </mc:Choice>
          <mc:Fallback xmlns="">
            <p:pic>
              <p:nvPicPr>
                <p:cNvPr id="774" name="Ink 773">
                  <a:extLst>
                    <a:ext uri="{FF2B5EF4-FFF2-40B4-BE49-F238E27FC236}">
                      <a16:creationId xmlns:a16="http://schemas.microsoft.com/office/drawing/2014/main" id="{7B2CCBEF-6F06-4450-9415-C8545059B86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68185" y="5620450"/>
                  <a:ext cx="298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775" name="Ink 774">
                  <a:extLst>
                    <a:ext uri="{FF2B5EF4-FFF2-40B4-BE49-F238E27FC236}">
                      <a16:creationId xmlns:a16="http://schemas.microsoft.com/office/drawing/2014/main" id="{63AB16CD-68C8-4609-8640-2E3A338774B0}"/>
                    </a:ext>
                  </a:extLst>
                </p14:cNvPr>
                <p14:cNvContentPartPr/>
                <p14:nvPr/>
              </p14:nvContentPartPr>
              <p14:xfrm>
                <a:off x="7510305" y="5647810"/>
                <a:ext cx="237960" cy="172800"/>
              </p14:xfrm>
            </p:contentPart>
          </mc:Choice>
          <mc:Fallback xmlns="">
            <p:pic>
              <p:nvPicPr>
                <p:cNvPr id="775" name="Ink 774">
                  <a:extLst>
                    <a:ext uri="{FF2B5EF4-FFF2-40B4-BE49-F238E27FC236}">
                      <a16:creationId xmlns:a16="http://schemas.microsoft.com/office/drawing/2014/main" id="{63AB16CD-68C8-4609-8640-2E3A338774B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501665" y="5638810"/>
                  <a:ext cx="255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776" name="Ink 775">
                  <a:extLst>
                    <a:ext uri="{FF2B5EF4-FFF2-40B4-BE49-F238E27FC236}">
                      <a16:creationId xmlns:a16="http://schemas.microsoft.com/office/drawing/2014/main" id="{2E8BEBF7-37F4-48D6-AD95-A3089FD506F0}"/>
                    </a:ext>
                  </a:extLst>
                </p14:cNvPr>
                <p14:cNvContentPartPr/>
                <p14:nvPr/>
              </p14:nvContentPartPr>
              <p14:xfrm>
                <a:off x="7724505" y="5673730"/>
                <a:ext cx="333360" cy="126360"/>
              </p14:xfrm>
            </p:contentPart>
          </mc:Choice>
          <mc:Fallback xmlns="">
            <p:pic>
              <p:nvPicPr>
                <p:cNvPr id="776" name="Ink 775">
                  <a:extLst>
                    <a:ext uri="{FF2B5EF4-FFF2-40B4-BE49-F238E27FC236}">
                      <a16:creationId xmlns:a16="http://schemas.microsoft.com/office/drawing/2014/main" id="{2E8BEBF7-37F4-48D6-AD95-A3089FD506F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715865" y="5664730"/>
                  <a:ext cx="351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777" name="Ink 776">
                  <a:extLst>
                    <a:ext uri="{FF2B5EF4-FFF2-40B4-BE49-F238E27FC236}">
                      <a16:creationId xmlns:a16="http://schemas.microsoft.com/office/drawing/2014/main" id="{2BC12288-9EC3-4687-A800-6FEAB943B0E7}"/>
                    </a:ext>
                  </a:extLst>
                </p14:cNvPr>
                <p14:cNvContentPartPr/>
                <p14:nvPr/>
              </p14:nvContentPartPr>
              <p14:xfrm>
                <a:off x="8100345" y="5522170"/>
                <a:ext cx="317160" cy="294120"/>
              </p14:xfrm>
            </p:contentPart>
          </mc:Choice>
          <mc:Fallback xmlns="">
            <p:pic>
              <p:nvPicPr>
                <p:cNvPr id="777" name="Ink 776">
                  <a:extLst>
                    <a:ext uri="{FF2B5EF4-FFF2-40B4-BE49-F238E27FC236}">
                      <a16:creationId xmlns:a16="http://schemas.microsoft.com/office/drawing/2014/main" id="{2BC12288-9EC3-4687-A800-6FEAB943B0E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91705" y="5513530"/>
                  <a:ext cx="334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778" name="Ink 777">
                  <a:extLst>
                    <a:ext uri="{FF2B5EF4-FFF2-40B4-BE49-F238E27FC236}">
                      <a16:creationId xmlns:a16="http://schemas.microsoft.com/office/drawing/2014/main" id="{97F521CF-CE79-4F5C-8034-D9FF5E97FDC1}"/>
                    </a:ext>
                  </a:extLst>
                </p14:cNvPr>
                <p14:cNvContentPartPr/>
                <p14:nvPr/>
              </p14:nvContentPartPr>
              <p14:xfrm>
                <a:off x="8452785" y="5767690"/>
                <a:ext cx="61560" cy="42840"/>
              </p14:xfrm>
            </p:contentPart>
          </mc:Choice>
          <mc:Fallback xmlns="">
            <p:pic>
              <p:nvPicPr>
                <p:cNvPr id="778" name="Ink 777">
                  <a:extLst>
                    <a:ext uri="{FF2B5EF4-FFF2-40B4-BE49-F238E27FC236}">
                      <a16:creationId xmlns:a16="http://schemas.microsoft.com/office/drawing/2014/main" id="{97F521CF-CE79-4F5C-8034-D9FF5E97FDC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444145" y="5758690"/>
                  <a:ext cx="7920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5246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CEAEC-E299-4345-A195-6B97B3CD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802"/>
            <a:ext cx="9144000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66EE0-FBDA-4017-9BF4-EB6B574BB651}"/>
              </a:ext>
            </a:extLst>
          </p:cNvPr>
          <p:cNvSpPr txBox="1"/>
          <p:nvPr/>
        </p:nvSpPr>
        <p:spPr>
          <a:xfrm>
            <a:off x="457200" y="166807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07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5541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120380" cy="42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130"/>
            <a:ext cx="9144000" cy="5584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4318" y="14994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1AAC5F-D037-4B42-94F0-4EE0C2C9F1F3}"/>
              </a:ext>
            </a:extLst>
          </p:cNvPr>
          <p:cNvSpPr txBox="1"/>
          <p:nvPr/>
        </p:nvSpPr>
        <p:spPr>
          <a:xfrm>
            <a:off x="1066800" y="609600"/>
            <a:ext cx="7315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198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 VT.1-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KHTN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C03F67-03A9-4E4D-B37C-9E8413B2C2E7}"/>
              </a:ext>
            </a:extLst>
          </p:cNvPr>
          <p:cNvSpPr txBox="1"/>
          <p:nvPr/>
        </p:nvSpPr>
        <p:spPr>
          <a:xfrm>
            <a:off x="990600" y="304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OXYGEN- KHÔNG KHÍ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929F7-74B6-4525-9C85-E5BC183C7B83}"/>
              </a:ext>
            </a:extLst>
          </p:cNvPr>
          <p:cNvSpPr txBox="1"/>
          <p:nvPr/>
        </p:nvSpPr>
        <p:spPr>
          <a:xfrm>
            <a:off x="685800" y="990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1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7D62A6-AB07-4B15-A2A0-9F43B0854C54}"/>
              </a:ext>
            </a:extLst>
          </p:cNvPr>
          <p:cNvSpPr txBox="1"/>
          <p:nvPr/>
        </p:nvSpPr>
        <p:spPr>
          <a:xfrm>
            <a:off x="3810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2FDAF-5D7C-4740-82EA-14A4667D732F}"/>
              </a:ext>
            </a:extLst>
          </p:cNvPr>
          <p:cNvSpPr txBox="1"/>
          <p:nvPr/>
        </p:nvSpPr>
        <p:spPr>
          <a:xfrm>
            <a:off x="457200" y="1126419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 thực vật cần có oxygen để hô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hấp. Các loại động vật, thực vật và con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 hô hấp bình thường nhờ có oxygen;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 và nhi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loài rong rêu hô hấp bình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 trong nước; nhiều loài giun, dế hô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 được trong đất xốp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B4AD5-9DB6-4A92-BB84-D0161FD8B0A8}"/>
              </a:ext>
            </a:extLst>
          </p:cNvPr>
          <p:cNvSpPr txBox="1"/>
          <p:nvPr/>
        </p:nvSpPr>
        <p:spPr>
          <a:xfrm>
            <a:off x="533400" y="2987979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giun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chũi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575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2217</Words>
  <Application>Microsoft Office PowerPoint</Application>
  <PresentationFormat>On-screen Show (4:3)</PresentationFormat>
  <Paragraphs>203</Paragraphs>
  <Slides>50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Times New Roman</vt:lpstr>
      <vt:lpstr>UTM-Avo-Bold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Hậu quả của việc ô nhiễm môi trường không khí</vt:lpstr>
      <vt:lpstr>PowerPoint Presentation</vt:lpstr>
      <vt:lpstr>PowerPoint Presentation</vt:lpstr>
      <vt:lpstr>PowerPoint Presentation</vt:lpstr>
      <vt:lpstr>Nêu ý nghĩa của việc trồng rừng và bảo vệ rừng Hãy lập kế hoạch các công việc mà em có thể làm để bảo vệ môi trường không khí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khanh nhat</cp:lastModifiedBy>
  <cp:revision>71</cp:revision>
  <dcterms:created xsi:type="dcterms:W3CDTF">2021-04-18T08:12:15Z</dcterms:created>
  <dcterms:modified xsi:type="dcterms:W3CDTF">2022-10-17T13:44:11Z</dcterms:modified>
</cp:coreProperties>
</file>