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27"/>
  </p:notesMasterIdLst>
  <p:sldIdLst>
    <p:sldId id="256" r:id="rId3"/>
    <p:sldId id="333" r:id="rId4"/>
    <p:sldId id="331" r:id="rId5"/>
    <p:sldId id="334" r:id="rId6"/>
    <p:sldId id="332" r:id="rId7"/>
    <p:sldId id="335" r:id="rId8"/>
    <p:sldId id="305" r:id="rId9"/>
    <p:sldId id="323" r:id="rId10"/>
    <p:sldId id="324" r:id="rId11"/>
    <p:sldId id="336" r:id="rId12"/>
    <p:sldId id="337" r:id="rId13"/>
    <p:sldId id="325" r:id="rId14"/>
    <p:sldId id="326" r:id="rId15"/>
    <p:sldId id="338" r:id="rId16"/>
    <p:sldId id="339" r:id="rId17"/>
    <p:sldId id="327" r:id="rId18"/>
    <p:sldId id="340" r:id="rId19"/>
    <p:sldId id="328" r:id="rId20"/>
    <p:sldId id="314" r:id="rId21"/>
    <p:sldId id="318" r:id="rId22"/>
    <p:sldId id="315" r:id="rId23"/>
    <p:sldId id="329" r:id="rId24"/>
    <p:sldId id="330" r:id="rId25"/>
    <p:sldId id="264" r:id="rId26"/>
  </p:sldIdLst>
  <p:sldSz cx="9144000" cy="5143500" type="screen16x9"/>
  <p:notesSz cx="6858000" cy="9144000"/>
  <p:embeddedFontLst>
    <p:embeddedFont>
      <p:font typeface="Nunito" panose="020B0604020202020204" charset="0"/>
      <p:regular r:id="rId28"/>
      <p:bold r:id="rId29"/>
      <p:italic r:id="rId30"/>
      <p:boldItalic r:id="rId31"/>
    </p:embeddedFont>
    <p:embeddedFont>
      <p:font typeface="Cambria Math" panose="02040503050406030204" pitchFamily="18" charset="0"/>
      <p:regular r:id="rId32"/>
    </p:embeddedFont>
    <p:embeddedFont>
      <p:font typeface="Nunito SemiBold" panose="020B0604020202020204" charset="0"/>
      <p:regular r:id="rId33"/>
      <p:bold r:id="rId34"/>
      <p:italic r:id="rId35"/>
      <p:boldItalic r:id="rId36"/>
    </p:embeddedFont>
    <p:embeddedFont>
      <p:font typeface="Segoe UI Black" panose="020B0A02040204020203" pitchFamily="34" charset="0"/>
      <p:bold r:id="rId37"/>
      <p:boldItalic r:id="rId38"/>
    </p:embeddedFont>
    <p:embeddedFont>
      <p:font typeface="Proxima Nova"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Constantia" panose="02030602050306030303" pitchFamily="18" charset="0"/>
      <p:regular r:id="rId47"/>
      <p:bold r:id="rId48"/>
      <p:italic r:id="rId49"/>
      <p:boldItalic r:id="rId50"/>
    </p:embeddedFont>
    <p:embeddedFont>
      <p:font typeface="Sue Ellen Francisco" panose="020B0604020202020204" charset="0"/>
      <p:regular r:id="rId51"/>
    </p:embeddedFont>
    <p:embeddedFont>
      <p:font typeface="Proxima Nova Semibold" panose="020B0604020202020204" charset="0"/>
      <p:regular r:id="rId52"/>
      <p:bold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1FFFF"/>
    <a:srgbClr val="FFFFFF"/>
    <a:srgbClr val="F0EFED"/>
    <a:srgbClr val="F9F6F2"/>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D3D8A-1746-473D-891F-5BD9CAA3423C}" v="596" dt="2021-05-03T02:37:37.708"/>
    <p1510:client id="{A7BACBCA-0404-4443-9537-6F70B0630B79}" v="1299" dt="2021-05-02T03:59:15.183"/>
  </p1510:revLst>
</p1510:revInfo>
</file>

<file path=ppt/tableStyles.xml><?xml version="1.0" encoding="utf-8"?>
<a:tblStyleLst xmlns:a="http://schemas.openxmlformats.org/drawingml/2006/main" def="{66389D8C-C94A-486F-AC0B-0B2992E973BB}">
  <a:tblStyle styleId="{66389D8C-C94A-486F-AC0B-0B2992E973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45" autoAdjust="0"/>
  </p:normalViewPr>
  <p:slideViewPr>
    <p:cSldViewPr snapToGrid="0">
      <p:cViewPr varScale="1">
        <p:scale>
          <a:sx n="79" d="100"/>
          <a:sy n="79" d="100"/>
        </p:scale>
        <p:origin x="106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4.fntdata"/><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ạ Thị Mỹ Hạnh" userId="fb8786d0-c0f9-4253-b0c9-2c3fb6c7f255" providerId="ADAL" clId="{A7BACBCA-0404-4443-9537-6F70B0630B79}"/>
    <pc:docChg chg="undo custSel addSld delSld modSld sldOrd">
      <pc:chgData name="Tạ Thị Mỹ Hạnh" userId="fb8786d0-c0f9-4253-b0c9-2c3fb6c7f255" providerId="ADAL" clId="{A7BACBCA-0404-4443-9537-6F70B0630B79}" dt="2021-05-02T03:59:15.183" v="5981"/>
      <pc:docMkLst>
        <pc:docMk/>
      </pc:docMkLst>
      <pc:sldChg chg="addSp modSp mod modTransition">
        <pc:chgData name="Tạ Thị Mỹ Hạnh" userId="fb8786d0-c0f9-4253-b0c9-2c3fb6c7f255" providerId="ADAL" clId="{A7BACBCA-0404-4443-9537-6F70B0630B79}" dt="2021-05-02T03:56:33.942" v="5959"/>
        <pc:sldMkLst>
          <pc:docMk/>
          <pc:sldMk cId="0" sldId="256"/>
        </pc:sldMkLst>
        <pc:spChg chg="add mod">
          <ac:chgData name="Tạ Thị Mỹ Hạnh" userId="fb8786d0-c0f9-4253-b0c9-2c3fb6c7f255" providerId="ADAL" clId="{A7BACBCA-0404-4443-9537-6F70B0630B79}" dt="2021-05-01T14:35:14.521" v="96" actId="20577"/>
          <ac:spMkLst>
            <pc:docMk/>
            <pc:sldMk cId="0" sldId="256"/>
            <ac:spMk id="5" creationId="{8FEB1AE6-560A-46E3-85F4-7AC95645DE50}"/>
          </ac:spMkLst>
        </pc:spChg>
        <pc:spChg chg="mod">
          <ac:chgData name="Tạ Thị Mỹ Hạnh" userId="fb8786d0-c0f9-4253-b0c9-2c3fb6c7f255" providerId="ADAL" clId="{A7BACBCA-0404-4443-9537-6F70B0630B79}" dt="2021-05-01T14:35:50.410" v="129" actId="20577"/>
          <ac:spMkLst>
            <pc:docMk/>
            <pc:sldMk cId="0" sldId="256"/>
            <ac:spMk id="7922" creationId="{00000000-0000-0000-0000-000000000000}"/>
          </ac:spMkLst>
        </pc:spChg>
        <pc:spChg chg="mod">
          <ac:chgData name="Tạ Thị Mỹ Hạnh" userId="fb8786d0-c0f9-4253-b0c9-2c3fb6c7f255" providerId="ADAL" clId="{A7BACBCA-0404-4443-9537-6F70B0630B79}" dt="2021-05-01T14:35:04.467" v="86" actId="1076"/>
          <ac:spMkLst>
            <pc:docMk/>
            <pc:sldMk cId="0" sldId="256"/>
            <ac:spMk id="7923" creationId="{00000000-0000-0000-0000-000000000000}"/>
          </ac:spMkLst>
        </pc:spChg>
      </pc:sldChg>
      <pc:sldChg chg="del modNotes">
        <pc:chgData name="Tạ Thị Mỹ Hạnh" userId="fb8786d0-c0f9-4253-b0c9-2c3fb6c7f255" providerId="ADAL" clId="{A7BACBCA-0404-4443-9537-6F70B0630B79}" dt="2021-05-01T14:56:24.594" v="130" actId="47"/>
        <pc:sldMkLst>
          <pc:docMk/>
          <pc:sldMk cId="0" sldId="257"/>
        </pc:sldMkLst>
      </pc:sldChg>
      <pc:sldChg chg="del modNotes">
        <pc:chgData name="Tạ Thị Mỹ Hạnh" userId="fb8786d0-c0f9-4253-b0c9-2c3fb6c7f255" providerId="ADAL" clId="{A7BACBCA-0404-4443-9537-6F70B0630B79}" dt="2021-05-02T03:56:21.719" v="5957" actId="47"/>
        <pc:sldMkLst>
          <pc:docMk/>
          <pc:sldMk cId="0" sldId="258"/>
        </pc:sldMkLst>
      </pc:sldChg>
      <pc:sldChg chg="del modNotes">
        <pc:chgData name="Tạ Thị Mỹ Hạnh" userId="fb8786d0-c0f9-4253-b0c9-2c3fb6c7f255" providerId="ADAL" clId="{A7BACBCA-0404-4443-9537-6F70B0630B79}" dt="2021-05-02T03:56:21.719" v="5957" actId="47"/>
        <pc:sldMkLst>
          <pc:docMk/>
          <pc:sldMk cId="0" sldId="259"/>
        </pc:sldMkLst>
      </pc:sldChg>
      <pc:sldChg chg="del modNotes">
        <pc:chgData name="Tạ Thị Mỹ Hạnh" userId="fb8786d0-c0f9-4253-b0c9-2c3fb6c7f255" providerId="ADAL" clId="{A7BACBCA-0404-4443-9537-6F70B0630B79}" dt="2021-05-02T03:56:21.719" v="5957" actId="47"/>
        <pc:sldMkLst>
          <pc:docMk/>
          <pc:sldMk cId="0" sldId="260"/>
        </pc:sldMkLst>
      </pc:sldChg>
      <pc:sldChg chg="addSp modSp mod ord modTransition modAnim modNotes modNotesTx">
        <pc:chgData name="Tạ Thị Mỹ Hạnh" userId="fb8786d0-c0f9-4253-b0c9-2c3fb6c7f255" providerId="ADAL" clId="{A7BACBCA-0404-4443-9537-6F70B0630B79}" dt="2021-05-02T03:56:33.942" v="5959"/>
        <pc:sldMkLst>
          <pc:docMk/>
          <pc:sldMk cId="0" sldId="261"/>
        </pc:sldMkLst>
        <pc:spChg chg="add mod ord">
          <ac:chgData name="Tạ Thị Mỹ Hạnh" userId="fb8786d0-c0f9-4253-b0c9-2c3fb6c7f255" providerId="ADAL" clId="{A7BACBCA-0404-4443-9537-6F70B0630B79}" dt="2021-05-02T01:52:19.903" v="3364" actId="14100"/>
          <ac:spMkLst>
            <pc:docMk/>
            <pc:sldMk cId="0" sldId="261"/>
            <ac:spMk id="14" creationId="{E5442B00-C14A-42E2-810A-DC174645E4BF}"/>
          </ac:spMkLst>
        </pc:spChg>
        <pc:spChg chg="add mod ord">
          <ac:chgData name="Tạ Thị Mỹ Hạnh" userId="fb8786d0-c0f9-4253-b0c9-2c3fb6c7f255" providerId="ADAL" clId="{A7BACBCA-0404-4443-9537-6F70B0630B79}" dt="2021-05-02T01:54:39.054" v="3393" actId="14100"/>
          <ac:spMkLst>
            <pc:docMk/>
            <pc:sldMk cId="0" sldId="261"/>
            <ac:spMk id="15" creationId="{D355224E-B786-4672-962B-70C74A58C74B}"/>
          </ac:spMkLst>
        </pc:spChg>
        <pc:spChg chg="add mod ord">
          <ac:chgData name="Tạ Thị Mỹ Hạnh" userId="fb8786d0-c0f9-4253-b0c9-2c3fb6c7f255" providerId="ADAL" clId="{A7BACBCA-0404-4443-9537-6F70B0630B79}" dt="2021-05-02T01:53:46.156" v="3384" actId="1035"/>
          <ac:spMkLst>
            <pc:docMk/>
            <pc:sldMk cId="0" sldId="261"/>
            <ac:spMk id="16" creationId="{E77AAD20-669B-4DA8-BAAB-F71BE2827051}"/>
          </ac:spMkLst>
        </pc:spChg>
        <pc:spChg chg="mod ord">
          <ac:chgData name="Tạ Thị Mỹ Hạnh" userId="fb8786d0-c0f9-4253-b0c9-2c3fb6c7f255" providerId="ADAL" clId="{A7BACBCA-0404-4443-9537-6F70B0630B79}" dt="2021-05-02T01:51:24.599" v="3357" actId="166"/>
          <ac:spMkLst>
            <pc:docMk/>
            <pc:sldMk cId="0" sldId="261"/>
            <ac:spMk id="8292" creationId="{00000000-0000-0000-0000-000000000000}"/>
          </ac:spMkLst>
        </pc:spChg>
        <pc:spChg chg="mod ord">
          <ac:chgData name="Tạ Thị Mỹ Hạnh" userId="fb8786d0-c0f9-4253-b0c9-2c3fb6c7f255" providerId="ADAL" clId="{A7BACBCA-0404-4443-9537-6F70B0630B79}" dt="2021-05-02T01:51:31.691" v="3358" actId="20577"/>
          <ac:spMkLst>
            <pc:docMk/>
            <pc:sldMk cId="0" sldId="261"/>
            <ac:spMk id="8293" creationId="{00000000-0000-0000-0000-000000000000}"/>
          </ac:spMkLst>
        </pc:spChg>
        <pc:spChg chg="ord">
          <ac:chgData name="Tạ Thị Mỹ Hạnh" userId="fb8786d0-c0f9-4253-b0c9-2c3fb6c7f255" providerId="ADAL" clId="{A7BACBCA-0404-4443-9537-6F70B0630B79}" dt="2021-05-02T01:51:24.599" v="3357" actId="166"/>
          <ac:spMkLst>
            <pc:docMk/>
            <pc:sldMk cId="0" sldId="261"/>
            <ac:spMk id="8295" creationId="{00000000-0000-0000-0000-000000000000}"/>
          </ac:spMkLst>
        </pc:spChg>
        <pc:grpChg chg="ord">
          <ac:chgData name="Tạ Thị Mỹ Hạnh" userId="fb8786d0-c0f9-4253-b0c9-2c3fb6c7f255" providerId="ADAL" clId="{A7BACBCA-0404-4443-9537-6F70B0630B79}" dt="2021-05-02T01:51:24.599" v="3357" actId="166"/>
          <ac:grpSpMkLst>
            <pc:docMk/>
            <pc:sldMk cId="0" sldId="261"/>
            <ac:grpSpMk id="8296" creationId="{00000000-0000-0000-0000-000000000000}"/>
          </ac:grpSpMkLst>
        </pc:grpChg>
        <pc:picChg chg="add mod">
          <ac:chgData name="Tạ Thị Mỹ Hạnh" userId="fb8786d0-c0f9-4253-b0c9-2c3fb6c7f255" providerId="ADAL" clId="{A7BACBCA-0404-4443-9537-6F70B0630B79}" dt="2021-05-01T23:36:54.329" v="1314" actId="207"/>
          <ac:picMkLst>
            <pc:docMk/>
            <pc:sldMk cId="0" sldId="261"/>
            <ac:picMk id="3" creationId="{B9590DB6-555D-4DF5-8196-515334AC4757}"/>
          </ac:picMkLst>
        </pc:picChg>
        <pc:picChg chg="mod ord modCrop">
          <ac:chgData name="Tạ Thị Mỹ Hạnh" userId="fb8786d0-c0f9-4253-b0c9-2c3fb6c7f255" providerId="ADAL" clId="{A7BACBCA-0404-4443-9537-6F70B0630B79}" dt="2021-05-02T01:51:24.599" v="3357" actId="166"/>
          <ac:picMkLst>
            <pc:docMk/>
            <pc:sldMk cId="0" sldId="261"/>
            <ac:picMk id="8294" creationId="{00000000-0000-0000-0000-000000000000}"/>
          </ac:picMkLst>
        </pc:picChg>
      </pc:sldChg>
      <pc:sldChg chg="del modNotes">
        <pc:chgData name="Tạ Thị Mỹ Hạnh" userId="fb8786d0-c0f9-4253-b0c9-2c3fb6c7f255" providerId="ADAL" clId="{A7BACBCA-0404-4443-9537-6F70B0630B79}" dt="2021-05-02T03:56:21.719" v="5957" actId="47"/>
        <pc:sldMkLst>
          <pc:docMk/>
          <pc:sldMk cId="0" sldId="262"/>
        </pc:sldMkLst>
      </pc:sldChg>
      <pc:sldChg chg="del modNotes">
        <pc:chgData name="Tạ Thị Mỹ Hạnh" userId="fb8786d0-c0f9-4253-b0c9-2c3fb6c7f255" providerId="ADAL" clId="{A7BACBCA-0404-4443-9537-6F70B0630B79}" dt="2021-05-02T03:56:21.719" v="5957" actId="47"/>
        <pc:sldMkLst>
          <pc:docMk/>
          <pc:sldMk cId="0" sldId="263"/>
        </pc:sldMkLst>
      </pc:sldChg>
      <pc:sldChg chg="modSp mod ord modTransition modNotes">
        <pc:chgData name="Tạ Thị Mỹ Hạnh" userId="fb8786d0-c0f9-4253-b0c9-2c3fb6c7f255" providerId="ADAL" clId="{A7BACBCA-0404-4443-9537-6F70B0630B79}" dt="2021-05-02T03:56:33.942" v="5959"/>
        <pc:sldMkLst>
          <pc:docMk/>
          <pc:sldMk cId="0" sldId="264"/>
        </pc:sldMkLst>
        <pc:spChg chg="mod">
          <ac:chgData name="Tạ Thị Mỹ Hạnh" userId="fb8786d0-c0f9-4253-b0c9-2c3fb6c7f255" providerId="ADAL" clId="{A7BACBCA-0404-4443-9537-6F70B0630B79}" dt="2021-05-02T03:56:06.631" v="5956" actId="14100"/>
          <ac:spMkLst>
            <pc:docMk/>
            <pc:sldMk cId="0" sldId="264"/>
            <ac:spMk id="8332" creationId="{00000000-0000-0000-0000-000000000000}"/>
          </ac:spMkLst>
        </pc:spChg>
      </pc:sldChg>
      <pc:sldChg chg="del modNotes">
        <pc:chgData name="Tạ Thị Mỹ Hạnh" userId="fb8786d0-c0f9-4253-b0c9-2c3fb6c7f255" providerId="ADAL" clId="{A7BACBCA-0404-4443-9537-6F70B0630B79}" dt="2021-05-02T03:56:21.719" v="5957" actId="47"/>
        <pc:sldMkLst>
          <pc:docMk/>
          <pc:sldMk cId="0" sldId="265"/>
        </pc:sldMkLst>
      </pc:sldChg>
      <pc:sldChg chg="addSp delSp modSp mod ord modTransition modAnim modNotes">
        <pc:chgData name="Tạ Thị Mỹ Hạnh" userId="fb8786d0-c0f9-4253-b0c9-2c3fb6c7f255" providerId="ADAL" clId="{A7BACBCA-0404-4443-9537-6F70B0630B79}" dt="2021-05-02T03:57:29.397" v="5964"/>
        <pc:sldMkLst>
          <pc:docMk/>
          <pc:sldMk cId="0" sldId="266"/>
        </pc:sldMkLst>
        <pc:spChg chg="add del mod">
          <ac:chgData name="Tạ Thị Mỹ Hạnh" userId="fb8786d0-c0f9-4253-b0c9-2c3fb6c7f255" providerId="ADAL" clId="{A7BACBCA-0404-4443-9537-6F70B0630B79}" dt="2021-05-02T00:12:25.163" v="1894" actId="21"/>
          <ac:spMkLst>
            <pc:docMk/>
            <pc:sldMk cId="0" sldId="266"/>
            <ac:spMk id="3" creationId="{4B8B8571-521C-4E86-81DB-11EDF6750DCE}"/>
          </ac:spMkLst>
        </pc:spChg>
        <pc:spChg chg="add mod">
          <ac:chgData name="Tạ Thị Mỹ Hạnh" userId="fb8786d0-c0f9-4253-b0c9-2c3fb6c7f255" providerId="ADAL" clId="{A7BACBCA-0404-4443-9537-6F70B0630B79}" dt="2021-05-02T00:15:52.064" v="1989" actId="1037"/>
          <ac:spMkLst>
            <pc:docMk/>
            <pc:sldMk cId="0" sldId="266"/>
            <ac:spMk id="5" creationId="{32962FAB-DA4B-4466-8A1C-4902D0D16E2F}"/>
          </ac:spMkLst>
        </pc:spChg>
        <pc:spChg chg="add del mod">
          <ac:chgData name="Tạ Thị Mỹ Hạnh" userId="fb8786d0-c0f9-4253-b0c9-2c3fb6c7f255" providerId="ADAL" clId="{A7BACBCA-0404-4443-9537-6F70B0630B79}" dt="2021-05-02T00:16:21.250" v="2003" actId="478"/>
          <ac:spMkLst>
            <pc:docMk/>
            <pc:sldMk cId="0" sldId="266"/>
            <ac:spMk id="7" creationId="{656072DE-478A-409E-A1B7-6DA8ABC8FA1D}"/>
          </ac:spMkLst>
        </pc:spChg>
        <pc:spChg chg="add del mod">
          <ac:chgData name="Tạ Thị Mỹ Hạnh" userId="fb8786d0-c0f9-4253-b0c9-2c3fb6c7f255" providerId="ADAL" clId="{A7BACBCA-0404-4443-9537-6F70B0630B79}" dt="2021-05-02T00:16:23.783" v="2005" actId="478"/>
          <ac:spMkLst>
            <pc:docMk/>
            <pc:sldMk cId="0" sldId="266"/>
            <ac:spMk id="9" creationId="{BFC8206A-D1E8-4F3B-8D77-4942F677FBC1}"/>
          </ac:spMkLst>
        </pc:spChg>
        <pc:spChg chg="add del mod">
          <ac:chgData name="Tạ Thị Mỹ Hạnh" userId="fb8786d0-c0f9-4253-b0c9-2c3fb6c7f255" providerId="ADAL" clId="{A7BACBCA-0404-4443-9537-6F70B0630B79}" dt="2021-05-02T00:16:34.318" v="2011" actId="478"/>
          <ac:spMkLst>
            <pc:docMk/>
            <pc:sldMk cId="0" sldId="266"/>
            <ac:spMk id="11" creationId="{514369CD-26B3-4BC8-B841-031A38529D8E}"/>
          </ac:spMkLst>
        </pc:spChg>
        <pc:spChg chg="add del mod">
          <ac:chgData name="Tạ Thị Mỹ Hạnh" userId="fb8786d0-c0f9-4253-b0c9-2c3fb6c7f255" providerId="ADAL" clId="{A7BACBCA-0404-4443-9537-6F70B0630B79}" dt="2021-05-02T00:16:32.707" v="2010" actId="478"/>
          <ac:spMkLst>
            <pc:docMk/>
            <pc:sldMk cId="0" sldId="266"/>
            <ac:spMk id="13" creationId="{3E4636F1-D362-4D83-9E15-EC3F922F327C}"/>
          </ac:spMkLst>
        </pc:spChg>
        <pc:spChg chg="mod">
          <ac:chgData name="Tạ Thị Mỹ Hạnh" userId="fb8786d0-c0f9-4253-b0c9-2c3fb6c7f255" providerId="ADAL" clId="{A7BACBCA-0404-4443-9537-6F70B0630B79}" dt="2021-05-02T00:10:30.581" v="1846" actId="3062"/>
          <ac:spMkLst>
            <pc:docMk/>
            <pc:sldMk cId="0" sldId="266"/>
            <ac:spMk id="76" creationId="{461D15A1-DDD8-45A5-90D1-FAB284EA6F6C}"/>
          </ac:spMkLst>
        </pc:spChg>
        <pc:spChg chg="mod">
          <ac:chgData name="Tạ Thị Mỹ Hạnh" userId="fb8786d0-c0f9-4253-b0c9-2c3fb6c7f255" providerId="ADAL" clId="{A7BACBCA-0404-4443-9537-6F70B0630B79}" dt="2021-05-02T00:10:30.581" v="1846" actId="3062"/>
          <ac:spMkLst>
            <pc:docMk/>
            <pc:sldMk cId="0" sldId="266"/>
            <ac:spMk id="77" creationId="{BD6B9B46-D901-4FAD-B923-80F97322FE08}"/>
          </ac:spMkLst>
        </pc:spChg>
        <pc:spChg chg="mod">
          <ac:chgData name="Tạ Thị Mỹ Hạnh" userId="fb8786d0-c0f9-4253-b0c9-2c3fb6c7f255" providerId="ADAL" clId="{A7BACBCA-0404-4443-9537-6F70B0630B79}" dt="2021-05-02T00:10:30.581" v="1846" actId="3062"/>
          <ac:spMkLst>
            <pc:docMk/>
            <pc:sldMk cId="0" sldId="266"/>
            <ac:spMk id="78" creationId="{5C2FE9E4-35C5-48C2-A091-392FD2C7E594}"/>
          </ac:spMkLst>
        </pc:spChg>
        <pc:spChg chg="mod">
          <ac:chgData name="Tạ Thị Mỹ Hạnh" userId="fb8786d0-c0f9-4253-b0c9-2c3fb6c7f255" providerId="ADAL" clId="{A7BACBCA-0404-4443-9537-6F70B0630B79}" dt="2021-05-02T00:10:30.581" v="1846" actId="3062"/>
          <ac:spMkLst>
            <pc:docMk/>
            <pc:sldMk cId="0" sldId="266"/>
            <ac:spMk id="79" creationId="{FF0E00E5-42A8-41D6-9BA6-7CAFB30908CD}"/>
          </ac:spMkLst>
        </pc:spChg>
        <pc:spChg chg="mod">
          <ac:chgData name="Tạ Thị Mỹ Hạnh" userId="fb8786d0-c0f9-4253-b0c9-2c3fb6c7f255" providerId="ADAL" clId="{A7BACBCA-0404-4443-9537-6F70B0630B79}" dt="2021-05-02T00:10:30.581" v="1846" actId="3062"/>
          <ac:spMkLst>
            <pc:docMk/>
            <pc:sldMk cId="0" sldId="266"/>
            <ac:spMk id="80" creationId="{6312A0E9-E358-4149-B271-F3008DA905EA}"/>
          </ac:spMkLst>
        </pc:spChg>
        <pc:spChg chg="mod">
          <ac:chgData name="Tạ Thị Mỹ Hạnh" userId="fb8786d0-c0f9-4253-b0c9-2c3fb6c7f255" providerId="ADAL" clId="{A7BACBCA-0404-4443-9537-6F70B0630B79}" dt="2021-05-02T00:10:30.581" v="1846" actId="3062"/>
          <ac:spMkLst>
            <pc:docMk/>
            <pc:sldMk cId="0" sldId="266"/>
            <ac:spMk id="81" creationId="{A48081B3-3573-418D-BA4F-16F7B66C3FEA}"/>
          </ac:spMkLst>
        </pc:spChg>
        <pc:spChg chg="mod">
          <ac:chgData name="Tạ Thị Mỹ Hạnh" userId="fb8786d0-c0f9-4253-b0c9-2c3fb6c7f255" providerId="ADAL" clId="{A7BACBCA-0404-4443-9537-6F70B0630B79}" dt="2021-05-02T00:10:30.581" v="1846" actId="3062"/>
          <ac:spMkLst>
            <pc:docMk/>
            <pc:sldMk cId="0" sldId="266"/>
            <ac:spMk id="82" creationId="{1985DAE1-B9F3-4534-B590-961E4CB9B406}"/>
          </ac:spMkLst>
        </pc:spChg>
        <pc:spChg chg="mod">
          <ac:chgData name="Tạ Thị Mỹ Hạnh" userId="fb8786d0-c0f9-4253-b0c9-2c3fb6c7f255" providerId="ADAL" clId="{A7BACBCA-0404-4443-9537-6F70B0630B79}" dt="2021-05-02T00:10:30.581" v="1846" actId="3062"/>
          <ac:spMkLst>
            <pc:docMk/>
            <pc:sldMk cId="0" sldId="266"/>
            <ac:spMk id="83" creationId="{7FFE8567-6755-4C35-A75B-52634AF378CC}"/>
          </ac:spMkLst>
        </pc:spChg>
        <pc:spChg chg="mod">
          <ac:chgData name="Tạ Thị Mỹ Hạnh" userId="fb8786d0-c0f9-4253-b0c9-2c3fb6c7f255" providerId="ADAL" clId="{A7BACBCA-0404-4443-9537-6F70B0630B79}" dt="2021-05-02T00:10:30.581" v="1846" actId="3062"/>
          <ac:spMkLst>
            <pc:docMk/>
            <pc:sldMk cId="0" sldId="266"/>
            <ac:spMk id="84" creationId="{A14ACD66-F517-428A-8226-268817751AEE}"/>
          </ac:spMkLst>
        </pc:spChg>
        <pc:spChg chg="mod">
          <ac:chgData name="Tạ Thị Mỹ Hạnh" userId="fb8786d0-c0f9-4253-b0c9-2c3fb6c7f255" providerId="ADAL" clId="{A7BACBCA-0404-4443-9537-6F70B0630B79}" dt="2021-05-02T00:10:30.581" v="1846" actId="3062"/>
          <ac:spMkLst>
            <pc:docMk/>
            <pc:sldMk cId="0" sldId="266"/>
            <ac:spMk id="85" creationId="{A3050B05-F74E-4171-BE2E-C65C8001B891}"/>
          </ac:spMkLst>
        </pc:spChg>
        <pc:spChg chg="mod">
          <ac:chgData name="Tạ Thị Mỹ Hạnh" userId="fb8786d0-c0f9-4253-b0c9-2c3fb6c7f255" providerId="ADAL" clId="{A7BACBCA-0404-4443-9537-6F70B0630B79}" dt="2021-05-02T00:10:30.581" v="1846" actId="3062"/>
          <ac:spMkLst>
            <pc:docMk/>
            <pc:sldMk cId="0" sldId="266"/>
            <ac:spMk id="86" creationId="{59165AB3-9D1B-401F-A791-534E53F51913}"/>
          </ac:spMkLst>
        </pc:spChg>
        <pc:spChg chg="mod">
          <ac:chgData name="Tạ Thị Mỹ Hạnh" userId="fb8786d0-c0f9-4253-b0c9-2c3fb6c7f255" providerId="ADAL" clId="{A7BACBCA-0404-4443-9537-6F70B0630B79}" dt="2021-05-02T00:10:30.581" v="1846" actId="3062"/>
          <ac:spMkLst>
            <pc:docMk/>
            <pc:sldMk cId="0" sldId="266"/>
            <ac:spMk id="87" creationId="{6525FF96-A16A-4013-B9D7-075E23C4C855}"/>
          </ac:spMkLst>
        </pc:spChg>
        <pc:spChg chg="mod">
          <ac:chgData name="Tạ Thị Mỹ Hạnh" userId="fb8786d0-c0f9-4253-b0c9-2c3fb6c7f255" providerId="ADAL" clId="{A7BACBCA-0404-4443-9537-6F70B0630B79}" dt="2021-05-02T00:10:30.581" v="1846" actId="3062"/>
          <ac:spMkLst>
            <pc:docMk/>
            <pc:sldMk cId="0" sldId="266"/>
            <ac:spMk id="88" creationId="{DE4E6BE0-51F8-4C9D-B02D-FF4EB34F0DD7}"/>
          </ac:spMkLst>
        </pc:spChg>
        <pc:spChg chg="mod">
          <ac:chgData name="Tạ Thị Mỹ Hạnh" userId="fb8786d0-c0f9-4253-b0c9-2c3fb6c7f255" providerId="ADAL" clId="{A7BACBCA-0404-4443-9537-6F70B0630B79}" dt="2021-05-02T00:11:37.731" v="1850"/>
          <ac:spMkLst>
            <pc:docMk/>
            <pc:sldMk cId="0" sldId="266"/>
            <ac:spMk id="90" creationId="{35486AFB-7961-4143-A146-DFC133989329}"/>
          </ac:spMkLst>
        </pc:spChg>
        <pc:spChg chg="mod">
          <ac:chgData name="Tạ Thị Mỹ Hạnh" userId="fb8786d0-c0f9-4253-b0c9-2c3fb6c7f255" providerId="ADAL" clId="{A7BACBCA-0404-4443-9537-6F70B0630B79}" dt="2021-05-02T00:11:37.731" v="1850"/>
          <ac:spMkLst>
            <pc:docMk/>
            <pc:sldMk cId="0" sldId="266"/>
            <ac:spMk id="91" creationId="{A432FF8A-BC4E-4177-876B-BC66A3AD5F02}"/>
          </ac:spMkLst>
        </pc:spChg>
        <pc:spChg chg="mod">
          <ac:chgData name="Tạ Thị Mỹ Hạnh" userId="fb8786d0-c0f9-4253-b0c9-2c3fb6c7f255" providerId="ADAL" clId="{A7BACBCA-0404-4443-9537-6F70B0630B79}" dt="2021-05-02T00:11:37.731" v="1850"/>
          <ac:spMkLst>
            <pc:docMk/>
            <pc:sldMk cId="0" sldId="266"/>
            <ac:spMk id="92" creationId="{9A2F37D6-6E32-4688-8656-796F6FEBBF14}"/>
          </ac:spMkLst>
        </pc:spChg>
        <pc:spChg chg="mod">
          <ac:chgData name="Tạ Thị Mỹ Hạnh" userId="fb8786d0-c0f9-4253-b0c9-2c3fb6c7f255" providerId="ADAL" clId="{A7BACBCA-0404-4443-9537-6F70B0630B79}" dt="2021-05-02T00:11:37.731" v="1850"/>
          <ac:spMkLst>
            <pc:docMk/>
            <pc:sldMk cId="0" sldId="266"/>
            <ac:spMk id="93" creationId="{469EDB4C-BF73-48EC-9D36-A138692BDDAB}"/>
          </ac:spMkLst>
        </pc:spChg>
        <pc:spChg chg="mod">
          <ac:chgData name="Tạ Thị Mỹ Hạnh" userId="fb8786d0-c0f9-4253-b0c9-2c3fb6c7f255" providerId="ADAL" clId="{A7BACBCA-0404-4443-9537-6F70B0630B79}" dt="2021-05-02T00:11:37.731" v="1850"/>
          <ac:spMkLst>
            <pc:docMk/>
            <pc:sldMk cId="0" sldId="266"/>
            <ac:spMk id="94" creationId="{C18921F5-ACC6-4790-A391-F1BE817DB6BC}"/>
          </ac:spMkLst>
        </pc:spChg>
        <pc:spChg chg="mod">
          <ac:chgData name="Tạ Thị Mỹ Hạnh" userId="fb8786d0-c0f9-4253-b0c9-2c3fb6c7f255" providerId="ADAL" clId="{A7BACBCA-0404-4443-9537-6F70B0630B79}" dt="2021-05-02T00:11:37.731" v="1850"/>
          <ac:spMkLst>
            <pc:docMk/>
            <pc:sldMk cId="0" sldId="266"/>
            <ac:spMk id="95" creationId="{7E0C77D3-BB79-4EF0-AD97-278B3D39ADF7}"/>
          </ac:spMkLst>
        </pc:spChg>
        <pc:spChg chg="mod">
          <ac:chgData name="Tạ Thị Mỹ Hạnh" userId="fb8786d0-c0f9-4253-b0c9-2c3fb6c7f255" providerId="ADAL" clId="{A7BACBCA-0404-4443-9537-6F70B0630B79}" dt="2021-05-02T00:11:37.731" v="1850"/>
          <ac:spMkLst>
            <pc:docMk/>
            <pc:sldMk cId="0" sldId="266"/>
            <ac:spMk id="96" creationId="{BBA04D59-8086-4DAA-8AD4-8B846207C3B6}"/>
          </ac:spMkLst>
        </pc:spChg>
        <pc:spChg chg="mod">
          <ac:chgData name="Tạ Thị Mỹ Hạnh" userId="fb8786d0-c0f9-4253-b0c9-2c3fb6c7f255" providerId="ADAL" clId="{A7BACBCA-0404-4443-9537-6F70B0630B79}" dt="2021-05-02T00:11:37.731" v="1850"/>
          <ac:spMkLst>
            <pc:docMk/>
            <pc:sldMk cId="0" sldId="266"/>
            <ac:spMk id="97" creationId="{AFEC6D43-43A8-45C1-AA65-636852B8E2BE}"/>
          </ac:spMkLst>
        </pc:spChg>
        <pc:spChg chg="mod">
          <ac:chgData name="Tạ Thị Mỹ Hạnh" userId="fb8786d0-c0f9-4253-b0c9-2c3fb6c7f255" providerId="ADAL" clId="{A7BACBCA-0404-4443-9537-6F70B0630B79}" dt="2021-05-02T00:11:37.731" v="1850"/>
          <ac:spMkLst>
            <pc:docMk/>
            <pc:sldMk cId="0" sldId="266"/>
            <ac:spMk id="98" creationId="{437FAF1D-8F99-43FE-90E8-C22A55493BA8}"/>
          </ac:spMkLst>
        </pc:spChg>
        <pc:spChg chg="mod">
          <ac:chgData name="Tạ Thị Mỹ Hạnh" userId="fb8786d0-c0f9-4253-b0c9-2c3fb6c7f255" providerId="ADAL" clId="{A7BACBCA-0404-4443-9537-6F70B0630B79}" dt="2021-05-02T00:11:37.731" v="1850"/>
          <ac:spMkLst>
            <pc:docMk/>
            <pc:sldMk cId="0" sldId="266"/>
            <ac:spMk id="99" creationId="{0FC04829-031B-43B7-A434-1558A8E8F78B}"/>
          </ac:spMkLst>
        </pc:spChg>
        <pc:spChg chg="mod">
          <ac:chgData name="Tạ Thị Mỹ Hạnh" userId="fb8786d0-c0f9-4253-b0c9-2c3fb6c7f255" providerId="ADAL" clId="{A7BACBCA-0404-4443-9537-6F70B0630B79}" dt="2021-05-02T00:11:37.731" v="1850"/>
          <ac:spMkLst>
            <pc:docMk/>
            <pc:sldMk cId="0" sldId="266"/>
            <ac:spMk id="100" creationId="{A97DE378-21CA-4955-A374-FB89EB53B668}"/>
          </ac:spMkLst>
        </pc:spChg>
        <pc:spChg chg="mod">
          <ac:chgData name="Tạ Thị Mỹ Hạnh" userId="fb8786d0-c0f9-4253-b0c9-2c3fb6c7f255" providerId="ADAL" clId="{A7BACBCA-0404-4443-9537-6F70B0630B79}" dt="2021-05-02T00:11:37.731" v="1850"/>
          <ac:spMkLst>
            <pc:docMk/>
            <pc:sldMk cId="0" sldId="266"/>
            <ac:spMk id="101" creationId="{5FF2C4B5-9665-4847-9F74-658F29D019FD}"/>
          </ac:spMkLst>
        </pc:spChg>
        <pc:spChg chg="mod">
          <ac:chgData name="Tạ Thị Mỹ Hạnh" userId="fb8786d0-c0f9-4253-b0c9-2c3fb6c7f255" providerId="ADAL" clId="{A7BACBCA-0404-4443-9537-6F70B0630B79}" dt="2021-05-02T00:11:37.731" v="1850"/>
          <ac:spMkLst>
            <pc:docMk/>
            <pc:sldMk cId="0" sldId="266"/>
            <ac:spMk id="102" creationId="{65FA6062-ED3D-487A-B2FA-49D3DBB4675C}"/>
          </ac:spMkLst>
        </pc:spChg>
        <pc:spChg chg="mod">
          <ac:chgData name="Tạ Thị Mỹ Hạnh" userId="fb8786d0-c0f9-4253-b0c9-2c3fb6c7f255" providerId="ADAL" clId="{A7BACBCA-0404-4443-9537-6F70B0630B79}" dt="2021-05-02T00:11:37.731" v="1850"/>
          <ac:spMkLst>
            <pc:docMk/>
            <pc:sldMk cId="0" sldId="266"/>
            <ac:spMk id="103" creationId="{C194F957-9395-4654-9AAC-30C26D9DA277}"/>
          </ac:spMkLst>
        </pc:spChg>
        <pc:spChg chg="mod">
          <ac:chgData name="Tạ Thị Mỹ Hạnh" userId="fb8786d0-c0f9-4253-b0c9-2c3fb6c7f255" providerId="ADAL" clId="{A7BACBCA-0404-4443-9537-6F70B0630B79}" dt="2021-05-02T00:11:37.731" v="1850"/>
          <ac:spMkLst>
            <pc:docMk/>
            <pc:sldMk cId="0" sldId="266"/>
            <ac:spMk id="104" creationId="{3F3B3C08-3668-49B6-9218-A684B6CF2580}"/>
          </ac:spMkLst>
        </pc:spChg>
        <pc:spChg chg="mod">
          <ac:chgData name="Tạ Thị Mỹ Hạnh" userId="fb8786d0-c0f9-4253-b0c9-2c3fb6c7f255" providerId="ADAL" clId="{A7BACBCA-0404-4443-9537-6F70B0630B79}" dt="2021-05-02T00:11:37.731" v="1850"/>
          <ac:spMkLst>
            <pc:docMk/>
            <pc:sldMk cId="0" sldId="266"/>
            <ac:spMk id="105" creationId="{D75BE6A2-8E1F-4FE3-81D4-A02DFD062F45}"/>
          </ac:spMkLst>
        </pc:spChg>
        <pc:spChg chg="mod">
          <ac:chgData name="Tạ Thị Mỹ Hạnh" userId="fb8786d0-c0f9-4253-b0c9-2c3fb6c7f255" providerId="ADAL" clId="{A7BACBCA-0404-4443-9537-6F70B0630B79}" dt="2021-05-02T00:11:37.731" v="1850"/>
          <ac:spMkLst>
            <pc:docMk/>
            <pc:sldMk cId="0" sldId="266"/>
            <ac:spMk id="106" creationId="{6B2FE7E3-1082-440B-B337-A4A2A6AB3E63}"/>
          </ac:spMkLst>
        </pc:spChg>
        <pc:spChg chg="mod">
          <ac:chgData name="Tạ Thị Mỹ Hạnh" userId="fb8786d0-c0f9-4253-b0c9-2c3fb6c7f255" providerId="ADAL" clId="{A7BACBCA-0404-4443-9537-6F70B0630B79}" dt="2021-05-02T00:11:37.731" v="1850"/>
          <ac:spMkLst>
            <pc:docMk/>
            <pc:sldMk cId="0" sldId="266"/>
            <ac:spMk id="107" creationId="{A6CF4890-8CF0-4BEA-87AB-AE8FAB25BE47}"/>
          </ac:spMkLst>
        </pc:spChg>
        <pc:spChg chg="mod">
          <ac:chgData name="Tạ Thị Mỹ Hạnh" userId="fb8786d0-c0f9-4253-b0c9-2c3fb6c7f255" providerId="ADAL" clId="{A7BACBCA-0404-4443-9537-6F70B0630B79}" dt="2021-05-02T00:11:37.731" v="1850"/>
          <ac:spMkLst>
            <pc:docMk/>
            <pc:sldMk cId="0" sldId="266"/>
            <ac:spMk id="108" creationId="{C06BA366-25A6-4F90-AD2A-CBB8C667387E}"/>
          </ac:spMkLst>
        </pc:spChg>
        <pc:spChg chg="mod">
          <ac:chgData name="Tạ Thị Mỹ Hạnh" userId="fb8786d0-c0f9-4253-b0c9-2c3fb6c7f255" providerId="ADAL" clId="{A7BACBCA-0404-4443-9537-6F70B0630B79}" dt="2021-05-02T00:11:37.731" v="1850"/>
          <ac:spMkLst>
            <pc:docMk/>
            <pc:sldMk cId="0" sldId="266"/>
            <ac:spMk id="109" creationId="{CE08495E-B6EC-4D0F-838B-5C78E05A6748}"/>
          </ac:spMkLst>
        </pc:spChg>
        <pc:spChg chg="mod">
          <ac:chgData name="Tạ Thị Mỹ Hạnh" userId="fb8786d0-c0f9-4253-b0c9-2c3fb6c7f255" providerId="ADAL" clId="{A7BACBCA-0404-4443-9537-6F70B0630B79}" dt="2021-05-02T00:11:37.731" v="1850"/>
          <ac:spMkLst>
            <pc:docMk/>
            <pc:sldMk cId="0" sldId="266"/>
            <ac:spMk id="110" creationId="{D0612219-EAD5-4C49-B01B-0835A97A1AD6}"/>
          </ac:spMkLst>
        </pc:spChg>
        <pc:spChg chg="mod">
          <ac:chgData name="Tạ Thị Mỹ Hạnh" userId="fb8786d0-c0f9-4253-b0c9-2c3fb6c7f255" providerId="ADAL" clId="{A7BACBCA-0404-4443-9537-6F70B0630B79}" dt="2021-05-02T00:11:37.731" v="1850"/>
          <ac:spMkLst>
            <pc:docMk/>
            <pc:sldMk cId="0" sldId="266"/>
            <ac:spMk id="111" creationId="{759B403D-328C-4EEE-B925-A3F0E4DDCE7A}"/>
          </ac:spMkLst>
        </pc:spChg>
        <pc:spChg chg="mod">
          <ac:chgData name="Tạ Thị Mỹ Hạnh" userId="fb8786d0-c0f9-4253-b0c9-2c3fb6c7f255" providerId="ADAL" clId="{A7BACBCA-0404-4443-9537-6F70B0630B79}" dt="2021-05-02T00:11:37.731" v="1850"/>
          <ac:spMkLst>
            <pc:docMk/>
            <pc:sldMk cId="0" sldId="266"/>
            <ac:spMk id="112" creationId="{FBC12FA8-EE0D-43AC-AF31-BC49BB7C33E7}"/>
          </ac:spMkLst>
        </pc:spChg>
        <pc:spChg chg="mod">
          <ac:chgData name="Tạ Thị Mỹ Hạnh" userId="fb8786d0-c0f9-4253-b0c9-2c3fb6c7f255" providerId="ADAL" clId="{A7BACBCA-0404-4443-9537-6F70B0630B79}" dt="2021-05-02T00:11:37.731" v="1850"/>
          <ac:spMkLst>
            <pc:docMk/>
            <pc:sldMk cId="0" sldId="266"/>
            <ac:spMk id="113" creationId="{850A7FC2-B5E2-4D9C-B94C-9E77A0CC33B0}"/>
          </ac:spMkLst>
        </pc:spChg>
        <pc:spChg chg="mod">
          <ac:chgData name="Tạ Thị Mỹ Hạnh" userId="fb8786d0-c0f9-4253-b0c9-2c3fb6c7f255" providerId="ADAL" clId="{A7BACBCA-0404-4443-9537-6F70B0630B79}" dt="2021-05-02T00:11:37.731" v="1850"/>
          <ac:spMkLst>
            <pc:docMk/>
            <pc:sldMk cId="0" sldId="266"/>
            <ac:spMk id="114" creationId="{08E4E757-A707-43D9-A255-CA72CD992969}"/>
          </ac:spMkLst>
        </pc:spChg>
        <pc:spChg chg="mod">
          <ac:chgData name="Tạ Thị Mỹ Hạnh" userId="fb8786d0-c0f9-4253-b0c9-2c3fb6c7f255" providerId="ADAL" clId="{A7BACBCA-0404-4443-9537-6F70B0630B79}" dt="2021-05-02T00:11:37.731" v="1850"/>
          <ac:spMkLst>
            <pc:docMk/>
            <pc:sldMk cId="0" sldId="266"/>
            <ac:spMk id="115" creationId="{08277296-01EE-4496-941A-A0F57A748C42}"/>
          </ac:spMkLst>
        </pc:spChg>
        <pc:spChg chg="mod">
          <ac:chgData name="Tạ Thị Mỹ Hạnh" userId="fb8786d0-c0f9-4253-b0c9-2c3fb6c7f255" providerId="ADAL" clId="{A7BACBCA-0404-4443-9537-6F70B0630B79}" dt="2021-05-02T00:11:37.731" v="1850"/>
          <ac:spMkLst>
            <pc:docMk/>
            <pc:sldMk cId="0" sldId="266"/>
            <ac:spMk id="116" creationId="{34C761BE-EA82-4294-9A34-959C9302F04C}"/>
          </ac:spMkLst>
        </pc:spChg>
        <pc:spChg chg="mod">
          <ac:chgData name="Tạ Thị Mỹ Hạnh" userId="fb8786d0-c0f9-4253-b0c9-2c3fb6c7f255" providerId="ADAL" clId="{A7BACBCA-0404-4443-9537-6F70B0630B79}" dt="2021-05-02T00:11:37.731" v="1850"/>
          <ac:spMkLst>
            <pc:docMk/>
            <pc:sldMk cId="0" sldId="266"/>
            <ac:spMk id="117" creationId="{DB154181-D406-43A5-B3B4-4B3FF1E53A38}"/>
          </ac:spMkLst>
        </pc:spChg>
        <pc:spChg chg="mod">
          <ac:chgData name="Tạ Thị Mỹ Hạnh" userId="fb8786d0-c0f9-4253-b0c9-2c3fb6c7f255" providerId="ADAL" clId="{A7BACBCA-0404-4443-9537-6F70B0630B79}" dt="2021-05-02T00:11:37.731" v="1850"/>
          <ac:spMkLst>
            <pc:docMk/>
            <pc:sldMk cId="0" sldId="266"/>
            <ac:spMk id="118" creationId="{7A5067D0-86C1-4384-A00B-B352BE2916A7}"/>
          </ac:spMkLst>
        </pc:spChg>
        <pc:spChg chg="mod">
          <ac:chgData name="Tạ Thị Mỹ Hạnh" userId="fb8786d0-c0f9-4253-b0c9-2c3fb6c7f255" providerId="ADAL" clId="{A7BACBCA-0404-4443-9537-6F70B0630B79}" dt="2021-05-02T00:11:37.731" v="1850"/>
          <ac:spMkLst>
            <pc:docMk/>
            <pc:sldMk cId="0" sldId="266"/>
            <ac:spMk id="119" creationId="{89880969-710D-4E97-A3CF-2889E79B75DD}"/>
          </ac:spMkLst>
        </pc:spChg>
        <pc:spChg chg="mod">
          <ac:chgData name="Tạ Thị Mỹ Hạnh" userId="fb8786d0-c0f9-4253-b0c9-2c3fb6c7f255" providerId="ADAL" clId="{A7BACBCA-0404-4443-9537-6F70B0630B79}" dt="2021-05-02T00:11:37.731" v="1850"/>
          <ac:spMkLst>
            <pc:docMk/>
            <pc:sldMk cId="0" sldId="266"/>
            <ac:spMk id="120" creationId="{21003CF9-B56B-42D3-AC18-C3BED4E2B185}"/>
          </ac:spMkLst>
        </pc:spChg>
        <pc:spChg chg="mod">
          <ac:chgData name="Tạ Thị Mỹ Hạnh" userId="fb8786d0-c0f9-4253-b0c9-2c3fb6c7f255" providerId="ADAL" clId="{A7BACBCA-0404-4443-9537-6F70B0630B79}" dt="2021-05-02T00:11:37.731" v="1850"/>
          <ac:spMkLst>
            <pc:docMk/>
            <pc:sldMk cId="0" sldId="266"/>
            <ac:spMk id="121" creationId="{5BC66BB8-45E8-453A-B06E-354ED253ED46}"/>
          </ac:spMkLst>
        </pc:spChg>
        <pc:spChg chg="mod">
          <ac:chgData name="Tạ Thị Mỹ Hạnh" userId="fb8786d0-c0f9-4253-b0c9-2c3fb6c7f255" providerId="ADAL" clId="{A7BACBCA-0404-4443-9537-6F70B0630B79}" dt="2021-05-02T00:11:37.731" v="1850"/>
          <ac:spMkLst>
            <pc:docMk/>
            <pc:sldMk cId="0" sldId="266"/>
            <ac:spMk id="122" creationId="{29FCD09D-A2F6-481E-AD8A-C0A10D4257C6}"/>
          </ac:spMkLst>
        </pc:spChg>
        <pc:spChg chg="mod">
          <ac:chgData name="Tạ Thị Mỹ Hạnh" userId="fb8786d0-c0f9-4253-b0c9-2c3fb6c7f255" providerId="ADAL" clId="{A7BACBCA-0404-4443-9537-6F70B0630B79}" dt="2021-05-02T00:11:37.731" v="1850"/>
          <ac:spMkLst>
            <pc:docMk/>
            <pc:sldMk cId="0" sldId="266"/>
            <ac:spMk id="123" creationId="{5AB07347-A461-433E-8509-953EE0DAD131}"/>
          </ac:spMkLst>
        </pc:spChg>
        <pc:spChg chg="mod">
          <ac:chgData name="Tạ Thị Mỹ Hạnh" userId="fb8786d0-c0f9-4253-b0c9-2c3fb6c7f255" providerId="ADAL" clId="{A7BACBCA-0404-4443-9537-6F70B0630B79}" dt="2021-05-02T00:11:37.731" v="1850"/>
          <ac:spMkLst>
            <pc:docMk/>
            <pc:sldMk cId="0" sldId="266"/>
            <ac:spMk id="124" creationId="{3F37A221-F9FA-4434-A037-42362A2BBD17}"/>
          </ac:spMkLst>
        </pc:spChg>
        <pc:spChg chg="mod">
          <ac:chgData name="Tạ Thị Mỹ Hạnh" userId="fb8786d0-c0f9-4253-b0c9-2c3fb6c7f255" providerId="ADAL" clId="{A7BACBCA-0404-4443-9537-6F70B0630B79}" dt="2021-05-02T00:11:37.731" v="1850"/>
          <ac:spMkLst>
            <pc:docMk/>
            <pc:sldMk cId="0" sldId="266"/>
            <ac:spMk id="125" creationId="{7DDB5A9D-0443-4402-95EE-FAFFAA537259}"/>
          </ac:spMkLst>
        </pc:spChg>
        <pc:spChg chg="mod">
          <ac:chgData name="Tạ Thị Mỹ Hạnh" userId="fb8786d0-c0f9-4253-b0c9-2c3fb6c7f255" providerId="ADAL" clId="{A7BACBCA-0404-4443-9537-6F70B0630B79}" dt="2021-05-02T00:11:37.731" v="1850"/>
          <ac:spMkLst>
            <pc:docMk/>
            <pc:sldMk cId="0" sldId="266"/>
            <ac:spMk id="126" creationId="{611D2B95-DB63-4E45-B37F-679320A2B89D}"/>
          </ac:spMkLst>
        </pc:spChg>
        <pc:spChg chg="mod">
          <ac:chgData name="Tạ Thị Mỹ Hạnh" userId="fb8786d0-c0f9-4253-b0c9-2c3fb6c7f255" providerId="ADAL" clId="{A7BACBCA-0404-4443-9537-6F70B0630B79}" dt="2021-05-02T00:11:37.731" v="1850"/>
          <ac:spMkLst>
            <pc:docMk/>
            <pc:sldMk cId="0" sldId="266"/>
            <ac:spMk id="127" creationId="{1ABD56D4-A191-4924-8E33-E699F4934C3B}"/>
          </ac:spMkLst>
        </pc:spChg>
        <pc:spChg chg="mod">
          <ac:chgData name="Tạ Thị Mỹ Hạnh" userId="fb8786d0-c0f9-4253-b0c9-2c3fb6c7f255" providerId="ADAL" clId="{A7BACBCA-0404-4443-9537-6F70B0630B79}" dt="2021-05-02T00:11:37.731" v="1850"/>
          <ac:spMkLst>
            <pc:docMk/>
            <pc:sldMk cId="0" sldId="266"/>
            <ac:spMk id="128" creationId="{90CE663C-42D1-4CFF-B637-911F9352E129}"/>
          </ac:spMkLst>
        </pc:spChg>
        <pc:spChg chg="mod">
          <ac:chgData name="Tạ Thị Mỹ Hạnh" userId="fb8786d0-c0f9-4253-b0c9-2c3fb6c7f255" providerId="ADAL" clId="{A7BACBCA-0404-4443-9537-6F70B0630B79}" dt="2021-05-02T00:11:37.731" v="1850"/>
          <ac:spMkLst>
            <pc:docMk/>
            <pc:sldMk cId="0" sldId="266"/>
            <ac:spMk id="129" creationId="{FE37C171-C07A-4C2B-879C-223D2B3F676E}"/>
          </ac:spMkLst>
        </pc:spChg>
        <pc:spChg chg="mod">
          <ac:chgData name="Tạ Thị Mỹ Hạnh" userId="fb8786d0-c0f9-4253-b0c9-2c3fb6c7f255" providerId="ADAL" clId="{A7BACBCA-0404-4443-9537-6F70B0630B79}" dt="2021-05-02T00:11:37.731" v="1850"/>
          <ac:spMkLst>
            <pc:docMk/>
            <pc:sldMk cId="0" sldId="266"/>
            <ac:spMk id="130" creationId="{AC547227-D3EA-4682-A92F-2A39963BF92D}"/>
          </ac:spMkLst>
        </pc:spChg>
        <pc:spChg chg="mod">
          <ac:chgData name="Tạ Thị Mỹ Hạnh" userId="fb8786d0-c0f9-4253-b0c9-2c3fb6c7f255" providerId="ADAL" clId="{A7BACBCA-0404-4443-9537-6F70B0630B79}" dt="2021-05-02T00:11:37.731" v="1850"/>
          <ac:spMkLst>
            <pc:docMk/>
            <pc:sldMk cId="0" sldId="266"/>
            <ac:spMk id="131" creationId="{79E78776-55D4-427A-9372-3D2F71D2F25F}"/>
          </ac:spMkLst>
        </pc:spChg>
        <pc:spChg chg="mod">
          <ac:chgData name="Tạ Thị Mỹ Hạnh" userId="fb8786d0-c0f9-4253-b0c9-2c3fb6c7f255" providerId="ADAL" clId="{A7BACBCA-0404-4443-9537-6F70B0630B79}" dt="2021-05-02T00:11:37.731" v="1850"/>
          <ac:spMkLst>
            <pc:docMk/>
            <pc:sldMk cId="0" sldId="266"/>
            <ac:spMk id="132" creationId="{0C005B01-74FA-4687-9648-83DBA9DC4EF8}"/>
          </ac:spMkLst>
        </pc:spChg>
        <pc:spChg chg="mod">
          <ac:chgData name="Tạ Thị Mỹ Hạnh" userId="fb8786d0-c0f9-4253-b0c9-2c3fb6c7f255" providerId="ADAL" clId="{A7BACBCA-0404-4443-9537-6F70B0630B79}" dt="2021-05-02T00:11:37.731" v="1850"/>
          <ac:spMkLst>
            <pc:docMk/>
            <pc:sldMk cId="0" sldId="266"/>
            <ac:spMk id="133" creationId="{E9502CB2-282F-4518-9EAB-C1BE2976042E}"/>
          </ac:spMkLst>
        </pc:spChg>
        <pc:spChg chg="mod">
          <ac:chgData name="Tạ Thị Mỹ Hạnh" userId="fb8786d0-c0f9-4253-b0c9-2c3fb6c7f255" providerId="ADAL" clId="{A7BACBCA-0404-4443-9537-6F70B0630B79}" dt="2021-05-02T00:11:37.731" v="1850"/>
          <ac:spMkLst>
            <pc:docMk/>
            <pc:sldMk cId="0" sldId="266"/>
            <ac:spMk id="134" creationId="{027C4E72-CCDE-41F5-B833-073C5B07541D}"/>
          </ac:spMkLst>
        </pc:spChg>
        <pc:spChg chg="mod">
          <ac:chgData name="Tạ Thị Mỹ Hạnh" userId="fb8786d0-c0f9-4253-b0c9-2c3fb6c7f255" providerId="ADAL" clId="{A7BACBCA-0404-4443-9537-6F70B0630B79}" dt="2021-05-02T00:11:37.731" v="1850"/>
          <ac:spMkLst>
            <pc:docMk/>
            <pc:sldMk cId="0" sldId="266"/>
            <ac:spMk id="135" creationId="{78BC05BD-ACFD-4E4D-A717-EA8A95F86A67}"/>
          </ac:spMkLst>
        </pc:spChg>
        <pc:spChg chg="mod">
          <ac:chgData name="Tạ Thị Mỹ Hạnh" userId="fb8786d0-c0f9-4253-b0c9-2c3fb6c7f255" providerId="ADAL" clId="{A7BACBCA-0404-4443-9537-6F70B0630B79}" dt="2021-05-02T00:11:37.731" v="1850"/>
          <ac:spMkLst>
            <pc:docMk/>
            <pc:sldMk cId="0" sldId="266"/>
            <ac:spMk id="136" creationId="{04583142-F9A5-41FA-B719-3AAA8679F94C}"/>
          </ac:spMkLst>
        </pc:spChg>
        <pc:spChg chg="mod">
          <ac:chgData name="Tạ Thị Mỹ Hạnh" userId="fb8786d0-c0f9-4253-b0c9-2c3fb6c7f255" providerId="ADAL" clId="{A7BACBCA-0404-4443-9537-6F70B0630B79}" dt="2021-05-02T00:11:37.731" v="1850"/>
          <ac:spMkLst>
            <pc:docMk/>
            <pc:sldMk cId="0" sldId="266"/>
            <ac:spMk id="137" creationId="{8BF14F58-2231-4E5F-802A-4BF2A6E2E9F4}"/>
          </ac:spMkLst>
        </pc:spChg>
        <pc:spChg chg="mod">
          <ac:chgData name="Tạ Thị Mỹ Hạnh" userId="fb8786d0-c0f9-4253-b0c9-2c3fb6c7f255" providerId="ADAL" clId="{A7BACBCA-0404-4443-9537-6F70B0630B79}" dt="2021-05-02T00:11:37.731" v="1850"/>
          <ac:spMkLst>
            <pc:docMk/>
            <pc:sldMk cId="0" sldId="266"/>
            <ac:spMk id="138" creationId="{B5292300-21DA-475A-B735-D4E2E8C78FA8}"/>
          </ac:spMkLst>
        </pc:spChg>
        <pc:spChg chg="mod">
          <ac:chgData name="Tạ Thị Mỹ Hạnh" userId="fb8786d0-c0f9-4253-b0c9-2c3fb6c7f255" providerId="ADAL" clId="{A7BACBCA-0404-4443-9537-6F70B0630B79}" dt="2021-05-02T00:11:37.731" v="1850"/>
          <ac:spMkLst>
            <pc:docMk/>
            <pc:sldMk cId="0" sldId="266"/>
            <ac:spMk id="139" creationId="{90685259-1157-4118-8CD8-E536B3B4B60A}"/>
          </ac:spMkLst>
        </pc:spChg>
        <pc:spChg chg="add mod">
          <ac:chgData name="Tạ Thị Mỹ Hạnh" userId="fb8786d0-c0f9-4253-b0c9-2c3fb6c7f255" providerId="ADAL" clId="{A7BACBCA-0404-4443-9537-6F70B0630B79}" dt="2021-05-02T00:16:53.684" v="2031" actId="20577"/>
          <ac:spMkLst>
            <pc:docMk/>
            <pc:sldMk cId="0" sldId="266"/>
            <ac:spMk id="152" creationId="{62163DF5-7D36-4F95-8713-CBBD45596576}"/>
          </ac:spMkLst>
        </pc:spChg>
        <pc:spChg chg="add mod">
          <ac:chgData name="Tạ Thị Mỹ Hạnh" userId="fb8786d0-c0f9-4253-b0c9-2c3fb6c7f255" providerId="ADAL" clId="{A7BACBCA-0404-4443-9537-6F70B0630B79}" dt="2021-05-02T00:20:38.471" v="2154" actId="20577"/>
          <ac:spMkLst>
            <pc:docMk/>
            <pc:sldMk cId="0" sldId="266"/>
            <ac:spMk id="153" creationId="{1D5B502F-5B9F-4FF2-93DD-9C81DA9DD1B8}"/>
          </ac:spMkLst>
        </pc:spChg>
        <pc:spChg chg="add mod">
          <ac:chgData name="Tạ Thị Mỹ Hạnh" userId="fb8786d0-c0f9-4253-b0c9-2c3fb6c7f255" providerId="ADAL" clId="{A7BACBCA-0404-4443-9537-6F70B0630B79}" dt="2021-05-02T00:21:19.869" v="2206" actId="20577"/>
          <ac:spMkLst>
            <pc:docMk/>
            <pc:sldMk cId="0" sldId="266"/>
            <ac:spMk id="154" creationId="{B17BB0F7-C565-4B21-9DE0-06C040CEC3E9}"/>
          </ac:spMkLst>
        </pc:spChg>
        <pc:spChg chg="mod">
          <ac:chgData name="Tạ Thị Mỹ Hạnh" userId="fb8786d0-c0f9-4253-b0c9-2c3fb6c7f255" providerId="ADAL" clId="{A7BACBCA-0404-4443-9537-6F70B0630B79}" dt="2021-05-02T00:16:50.199" v="2012" actId="571"/>
          <ac:spMkLst>
            <pc:docMk/>
            <pc:sldMk cId="0" sldId="266"/>
            <ac:spMk id="156" creationId="{F9395DEE-FF34-4162-B178-14108DC30D2C}"/>
          </ac:spMkLst>
        </pc:spChg>
        <pc:spChg chg="mod">
          <ac:chgData name="Tạ Thị Mỹ Hạnh" userId="fb8786d0-c0f9-4253-b0c9-2c3fb6c7f255" providerId="ADAL" clId="{A7BACBCA-0404-4443-9537-6F70B0630B79}" dt="2021-05-02T00:16:50.199" v="2012" actId="571"/>
          <ac:spMkLst>
            <pc:docMk/>
            <pc:sldMk cId="0" sldId="266"/>
            <ac:spMk id="157" creationId="{7F8DA0C4-CC36-4D31-B956-7FBE884AB644}"/>
          </ac:spMkLst>
        </pc:spChg>
        <pc:spChg chg="mod">
          <ac:chgData name="Tạ Thị Mỹ Hạnh" userId="fb8786d0-c0f9-4253-b0c9-2c3fb6c7f255" providerId="ADAL" clId="{A7BACBCA-0404-4443-9537-6F70B0630B79}" dt="2021-05-02T00:16:50.199" v="2012" actId="571"/>
          <ac:spMkLst>
            <pc:docMk/>
            <pc:sldMk cId="0" sldId="266"/>
            <ac:spMk id="158" creationId="{D954E32E-7F81-4A27-8FDA-7BF9B8B09F9E}"/>
          </ac:spMkLst>
        </pc:spChg>
        <pc:spChg chg="mod">
          <ac:chgData name="Tạ Thị Mỹ Hạnh" userId="fb8786d0-c0f9-4253-b0c9-2c3fb6c7f255" providerId="ADAL" clId="{A7BACBCA-0404-4443-9537-6F70B0630B79}" dt="2021-05-02T00:16:50.199" v="2012" actId="571"/>
          <ac:spMkLst>
            <pc:docMk/>
            <pc:sldMk cId="0" sldId="266"/>
            <ac:spMk id="159" creationId="{CA4FFF14-0007-4CF3-BD2A-E7D42A6162A9}"/>
          </ac:spMkLst>
        </pc:spChg>
        <pc:spChg chg="mod">
          <ac:chgData name="Tạ Thị Mỹ Hạnh" userId="fb8786d0-c0f9-4253-b0c9-2c3fb6c7f255" providerId="ADAL" clId="{A7BACBCA-0404-4443-9537-6F70B0630B79}" dt="2021-05-02T00:16:50.199" v="2012" actId="571"/>
          <ac:spMkLst>
            <pc:docMk/>
            <pc:sldMk cId="0" sldId="266"/>
            <ac:spMk id="160" creationId="{10B37369-3CBD-476E-AAF2-6A77F9D23406}"/>
          </ac:spMkLst>
        </pc:spChg>
        <pc:spChg chg="mod">
          <ac:chgData name="Tạ Thị Mỹ Hạnh" userId="fb8786d0-c0f9-4253-b0c9-2c3fb6c7f255" providerId="ADAL" clId="{A7BACBCA-0404-4443-9537-6F70B0630B79}" dt="2021-05-02T00:16:50.199" v="2012" actId="571"/>
          <ac:spMkLst>
            <pc:docMk/>
            <pc:sldMk cId="0" sldId="266"/>
            <ac:spMk id="161" creationId="{EDE87318-5041-4E28-A956-B8755E114FB6}"/>
          </ac:spMkLst>
        </pc:spChg>
        <pc:spChg chg="mod">
          <ac:chgData name="Tạ Thị Mỹ Hạnh" userId="fb8786d0-c0f9-4253-b0c9-2c3fb6c7f255" providerId="ADAL" clId="{A7BACBCA-0404-4443-9537-6F70B0630B79}" dt="2021-05-02T00:16:50.199" v="2012" actId="571"/>
          <ac:spMkLst>
            <pc:docMk/>
            <pc:sldMk cId="0" sldId="266"/>
            <ac:spMk id="162" creationId="{F1621DBB-FEA4-40D0-BB27-5A3E7E39FF5C}"/>
          </ac:spMkLst>
        </pc:spChg>
        <pc:spChg chg="mod">
          <ac:chgData name="Tạ Thị Mỹ Hạnh" userId="fb8786d0-c0f9-4253-b0c9-2c3fb6c7f255" providerId="ADAL" clId="{A7BACBCA-0404-4443-9537-6F70B0630B79}" dt="2021-05-02T00:16:50.199" v="2012" actId="571"/>
          <ac:spMkLst>
            <pc:docMk/>
            <pc:sldMk cId="0" sldId="266"/>
            <ac:spMk id="163" creationId="{186C8F78-ADF3-48EE-878D-89D759C2AF7F}"/>
          </ac:spMkLst>
        </pc:spChg>
        <pc:spChg chg="mod">
          <ac:chgData name="Tạ Thị Mỹ Hạnh" userId="fb8786d0-c0f9-4253-b0c9-2c3fb6c7f255" providerId="ADAL" clId="{A7BACBCA-0404-4443-9537-6F70B0630B79}" dt="2021-05-02T00:16:50.199" v="2012" actId="571"/>
          <ac:spMkLst>
            <pc:docMk/>
            <pc:sldMk cId="0" sldId="266"/>
            <ac:spMk id="164" creationId="{CD8E448B-5686-4D9B-BE3F-7DA18BD21914}"/>
          </ac:spMkLst>
        </pc:spChg>
        <pc:spChg chg="mod">
          <ac:chgData name="Tạ Thị Mỹ Hạnh" userId="fb8786d0-c0f9-4253-b0c9-2c3fb6c7f255" providerId="ADAL" clId="{A7BACBCA-0404-4443-9537-6F70B0630B79}" dt="2021-05-02T00:16:50.199" v="2012" actId="571"/>
          <ac:spMkLst>
            <pc:docMk/>
            <pc:sldMk cId="0" sldId="266"/>
            <ac:spMk id="165" creationId="{FED98DD4-F2F0-4A63-B434-4AEDE27708BF}"/>
          </ac:spMkLst>
        </pc:spChg>
        <pc:spChg chg="mod">
          <ac:chgData name="Tạ Thị Mỹ Hạnh" userId="fb8786d0-c0f9-4253-b0c9-2c3fb6c7f255" providerId="ADAL" clId="{A7BACBCA-0404-4443-9537-6F70B0630B79}" dt="2021-05-02T00:16:50.199" v="2012" actId="571"/>
          <ac:spMkLst>
            <pc:docMk/>
            <pc:sldMk cId="0" sldId="266"/>
            <ac:spMk id="166" creationId="{88763F3D-972F-4F65-8EC0-A7F3B1C6BC06}"/>
          </ac:spMkLst>
        </pc:spChg>
        <pc:spChg chg="mod">
          <ac:chgData name="Tạ Thị Mỹ Hạnh" userId="fb8786d0-c0f9-4253-b0c9-2c3fb6c7f255" providerId="ADAL" clId="{A7BACBCA-0404-4443-9537-6F70B0630B79}" dt="2021-05-02T00:16:50.199" v="2012" actId="571"/>
          <ac:spMkLst>
            <pc:docMk/>
            <pc:sldMk cId="0" sldId="266"/>
            <ac:spMk id="168" creationId="{05E4A82D-B1EA-454C-9827-975D6F256633}"/>
          </ac:spMkLst>
        </pc:spChg>
        <pc:spChg chg="mod">
          <ac:chgData name="Tạ Thị Mỹ Hạnh" userId="fb8786d0-c0f9-4253-b0c9-2c3fb6c7f255" providerId="ADAL" clId="{A7BACBCA-0404-4443-9537-6F70B0630B79}" dt="2021-05-02T00:16:50.199" v="2012" actId="571"/>
          <ac:spMkLst>
            <pc:docMk/>
            <pc:sldMk cId="0" sldId="266"/>
            <ac:spMk id="169" creationId="{2ADE2EFC-7D94-4E39-9C15-7DCA47C88E5D}"/>
          </ac:spMkLst>
        </pc:spChg>
        <pc:spChg chg="mod">
          <ac:chgData name="Tạ Thị Mỹ Hạnh" userId="fb8786d0-c0f9-4253-b0c9-2c3fb6c7f255" providerId="ADAL" clId="{A7BACBCA-0404-4443-9537-6F70B0630B79}" dt="2021-05-02T00:16:50.199" v="2012" actId="571"/>
          <ac:spMkLst>
            <pc:docMk/>
            <pc:sldMk cId="0" sldId="266"/>
            <ac:spMk id="170" creationId="{B718BE83-21A6-4849-83E5-46E242ABAF6E}"/>
          </ac:spMkLst>
        </pc:spChg>
        <pc:spChg chg="mod">
          <ac:chgData name="Tạ Thị Mỹ Hạnh" userId="fb8786d0-c0f9-4253-b0c9-2c3fb6c7f255" providerId="ADAL" clId="{A7BACBCA-0404-4443-9537-6F70B0630B79}" dt="2021-05-02T00:16:50.199" v="2012" actId="571"/>
          <ac:spMkLst>
            <pc:docMk/>
            <pc:sldMk cId="0" sldId="266"/>
            <ac:spMk id="171" creationId="{B5C17179-6233-46A5-864A-A053E8DF7380}"/>
          </ac:spMkLst>
        </pc:spChg>
        <pc:spChg chg="mod">
          <ac:chgData name="Tạ Thị Mỹ Hạnh" userId="fb8786d0-c0f9-4253-b0c9-2c3fb6c7f255" providerId="ADAL" clId="{A7BACBCA-0404-4443-9537-6F70B0630B79}" dt="2021-05-02T00:16:50.199" v="2012" actId="571"/>
          <ac:spMkLst>
            <pc:docMk/>
            <pc:sldMk cId="0" sldId="266"/>
            <ac:spMk id="172" creationId="{B6E82A71-68EE-4EC6-8B6F-F2B0CC587AF9}"/>
          </ac:spMkLst>
        </pc:spChg>
        <pc:spChg chg="mod">
          <ac:chgData name="Tạ Thị Mỹ Hạnh" userId="fb8786d0-c0f9-4253-b0c9-2c3fb6c7f255" providerId="ADAL" clId="{A7BACBCA-0404-4443-9537-6F70B0630B79}" dt="2021-05-02T00:16:50.199" v="2012" actId="571"/>
          <ac:spMkLst>
            <pc:docMk/>
            <pc:sldMk cId="0" sldId="266"/>
            <ac:spMk id="173" creationId="{C6635462-52D3-45CD-8570-75B40E2F92E4}"/>
          </ac:spMkLst>
        </pc:spChg>
        <pc:spChg chg="mod">
          <ac:chgData name="Tạ Thị Mỹ Hạnh" userId="fb8786d0-c0f9-4253-b0c9-2c3fb6c7f255" providerId="ADAL" clId="{A7BACBCA-0404-4443-9537-6F70B0630B79}" dt="2021-05-02T00:16:50.199" v="2012" actId="571"/>
          <ac:spMkLst>
            <pc:docMk/>
            <pc:sldMk cId="0" sldId="266"/>
            <ac:spMk id="174" creationId="{EC2FB518-BB08-4A31-96F6-E5D8BBC9DB2A}"/>
          </ac:spMkLst>
        </pc:spChg>
        <pc:spChg chg="mod">
          <ac:chgData name="Tạ Thị Mỹ Hạnh" userId="fb8786d0-c0f9-4253-b0c9-2c3fb6c7f255" providerId="ADAL" clId="{A7BACBCA-0404-4443-9537-6F70B0630B79}" dt="2021-05-02T00:16:50.199" v="2012" actId="571"/>
          <ac:spMkLst>
            <pc:docMk/>
            <pc:sldMk cId="0" sldId="266"/>
            <ac:spMk id="175" creationId="{209B492F-757D-4ADB-8B1D-4486F65CB7B4}"/>
          </ac:spMkLst>
        </pc:spChg>
        <pc:spChg chg="mod">
          <ac:chgData name="Tạ Thị Mỹ Hạnh" userId="fb8786d0-c0f9-4253-b0c9-2c3fb6c7f255" providerId="ADAL" clId="{A7BACBCA-0404-4443-9537-6F70B0630B79}" dt="2021-05-02T00:16:50.199" v="2012" actId="571"/>
          <ac:spMkLst>
            <pc:docMk/>
            <pc:sldMk cId="0" sldId="266"/>
            <ac:spMk id="176" creationId="{D002E722-66FA-43A3-A40F-F41F7D45533E}"/>
          </ac:spMkLst>
        </pc:spChg>
        <pc:spChg chg="mod">
          <ac:chgData name="Tạ Thị Mỹ Hạnh" userId="fb8786d0-c0f9-4253-b0c9-2c3fb6c7f255" providerId="ADAL" clId="{A7BACBCA-0404-4443-9537-6F70B0630B79}" dt="2021-05-02T00:16:50.199" v="2012" actId="571"/>
          <ac:spMkLst>
            <pc:docMk/>
            <pc:sldMk cId="0" sldId="266"/>
            <ac:spMk id="177" creationId="{00856487-13FD-4717-AB75-880F3D261DD1}"/>
          </ac:spMkLst>
        </pc:spChg>
        <pc:spChg chg="mod">
          <ac:chgData name="Tạ Thị Mỹ Hạnh" userId="fb8786d0-c0f9-4253-b0c9-2c3fb6c7f255" providerId="ADAL" clId="{A7BACBCA-0404-4443-9537-6F70B0630B79}" dt="2021-05-02T00:16:50.199" v="2012" actId="571"/>
          <ac:spMkLst>
            <pc:docMk/>
            <pc:sldMk cId="0" sldId="266"/>
            <ac:spMk id="178" creationId="{034B47C1-FE2E-44D3-B8DD-825174B12CAF}"/>
          </ac:spMkLst>
        </pc:spChg>
        <pc:spChg chg="mod">
          <ac:chgData name="Tạ Thị Mỹ Hạnh" userId="fb8786d0-c0f9-4253-b0c9-2c3fb6c7f255" providerId="ADAL" clId="{A7BACBCA-0404-4443-9537-6F70B0630B79}" dt="2021-05-02T00:16:50.199" v="2012" actId="571"/>
          <ac:spMkLst>
            <pc:docMk/>
            <pc:sldMk cId="0" sldId="266"/>
            <ac:spMk id="179" creationId="{17CB3199-6AFB-4EC1-908F-CDF9CFA625EA}"/>
          </ac:spMkLst>
        </pc:spChg>
        <pc:spChg chg="mod">
          <ac:chgData name="Tạ Thị Mỹ Hạnh" userId="fb8786d0-c0f9-4253-b0c9-2c3fb6c7f255" providerId="ADAL" clId="{A7BACBCA-0404-4443-9537-6F70B0630B79}" dt="2021-05-02T00:16:50.199" v="2012" actId="571"/>
          <ac:spMkLst>
            <pc:docMk/>
            <pc:sldMk cId="0" sldId="266"/>
            <ac:spMk id="180" creationId="{B68DF369-A47A-45D3-8715-A3E50BAE9B45}"/>
          </ac:spMkLst>
        </pc:spChg>
        <pc:spChg chg="mod">
          <ac:chgData name="Tạ Thị Mỹ Hạnh" userId="fb8786d0-c0f9-4253-b0c9-2c3fb6c7f255" providerId="ADAL" clId="{A7BACBCA-0404-4443-9537-6F70B0630B79}" dt="2021-05-02T00:16:50.199" v="2012" actId="571"/>
          <ac:spMkLst>
            <pc:docMk/>
            <pc:sldMk cId="0" sldId="266"/>
            <ac:spMk id="181" creationId="{E0A36B84-1281-44BD-A313-8A911BB58BF0}"/>
          </ac:spMkLst>
        </pc:spChg>
        <pc:spChg chg="mod">
          <ac:chgData name="Tạ Thị Mỹ Hạnh" userId="fb8786d0-c0f9-4253-b0c9-2c3fb6c7f255" providerId="ADAL" clId="{A7BACBCA-0404-4443-9537-6F70B0630B79}" dt="2021-05-02T00:16:50.199" v="2012" actId="571"/>
          <ac:spMkLst>
            <pc:docMk/>
            <pc:sldMk cId="0" sldId="266"/>
            <ac:spMk id="182" creationId="{7E045291-997A-4C26-A85E-5860C08A1333}"/>
          </ac:spMkLst>
        </pc:spChg>
        <pc:spChg chg="mod">
          <ac:chgData name="Tạ Thị Mỹ Hạnh" userId="fb8786d0-c0f9-4253-b0c9-2c3fb6c7f255" providerId="ADAL" clId="{A7BACBCA-0404-4443-9537-6F70B0630B79}" dt="2021-05-02T00:16:50.199" v="2012" actId="571"/>
          <ac:spMkLst>
            <pc:docMk/>
            <pc:sldMk cId="0" sldId="266"/>
            <ac:spMk id="183" creationId="{F60A3491-AE26-4380-9E06-76567F3FEDB3}"/>
          </ac:spMkLst>
        </pc:spChg>
        <pc:spChg chg="mod">
          <ac:chgData name="Tạ Thị Mỹ Hạnh" userId="fb8786d0-c0f9-4253-b0c9-2c3fb6c7f255" providerId="ADAL" clId="{A7BACBCA-0404-4443-9537-6F70B0630B79}" dt="2021-05-02T00:16:50.199" v="2012" actId="571"/>
          <ac:spMkLst>
            <pc:docMk/>
            <pc:sldMk cId="0" sldId="266"/>
            <ac:spMk id="184" creationId="{987087AB-4F22-4094-91AE-1F8F9B09A730}"/>
          </ac:spMkLst>
        </pc:spChg>
        <pc:spChg chg="mod">
          <ac:chgData name="Tạ Thị Mỹ Hạnh" userId="fb8786d0-c0f9-4253-b0c9-2c3fb6c7f255" providerId="ADAL" clId="{A7BACBCA-0404-4443-9537-6F70B0630B79}" dt="2021-05-02T00:16:50.199" v="2012" actId="571"/>
          <ac:spMkLst>
            <pc:docMk/>
            <pc:sldMk cId="0" sldId="266"/>
            <ac:spMk id="185" creationId="{02FD800C-6AD5-4847-BB26-A58195174B83}"/>
          </ac:spMkLst>
        </pc:spChg>
        <pc:spChg chg="mod">
          <ac:chgData name="Tạ Thị Mỹ Hạnh" userId="fb8786d0-c0f9-4253-b0c9-2c3fb6c7f255" providerId="ADAL" clId="{A7BACBCA-0404-4443-9537-6F70B0630B79}" dt="2021-05-02T00:16:50.199" v="2012" actId="571"/>
          <ac:spMkLst>
            <pc:docMk/>
            <pc:sldMk cId="0" sldId="266"/>
            <ac:spMk id="186" creationId="{C32E99A6-8139-4E0F-90B7-44314D950F4B}"/>
          </ac:spMkLst>
        </pc:spChg>
        <pc:spChg chg="mod">
          <ac:chgData name="Tạ Thị Mỹ Hạnh" userId="fb8786d0-c0f9-4253-b0c9-2c3fb6c7f255" providerId="ADAL" clId="{A7BACBCA-0404-4443-9537-6F70B0630B79}" dt="2021-05-02T00:16:50.199" v="2012" actId="571"/>
          <ac:spMkLst>
            <pc:docMk/>
            <pc:sldMk cId="0" sldId="266"/>
            <ac:spMk id="187" creationId="{D191C44D-8A2A-442A-BE3A-C250CD1E81E7}"/>
          </ac:spMkLst>
        </pc:spChg>
        <pc:spChg chg="mod">
          <ac:chgData name="Tạ Thị Mỹ Hạnh" userId="fb8786d0-c0f9-4253-b0c9-2c3fb6c7f255" providerId="ADAL" clId="{A7BACBCA-0404-4443-9537-6F70B0630B79}" dt="2021-05-02T00:16:50.199" v="2012" actId="571"/>
          <ac:spMkLst>
            <pc:docMk/>
            <pc:sldMk cId="0" sldId="266"/>
            <ac:spMk id="188" creationId="{C56FA626-EB0D-42AA-A473-9AFD9063E157}"/>
          </ac:spMkLst>
        </pc:spChg>
        <pc:spChg chg="mod">
          <ac:chgData name="Tạ Thị Mỹ Hạnh" userId="fb8786d0-c0f9-4253-b0c9-2c3fb6c7f255" providerId="ADAL" clId="{A7BACBCA-0404-4443-9537-6F70B0630B79}" dt="2021-05-02T00:16:50.199" v="2012" actId="571"/>
          <ac:spMkLst>
            <pc:docMk/>
            <pc:sldMk cId="0" sldId="266"/>
            <ac:spMk id="189" creationId="{F553961D-A0DC-4DBA-9445-AF4880609B2E}"/>
          </ac:spMkLst>
        </pc:spChg>
        <pc:spChg chg="mod">
          <ac:chgData name="Tạ Thị Mỹ Hạnh" userId="fb8786d0-c0f9-4253-b0c9-2c3fb6c7f255" providerId="ADAL" clId="{A7BACBCA-0404-4443-9537-6F70B0630B79}" dt="2021-05-02T00:16:50.199" v="2012" actId="571"/>
          <ac:spMkLst>
            <pc:docMk/>
            <pc:sldMk cId="0" sldId="266"/>
            <ac:spMk id="190" creationId="{44342153-E16F-4DF2-B823-31273F28EBB7}"/>
          </ac:spMkLst>
        </pc:spChg>
        <pc:spChg chg="mod">
          <ac:chgData name="Tạ Thị Mỹ Hạnh" userId="fb8786d0-c0f9-4253-b0c9-2c3fb6c7f255" providerId="ADAL" clId="{A7BACBCA-0404-4443-9537-6F70B0630B79}" dt="2021-05-02T00:16:50.199" v="2012" actId="571"/>
          <ac:spMkLst>
            <pc:docMk/>
            <pc:sldMk cId="0" sldId="266"/>
            <ac:spMk id="191" creationId="{B3BD891C-AA59-4322-BE86-48919A3F26F1}"/>
          </ac:spMkLst>
        </pc:spChg>
        <pc:spChg chg="mod">
          <ac:chgData name="Tạ Thị Mỹ Hạnh" userId="fb8786d0-c0f9-4253-b0c9-2c3fb6c7f255" providerId="ADAL" clId="{A7BACBCA-0404-4443-9537-6F70B0630B79}" dt="2021-05-02T00:16:50.199" v="2012" actId="571"/>
          <ac:spMkLst>
            <pc:docMk/>
            <pc:sldMk cId="0" sldId="266"/>
            <ac:spMk id="192" creationId="{41D583EC-85B3-40F5-824E-BCDF3B957DF4}"/>
          </ac:spMkLst>
        </pc:spChg>
        <pc:spChg chg="mod">
          <ac:chgData name="Tạ Thị Mỹ Hạnh" userId="fb8786d0-c0f9-4253-b0c9-2c3fb6c7f255" providerId="ADAL" clId="{A7BACBCA-0404-4443-9537-6F70B0630B79}" dt="2021-05-02T00:16:50.199" v="2012" actId="571"/>
          <ac:spMkLst>
            <pc:docMk/>
            <pc:sldMk cId="0" sldId="266"/>
            <ac:spMk id="193" creationId="{4076EAFD-4D6F-4B66-B1A2-74C616C42FA5}"/>
          </ac:spMkLst>
        </pc:spChg>
        <pc:spChg chg="mod">
          <ac:chgData name="Tạ Thị Mỹ Hạnh" userId="fb8786d0-c0f9-4253-b0c9-2c3fb6c7f255" providerId="ADAL" clId="{A7BACBCA-0404-4443-9537-6F70B0630B79}" dt="2021-05-02T00:16:50.199" v="2012" actId="571"/>
          <ac:spMkLst>
            <pc:docMk/>
            <pc:sldMk cId="0" sldId="266"/>
            <ac:spMk id="194" creationId="{75BE7F34-1C2F-4259-85AD-453ADEDF1338}"/>
          </ac:spMkLst>
        </pc:spChg>
        <pc:spChg chg="mod">
          <ac:chgData name="Tạ Thị Mỹ Hạnh" userId="fb8786d0-c0f9-4253-b0c9-2c3fb6c7f255" providerId="ADAL" clId="{A7BACBCA-0404-4443-9537-6F70B0630B79}" dt="2021-05-02T00:16:50.199" v="2012" actId="571"/>
          <ac:spMkLst>
            <pc:docMk/>
            <pc:sldMk cId="0" sldId="266"/>
            <ac:spMk id="195" creationId="{EF7A0857-7BFB-4150-B2AA-BE213E883F4D}"/>
          </ac:spMkLst>
        </pc:spChg>
        <pc:spChg chg="mod">
          <ac:chgData name="Tạ Thị Mỹ Hạnh" userId="fb8786d0-c0f9-4253-b0c9-2c3fb6c7f255" providerId="ADAL" clId="{A7BACBCA-0404-4443-9537-6F70B0630B79}" dt="2021-05-02T00:16:50.199" v="2012" actId="571"/>
          <ac:spMkLst>
            <pc:docMk/>
            <pc:sldMk cId="0" sldId="266"/>
            <ac:spMk id="196" creationId="{3B834254-A95D-4A25-BA69-8329C4F3C3CF}"/>
          </ac:spMkLst>
        </pc:spChg>
        <pc:spChg chg="mod">
          <ac:chgData name="Tạ Thị Mỹ Hạnh" userId="fb8786d0-c0f9-4253-b0c9-2c3fb6c7f255" providerId="ADAL" clId="{A7BACBCA-0404-4443-9537-6F70B0630B79}" dt="2021-05-02T00:16:50.199" v="2012" actId="571"/>
          <ac:spMkLst>
            <pc:docMk/>
            <pc:sldMk cId="0" sldId="266"/>
            <ac:spMk id="197" creationId="{4B06516D-8BEB-4164-8B3F-5D9DCAC18210}"/>
          </ac:spMkLst>
        </pc:spChg>
        <pc:spChg chg="mod">
          <ac:chgData name="Tạ Thị Mỹ Hạnh" userId="fb8786d0-c0f9-4253-b0c9-2c3fb6c7f255" providerId="ADAL" clId="{A7BACBCA-0404-4443-9537-6F70B0630B79}" dt="2021-05-02T00:16:50.199" v="2012" actId="571"/>
          <ac:spMkLst>
            <pc:docMk/>
            <pc:sldMk cId="0" sldId="266"/>
            <ac:spMk id="198" creationId="{23681765-4957-4ECA-91D9-D2D295A22E4B}"/>
          </ac:spMkLst>
        </pc:spChg>
        <pc:spChg chg="mod">
          <ac:chgData name="Tạ Thị Mỹ Hạnh" userId="fb8786d0-c0f9-4253-b0c9-2c3fb6c7f255" providerId="ADAL" clId="{A7BACBCA-0404-4443-9537-6F70B0630B79}" dt="2021-05-02T00:16:50.199" v="2012" actId="571"/>
          <ac:spMkLst>
            <pc:docMk/>
            <pc:sldMk cId="0" sldId="266"/>
            <ac:spMk id="199" creationId="{35287340-3CB4-494E-A0F0-CB28999AF5B4}"/>
          </ac:spMkLst>
        </pc:spChg>
        <pc:spChg chg="mod">
          <ac:chgData name="Tạ Thị Mỹ Hạnh" userId="fb8786d0-c0f9-4253-b0c9-2c3fb6c7f255" providerId="ADAL" clId="{A7BACBCA-0404-4443-9537-6F70B0630B79}" dt="2021-05-02T00:16:50.199" v="2012" actId="571"/>
          <ac:spMkLst>
            <pc:docMk/>
            <pc:sldMk cId="0" sldId="266"/>
            <ac:spMk id="200" creationId="{ECB0095D-5CF2-4516-B04B-C2DDB3A66378}"/>
          </ac:spMkLst>
        </pc:spChg>
        <pc:spChg chg="mod">
          <ac:chgData name="Tạ Thị Mỹ Hạnh" userId="fb8786d0-c0f9-4253-b0c9-2c3fb6c7f255" providerId="ADAL" clId="{A7BACBCA-0404-4443-9537-6F70B0630B79}" dt="2021-05-02T00:16:50.199" v="2012" actId="571"/>
          <ac:spMkLst>
            <pc:docMk/>
            <pc:sldMk cId="0" sldId="266"/>
            <ac:spMk id="201" creationId="{8965BA87-4B93-40A5-9F32-2A8FBCC8E556}"/>
          </ac:spMkLst>
        </pc:spChg>
        <pc:spChg chg="mod">
          <ac:chgData name="Tạ Thị Mỹ Hạnh" userId="fb8786d0-c0f9-4253-b0c9-2c3fb6c7f255" providerId="ADAL" clId="{A7BACBCA-0404-4443-9537-6F70B0630B79}" dt="2021-05-02T00:16:50.199" v="2012" actId="571"/>
          <ac:spMkLst>
            <pc:docMk/>
            <pc:sldMk cId="0" sldId="266"/>
            <ac:spMk id="202" creationId="{82CEBF8C-B558-4451-BC07-15B8EEC3E096}"/>
          </ac:spMkLst>
        </pc:spChg>
        <pc:spChg chg="mod">
          <ac:chgData name="Tạ Thị Mỹ Hạnh" userId="fb8786d0-c0f9-4253-b0c9-2c3fb6c7f255" providerId="ADAL" clId="{A7BACBCA-0404-4443-9537-6F70B0630B79}" dt="2021-05-02T00:16:50.199" v="2012" actId="571"/>
          <ac:spMkLst>
            <pc:docMk/>
            <pc:sldMk cId="0" sldId="266"/>
            <ac:spMk id="203" creationId="{588A6EC2-C94D-4707-BDCB-1FC5363F40FD}"/>
          </ac:spMkLst>
        </pc:spChg>
        <pc:spChg chg="mod">
          <ac:chgData name="Tạ Thị Mỹ Hạnh" userId="fb8786d0-c0f9-4253-b0c9-2c3fb6c7f255" providerId="ADAL" clId="{A7BACBCA-0404-4443-9537-6F70B0630B79}" dt="2021-05-02T00:16:50.199" v="2012" actId="571"/>
          <ac:spMkLst>
            <pc:docMk/>
            <pc:sldMk cId="0" sldId="266"/>
            <ac:spMk id="204" creationId="{3ECE70BE-8465-4416-A74D-0B7CC6AA8067}"/>
          </ac:spMkLst>
        </pc:spChg>
        <pc:spChg chg="mod">
          <ac:chgData name="Tạ Thị Mỹ Hạnh" userId="fb8786d0-c0f9-4253-b0c9-2c3fb6c7f255" providerId="ADAL" clId="{A7BACBCA-0404-4443-9537-6F70B0630B79}" dt="2021-05-02T00:16:50.199" v="2012" actId="571"/>
          <ac:spMkLst>
            <pc:docMk/>
            <pc:sldMk cId="0" sldId="266"/>
            <ac:spMk id="205" creationId="{759708A4-1D04-450D-99EA-200CF0D6B406}"/>
          </ac:spMkLst>
        </pc:spChg>
        <pc:spChg chg="mod">
          <ac:chgData name="Tạ Thị Mỹ Hạnh" userId="fb8786d0-c0f9-4253-b0c9-2c3fb6c7f255" providerId="ADAL" clId="{A7BACBCA-0404-4443-9537-6F70B0630B79}" dt="2021-05-02T00:16:50.199" v="2012" actId="571"/>
          <ac:spMkLst>
            <pc:docMk/>
            <pc:sldMk cId="0" sldId="266"/>
            <ac:spMk id="206" creationId="{A4EAD30B-5C40-4D97-8E38-AB9ECE7CF079}"/>
          </ac:spMkLst>
        </pc:spChg>
        <pc:spChg chg="mod">
          <ac:chgData name="Tạ Thị Mỹ Hạnh" userId="fb8786d0-c0f9-4253-b0c9-2c3fb6c7f255" providerId="ADAL" clId="{A7BACBCA-0404-4443-9537-6F70B0630B79}" dt="2021-05-02T00:16:50.199" v="2012" actId="571"/>
          <ac:spMkLst>
            <pc:docMk/>
            <pc:sldMk cId="0" sldId="266"/>
            <ac:spMk id="207" creationId="{0D9DCF84-56F9-48C5-B311-B87836DEFFFD}"/>
          </ac:spMkLst>
        </pc:spChg>
        <pc:spChg chg="mod">
          <ac:chgData name="Tạ Thị Mỹ Hạnh" userId="fb8786d0-c0f9-4253-b0c9-2c3fb6c7f255" providerId="ADAL" clId="{A7BACBCA-0404-4443-9537-6F70B0630B79}" dt="2021-05-02T00:16:50.199" v="2012" actId="571"/>
          <ac:spMkLst>
            <pc:docMk/>
            <pc:sldMk cId="0" sldId="266"/>
            <ac:spMk id="208" creationId="{BDBEECA1-F283-41D6-808E-0EA47FE069A5}"/>
          </ac:spMkLst>
        </pc:spChg>
        <pc:spChg chg="mod">
          <ac:chgData name="Tạ Thị Mỹ Hạnh" userId="fb8786d0-c0f9-4253-b0c9-2c3fb6c7f255" providerId="ADAL" clId="{A7BACBCA-0404-4443-9537-6F70B0630B79}" dt="2021-05-02T00:16:50.199" v="2012" actId="571"/>
          <ac:spMkLst>
            <pc:docMk/>
            <pc:sldMk cId="0" sldId="266"/>
            <ac:spMk id="209" creationId="{D3E61D52-E2C6-41A7-9606-85CFD36A72E7}"/>
          </ac:spMkLst>
        </pc:spChg>
        <pc:spChg chg="mod">
          <ac:chgData name="Tạ Thị Mỹ Hạnh" userId="fb8786d0-c0f9-4253-b0c9-2c3fb6c7f255" providerId="ADAL" clId="{A7BACBCA-0404-4443-9537-6F70B0630B79}" dt="2021-05-02T00:16:50.199" v="2012" actId="571"/>
          <ac:spMkLst>
            <pc:docMk/>
            <pc:sldMk cId="0" sldId="266"/>
            <ac:spMk id="210" creationId="{2ADD0F67-4026-40A2-A626-8C3D29842A8B}"/>
          </ac:spMkLst>
        </pc:spChg>
        <pc:spChg chg="mod">
          <ac:chgData name="Tạ Thị Mỹ Hạnh" userId="fb8786d0-c0f9-4253-b0c9-2c3fb6c7f255" providerId="ADAL" clId="{A7BACBCA-0404-4443-9537-6F70B0630B79}" dt="2021-05-02T00:16:50.199" v="2012" actId="571"/>
          <ac:spMkLst>
            <pc:docMk/>
            <pc:sldMk cId="0" sldId="266"/>
            <ac:spMk id="211" creationId="{40C379A7-D05B-44B3-957E-DF265FCA58A8}"/>
          </ac:spMkLst>
        </pc:spChg>
        <pc:spChg chg="mod">
          <ac:chgData name="Tạ Thị Mỹ Hạnh" userId="fb8786d0-c0f9-4253-b0c9-2c3fb6c7f255" providerId="ADAL" clId="{A7BACBCA-0404-4443-9537-6F70B0630B79}" dt="2021-05-02T00:16:50.199" v="2012" actId="571"/>
          <ac:spMkLst>
            <pc:docMk/>
            <pc:sldMk cId="0" sldId="266"/>
            <ac:spMk id="212" creationId="{43F52258-B032-47BA-B82D-AF86E9DFD948}"/>
          </ac:spMkLst>
        </pc:spChg>
        <pc:spChg chg="mod">
          <ac:chgData name="Tạ Thị Mỹ Hạnh" userId="fb8786d0-c0f9-4253-b0c9-2c3fb6c7f255" providerId="ADAL" clId="{A7BACBCA-0404-4443-9537-6F70B0630B79}" dt="2021-05-02T00:16:50.199" v="2012" actId="571"/>
          <ac:spMkLst>
            <pc:docMk/>
            <pc:sldMk cId="0" sldId="266"/>
            <ac:spMk id="213" creationId="{390CC714-6F16-4E40-B447-01D07D8C94B2}"/>
          </ac:spMkLst>
        </pc:spChg>
        <pc:spChg chg="mod">
          <ac:chgData name="Tạ Thị Mỹ Hạnh" userId="fb8786d0-c0f9-4253-b0c9-2c3fb6c7f255" providerId="ADAL" clId="{A7BACBCA-0404-4443-9537-6F70B0630B79}" dt="2021-05-02T00:16:50.199" v="2012" actId="571"/>
          <ac:spMkLst>
            <pc:docMk/>
            <pc:sldMk cId="0" sldId="266"/>
            <ac:spMk id="214" creationId="{59953719-8C89-4806-8C18-3D3897F047AD}"/>
          </ac:spMkLst>
        </pc:spChg>
        <pc:spChg chg="mod">
          <ac:chgData name="Tạ Thị Mỹ Hạnh" userId="fb8786d0-c0f9-4253-b0c9-2c3fb6c7f255" providerId="ADAL" clId="{A7BACBCA-0404-4443-9537-6F70B0630B79}" dt="2021-05-02T00:16:50.199" v="2012" actId="571"/>
          <ac:spMkLst>
            <pc:docMk/>
            <pc:sldMk cId="0" sldId="266"/>
            <ac:spMk id="215" creationId="{858B1D1E-A9D4-438C-8926-583C8903A09B}"/>
          </ac:spMkLst>
        </pc:spChg>
        <pc:spChg chg="mod">
          <ac:chgData name="Tạ Thị Mỹ Hạnh" userId="fb8786d0-c0f9-4253-b0c9-2c3fb6c7f255" providerId="ADAL" clId="{A7BACBCA-0404-4443-9537-6F70B0630B79}" dt="2021-05-02T00:16:50.199" v="2012" actId="571"/>
          <ac:spMkLst>
            <pc:docMk/>
            <pc:sldMk cId="0" sldId="266"/>
            <ac:spMk id="216" creationId="{6ACA986D-C9EC-44C3-8710-A71E61072943}"/>
          </ac:spMkLst>
        </pc:spChg>
        <pc:spChg chg="mod">
          <ac:chgData name="Tạ Thị Mỹ Hạnh" userId="fb8786d0-c0f9-4253-b0c9-2c3fb6c7f255" providerId="ADAL" clId="{A7BACBCA-0404-4443-9537-6F70B0630B79}" dt="2021-05-02T00:16:50.199" v="2012" actId="571"/>
          <ac:spMkLst>
            <pc:docMk/>
            <pc:sldMk cId="0" sldId="266"/>
            <ac:spMk id="217" creationId="{DF0D7C6E-B256-49D9-B139-6251774A0C5D}"/>
          </ac:spMkLst>
        </pc:spChg>
        <pc:spChg chg="add mod">
          <ac:chgData name="Tạ Thị Mỹ Hạnh" userId="fb8786d0-c0f9-4253-b0c9-2c3fb6c7f255" providerId="ADAL" clId="{A7BACBCA-0404-4443-9537-6F70B0630B79}" dt="2021-05-02T00:16:59.305" v="2062" actId="20577"/>
          <ac:spMkLst>
            <pc:docMk/>
            <pc:sldMk cId="0" sldId="266"/>
            <ac:spMk id="218" creationId="{A4785A51-99FB-4C54-B630-6D32424E0F07}"/>
          </ac:spMkLst>
        </pc:spChg>
        <pc:spChg chg="mod">
          <ac:chgData name="Tạ Thị Mỹ Hạnh" userId="fb8786d0-c0f9-4253-b0c9-2c3fb6c7f255" providerId="ADAL" clId="{A7BACBCA-0404-4443-9537-6F70B0630B79}" dt="2021-05-02T00:20:58.031" v="2156"/>
          <ac:spMkLst>
            <pc:docMk/>
            <pc:sldMk cId="0" sldId="266"/>
            <ac:spMk id="221" creationId="{D84DACE7-8B29-4746-98DA-60E2FED6D916}"/>
          </ac:spMkLst>
        </pc:spChg>
        <pc:spChg chg="mod">
          <ac:chgData name="Tạ Thị Mỹ Hạnh" userId="fb8786d0-c0f9-4253-b0c9-2c3fb6c7f255" providerId="ADAL" clId="{A7BACBCA-0404-4443-9537-6F70B0630B79}" dt="2021-05-02T00:20:58.031" v="2156"/>
          <ac:spMkLst>
            <pc:docMk/>
            <pc:sldMk cId="0" sldId="266"/>
            <ac:spMk id="222" creationId="{83101835-DE3B-4619-A17E-53206D5B4751}"/>
          </ac:spMkLst>
        </pc:spChg>
        <pc:spChg chg="mod">
          <ac:chgData name="Tạ Thị Mỹ Hạnh" userId="fb8786d0-c0f9-4253-b0c9-2c3fb6c7f255" providerId="ADAL" clId="{A7BACBCA-0404-4443-9537-6F70B0630B79}" dt="2021-05-02T00:20:58.031" v="2156"/>
          <ac:spMkLst>
            <pc:docMk/>
            <pc:sldMk cId="0" sldId="266"/>
            <ac:spMk id="223" creationId="{F874EEB9-D4DA-4A5E-A4FA-CEE53A307EC2}"/>
          </ac:spMkLst>
        </pc:spChg>
        <pc:spChg chg="mod">
          <ac:chgData name="Tạ Thị Mỹ Hạnh" userId="fb8786d0-c0f9-4253-b0c9-2c3fb6c7f255" providerId="ADAL" clId="{A7BACBCA-0404-4443-9537-6F70B0630B79}" dt="2021-05-02T00:20:58.031" v="2156"/>
          <ac:spMkLst>
            <pc:docMk/>
            <pc:sldMk cId="0" sldId="266"/>
            <ac:spMk id="224" creationId="{A586672E-53FC-4279-BA3E-4C9B37ED8B89}"/>
          </ac:spMkLst>
        </pc:spChg>
        <pc:spChg chg="mod">
          <ac:chgData name="Tạ Thị Mỹ Hạnh" userId="fb8786d0-c0f9-4253-b0c9-2c3fb6c7f255" providerId="ADAL" clId="{A7BACBCA-0404-4443-9537-6F70B0630B79}" dt="2021-05-02T00:20:58.031" v="2156"/>
          <ac:spMkLst>
            <pc:docMk/>
            <pc:sldMk cId="0" sldId="266"/>
            <ac:spMk id="225" creationId="{7FEEECD5-B8AD-4019-90F4-1770EB1C1905}"/>
          </ac:spMkLst>
        </pc:spChg>
        <pc:spChg chg="mod">
          <ac:chgData name="Tạ Thị Mỹ Hạnh" userId="fb8786d0-c0f9-4253-b0c9-2c3fb6c7f255" providerId="ADAL" clId="{A7BACBCA-0404-4443-9537-6F70B0630B79}" dt="2021-05-02T00:20:58.031" v="2156"/>
          <ac:spMkLst>
            <pc:docMk/>
            <pc:sldMk cId="0" sldId="266"/>
            <ac:spMk id="226" creationId="{8718844B-0D69-412C-A78F-B661C8892D03}"/>
          </ac:spMkLst>
        </pc:spChg>
        <pc:spChg chg="mod">
          <ac:chgData name="Tạ Thị Mỹ Hạnh" userId="fb8786d0-c0f9-4253-b0c9-2c3fb6c7f255" providerId="ADAL" clId="{A7BACBCA-0404-4443-9537-6F70B0630B79}" dt="2021-05-02T00:20:58.031" v="2156"/>
          <ac:spMkLst>
            <pc:docMk/>
            <pc:sldMk cId="0" sldId="266"/>
            <ac:spMk id="227" creationId="{D3DE5378-70D6-4DEA-AE6B-B6B790816C24}"/>
          </ac:spMkLst>
        </pc:spChg>
        <pc:spChg chg="mod">
          <ac:chgData name="Tạ Thị Mỹ Hạnh" userId="fb8786d0-c0f9-4253-b0c9-2c3fb6c7f255" providerId="ADAL" clId="{A7BACBCA-0404-4443-9537-6F70B0630B79}" dt="2021-05-02T00:20:58.031" v="2156"/>
          <ac:spMkLst>
            <pc:docMk/>
            <pc:sldMk cId="0" sldId="266"/>
            <ac:spMk id="228" creationId="{E78EA786-9AB0-4027-9155-71822FEB96CE}"/>
          </ac:spMkLst>
        </pc:spChg>
        <pc:spChg chg="mod">
          <ac:chgData name="Tạ Thị Mỹ Hạnh" userId="fb8786d0-c0f9-4253-b0c9-2c3fb6c7f255" providerId="ADAL" clId="{A7BACBCA-0404-4443-9537-6F70B0630B79}" dt="2021-05-02T00:20:58.031" v="2156"/>
          <ac:spMkLst>
            <pc:docMk/>
            <pc:sldMk cId="0" sldId="266"/>
            <ac:spMk id="229" creationId="{B75BB16F-4D55-4EF8-9019-3AB759C2BB54}"/>
          </ac:spMkLst>
        </pc:spChg>
        <pc:spChg chg="mod">
          <ac:chgData name="Tạ Thị Mỹ Hạnh" userId="fb8786d0-c0f9-4253-b0c9-2c3fb6c7f255" providerId="ADAL" clId="{A7BACBCA-0404-4443-9537-6F70B0630B79}" dt="2021-05-02T00:20:58.031" v="2156"/>
          <ac:spMkLst>
            <pc:docMk/>
            <pc:sldMk cId="0" sldId="266"/>
            <ac:spMk id="230" creationId="{A5D26A02-06EC-4500-A05A-24631B8A98E0}"/>
          </ac:spMkLst>
        </pc:spChg>
        <pc:spChg chg="mod">
          <ac:chgData name="Tạ Thị Mỹ Hạnh" userId="fb8786d0-c0f9-4253-b0c9-2c3fb6c7f255" providerId="ADAL" clId="{A7BACBCA-0404-4443-9537-6F70B0630B79}" dt="2021-05-02T00:20:58.031" v="2156"/>
          <ac:spMkLst>
            <pc:docMk/>
            <pc:sldMk cId="0" sldId="266"/>
            <ac:spMk id="231" creationId="{0218D38B-C3AC-4F4D-BAB8-514A2638865F}"/>
          </ac:spMkLst>
        </pc:spChg>
        <pc:spChg chg="mod">
          <ac:chgData name="Tạ Thị Mỹ Hạnh" userId="fb8786d0-c0f9-4253-b0c9-2c3fb6c7f255" providerId="ADAL" clId="{A7BACBCA-0404-4443-9537-6F70B0630B79}" dt="2021-05-02T00:20:58.031" v="2156"/>
          <ac:spMkLst>
            <pc:docMk/>
            <pc:sldMk cId="0" sldId="266"/>
            <ac:spMk id="232" creationId="{CCE9A257-1886-4EED-9840-5C00F5EC395C}"/>
          </ac:spMkLst>
        </pc:spChg>
        <pc:spChg chg="mod">
          <ac:chgData name="Tạ Thị Mỹ Hạnh" userId="fb8786d0-c0f9-4253-b0c9-2c3fb6c7f255" providerId="ADAL" clId="{A7BACBCA-0404-4443-9537-6F70B0630B79}" dt="2021-05-02T00:20:58.031" v="2156"/>
          <ac:spMkLst>
            <pc:docMk/>
            <pc:sldMk cId="0" sldId="266"/>
            <ac:spMk id="233" creationId="{3F2955F8-D0F5-4818-9055-A127C3470E4F}"/>
          </ac:spMkLst>
        </pc:spChg>
        <pc:spChg chg="mod">
          <ac:chgData name="Tạ Thị Mỹ Hạnh" userId="fb8786d0-c0f9-4253-b0c9-2c3fb6c7f255" providerId="ADAL" clId="{A7BACBCA-0404-4443-9537-6F70B0630B79}" dt="2021-05-02T00:20:58.031" v="2156"/>
          <ac:spMkLst>
            <pc:docMk/>
            <pc:sldMk cId="0" sldId="266"/>
            <ac:spMk id="234" creationId="{43A52649-9E78-4F54-B307-D40C9BB02F3B}"/>
          </ac:spMkLst>
        </pc:spChg>
        <pc:spChg chg="mod">
          <ac:chgData name="Tạ Thị Mỹ Hạnh" userId="fb8786d0-c0f9-4253-b0c9-2c3fb6c7f255" providerId="ADAL" clId="{A7BACBCA-0404-4443-9537-6F70B0630B79}" dt="2021-05-02T00:13:10.979" v="1933" actId="403"/>
          <ac:spMkLst>
            <pc:docMk/>
            <pc:sldMk cId="0" sldId="266"/>
            <ac:spMk id="8344" creationId="{00000000-0000-0000-0000-000000000000}"/>
          </ac:spMkLst>
        </pc:spChg>
        <pc:spChg chg="add del mod">
          <ac:chgData name="Tạ Thị Mỹ Hạnh" userId="fb8786d0-c0f9-4253-b0c9-2c3fb6c7f255" providerId="ADAL" clId="{A7BACBCA-0404-4443-9537-6F70B0630B79}" dt="2021-05-02T00:15:26.752" v="1972" actId="1038"/>
          <ac:spMkLst>
            <pc:docMk/>
            <pc:sldMk cId="0" sldId="266"/>
            <ac:spMk id="8345" creationId="{00000000-0000-0000-0000-000000000000}"/>
          </ac:spMkLst>
        </pc:spChg>
        <pc:spChg chg="mod">
          <ac:chgData name="Tạ Thị Mỹ Hạnh" userId="fb8786d0-c0f9-4253-b0c9-2c3fb6c7f255" providerId="ADAL" clId="{A7BACBCA-0404-4443-9537-6F70B0630B79}" dt="2021-05-02T00:15:26.752" v="1972" actId="1038"/>
          <ac:spMkLst>
            <pc:docMk/>
            <pc:sldMk cId="0" sldId="266"/>
            <ac:spMk id="8346" creationId="{00000000-0000-0000-0000-000000000000}"/>
          </ac:spMkLst>
        </pc:spChg>
        <pc:spChg chg="del">
          <ac:chgData name="Tạ Thị Mỹ Hạnh" userId="fb8786d0-c0f9-4253-b0c9-2c3fb6c7f255" providerId="ADAL" clId="{A7BACBCA-0404-4443-9537-6F70B0630B79}" dt="2021-05-02T00:12:42.444" v="1896" actId="478"/>
          <ac:spMkLst>
            <pc:docMk/>
            <pc:sldMk cId="0" sldId="266"/>
            <ac:spMk id="8347" creationId="{00000000-0000-0000-0000-000000000000}"/>
          </ac:spMkLst>
        </pc:spChg>
        <pc:spChg chg="mod">
          <ac:chgData name="Tạ Thị Mỹ Hạnh" userId="fb8786d0-c0f9-4253-b0c9-2c3fb6c7f255" providerId="ADAL" clId="{A7BACBCA-0404-4443-9537-6F70B0630B79}" dt="2021-05-02T00:16:03.313" v="1990" actId="1076"/>
          <ac:spMkLst>
            <pc:docMk/>
            <pc:sldMk cId="0" sldId="266"/>
            <ac:spMk id="8348" creationId="{00000000-0000-0000-0000-000000000000}"/>
          </ac:spMkLst>
        </pc:spChg>
        <pc:spChg chg="del mod">
          <ac:chgData name="Tạ Thị Mỹ Hạnh" userId="fb8786d0-c0f9-4253-b0c9-2c3fb6c7f255" providerId="ADAL" clId="{A7BACBCA-0404-4443-9537-6F70B0630B79}" dt="2021-05-02T00:16:26.850" v="2007" actId="478"/>
          <ac:spMkLst>
            <pc:docMk/>
            <pc:sldMk cId="0" sldId="266"/>
            <ac:spMk id="8349" creationId="{00000000-0000-0000-0000-000000000000}"/>
          </ac:spMkLst>
        </pc:spChg>
        <pc:spChg chg="del mod">
          <ac:chgData name="Tạ Thị Mỹ Hạnh" userId="fb8786d0-c0f9-4253-b0c9-2c3fb6c7f255" providerId="ADAL" clId="{A7BACBCA-0404-4443-9537-6F70B0630B79}" dt="2021-05-02T00:16:28.665" v="2009" actId="478"/>
          <ac:spMkLst>
            <pc:docMk/>
            <pc:sldMk cId="0" sldId="266"/>
            <ac:spMk id="8350" creationId="{00000000-0000-0000-0000-000000000000}"/>
          </ac:spMkLst>
        </pc:spChg>
        <pc:spChg chg="del mod">
          <ac:chgData name="Tạ Thị Mỹ Hạnh" userId="fb8786d0-c0f9-4253-b0c9-2c3fb6c7f255" providerId="ADAL" clId="{A7BACBCA-0404-4443-9537-6F70B0630B79}" dt="2021-05-02T00:16:18.613" v="2002" actId="478"/>
          <ac:spMkLst>
            <pc:docMk/>
            <pc:sldMk cId="0" sldId="266"/>
            <ac:spMk id="8351" creationId="{00000000-0000-0000-0000-000000000000}"/>
          </ac:spMkLst>
        </pc:spChg>
        <pc:spChg chg="del mod">
          <ac:chgData name="Tạ Thị Mỹ Hạnh" userId="fb8786d0-c0f9-4253-b0c9-2c3fb6c7f255" providerId="ADAL" clId="{A7BACBCA-0404-4443-9537-6F70B0630B79}" dt="2021-05-02T00:16:22.839" v="2004" actId="478"/>
          <ac:spMkLst>
            <pc:docMk/>
            <pc:sldMk cId="0" sldId="266"/>
            <ac:spMk id="8352" creationId="{00000000-0000-0000-0000-000000000000}"/>
          </ac:spMkLst>
        </pc:spChg>
        <pc:grpChg chg="add del mod">
          <ac:chgData name="Tạ Thị Mỹ Hạnh" userId="fb8786d0-c0f9-4253-b0c9-2c3fb6c7f255" providerId="ADAL" clId="{A7BACBCA-0404-4443-9537-6F70B0630B79}" dt="2021-05-02T00:11:37.261" v="1849" actId="478"/>
          <ac:grpSpMkLst>
            <pc:docMk/>
            <pc:sldMk cId="0" sldId="266"/>
            <ac:grpSpMk id="75" creationId="{3C52C83F-5CA5-4A8F-A9BF-D09D6A62F954}"/>
          </ac:grpSpMkLst>
        </pc:grpChg>
        <pc:grpChg chg="add mod">
          <ac:chgData name="Tạ Thị Mỹ Hạnh" userId="fb8786d0-c0f9-4253-b0c9-2c3fb6c7f255" providerId="ADAL" clId="{A7BACBCA-0404-4443-9537-6F70B0630B79}" dt="2021-05-02T00:15:26.752" v="1972" actId="1038"/>
          <ac:grpSpMkLst>
            <pc:docMk/>
            <pc:sldMk cId="0" sldId="266"/>
            <ac:grpSpMk id="89" creationId="{2DF69C94-BD5D-4951-8389-1998FBF5DF51}"/>
          </ac:grpSpMkLst>
        </pc:grpChg>
        <pc:grpChg chg="add del mod">
          <ac:chgData name="Tạ Thị Mỹ Hạnh" userId="fb8786d0-c0f9-4253-b0c9-2c3fb6c7f255" providerId="ADAL" clId="{A7BACBCA-0404-4443-9537-6F70B0630B79}" dt="2021-05-02T00:20:57.610" v="2155" actId="478"/>
          <ac:grpSpMkLst>
            <pc:docMk/>
            <pc:sldMk cId="0" sldId="266"/>
            <ac:grpSpMk id="155" creationId="{C7BCBCD5-3B1F-4527-ABB4-D038481A122E}"/>
          </ac:grpSpMkLst>
        </pc:grpChg>
        <pc:grpChg chg="add del mod">
          <ac:chgData name="Tạ Thị Mỹ Hạnh" userId="fb8786d0-c0f9-4253-b0c9-2c3fb6c7f255" providerId="ADAL" clId="{A7BACBCA-0404-4443-9537-6F70B0630B79}" dt="2021-05-02T00:17:54.848" v="2066" actId="478"/>
          <ac:grpSpMkLst>
            <pc:docMk/>
            <pc:sldMk cId="0" sldId="266"/>
            <ac:grpSpMk id="167" creationId="{2A4B8DEE-4E20-4A53-9A2E-145A3A3E8F68}"/>
          </ac:grpSpMkLst>
        </pc:grpChg>
        <pc:grpChg chg="add mod">
          <ac:chgData name="Tạ Thị Mỹ Hạnh" userId="fb8786d0-c0f9-4253-b0c9-2c3fb6c7f255" providerId="ADAL" clId="{A7BACBCA-0404-4443-9537-6F70B0630B79}" dt="2021-05-02T00:21:02.539" v="2157" actId="1076"/>
          <ac:grpSpMkLst>
            <pc:docMk/>
            <pc:sldMk cId="0" sldId="266"/>
            <ac:grpSpMk id="220" creationId="{FB9DC810-73CD-4E03-97AF-6A2FA273E898}"/>
          </ac:grpSpMkLst>
        </pc:grpChg>
        <pc:grpChg chg="del">
          <ac:chgData name="Tạ Thị Mỹ Hạnh" userId="fb8786d0-c0f9-4253-b0c9-2c3fb6c7f255" providerId="ADAL" clId="{A7BACBCA-0404-4443-9537-6F70B0630B79}" dt="2021-05-02T00:11:57.456" v="1855" actId="478"/>
          <ac:grpSpMkLst>
            <pc:docMk/>
            <pc:sldMk cId="0" sldId="266"/>
            <ac:grpSpMk id="8353" creationId="{00000000-0000-0000-0000-000000000000}"/>
          </ac:grpSpMkLst>
        </pc:grpChg>
        <pc:grpChg chg="mod">
          <ac:chgData name="Tạ Thị Mỹ Hạnh" userId="fb8786d0-c0f9-4253-b0c9-2c3fb6c7f255" providerId="ADAL" clId="{A7BACBCA-0404-4443-9537-6F70B0630B79}" dt="2021-05-02T00:17:04.706" v="2065" actId="1037"/>
          <ac:grpSpMkLst>
            <pc:docMk/>
            <pc:sldMk cId="0" sldId="266"/>
            <ac:grpSpMk id="8379" creationId="{00000000-0000-0000-0000-000000000000}"/>
          </ac:grpSpMkLst>
        </pc:grpChg>
        <pc:grpChg chg="del mod">
          <ac:chgData name="Tạ Thị Mỹ Hạnh" userId="fb8786d0-c0f9-4253-b0c9-2c3fb6c7f255" providerId="ADAL" clId="{A7BACBCA-0404-4443-9537-6F70B0630B79}" dt="2021-05-02T00:16:16.513" v="2001" actId="478"/>
          <ac:grpSpMkLst>
            <pc:docMk/>
            <pc:sldMk cId="0" sldId="266"/>
            <ac:grpSpMk id="8391" creationId="{00000000-0000-0000-0000-000000000000}"/>
          </ac:grpSpMkLst>
        </pc:grpChg>
        <pc:grpChg chg="del mod">
          <ac:chgData name="Tạ Thị Mỹ Hạnh" userId="fb8786d0-c0f9-4253-b0c9-2c3fb6c7f255" providerId="ADAL" clId="{A7BACBCA-0404-4443-9537-6F70B0630B79}" dt="2021-05-02T00:16:24.840" v="2006" actId="478"/>
          <ac:grpSpMkLst>
            <pc:docMk/>
            <pc:sldMk cId="0" sldId="266"/>
            <ac:grpSpMk id="8406" creationId="{00000000-0000-0000-0000-000000000000}"/>
          </ac:grpSpMkLst>
        </pc:grpChg>
        <pc:picChg chg="add mod">
          <ac:chgData name="Tạ Thị Mỹ Hạnh" userId="fb8786d0-c0f9-4253-b0c9-2c3fb6c7f255" providerId="ADAL" clId="{A7BACBCA-0404-4443-9537-6F70B0630B79}" dt="2021-05-02T00:20:16.668" v="2108" actId="1076"/>
          <ac:picMkLst>
            <pc:docMk/>
            <pc:sldMk cId="0" sldId="266"/>
            <ac:picMk id="2050" creationId="{B2782576-EEF6-4513-9B3B-7B15C32EEC43}"/>
          </ac:picMkLst>
        </pc:picChg>
      </pc:sldChg>
      <pc:sldChg chg="del modNotes">
        <pc:chgData name="Tạ Thị Mỹ Hạnh" userId="fb8786d0-c0f9-4253-b0c9-2c3fb6c7f255" providerId="ADAL" clId="{A7BACBCA-0404-4443-9537-6F70B0630B79}" dt="2021-05-02T03:56:21.719" v="5957" actId="47"/>
        <pc:sldMkLst>
          <pc:docMk/>
          <pc:sldMk cId="0" sldId="267"/>
        </pc:sldMkLst>
      </pc:sldChg>
      <pc:sldChg chg="del modNotes">
        <pc:chgData name="Tạ Thị Mỹ Hạnh" userId="fb8786d0-c0f9-4253-b0c9-2c3fb6c7f255" providerId="ADAL" clId="{A7BACBCA-0404-4443-9537-6F70B0630B79}" dt="2021-05-02T03:56:21.719" v="5957" actId="47"/>
        <pc:sldMkLst>
          <pc:docMk/>
          <pc:sldMk cId="0" sldId="268"/>
        </pc:sldMkLst>
      </pc:sldChg>
      <pc:sldChg chg="modSp del mod modNotes">
        <pc:chgData name="Tạ Thị Mỹ Hạnh" userId="fb8786d0-c0f9-4253-b0c9-2c3fb6c7f255" providerId="ADAL" clId="{A7BACBCA-0404-4443-9537-6F70B0630B79}" dt="2021-05-02T03:56:21.719" v="5957" actId="47"/>
        <pc:sldMkLst>
          <pc:docMk/>
          <pc:sldMk cId="0" sldId="269"/>
        </pc:sldMkLst>
        <pc:grpChg chg="mod">
          <ac:chgData name="Tạ Thị Mỹ Hạnh" userId="fb8786d0-c0f9-4253-b0c9-2c3fb6c7f255" providerId="ADAL" clId="{A7BACBCA-0404-4443-9537-6F70B0630B79}" dt="2021-05-02T03:11:48.362" v="5121" actId="1076"/>
          <ac:grpSpMkLst>
            <pc:docMk/>
            <pc:sldMk cId="0" sldId="269"/>
            <ac:grpSpMk id="8566" creationId="{00000000-0000-0000-0000-000000000000}"/>
          </ac:grpSpMkLst>
        </pc:grpChg>
      </pc:sldChg>
      <pc:sldChg chg="del modNotes">
        <pc:chgData name="Tạ Thị Mỹ Hạnh" userId="fb8786d0-c0f9-4253-b0c9-2c3fb6c7f255" providerId="ADAL" clId="{A7BACBCA-0404-4443-9537-6F70B0630B79}" dt="2021-05-02T03:56:21.719" v="5957" actId="47"/>
        <pc:sldMkLst>
          <pc:docMk/>
          <pc:sldMk cId="0" sldId="270"/>
        </pc:sldMkLst>
      </pc:sldChg>
      <pc:sldChg chg="del modNotes">
        <pc:chgData name="Tạ Thị Mỹ Hạnh" userId="fb8786d0-c0f9-4253-b0c9-2c3fb6c7f255" providerId="ADAL" clId="{A7BACBCA-0404-4443-9537-6F70B0630B79}" dt="2021-05-02T03:56:21.719" v="5957" actId="47"/>
        <pc:sldMkLst>
          <pc:docMk/>
          <pc:sldMk cId="0" sldId="271"/>
        </pc:sldMkLst>
      </pc:sldChg>
      <pc:sldChg chg="del modNotes">
        <pc:chgData name="Tạ Thị Mỹ Hạnh" userId="fb8786d0-c0f9-4253-b0c9-2c3fb6c7f255" providerId="ADAL" clId="{A7BACBCA-0404-4443-9537-6F70B0630B79}" dt="2021-05-02T03:56:21.719" v="5957" actId="47"/>
        <pc:sldMkLst>
          <pc:docMk/>
          <pc:sldMk cId="0" sldId="272"/>
        </pc:sldMkLst>
      </pc:sldChg>
      <pc:sldChg chg="del modNotes">
        <pc:chgData name="Tạ Thị Mỹ Hạnh" userId="fb8786d0-c0f9-4253-b0c9-2c3fb6c7f255" providerId="ADAL" clId="{A7BACBCA-0404-4443-9537-6F70B0630B79}" dt="2021-05-02T03:56:21.719" v="5957" actId="47"/>
        <pc:sldMkLst>
          <pc:docMk/>
          <pc:sldMk cId="0" sldId="273"/>
        </pc:sldMkLst>
      </pc:sldChg>
      <pc:sldChg chg="del modNotes">
        <pc:chgData name="Tạ Thị Mỹ Hạnh" userId="fb8786d0-c0f9-4253-b0c9-2c3fb6c7f255" providerId="ADAL" clId="{A7BACBCA-0404-4443-9537-6F70B0630B79}" dt="2021-05-02T03:56:21.719" v="5957" actId="47"/>
        <pc:sldMkLst>
          <pc:docMk/>
          <pc:sldMk cId="0" sldId="274"/>
        </pc:sldMkLst>
      </pc:sldChg>
      <pc:sldChg chg="del modNotes">
        <pc:chgData name="Tạ Thị Mỹ Hạnh" userId="fb8786d0-c0f9-4253-b0c9-2c3fb6c7f255" providerId="ADAL" clId="{A7BACBCA-0404-4443-9537-6F70B0630B79}" dt="2021-05-02T03:56:21.719" v="5957" actId="47"/>
        <pc:sldMkLst>
          <pc:docMk/>
          <pc:sldMk cId="0" sldId="275"/>
        </pc:sldMkLst>
      </pc:sldChg>
      <pc:sldChg chg="del modNotes">
        <pc:chgData name="Tạ Thị Mỹ Hạnh" userId="fb8786d0-c0f9-4253-b0c9-2c3fb6c7f255" providerId="ADAL" clId="{A7BACBCA-0404-4443-9537-6F70B0630B79}" dt="2021-05-02T03:56:21.719" v="5957" actId="47"/>
        <pc:sldMkLst>
          <pc:docMk/>
          <pc:sldMk cId="0" sldId="276"/>
        </pc:sldMkLst>
      </pc:sldChg>
      <pc:sldChg chg="del modNotes">
        <pc:chgData name="Tạ Thị Mỹ Hạnh" userId="fb8786d0-c0f9-4253-b0c9-2c3fb6c7f255" providerId="ADAL" clId="{A7BACBCA-0404-4443-9537-6F70B0630B79}" dt="2021-05-02T03:56:21.719" v="5957" actId="47"/>
        <pc:sldMkLst>
          <pc:docMk/>
          <pc:sldMk cId="0" sldId="277"/>
        </pc:sldMkLst>
      </pc:sldChg>
      <pc:sldChg chg="modSp del mod modNotes">
        <pc:chgData name="Tạ Thị Mỹ Hạnh" userId="fb8786d0-c0f9-4253-b0c9-2c3fb6c7f255" providerId="ADAL" clId="{A7BACBCA-0404-4443-9537-6F70B0630B79}" dt="2021-05-02T03:56:21.719" v="5957" actId="47"/>
        <pc:sldMkLst>
          <pc:docMk/>
          <pc:sldMk cId="0" sldId="278"/>
        </pc:sldMkLst>
        <pc:grpChg chg="mod">
          <ac:chgData name="Tạ Thị Mỹ Hạnh" userId="fb8786d0-c0f9-4253-b0c9-2c3fb6c7f255" providerId="ADAL" clId="{A7BACBCA-0404-4443-9537-6F70B0630B79}" dt="2021-05-02T00:11:30.510" v="1848" actId="1076"/>
          <ac:grpSpMkLst>
            <pc:docMk/>
            <pc:sldMk cId="0" sldId="278"/>
            <ac:grpSpMk id="8835" creationId="{00000000-0000-0000-0000-000000000000}"/>
          </ac:grpSpMkLst>
        </pc:grpChg>
      </pc:sldChg>
      <pc:sldChg chg="addSp delSp modSp mod ord modTransition modAnim modNotes">
        <pc:chgData name="Tạ Thị Mỹ Hạnh" userId="fb8786d0-c0f9-4253-b0c9-2c3fb6c7f255" providerId="ADAL" clId="{A7BACBCA-0404-4443-9537-6F70B0630B79}" dt="2021-05-02T03:56:33.942" v="5959"/>
        <pc:sldMkLst>
          <pc:docMk/>
          <pc:sldMk cId="0" sldId="279"/>
        </pc:sldMkLst>
        <pc:spChg chg="add del mod">
          <ac:chgData name="Tạ Thị Mỹ Hạnh" userId="fb8786d0-c0f9-4253-b0c9-2c3fb6c7f255" providerId="ADAL" clId="{A7BACBCA-0404-4443-9537-6F70B0630B79}" dt="2021-05-02T02:12:57.398" v="3654" actId="478"/>
          <ac:spMkLst>
            <pc:docMk/>
            <pc:sldMk cId="0" sldId="279"/>
            <ac:spMk id="3" creationId="{6D43902F-A434-484C-908C-096D0779C988}"/>
          </ac:spMkLst>
        </pc:spChg>
        <pc:spChg chg="add mod">
          <ac:chgData name="Tạ Thị Mỹ Hạnh" userId="fb8786d0-c0f9-4253-b0c9-2c3fb6c7f255" providerId="ADAL" clId="{A7BACBCA-0404-4443-9537-6F70B0630B79}" dt="2021-05-02T02:17:03.505" v="3872" actId="1035"/>
          <ac:spMkLst>
            <pc:docMk/>
            <pc:sldMk cId="0" sldId="279"/>
            <ac:spMk id="4" creationId="{42603499-2D70-475B-9101-1F3BE01A1C3C}"/>
          </ac:spMkLst>
        </pc:spChg>
        <pc:spChg chg="add mod">
          <ac:chgData name="Tạ Thị Mỹ Hạnh" userId="fb8786d0-c0f9-4253-b0c9-2c3fb6c7f255" providerId="ADAL" clId="{A7BACBCA-0404-4443-9537-6F70B0630B79}" dt="2021-05-02T02:17:03.505" v="3872" actId="1035"/>
          <ac:spMkLst>
            <pc:docMk/>
            <pc:sldMk cId="0" sldId="279"/>
            <ac:spMk id="5" creationId="{F751481D-574A-497F-BA71-57CEFD28B57B}"/>
          </ac:spMkLst>
        </pc:spChg>
        <pc:spChg chg="add mod">
          <ac:chgData name="Tạ Thị Mỹ Hạnh" userId="fb8786d0-c0f9-4253-b0c9-2c3fb6c7f255" providerId="ADAL" clId="{A7BACBCA-0404-4443-9537-6F70B0630B79}" dt="2021-05-02T02:40:19.423" v="3993" actId="207"/>
          <ac:spMkLst>
            <pc:docMk/>
            <pc:sldMk cId="0" sldId="279"/>
            <ac:spMk id="6" creationId="{17658498-E15B-4928-9DB9-E25DCF8FEFD6}"/>
          </ac:spMkLst>
        </pc:spChg>
        <pc:spChg chg="add mod">
          <ac:chgData name="Tạ Thị Mỹ Hạnh" userId="fb8786d0-c0f9-4253-b0c9-2c3fb6c7f255" providerId="ADAL" clId="{A7BACBCA-0404-4443-9537-6F70B0630B79}" dt="2021-05-02T02:40:46.680" v="4015" actId="207"/>
          <ac:spMkLst>
            <pc:docMk/>
            <pc:sldMk cId="0" sldId="279"/>
            <ac:spMk id="9" creationId="{F6B6FE4A-CDD3-46B2-85BD-00072AD5AD83}"/>
          </ac:spMkLst>
        </pc:spChg>
        <pc:spChg chg="del">
          <ac:chgData name="Tạ Thị Mỹ Hạnh" userId="fb8786d0-c0f9-4253-b0c9-2c3fb6c7f255" providerId="ADAL" clId="{A7BACBCA-0404-4443-9537-6F70B0630B79}" dt="2021-05-02T02:12:55.357" v="3653" actId="478"/>
          <ac:spMkLst>
            <pc:docMk/>
            <pc:sldMk cId="0" sldId="279"/>
            <ac:spMk id="8908" creationId="{00000000-0000-0000-0000-000000000000}"/>
          </ac:spMkLst>
        </pc:spChg>
        <pc:graphicFrameChg chg="mod modGraphic">
          <ac:chgData name="Tạ Thị Mỹ Hạnh" userId="fb8786d0-c0f9-4253-b0c9-2c3fb6c7f255" providerId="ADAL" clId="{A7BACBCA-0404-4443-9537-6F70B0630B79}" dt="2021-05-02T02:40:08.634" v="3992" actId="207"/>
          <ac:graphicFrameMkLst>
            <pc:docMk/>
            <pc:sldMk cId="0" sldId="279"/>
            <ac:graphicFrameMk id="8909" creationId="{00000000-0000-0000-0000-000000000000}"/>
          </ac:graphicFrameMkLst>
        </pc:graphicFrameChg>
      </pc:sldChg>
      <pc:sldChg chg="del ord modNotes">
        <pc:chgData name="Tạ Thị Mỹ Hạnh" userId="fb8786d0-c0f9-4253-b0c9-2c3fb6c7f255" providerId="ADAL" clId="{A7BACBCA-0404-4443-9537-6F70B0630B79}" dt="2021-05-02T03:56:21.719" v="5957" actId="47"/>
        <pc:sldMkLst>
          <pc:docMk/>
          <pc:sldMk cId="0" sldId="280"/>
        </pc:sldMkLst>
      </pc:sldChg>
      <pc:sldChg chg="del modNotes">
        <pc:chgData name="Tạ Thị Mỹ Hạnh" userId="fb8786d0-c0f9-4253-b0c9-2c3fb6c7f255" providerId="ADAL" clId="{A7BACBCA-0404-4443-9537-6F70B0630B79}" dt="2021-05-02T03:56:21.719" v="5957" actId="47"/>
        <pc:sldMkLst>
          <pc:docMk/>
          <pc:sldMk cId="0" sldId="281"/>
        </pc:sldMkLst>
      </pc:sldChg>
      <pc:sldChg chg="del modNotes">
        <pc:chgData name="Tạ Thị Mỹ Hạnh" userId="fb8786d0-c0f9-4253-b0c9-2c3fb6c7f255" providerId="ADAL" clId="{A7BACBCA-0404-4443-9537-6F70B0630B79}" dt="2021-05-02T03:56:21.719" v="5957" actId="47"/>
        <pc:sldMkLst>
          <pc:docMk/>
          <pc:sldMk cId="0" sldId="282"/>
        </pc:sldMkLst>
      </pc:sldChg>
      <pc:sldChg chg="del modNotes">
        <pc:chgData name="Tạ Thị Mỹ Hạnh" userId="fb8786d0-c0f9-4253-b0c9-2c3fb6c7f255" providerId="ADAL" clId="{A7BACBCA-0404-4443-9537-6F70B0630B79}" dt="2021-05-02T03:56:21.719" v="5957" actId="47"/>
        <pc:sldMkLst>
          <pc:docMk/>
          <pc:sldMk cId="0" sldId="283"/>
        </pc:sldMkLst>
      </pc:sldChg>
      <pc:sldChg chg="del modNotes">
        <pc:chgData name="Tạ Thị Mỹ Hạnh" userId="fb8786d0-c0f9-4253-b0c9-2c3fb6c7f255" providerId="ADAL" clId="{A7BACBCA-0404-4443-9537-6F70B0630B79}" dt="2021-05-02T03:56:21.719" v="5957" actId="47"/>
        <pc:sldMkLst>
          <pc:docMk/>
          <pc:sldMk cId="0" sldId="284"/>
        </pc:sldMkLst>
      </pc:sldChg>
      <pc:sldChg chg="del modNotes">
        <pc:chgData name="Tạ Thị Mỹ Hạnh" userId="fb8786d0-c0f9-4253-b0c9-2c3fb6c7f255" providerId="ADAL" clId="{A7BACBCA-0404-4443-9537-6F70B0630B79}" dt="2021-05-02T03:56:21.719" v="5957" actId="47"/>
        <pc:sldMkLst>
          <pc:docMk/>
          <pc:sldMk cId="0" sldId="285"/>
        </pc:sldMkLst>
      </pc:sldChg>
      <pc:sldChg chg="del modNotes">
        <pc:chgData name="Tạ Thị Mỹ Hạnh" userId="fb8786d0-c0f9-4253-b0c9-2c3fb6c7f255" providerId="ADAL" clId="{A7BACBCA-0404-4443-9537-6F70B0630B79}" dt="2021-05-02T03:56:21.719" v="5957" actId="47"/>
        <pc:sldMkLst>
          <pc:docMk/>
          <pc:sldMk cId="0" sldId="286"/>
        </pc:sldMkLst>
      </pc:sldChg>
      <pc:sldChg chg="del">
        <pc:chgData name="Tạ Thị Mỹ Hạnh" userId="fb8786d0-c0f9-4253-b0c9-2c3fb6c7f255" providerId="ADAL" clId="{A7BACBCA-0404-4443-9537-6F70B0630B79}" dt="2021-05-02T03:56:21.719" v="5957" actId="47"/>
        <pc:sldMkLst>
          <pc:docMk/>
          <pc:sldMk cId="0" sldId="287"/>
        </pc:sldMkLst>
      </pc:sldChg>
      <pc:sldChg chg="del">
        <pc:chgData name="Tạ Thị Mỹ Hạnh" userId="fb8786d0-c0f9-4253-b0c9-2c3fb6c7f255" providerId="ADAL" clId="{A7BACBCA-0404-4443-9537-6F70B0630B79}" dt="2021-05-02T03:56:21.719" v="5957" actId="47"/>
        <pc:sldMkLst>
          <pc:docMk/>
          <pc:sldMk cId="0" sldId="288"/>
        </pc:sldMkLst>
      </pc:sldChg>
      <pc:sldChg chg="del">
        <pc:chgData name="Tạ Thị Mỹ Hạnh" userId="fb8786d0-c0f9-4253-b0c9-2c3fb6c7f255" providerId="ADAL" clId="{A7BACBCA-0404-4443-9537-6F70B0630B79}" dt="2021-05-02T03:56:21.719" v="5957" actId="47"/>
        <pc:sldMkLst>
          <pc:docMk/>
          <pc:sldMk cId="0" sldId="289"/>
        </pc:sldMkLst>
      </pc:sldChg>
      <pc:sldChg chg="del">
        <pc:chgData name="Tạ Thị Mỹ Hạnh" userId="fb8786d0-c0f9-4253-b0c9-2c3fb6c7f255" providerId="ADAL" clId="{A7BACBCA-0404-4443-9537-6F70B0630B79}" dt="2021-05-02T03:56:21.719" v="5957" actId="47"/>
        <pc:sldMkLst>
          <pc:docMk/>
          <pc:sldMk cId="0" sldId="290"/>
        </pc:sldMkLst>
      </pc:sldChg>
      <pc:sldChg chg="del">
        <pc:chgData name="Tạ Thị Mỹ Hạnh" userId="fb8786d0-c0f9-4253-b0c9-2c3fb6c7f255" providerId="ADAL" clId="{A7BACBCA-0404-4443-9537-6F70B0630B79}" dt="2021-05-02T03:56:21.719" v="5957" actId="47"/>
        <pc:sldMkLst>
          <pc:docMk/>
          <pc:sldMk cId="0" sldId="291"/>
        </pc:sldMkLst>
      </pc:sldChg>
      <pc:sldChg chg="del">
        <pc:chgData name="Tạ Thị Mỹ Hạnh" userId="fb8786d0-c0f9-4253-b0c9-2c3fb6c7f255" providerId="ADAL" clId="{A7BACBCA-0404-4443-9537-6F70B0630B79}" dt="2021-05-02T03:56:21.719" v="5957" actId="47"/>
        <pc:sldMkLst>
          <pc:docMk/>
          <pc:sldMk cId="0" sldId="292"/>
        </pc:sldMkLst>
      </pc:sldChg>
      <pc:sldChg chg="del">
        <pc:chgData name="Tạ Thị Mỹ Hạnh" userId="fb8786d0-c0f9-4253-b0c9-2c3fb6c7f255" providerId="ADAL" clId="{A7BACBCA-0404-4443-9537-6F70B0630B79}" dt="2021-05-02T03:56:21.719" v="5957" actId="47"/>
        <pc:sldMkLst>
          <pc:docMk/>
          <pc:sldMk cId="0" sldId="293"/>
        </pc:sldMkLst>
      </pc:sldChg>
      <pc:sldChg chg="del">
        <pc:chgData name="Tạ Thị Mỹ Hạnh" userId="fb8786d0-c0f9-4253-b0c9-2c3fb6c7f255" providerId="ADAL" clId="{A7BACBCA-0404-4443-9537-6F70B0630B79}" dt="2021-05-02T03:56:21.719" v="5957" actId="47"/>
        <pc:sldMkLst>
          <pc:docMk/>
          <pc:sldMk cId="0" sldId="294"/>
        </pc:sldMkLst>
      </pc:sldChg>
      <pc:sldChg chg="del">
        <pc:chgData name="Tạ Thị Mỹ Hạnh" userId="fb8786d0-c0f9-4253-b0c9-2c3fb6c7f255" providerId="ADAL" clId="{A7BACBCA-0404-4443-9537-6F70B0630B79}" dt="2021-05-02T03:56:21.719" v="5957" actId="47"/>
        <pc:sldMkLst>
          <pc:docMk/>
          <pc:sldMk cId="0" sldId="295"/>
        </pc:sldMkLst>
      </pc:sldChg>
      <pc:sldChg chg="del">
        <pc:chgData name="Tạ Thị Mỹ Hạnh" userId="fb8786d0-c0f9-4253-b0c9-2c3fb6c7f255" providerId="ADAL" clId="{A7BACBCA-0404-4443-9537-6F70B0630B79}" dt="2021-05-02T03:56:21.719" v="5957" actId="47"/>
        <pc:sldMkLst>
          <pc:docMk/>
          <pc:sldMk cId="0" sldId="296"/>
        </pc:sldMkLst>
      </pc:sldChg>
      <pc:sldChg chg="del">
        <pc:chgData name="Tạ Thị Mỹ Hạnh" userId="fb8786d0-c0f9-4253-b0c9-2c3fb6c7f255" providerId="ADAL" clId="{A7BACBCA-0404-4443-9537-6F70B0630B79}" dt="2021-05-02T03:56:21.719" v="5957" actId="47"/>
        <pc:sldMkLst>
          <pc:docMk/>
          <pc:sldMk cId="0" sldId="297"/>
        </pc:sldMkLst>
      </pc:sldChg>
      <pc:sldChg chg="del">
        <pc:chgData name="Tạ Thị Mỹ Hạnh" userId="fb8786d0-c0f9-4253-b0c9-2c3fb6c7f255" providerId="ADAL" clId="{A7BACBCA-0404-4443-9537-6F70B0630B79}" dt="2021-05-02T03:56:21.719" v="5957" actId="47"/>
        <pc:sldMkLst>
          <pc:docMk/>
          <pc:sldMk cId="0" sldId="298"/>
        </pc:sldMkLst>
      </pc:sldChg>
      <pc:sldChg chg="del">
        <pc:chgData name="Tạ Thị Mỹ Hạnh" userId="fb8786d0-c0f9-4253-b0c9-2c3fb6c7f255" providerId="ADAL" clId="{A7BACBCA-0404-4443-9537-6F70B0630B79}" dt="2021-05-02T03:56:21.719" v="5957" actId="47"/>
        <pc:sldMkLst>
          <pc:docMk/>
          <pc:sldMk cId="0" sldId="299"/>
        </pc:sldMkLst>
      </pc:sldChg>
      <pc:sldChg chg="del">
        <pc:chgData name="Tạ Thị Mỹ Hạnh" userId="fb8786d0-c0f9-4253-b0c9-2c3fb6c7f255" providerId="ADAL" clId="{A7BACBCA-0404-4443-9537-6F70B0630B79}" dt="2021-05-02T03:56:21.719" v="5957" actId="47"/>
        <pc:sldMkLst>
          <pc:docMk/>
          <pc:sldMk cId="0" sldId="300"/>
        </pc:sldMkLst>
      </pc:sldChg>
      <pc:sldChg chg="del">
        <pc:chgData name="Tạ Thị Mỹ Hạnh" userId="fb8786d0-c0f9-4253-b0c9-2c3fb6c7f255" providerId="ADAL" clId="{A7BACBCA-0404-4443-9537-6F70B0630B79}" dt="2021-05-02T03:56:21.719" v="5957" actId="47"/>
        <pc:sldMkLst>
          <pc:docMk/>
          <pc:sldMk cId="0" sldId="301"/>
        </pc:sldMkLst>
      </pc:sldChg>
      <pc:sldChg chg="del">
        <pc:chgData name="Tạ Thị Mỹ Hạnh" userId="fb8786d0-c0f9-4253-b0c9-2c3fb6c7f255" providerId="ADAL" clId="{A7BACBCA-0404-4443-9537-6F70B0630B79}" dt="2021-05-02T03:56:21.719" v="5957" actId="47"/>
        <pc:sldMkLst>
          <pc:docMk/>
          <pc:sldMk cId="0" sldId="302"/>
        </pc:sldMkLst>
      </pc:sldChg>
      <pc:sldChg chg="del">
        <pc:chgData name="Tạ Thị Mỹ Hạnh" userId="fb8786d0-c0f9-4253-b0c9-2c3fb6c7f255" providerId="ADAL" clId="{A7BACBCA-0404-4443-9537-6F70B0630B79}" dt="2021-05-02T03:56:21.719" v="5957" actId="47"/>
        <pc:sldMkLst>
          <pc:docMk/>
          <pc:sldMk cId="0" sldId="303"/>
        </pc:sldMkLst>
      </pc:sldChg>
      <pc:sldChg chg="del">
        <pc:chgData name="Tạ Thị Mỹ Hạnh" userId="fb8786d0-c0f9-4253-b0c9-2c3fb6c7f255" providerId="ADAL" clId="{A7BACBCA-0404-4443-9537-6F70B0630B79}" dt="2021-05-02T03:56:21.719" v="5957" actId="47"/>
        <pc:sldMkLst>
          <pc:docMk/>
          <pc:sldMk cId="0" sldId="304"/>
        </pc:sldMkLst>
      </pc:sldChg>
      <pc:sldChg chg="addSp delSp modSp add mod modTransition modAnim modNotesTx">
        <pc:chgData name="Tạ Thị Mỹ Hạnh" userId="fb8786d0-c0f9-4253-b0c9-2c3fb6c7f255" providerId="ADAL" clId="{A7BACBCA-0404-4443-9537-6F70B0630B79}" dt="2021-05-02T03:56:33.942" v="5959"/>
        <pc:sldMkLst>
          <pc:docMk/>
          <pc:sldMk cId="363312455" sldId="305"/>
        </pc:sldMkLst>
        <pc:spChg chg="del mod">
          <ac:chgData name="Tạ Thị Mỹ Hạnh" userId="fb8786d0-c0f9-4253-b0c9-2c3fb6c7f255" providerId="ADAL" clId="{A7BACBCA-0404-4443-9537-6F70B0630B79}" dt="2021-05-01T23:31:40.501" v="1195" actId="478"/>
          <ac:spMkLst>
            <pc:docMk/>
            <pc:sldMk cId="363312455" sldId="305"/>
            <ac:spMk id="14" creationId="{E5442B00-C14A-42E2-810A-DC174645E4BF}"/>
          </ac:spMkLst>
        </pc:spChg>
        <pc:spChg chg="add mod ord">
          <ac:chgData name="Tạ Thị Mỹ Hạnh" userId="fb8786d0-c0f9-4253-b0c9-2c3fb6c7f255" providerId="ADAL" clId="{A7BACBCA-0404-4443-9537-6F70B0630B79}" dt="2021-05-02T02:00:32.878" v="3476" actId="166"/>
          <ac:spMkLst>
            <pc:docMk/>
            <pc:sldMk cId="363312455" sldId="305"/>
            <ac:spMk id="16" creationId="{3860E014-419F-451A-B371-91914497E185}"/>
          </ac:spMkLst>
        </pc:spChg>
        <pc:spChg chg="add mod">
          <ac:chgData name="Tạ Thị Mỹ Hạnh" userId="fb8786d0-c0f9-4253-b0c9-2c3fb6c7f255" providerId="ADAL" clId="{A7BACBCA-0404-4443-9537-6F70B0630B79}" dt="2021-05-02T00:04:16.227" v="1615" actId="1036"/>
          <ac:spMkLst>
            <pc:docMk/>
            <pc:sldMk cId="363312455" sldId="305"/>
            <ac:spMk id="18" creationId="{07A6DC64-FEF8-4C74-B01D-972ABAA852E1}"/>
          </ac:spMkLst>
        </pc:spChg>
        <pc:spChg chg="add mod ord">
          <ac:chgData name="Tạ Thị Mỹ Hạnh" userId="fb8786d0-c0f9-4253-b0c9-2c3fb6c7f255" providerId="ADAL" clId="{A7BACBCA-0404-4443-9537-6F70B0630B79}" dt="2021-05-02T02:01:10.889" v="3485" actId="166"/>
          <ac:spMkLst>
            <pc:docMk/>
            <pc:sldMk cId="363312455" sldId="305"/>
            <ac:spMk id="20" creationId="{8C0CF94F-DED9-4DE1-8B9F-767EBA215834}"/>
          </ac:spMkLst>
        </pc:spChg>
        <pc:spChg chg="add mod">
          <ac:chgData name="Tạ Thị Mỹ Hạnh" userId="fb8786d0-c0f9-4253-b0c9-2c3fb6c7f255" providerId="ADAL" clId="{A7BACBCA-0404-4443-9537-6F70B0630B79}" dt="2021-05-02T00:04:11.057" v="1612" actId="1035"/>
          <ac:spMkLst>
            <pc:docMk/>
            <pc:sldMk cId="363312455" sldId="305"/>
            <ac:spMk id="22" creationId="{61CB662D-D258-4076-A9BF-8DA8CB38AE7D}"/>
          </ac:spMkLst>
        </pc:spChg>
        <pc:spChg chg="add mod ord">
          <ac:chgData name="Tạ Thị Mỹ Hạnh" userId="fb8786d0-c0f9-4253-b0c9-2c3fb6c7f255" providerId="ADAL" clId="{A7BACBCA-0404-4443-9537-6F70B0630B79}" dt="2021-05-02T02:00:26.623" v="3474" actId="167"/>
          <ac:spMkLst>
            <pc:docMk/>
            <pc:sldMk cId="363312455" sldId="305"/>
            <ac:spMk id="24" creationId="{26B2C6B0-9617-4AB9-9A0B-435193E2A35D}"/>
          </ac:spMkLst>
        </pc:spChg>
        <pc:spChg chg="add mod ord">
          <ac:chgData name="Tạ Thị Mỹ Hạnh" userId="fb8786d0-c0f9-4253-b0c9-2c3fb6c7f255" providerId="ADAL" clId="{A7BACBCA-0404-4443-9537-6F70B0630B79}" dt="2021-05-02T02:00:09.541" v="3465" actId="14100"/>
          <ac:spMkLst>
            <pc:docMk/>
            <pc:sldMk cId="363312455" sldId="305"/>
            <ac:spMk id="25" creationId="{6C1AFBED-C6B3-4C09-9301-7EF822E2CC99}"/>
          </ac:spMkLst>
        </pc:spChg>
        <pc:spChg chg="add mod ord">
          <ac:chgData name="Tạ Thị Mỹ Hạnh" userId="fb8786d0-c0f9-4253-b0c9-2c3fb6c7f255" providerId="ADAL" clId="{A7BACBCA-0404-4443-9537-6F70B0630B79}" dt="2021-05-02T02:00:56.819" v="3483" actId="14100"/>
          <ac:spMkLst>
            <pc:docMk/>
            <pc:sldMk cId="363312455" sldId="305"/>
            <ac:spMk id="26" creationId="{75AF0609-3961-42AA-B34D-51D97CBE5AE2}"/>
          </ac:spMkLst>
        </pc:spChg>
        <pc:spChg chg="add mod ord">
          <ac:chgData name="Tạ Thị Mỹ Hạnh" userId="fb8786d0-c0f9-4253-b0c9-2c3fb6c7f255" providerId="ADAL" clId="{A7BACBCA-0404-4443-9537-6F70B0630B79}" dt="2021-05-02T02:00:52.025" v="3482" actId="14100"/>
          <ac:spMkLst>
            <pc:docMk/>
            <pc:sldMk cId="363312455" sldId="305"/>
            <ac:spMk id="27" creationId="{A7B0918A-6CF8-42BE-9D14-506E4D297F00}"/>
          </ac:spMkLst>
        </pc:spChg>
        <pc:spChg chg="mod">
          <ac:chgData name="Tạ Thị Mỹ Hạnh" userId="fb8786d0-c0f9-4253-b0c9-2c3fb6c7f255" providerId="ADAL" clId="{A7BACBCA-0404-4443-9537-6F70B0630B79}" dt="2021-05-01T23:41:20.958" v="1381" actId="14100"/>
          <ac:spMkLst>
            <pc:docMk/>
            <pc:sldMk cId="363312455" sldId="305"/>
            <ac:spMk id="8292" creationId="{00000000-0000-0000-0000-000000000000}"/>
          </ac:spMkLst>
        </pc:spChg>
        <pc:spChg chg="mod">
          <ac:chgData name="Tạ Thị Mỹ Hạnh" userId="fb8786d0-c0f9-4253-b0c9-2c3fb6c7f255" providerId="ADAL" clId="{A7BACBCA-0404-4443-9537-6F70B0630B79}" dt="2021-05-02T02:01:03.383" v="3484" actId="20577"/>
          <ac:spMkLst>
            <pc:docMk/>
            <pc:sldMk cId="363312455" sldId="305"/>
            <ac:spMk id="8293" creationId="{00000000-0000-0000-0000-000000000000}"/>
          </ac:spMkLst>
        </pc:spChg>
        <pc:picChg chg="del">
          <ac:chgData name="Tạ Thị Mỹ Hạnh" userId="fb8786d0-c0f9-4253-b0c9-2c3fb6c7f255" providerId="ADAL" clId="{A7BACBCA-0404-4443-9537-6F70B0630B79}" dt="2021-05-01T23:31:38.676" v="1194" actId="478"/>
          <ac:picMkLst>
            <pc:docMk/>
            <pc:sldMk cId="363312455" sldId="305"/>
            <ac:picMk id="3" creationId="{B9590DB6-555D-4DF5-8196-515334AC4757}"/>
          </ac:picMkLst>
        </pc:picChg>
        <pc:picChg chg="add mod">
          <ac:chgData name="Tạ Thị Mỹ Hạnh" userId="fb8786d0-c0f9-4253-b0c9-2c3fb6c7f255" providerId="ADAL" clId="{A7BACBCA-0404-4443-9537-6F70B0630B79}" dt="2021-05-02T00:04:16.227" v="1615" actId="1036"/>
          <ac:picMkLst>
            <pc:docMk/>
            <pc:sldMk cId="363312455" sldId="305"/>
            <ac:picMk id="4" creationId="{6BB2CD33-0E1F-474F-AB87-F0933D4F26DB}"/>
          </ac:picMkLst>
        </pc:picChg>
        <pc:picChg chg="add mod">
          <ac:chgData name="Tạ Thị Mỹ Hạnh" userId="fb8786d0-c0f9-4253-b0c9-2c3fb6c7f255" providerId="ADAL" clId="{A7BACBCA-0404-4443-9537-6F70B0630B79}" dt="2021-05-02T00:04:16.227" v="1615" actId="1036"/>
          <ac:picMkLst>
            <pc:docMk/>
            <pc:sldMk cId="363312455" sldId="305"/>
            <ac:picMk id="15" creationId="{8AA10725-7748-40CE-9BAD-CEC467BE6B5A}"/>
          </ac:picMkLst>
        </pc:picChg>
        <pc:picChg chg="add mod">
          <ac:chgData name="Tạ Thị Mỹ Hạnh" userId="fb8786d0-c0f9-4253-b0c9-2c3fb6c7f255" providerId="ADAL" clId="{A7BACBCA-0404-4443-9537-6F70B0630B79}" dt="2021-05-02T00:04:11.057" v="1612" actId="1035"/>
          <ac:picMkLst>
            <pc:docMk/>
            <pc:sldMk cId="363312455" sldId="305"/>
            <ac:picMk id="19" creationId="{2D9A5581-02F5-40BA-A356-3CB27A9027E4}"/>
          </ac:picMkLst>
        </pc:picChg>
        <pc:picChg chg="add mod">
          <ac:chgData name="Tạ Thị Mỹ Hạnh" userId="fb8786d0-c0f9-4253-b0c9-2c3fb6c7f255" providerId="ADAL" clId="{A7BACBCA-0404-4443-9537-6F70B0630B79}" dt="2021-05-02T00:04:11.057" v="1612" actId="1035"/>
          <ac:picMkLst>
            <pc:docMk/>
            <pc:sldMk cId="363312455" sldId="305"/>
            <ac:picMk id="21" creationId="{42D9CE65-A54F-48C9-8A8E-0224745B796F}"/>
          </ac:picMkLst>
        </pc:picChg>
        <pc:picChg chg="add del mod">
          <ac:chgData name="Tạ Thị Mỹ Hạnh" userId="fb8786d0-c0f9-4253-b0c9-2c3fb6c7f255" providerId="ADAL" clId="{A7BACBCA-0404-4443-9537-6F70B0630B79}" dt="2021-05-02T00:30:07.311" v="2402"/>
          <ac:picMkLst>
            <pc:docMk/>
            <pc:sldMk cId="363312455" sldId="305"/>
            <ac:picMk id="23" creationId="{0200F230-003E-45BE-8941-3D32CDD3DE71}"/>
          </ac:picMkLst>
        </pc:picChg>
        <pc:picChg chg="del">
          <ac:chgData name="Tạ Thị Mỹ Hạnh" userId="fb8786d0-c0f9-4253-b0c9-2c3fb6c7f255" providerId="ADAL" clId="{A7BACBCA-0404-4443-9537-6F70B0630B79}" dt="2021-05-01T15:22:33.726" v="555" actId="478"/>
          <ac:picMkLst>
            <pc:docMk/>
            <pc:sldMk cId="363312455" sldId="305"/>
            <ac:picMk id="8294" creationId="{00000000-0000-0000-0000-000000000000}"/>
          </ac:picMkLst>
        </pc:picChg>
      </pc:sldChg>
      <pc:sldChg chg="addSp delSp modSp new del mod">
        <pc:chgData name="Tạ Thị Mỹ Hạnh" userId="fb8786d0-c0f9-4253-b0c9-2c3fb6c7f255" providerId="ADAL" clId="{A7BACBCA-0404-4443-9537-6F70B0630B79}" dt="2021-05-01T15:22:12.125" v="553" actId="47"/>
        <pc:sldMkLst>
          <pc:docMk/>
          <pc:sldMk cId="1576381932" sldId="305"/>
        </pc:sldMkLst>
        <pc:spChg chg="del">
          <ac:chgData name="Tạ Thị Mỹ Hạnh" userId="fb8786d0-c0f9-4253-b0c9-2c3fb6c7f255" providerId="ADAL" clId="{A7BACBCA-0404-4443-9537-6F70B0630B79}" dt="2021-05-01T14:59:34.400" v="132"/>
          <ac:spMkLst>
            <pc:docMk/>
            <pc:sldMk cId="1576381932" sldId="305"/>
            <ac:spMk id="2" creationId="{9A0E9DDE-36DC-44AB-9BD5-9FFC6D63D307}"/>
          </ac:spMkLst>
        </pc:spChg>
        <pc:spChg chg="del">
          <ac:chgData name="Tạ Thị Mỹ Hạnh" userId="fb8786d0-c0f9-4253-b0c9-2c3fb6c7f255" providerId="ADAL" clId="{A7BACBCA-0404-4443-9537-6F70B0630B79}" dt="2021-05-01T14:59:34.400" v="132"/>
          <ac:spMkLst>
            <pc:docMk/>
            <pc:sldMk cId="1576381932" sldId="305"/>
            <ac:spMk id="3" creationId="{D2735FC7-18E5-4FB1-919C-97FBAEA24285}"/>
          </ac:spMkLst>
        </pc:spChg>
        <pc:spChg chg="add mod">
          <ac:chgData name="Tạ Thị Mỹ Hạnh" userId="fb8786d0-c0f9-4253-b0c9-2c3fb6c7f255" providerId="ADAL" clId="{A7BACBCA-0404-4443-9537-6F70B0630B79}" dt="2021-05-01T15:01:20.169" v="365"/>
          <ac:spMkLst>
            <pc:docMk/>
            <pc:sldMk cId="1576381932" sldId="305"/>
            <ac:spMk id="4" creationId="{FC24BE4C-C6D0-4A47-BF39-CB64C85040BA}"/>
          </ac:spMkLst>
        </pc:spChg>
        <pc:spChg chg="add mod">
          <ac:chgData name="Tạ Thị Mỹ Hạnh" userId="fb8786d0-c0f9-4253-b0c9-2c3fb6c7f255" providerId="ADAL" clId="{A7BACBCA-0404-4443-9537-6F70B0630B79}" dt="2021-05-01T15:01:17.549" v="364"/>
          <ac:spMkLst>
            <pc:docMk/>
            <pc:sldMk cId="1576381932" sldId="305"/>
            <ac:spMk id="5" creationId="{9AA496CB-804A-4481-94A4-9B50A6334259}"/>
          </ac:spMkLst>
        </pc:spChg>
      </pc:sldChg>
      <pc:sldChg chg="addSp delSp modSp new mod modTransition modAnim">
        <pc:chgData name="Tạ Thị Mỹ Hạnh" userId="fb8786d0-c0f9-4253-b0c9-2c3fb6c7f255" providerId="ADAL" clId="{A7BACBCA-0404-4443-9537-6F70B0630B79}" dt="2021-05-02T03:56:51.414" v="5960"/>
        <pc:sldMkLst>
          <pc:docMk/>
          <pc:sldMk cId="389133552" sldId="306"/>
        </pc:sldMkLst>
        <pc:spChg chg="del">
          <ac:chgData name="Tạ Thị Mỹ Hạnh" userId="fb8786d0-c0f9-4253-b0c9-2c3fb6c7f255" providerId="ADAL" clId="{A7BACBCA-0404-4443-9537-6F70B0630B79}" dt="2021-05-01T15:24:47.356" v="584"/>
          <ac:spMkLst>
            <pc:docMk/>
            <pc:sldMk cId="389133552" sldId="306"/>
            <ac:spMk id="2" creationId="{57228187-CEA8-4BF1-91CE-1F4FF212F870}"/>
          </ac:spMkLst>
        </pc:spChg>
        <pc:spChg chg="del">
          <ac:chgData name="Tạ Thị Mỹ Hạnh" userId="fb8786d0-c0f9-4253-b0c9-2c3fb6c7f255" providerId="ADAL" clId="{A7BACBCA-0404-4443-9537-6F70B0630B79}" dt="2021-05-01T15:24:47.356" v="584"/>
          <ac:spMkLst>
            <pc:docMk/>
            <pc:sldMk cId="389133552" sldId="306"/>
            <ac:spMk id="3" creationId="{EE5D8EAA-0D6A-4288-A797-DFED5B613D71}"/>
          </ac:spMkLst>
        </pc:spChg>
        <pc:spChg chg="add mod">
          <ac:chgData name="Tạ Thị Mỹ Hạnh" userId="fb8786d0-c0f9-4253-b0c9-2c3fb6c7f255" providerId="ADAL" clId="{A7BACBCA-0404-4443-9537-6F70B0630B79}" dt="2021-05-01T15:30:14.786" v="928" actId="123"/>
          <ac:spMkLst>
            <pc:docMk/>
            <pc:sldMk cId="389133552" sldId="306"/>
            <ac:spMk id="4" creationId="{BBAA1C9E-6011-4BAB-B259-A6EC2BC7386B}"/>
          </ac:spMkLst>
        </pc:spChg>
      </pc:sldChg>
      <pc:sldChg chg="addSp delSp modSp new del mod delAnim modAnim">
        <pc:chgData name="Tạ Thị Mỹ Hạnh" userId="fb8786d0-c0f9-4253-b0c9-2c3fb6c7f255" providerId="ADAL" clId="{A7BACBCA-0404-4443-9537-6F70B0630B79}" dt="2021-05-01T15:03:52.081" v="373" actId="47"/>
        <pc:sldMkLst>
          <pc:docMk/>
          <pc:sldMk cId="1578928478" sldId="306"/>
        </pc:sldMkLst>
        <pc:spChg chg="del">
          <ac:chgData name="Tạ Thị Mỹ Hạnh" userId="fb8786d0-c0f9-4253-b0c9-2c3fb6c7f255" providerId="ADAL" clId="{A7BACBCA-0404-4443-9537-6F70B0630B79}" dt="2021-05-01T15:02:40.341" v="367"/>
          <ac:spMkLst>
            <pc:docMk/>
            <pc:sldMk cId="1578928478" sldId="306"/>
            <ac:spMk id="2" creationId="{D54E5F83-BDC1-4FDB-8BB1-76FFE8EB8A75}"/>
          </ac:spMkLst>
        </pc:spChg>
        <pc:spChg chg="del">
          <ac:chgData name="Tạ Thị Mỹ Hạnh" userId="fb8786d0-c0f9-4253-b0c9-2c3fb6c7f255" providerId="ADAL" clId="{A7BACBCA-0404-4443-9537-6F70B0630B79}" dt="2021-05-01T15:02:40.341" v="367"/>
          <ac:spMkLst>
            <pc:docMk/>
            <pc:sldMk cId="1578928478" sldId="306"/>
            <ac:spMk id="3" creationId="{3175E684-B236-4CC8-995F-A14ADD8C6491}"/>
          </ac:spMkLst>
        </pc:spChg>
        <pc:spChg chg="add del mod">
          <ac:chgData name="Tạ Thị Mỹ Hạnh" userId="fb8786d0-c0f9-4253-b0c9-2c3fb6c7f255" providerId="ADAL" clId="{A7BACBCA-0404-4443-9537-6F70B0630B79}" dt="2021-05-01T15:03:47.091" v="372" actId="478"/>
          <ac:spMkLst>
            <pc:docMk/>
            <pc:sldMk cId="1578928478" sldId="306"/>
            <ac:spMk id="5" creationId="{61645AEC-F17D-4584-8219-DC855BF5481C}"/>
          </ac:spMkLst>
        </pc:spChg>
        <pc:picChg chg="add">
          <ac:chgData name="Tạ Thị Mỹ Hạnh" userId="fb8786d0-c0f9-4253-b0c9-2c3fb6c7f255" providerId="ADAL" clId="{A7BACBCA-0404-4443-9537-6F70B0630B79}" dt="2021-05-01T15:02:43.202" v="368"/>
          <ac:picMkLst>
            <pc:docMk/>
            <pc:sldMk cId="1578928478" sldId="306"/>
            <ac:picMk id="1026" creationId="{AAE6ABC6-C871-4C79-AEFE-8568A001DCA6}"/>
          </ac:picMkLst>
        </pc:picChg>
      </pc:sldChg>
      <pc:sldChg chg="modSp add del mod ord">
        <pc:chgData name="Tạ Thị Mỹ Hạnh" userId="fb8786d0-c0f9-4253-b0c9-2c3fb6c7f255" providerId="ADAL" clId="{A7BACBCA-0404-4443-9537-6F70B0630B79}" dt="2021-05-02T00:21:23.806" v="2207" actId="47"/>
        <pc:sldMkLst>
          <pc:docMk/>
          <pc:sldMk cId="1481840422" sldId="307"/>
        </pc:sldMkLst>
        <pc:spChg chg="mod">
          <ac:chgData name="Tạ Thị Mỹ Hạnh" userId="fb8786d0-c0f9-4253-b0c9-2c3fb6c7f255" providerId="ADAL" clId="{A7BACBCA-0404-4443-9537-6F70B0630B79}" dt="2021-05-02T00:07:37.997" v="1762" actId="120"/>
          <ac:spMkLst>
            <pc:docMk/>
            <pc:sldMk cId="1481840422" sldId="307"/>
            <ac:spMk id="4" creationId="{BBAA1C9E-6011-4BAB-B259-A6EC2BC7386B}"/>
          </ac:spMkLst>
        </pc:spChg>
      </pc:sldChg>
      <pc:sldChg chg="add del ord">
        <pc:chgData name="Tạ Thị Mỹ Hạnh" userId="fb8786d0-c0f9-4253-b0c9-2c3fb6c7f255" providerId="ADAL" clId="{A7BACBCA-0404-4443-9537-6F70B0630B79}" dt="2021-05-02T03:56:21.719" v="5957" actId="47"/>
        <pc:sldMkLst>
          <pc:docMk/>
          <pc:sldMk cId="375232066" sldId="308"/>
        </pc:sldMkLst>
      </pc:sldChg>
      <pc:sldChg chg="modSp add del mod ord">
        <pc:chgData name="Tạ Thị Mỹ Hạnh" userId="fb8786d0-c0f9-4253-b0c9-2c3fb6c7f255" providerId="ADAL" clId="{A7BACBCA-0404-4443-9537-6F70B0630B79}" dt="2021-05-02T01:38:13.538" v="2932" actId="47"/>
        <pc:sldMkLst>
          <pc:docMk/>
          <pc:sldMk cId="3253664873" sldId="309"/>
        </pc:sldMkLst>
        <pc:spChg chg="mod">
          <ac:chgData name="Tạ Thị Mỹ Hạnh" userId="fb8786d0-c0f9-4253-b0c9-2c3fb6c7f255" providerId="ADAL" clId="{A7BACBCA-0404-4443-9537-6F70B0630B79}" dt="2021-05-02T00:22:27.246" v="2249" actId="20577"/>
          <ac:spMkLst>
            <pc:docMk/>
            <pc:sldMk cId="3253664873" sldId="309"/>
            <ac:spMk id="8292" creationId="{00000000-0000-0000-0000-000000000000}"/>
          </ac:spMkLst>
        </pc:spChg>
        <pc:spChg chg="mod">
          <ac:chgData name="Tạ Thị Mỹ Hạnh" userId="fb8786d0-c0f9-4253-b0c9-2c3fb6c7f255" providerId="ADAL" clId="{A7BACBCA-0404-4443-9537-6F70B0630B79}" dt="2021-05-02T00:23:12.446" v="2252" actId="113"/>
          <ac:spMkLst>
            <pc:docMk/>
            <pc:sldMk cId="3253664873" sldId="309"/>
            <ac:spMk id="8293" creationId="{00000000-0000-0000-0000-000000000000}"/>
          </ac:spMkLst>
        </pc:spChg>
      </pc:sldChg>
      <pc:sldChg chg="addSp delSp modSp add mod ord modTransition modAnim modNotesTx">
        <pc:chgData name="Tạ Thị Mỹ Hạnh" userId="fb8786d0-c0f9-4253-b0c9-2c3fb6c7f255" providerId="ADAL" clId="{A7BACBCA-0404-4443-9537-6F70B0630B79}" dt="2021-05-02T03:58:36.268" v="5977"/>
        <pc:sldMkLst>
          <pc:docMk/>
          <pc:sldMk cId="3955585426" sldId="310"/>
        </pc:sldMkLst>
        <pc:spChg chg="del mod">
          <ac:chgData name="Tạ Thị Mỹ Hạnh" userId="fb8786d0-c0f9-4253-b0c9-2c3fb6c7f255" providerId="ADAL" clId="{A7BACBCA-0404-4443-9537-6F70B0630B79}" dt="2021-05-02T00:30:11.466" v="2403" actId="478"/>
          <ac:spMkLst>
            <pc:docMk/>
            <pc:sldMk cId="3955585426" sldId="310"/>
            <ac:spMk id="14" creationId="{E5442B00-C14A-42E2-810A-DC174645E4BF}"/>
          </ac:spMkLst>
        </pc:spChg>
        <pc:spChg chg="add mod ord">
          <ac:chgData name="Tạ Thị Mỹ Hạnh" userId="fb8786d0-c0f9-4253-b0c9-2c3fb6c7f255" providerId="ADAL" clId="{A7BACBCA-0404-4443-9537-6F70B0630B79}" dt="2021-05-02T02:07:24.994" v="3510" actId="166"/>
          <ac:spMkLst>
            <pc:docMk/>
            <pc:sldMk cId="3955585426" sldId="310"/>
            <ac:spMk id="16" creationId="{EC35AA52-480C-4C85-8475-04EE1BB903CA}"/>
          </ac:spMkLst>
        </pc:spChg>
        <pc:spChg chg="add mod">
          <ac:chgData name="Tạ Thị Mỹ Hạnh" userId="fb8786d0-c0f9-4253-b0c9-2c3fb6c7f255" providerId="ADAL" clId="{A7BACBCA-0404-4443-9537-6F70B0630B79}" dt="2021-05-02T01:40:45.432" v="2957" actId="1036"/>
          <ac:spMkLst>
            <pc:docMk/>
            <pc:sldMk cId="3955585426" sldId="310"/>
            <ac:spMk id="20" creationId="{6DABBF1B-2FC8-4A6E-879E-8C534B6A4240}"/>
          </ac:spMkLst>
        </pc:spChg>
        <pc:spChg chg="add mod">
          <ac:chgData name="Tạ Thị Mỹ Hạnh" userId="fb8786d0-c0f9-4253-b0c9-2c3fb6c7f255" providerId="ADAL" clId="{A7BACBCA-0404-4443-9537-6F70B0630B79}" dt="2021-05-02T01:40:51.522" v="2960" actId="1035"/>
          <ac:spMkLst>
            <pc:docMk/>
            <pc:sldMk cId="3955585426" sldId="310"/>
            <ac:spMk id="21" creationId="{43428402-B3CD-44A2-82E5-23BBE9BD2F3A}"/>
          </ac:spMkLst>
        </pc:spChg>
        <pc:spChg chg="add mod">
          <ac:chgData name="Tạ Thị Mỹ Hạnh" userId="fb8786d0-c0f9-4253-b0c9-2c3fb6c7f255" providerId="ADAL" clId="{A7BACBCA-0404-4443-9537-6F70B0630B79}" dt="2021-05-02T01:40:56.486" v="2961" actId="571"/>
          <ac:spMkLst>
            <pc:docMk/>
            <pc:sldMk cId="3955585426" sldId="310"/>
            <ac:spMk id="22" creationId="{9DD3D49C-23F4-481A-91DD-C1A1130E3875}"/>
          </ac:spMkLst>
        </pc:spChg>
        <pc:spChg chg="mod">
          <ac:chgData name="Tạ Thị Mỹ Hạnh" userId="fb8786d0-c0f9-4253-b0c9-2c3fb6c7f255" providerId="ADAL" clId="{A7BACBCA-0404-4443-9537-6F70B0630B79}" dt="2021-05-02T01:42:54.698" v="2962"/>
          <ac:spMkLst>
            <pc:docMk/>
            <pc:sldMk cId="3955585426" sldId="310"/>
            <ac:spMk id="24" creationId="{69818813-50E4-4D29-8050-77B4620864F3}"/>
          </ac:spMkLst>
        </pc:spChg>
        <pc:spChg chg="mod">
          <ac:chgData name="Tạ Thị Mỹ Hạnh" userId="fb8786d0-c0f9-4253-b0c9-2c3fb6c7f255" providerId="ADAL" clId="{A7BACBCA-0404-4443-9537-6F70B0630B79}" dt="2021-05-02T01:42:54.698" v="2962"/>
          <ac:spMkLst>
            <pc:docMk/>
            <pc:sldMk cId="3955585426" sldId="310"/>
            <ac:spMk id="25" creationId="{453228F0-4C64-4EB4-B749-447D078D361C}"/>
          </ac:spMkLst>
        </pc:spChg>
        <pc:spChg chg="mod">
          <ac:chgData name="Tạ Thị Mỹ Hạnh" userId="fb8786d0-c0f9-4253-b0c9-2c3fb6c7f255" providerId="ADAL" clId="{A7BACBCA-0404-4443-9537-6F70B0630B79}" dt="2021-05-02T01:42:54.698" v="2962"/>
          <ac:spMkLst>
            <pc:docMk/>
            <pc:sldMk cId="3955585426" sldId="310"/>
            <ac:spMk id="27" creationId="{5D10E4D3-5518-4D2C-9082-4E0C8A830EFE}"/>
          </ac:spMkLst>
        </pc:spChg>
        <pc:spChg chg="mod">
          <ac:chgData name="Tạ Thị Mỹ Hạnh" userId="fb8786d0-c0f9-4253-b0c9-2c3fb6c7f255" providerId="ADAL" clId="{A7BACBCA-0404-4443-9537-6F70B0630B79}" dt="2021-05-02T01:42:54.698" v="2962"/>
          <ac:spMkLst>
            <pc:docMk/>
            <pc:sldMk cId="3955585426" sldId="310"/>
            <ac:spMk id="28" creationId="{B16D74D6-8CB9-418E-A1F8-5F384DB81505}"/>
          </ac:spMkLst>
        </pc:spChg>
        <pc:spChg chg="mod">
          <ac:chgData name="Tạ Thị Mỹ Hạnh" userId="fb8786d0-c0f9-4253-b0c9-2c3fb6c7f255" providerId="ADAL" clId="{A7BACBCA-0404-4443-9537-6F70B0630B79}" dt="2021-05-02T01:42:54.698" v="2962"/>
          <ac:spMkLst>
            <pc:docMk/>
            <pc:sldMk cId="3955585426" sldId="310"/>
            <ac:spMk id="30" creationId="{FB83201C-F652-4C7A-9921-A9A022DFB408}"/>
          </ac:spMkLst>
        </pc:spChg>
        <pc:spChg chg="mod">
          <ac:chgData name="Tạ Thị Mỹ Hạnh" userId="fb8786d0-c0f9-4253-b0c9-2c3fb6c7f255" providerId="ADAL" clId="{A7BACBCA-0404-4443-9537-6F70B0630B79}" dt="2021-05-02T01:42:54.698" v="2962"/>
          <ac:spMkLst>
            <pc:docMk/>
            <pc:sldMk cId="3955585426" sldId="310"/>
            <ac:spMk id="31" creationId="{A8893565-2A82-4DCF-9941-24CA63EB9F47}"/>
          </ac:spMkLst>
        </pc:spChg>
        <pc:spChg chg="add mod">
          <ac:chgData name="Tạ Thị Mỹ Hạnh" userId="fb8786d0-c0f9-4253-b0c9-2c3fb6c7f255" providerId="ADAL" clId="{A7BACBCA-0404-4443-9537-6F70B0630B79}" dt="2021-05-02T01:44:44.988" v="2980" actId="1076"/>
          <ac:spMkLst>
            <pc:docMk/>
            <pc:sldMk cId="3955585426" sldId="310"/>
            <ac:spMk id="32" creationId="{1204EAE6-8B83-43F1-8D41-C09E6D3741D7}"/>
          </ac:spMkLst>
        </pc:spChg>
        <pc:spChg chg="add mod">
          <ac:chgData name="Tạ Thị Mỹ Hạnh" userId="fb8786d0-c0f9-4253-b0c9-2c3fb6c7f255" providerId="ADAL" clId="{A7BACBCA-0404-4443-9537-6F70B0630B79}" dt="2021-05-02T01:44:26.483" v="2974" actId="1076"/>
          <ac:spMkLst>
            <pc:docMk/>
            <pc:sldMk cId="3955585426" sldId="310"/>
            <ac:spMk id="33" creationId="{EAD21533-BE55-40B4-B1C6-F619FFAE0008}"/>
          </ac:spMkLst>
        </pc:spChg>
        <pc:spChg chg="add mod">
          <ac:chgData name="Tạ Thị Mỹ Hạnh" userId="fb8786d0-c0f9-4253-b0c9-2c3fb6c7f255" providerId="ADAL" clId="{A7BACBCA-0404-4443-9537-6F70B0630B79}" dt="2021-05-02T01:43:57.293" v="2966" actId="164"/>
          <ac:spMkLst>
            <pc:docMk/>
            <pc:sldMk cId="3955585426" sldId="310"/>
            <ac:spMk id="34" creationId="{84B5F715-E02C-487A-8FBF-603C65DC9CE7}"/>
          </ac:spMkLst>
        </pc:spChg>
        <pc:spChg chg="mod">
          <ac:chgData name="Tạ Thị Mỹ Hạnh" userId="fb8786d0-c0f9-4253-b0c9-2c3fb6c7f255" providerId="ADAL" clId="{A7BACBCA-0404-4443-9537-6F70B0630B79}" dt="2021-05-02T01:45:12.990" v="2987" actId="20577"/>
          <ac:spMkLst>
            <pc:docMk/>
            <pc:sldMk cId="3955585426" sldId="310"/>
            <ac:spMk id="40" creationId="{BD4C0816-5FD7-4BD4-9D77-F43183CFE621}"/>
          </ac:spMkLst>
        </pc:spChg>
        <pc:spChg chg="mod">
          <ac:chgData name="Tạ Thị Mỹ Hạnh" userId="fb8786d0-c0f9-4253-b0c9-2c3fb6c7f255" providerId="ADAL" clId="{A7BACBCA-0404-4443-9537-6F70B0630B79}" dt="2021-05-02T01:45:11.428" v="2985" actId="571"/>
          <ac:spMkLst>
            <pc:docMk/>
            <pc:sldMk cId="3955585426" sldId="310"/>
            <ac:spMk id="41" creationId="{6F6BAF2E-A09A-4AFA-BA3B-4668B6A0CACD}"/>
          </ac:spMkLst>
        </pc:spChg>
        <pc:spChg chg="mod">
          <ac:chgData name="Tạ Thị Mỹ Hạnh" userId="fb8786d0-c0f9-4253-b0c9-2c3fb6c7f255" providerId="ADAL" clId="{A7BACBCA-0404-4443-9537-6F70B0630B79}" dt="2021-05-02T01:45:11.428" v="2985" actId="571"/>
          <ac:spMkLst>
            <pc:docMk/>
            <pc:sldMk cId="3955585426" sldId="310"/>
            <ac:spMk id="42" creationId="{94481F31-2001-496A-883D-D42C320165FF}"/>
          </ac:spMkLst>
        </pc:spChg>
        <pc:spChg chg="mod">
          <ac:chgData name="Tạ Thị Mỹ Hạnh" userId="fb8786d0-c0f9-4253-b0c9-2c3fb6c7f255" providerId="ADAL" clId="{A7BACBCA-0404-4443-9537-6F70B0630B79}" dt="2021-05-02T01:45:31.574" v="2990" actId="20577"/>
          <ac:spMkLst>
            <pc:docMk/>
            <pc:sldMk cId="3955585426" sldId="310"/>
            <ac:spMk id="45" creationId="{88D315FF-A639-46E9-B70E-D8B6E6FF2430}"/>
          </ac:spMkLst>
        </pc:spChg>
        <pc:spChg chg="mod">
          <ac:chgData name="Tạ Thị Mỹ Hạnh" userId="fb8786d0-c0f9-4253-b0c9-2c3fb6c7f255" providerId="ADAL" clId="{A7BACBCA-0404-4443-9537-6F70B0630B79}" dt="2021-05-02T01:45:29.198" v="2988" actId="571"/>
          <ac:spMkLst>
            <pc:docMk/>
            <pc:sldMk cId="3955585426" sldId="310"/>
            <ac:spMk id="46" creationId="{3575D36B-8E37-49BA-BDB8-BAD2779D6131}"/>
          </ac:spMkLst>
        </pc:spChg>
        <pc:spChg chg="mod">
          <ac:chgData name="Tạ Thị Mỹ Hạnh" userId="fb8786d0-c0f9-4253-b0c9-2c3fb6c7f255" providerId="ADAL" clId="{A7BACBCA-0404-4443-9537-6F70B0630B79}" dt="2021-05-02T01:45:29.198" v="2988" actId="571"/>
          <ac:spMkLst>
            <pc:docMk/>
            <pc:sldMk cId="3955585426" sldId="310"/>
            <ac:spMk id="47" creationId="{2E6350DF-77C4-4932-9B98-D90943A6670F}"/>
          </ac:spMkLst>
        </pc:spChg>
        <pc:spChg chg="add mod ord">
          <ac:chgData name="Tạ Thị Mỹ Hạnh" userId="fb8786d0-c0f9-4253-b0c9-2c3fb6c7f255" providerId="ADAL" clId="{A7BACBCA-0404-4443-9537-6F70B0630B79}" dt="2021-05-02T02:06:35.900" v="3502" actId="167"/>
          <ac:spMkLst>
            <pc:docMk/>
            <pc:sldMk cId="3955585426" sldId="310"/>
            <ac:spMk id="48" creationId="{B5DA6FEB-C1A9-40A7-871F-98B3E3585383}"/>
          </ac:spMkLst>
        </pc:spChg>
        <pc:spChg chg="add del mod ord">
          <ac:chgData name="Tạ Thị Mỹ Hạnh" userId="fb8786d0-c0f9-4253-b0c9-2c3fb6c7f255" providerId="ADAL" clId="{A7BACBCA-0404-4443-9537-6F70B0630B79}" dt="2021-05-02T02:07:10.637" v="3507" actId="478"/>
          <ac:spMkLst>
            <pc:docMk/>
            <pc:sldMk cId="3955585426" sldId="310"/>
            <ac:spMk id="49" creationId="{0D830F0B-1430-493D-8AF3-41BD6A090F58}"/>
          </ac:spMkLst>
        </pc:spChg>
        <pc:spChg chg="add mod">
          <ac:chgData name="Tạ Thị Mỹ Hạnh" userId="fb8786d0-c0f9-4253-b0c9-2c3fb6c7f255" providerId="ADAL" clId="{A7BACBCA-0404-4443-9537-6F70B0630B79}" dt="2021-05-02T02:07:18.626" v="3509" actId="1076"/>
          <ac:spMkLst>
            <pc:docMk/>
            <pc:sldMk cId="3955585426" sldId="310"/>
            <ac:spMk id="50" creationId="{A8D657F9-7452-4A5B-887B-279A2B35331D}"/>
          </ac:spMkLst>
        </pc:spChg>
        <pc:spChg chg="mod">
          <ac:chgData name="Tạ Thị Mỹ Hạnh" userId="fb8786d0-c0f9-4253-b0c9-2c3fb6c7f255" providerId="ADAL" clId="{A7BACBCA-0404-4443-9537-6F70B0630B79}" dt="2021-05-02T00:29:30.195" v="2397" actId="1035"/>
          <ac:spMkLst>
            <pc:docMk/>
            <pc:sldMk cId="3955585426" sldId="310"/>
            <ac:spMk id="8292" creationId="{00000000-0000-0000-0000-000000000000}"/>
          </ac:spMkLst>
        </pc:spChg>
        <pc:spChg chg="mod">
          <ac:chgData name="Tạ Thị Mỹ Hạnh" userId="fb8786d0-c0f9-4253-b0c9-2c3fb6c7f255" providerId="ADAL" clId="{A7BACBCA-0404-4443-9537-6F70B0630B79}" dt="2021-05-02T01:39:15.732" v="2949" actId="20577"/>
          <ac:spMkLst>
            <pc:docMk/>
            <pc:sldMk cId="3955585426" sldId="310"/>
            <ac:spMk id="8293" creationId="{00000000-0000-0000-0000-000000000000}"/>
          </ac:spMkLst>
        </pc:spChg>
        <pc:grpChg chg="add mod">
          <ac:chgData name="Tạ Thị Mỹ Hạnh" userId="fb8786d0-c0f9-4253-b0c9-2c3fb6c7f255" providerId="ADAL" clId="{A7BACBCA-0404-4443-9537-6F70B0630B79}" dt="2021-05-02T01:45:00.092" v="2982" actId="1076"/>
          <ac:grpSpMkLst>
            <pc:docMk/>
            <pc:sldMk cId="3955585426" sldId="310"/>
            <ac:grpSpMk id="4" creationId="{CC93842E-19E7-4A5B-99BA-3EDD4847C999}"/>
          </ac:grpSpMkLst>
        </pc:grpChg>
        <pc:grpChg chg="add mod">
          <ac:chgData name="Tạ Thị Mỹ Hạnh" userId="fb8786d0-c0f9-4253-b0c9-2c3fb6c7f255" providerId="ADAL" clId="{A7BACBCA-0404-4443-9537-6F70B0630B79}" dt="2021-05-02T01:44:52.284" v="2981" actId="1076"/>
          <ac:grpSpMkLst>
            <pc:docMk/>
            <pc:sldMk cId="3955585426" sldId="310"/>
            <ac:grpSpMk id="5" creationId="{C25D05C4-3D52-4FB3-BC04-9A15FA3E7FAD}"/>
          </ac:grpSpMkLst>
        </pc:grpChg>
        <pc:grpChg chg="add del mod">
          <ac:chgData name="Tạ Thị Mỹ Hạnh" userId="fb8786d0-c0f9-4253-b0c9-2c3fb6c7f255" providerId="ADAL" clId="{A7BACBCA-0404-4443-9537-6F70B0630B79}" dt="2021-05-02T01:45:04.119" v="2984" actId="478"/>
          <ac:grpSpMkLst>
            <pc:docMk/>
            <pc:sldMk cId="3955585426" sldId="310"/>
            <ac:grpSpMk id="6" creationId="{9F9CB3AC-6A51-40A9-8C3A-C6C30AEAFD9C}"/>
          </ac:grpSpMkLst>
        </pc:grpChg>
        <pc:grpChg chg="add mod">
          <ac:chgData name="Tạ Thị Mỹ Hạnh" userId="fb8786d0-c0f9-4253-b0c9-2c3fb6c7f255" providerId="ADAL" clId="{A7BACBCA-0404-4443-9537-6F70B0630B79}" dt="2021-05-02T01:43:28.883" v="2964" actId="164"/>
          <ac:grpSpMkLst>
            <pc:docMk/>
            <pc:sldMk cId="3955585426" sldId="310"/>
            <ac:grpSpMk id="23" creationId="{A3CC39E2-7FEB-47A3-9B25-05136B4B28F1}"/>
          </ac:grpSpMkLst>
        </pc:grpChg>
        <pc:grpChg chg="add mod">
          <ac:chgData name="Tạ Thị Mỹ Hạnh" userId="fb8786d0-c0f9-4253-b0c9-2c3fb6c7f255" providerId="ADAL" clId="{A7BACBCA-0404-4443-9537-6F70B0630B79}" dt="2021-05-02T01:43:43.820" v="2965" actId="164"/>
          <ac:grpSpMkLst>
            <pc:docMk/>
            <pc:sldMk cId="3955585426" sldId="310"/>
            <ac:grpSpMk id="26" creationId="{C632A3A5-499A-4EA5-9A05-E238A0CD2B32}"/>
          </ac:grpSpMkLst>
        </pc:grpChg>
        <pc:grpChg chg="add mod">
          <ac:chgData name="Tạ Thị Mỹ Hạnh" userId="fb8786d0-c0f9-4253-b0c9-2c3fb6c7f255" providerId="ADAL" clId="{A7BACBCA-0404-4443-9537-6F70B0630B79}" dt="2021-05-02T01:43:57.293" v="2966" actId="164"/>
          <ac:grpSpMkLst>
            <pc:docMk/>
            <pc:sldMk cId="3955585426" sldId="310"/>
            <ac:grpSpMk id="29" creationId="{DC603958-4D17-490C-8943-5F80ED2D50DA}"/>
          </ac:grpSpMkLst>
        </pc:grpChg>
        <pc:grpChg chg="add mod">
          <ac:chgData name="Tạ Thị Mỹ Hạnh" userId="fb8786d0-c0f9-4253-b0c9-2c3fb6c7f255" providerId="ADAL" clId="{A7BACBCA-0404-4443-9537-6F70B0630B79}" dt="2021-05-02T01:45:11.428" v="2985" actId="571"/>
          <ac:grpSpMkLst>
            <pc:docMk/>
            <pc:sldMk cId="3955585426" sldId="310"/>
            <ac:grpSpMk id="38" creationId="{0401979C-0EB9-4D6E-A327-A069A933636B}"/>
          </ac:grpSpMkLst>
        </pc:grpChg>
        <pc:grpChg chg="mod">
          <ac:chgData name="Tạ Thị Mỹ Hạnh" userId="fb8786d0-c0f9-4253-b0c9-2c3fb6c7f255" providerId="ADAL" clId="{A7BACBCA-0404-4443-9537-6F70B0630B79}" dt="2021-05-02T01:45:11.428" v="2985" actId="571"/>
          <ac:grpSpMkLst>
            <pc:docMk/>
            <pc:sldMk cId="3955585426" sldId="310"/>
            <ac:grpSpMk id="39" creationId="{8D5AF270-45B3-4EC3-9D57-10AEA91CA3E5}"/>
          </ac:grpSpMkLst>
        </pc:grpChg>
        <pc:grpChg chg="add mod">
          <ac:chgData name="Tạ Thị Mỹ Hạnh" userId="fb8786d0-c0f9-4253-b0c9-2c3fb6c7f255" providerId="ADAL" clId="{A7BACBCA-0404-4443-9537-6F70B0630B79}" dt="2021-05-02T01:45:29.198" v="2988" actId="571"/>
          <ac:grpSpMkLst>
            <pc:docMk/>
            <pc:sldMk cId="3955585426" sldId="310"/>
            <ac:grpSpMk id="43" creationId="{0DD1E3A6-08B0-488A-9C97-186CA43203A0}"/>
          </ac:grpSpMkLst>
        </pc:grpChg>
        <pc:grpChg chg="mod">
          <ac:chgData name="Tạ Thị Mỹ Hạnh" userId="fb8786d0-c0f9-4253-b0c9-2c3fb6c7f255" providerId="ADAL" clId="{A7BACBCA-0404-4443-9537-6F70B0630B79}" dt="2021-05-02T01:45:29.198" v="2988" actId="571"/>
          <ac:grpSpMkLst>
            <pc:docMk/>
            <pc:sldMk cId="3955585426" sldId="310"/>
            <ac:grpSpMk id="44" creationId="{71C47AD3-C820-4071-BB37-3429ECD0ACD7}"/>
          </ac:grpSpMkLst>
        </pc:grpChg>
        <pc:graphicFrameChg chg="add mod">
          <ac:chgData name="Tạ Thị Mỹ Hạnh" userId="fb8786d0-c0f9-4253-b0c9-2c3fb6c7f255" providerId="ADAL" clId="{A7BACBCA-0404-4443-9537-6F70B0630B79}" dt="2021-05-02T01:38:04.538" v="2931" actId="207"/>
          <ac:graphicFrameMkLst>
            <pc:docMk/>
            <pc:sldMk cId="3955585426" sldId="310"/>
            <ac:graphicFrameMk id="2" creationId="{B5FE1A8C-EC64-4C51-BC87-DA53F5820EA2}"/>
          </ac:graphicFrameMkLst>
        </pc:graphicFrameChg>
        <pc:picChg chg="del mod">
          <ac:chgData name="Tạ Thị Mỹ Hạnh" userId="fb8786d0-c0f9-4253-b0c9-2c3fb6c7f255" providerId="ADAL" clId="{A7BACBCA-0404-4443-9537-6F70B0630B79}" dt="2021-05-02T00:29:59.198" v="2399" actId="478"/>
          <ac:picMkLst>
            <pc:docMk/>
            <pc:sldMk cId="3955585426" sldId="310"/>
            <ac:picMk id="3" creationId="{B9590DB6-555D-4DF5-8196-515334AC4757}"/>
          </ac:picMkLst>
        </pc:picChg>
        <pc:picChg chg="add mod">
          <ac:chgData name="Tạ Thị Mỹ Hạnh" userId="fb8786d0-c0f9-4253-b0c9-2c3fb6c7f255" providerId="ADAL" clId="{A7BACBCA-0404-4443-9537-6F70B0630B79}" dt="2021-05-02T00:29:59.607" v="2400"/>
          <ac:picMkLst>
            <pc:docMk/>
            <pc:sldMk cId="3955585426" sldId="310"/>
            <ac:picMk id="15" creationId="{FC6F6F84-3663-413D-A60D-9D6DA2A785E1}"/>
          </ac:picMkLst>
        </pc:picChg>
        <pc:picChg chg="add del mod modCrop">
          <ac:chgData name="Tạ Thị Mỹ Hạnh" userId="fb8786d0-c0f9-4253-b0c9-2c3fb6c7f255" providerId="ADAL" clId="{A7BACBCA-0404-4443-9537-6F70B0630B79}" dt="2021-05-02T01:30:45.224" v="2464" actId="478"/>
          <ac:picMkLst>
            <pc:docMk/>
            <pc:sldMk cId="3955585426" sldId="310"/>
            <ac:picMk id="17" creationId="{4F59DC91-C752-467E-BD51-BD33B45F5FDC}"/>
          </ac:picMkLst>
        </pc:picChg>
        <pc:picChg chg="add del mod">
          <ac:chgData name="Tạ Thị Mỹ Hạnh" userId="fb8786d0-c0f9-4253-b0c9-2c3fb6c7f255" providerId="ADAL" clId="{A7BACBCA-0404-4443-9537-6F70B0630B79}" dt="2021-05-02T01:30:47.989" v="2465" actId="478"/>
          <ac:picMkLst>
            <pc:docMk/>
            <pc:sldMk cId="3955585426" sldId="310"/>
            <ac:picMk id="18" creationId="{F476D749-2B40-43AC-92DC-CE1B1F991BD2}"/>
          </ac:picMkLst>
        </pc:picChg>
        <pc:picChg chg="add del mod">
          <ac:chgData name="Tạ Thị Mỹ Hạnh" userId="fb8786d0-c0f9-4253-b0c9-2c3fb6c7f255" providerId="ADAL" clId="{A7BACBCA-0404-4443-9537-6F70B0630B79}" dt="2021-05-02T01:30:52.809" v="2468" actId="478"/>
          <ac:picMkLst>
            <pc:docMk/>
            <pc:sldMk cId="3955585426" sldId="310"/>
            <ac:picMk id="19" creationId="{FD378861-7042-41B3-889C-8229635D8C99}"/>
          </ac:picMkLst>
        </pc:picChg>
        <pc:picChg chg="del mod modCrop">
          <ac:chgData name="Tạ Thị Mỹ Hạnh" userId="fb8786d0-c0f9-4253-b0c9-2c3fb6c7f255" providerId="ADAL" clId="{A7BACBCA-0404-4443-9537-6F70B0630B79}" dt="2021-05-02T01:30:52.168" v="2467" actId="478"/>
          <ac:picMkLst>
            <pc:docMk/>
            <pc:sldMk cId="3955585426" sldId="310"/>
            <ac:picMk id="8294" creationId="{00000000-0000-0000-0000-000000000000}"/>
          </ac:picMkLst>
        </pc:picChg>
      </pc:sldChg>
      <pc:sldChg chg="add del">
        <pc:chgData name="Tạ Thị Mỹ Hạnh" userId="fb8786d0-c0f9-4253-b0c9-2c3fb6c7f255" providerId="ADAL" clId="{A7BACBCA-0404-4443-9537-6F70B0630B79}" dt="2021-05-02T03:56:21.719" v="5957" actId="47"/>
        <pc:sldMkLst>
          <pc:docMk/>
          <pc:sldMk cId="1533236767" sldId="311"/>
        </pc:sldMkLst>
      </pc:sldChg>
      <pc:sldChg chg="modSp add mod modTransition modAnim">
        <pc:chgData name="Tạ Thị Mỹ Hạnh" userId="fb8786d0-c0f9-4253-b0c9-2c3fb6c7f255" providerId="ADAL" clId="{A7BACBCA-0404-4443-9537-6F70B0630B79}" dt="2021-05-02T03:56:33.942" v="5959"/>
        <pc:sldMkLst>
          <pc:docMk/>
          <pc:sldMk cId="2425856890" sldId="312"/>
        </pc:sldMkLst>
        <pc:spChg chg="mod">
          <ac:chgData name="Tạ Thị Mỹ Hạnh" userId="fb8786d0-c0f9-4253-b0c9-2c3fb6c7f255" providerId="ADAL" clId="{A7BACBCA-0404-4443-9537-6F70B0630B79}" dt="2021-05-02T02:44:05.673" v="4107" actId="20577"/>
          <ac:spMkLst>
            <pc:docMk/>
            <pc:sldMk cId="2425856890" sldId="312"/>
            <ac:spMk id="4" creationId="{42603499-2D70-475B-9101-1F3BE01A1C3C}"/>
          </ac:spMkLst>
        </pc:spChg>
        <pc:spChg chg="mod">
          <ac:chgData name="Tạ Thị Mỹ Hạnh" userId="fb8786d0-c0f9-4253-b0c9-2c3fb6c7f255" providerId="ADAL" clId="{A7BACBCA-0404-4443-9537-6F70B0630B79}" dt="2021-05-02T02:44:16.442" v="4153" actId="20577"/>
          <ac:spMkLst>
            <pc:docMk/>
            <pc:sldMk cId="2425856890" sldId="312"/>
            <ac:spMk id="5" creationId="{F751481D-574A-497F-BA71-57CEFD28B57B}"/>
          </ac:spMkLst>
        </pc:spChg>
        <pc:spChg chg="mod">
          <ac:chgData name="Tạ Thị Mỹ Hạnh" userId="fb8786d0-c0f9-4253-b0c9-2c3fb6c7f255" providerId="ADAL" clId="{A7BACBCA-0404-4443-9537-6F70B0630B79}" dt="2021-05-02T02:49:00.674" v="4502" actId="14100"/>
          <ac:spMkLst>
            <pc:docMk/>
            <pc:sldMk cId="2425856890" sldId="312"/>
            <ac:spMk id="6" creationId="{17658498-E15B-4928-9DB9-E25DCF8FEFD6}"/>
          </ac:spMkLst>
        </pc:spChg>
        <pc:spChg chg="mod">
          <ac:chgData name="Tạ Thị Mỹ Hạnh" userId="fb8786d0-c0f9-4253-b0c9-2c3fb6c7f255" providerId="ADAL" clId="{A7BACBCA-0404-4443-9537-6F70B0630B79}" dt="2021-05-02T02:49:19.529" v="4564" actId="20577"/>
          <ac:spMkLst>
            <pc:docMk/>
            <pc:sldMk cId="2425856890" sldId="312"/>
            <ac:spMk id="9" creationId="{F6B6FE4A-CDD3-46B2-85BD-00072AD5AD83}"/>
          </ac:spMkLst>
        </pc:spChg>
        <pc:graphicFrameChg chg="mod modGraphic">
          <ac:chgData name="Tạ Thị Mỹ Hạnh" userId="fb8786d0-c0f9-4253-b0c9-2c3fb6c7f255" providerId="ADAL" clId="{A7BACBCA-0404-4443-9537-6F70B0630B79}" dt="2021-05-02T02:45:50.743" v="4338" actId="57"/>
          <ac:graphicFrameMkLst>
            <pc:docMk/>
            <pc:sldMk cId="2425856890" sldId="312"/>
            <ac:graphicFrameMk id="8909" creationId="{00000000-0000-0000-0000-000000000000}"/>
          </ac:graphicFrameMkLst>
        </pc:graphicFrameChg>
      </pc:sldChg>
      <pc:sldChg chg="addSp delSp modSp add mod modTransition modAnim">
        <pc:chgData name="Tạ Thị Mỹ Hạnh" userId="fb8786d0-c0f9-4253-b0c9-2c3fb6c7f255" providerId="ADAL" clId="{A7BACBCA-0404-4443-9537-6F70B0630B79}" dt="2021-05-02T03:56:33.942" v="5959"/>
        <pc:sldMkLst>
          <pc:docMk/>
          <pc:sldMk cId="2476669942" sldId="313"/>
        </pc:sldMkLst>
        <pc:spChg chg="mod">
          <ac:chgData name="Tạ Thị Mỹ Hạnh" userId="fb8786d0-c0f9-4253-b0c9-2c3fb6c7f255" providerId="ADAL" clId="{A7BACBCA-0404-4443-9537-6F70B0630B79}" dt="2021-05-02T02:50:11.100" v="4635" actId="20577"/>
          <ac:spMkLst>
            <pc:docMk/>
            <pc:sldMk cId="2476669942" sldId="313"/>
            <ac:spMk id="4" creationId="{42603499-2D70-475B-9101-1F3BE01A1C3C}"/>
          </ac:spMkLst>
        </pc:spChg>
        <pc:spChg chg="del">
          <ac:chgData name="Tạ Thị Mỹ Hạnh" userId="fb8786d0-c0f9-4253-b0c9-2c3fb6c7f255" providerId="ADAL" clId="{A7BACBCA-0404-4443-9537-6F70B0630B79}" dt="2021-05-02T02:50:19.878" v="4637" actId="478"/>
          <ac:spMkLst>
            <pc:docMk/>
            <pc:sldMk cId="2476669942" sldId="313"/>
            <ac:spMk id="5" creationId="{F751481D-574A-497F-BA71-57CEFD28B57B}"/>
          </ac:spMkLst>
        </pc:spChg>
        <pc:spChg chg="mod">
          <ac:chgData name="Tạ Thị Mỹ Hạnh" userId="fb8786d0-c0f9-4253-b0c9-2c3fb6c7f255" providerId="ADAL" clId="{A7BACBCA-0404-4443-9537-6F70B0630B79}" dt="2021-05-02T02:52:55.386" v="4796" actId="6549"/>
          <ac:spMkLst>
            <pc:docMk/>
            <pc:sldMk cId="2476669942" sldId="313"/>
            <ac:spMk id="6" creationId="{17658498-E15B-4928-9DB9-E25DCF8FEFD6}"/>
          </ac:spMkLst>
        </pc:spChg>
        <pc:spChg chg="add mod">
          <ac:chgData name="Tạ Thị Mỹ Hạnh" userId="fb8786d0-c0f9-4253-b0c9-2c3fb6c7f255" providerId="ADAL" clId="{A7BACBCA-0404-4443-9537-6F70B0630B79}" dt="2021-05-02T02:55:20.886" v="5011" actId="1035"/>
          <ac:spMkLst>
            <pc:docMk/>
            <pc:sldMk cId="2476669942" sldId="313"/>
            <ac:spMk id="7" creationId="{DF9DB097-4F10-47A2-ADF7-A9ADCA1CD721}"/>
          </ac:spMkLst>
        </pc:spChg>
        <pc:spChg chg="add mod">
          <ac:chgData name="Tạ Thị Mỹ Hạnh" userId="fb8786d0-c0f9-4253-b0c9-2c3fb6c7f255" providerId="ADAL" clId="{A7BACBCA-0404-4443-9537-6F70B0630B79}" dt="2021-05-02T02:53:14.945" v="4817" actId="1035"/>
          <ac:spMkLst>
            <pc:docMk/>
            <pc:sldMk cId="2476669942" sldId="313"/>
            <ac:spMk id="8" creationId="{C2E5D6E9-EF39-4280-81FC-0029C678A4F8}"/>
          </ac:spMkLst>
        </pc:spChg>
        <pc:spChg chg="mod">
          <ac:chgData name="Tạ Thị Mỹ Hạnh" userId="fb8786d0-c0f9-4253-b0c9-2c3fb6c7f255" providerId="ADAL" clId="{A7BACBCA-0404-4443-9537-6F70B0630B79}" dt="2021-05-02T02:55:20.886" v="5011" actId="1035"/>
          <ac:spMkLst>
            <pc:docMk/>
            <pc:sldMk cId="2476669942" sldId="313"/>
            <ac:spMk id="9" creationId="{F6B6FE4A-CDD3-46B2-85BD-00072AD5AD83}"/>
          </ac:spMkLst>
        </pc:spChg>
        <pc:spChg chg="add mod">
          <ac:chgData name="Tạ Thị Mỹ Hạnh" userId="fb8786d0-c0f9-4253-b0c9-2c3fb6c7f255" providerId="ADAL" clId="{A7BACBCA-0404-4443-9537-6F70B0630B79}" dt="2021-05-02T02:53:38.645" v="4827" actId="1035"/>
          <ac:spMkLst>
            <pc:docMk/>
            <pc:sldMk cId="2476669942" sldId="313"/>
            <ac:spMk id="10" creationId="{37A1A5FC-7E55-41F4-A2EE-76DAA81357A3}"/>
          </ac:spMkLst>
        </pc:spChg>
        <pc:spChg chg="add mod">
          <ac:chgData name="Tạ Thị Mỹ Hạnh" userId="fb8786d0-c0f9-4253-b0c9-2c3fb6c7f255" providerId="ADAL" clId="{A7BACBCA-0404-4443-9537-6F70B0630B79}" dt="2021-05-02T02:54:19.664" v="4855" actId="20577"/>
          <ac:spMkLst>
            <pc:docMk/>
            <pc:sldMk cId="2476669942" sldId="313"/>
            <ac:spMk id="11" creationId="{CA508F6C-3AA4-40A7-808B-27DE8F3AFC1F}"/>
          </ac:spMkLst>
        </pc:spChg>
        <pc:spChg chg="add mod">
          <ac:chgData name="Tạ Thị Mỹ Hạnh" userId="fb8786d0-c0f9-4253-b0c9-2c3fb6c7f255" providerId="ADAL" clId="{A7BACBCA-0404-4443-9537-6F70B0630B79}" dt="2021-05-02T02:54:49.178" v="4969" actId="207"/>
          <ac:spMkLst>
            <pc:docMk/>
            <pc:sldMk cId="2476669942" sldId="313"/>
            <ac:spMk id="12" creationId="{3BC4C0E2-9DC6-49CE-95B5-166C8220E151}"/>
          </ac:spMkLst>
        </pc:spChg>
        <pc:spChg chg="add mod">
          <ac:chgData name="Tạ Thị Mỹ Hạnh" userId="fb8786d0-c0f9-4253-b0c9-2c3fb6c7f255" providerId="ADAL" clId="{A7BACBCA-0404-4443-9537-6F70B0630B79}" dt="2021-05-02T02:55:03.459" v="5005" actId="207"/>
          <ac:spMkLst>
            <pc:docMk/>
            <pc:sldMk cId="2476669942" sldId="313"/>
            <ac:spMk id="13" creationId="{A2409A76-4D2E-4B36-966D-894300C80A8E}"/>
          </ac:spMkLst>
        </pc:spChg>
        <pc:graphicFrameChg chg="del">
          <ac:chgData name="Tạ Thị Mỹ Hạnh" userId="fb8786d0-c0f9-4253-b0c9-2c3fb6c7f255" providerId="ADAL" clId="{A7BACBCA-0404-4443-9537-6F70B0630B79}" dt="2021-05-02T02:50:16.352" v="4636" actId="478"/>
          <ac:graphicFrameMkLst>
            <pc:docMk/>
            <pc:sldMk cId="2476669942" sldId="313"/>
            <ac:graphicFrameMk id="8909" creationId="{00000000-0000-0000-0000-000000000000}"/>
          </ac:graphicFrameMkLst>
        </pc:graphicFrameChg>
      </pc:sldChg>
      <pc:sldChg chg="addSp delSp modSp new mod modTransition setBg modAnim">
        <pc:chgData name="Tạ Thị Mỹ Hạnh" userId="fb8786d0-c0f9-4253-b0c9-2c3fb6c7f255" providerId="ADAL" clId="{A7BACBCA-0404-4443-9537-6F70B0630B79}" dt="2021-05-02T03:59:15.183" v="5981"/>
        <pc:sldMkLst>
          <pc:docMk/>
          <pc:sldMk cId="2434260138" sldId="314"/>
        </pc:sldMkLst>
        <pc:spChg chg="del">
          <ac:chgData name="Tạ Thị Mỹ Hạnh" userId="fb8786d0-c0f9-4253-b0c9-2c3fb6c7f255" providerId="ADAL" clId="{A7BACBCA-0404-4443-9537-6F70B0630B79}" dt="2021-05-02T02:59:11.451" v="5013"/>
          <ac:spMkLst>
            <pc:docMk/>
            <pc:sldMk cId="2434260138" sldId="314"/>
            <ac:spMk id="2" creationId="{F17D6692-CD7A-4485-B4EA-357999E6DE9D}"/>
          </ac:spMkLst>
        </pc:spChg>
        <pc:spChg chg="add mod">
          <ac:chgData name="Tạ Thị Mỹ Hạnh" userId="fb8786d0-c0f9-4253-b0c9-2c3fb6c7f255" providerId="ADAL" clId="{A7BACBCA-0404-4443-9537-6F70B0630B79}" dt="2021-05-02T03:05:38.102" v="5085" actId="1076"/>
          <ac:spMkLst>
            <pc:docMk/>
            <pc:sldMk cId="2434260138" sldId="314"/>
            <ac:spMk id="3" creationId="{795178D8-05C8-41D3-9C0E-62A15985090A}"/>
          </ac:spMkLst>
        </pc:spChg>
      </pc:sldChg>
      <pc:sldChg chg="addSp delSp modSp new mod modTransition addAnim delAnim modAnim">
        <pc:chgData name="Tạ Thị Mỹ Hạnh" userId="fb8786d0-c0f9-4253-b0c9-2c3fb6c7f255" providerId="ADAL" clId="{A7BACBCA-0404-4443-9537-6F70B0630B79}" dt="2021-05-02T03:56:33.942" v="5959"/>
        <pc:sldMkLst>
          <pc:docMk/>
          <pc:sldMk cId="3242177681" sldId="315"/>
        </pc:sldMkLst>
        <pc:spChg chg="add mod">
          <ac:chgData name="Tạ Thị Mỹ Hạnh" userId="fb8786d0-c0f9-4253-b0c9-2c3fb6c7f255" providerId="ADAL" clId="{A7BACBCA-0404-4443-9537-6F70B0630B79}" dt="2021-05-02T03:32:28.847" v="5348" actId="404"/>
          <ac:spMkLst>
            <pc:docMk/>
            <pc:sldMk cId="3242177681" sldId="315"/>
            <ac:spMk id="2" creationId="{E381692A-3C7C-49BA-B987-00D2FABC5AF7}"/>
          </ac:spMkLst>
        </pc:spChg>
        <pc:spChg chg="add mod">
          <ac:chgData name="Tạ Thị Mỹ Hạnh" userId="fb8786d0-c0f9-4253-b0c9-2c3fb6c7f255" providerId="ADAL" clId="{A7BACBCA-0404-4443-9537-6F70B0630B79}" dt="2021-05-02T03:19:12.381" v="5199" actId="2711"/>
          <ac:spMkLst>
            <pc:docMk/>
            <pc:sldMk cId="3242177681" sldId="315"/>
            <ac:spMk id="3" creationId="{C5E8E139-E81D-45AD-ADAD-8070D8F87141}"/>
          </ac:spMkLst>
        </pc:spChg>
        <pc:spChg chg="add del mod">
          <ac:chgData name="Tạ Thị Mỹ Hạnh" userId="fb8786d0-c0f9-4253-b0c9-2c3fb6c7f255" providerId="ADAL" clId="{A7BACBCA-0404-4443-9537-6F70B0630B79}" dt="2021-05-02T03:11:28.457" v="5118" actId="478"/>
          <ac:spMkLst>
            <pc:docMk/>
            <pc:sldMk cId="3242177681" sldId="315"/>
            <ac:spMk id="5" creationId="{17C03274-1E75-479C-AB06-919A2DEB8E43}"/>
          </ac:spMkLst>
        </pc:spChg>
        <pc:spChg chg="mod">
          <ac:chgData name="Tạ Thị Mỹ Hạnh" userId="fb8786d0-c0f9-4253-b0c9-2c3fb6c7f255" providerId="ADAL" clId="{A7BACBCA-0404-4443-9537-6F70B0630B79}" dt="2021-05-02T03:11:55.136" v="5122"/>
          <ac:spMkLst>
            <pc:docMk/>
            <pc:sldMk cId="3242177681" sldId="315"/>
            <ac:spMk id="7" creationId="{780AEDE1-11C4-4FEA-8838-3ABA03EDC1CE}"/>
          </ac:spMkLst>
        </pc:spChg>
        <pc:spChg chg="mod">
          <ac:chgData name="Tạ Thị Mỹ Hạnh" userId="fb8786d0-c0f9-4253-b0c9-2c3fb6c7f255" providerId="ADAL" clId="{A7BACBCA-0404-4443-9537-6F70B0630B79}" dt="2021-05-02T03:11:55.136" v="5122"/>
          <ac:spMkLst>
            <pc:docMk/>
            <pc:sldMk cId="3242177681" sldId="315"/>
            <ac:spMk id="8" creationId="{17DFD719-ECB8-4B7A-85FF-996F577B7B17}"/>
          </ac:spMkLst>
        </pc:spChg>
        <pc:spChg chg="mod">
          <ac:chgData name="Tạ Thị Mỹ Hạnh" userId="fb8786d0-c0f9-4253-b0c9-2c3fb6c7f255" providerId="ADAL" clId="{A7BACBCA-0404-4443-9537-6F70B0630B79}" dt="2021-05-02T03:11:55.136" v="5122"/>
          <ac:spMkLst>
            <pc:docMk/>
            <pc:sldMk cId="3242177681" sldId="315"/>
            <ac:spMk id="9" creationId="{407C43D4-100B-4744-AEAB-E5BBD1E038CA}"/>
          </ac:spMkLst>
        </pc:spChg>
        <pc:spChg chg="mod">
          <ac:chgData name="Tạ Thị Mỹ Hạnh" userId="fb8786d0-c0f9-4253-b0c9-2c3fb6c7f255" providerId="ADAL" clId="{A7BACBCA-0404-4443-9537-6F70B0630B79}" dt="2021-05-02T03:11:55.136" v="5122"/>
          <ac:spMkLst>
            <pc:docMk/>
            <pc:sldMk cId="3242177681" sldId="315"/>
            <ac:spMk id="10" creationId="{9F355784-A373-4EF1-AD4F-0EE534E77231}"/>
          </ac:spMkLst>
        </pc:spChg>
        <pc:spChg chg="mod">
          <ac:chgData name="Tạ Thị Mỹ Hạnh" userId="fb8786d0-c0f9-4253-b0c9-2c3fb6c7f255" providerId="ADAL" clId="{A7BACBCA-0404-4443-9537-6F70B0630B79}" dt="2021-05-02T03:11:55.136" v="5122"/>
          <ac:spMkLst>
            <pc:docMk/>
            <pc:sldMk cId="3242177681" sldId="315"/>
            <ac:spMk id="11" creationId="{7D41DE13-A5AA-4801-935E-C549C102AAE9}"/>
          </ac:spMkLst>
        </pc:spChg>
        <pc:spChg chg="mod">
          <ac:chgData name="Tạ Thị Mỹ Hạnh" userId="fb8786d0-c0f9-4253-b0c9-2c3fb6c7f255" providerId="ADAL" clId="{A7BACBCA-0404-4443-9537-6F70B0630B79}" dt="2021-05-02T03:11:55.136" v="5122"/>
          <ac:spMkLst>
            <pc:docMk/>
            <pc:sldMk cId="3242177681" sldId="315"/>
            <ac:spMk id="12" creationId="{9480E58F-66EF-44EB-8775-7979EEB81173}"/>
          </ac:spMkLst>
        </pc:spChg>
        <pc:spChg chg="mod">
          <ac:chgData name="Tạ Thị Mỹ Hạnh" userId="fb8786d0-c0f9-4253-b0c9-2c3fb6c7f255" providerId="ADAL" clId="{A7BACBCA-0404-4443-9537-6F70B0630B79}" dt="2021-05-02T03:11:55.136" v="5122"/>
          <ac:spMkLst>
            <pc:docMk/>
            <pc:sldMk cId="3242177681" sldId="315"/>
            <ac:spMk id="13" creationId="{09DBC555-5D42-47A5-9A53-C8EA5379FAA5}"/>
          </ac:spMkLst>
        </pc:spChg>
        <pc:spChg chg="mod">
          <ac:chgData name="Tạ Thị Mỹ Hạnh" userId="fb8786d0-c0f9-4253-b0c9-2c3fb6c7f255" providerId="ADAL" clId="{A7BACBCA-0404-4443-9537-6F70B0630B79}" dt="2021-05-02T03:11:55.136" v="5122"/>
          <ac:spMkLst>
            <pc:docMk/>
            <pc:sldMk cId="3242177681" sldId="315"/>
            <ac:spMk id="14" creationId="{7C013AAB-25F6-445D-A3F6-3FCF8EE1837B}"/>
          </ac:spMkLst>
        </pc:spChg>
        <pc:spChg chg="mod">
          <ac:chgData name="Tạ Thị Mỹ Hạnh" userId="fb8786d0-c0f9-4253-b0c9-2c3fb6c7f255" providerId="ADAL" clId="{A7BACBCA-0404-4443-9537-6F70B0630B79}" dt="2021-05-02T03:11:55.136" v="5122"/>
          <ac:spMkLst>
            <pc:docMk/>
            <pc:sldMk cId="3242177681" sldId="315"/>
            <ac:spMk id="15" creationId="{507D3F77-4A07-4950-81F9-7566A92C06A3}"/>
          </ac:spMkLst>
        </pc:spChg>
        <pc:spChg chg="mod">
          <ac:chgData name="Tạ Thị Mỹ Hạnh" userId="fb8786d0-c0f9-4253-b0c9-2c3fb6c7f255" providerId="ADAL" clId="{A7BACBCA-0404-4443-9537-6F70B0630B79}" dt="2021-05-02T03:11:55.136" v="5122"/>
          <ac:spMkLst>
            <pc:docMk/>
            <pc:sldMk cId="3242177681" sldId="315"/>
            <ac:spMk id="16" creationId="{55B6AD9E-458A-4E6B-9E4A-AB391049CDEB}"/>
          </ac:spMkLst>
        </pc:spChg>
        <pc:spChg chg="mod">
          <ac:chgData name="Tạ Thị Mỹ Hạnh" userId="fb8786d0-c0f9-4253-b0c9-2c3fb6c7f255" providerId="ADAL" clId="{A7BACBCA-0404-4443-9537-6F70B0630B79}" dt="2021-05-02T03:11:55.136" v="5122"/>
          <ac:spMkLst>
            <pc:docMk/>
            <pc:sldMk cId="3242177681" sldId="315"/>
            <ac:spMk id="17" creationId="{BBF5D096-DDE3-49FC-8FCB-B92B8224D4C8}"/>
          </ac:spMkLst>
        </pc:spChg>
        <pc:spChg chg="mod">
          <ac:chgData name="Tạ Thị Mỹ Hạnh" userId="fb8786d0-c0f9-4253-b0c9-2c3fb6c7f255" providerId="ADAL" clId="{A7BACBCA-0404-4443-9537-6F70B0630B79}" dt="2021-05-02T03:11:55.136" v="5122"/>
          <ac:spMkLst>
            <pc:docMk/>
            <pc:sldMk cId="3242177681" sldId="315"/>
            <ac:spMk id="18" creationId="{2A0BB560-EF5A-4EBB-A01B-A3593F7B28C6}"/>
          </ac:spMkLst>
        </pc:spChg>
        <pc:spChg chg="mod">
          <ac:chgData name="Tạ Thị Mỹ Hạnh" userId="fb8786d0-c0f9-4253-b0c9-2c3fb6c7f255" providerId="ADAL" clId="{A7BACBCA-0404-4443-9537-6F70B0630B79}" dt="2021-05-02T03:11:55.136" v="5122"/>
          <ac:spMkLst>
            <pc:docMk/>
            <pc:sldMk cId="3242177681" sldId="315"/>
            <ac:spMk id="19" creationId="{A98008C1-6C30-4601-A654-8669C1DB82F1}"/>
          </ac:spMkLst>
        </pc:spChg>
        <pc:spChg chg="mod">
          <ac:chgData name="Tạ Thị Mỹ Hạnh" userId="fb8786d0-c0f9-4253-b0c9-2c3fb6c7f255" providerId="ADAL" clId="{A7BACBCA-0404-4443-9537-6F70B0630B79}" dt="2021-05-02T03:11:55.136" v="5122"/>
          <ac:spMkLst>
            <pc:docMk/>
            <pc:sldMk cId="3242177681" sldId="315"/>
            <ac:spMk id="20" creationId="{CE378B7D-EB45-4A46-BA1A-CB329792B092}"/>
          </ac:spMkLst>
        </pc:spChg>
        <pc:spChg chg="mod">
          <ac:chgData name="Tạ Thị Mỹ Hạnh" userId="fb8786d0-c0f9-4253-b0c9-2c3fb6c7f255" providerId="ADAL" clId="{A7BACBCA-0404-4443-9537-6F70B0630B79}" dt="2021-05-02T03:11:55.136" v="5122"/>
          <ac:spMkLst>
            <pc:docMk/>
            <pc:sldMk cId="3242177681" sldId="315"/>
            <ac:spMk id="21" creationId="{3D67E1C0-0D64-4ECA-A181-859CDBA5DDE8}"/>
          </ac:spMkLst>
        </pc:spChg>
        <pc:spChg chg="mod">
          <ac:chgData name="Tạ Thị Mỹ Hạnh" userId="fb8786d0-c0f9-4253-b0c9-2c3fb6c7f255" providerId="ADAL" clId="{A7BACBCA-0404-4443-9537-6F70B0630B79}" dt="2021-05-02T03:11:55.136" v="5122"/>
          <ac:spMkLst>
            <pc:docMk/>
            <pc:sldMk cId="3242177681" sldId="315"/>
            <ac:spMk id="22" creationId="{B8DA4CF5-996D-4E7F-B714-509DEE3238F2}"/>
          </ac:spMkLst>
        </pc:spChg>
        <pc:spChg chg="mod">
          <ac:chgData name="Tạ Thị Mỹ Hạnh" userId="fb8786d0-c0f9-4253-b0c9-2c3fb6c7f255" providerId="ADAL" clId="{A7BACBCA-0404-4443-9537-6F70B0630B79}" dt="2021-05-02T03:11:55.136" v="5122"/>
          <ac:spMkLst>
            <pc:docMk/>
            <pc:sldMk cId="3242177681" sldId="315"/>
            <ac:spMk id="23" creationId="{92917566-4E63-426A-9E04-C626108C00D3}"/>
          </ac:spMkLst>
        </pc:spChg>
        <pc:spChg chg="mod">
          <ac:chgData name="Tạ Thị Mỹ Hạnh" userId="fb8786d0-c0f9-4253-b0c9-2c3fb6c7f255" providerId="ADAL" clId="{A7BACBCA-0404-4443-9537-6F70B0630B79}" dt="2021-05-02T03:11:55.136" v="5122"/>
          <ac:spMkLst>
            <pc:docMk/>
            <pc:sldMk cId="3242177681" sldId="315"/>
            <ac:spMk id="24" creationId="{442698AF-D99A-48A8-A693-4954DE9ED3B8}"/>
          </ac:spMkLst>
        </pc:spChg>
        <pc:spChg chg="mod">
          <ac:chgData name="Tạ Thị Mỹ Hạnh" userId="fb8786d0-c0f9-4253-b0c9-2c3fb6c7f255" providerId="ADAL" clId="{A7BACBCA-0404-4443-9537-6F70B0630B79}" dt="2021-05-02T03:11:55.136" v="5122"/>
          <ac:spMkLst>
            <pc:docMk/>
            <pc:sldMk cId="3242177681" sldId="315"/>
            <ac:spMk id="25" creationId="{B2A3FABD-F196-462F-A23B-129CD0261799}"/>
          </ac:spMkLst>
        </pc:spChg>
        <pc:spChg chg="mod">
          <ac:chgData name="Tạ Thị Mỹ Hạnh" userId="fb8786d0-c0f9-4253-b0c9-2c3fb6c7f255" providerId="ADAL" clId="{A7BACBCA-0404-4443-9537-6F70B0630B79}" dt="2021-05-02T03:11:55.136" v="5122"/>
          <ac:spMkLst>
            <pc:docMk/>
            <pc:sldMk cId="3242177681" sldId="315"/>
            <ac:spMk id="26" creationId="{FE8E9F09-21DD-42FE-82BD-15CA96541721}"/>
          </ac:spMkLst>
        </pc:spChg>
        <pc:spChg chg="mod">
          <ac:chgData name="Tạ Thị Mỹ Hạnh" userId="fb8786d0-c0f9-4253-b0c9-2c3fb6c7f255" providerId="ADAL" clId="{A7BACBCA-0404-4443-9537-6F70B0630B79}" dt="2021-05-02T03:29:55.875" v="5310"/>
          <ac:spMkLst>
            <pc:docMk/>
            <pc:sldMk cId="3242177681" sldId="315"/>
            <ac:spMk id="28" creationId="{A903CB7A-2199-4AA7-A0CC-B6377B3C4653}"/>
          </ac:spMkLst>
        </pc:spChg>
        <pc:spChg chg="mod">
          <ac:chgData name="Tạ Thị Mỹ Hạnh" userId="fb8786d0-c0f9-4253-b0c9-2c3fb6c7f255" providerId="ADAL" clId="{A7BACBCA-0404-4443-9537-6F70B0630B79}" dt="2021-05-02T03:29:55.875" v="5310"/>
          <ac:spMkLst>
            <pc:docMk/>
            <pc:sldMk cId="3242177681" sldId="315"/>
            <ac:spMk id="29" creationId="{3291B817-D001-4660-BAF0-412E5CF0143F}"/>
          </ac:spMkLst>
        </pc:spChg>
        <pc:spChg chg="mod">
          <ac:chgData name="Tạ Thị Mỹ Hạnh" userId="fb8786d0-c0f9-4253-b0c9-2c3fb6c7f255" providerId="ADAL" clId="{A7BACBCA-0404-4443-9537-6F70B0630B79}" dt="2021-05-02T03:29:55.875" v="5310"/>
          <ac:spMkLst>
            <pc:docMk/>
            <pc:sldMk cId="3242177681" sldId="315"/>
            <ac:spMk id="30" creationId="{B2171532-5391-4630-922A-3E57EB2F4388}"/>
          </ac:spMkLst>
        </pc:spChg>
        <pc:spChg chg="mod">
          <ac:chgData name="Tạ Thị Mỹ Hạnh" userId="fb8786d0-c0f9-4253-b0c9-2c3fb6c7f255" providerId="ADAL" clId="{A7BACBCA-0404-4443-9537-6F70B0630B79}" dt="2021-05-02T03:29:55.875" v="5310"/>
          <ac:spMkLst>
            <pc:docMk/>
            <pc:sldMk cId="3242177681" sldId="315"/>
            <ac:spMk id="31" creationId="{7D35FA2F-7C7C-4570-BFBA-488AFE5E5AE2}"/>
          </ac:spMkLst>
        </pc:spChg>
        <pc:spChg chg="mod">
          <ac:chgData name="Tạ Thị Mỹ Hạnh" userId="fb8786d0-c0f9-4253-b0c9-2c3fb6c7f255" providerId="ADAL" clId="{A7BACBCA-0404-4443-9537-6F70B0630B79}" dt="2021-05-02T03:29:55.875" v="5310"/>
          <ac:spMkLst>
            <pc:docMk/>
            <pc:sldMk cId="3242177681" sldId="315"/>
            <ac:spMk id="32" creationId="{1C16A7EA-FD33-42ED-AAFB-50A93CCA6E17}"/>
          </ac:spMkLst>
        </pc:spChg>
        <pc:spChg chg="mod">
          <ac:chgData name="Tạ Thị Mỹ Hạnh" userId="fb8786d0-c0f9-4253-b0c9-2c3fb6c7f255" providerId="ADAL" clId="{A7BACBCA-0404-4443-9537-6F70B0630B79}" dt="2021-05-02T03:29:55.875" v="5310"/>
          <ac:spMkLst>
            <pc:docMk/>
            <pc:sldMk cId="3242177681" sldId="315"/>
            <ac:spMk id="33" creationId="{02341F85-E9CA-4699-B72F-58032F5A6642}"/>
          </ac:spMkLst>
        </pc:spChg>
        <pc:spChg chg="mod">
          <ac:chgData name="Tạ Thị Mỹ Hạnh" userId="fb8786d0-c0f9-4253-b0c9-2c3fb6c7f255" providerId="ADAL" clId="{A7BACBCA-0404-4443-9537-6F70B0630B79}" dt="2021-05-02T03:29:55.875" v="5310"/>
          <ac:spMkLst>
            <pc:docMk/>
            <pc:sldMk cId="3242177681" sldId="315"/>
            <ac:spMk id="34" creationId="{6F002093-E14C-433C-A5A6-C65E40C64BF3}"/>
          </ac:spMkLst>
        </pc:spChg>
        <pc:spChg chg="mod">
          <ac:chgData name="Tạ Thị Mỹ Hạnh" userId="fb8786d0-c0f9-4253-b0c9-2c3fb6c7f255" providerId="ADAL" clId="{A7BACBCA-0404-4443-9537-6F70B0630B79}" dt="2021-05-02T03:29:55.875" v="5310"/>
          <ac:spMkLst>
            <pc:docMk/>
            <pc:sldMk cId="3242177681" sldId="315"/>
            <ac:spMk id="35" creationId="{0627C3D2-AAAC-4218-B9C0-F647B9671B7A}"/>
          </ac:spMkLst>
        </pc:spChg>
        <pc:spChg chg="mod">
          <ac:chgData name="Tạ Thị Mỹ Hạnh" userId="fb8786d0-c0f9-4253-b0c9-2c3fb6c7f255" providerId="ADAL" clId="{A7BACBCA-0404-4443-9537-6F70B0630B79}" dt="2021-05-02T03:29:55.875" v="5310"/>
          <ac:spMkLst>
            <pc:docMk/>
            <pc:sldMk cId="3242177681" sldId="315"/>
            <ac:spMk id="36" creationId="{9BF3C0EE-6F96-4312-AA5F-08F5BFAE83C0}"/>
          </ac:spMkLst>
        </pc:spChg>
        <pc:spChg chg="mod">
          <ac:chgData name="Tạ Thị Mỹ Hạnh" userId="fb8786d0-c0f9-4253-b0c9-2c3fb6c7f255" providerId="ADAL" clId="{A7BACBCA-0404-4443-9537-6F70B0630B79}" dt="2021-05-02T03:29:55.875" v="5310"/>
          <ac:spMkLst>
            <pc:docMk/>
            <pc:sldMk cId="3242177681" sldId="315"/>
            <ac:spMk id="37" creationId="{FF6CBFB7-880A-4EB2-8D61-CB1172C396EC}"/>
          </ac:spMkLst>
        </pc:spChg>
        <pc:spChg chg="mod">
          <ac:chgData name="Tạ Thị Mỹ Hạnh" userId="fb8786d0-c0f9-4253-b0c9-2c3fb6c7f255" providerId="ADAL" clId="{A7BACBCA-0404-4443-9537-6F70B0630B79}" dt="2021-05-02T03:29:55.875" v="5310"/>
          <ac:spMkLst>
            <pc:docMk/>
            <pc:sldMk cId="3242177681" sldId="315"/>
            <ac:spMk id="38" creationId="{A5AD6196-6A05-4141-80F6-05D1F69DFA2E}"/>
          </ac:spMkLst>
        </pc:spChg>
        <pc:spChg chg="mod">
          <ac:chgData name="Tạ Thị Mỹ Hạnh" userId="fb8786d0-c0f9-4253-b0c9-2c3fb6c7f255" providerId="ADAL" clId="{A7BACBCA-0404-4443-9537-6F70B0630B79}" dt="2021-05-02T03:29:55.875" v="5310"/>
          <ac:spMkLst>
            <pc:docMk/>
            <pc:sldMk cId="3242177681" sldId="315"/>
            <ac:spMk id="39" creationId="{D4F9241B-A8DA-4184-9BEF-307277A1B9AF}"/>
          </ac:spMkLst>
        </pc:spChg>
        <pc:spChg chg="mod">
          <ac:chgData name="Tạ Thị Mỹ Hạnh" userId="fb8786d0-c0f9-4253-b0c9-2c3fb6c7f255" providerId="ADAL" clId="{A7BACBCA-0404-4443-9537-6F70B0630B79}" dt="2021-05-02T03:29:55.875" v="5310"/>
          <ac:spMkLst>
            <pc:docMk/>
            <pc:sldMk cId="3242177681" sldId="315"/>
            <ac:spMk id="40" creationId="{1D2AA23D-159E-4336-8820-E904F5853928}"/>
          </ac:spMkLst>
        </pc:spChg>
        <pc:spChg chg="mod">
          <ac:chgData name="Tạ Thị Mỹ Hạnh" userId="fb8786d0-c0f9-4253-b0c9-2c3fb6c7f255" providerId="ADAL" clId="{A7BACBCA-0404-4443-9537-6F70B0630B79}" dt="2021-05-02T03:29:55.875" v="5310"/>
          <ac:spMkLst>
            <pc:docMk/>
            <pc:sldMk cId="3242177681" sldId="315"/>
            <ac:spMk id="41" creationId="{73986FBA-049E-4CA8-8171-AF6E77229BE2}"/>
          </ac:spMkLst>
        </pc:spChg>
        <pc:spChg chg="mod">
          <ac:chgData name="Tạ Thị Mỹ Hạnh" userId="fb8786d0-c0f9-4253-b0c9-2c3fb6c7f255" providerId="ADAL" clId="{A7BACBCA-0404-4443-9537-6F70B0630B79}" dt="2021-05-02T03:29:55.875" v="5310"/>
          <ac:spMkLst>
            <pc:docMk/>
            <pc:sldMk cId="3242177681" sldId="315"/>
            <ac:spMk id="42" creationId="{5431A0D3-5C77-41CE-936B-53462B6843F3}"/>
          </ac:spMkLst>
        </pc:spChg>
        <pc:spChg chg="mod">
          <ac:chgData name="Tạ Thị Mỹ Hạnh" userId="fb8786d0-c0f9-4253-b0c9-2c3fb6c7f255" providerId="ADAL" clId="{A7BACBCA-0404-4443-9537-6F70B0630B79}" dt="2021-05-02T03:29:55.875" v="5310"/>
          <ac:spMkLst>
            <pc:docMk/>
            <pc:sldMk cId="3242177681" sldId="315"/>
            <ac:spMk id="43" creationId="{A11C57E2-88B6-40F5-9AD6-9B09DE8ADA33}"/>
          </ac:spMkLst>
        </pc:spChg>
        <pc:spChg chg="mod">
          <ac:chgData name="Tạ Thị Mỹ Hạnh" userId="fb8786d0-c0f9-4253-b0c9-2c3fb6c7f255" providerId="ADAL" clId="{A7BACBCA-0404-4443-9537-6F70B0630B79}" dt="2021-05-02T03:29:55.875" v="5310"/>
          <ac:spMkLst>
            <pc:docMk/>
            <pc:sldMk cId="3242177681" sldId="315"/>
            <ac:spMk id="44" creationId="{C07770B3-E708-4A24-9328-0F342C64B875}"/>
          </ac:spMkLst>
        </pc:spChg>
        <pc:spChg chg="mod">
          <ac:chgData name="Tạ Thị Mỹ Hạnh" userId="fb8786d0-c0f9-4253-b0c9-2c3fb6c7f255" providerId="ADAL" clId="{A7BACBCA-0404-4443-9537-6F70B0630B79}" dt="2021-05-02T03:29:55.875" v="5310"/>
          <ac:spMkLst>
            <pc:docMk/>
            <pc:sldMk cId="3242177681" sldId="315"/>
            <ac:spMk id="45" creationId="{10D07660-45EA-42E1-8DF9-B064984F9E9F}"/>
          </ac:spMkLst>
        </pc:spChg>
        <pc:grpChg chg="add del mod">
          <ac:chgData name="Tạ Thị Mỹ Hạnh" userId="fb8786d0-c0f9-4253-b0c9-2c3fb6c7f255" providerId="ADAL" clId="{A7BACBCA-0404-4443-9537-6F70B0630B79}" dt="2021-05-02T03:29:55.126" v="5309" actId="478"/>
          <ac:grpSpMkLst>
            <pc:docMk/>
            <pc:sldMk cId="3242177681" sldId="315"/>
            <ac:grpSpMk id="6" creationId="{277B0094-86C7-4CEA-8556-4E76B6EE6F90}"/>
          </ac:grpSpMkLst>
        </pc:grpChg>
        <pc:grpChg chg="add mod">
          <ac:chgData name="Tạ Thị Mỹ Hạnh" userId="fb8786d0-c0f9-4253-b0c9-2c3fb6c7f255" providerId="ADAL" clId="{A7BACBCA-0404-4443-9537-6F70B0630B79}" dt="2021-05-02T03:29:55.875" v="5310"/>
          <ac:grpSpMkLst>
            <pc:docMk/>
            <pc:sldMk cId="3242177681" sldId="315"/>
            <ac:grpSpMk id="27" creationId="{F1C690DF-9C06-4594-B7FC-3CB62E00CDF8}"/>
          </ac:grpSpMkLst>
        </pc:grpChg>
        <pc:picChg chg="add del mod">
          <ac:chgData name="Tạ Thị Mỹ Hạnh" userId="fb8786d0-c0f9-4253-b0c9-2c3fb6c7f255" providerId="ADAL" clId="{A7BACBCA-0404-4443-9537-6F70B0630B79}" dt="2021-05-02T03:29:52.102" v="5308" actId="478"/>
          <ac:picMkLst>
            <pc:docMk/>
            <pc:sldMk cId="3242177681" sldId="315"/>
            <ac:picMk id="4" creationId="{804466FF-D4DD-4661-B044-49C7D23B67E1}"/>
          </ac:picMkLst>
        </pc:picChg>
      </pc:sldChg>
      <pc:sldChg chg="delSp modSp add mod modTransition modAnim">
        <pc:chgData name="Tạ Thị Mỹ Hạnh" userId="fb8786d0-c0f9-4253-b0c9-2c3fb6c7f255" providerId="ADAL" clId="{A7BACBCA-0404-4443-9537-6F70B0630B79}" dt="2021-05-02T03:56:33.942" v="5959"/>
        <pc:sldMkLst>
          <pc:docMk/>
          <pc:sldMk cId="1712620230" sldId="316"/>
        </pc:sldMkLst>
        <pc:spChg chg="mod">
          <ac:chgData name="Tạ Thị Mỹ Hạnh" userId="fb8786d0-c0f9-4253-b0c9-2c3fb6c7f255" providerId="ADAL" clId="{A7BACBCA-0404-4443-9537-6F70B0630B79}" dt="2021-05-02T03:32:39.598" v="5350" actId="404"/>
          <ac:spMkLst>
            <pc:docMk/>
            <pc:sldMk cId="1712620230" sldId="316"/>
            <ac:spMk id="2" creationId="{E381692A-3C7C-49BA-B987-00D2FABC5AF7}"/>
          </ac:spMkLst>
        </pc:spChg>
        <pc:spChg chg="mod">
          <ac:chgData name="Tạ Thị Mỹ Hạnh" userId="fb8786d0-c0f9-4253-b0c9-2c3fb6c7f255" providerId="ADAL" clId="{A7BACBCA-0404-4443-9537-6F70B0630B79}" dt="2021-05-02T03:19:00.640" v="5198" actId="2711"/>
          <ac:spMkLst>
            <pc:docMk/>
            <pc:sldMk cId="1712620230" sldId="316"/>
            <ac:spMk id="3" creationId="{C5E8E139-E81D-45AD-ADAD-8070D8F87141}"/>
          </ac:spMkLst>
        </pc:spChg>
        <pc:spChg chg="del">
          <ac:chgData name="Tạ Thị Mỹ Hạnh" userId="fb8786d0-c0f9-4253-b0c9-2c3fb6c7f255" providerId="ADAL" clId="{A7BACBCA-0404-4443-9537-6F70B0630B79}" dt="2021-05-02T03:29:32.977" v="5305" actId="478"/>
          <ac:spMkLst>
            <pc:docMk/>
            <pc:sldMk cId="1712620230" sldId="316"/>
            <ac:spMk id="7" creationId="{780AEDE1-11C4-4FEA-8838-3ABA03EDC1CE}"/>
          </ac:spMkLst>
        </pc:spChg>
        <pc:spChg chg="del">
          <ac:chgData name="Tạ Thị Mỹ Hạnh" userId="fb8786d0-c0f9-4253-b0c9-2c3fb6c7f255" providerId="ADAL" clId="{A7BACBCA-0404-4443-9537-6F70B0630B79}" dt="2021-05-02T03:29:42.062" v="5306" actId="478"/>
          <ac:spMkLst>
            <pc:docMk/>
            <pc:sldMk cId="1712620230" sldId="316"/>
            <ac:spMk id="10" creationId="{9F355784-A373-4EF1-AD4F-0EE534E77231}"/>
          </ac:spMkLst>
        </pc:spChg>
      </pc:sldChg>
      <pc:sldChg chg="addSp delSp modSp add mod modTransition delAnim modAnim">
        <pc:chgData name="Tạ Thị Mỹ Hạnh" userId="fb8786d0-c0f9-4253-b0c9-2c3fb6c7f255" providerId="ADAL" clId="{A7BACBCA-0404-4443-9537-6F70B0630B79}" dt="2021-05-02T03:56:33.942" v="5959"/>
        <pc:sldMkLst>
          <pc:docMk/>
          <pc:sldMk cId="514441658" sldId="317"/>
        </pc:sldMkLst>
        <pc:spChg chg="mod">
          <ac:chgData name="Tạ Thị Mỹ Hạnh" userId="fb8786d0-c0f9-4253-b0c9-2c3fb6c7f255" providerId="ADAL" clId="{A7BACBCA-0404-4443-9537-6F70B0630B79}" dt="2021-05-02T03:32:53.938" v="5366" actId="20577"/>
          <ac:spMkLst>
            <pc:docMk/>
            <pc:sldMk cId="514441658" sldId="317"/>
            <ac:spMk id="2" creationId="{E381692A-3C7C-49BA-B987-00D2FABC5AF7}"/>
          </ac:spMkLst>
        </pc:spChg>
        <pc:spChg chg="del">
          <ac:chgData name="Tạ Thị Mỹ Hạnh" userId="fb8786d0-c0f9-4253-b0c9-2c3fb6c7f255" providerId="ADAL" clId="{A7BACBCA-0404-4443-9537-6F70B0630B79}" dt="2021-05-02T03:17:33.275" v="5186" actId="478"/>
          <ac:spMkLst>
            <pc:docMk/>
            <pc:sldMk cId="514441658" sldId="317"/>
            <ac:spMk id="3" creationId="{C5E8E139-E81D-45AD-ADAD-8070D8F87141}"/>
          </ac:spMkLst>
        </pc:spChg>
        <pc:spChg chg="add del mod">
          <ac:chgData name="Tạ Thị Mỹ Hạnh" userId="fb8786d0-c0f9-4253-b0c9-2c3fb6c7f255" providerId="ADAL" clId="{A7BACBCA-0404-4443-9537-6F70B0630B79}" dt="2021-05-02T03:17:43.690" v="5188" actId="478"/>
          <ac:spMkLst>
            <pc:docMk/>
            <pc:sldMk cId="514441658" sldId="317"/>
            <ac:spMk id="27" creationId="{8C9286F6-67D4-4D34-9C8F-61FF4446AAB0}"/>
          </ac:spMkLst>
        </pc:spChg>
        <pc:spChg chg="mod">
          <ac:chgData name="Tạ Thị Mỹ Hạnh" userId="fb8786d0-c0f9-4253-b0c9-2c3fb6c7f255" providerId="ADAL" clId="{A7BACBCA-0404-4443-9537-6F70B0630B79}" dt="2021-05-02T03:30:03.827" v="5312"/>
          <ac:spMkLst>
            <pc:docMk/>
            <pc:sldMk cId="514441658" sldId="317"/>
            <ac:spMk id="30" creationId="{BECD7C2B-A8AF-414D-95E4-FA5C7EFCC7C0}"/>
          </ac:spMkLst>
        </pc:spChg>
        <pc:spChg chg="mod">
          <ac:chgData name="Tạ Thị Mỹ Hạnh" userId="fb8786d0-c0f9-4253-b0c9-2c3fb6c7f255" providerId="ADAL" clId="{A7BACBCA-0404-4443-9537-6F70B0630B79}" dt="2021-05-02T03:30:03.827" v="5312"/>
          <ac:spMkLst>
            <pc:docMk/>
            <pc:sldMk cId="514441658" sldId="317"/>
            <ac:spMk id="31" creationId="{4B737720-1E04-42DD-B377-EB3BD9BC209B}"/>
          </ac:spMkLst>
        </pc:spChg>
        <pc:spChg chg="mod">
          <ac:chgData name="Tạ Thị Mỹ Hạnh" userId="fb8786d0-c0f9-4253-b0c9-2c3fb6c7f255" providerId="ADAL" clId="{A7BACBCA-0404-4443-9537-6F70B0630B79}" dt="2021-05-02T03:30:03.827" v="5312"/>
          <ac:spMkLst>
            <pc:docMk/>
            <pc:sldMk cId="514441658" sldId="317"/>
            <ac:spMk id="32" creationId="{109E1B00-3A5A-4138-983E-F09A916E272B}"/>
          </ac:spMkLst>
        </pc:spChg>
        <pc:spChg chg="mod">
          <ac:chgData name="Tạ Thị Mỹ Hạnh" userId="fb8786d0-c0f9-4253-b0c9-2c3fb6c7f255" providerId="ADAL" clId="{A7BACBCA-0404-4443-9537-6F70B0630B79}" dt="2021-05-02T03:30:03.827" v="5312"/>
          <ac:spMkLst>
            <pc:docMk/>
            <pc:sldMk cId="514441658" sldId="317"/>
            <ac:spMk id="33" creationId="{A757AE83-06BA-49FC-8D40-2EC17BA1A03B}"/>
          </ac:spMkLst>
        </pc:spChg>
        <pc:spChg chg="mod">
          <ac:chgData name="Tạ Thị Mỹ Hạnh" userId="fb8786d0-c0f9-4253-b0c9-2c3fb6c7f255" providerId="ADAL" clId="{A7BACBCA-0404-4443-9537-6F70B0630B79}" dt="2021-05-02T03:30:03.827" v="5312"/>
          <ac:spMkLst>
            <pc:docMk/>
            <pc:sldMk cId="514441658" sldId="317"/>
            <ac:spMk id="34" creationId="{5779F3CA-7732-4F91-A64C-BD6E0A0C5A5B}"/>
          </ac:spMkLst>
        </pc:spChg>
        <pc:spChg chg="mod">
          <ac:chgData name="Tạ Thị Mỹ Hạnh" userId="fb8786d0-c0f9-4253-b0c9-2c3fb6c7f255" providerId="ADAL" clId="{A7BACBCA-0404-4443-9537-6F70B0630B79}" dt="2021-05-02T03:30:03.827" v="5312"/>
          <ac:spMkLst>
            <pc:docMk/>
            <pc:sldMk cId="514441658" sldId="317"/>
            <ac:spMk id="35" creationId="{0870E234-6B2B-4AB8-A521-A363666CBFC0}"/>
          </ac:spMkLst>
        </pc:spChg>
        <pc:spChg chg="mod">
          <ac:chgData name="Tạ Thị Mỹ Hạnh" userId="fb8786d0-c0f9-4253-b0c9-2c3fb6c7f255" providerId="ADAL" clId="{A7BACBCA-0404-4443-9537-6F70B0630B79}" dt="2021-05-02T03:30:03.827" v="5312"/>
          <ac:spMkLst>
            <pc:docMk/>
            <pc:sldMk cId="514441658" sldId="317"/>
            <ac:spMk id="36" creationId="{7CDF068A-CBBC-4749-BC61-702F87D7018C}"/>
          </ac:spMkLst>
        </pc:spChg>
        <pc:spChg chg="mod">
          <ac:chgData name="Tạ Thị Mỹ Hạnh" userId="fb8786d0-c0f9-4253-b0c9-2c3fb6c7f255" providerId="ADAL" clId="{A7BACBCA-0404-4443-9537-6F70B0630B79}" dt="2021-05-02T03:30:03.827" v="5312"/>
          <ac:spMkLst>
            <pc:docMk/>
            <pc:sldMk cId="514441658" sldId="317"/>
            <ac:spMk id="37" creationId="{2CB9918D-A71B-4E46-B4F2-9AC7FDC4C8D6}"/>
          </ac:spMkLst>
        </pc:spChg>
        <pc:spChg chg="mod">
          <ac:chgData name="Tạ Thị Mỹ Hạnh" userId="fb8786d0-c0f9-4253-b0c9-2c3fb6c7f255" providerId="ADAL" clId="{A7BACBCA-0404-4443-9537-6F70B0630B79}" dt="2021-05-02T03:30:03.827" v="5312"/>
          <ac:spMkLst>
            <pc:docMk/>
            <pc:sldMk cId="514441658" sldId="317"/>
            <ac:spMk id="38" creationId="{D439A6B6-1E19-4BC9-A900-82A920620D60}"/>
          </ac:spMkLst>
        </pc:spChg>
        <pc:spChg chg="mod">
          <ac:chgData name="Tạ Thị Mỹ Hạnh" userId="fb8786d0-c0f9-4253-b0c9-2c3fb6c7f255" providerId="ADAL" clId="{A7BACBCA-0404-4443-9537-6F70B0630B79}" dt="2021-05-02T03:30:03.827" v="5312"/>
          <ac:spMkLst>
            <pc:docMk/>
            <pc:sldMk cId="514441658" sldId="317"/>
            <ac:spMk id="39" creationId="{64DA49D2-CBF3-4B31-819A-9B77AEE1464D}"/>
          </ac:spMkLst>
        </pc:spChg>
        <pc:spChg chg="mod">
          <ac:chgData name="Tạ Thị Mỹ Hạnh" userId="fb8786d0-c0f9-4253-b0c9-2c3fb6c7f255" providerId="ADAL" clId="{A7BACBCA-0404-4443-9537-6F70B0630B79}" dt="2021-05-02T03:30:03.827" v="5312"/>
          <ac:spMkLst>
            <pc:docMk/>
            <pc:sldMk cId="514441658" sldId="317"/>
            <ac:spMk id="40" creationId="{B1C17E87-3D75-46DF-99CC-B3AD984FB886}"/>
          </ac:spMkLst>
        </pc:spChg>
        <pc:spChg chg="mod">
          <ac:chgData name="Tạ Thị Mỹ Hạnh" userId="fb8786d0-c0f9-4253-b0c9-2c3fb6c7f255" providerId="ADAL" clId="{A7BACBCA-0404-4443-9537-6F70B0630B79}" dt="2021-05-02T03:30:03.827" v="5312"/>
          <ac:spMkLst>
            <pc:docMk/>
            <pc:sldMk cId="514441658" sldId="317"/>
            <ac:spMk id="41" creationId="{A2AD5A11-BCF8-49B0-AD3D-2927955DF9C9}"/>
          </ac:spMkLst>
        </pc:spChg>
        <pc:spChg chg="mod">
          <ac:chgData name="Tạ Thị Mỹ Hạnh" userId="fb8786d0-c0f9-4253-b0c9-2c3fb6c7f255" providerId="ADAL" clId="{A7BACBCA-0404-4443-9537-6F70B0630B79}" dt="2021-05-02T03:30:03.827" v="5312"/>
          <ac:spMkLst>
            <pc:docMk/>
            <pc:sldMk cId="514441658" sldId="317"/>
            <ac:spMk id="42" creationId="{A9767C61-B39D-4C81-AE29-8EBE4CAF781A}"/>
          </ac:spMkLst>
        </pc:spChg>
        <pc:spChg chg="mod">
          <ac:chgData name="Tạ Thị Mỹ Hạnh" userId="fb8786d0-c0f9-4253-b0c9-2c3fb6c7f255" providerId="ADAL" clId="{A7BACBCA-0404-4443-9537-6F70B0630B79}" dt="2021-05-02T03:30:03.827" v="5312"/>
          <ac:spMkLst>
            <pc:docMk/>
            <pc:sldMk cId="514441658" sldId="317"/>
            <ac:spMk id="43" creationId="{C25120CC-0427-4501-816C-E73D845ED378}"/>
          </ac:spMkLst>
        </pc:spChg>
        <pc:spChg chg="mod">
          <ac:chgData name="Tạ Thị Mỹ Hạnh" userId="fb8786d0-c0f9-4253-b0c9-2c3fb6c7f255" providerId="ADAL" clId="{A7BACBCA-0404-4443-9537-6F70B0630B79}" dt="2021-05-02T03:30:03.827" v="5312"/>
          <ac:spMkLst>
            <pc:docMk/>
            <pc:sldMk cId="514441658" sldId="317"/>
            <ac:spMk id="44" creationId="{7E5DA67E-A020-429B-A243-E6634703AE8E}"/>
          </ac:spMkLst>
        </pc:spChg>
        <pc:spChg chg="mod">
          <ac:chgData name="Tạ Thị Mỹ Hạnh" userId="fb8786d0-c0f9-4253-b0c9-2c3fb6c7f255" providerId="ADAL" clId="{A7BACBCA-0404-4443-9537-6F70B0630B79}" dt="2021-05-02T03:30:03.827" v="5312"/>
          <ac:spMkLst>
            <pc:docMk/>
            <pc:sldMk cId="514441658" sldId="317"/>
            <ac:spMk id="45" creationId="{806045AE-D8CC-400F-BC15-CFC09BA90B6B}"/>
          </ac:spMkLst>
        </pc:spChg>
        <pc:spChg chg="mod">
          <ac:chgData name="Tạ Thị Mỹ Hạnh" userId="fb8786d0-c0f9-4253-b0c9-2c3fb6c7f255" providerId="ADAL" clId="{A7BACBCA-0404-4443-9537-6F70B0630B79}" dt="2021-05-02T03:30:03.827" v="5312"/>
          <ac:spMkLst>
            <pc:docMk/>
            <pc:sldMk cId="514441658" sldId="317"/>
            <ac:spMk id="46" creationId="{B3E2328B-8891-4820-9E6F-BA3D5AF37E90}"/>
          </ac:spMkLst>
        </pc:spChg>
        <pc:spChg chg="mod">
          <ac:chgData name="Tạ Thị Mỹ Hạnh" userId="fb8786d0-c0f9-4253-b0c9-2c3fb6c7f255" providerId="ADAL" clId="{A7BACBCA-0404-4443-9537-6F70B0630B79}" dt="2021-05-02T03:30:03.827" v="5312"/>
          <ac:spMkLst>
            <pc:docMk/>
            <pc:sldMk cId="514441658" sldId="317"/>
            <ac:spMk id="47" creationId="{C64E58B4-5E35-45F2-BA57-C7CE4C9C30B6}"/>
          </ac:spMkLst>
        </pc:spChg>
        <pc:grpChg chg="del mod">
          <ac:chgData name="Tạ Thị Mỹ Hạnh" userId="fb8786d0-c0f9-4253-b0c9-2c3fb6c7f255" providerId="ADAL" clId="{A7BACBCA-0404-4443-9537-6F70B0630B79}" dt="2021-05-02T03:30:02.677" v="5311" actId="478"/>
          <ac:grpSpMkLst>
            <pc:docMk/>
            <pc:sldMk cId="514441658" sldId="317"/>
            <ac:grpSpMk id="6" creationId="{277B0094-86C7-4CEA-8556-4E76B6EE6F90}"/>
          </ac:grpSpMkLst>
        </pc:grpChg>
        <pc:grpChg chg="add mod">
          <ac:chgData name="Tạ Thị Mỹ Hạnh" userId="fb8786d0-c0f9-4253-b0c9-2c3fb6c7f255" providerId="ADAL" clId="{A7BACBCA-0404-4443-9537-6F70B0630B79}" dt="2021-05-02T03:30:07.395" v="5313" actId="1076"/>
          <ac:grpSpMkLst>
            <pc:docMk/>
            <pc:sldMk cId="514441658" sldId="317"/>
            <ac:grpSpMk id="29" creationId="{BF05B3F9-94B1-4028-963A-D53DBFF7C02C}"/>
          </ac:grpSpMkLst>
        </pc:grpChg>
        <pc:graphicFrameChg chg="add mod modGraphic">
          <ac:chgData name="Tạ Thị Mỹ Hạnh" userId="fb8786d0-c0f9-4253-b0c9-2c3fb6c7f255" providerId="ADAL" clId="{A7BACBCA-0404-4443-9537-6F70B0630B79}" dt="2021-05-02T03:19:23.209" v="5200" actId="113"/>
          <ac:graphicFrameMkLst>
            <pc:docMk/>
            <pc:sldMk cId="514441658" sldId="317"/>
            <ac:graphicFrameMk id="28" creationId="{42D588A9-40FF-4152-8989-D71D9776B646}"/>
          </ac:graphicFrameMkLst>
        </pc:graphicFrameChg>
        <pc:picChg chg="mod">
          <ac:chgData name="Tạ Thị Mỹ Hạnh" userId="fb8786d0-c0f9-4253-b0c9-2c3fb6c7f255" providerId="ADAL" clId="{A7BACBCA-0404-4443-9537-6F70B0630B79}" dt="2021-05-02T03:16:14.690" v="5184" actId="1076"/>
          <ac:picMkLst>
            <pc:docMk/>
            <pc:sldMk cId="514441658" sldId="317"/>
            <ac:picMk id="4" creationId="{804466FF-D4DD-4661-B044-49C7D23B67E1}"/>
          </ac:picMkLst>
        </pc:picChg>
      </pc:sldChg>
      <pc:sldChg chg="addSp delSp modSp add mod modTransition addAnim delAnim modAnim">
        <pc:chgData name="Tạ Thị Mỹ Hạnh" userId="fb8786d0-c0f9-4253-b0c9-2c3fb6c7f255" providerId="ADAL" clId="{A7BACBCA-0404-4443-9537-6F70B0630B79}" dt="2021-05-02T03:56:33.942" v="5959"/>
        <pc:sldMkLst>
          <pc:docMk/>
          <pc:sldMk cId="3848823254" sldId="318"/>
        </pc:sldMkLst>
        <pc:spChg chg="del mod">
          <ac:chgData name="Tạ Thị Mỹ Hạnh" userId="fb8786d0-c0f9-4253-b0c9-2c3fb6c7f255" providerId="ADAL" clId="{A7BACBCA-0404-4443-9537-6F70B0630B79}" dt="2021-05-02T03:33:03.430" v="5367" actId="478"/>
          <ac:spMkLst>
            <pc:docMk/>
            <pc:sldMk cId="3848823254" sldId="318"/>
            <ac:spMk id="2" creationId="{E381692A-3C7C-49BA-B987-00D2FABC5AF7}"/>
          </ac:spMkLst>
        </pc:spChg>
        <pc:spChg chg="add del mod">
          <ac:chgData name="Tạ Thị Mỹ Hạnh" userId="fb8786d0-c0f9-4253-b0c9-2c3fb6c7f255" providerId="ADAL" clId="{A7BACBCA-0404-4443-9537-6F70B0630B79}" dt="2021-05-02T03:33:06.269" v="5368" actId="478"/>
          <ac:spMkLst>
            <pc:docMk/>
            <pc:sldMk cId="3848823254" sldId="318"/>
            <ac:spMk id="5" creationId="{62DE294D-1953-4D26-A89D-54CD78A18C53}"/>
          </ac:spMkLst>
        </pc:spChg>
        <pc:spChg chg="mod">
          <ac:chgData name="Tạ Thị Mỹ Hạnh" userId="fb8786d0-c0f9-4253-b0c9-2c3fb6c7f255" providerId="ADAL" clId="{A7BACBCA-0404-4443-9537-6F70B0630B79}" dt="2021-05-02T03:30:11.489" v="5315"/>
          <ac:spMkLst>
            <pc:docMk/>
            <pc:sldMk cId="3848823254" sldId="318"/>
            <ac:spMk id="29" creationId="{45DD2BC8-4D2D-4D8F-9FB6-2484E4EA23C3}"/>
          </ac:spMkLst>
        </pc:spChg>
        <pc:spChg chg="mod">
          <ac:chgData name="Tạ Thị Mỹ Hạnh" userId="fb8786d0-c0f9-4253-b0c9-2c3fb6c7f255" providerId="ADAL" clId="{A7BACBCA-0404-4443-9537-6F70B0630B79}" dt="2021-05-02T03:30:11.489" v="5315"/>
          <ac:spMkLst>
            <pc:docMk/>
            <pc:sldMk cId="3848823254" sldId="318"/>
            <ac:spMk id="30" creationId="{E262F19E-C7EB-4571-B123-3105805C3C88}"/>
          </ac:spMkLst>
        </pc:spChg>
        <pc:spChg chg="mod">
          <ac:chgData name="Tạ Thị Mỹ Hạnh" userId="fb8786d0-c0f9-4253-b0c9-2c3fb6c7f255" providerId="ADAL" clId="{A7BACBCA-0404-4443-9537-6F70B0630B79}" dt="2021-05-02T03:30:11.489" v="5315"/>
          <ac:spMkLst>
            <pc:docMk/>
            <pc:sldMk cId="3848823254" sldId="318"/>
            <ac:spMk id="31" creationId="{A638F586-F053-4AC3-9680-D56EB71B0757}"/>
          </ac:spMkLst>
        </pc:spChg>
        <pc:spChg chg="mod">
          <ac:chgData name="Tạ Thị Mỹ Hạnh" userId="fb8786d0-c0f9-4253-b0c9-2c3fb6c7f255" providerId="ADAL" clId="{A7BACBCA-0404-4443-9537-6F70B0630B79}" dt="2021-05-02T03:30:11.489" v="5315"/>
          <ac:spMkLst>
            <pc:docMk/>
            <pc:sldMk cId="3848823254" sldId="318"/>
            <ac:spMk id="32" creationId="{579217E8-40B2-4AC6-9DE7-5165B6775EA1}"/>
          </ac:spMkLst>
        </pc:spChg>
        <pc:spChg chg="mod">
          <ac:chgData name="Tạ Thị Mỹ Hạnh" userId="fb8786d0-c0f9-4253-b0c9-2c3fb6c7f255" providerId="ADAL" clId="{A7BACBCA-0404-4443-9537-6F70B0630B79}" dt="2021-05-02T03:30:11.489" v="5315"/>
          <ac:spMkLst>
            <pc:docMk/>
            <pc:sldMk cId="3848823254" sldId="318"/>
            <ac:spMk id="33" creationId="{063BC513-7105-4CD8-91A7-866EC10F3C94}"/>
          </ac:spMkLst>
        </pc:spChg>
        <pc:spChg chg="mod">
          <ac:chgData name="Tạ Thị Mỹ Hạnh" userId="fb8786d0-c0f9-4253-b0c9-2c3fb6c7f255" providerId="ADAL" clId="{A7BACBCA-0404-4443-9537-6F70B0630B79}" dt="2021-05-02T03:30:11.489" v="5315"/>
          <ac:spMkLst>
            <pc:docMk/>
            <pc:sldMk cId="3848823254" sldId="318"/>
            <ac:spMk id="34" creationId="{BD431B0C-90AE-4E30-A3E7-24FCD6E9552D}"/>
          </ac:spMkLst>
        </pc:spChg>
        <pc:spChg chg="mod">
          <ac:chgData name="Tạ Thị Mỹ Hạnh" userId="fb8786d0-c0f9-4253-b0c9-2c3fb6c7f255" providerId="ADAL" clId="{A7BACBCA-0404-4443-9537-6F70B0630B79}" dt="2021-05-02T03:30:11.489" v="5315"/>
          <ac:spMkLst>
            <pc:docMk/>
            <pc:sldMk cId="3848823254" sldId="318"/>
            <ac:spMk id="35" creationId="{D762483C-0886-4514-A09E-E85D58F29568}"/>
          </ac:spMkLst>
        </pc:spChg>
        <pc:spChg chg="mod">
          <ac:chgData name="Tạ Thị Mỹ Hạnh" userId="fb8786d0-c0f9-4253-b0c9-2c3fb6c7f255" providerId="ADAL" clId="{A7BACBCA-0404-4443-9537-6F70B0630B79}" dt="2021-05-02T03:30:11.489" v="5315"/>
          <ac:spMkLst>
            <pc:docMk/>
            <pc:sldMk cId="3848823254" sldId="318"/>
            <ac:spMk id="36" creationId="{E271797D-4CDE-4336-8CD7-08D84B8F6E5C}"/>
          </ac:spMkLst>
        </pc:spChg>
        <pc:spChg chg="mod">
          <ac:chgData name="Tạ Thị Mỹ Hạnh" userId="fb8786d0-c0f9-4253-b0c9-2c3fb6c7f255" providerId="ADAL" clId="{A7BACBCA-0404-4443-9537-6F70B0630B79}" dt="2021-05-02T03:30:11.489" v="5315"/>
          <ac:spMkLst>
            <pc:docMk/>
            <pc:sldMk cId="3848823254" sldId="318"/>
            <ac:spMk id="37" creationId="{6E7824A7-3E4A-4FE9-8757-25F9516BDCD7}"/>
          </ac:spMkLst>
        </pc:spChg>
        <pc:spChg chg="mod">
          <ac:chgData name="Tạ Thị Mỹ Hạnh" userId="fb8786d0-c0f9-4253-b0c9-2c3fb6c7f255" providerId="ADAL" clId="{A7BACBCA-0404-4443-9537-6F70B0630B79}" dt="2021-05-02T03:30:11.489" v="5315"/>
          <ac:spMkLst>
            <pc:docMk/>
            <pc:sldMk cId="3848823254" sldId="318"/>
            <ac:spMk id="38" creationId="{02650C3B-AAFA-43B6-A9B4-1E5A17431C65}"/>
          </ac:spMkLst>
        </pc:spChg>
        <pc:spChg chg="mod">
          <ac:chgData name="Tạ Thị Mỹ Hạnh" userId="fb8786d0-c0f9-4253-b0c9-2c3fb6c7f255" providerId="ADAL" clId="{A7BACBCA-0404-4443-9537-6F70B0630B79}" dt="2021-05-02T03:30:11.489" v="5315"/>
          <ac:spMkLst>
            <pc:docMk/>
            <pc:sldMk cId="3848823254" sldId="318"/>
            <ac:spMk id="39" creationId="{9E9239E2-5810-4246-9CB1-F744E3D344BA}"/>
          </ac:spMkLst>
        </pc:spChg>
        <pc:spChg chg="mod">
          <ac:chgData name="Tạ Thị Mỹ Hạnh" userId="fb8786d0-c0f9-4253-b0c9-2c3fb6c7f255" providerId="ADAL" clId="{A7BACBCA-0404-4443-9537-6F70B0630B79}" dt="2021-05-02T03:30:11.489" v="5315"/>
          <ac:spMkLst>
            <pc:docMk/>
            <pc:sldMk cId="3848823254" sldId="318"/>
            <ac:spMk id="40" creationId="{D03A17C0-8A6C-4E00-A193-9C86CE126220}"/>
          </ac:spMkLst>
        </pc:spChg>
        <pc:spChg chg="mod">
          <ac:chgData name="Tạ Thị Mỹ Hạnh" userId="fb8786d0-c0f9-4253-b0c9-2c3fb6c7f255" providerId="ADAL" clId="{A7BACBCA-0404-4443-9537-6F70B0630B79}" dt="2021-05-02T03:30:11.489" v="5315"/>
          <ac:spMkLst>
            <pc:docMk/>
            <pc:sldMk cId="3848823254" sldId="318"/>
            <ac:spMk id="41" creationId="{714B27B0-CC6D-4B1D-BAD8-012AC4F195A8}"/>
          </ac:spMkLst>
        </pc:spChg>
        <pc:spChg chg="mod">
          <ac:chgData name="Tạ Thị Mỹ Hạnh" userId="fb8786d0-c0f9-4253-b0c9-2c3fb6c7f255" providerId="ADAL" clId="{A7BACBCA-0404-4443-9537-6F70B0630B79}" dt="2021-05-02T03:30:11.489" v="5315"/>
          <ac:spMkLst>
            <pc:docMk/>
            <pc:sldMk cId="3848823254" sldId="318"/>
            <ac:spMk id="42" creationId="{5CC23E06-FEC5-49A1-9B18-BF9DFE62550F}"/>
          </ac:spMkLst>
        </pc:spChg>
        <pc:spChg chg="mod">
          <ac:chgData name="Tạ Thị Mỹ Hạnh" userId="fb8786d0-c0f9-4253-b0c9-2c3fb6c7f255" providerId="ADAL" clId="{A7BACBCA-0404-4443-9537-6F70B0630B79}" dt="2021-05-02T03:30:11.489" v="5315"/>
          <ac:spMkLst>
            <pc:docMk/>
            <pc:sldMk cId="3848823254" sldId="318"/>
            <ac:spMk id="43" creationId="{9C28D5C4-D062-43C8-8E13-DB82436419EB}"/>
          </ac:spMkLst>
        </pc:spChg>
        <pc:spChg chg="mod">
          <ac:chgData name="Tạ Thị Mỹ Hạnh" userId="fb8786d0-c0f9-4253-b0c9-2c3fb6c7f255" providerId="ADAL" clId="{A7BACBCA-0404-4443-9537-6F70B0630B79}" dt="2021-05-02T03:30:11.489" v="5315"/>
          <ac:spMkLst>
            <pc:docMk/>
            <pc:sldMk cId="3848823254" sldId="318"/>
            <ac:spMk id="44" creationId="{4D3C9B06-FC21-4DFD-B5AE-4A5CCE73AC4C}"/>
          </ac:spMkLst>
        </pc:spChg>
        <pc:spChg chg="mod">
          <ac:chgData name="Tạ Thị Mỹ Hạnh" userId="fb8786d0-c0f9-4253-b0c9-2c3fb6c7f255" providerId="ADAL" clId="{A7BACBCA-0404-4443-9537-6F70B0630B79}" dt="2021-05-02T03:30:11.489" v="5315"/>
          <ac:spMkLst>
            <pc:docMk/>
            <pc:sldMk cId="3848823254" sldId="318"/>
            <ac:spMk id="45" creationId="{2A3419E6-3E67-4ACA-BDA5-292E6B9F829C}"/>
          </ac:spMkLst>
        </pc:spChg>
        <pc:spChg chg="mod">
          <ac:chgData name="Tạ Thị Mỹ Hạnh" userId="fb8786d0-c0f9-4253-b0c9-2c3fb6c7f255" providerId="ADAL" clId="{A7BACBCA-0404-4443-9537-6F70B0630B79}" dt="2021-05-02T03:30:11.489" v="5315"/>
          <ac:spMkLst>
            <pc:docMk/>
            <pc:sldMk cId="3848823254" sldId="318"/>
            <ac:spMk id="46" creationId="{2DD8235E-3092-4C55-8E95-CFA6921AF2E9}"/>
          </ac:spMkLst>
        </pc:spChg>
        <pc:spChg chg="add mod">
          <ac:chgData name="Tạ Thị Mỹ Hạnh" userId="fb8786d0-c0f9-4253-b0c9-2c3fb6c7f255" providerId="ADAL" clId="{A7BACBCA-0404-4443-9537-6F70B0630B79}" dt="2021-05-02T03:33:14.604" v="5371" actId="20577"/>
          <ac:spMkLst>
            <pc:docMk/>
            <pc:sldMk cId="3848823254" sldId="318"/>
            <ac:spMk id="48" creationId="{A072D4D8-7D1F-472E-AA01-002DEABCF908}"/>
          </ac:spMkLst>
        </pc:spChg>
        <pc:grpChg chg="del mod">
          <ac:chgData name="Tạ Thị Mỹ Hạnh" userId="fb8786d0-c0f9-4253-b0c9-2c3fb6c7f255" providerId="ADAL" clId="{A7BACBCA-0404-4443-9537-6F70B0630B79}" dt="2021-05-02T03:30:10.968" v="5314" actId="478"/>
          <ac:grpSpMkLst>
            <pc:docMk/>
            <pc:sldMk cId="3848823254" sldId="318"/>
            <ac:grpSpMk id="6" creationId="{277B0094-86C7-4CEA-8556-4E76B6EE6F90}"/>
          </ac:grpSpMkLst>
        </pc:grpChg>
        <pc:grpChg chg="add mod">
          <ac:chgData name="Tạ Thị Mỹ Hạnh" userId="fb8786d0-c0f9-4253-b0c9-2c3fb6c7f255" providerId="ADAL" clId="{A7BACBCA-0404-4443-9537-6F70B0630B79}" dt="2021-05-02T03:30:27.413" v="5322" actId="14100"/>
          <ac:grpSpMkLst>
            <pc:docMk/>
            <pc:sldMk cId="3848823254" sldId="318"/>
            <ac:grpSpMk id="27" creationId="{270D5642-3D3C-4C0A-BC9D-8A7522C0D556}"/>
          </ac:grpSpMkLst>
        </pc:grpChg>
        <pc:graphicFrameChg chg="del mod modGraphic">
          <ac:chgData name="Tạ Thị Mỹ Hạnh" userId="fb8786d0-c0f9-4253-b0c9-2c3fb6c7f255" providerId="ADAL" clId="{A7BACBCA-0404-4443-9537-6F70B0630B79}" dt="2021-05-02T03:31:02.243" v="5323" actId="478"/>
          <ac:graphicFrameMkLst>
            <pc:docMk/>
            <pc:sldMk cId="3848823254" sldId="318"/>
            <ac:graphicFrameMk id="28" creationId="{42D588A9-40FF-4152-8989-D71D9776B646}"/>
          </ac:graphicFrameMkLst>
        </pc:graphicFrameChg>
        <pc:graphicFrameChg chg="add mod modGraphic">
          <ac:chgData name="Tạ Thị Mỹ Hạnh" userId="fb8786d0-c0f9-4253-b0c9-2c3fb6c7f255" providerId="ADAL" clId="{A7BACBCA-0404-4443-9537-6F70B0630B79}" dt="2021-05-02T03:36:08.231" v="5434" actId="20577"/>
          <ac:graphicFrameMkLst>
            <pc:docMk/>
            <pc:sldMk cId="3848823254" sldId="318"/>
            <ac:graphicFrameMk id="47" creationId="{BC9151B6-747A-4BCF-B59E-FF7BB53C12E8}"/>
          </ac:graphicFrameMkLst>
        </pc:graphicFrameChg>
        <pc:picChg chg="mod">
          <ac:chgData name="Tạ Thị Mỹ Hạnh" userId="fb8786d0-c0f9-4253-b0c9-2c3fb6c7f255" providerId="ADAL" clId="{A7BACBCA-0404-4443-9537-6F70B0630B79}" dt="2021-05-02T03:30:14.243" v="5317" actId="1076"/>
          <ac:picMkLst>
            <pc:docMk/>
            <pc:sldMk cId="3848823254" sldId="318"/>
            <ac:picMk id="4" creationId="{804466FF-D4DD-4661-B044-49C7D23B67E1}"/>
          </ac:picMkLst>
        </pc:picChg>
      </pc:sldChg>
      <pc:sldChg chg="addSp delSp modSp add mod ord modTransition delAnim modAnim">
        <pc:chgData name="Tạ Thị Mỹ Hạnh" userId="fb8786d0-c0f9-4253-b0c9-2c3fb6c7f255" providerId="ADAL" clId="{A7BACBCA-0404-4443-9537-6F70B0630B79}" dt="2021-05-02T03:56:33.942" v="5959"/>
        <pc:sldMkLst>
          <pc:docMk/>
          <pc:sldMk cId="1631723818" sldId="319"/>
        </pc:sldMkLst>
        <pc:spChg chg="mod">
          <ac:chgData name="Tạ Thị Mỹ Hạnh" userId="fb8786d0-c0f9-4253-b0c9-2c3fb6c7f255" providerId="ADAL" clId="{A7BACBCA-0404-4443-9537-6F70B0630B79}" dt="2021-05-02T03:37:43.535" v="5444" actId="1076"/>
          <ac:spMkLst>
            <pc:docMk/>
            <pc:sldMk cId="1631723818" sldId="319"/>
            <ac:spMk id="2" creationId="{E381692A-3C7C-49BA-B987-00D2FABC5AF7}"/>
          </ac:spMkLst>
        </pc:spChg>
        <pc:spChg chg="add mod">
          <ac:chgData name="Tạ Thị Mỹ Hạnh" userId="fb8786d0-c0f9-4253-b0c9-2c3fb6c7f255" providerId="ADAL" clId="{A7BACBCA-0404-4443-9537-6F70B0630B79}" dt="2021-05-02T03:47:36.970" v="5538" actId="1035"/>
          <ac:spMkLst>
            <pc:docMk/>
            <pc:sldMk cId="1631723818" sldId="319"/>
            <ac:spMk id="3" creationId="{F4E392F6-8ACC-4A52-BCB7-9A7EF8351940}"/>
          </ac:spMkLst>
        </pc:spChg>
        <pc:graphicFrameChg chg="del">
          <ac:chgData name="Tạ Thị Mỹ Hạnh" userId="fb8786d0-c0f9-4253-b0c9-2c3fb6c7f255" providerId="ADAL" clId="{A7BACBCA-0404-4443-9537-6F70B0630B79}" dt="2021-05-02T03:37:10.002" v="5439" actId="478"/>
          <ac:graphicFrameMkLst>
            <pc:docMk/>
            <pc:sldMk cId="1631723818" sldId="319"/>
            <ac:graphicFrameMk id="28" creationId="{42D588A9-40FF-4152-8989-D71D9776B646}"/>
          </ac:graphicFrameMkLst>
        </pc:graphicFrameChg>
      </pc:sldChg>
      <pc:sldChg chg="addSp delSp modSp add del mod ord delAnim modAnim">
        <pc:chgData name="Tạ Thị Mỹ Hạnh" userId="fb8786d0-c0f9-4253-b0c9-2c3fb6c7f255" providerId="ADAL" clId="{A7BACBCA-0404-4443-9537-6F70B0630B79}" dt="2021-05-02T03:47:45.636" v="5539" actId="47"/>
        <pc:sldMkLst>
          <pc:docMk/>
          <pc:sldMk cId="1516671306" sldId="320"/>
        </pc:sldMkLst>
        <pc:spChg chg="add del mod">
          <ac:chgData name="Tạ Thị Mỹ Hạnh" userId="fb8786d0-c0f9-4253-b0c9-2c3fb6c7f255" providerId="ADAL" clId="{A7BACBCA-0404-4443-9537-6F70B0630B79}" dt="2021-05-02T03:41:25.236" v="5507"/>
          <ac:spMkLst>
            <pc:docMk/>
            <pc:sldMk cId="1516671306" sldId="320"/>
            <ac:spMk id="3" creationId="{2F85A445-0AEA-4756-8216-45F73FEA85FD}"/>
          </ac:spMkLst>
        </pc:spChg>
        <pc:spChg chg="add mod">
          <ac:chgData name="Tạ Thị Mỹ Hạnh" userId="fb8786d0-c0f9-4253-b0c9-2c3fb6c7f255" providerId="ADAL" clId="{A7BACBCA-0404-4443-9537-6F70B0630B79}" dt="2021-05-02T03:41:41.049" v="5511" actId="207"/>
          <ac:spMkLst>
            <pc:docMk/>
            <pc:sldMk cId="1516671306" sldId="320"/>
            <ac:spMk id="5" creationId="{06295EB7-2AA1-4BF9-8C1E-02CCBD7FBD7F}"/>
          </ac:spMkLst>
        </pc:spChg>
        <pc:spChg chg="add mod">
          <ac:chgData name="Tạ Thị Mỹ Hạnh" userId="fb8786d0-c0f9-4253-b0c9-2c3fb6c7f255" providerId="ADAL" clId="{A7BACBCA-0404-4443-9537-6F70B0630B79}" dt="2021-05-02T03:41:51.327" v="5514" actId="571"/>
          <ac:spMkLst>
            <pc:docMk/>
            <pc:sldMk cId="1516671306" sldId="320"/>
            <ac:spMk id="28" creationId="{99AF8104-DBDE-4779-B1FD-6E7F2A4ABEFD}"/>
          </ac:spMkLst>
        </pc:spChg>
        <pc:spChg chg="mod">
          <ac:chgData name="Tạ Thị Mỹ Hạnh" userId="fb8786d0-c0f9-4253-b0c9-2c3fb6c7f255" providerId="ADAL" clId="{A7BACBCA-0404-4443-9537-6F70B0630B79}" dt="2021-05-02T03:39:44.644" v="5485" actId="20577"/>
          <ac:spMkLst>
            <pc:docMk/>
            <pc:sldMk cId="1516671306" sldId="320"/>
            <ac:spMk id="48" creationId="{A072D4D8-7D1F-472E-AA01-002DEABCF908}"/>
          </ac:spMkLst>
        </pc:spChg>
        <pc:spChg chg="add mod">
          <ac:chgData name="Tạ Thị Mỹ Hạnh" userId="fb8786d0-c0f9-4253-b0c9-2c3fb6c7f255" providerId="ADAL" clId="{A7BACBCA-0404-4443-9537-6F70B0630B79}" dt="2021-05-02T03:41:54.840" v="5515" actId="571"/>
          <ac:spMkLst>
            <pc:docMk/>
            <pc:sldMk cId="1516671306" sldId="320"/>
            <ac:spMk id="49" creationId="{6EC93A04-53AD-4298-9FDC-4EC06BBAD836}"/>
          </ac:spMkLst>
        </pc:spChg>
        <pc:spChg chg="add mod">
          <ac:chgData name="Tạ Thị Mỹ Hạnh" userId="fb8786d0-c0f9-4253-b0c9-2c3fb6c7f255" providerId="ADAL" clId="{A7BACBCA-0404-4443-9537-6F70B0630B79}" dt="2021-05-02T03:41:56.999" v="5516" actId="571"/>
          <ac:spMkLst>
            <pc:docMk/>
            <pc:sldMk cId="1516671306" sldId="320"/>
            <ac:spMk id="50" creationId="{477D04A4-52DF-427C-9E6F-D65531F7AE8D}"/>
          </ac:spMkLst>
        </pc:spChg>
        <pc:spChg chg="add mod">
          <ac:chgData name="Tạ Thị Mỹ Hạnh" userId="fb8786d0-c0f9-4253-b0c9-2c3fb6c7f255" providerId="ADAL" clId="{A7BACBCA-0404-4443-9537-6F70B0630B79}" dt="2021-05-02T03:42:01.927" v="5517" actId="571"/>
          <ac:spMkLst>
            <pc:docMk/>
            <pc:sldMk cId="1516671306" sldId="320"/>
            <ac:spMk id="51" creationId="{3DAEBFB4-5349-498A-812E-8359C1ED61D5}"/>
          </ac:spMkLst>
        </pc:spChg>
        <pc:spChg chg="add mod">
          <ac:chgData name="Tạ Thị Mỹ Hạnh" userId="fb8786d0-c0f9-4253-b0c9-2c3fb6c7f255" providerId="ADAL" clId="{A7BACBCA-0404-4443-9537-6F70B0630B79}" dt="2021-05-02T03:42:06.656" v="5519" actId="1037"/>
          <ac:spMkLst>
            <pc:docMk/>
            <pc:sldMk cId="1516671306" sldId="320"/>
            <ac:spMk id="52" creationId="{F40A8B5D-9364-441C-8112-F7865D1F75E5}"/>
          </ac:spMkLst>
        </pc:spChg>
        <pc:graphicFrameChg chg="add mod modGraphic">
          <ac:chgData name="Tạ Thị Mỹ Hạnh" userId="fb8786d0-c0f9-4253-b0c9-2c3fb6c7f255" providerId="ADAL" clId="{A7BACBCA-0404-4443-9537-6F70B0630B79}" dt="2021-05-02T03:41:46.737" v="5513" actId="6549"/>
          <ac:graphicFrameMkLst>
            <pc:docMk/>
            <pc:sldMk cId="1516671306" sldId="320"/>
            <ac:graphicFrameMk id="2" creationId="{88167BE3-BEA6-48E6-B0F1-B64A35BA8F07}"/>
          </ac:graphicFrameMkLst>
        </pc:graphicFrameChg>
        <pc:graphicFrameChg chg="del">
          <ac:chgData name="Tạ Thị Mỹ Hạnh" userId="fb8786d0-c0f9-4253-b0c9-2c3fb6c7f255" providerId="ADAL" clId="{A7BACBCA-0404-4443-9537-6F70B0630B79}" dt="2021-05-02T03:39:55.721" v="5486" actId="478"/>
          <ac:graphicFrameMkLst>
            <pc:docMk/>
            <pc:sldMk cId="1516671306" sldId="320"/>
            <ac:graphicFrameMk id="47" creationId="{BC9151B6-747A-4BCF-B59E-FF7BB53C12E8}"/>
          </ac:graphicFrameMkLst>
        </pc:graphicFrameChg>
      </pc:sldChg>
      <pc:sldChg chg="modSp add mod modTransition modAnim">
        <pc:chgData name="Tạ Thị Mỹ Hạnh" userId="fb8786d0-c0f9-4253-b0c9-2c3fb6c7f255" providerId="ADAL" clId="{A7BACBCA-0404-4443-9537-6F70B0630B79}" dt="2021-05-02T03:56:33.942" v="5959"/>
        <pc:sldMkLst>
          <pc:docMk/>
          <pc:sldMk cId="2865458213" sldId="320"/>
        </pc:sldMkLst>
        <pc:spChg chg="mod">
          <ac:chgData name="Tạ Thị Mỹ Hạnh" userId="fb8786d0-c0f9-4253-b0c9-2c3fb6c7f255" providerId="ADAL" clId="{A7BACBCA-0404-4443-9537-6F70B0630B79}" dt="2021-05-02T03:47:52.558" v="5541" actId="20577"/>
          <ac:spMkLst>
            <pc:docMk/>
            <pc:sldMk cId="2865458213" sldId="320"/>
            <ac:spMk id="2" creationId="{E381692A-3C7C-49BA-B987-00D2FABC5AF7}"/>
          </ac:spMkLst>
        </pc:spChg>
        <pc:spChg chg="mod">
          <ac:chgData name="Tạ Thị Mỹ Hạnh" userId="fb8786d0-c0f9-4253-b0c9-2c3fb6c7f255" providerId="ADAL" clId="{A7BACBCA-0404-4443-9537-6F70B0630B79}" dt="2021-05-02T03:48:20.475" v="5546" actId="1076"/>
          <ac:spMkLst>
            <pc:docMk/>
            <pc:sldMk cId="2865458213" sldId="320"/>
            <ac:spMk id="3" creationId="{F4E392F6-8ACC-4A52-BCB7-9A7EF8351940}"/>
          </ac:spMkLst>
        </pc:spChg>
      </pc:sldChg>
      <pc:sldChg chg="addSp delSp modSp new mod modTransition">
        <pc:chgData name="Tạ Thị Mỹ Hạnh" userId="fb8786d0-c0f9-4253-b0c9-2c3fb6c7f255" providerId="ADAL" clId="{A7BACBCA-0404-4443-9537-6F70B0630B79}" dt="2021-05-02T03:56:33.942" v="5959"/>
        <pc:sldMkLst>
          <pc:docMk/>
          <pc:sldMk cId="3029385794" sldId="321"/>
        </pc:sldMkLst>
        <pc:spChg chg="del">
          <ac:chgData name="Tạ Thị Mỹ Hạnh" userId="fb8786d0-c0f9-4253-b0c9-2c3fb6c7f255" providerId="ADAL" clId="{A7BACBCA-0404-4443-9537-6F70B0630B79}" dt="2021-05-02T03:51:18.673" v="5548"/>
          <ac:spMkLst>
            <pc:docMk/>
            <pc:sldMk cId="3029385794" sldId="321"/>
            <ac:spMk id="2" creationId="{71800109-F029-4F9A-90DC-43345B90CC1A}"/>
          </ac:spMkLst>
        </pc:spChg>
        <pc:spChg chg="del">
          <ac:chgData name="Tạ Thị Mỹ Hạnh" userId="fb8786d0-c0f9-4253-b0c9-2c3fb6c7f255" providerId="ADAL" clId="{A7BACBCA-0404-4443-9537-6F70B0630B79}" dt="2021-05-02T03:51:18.673" v="5548"/>
          <ac:spMkLst>
            <pc:docMk/>
            <pc:sldMk cId="3029385794" sldId="321"/>
            <ac:spMk id="3" creationId="{813E4526-EFBB-4079-A516-788B85FF4DD0}"/>
          </ac:spMkLst>
        </pc:spChg>
        <pc:spChg chg="add mod">
          <ac:chgData name="Tạ Thị Mỹ Hạnh" userId="fb8786d0-c0f9-4253-b0c9-2c3fb6c7f255" providerId="ADAL" clId="{A7BACBCA-0404-4443-9537-6F70B0630B79}" dt="2021-05-02T03:54:39.630" v="5915" actId="1076"/>
          <ac:spMkLst>
            <pc:docMk/>
            <pc:sldMk cId="3029385794" sldId="321"/>
            <ac:spMk id="4" creationId="{961E329A-B0B6-49E4-8BFD-CD86E435394C}"/>
          </ac:spMkLst>
        </pc:spChg>
        <pc:spChg chg="add mod">
          <ac:chgData name="Tạ Thị Mỹ Hạnh" userId="fb8786d0-c0f9-4253-b0c9-2c3fb6c7f255" providerId="ADAL" clId="{A7BACBCA-0404-4443-9537-6F70B0630B79}" dt="2021-05-02T03:54:26.790" v="5913" actId="1076"/>
          <ac:spMkLst>
            <pc:docMk/>
            <pc:sldMk cId="3029385794" sldId="321"/>
            <ac:spMk id="5" creationId="{8F3B8B4A-09B4-4CDE-A2BA-130A739917B9}"/>
          </ac:spMkLst>
        </pc:spChg>
      </pc:sldChg>
      <pc:sldMasterChg chg="delSldLayout">
        <pc:chgData name="Tạ Thị Mỹ Hạnh" userId="fb8786d0-c0f9-4253-b0c9-2c3fb6c7f255" providerId="ADAL" clId="{A7BACBCA-0404-4443-9537-6F70B0630B79}" dt="2021-05-02T03:56:21.719" v="5957" actId="47"/>
        <pc:sldMasterMkLst>
          <pc:docMk/>
          <pc:sldMasterMk cId="0" sldId="2147483677"/>
        </pc:sldMasterMkLst>
        <pc:sldLayoutChg chg="del">
          <pc:chgData name="Tạ Thị Mỹ Hạnh" userId="fb8786d0-c0f9-4253-b0c9-2c3fb6c7f255" providerId="ADAL" clId="{A7BACBCA-0404-4443-9537-6F70B0630B79}" dt="2021-05-02T03:56:21.719" v="5957" actId="47"/>
          <pc:sldLayoutMkLst>
            <pc:docMk/>
            <pc:sldMasterMk cId="0" sldId="2147483677"/>
            <pc:sldLayoutMk cId="0" sldId="2147483649"/>
          </pc:sldLayoutMkLst>
        </pc:sldLayoutChg>
        <pc:sldLayoutChg chg="del">
          <pc:chgData name="Tạ Thị Mỹ Hạnh" userId="fb8786d0-c0f9-4253-b0c9-2c3fb6c7f255" providerId="ADAL" clId="{A7BACBCA-0404-4443-9537-6F70B0630B79}" dt="2021-05-01T14:56:24.594" v="130" actId="47"/>
          <pc:sldLayoutMkLst>
            <pc:docMk/>
            <pc:sldMasterMk cId="0" sldId="2147483677"/>
            <pc:sldLayoutMk cId="0" sldId="2147483650"/>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2"/>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5"/>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7"/>
          </pc:sldLayoutMkLst>
        </pc:sldLayoutChg>
        <pc:sldLayoutChg chg="del">
          <pc:chgData name="Tạ Thị Mỹ Hạnh" userId="fb8786d0-c0f9-4253-b0c9-2c3fb6c7f255" providerId="ADAL" clId="{A7BACBCA-0404-4443-9537-6F70B0630B79}" dt="2021-05-01T15:03:52.081" v="373" actId="47"/>
          <pc:sldLayoutMkLst>
            <pc:docMk/>
            <pc:sldMasterMk cId="0" sldId="2147483677"/>
            <pc:sldLayoutMk cId="0" sldId="2147483658"/>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9"/>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2"/>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3"/>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4"/>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5"/>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6"/>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7"/>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8"/>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7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73"/>
          </pc:sldLayoutMkLst>
        </pc:sldLayoutChg>
      </pc:sldMasterChg>
    </pc:docChg>
  </pc:docChgLst>
  <pc:docChgLst>
    <pc:chgData name="Tạ Thị Mỹ Hạnh" userId="fb8786d0-c0f9-4253-b0c9-2c3fb6c7f255" providerId="ADAL" clId="{942D3D8A-1746-473D-891F-5BD9CAA3423C}"/>
    <pc:docChg chg="undo custSel addSld delSld modSld sldOrd">
      <pc:chgData name="Tạ Thị Mỹ Hạnh" userId="fb8786d0-c0f9-4253-b0c9-2c3fb6c7f255" providerId="ADAL" clId="{942D3D8A-1746-473D-891F-5BD9CAA3423C}" dt="2021-05-03T02:37:37.708" v="2798" actId="20577"/>
      <pc:docMkLst>
        <pc:docMk/>
      </pc:docMkLst>
      <pc:sldChg chg="modSp mod">
        <pc:chgData name="Tạ Thị Mỹ Hạnh" userId="fb8786d0-c0f9-4253-b0c9-2c3fb6c7f255" providerId="ADAL" clId="{942D3D8A-1746-473D-891F-5BD9CAA3423C}" dt="2021-05-02T16:32:00.172" v="62" actId="1076"/>
        <pc:sldMkLst>
          <pc:docMk/>
          <pc:sldMk cId="0" sldId="256"/>
        </pc:sldMkLst>
        <pc:spChg chg="mod">
          <ac:chgData name="Tạ Thị Mỹ Hạnh" userId="fb8786d0-c0f9-4253-b0c9-2c3fb6c7f255" providerId="ADAL" clId="{942D3D8A-1746-473D-891F-5BD9CAA3423C}" dt="2021-05-02T16:32:00.172" v="62" actId="1076"/>
          <ac:spMkLst>
            <pc:docMk/>
            <pc:sldMk cId="0" sldId="256"/>
            <ac:spMk id="5" creationId="{8FEB1AE6-560A-46E3-85F4-7AC95645DE50}"/>
          </ac:spMkLst>
        </pc:spChg>
        <pc:spChg chg="mod">
          <ac:chgData name="Tạ Thị Mỹ Hạnh" userId="fb8786d0-c0f9-4253-b0c9-2c3fb6c7f255" providerId="ADAL" clId="{942D3D8A-1746-473D-891F-5BD9CAA3423C}" dt="2021-05-02T16:31:57.084" v="61" actId="1076"/>
          <ac:spMkLst>
            <pc:docMk/>
            <pc:sldMk cId="0" sldId="256"/>
            <ac:spMk id="7923" creationId="{00000000-0000-0000-0000-000000000000}"/>
          </ac:spMkLst>
        </pc:spChg>
      </pc:sldChg>
      <pc:sldChg chg="addSp delSp modSp mod delAnim modAnim modNotesTx">
        <pc:chgData name="Tạ Thị Mỹ Hạnh" userId="fb8786d0-c0f9-4253-b0c9-2c3fb6c7f255" providerId="ADAL" clId="{942D3D8A-1746-473D-891F-5BD9CAA3423C}" dt="2021-05-03T02:35:33.798" v="2773"/>
        <pc:sldMkLst>
          <pc:docMk/>
          <pc:sldMk cId="0" sldId="261"/>
        </pc:sldMkLst>
        <pc:spChg chg="add del mod">
          <ac:chgData name="Tạ Thị Mỹ Hạnh" userId="fb8786d0-c0f9-4253-b0c9-2c3fb6c7f255" providerId="ADAL" clId="{942D3D8A-1746-473D-891F-5BD9CAA3423C}" dt="2021-05-02T16:38:01.973" v="123" actId="478"/>
          <ac:spMkLst>
            <pc:docMk/>
            <pc:sldMk cId="0" sldId="261"/>
            <ac:spMk id="4" creationId="{4336BC66-F084-4742-A7C9-3C2148336EBC}"/>
          </ac:spMkLst>
        </pc:spChg>
        <pc:spChg chg="del">
          <ac:chgData name="Tạ Thị Mỹ Hạnh" userId="fb8786d0-c0f9-4253-b0c9-2c3fb6c7f255" providerId="ADAL" clId="{942D3D8A-1746-473D-891F-5BD9CAA3423C}" dt="2021-05-02T16:40:48.351" v="272" actId="478"/>
          <ac:spMkLst>
            <pc:docMk/>
            <pc:sldMk cId="0" sldId="261"/>
            <ac:spMk id="14" creationId="{E5442B00-C14A-42E2-810A-DC174645E4BF}"/>
          </ac:spMkLst>
        </pc:spChg>
        <pc:spChg chg="del">
          <ac:chgData name="Tạ Thị Mỹ Hạnh" userId="fb8786d0-c0f9-4253-b0c9-2c3fb6c7f255" providerId="ADAL" clId="{942D3D8A-1746-473D-891F-5BD9CAA3423C}" dt="2021-05-02T16:41:28.122" v="279" actId="478"/>
          <ac:spMkLst>
            <pc:docMk/>
            <pc:sldMk cId="0" sldId="261"/>
            <ac:spMk id="15" creationId="{D355224E-B786-4672-962B-70C74A58C74B}"/>
          </ac:spMkLst>
        </pc:spChg>
        <pc:spChg chg="del">
          <ac:chgData name="Tạ Thị Mỹ Hạnh" userId="fb8786d0-c0f9-4253-b0c9-2c3fb6c7f255" providerId="ADAL" clId="{942D3D8A-1746-473D-891F-5BD9CAA3423C}" dt="2021-05-02T16:41:30.290" v="280" actId="478"/>
          <ac:spMkLst>
            <pc:docMk/>
            <pc:sldMk cId="0" sldId="261"/>
            <ac:spMk id="16" creationId="{E77AAD20-669B-4DA8-BAAB-F71BE2827051}"/>
          </ac:spMkLst>
        </pc:spChg>
        <pc:spChg chg="add mod">
          <ac:chgData name="Tạ Thị Mỹ Hạnh" userId="fb8786d0-c0f9-4253-b0c9-2c3fb6c7f255" providerId="ADAL" clId="{942D3D8A-1746-473D-891F-5BD9CAA3423C}" dt="2021-05-02T16:40:33.326" v="269" actId="14100"/>
          <ac:spMkLst>
            <pc:docMk/>
            <pc:sldMk cId="0" sldId="261"/>
            <ac:spMk id="20" creationId="{9DD94409-9405-4919-BCC5-E2BF987143D3}"/>
          </ac:spMkLst>
        </pc:spChg>
        <pc:spChg chg="add mod ord">
          <ac:chgData name="Tạ Thị Mỹ Hạnh" userId="fb8786d0-c0f9-4253-b0c9-2c3fb6c7f255" providerId="ADAL" clId="{942D3D8A-1746-473D-891F-5BD9CAA3423C}" dt="2021-05-03T02:35:18.976" v="2772" actId="166"/>
          <ac:spMkLst>
            <pc:docMk/>
            <pc:sldMk cId="0" sldId="261"/>
            <ac:spMk id="22" creationId="{3DC3BF82-5B58-4250-A5B3-773D3F26442A}"/>
          </ac:spMkLst>
        </pc:spChg>
        <pc:spChg chg="add mod">
          <ac:chgData name="Tạ Thị Mỹ Hạnh" userId="fb8786d0-c0f9-4253-b0c9-2c3fb6c7f255" providerId="ADAL" clId="{942D3D8A-1746-473D-891F-5BD9CAA3423C}" dt="2021-05-03T02:34:43.737" v="2758" actId="14100"/>
          <ac:spMkLst>
            <pc:docMk/>
            <pc:sldMk cId="0" sldId="261"/>
            <ac:spMk id="23" creationId="{67A69F4F-E0AE-425E-B27B-2EA2AC2176FF}"/>
          </ac:spMkLst>
        </pc:spChg>
        <pc:spChg chg="add mod">
          <ac:chgData name="Tạ Thị Mỹ Hạnh" userId="fb8786d0-c0f9-4253-b0c9-2c3fb6c7f255" providerId="ADAL" clId="{942D3D8A-1746-473D-891F-5BD9CAA3423C}" dt="2021-05-03T02:34:51.136" v="2769" actId="1035"/>
          <ac:spMkLst>
            <pc:docMk/>
            <pc:sldMk cId="0" sldId="261"/>
            <ac:spMk id="24" creationId="{54102EAF-D43D-4149-8D6B-1582C8B9CE6E}"/>
          </ac:spMkLst>
        </pc:spChg>
        <pc:spChg chg="mod">
          <ac:chgData name="Tạ Thị Mỹ Hạnh" userId="fb8786d0-c0f9-4253-b0c9-2c3fb6c7f255" providerId="ADAL" clId="{942D3D8A-1746-473D-891F-5BD9CAA3423C}" dt="2021-05-02T16:39:54.747" v="244" actId="1076"/>
          <ac:spMkLst>
            <pc:docMk/>
            <pc:sldMk cId="0" sldId="261"/>
            <ac:spMk id="8292" creationId="{00000000-0000-0000-0000-000000000000}"/>
          </ac:spMkLst>
        </pc:spChg>
        <pc:spChg chg="add del mod">
          <ac:chgData name="Tạ Thị Mỹ Hạnh" userId="fb8786d0-c0f9-4253-b0c9-2c3fb6c7f255" providerId="ADAL" clId="{942D3D8A-1746-473D-891F-5BD9CAA3423C}" dt="2021-05-02T16:40:07.182" v="253" actId="1035"/>
          <ac:spMkLst>
            <pc:docMk/>
            <pc:sldMk cId="0" sldId="261"/>
            <ac:spMk id="8293" creationId="{00000000-0000-0000-0000-000000000000}"/>
          </ac:spMkLst>
        </pc:spChg>
        <pc:picChg chg="del">
          <ac:chgData name="Tạ Thị Mỹ Hạnh" userId="fb8786d0-c0f9-4253-b0c9-2c3fb6c7f255" providerId="ADAL" clId="{942D3D8A-1746-473D-891F-5BD9CAA3423C}" dt="2021-05-02T16:40:47.333" v="271" actId="478"/>
          <ac:picMkLst>
            <pc:docMk/>
            <pc:sldMk cId="0" sldId="261"/>
            <ac:picMk id="3" creationId="{B9590DB6-555D-4DF5-8196-515334AC4757}"/>
          </ac:picMkLst>
        </pc:picChg>
        <pc:picChg chg="add mod">
          <ac:chgData name="Tạ Thị Mỹ Hạnh" userId="fb8786d0-c0f9-4253-b0c9-2c3fb6c7f255" providerId="ADAL" clId="{942D3D8A-1746-473D-891F-5BD9CAA3423C}" dt="2021-05-02T16:38:53.698" v="238" actId="14100"/>
          <ac:picMkLst>
            <pc:docMk/>
            <pc:sldMk cId="0" sldId="261"/>
            <ac:picMk id="18" creationId="{88F6131A-0593-40EE-8477-9BA3B8769C37}"/>
          </ac:picMkLst>
        </pc:picChg>
        <pc:picChg chg="add mod">
          <ac:chgData name="Tạ Thị Mỹ Hạnh" userId="fb8786d0-c0f9-4253-b0c9-2c3fb6c7f255" providerId="ADAL" clId="{942D3D8A-1746-473D-891F-5BD9CAA3423C}" dt="2021-05-02T16:41:33.651" v="283" actId="1038"/>
          <ac:picMkLst>
            <pc:docMk/>
            <pc:sldMk cId="0" sldId="261"/>
            <ac:picMk id="19" creationId="{A03821CE-579B-4D78-93AE-2CCCF5A350F6}"/>
          </ac:picMkLst>
        </pc:picChg>
        <pc:picChg chg="add mod">
          <ac:chgData name="Tạ Thị Mỹ Hạnh" userId="fb8786d0-c0f9-4253-b0c9-2c3fb6c7f255" providerId="ADAL" clId="{942D3D8A-1746-473D-891F-5BD9CAA3423C}" dt="2021-05-02T16:40:55.060" v="273" actId="1076"/>
          <ac:picMkLst>
            <pc:docMk/>
            <pc:sldMk cId="0" sldId="261"/>
            <ac:picMk id="21" creationId="{86B4BC1B-32A3-49CD-85F3-A534EB9813E2}"/>
          </ac:picMkLst>
        </pc:picChg>
        <pc:picChg chg="del">
          <ac:chgData name="Tạ Thị Mỹ Hạnh" userId="fb8786d0-c0f9-4253-b0c9-2c3fb6c7f255" providerId="ADAL" clId="{942D3D8A-1746-473D-891F-5BD9CAA3423C}" dt="2021-05-02T16:37:49.434" v="121" actId="478"/>
          <ac:picMkLst>
            <pc:docMk/>
            <pc:sldMk cId="0" sldId="261"/>
            <ac:picMk id="8294" creationId="{00000000-0000-0000-0000-000000000000}"/>
          </ac:picMkLst>
        </pc:picChg>
      </pc:sldChg>
      <pc:sldChg chg="del">
        <pc:chgData name="Tạ Thị Mỹ Hạnh" userId="fb8786d0-c0f9-4253-b0c9-2c3fb6c7f255" providerId="ADAL" clId="{942D3D8A-1746-473D-891F-5BD9CAA3423C}" dt="2021-05-03T01:27:36.440" v="2402" actId="47"/>
        <pc:sldMkLst>
          <pc:docMk/>
          <pc:sldMk cId="0" sldId="266"/>
        </pc:sldMkLst>
      </pc:sldChg>
      <pc:sldChg chg="del">
        <pc:chgData name="Tạ Thị Mỹ Hạnh" userId="fb8786d0-c0f9-4253-b0c9-2c3fb6c7f255" providerId="ADAL" clId="{942D3D8A-1746-473D-891F-5BD9CAA3423C}" dt="2021-05-03T01:27:39.679" v="2404" actId="47"/>
        <pc:sldMkLst>
          <pc:docMk/>
          <pc:sldMk cId="0" sldId="279"/>
        </pc:sldMkLst>
      </pc:sldChg>
      <pc:sldChg chg="addSp delSp modSp mod delAnim modAnim modNotesTx">
        <pc:chgData name="Tạ Thị Mỹ Hạnh" userId="fb8786d0-c0f9-4253-b0c9-2c3fb6c7f255" providerId="ADAL" clId="{942D3D8A-1746-473D-891F-5BD9CAA3423C}" dt="2021-05-03T02:34:29.140" v="2755" actId="1076"/>
        <pc:sldMkLst>
          <pc:docMk/>
          <pc:sldMk cId="363312455" sldId="305"/>
        </pc:sldMkLst>
        <pc:spChg chg="mod">
          <ac:chgData name="Tạ Thị Mỹ Hạnh" userId="fb8786d0-c0f9-4253-b0c9-2c3fb6c7f255" providerId="ADAL" clId="{942D3D8A-1746-473D-891F-5BD9CAA3423C}" dt="2021-05-02T16:59:28.380" v="572" actId="6549"/>
          <ac:spMkLst>
            <pc:docMk/>
            <pc:sldMk cId="363312455" sldId="305"/>
            <ac:spMk id="16" creationId="{3860E014-419F-451A-B371-91914497E185}"/>
          </ac:spMkLst>
        </pc:spChg>
        <pc:spChg chg="mod">
          <ac:chgData name="Tạ Thị Mỹ Hạnh" userId="fb8786d0-c0f9-4253-b0c9-2c3fb6c7f255" providerId="ADAL" clId="{942D3D8A-1746-473D-891F-5BD9CAA3423C}" dt="2021-05-02T16:59:32.690" v="573" actId="6549"/>
          <ac:spMkLst>
            <pc:docMk/>
            <pc:sldMk cId="363312455" sldId="305"/>
            <ac:spMk id="18" creationId="{07A6DC64-FEF8-4C74-B01D-972ABAA852E1}"/>
          </ac:spMkLst>
        </pc:spChg>
        <pc:spChg chg="del">
          <ac:chgData name="Tạ Thị Mỹ Hạnh" userId="fb8786d0-c0f9-4253-b0c9-2c3fb6c7f255" providerId="ADAL" clId="{942D3D8A-1746-473D-891F-5BD9CAA3423C}" dt="2021-05-02T17:01:39.717" v="874" actId="478"/>
          <ac:spMkLst>
            <pc:docMk/>
            <pc:sldMk cId="363312455" sldId="305"/>
            <ac:spMk id="20" creationId="{8C0CF94F-DED9-4DE1-8B9F-767EBA215834}"/>
          </ac:spMkLst>
        </pc:spChg>
        <pc:spChg chg="del mod">
          <ac:chgData name="Tạ Thị Mỹ Hạnh" userId="fb8786d0-c0f9-4253-b0c9-2c3fb6c7f255" providerId="ADAL" clId="{942D3D8A-1746-473D-891F-5BD9CAA3423C}" dt="2021-05-02T17:01:41.581" v="876" actId="478"/>
          <ac:spMkLst>
            <pc:docMk/>
            <pc:sldMk cId="363312455" sldId="305"/>
            <ac:spMk id="22" creationId="{61CB662D-D258-4076-A9BF-8DA8CB38AE7D}"/>
          </ac:spMkLst>
        </pc:spChg>
        <pc:spChg chg="mod">
          <ac:chgData name="Tạ Thị Mỹ Hạnh" userId="fb8786d0-c0f9-4253-b0c9-2c3fb6c7f255" providerId="ADAL" clId="{942D3D8A-1746-473D-891F-5BD9CAA3423C}" dt="2021-05-03T02:34:29.140" v="2755" actId="1076"/>
          <ac:spMkLst>
            <pc:docMk/>
            <pc:sldMk cId="363312455" sldId="305"/>
            <ac:spMk id="25" creationId="{6C1AFBED-C6B3-4C09-9301-7EF822E2CC99}"/>
          </ac:spMkLst>
        </pc:spChg>
        <pc:spChg chg="del">
          <ac:chgData name="Tạ Thị Mỹ Hạnh" userId="fb8786d0-c0f9-4253-b0c9-2c3fb6c7f255" providerId="ADAL" clId="{942D3D8A-1746-473D-891F-5BD9CAA3423C}" dt="2021-05-02T17:01:43.584" v="878" actId="478"/>
          <ac:spMkLst>
            <pc:docMk/>
            <pc:sldMk cId="363312455" sldId="305"/>
            <ac:spMk id="26" creationId="{75AF0609-3961-42AA-B34D-51D97CBE5AE2}"/>
          </ac:spMkLst>
        </pc:spChg>
        <pc:spChg chg="del">
          <ac:chgData name="Tạ Thị Mỹ Hạnh" userId="fb8786d0-c0f9-4253-b0c9-2c3fb6c7f255" providerId="ADAL" clId="{942D3D8A-1746-473D-891F-5BD9CAA3423C}" dt="2021-05-02T17:01:44.669" v="879" actId="478"/>
          <ac:spMkLst>
            <pc:docMk/>
            <pc:sldMk cId="363312455" sldId="305"/>
            <ac:spMk id="27" creationId="{A7B0918A-6CF8-42BE-9D14-506E4D297F00}"/>
          </ac:spMkLst>
        </pc:spChg>
        <pc:spChg chg="mod">
          <ac:chgData name="Tạ Thị Mỹ Hạnh" userId="fb8786d0-c0f9-4253-b0c9-2c3fb6c7f255" providerId="ADAL" clId="{942D3D8A-1746-473D-891F-5BD9CAA3423C}" dt="2021-05-02T16:58:54.614" v="569" actId="20577"/>
          <ac:spMkLst>
            <pc:docMk/>
            <pc:sldMk cId="363312455" sldId="305"/>
            <ac:spMk id="8292" creationId="{00000000-0000-0000-0000-000000000000}"/>
          </ac:spMkLst>
        </pc:spChg>
        <pc:spChg chg="mod">
          <ac:chgData name="Tạ Thị Mỹ Hạnh" userId="fb8786d0-c0f9-4253-b0c9-2c3fb6c7f255" providerId="ADAL" clId="{942D3D8A-1746-473D-891F-5BD9CAA3423C}" dt="2021-05-02T17:01:31.998" v="872" actId="6549"/>
          <ac:spMkLst>
            <pc:docMk/>
            <pc:sldMk cId="363312455" sldId="305"/>
            <ac:spMk id="8293" creationId="{00000000-0000-0000-0000-000000000000}"/>
          </ac:spMkLst>
        </pc:spChg>
        <pc:graphicFrameChg chg="add mod modGraphic">
          <ac:chgData name="Tạ Thị Mỹ Hạnh" userId="fb8786d0-c0f9-4253-b0c9-2c3fb6c7f255" providerId="ADAL" clId="{942D3D8A-1746-473D-891F-5BD9CAA3423C}" dt="2021-05-02T17:03:52.383" v="898" actId="122"/>
          <ac:graphicFrameMkLst>
            <pc:docMk/>
            <pc:sldMk cId="363312455" sldId="305"/>
            <ac:graphicFrameMk id="2" creationId="{BBCCF56F-EB4E-4B3A-8D44-8F2AC6ED12DC}"/>
          </ac:graphicFrameMkLst>
        </pc:graphicFrameChg>
        <pc:picChg chg="del">
          <ac:chgData name="Tạ Thị Mỹ Hạnh" userId="fb8786d0-c0f9-4253-b0c9-2c3fb6c7f255" providerId="ADAL" clId="{942D3D8A-1746-473D-891F-5BD9CAA3423C}" dt="2021-05-02T17:01:38.474" v="873" actId="478"/>
          <ac:picMkLst>
            <pc:docMk/>
            <pc:sldMk cId="363312455" sldId="305"/>
            <ac:picMk id="19" creationId="{2D9A5581-02F5-40BA-A356-3CB27A9027E4}"/>
          </ac:picMkLst>
        </pc:picChg>
        <pc:picChg chg="del">
          <ac:chgData name="Tạ Thị Mỹ Hạnh" userId="fb8786d0-c0f9-4253-b0c9-2c3fb6c7f255" providerId="ADAL" clId="{942D3D8A-1746-473D-891F-5BD9CAA3423C}" dt="2021-05-02T17:01:42.320" v="877" actId="478"/>
          <ac:picMkLst>
            <pc:docMk/>
            <pc:sldMk cId="363312455" sldId="305"/>
            <ac:picMk id="21" creationId="{42D9CE65-A54F-48C9-8A8E-0224745B796F}"/>
          </ac:picMkLst>
        </pc:picChg>
      </pc:sldChg>
      <pc:sldChg chg="del">
        <pc:chgData name="Tạ Thị Mỹ Hạnh" userId="fb8786d0-c0f9-4253-b0c9-2c3fb6c7f255" providerId="ADAL" clId="{942D3D8A-1746-473D-891F-5BD9CAA3423C}" dt="2021-05-02T16:57:12.744" v="515" actId="47"/>
        <pc:sldMkLst>
          <pc:docMk/>
          <pc:sldMk cId="389133552" sldId="306"/>
        </pc:sldMkLst>
      </pc:sldChg>
      <pc:sldChg chg="del">
        <pc:chgData name="Tạ Thị Mỹ Hạnh" userId="fb8786d0-c0f9-4253-b0c9-2c3fb6c7f255" providerId="ADAL" clId="{942D3D8A-1746-473D-891F-5BD9CAA3423C}" dt="2021-05-03T01:27:37.527" v="2403" actId="47"/>
        <pc:sldMkLst>
          <pc:docMk/>
          <pc:sldMk cId="3955585426" sldId="310"/>
        </pc:sldMkLst>
      </pc:sldChg>
      <pc:sldChg chg="del">
        <pc:chgData name="Tạ Thị Mỹ Hạnh" userId="fb8786d0-c0f9-4253-b0c9-2c3fb6c7f255" providerId="ADAL" clId="{942D3D8A-1746-473D-891F-5BD9CAA3423C}" dt="2021-05-03T01:27:40.563" v="2405" actId="47"/>
        <pc:sldMkLst>
          <pc:docMk/>
          <pc:sldMk cId="2425856890" sldId="312"/>
        </pc:sldMkLst>
      </pc:sldChg>
      <pc:sldChg chg="del">
        <pc:chgData name="Tạ Thị Mỹ Hạnh" userId="fb8786d0-c0f9-4253-b0c9-2c3fb6c7f255" providerId="ADAL" clId="{942D3D8A-1746-473D-891F-5BD9CAA3423C}" dt="2021-05-03T01:27:43.320" v="2406" actId="47"/>
        <pc:sldMkLst>
          <pc:docMk/>
          <pc:sldMk cId="2476669942" sldId="313"/>
        </pc:sldMkLst>
      </pc:sldChg>
      <pc:sldChg chg="addSp modSp mod">
        <pc:chgData name="Tạ Thị Mỹ Hạnh" userId="fb8786d0-c0f9-4253-b0c9-2c3fb6c7f255" providerId="ADAL" clId="{942D3D8A-1746-473D-891F-5BD9CAA3423C}" dt="2021-05-03T01:28:58.123" v="2425" actId="1076"/>
        <pc:sldMkLst>
          <pc:docMk/>
          <pc:sldMk cId="2434260138" sldId="314"/>
        </pc:sldMkLst>
        <pc:spChg chg="add mod">
          <ac:chgData name="Tạ Thị Mỹ Hạnh" userId="fb8786d0-c0f9-4253-b0c9-2c3fb6c7f255" providerId="ADAL" clId="{942D3D8A-1746-473D-891F-5BD9CAA3423C}" dt="2021-05-03T01:28:58.123" v="2425" actId="1076"/>
          <ac:spMkLst>
            <pc:docMk/>
            <pc:sldMk cId="2434260138" sldId="314"/>
            <ac:spMk id="2" creationId="{0EA08676-B0EE-4D99-BEAC-026193E7F673}"/>
          </ac:spMkLst>
        </pc:spChg>
      </pc:sldChg>
      <pc:sldChg chg="addSp delSp modSp mod delAnim modNotesTx">
        <pc:chgData name="Tạ Thị Mỹ Hạnh" userId="fb8786d0-c0f9-4253-b0c9-2c3fb6c7f255" providerId="ADAL" clId="{942D3D8A-1746-473D-891F-5BD9CAA3423C}" dt="2021-05-03T01:44:59.922" v="2632" actId="1076"/>
        <pc:sldMkLst>
          <pc:docMk/>
          <pc:sldMk cId="3242177681" sldId="315"/>
        </pc:sldMkLst>
        <pc:spChg chg="mod">
          <ac:chgData name="Tạ Thị Mỹ Hạnh" userId="fb8786d0-c0f9-4253-b0c9-2c3fb6c7f255" providerId="ADAL" clId="{942D3D8A-1746-473D-891F-5BD9CAA3423C}" dt="2021-05-03T01:37:51.074" v="2582" actId="1035"/>
          <ac:spMkLst>
            <pc:docMk/>
            <pc:sldMk cId="3242177681" sldId="315"/>
            <ac:spMk id="2" creationId="{E381692A-3C7C-49BA-B987-00D2FABC5AF7}"/>
          </ac:spMkLst>
        </pc:spChg>
        <pc:spChg chg="del">
          <ac:chgData name="Tạ Thị Mỹ Hạnh" userId="fb8786d0-c0f9-4253-b0c9-2c3fb6c7f255" providerId="ADAL" clId="{942D3D8A-1746-473D-891F-5BD9CAA3423C}" dt="2021-05-03T01:30:49.893" v="2443" actId="478"/>
          <ac:spMkLst>
            <pc:docMk/>
            <pc:sldMk cId="3242177681" sldId="315"/>
            <ac:spMk id="3" creationId="{C5E8E139-E81D-45AD-ADAD-8070D8F87141}"/>
          </ac:spMkLst>
        </pc:spChg>
        <pc:spChg chg="add del mod">
          <ac:chgData name="Tạ Thị Mỹ Hạnh" userId="fb8786d0-c0f9-4253-b0c9-2c3fb6c7f255" providerId="ADAL" clId="{942D3D8A-1746-473D-891F-5BD9CAA3423C}" dt="2021-05-03T01:41:14.181" v="2590" actId="478"/>
          <ac:spMkLst>
            <pc:docMk/>
            <pc:sldMk cId="3242177681" sldId="315"/>
            <ac:spMk id="6" creationId="{B276AC49-19AD-4878-8B5C-3E5A1BB6FC66}"/>
          </ac:spMkLst>
        </pc:spChg>
        <pc:spChg chg="add del mod">
          <ac:chgData name="Tạ Thị Mỹ Hạnh" userId="fb8786d0-c0f9-4253-b0c9-2c3fb6c7f255" providerId="ADAL" clId="{942D3D8A-1746-473D-891F-5BD9CAA3423C}" dt="2021-05-03T01:41:15.399" v="2591" actId="478"/>
          <ac:spMkLst>
            <pc:docMk/>
            <pc:sldMk cId="3242177681" sldId="315"/>
            <ac:spMk id="8" creationId="{898024E2-5FF1-48DF-B972-3E1DAFD7AFFA}"/>
          </ac:spMkLst>
        </pc:spChg>
        <pc:spChg chg="add mod">
          <ac:chgData name="Tạ Thị Mỹ Hạnh" userId="fb8786d0-c0f9-4253-b0c9-2c3fb6c7f255" providerId="ADAL" clId="{942D3D8A-1746-473D-891F-5BD9CAA3423C}" dt="2021-05-03T01:30:05.135" v="2429" actId="20577"/>
          <ac:spMkLst>
            <pc:docMk/>
            <pc:sldMk cId="3242177681" sldId="315"/>
            <ac:spMk id="25" creationId="{9AAC37DF-35AA-4B0C-A639-BC2FC3D6BB50}"/>
          </ac:spMkLst>
        </pc:spChg>
        <pc:picChg chg="add mod">
          <ac:chgData name="Tạ Thị Mỹ Hạnh" userId="fb8786d0-c0f9-4253-b0c9-2c3fb6c7f255" providerId="ADAL" clId="{942D3D8A-1746-473D-891F-5BD9CAA3423C}" dt="2021-05-03T01:30:03.001" v="2427" actId="1076"/>
          <ac:picMkLst>
            <pc:docMk/>
            <pc:sldMk cId="3242177681" sldId="315"/>
            <ac:picMk id="24" creationId="{C4EFB39B-A8CA-4078-91CB-DCAA6DC745CF}"/>
          </ac:picMkLst>
        </pc:picChg>
        <pc:picChg chg="add mod">
          <ac:chgData name="Tạ Thị Mỹ Hạnh" userId="fb8786d0-c0f9-4253-b0c9-2c3fb6c7f255" providerId="ADAL" clId="{942D3D8A-1746-473D-891F-5BD9CAA3423C}" dt="2021-05-03T01:41:30.157" v="2595" actId="1076"/>
          <ac:picMkLst>
            <pc:docMk/>
            <pc:sldMk cId="3242177681" sldId="315"/>
            <ac:picMk id="5122" creationId="{D5B3211A-94C7-42CF-9E51-CCD6650703DE}"/>
          </ac:picMkLst>
        </pc:picChg>
        <pc:picChg chg="add del mod">
          <ac:chgData name="Tạ Thị Mỹ Hạnh" userId="fb8786d0-c0f9-4253-b0c9-2c3fb6c7f255" providerId="ADAL" clId="{942D3D8A-1746-473D-891F-5BD9CAA3423C}" dt="2021-05-03T01:42:44.884" v="2600" actId="478"/>
          <ac:picMkLst>
            <pc:docMk/>
            <pc:sldMk cId="3242177681" sldId="315"/>
            <ac:picMk id="5124" creationId="{86E04E19-12A7-4905-8593-63714E734EC6}"/>
          </ac:picMkLst>
        </pc:picChg>
        <pc:picChg chg="add mod">
          <ac:chgData name="Tạ Thị Mỹ Hạnh" userId="fb8786d0-c0f9-4253-b0c9-2c3fb6c7f255" providerId="ADAL" clId="{942D3D8A-1746-473D-891F-5BD9CAA3423C}" dt="2021-05-03T01:44:59.922" v="2632" actId="1076"/>
          <ac:picMkLst>
            <pc:docMk/>
            <pc:sldMk cId="3242177681" sldId="315"/>
            <ac:picMk id="5126" creationId="{56AB2211-AFAC-4B61-9042-D720078470AA}"/>
          </ac:picMkLst>
        </pc:picChg>
      </pc:sldChg>
      <pc:sldChg chg="del">
        <pc:chgData name="Tạ Thị Mỹ Hạnh" userId="fb8786d0-c0f9-4253-b0c9-2c3fb6c7f255" providerId="ADAL" clId="{942D3D8A-1746-473D-891F-5BD9CAA3423C}" dt="2021-05-03T02:19:21.696" v="2636" actId="47"/>
        <pc:sldMkLst>
          <pc:docMk/>
          <pc:sldMk cId="1712620230" sldId="316"/>
        </pc:sldMkLst>
      </pc:sldChg>
      <pc:sldChg chg="del">
        <pc:chgData name="Tạ Thị Mỹ Hạnh" userId="fb8786d0-c0f9-4253-b0c9-2c3fb6c7f255" providerId="ADAL" clId="{942D3D8A-1746-473D-891F-5BD9CAA3423C}" dt="2021-05-03T02:19:21.696" v="2636" actId="47"/>
        <pc:sldMkLst>
          <pc:docMk/>
          <pc:sldMk cId="514441658" sldId="317"/>
        </pc:sldMkLst>
      </pc:sldChg>
      <pc:sldChg chg="addSp delSp modSp mod ord delAnim modAnim">
        <pc:chgData name="Tạ Thị Mỹ Hạnh" userId="fb8786d0-c0f9-4253-b0c9-2c3fb6c7f255" providerId="ADAL" clId="{942D3D8A-1746-473D-891F-5BD9CAA3423C}" dt="2021-05-03T01:36:33.685" v="2555" actId="20577"/>
        <pc:sldMkLst>
          <pc:docMk/>
          <pc:sldMk cId="3848823254" sldId="318"/>
        </pc:sldMkLst>
        <pc:spChg chg="add del mod">
          <ac:chgData name="Tạ Thị Mỹ Hạnh" userId="fb8786d0-c0f9-4253-b0c9-2c3fb6c7f255" providerId="ADAL" clId="{942D3D8A-1746-473D-891F-5BD9CAA3423C}" dt="2021-05-03T01:34:35.892" v="2502"/>
          <ac:spMkLst>
            <pc:docMk/>
            <pc:sldMk cId="3848823254" sldId="318"/>
            <ac:spMk id="3" creationId="{1F3BF556-4ED7-4640-87F5-62FD14A86ABA}"/>
          </ac:spMkLst>
        </pc:spChg>
        <pc:spChg chg="add mod">
          <ac:chgData name="Tạ Thị Mỹ Hạnh" userId="fb8786d0-c0f9-4253-b0c9-2c3fb6c7f255" providerId="ADAL" clId="{942D3D8A-1746-473D-891F-5BD9CAA3423C}" dt="2021-05-03T01:34:50.527" v="2507" actId="1076"/>
          <ac:spMkLst>
            <pc:docMk/>
            <pc:sldMk cId="3848823254" sldId="318"/>
            <ac:spMk id="5" creationId="{C98F2A72-B99E-4A44-B99C-15184BD17BAE}"/>
          </ac:spMkLst>
        </pc:spChg>
        <pc:spChg chg="add del mod">
          <ac:chgData name="Tạ Thị Mỹ Hạnh" userId="fb8786d0-c0f9-4253-b0c9-2c3fb6c7f255" providerId="ADAL" clId="{942D3D8A-1746-473D-891F-5BD9CAA3423C}" dt="2021-05-03T01:35:18.984" v="2534"/>
          <ac:spMkLst>
            <pc:docMk/>
            <pc:sldMk cId="3848823254" sldId="318"/>
            <ac:spMk id="6" creationId="{27766DA4-80E9-48E5-A995-603CFB118E28}"/>
          </ac:spMkLst>
        </pc:spChg>
        <pc:spChg chg="add mod">
          <ac:chgData name="Tạ Thị Mỹ Hạnh" userId="fb8786d0-c0f9-4253-b0c9-2c3fb6c7f255" providerId="ADAL" clId="{942D3D8A-1746-473D-891F-5BD9CAA3423C}" dt="2021-05-03T01:35:26.631" v="2537" actId="207"/>
          <ac:spMkLst>
            <pc:docMk/>
            <pc:sldMk cId="3848823254" sldId="318"/>
            <ac:spMk id="7" creationId="{BC77C0DD-E14B-4FA8-8323-3196167DF1B2}"/>
          </ac:spMkLst>
        </pc:spChg>
        <pc:spChg chg="add mod">
          <ac:chgData name="Tạ Thị Mỹ Hạnh" userId="fb8786d0-c0f9-4253-b0c9-2c3fb6c7f255" providerId="ADAL" clId="{942D3D8A-1746-473D-891F-5BD9CAA3423C}" dt="2021-05-03T01:31:27.078" v="2452" actId="1076"/>
          <ac:spMkLst>
            <pc:docMk/>
            <pc:sldMk cId="3848823254" sldId="318"/>
            <ac:spMk id="26" creationId="{D158B2CD-474B-41F9-A550-E996D6A0A8E0}"/>
          </ac:spMkLst>
        </pc:spChg>
        <pc:spChg chg="mod">
          <ac:chgData name="Tạ Thị Mỹ Hạnh" userId="fb8786d0-c0f9-4253-b0c9-2c3fb6c7f255" providerId="ADAL" clId="{942D3D8A-1746-473D-891F-5BD9CAA3423C}" dt="2021-05-03T01:36:33.685" v="2555" actId="20577"/>
          <ac:spMkLst>
            <pc:docMk/>
            <pc:sldMk cId="3848823254" sldId="318"/>
            <ac:spMk id="48" creationId="{A072D4D8-7D1F-472E-AA01-002DEABCF908}"/>
          </ac:spMkLst>
        </pc:spChg>
        <pc:spChg chg="add mod">
          <ac:chgData name="Tạ Thị Mỹ Hạnh" userId="fb8786d0-c0f9-4253-b0c9-2c3fb6c7f255" providerId="ADAL" clId="{942D3D8A-1746-473D-891F-5BD9CAA3423C}" dt="2021-05-03T01:34:59.501" v="2514" actId="20577"/>
          <ac:spMkLst>
            <pc:docMk/>
            <pc:sldMk cId="3848823254" sldId="318"/>
            <ac:spMk id="49" creationId="{93C375F7-0E24-4733-A674-08F7A2826E9F}"/>
          </ac:spMkLst>
        </pc:spChg>
        <pc:spChg chg="add mod">
          <ac:chgData name="Tạ Thị Mỹ Hạnh" userId="fb8786d0-c0f9-4253-b0c9-2c3fb6c7f255" providerId="ADAL" clId="{942D3D8A-1746-473D-891F-5BD9CAA3423C}" dt="2021-05-03T01:35:10.727" v="2531" actId="20577"/>
          <ac:spMkLst>
            <pc:docMk/>
            <pc:sldMk cId="3848823254" sldId="318"/>
            <ac:spMk id="50" creationId="{9714FD1B-3958-4AE6-9654-40D538EA968A}"/>
          </ac:spMkLst>
        </pc:spChg>
        <pc:spChg chg="add mod">
          <ac:chgData name="Tạ Thị Mỹ Hạnh" userId="fb8786d0-c0f9-4253-b0c9-2c3fb6c7f255" providerId="ADAL" clId="{942D3D8A-1746-473D-891F-5BD9CAA3423C}" dt="2021-05-03T01:35:49.230" v="2542" actId="1076"/>
          <ac:spMkLst>
            <pc:docMk/>
            <pc:sldMk cId="3848823254" sldId="318"/>
            <ac:spMk id="51" creationId="{F2CAA083-3B27-4D73-984A-95F4EF9559E2}"/>
          </ac:spMkLst>
        </pc:spChg>
        <pc:spChg chg="add mod">
          <ac:chgData name="Tạ Thị Mỹ Hạnh" userId="fb8786d0-c0f9-4253-b0c9-2c3fb6c7f255" providerId="ADAL" clId="{942D3D8A-1746-473D-891F-5BD9CAA3423C}" dt="2021-05-03T01:35:57.347" v="2544" actId="571"/>
          <ac:spMkLst>
            <pc:docMk/>
            <pc:sldMk cId="3848823254" sldId="318"/>
            <ac:spMk id="52" creationId="{D7C062A9-B73B-4E3A-AF66-0A27BC2DA3CF}"/>
          </ac:spMkLst>
        </pc:spChg>
        <pc:spChg chg="add mod">
          <ac:chgData name="Tạ Thị Mỹ Hạnh" userId="fb8786d0-c0f9-4253-b0c9-2c3fb6c7f255" providerId="ADAL" clId="{942D3D8A-1746-473D-891F-5BD9CAA3423C}" dt="2021-05-03T01:36:01.388" v="2545" actId="571"/>
          <ac:spMkLst>
            <pc:docMk/>
            <pc:sldMk cId="3848823254" sldId="318"/>
            <ac:spMk id="53" creationId="{CFE0C21F-3369-49FB-A8C6-ABCC0F380CB1}"/>
          </ac:spMkLst>
        </pc:spChg>
        <pc:spChg chg="add mod">
          <ac:chgData name="Tạ Thị Mỹ Hạnh" userId="fb8786d0-c0f9-4253-b0c9-2c3fb6c7f255" providerId="ADAL" clId="{942D3D8A-1746-473D-891F-5BD9CAA3423C}" dt="2021-05-03T01:36:06.482" v="2546" actId="571"/>
          <ac:spMkLst>
            <pc:docMk/>
            <pc:sldMk cId="3848823254" sldId="318"/>
            <ac:spMk id="54" creationId="{933DB8E2-D94B-42E6-89B8-C58B98DE6507}"/>
          </ac:spMkLst>
        </pc:spChg>
        <pc:spChg chg="add mod">
          <ac:chgData name="Tạ Thị Mỹ Hạnh" userId="fb8786d0-c0f9-4253-b0c9-2c3fb6c7f255" providerId="ADAL" clId="{942D3D8A-1746-473D-891F-5BD9CAA3423C}" dt="2021-05-03T01:36:12.776" v="2547" actId="571"/>
          <ac:spMkLst>
            <pc:docMk/>
            <pc:sldMk cId="3848823254" sldId="318"/>
            <ac:spMk id="55" creationId="{E30D0F16-C3EA-4514-9E5E-89F7385FA1D6}"/>
          </ac:spMkLst>
        </pc:spChg>
        <pc:grpChg chg="mod">
          <ac:chgData name="Tạ Thị Mỹ Hạnh" userId="fb8786d0-c0f9-4253-b0c9-2c3fb6c7f255" providerId="ADAL" clId="{942D3D8A-1746-473D-891F-5BD9CAA3423C}" dt="2021-05-03T01:34:22.297" v="2499" actId="1038"/>
          <ac:grpSpMkLst>
            <pc:docMk/>
            <pc:sldMk cId="3848823254" sldId="318"/>
            <ac:grpSpMk id="27" creationId="{270D5642-3D3C-4C0A-BC9D-8A7522C0D556}"/>
          </ac:grpSpMkLst>
        </pc:grpChg>
        <pc:graphicFrameChg chg="add mod modGraphic">
          <ac:chgData name="Tạ Thị Mỹ Hạnh" userId="fb8786d0-c0f9-4253-b0c9-2c3fb6c7f255" providerId="ADAL" clId="{942D3D8A-1746-473D-891F-5BD9CAA3423C}" dt="2021-05-03T01:35:51.652" v="2543" actId="6549"/>
          <ac:graphicFrameMkLst>
            <pc:docMk/>
            <pc:sldMk cId="3848823254" sldId="318"/>
            <ac:graphicFrameMk id="2" creationId="{931A3B23-8046-429E-88BB-319C35D6FDED}"/>
          </ac:graphicFrameMkLst>
        </pc:graphicFrameChg>
        <pc:graphicFrameChg chg="del">
          <ac:chgData name="Tạ Thị Mỹ Hạnh" userId="fb8786d0-c0f9-4253-b0c9-2c3fb6c7f255" providerId="ADAL" clId="{942D3D8A-1746-473D-891F-5BD9CAA3423C}" dt="2021-05-03T01:31:05.534" v="2446" actId="478"/>
          <ac:graphicFrameMkLst>
            <pc:docMk/>
            <pc:sldMk cId="3848823254" sldId="318"/>
            <ac:graphicFrameMk id="47" creationId="{BC9151B6-747A-4BCF-B59E-FF7BB53C12E8}"/>
          </ac:graphicFrameMkLst>
        </pc:graphicFrameChg>
        <pc:picChg chg="mod">
          <ac:chgData name="Tạ Thị Mỹ Hạnh" userId="fb8786d0-c0f9-4253-b0c9-2c3fb6c7f255" providerId="ADAL" clId="{942D3D8A-1746-473D-891F-5BD9CAA3423C}" dt="2021-05-03T01:34:19.374" v="2496" actId="1038"/>
          <ac:picMkLst>
            <pc:docMk/>
            <pc:sldMk cId="3848823254" sldId="318"/>
            <ac:picMk id="4" creationId="{804466FF-D4DD-4661-B044-49C7D23B67E1}"/>
          </ac:picMkLst>
        </pc:picChg>
        <pc:picChg chg="add mod">
          <ac:chgData name="Tạ Thị Mỹ Hạnh" userId="fb8786d0-c0f9-4253-b0c9-2c3fb6c7f255" providerId="ADAL" clId="{942D3D8A-1746-473D-891F-5BD9CAA3423C}" dt="2021-05-03T01:31:27.078" v="2452" actId="1076"/>
          <ac:picMkLst>
            <pc:docMk/>
            <pc:sldMk cId="3848823254" sldId="318"/>
            <ac:picMk id="25" creationId="{552FA79B-9567-418F-8E6C-5A069548734A}"/>
          </ac:picMkLst>
        </pc:picChg>
      </pc:sldChg>
      <pc:sldChg chg="del">
        <pc:chgData name="Tạ Thị Mỹ Hạnh" userId="fb8786d0-c0f9-4253-b0c9-2c3fb6c7f255" providerId="ADAL" clId="{942D3D8A-1746-473D-891F-5BD9CAA3423C}" dt="2021-05-03T02:19:21.696" v="2636" actId="47"/>
        <pc:sldMkLst>
          <pc:docMk/>
          <pc:sldMk cId="1631723818" sldId="319"/>
        </pc:sldMkLst>
      </pc:sldChg>
      <pc:sldChg chg="del">
        <pc:chgData name="Tạ Thị Mỹ Hạnh" userId="fb8786d0-c0f9-4253-b0c9-2c3fb6c7f255" providerId="ADAL" clId="{942D3D8A-1746-473D-891F-5BD9CAA3423C}" dt="2021-05-03T02:19:21.696" v="2636" actId="47"/>
        <pc:sldMkLst>
          <pc:docMk/>
          <pc:sldMk cId="2865458213" sldId="320"/>
        </pc:sldMkLst>
      </pc:sldChg>
      <pc:sldChg chg="addSp delSp modSp del mod">
        <pc:chgData name="Tạ Thị Mỹ Hạnh" userId="fb8786d0-c0f9-4253-b0c9-2c3fb6c7f255" providerId="ADAL" clId="{942D3D8A-1746-473D-891F-5BD9CAA3423C}" dt="2021-05-03T02:22:23.519" v="2650" actId="47"/>
        <pc:sldMkLst>
          <pc:docMk/>
          <pc:sldMk cId="3029385794" sldId="321"/>
        </pc:sldMkLst>
        <pc:spChg chg="add del mod">
          <ac:chgData name="Tạ Thị Mỹ Hạnh" userId="fb8786d0-c0f9-4253-b0c9-2c3fb6c7f255" providerId="ADAL" clId="{942D3D8A-1746-473D-891F-5BD9CAA3423C}" dt="2021-05-03T02:21:15.614" v="2644" actId="478"/>
          <ac:spMkLst>
            <pc:docMk/>
            <pc:sldMk cId="3029385794" sldId="321"/>
            <ac:spMk id="3" creationId="{F232F9EB-422B-4C43-8B20-740C065E65BA}"/>
          </ac:spMkLst>
        </pc:spChg>
        <pc:spChg chg="del">
          <ac:chgData name="Tạ Thị Mỹ Hạnh" userId="fb8786d0-c0f9-4253-b0c9-2c3fb6c7f255" providerId="ADAL" clId="{942D3D8A-1746-473D-891F-5BD9CAA3423C}" dt="2021-05-03T02:21:13.238" v="2643" actId="478"/>
          <ac:spMkLst>
            <pc:docMk/>
            <pc:sldMk cId="3029385794" sldId="321"/>
            <ac:spMk id="4" creationId="{961E329A-B0B6-49E4-8BFD-CD86E435394C}"/>
          </ac:spMkLst>
        </pc:spChg>
        <pc:spChg chg="mod">
          <ac:chgData name="Tạ Thị Mỹ Hạnh" userId="fb8786d0-c0f9-4253-b0c9-2c3fb6c7f255" providerId="ADAL" clId="{942D3D8A-1746-473D-891F-5BD9CAA3423C}" dt="2021-05-03T02:21:11.303" v="2642" actId="1076"/>
          <ac:spMkLst>
            <pc:docMk/>
            <pc:sldMk cId="3029385794" sldId="321"/>
            <ac:spMk id="5" creationId="{8F3B8B4A-09B4-4CDE-A2BA-130A739917B9}"/>
          </ac:spMkLst>
        </pc:spChg>
        <pc:picChg chg="add mod">
          <ac:chgData name="Tạ Thị Mỹ Hạnh" userId="fb8786d0-c0f9-4253-b0c9-2c3fb6c7f255" providerId="ADAL" clId="{942D3D8A-1746-473D-891F-5BD9CAA3423C}" dt="2021-05-03T02:21:47.199" v="2645" actId="1076"/>
          <ac:picMkLst>
            <pc:docMk/>
            <pc:sldMk cId="3029385794" sldId="321"/>
            <ac:picMk id="10242" creationId="{9F43F1D2-BE4F-4A0F-A8D9-4BCF8CEBFC20}"/>
          </ac:picMkLst>
        </pc:picChg>
      </pc:sldChg>
      <pc:sldChg chg="addSp delSp modSp new mod setBg modAnim">
        <pc:chgData name="Tạ Thị Mỹ Hạnh" userId="fb8786d0-c0f9-4253-b0c9-2c3fb6c7f255" providerId="ADAL" clId="{942D3D8A-1746-473D-891F-5BD9CAA3423C}" dt="2021-05-03T02:34:07.028" v="2753"/>
        <pc:sldMkLst>
          <pc:docMk/>
          <pc:sldMk cId="3636121152" sldId="322"/>
        </pc:sldMkLst>
        <pc:spChg chg="add del mod">
          <ac:chgData name="Tạ Thị Mỹ Hạnh" userId="fb8786d0-c0f9-4253-b0c9-2c3fb6c7f255" providerId="ADAL" clId="{942D3D8A-1746-473D-891F-5BD9CAA3423C}" dt="2021-05-02T16:55:09.976" v="446"/>
          <ac:spMkLst>
            <pc:docMk/>
            <pc:sldMk cId="3636121152" sldId="322"/>
            <ac:spMk id="34" creationId="{A35030E4-4A69-4AF8-9BA8-66E821CFB8DF}"/>
          </ac:spMkLst>
        </pc:spChg>
        <pc:spChg chg="add mod">
          <ac:chgData name="Tạ Thị Mỹ Hạnh" userId="fb8786d0-c0f9-4253-b0c9-2c3fb6c7f255" providerId="ADAL" clId="{942D3D8A-1746-473D-891F-5BD9CAA3423C}" dt="2021-05-02T16:55:36.404" v="475" actId="1076"/>
          <ac:spMkLst>
            <pc:docMk/>
            <pc:sldMk cId="3636121152" sldId="322"/>
            <ac:spMk id="35" creationId="{1429448D-3770-49F0-93EE-0A6C78867486}"/>
          </ac:spMkLst>
        </pc:spChg>
        <pc:spChg chg="add mod">
          <ac:chgData name="Tạ Thị Mỹ Hạnh" userId="fb8786d0-c0f9-4253-b0c9-2c3fb6c7f255" providerId="ADAL" clId="{942D3D8A-1746-473D-891F-5BD9CAA3423C}" dt="2021-05-02T16:56:46.268" v="514" actId="1038"/>
          <ac:spMkLst>
            <pc:docMk/>
            <pc:sldMk cId="3636121152" sldId="322"/>
            <ac:spMk id="36" creationId="{DF0C24EE-7864-49C0-A1DE-B3A2B433F6B7}"/>
          </ac:spMkLst>
        </pc:spChg>
        <pc:spChg chg="add mod">
          <ac:chgData name="Tạ Thị Mỹ Hạnh" userId="fb8786d0-c0f9-4253-b0c9-2c3fb6c7f255" providerId="ADAL" clId="{942D3D8A-1746-473D-891F-5BD9CAA3423C}" dt="2021-05-02T16:55:57.865" v="495" actId="20577"/>
          <ac:spMkLst>
            <pc:docMk/>
            <pc:sldMk cId="3636121152" sldId="322"/>
            <ac:spMk id="37" creationId="{4FB8F9EF-C344-4660-A88C-C432F98E2965}"/>
          </ac:spMkLst>
        </pc:spChg>
        <pc:picChg chg="add mod modCrop">
          <ac:chgData name="Tạ Thị Mỹ Hạnh" userId="fb8786d0-c0f9-4253-b0c9-2c3fb6c7f255" providerId="ADAL" clId="{942D3D8A-1746-473D-891F-5BD9CAA3423C}" dt="2021-05-02T16:56:46.268" v="514" actId="1038"/>
          <ac:picMkLst>
            <pc:docMk/>
            <pc:sldMk cId="3636121152" sldId="322"/>
            <ac:picMk id="2" creationId="{8ED171B5-19EA-48F2-8561-FCBA6F5501EC}"/>
          </ac:picMkLst>
        </pc:picChg>
        <pc:picChg chg="add mod modCrop">
          <ac:chgData name="Tạ Thị Mỹ Hạnh" userId="fb8786d0-c0f9-4253-b0c9-2c3fb6c7f255" providerId="ADAL" clId="{942D3D8A-1746-473D-891F-5BD9CAA3423C}" dt="2021-05-02T16:56:46.268" v="514" actId="1038"/>
          <ac:picMkLst>
            <pc:docMk/>
            <pc:sldMk cId="3636121152" sldId="322"/>
            <ac:picMk id="3" creationId="{ED097833-9C07-4ABF-AFDE-3E4FF32D8BE0}"/>
          </ac:picMkLst>
        </pc:picChg>
        <pc:picChg chg="add mod modCrop">
          <ac:chgData name="Tạ Thị Mỹ Hạnh" userId="fb8786d0-c0f9-4253-b0c9-2c3fb6c7f255" providerId="ADAL" clId="{942D3D8A-1746-473D-891F-5BD9CAA3423C}" dt="2021-05-02T16:52:14.276" v="402" actId="1076"/>
          <ac:picMkLst>
            <pc:docMk/>
            <pc:sldMk cId="3636121152" sldId="322"/>
            <ac:picMk id="4" creationId="{15B886B5-FC5F-4D19-AEE4-3DF1650C9AD5}"/>
          </ac:picMkLst>
        </pc:picChg>
        <pc:picChg chg="add mod modCrop">
          <ac:chgData name="Tạ Thị Mỹ Hạnh" userId="fb8786d0-c0f9-4253-b0c9-2c3fb6c7f255" providerId="ADAL" clId="{942D3D8A-1746-473D-891F-5BD9CAA3423C}" dt="2021-05-02T16:53:17.264" v="421" actId="1076"/>
          <ac:picMkLst>
            <pc:docMk/>
            <pc:sldMk cId="3636121152" sldId="322"/>
            <ac:picMk id="5" creationId="{9D0BAA47-8261-4E9E-A85B-860CC94B7245}"/>
          </ac:picMkLst>
        </pc:picChg>
        <pc:picChg chg="add del mod modCrop">
          <ac:chgData name="Tạ Thị Mỹ Hạnh" userId="fb8786d0-c0f9-4253-b0c9-2c3fb6c7f255" providerId="ADAL" clId="{942D3D8A-1746-473D-891F-5BD9CAA3423C}" dt="2021-05-02T16:54:31.841" v="442" actId="478"/>
          <ac:picMkLst>
            <pc:docMk/>
            <pc:sldMk cId="3636121152" sldId="322"/>
            <ac:picMk id="6" creationId="{1893F0FB-09E2-4582-82E6-C7B839A8B66C}"/>
          </ac:picMkLst>
        </pc:picChg>
        <pc:picChg chg="add mod modCrop">
          <ac:chgData name="Tạ Thị Mỹ Hạnh" userId="fb8786d0-c0f9-4253-b0c9-2c3fb6c7f255" providerId="ADAL" clId="{942D3D8A-1746-473D-891F-5BD9CAA3423C}" dt="2021-05-02T16:51:37.409" v="388" actId="1076"/>
          <ac:picMkLst>
            <pc:docMk/>
            <pc:sldMk cId="3636121152" sldId="322"/>
            <ac:picMk id="7" creationId="{2BBD794D-841C-4ADF-9BDB-5DA17AE0BDFB}"/>
          </ac:picMkLst>
        </pc:picChg>
        <pc:picChg chg="add mod modCrop">
          <ac:chgData name="Tạ Thị Mỹ Hạnh" userId="fb8786d0-c0f9-4253-b0c9-2c3fb6c7f255" providerId="ADAL" clId="{942D3D8A-1746-473D-891F-5BD9CAA3423C}" dt="2021-05-02T16:51:52.106" v="395" actId="1076"/>
          <ac:picMkLst>
            <pc:docMk/>
            <pc:sldMk cId="3636121152" sldId="322"/>
            <ac:picMk id="8" creationId="{2C49BACA-4CD6-41AB-8640-B9CB30082DB8}"/>
          </ac:picMkLst>
        </pc:picChg>
        <pc:picChg chg="add mod modCrop">
          <ac:chgData name="Tạ Thị Mỹ Hạnh" userId="fb8786d0-c0f9-4253-b0c9-2c3fb6c7f255" providerId="ADAL" clId="{942D3D8A-1746-473D-891F-5BD9CAA3423C}" dt="2021-05-02T16:54:23.087" v="438" actId="1076"/>
          <ac:picMkLst>
            <pc:docMk/>
            <pc:sldMk cId="3636121152" sldId="322"/>
            <ac:picMk id="9" creationId="{4125C800-8B1E-47E7-BECA-C7AC87A05C72}"/>
          </ac:picMkLst>
        </pc:picChg>
        <pc:picChg chg="add mod ord modCrop">
          <ac:chgData name="Tạ Thị Mỹ Hạnh" userId="fb8786d0-c0f9-4253-b0c9-2c3fb6c7f255" providerId="ADAL" clId="{942D3D8A-1746-473D-891F-5BD9CAA3423C}" dt="2021-05-02T16:54:10.943" v="434" actId="1076"/>
          <ac:picMkLst>
            <pc:docMk/>
            <pc:sldMk cId="3636121152" sldId="322"/>
            <ac:picMk id="10" creationId="{89F2AB75-9B68-4C23-AD47-862E0B6D5965}"/>
          </ac:picMkLst>
        </pc:picChg>
        <pc:picChg chg="add mod modCrop">
          <ac:chgData name="Tạ Thị Mỹ Hạnh" userId="fb8786d0-c0f9-4253-b0c9-2c3fb6c7f255" providerId="ADAL" clId="{942D3D8A-1746-473D-891F-5BD9CAA3423C}" dt="2021-05-02T16:56:46.268" v="514" actId="1038"/>
          <ac:picMkLst>
            <pc:docMk/>
            <pc:sldMk cId="3636121152" sldId="322"/>
            <ac:picMk id="11" creationId="{CD3D0F82-809C-4B8D-96D8-1A3F886DAEA6}"/>
          </ac:picMkLst>
        </pc:picChg>
        <pc:picChg chg="add mod modCrop">
          <ac:chgData name="Tạ Thị Mỹ Hạnh" userId="fb8786d0-c0f9-4253-b0c9-2c3fb6c7f255" providerId="ADAL" clId="{942D3D8A-1746-473D-891F-5BD9CAA3423C}" dt="2021-05-02T16:51:27.538" v="384" actId="1076"/>
          <ac:picMkLst>
            <pc:docMk/>
            <pc:sldMk cId="3636121152" sldId="322"/>
            <ac:picMk id="12" creationId="{C1078E0F-5D43-466F-AE98-62D6C17219FE}"/>
          </ac:picMkLst>
        </pc:picChg>
        <pc:picChg chg="add mod modCrop">
          <ac:chgData name="Tạ Thị Mỹ Hạnh" userId="fb8786d0-c0f9-4253-b0c9-2c3fb6c7f255" providerId="ADAL" clId="{942D3D8A-1746-473D-891F-5BD9CAA3423C}" dt="2021-05-02T16:51:46.375" v="392" actId="1076"/>
          <ac:picMkLst>
            <pc:docMk/>
            <pc:sldMk cId="3636121152" sldId="322"/>
            <ac:picMk id="13" creationId="{889EE59E-6432-4167-AD75-6371B9497DCB}"/>
          </ac:picMkLst>
        </pc:picChg>
        <pc:picChg chg="add mod modCrop">
          <ac:chgData name="Tạ Thị Mỹ Hạnh" userId="fb8786d0-c0f9-4253-b0c9-2c3fb6c7f255" providerId="ADAL" clId="{942D3D8A-1746-473D-891F-5BD9CAA3423C}" dt="2021-05-02T16:53:10.350" v="418" actId="1076"/>
          <ac:picMkLst>
            <pc:docMk/>
            <pc:sldMk cId="3636121152" sldId="322"/>
            <ac:picMk id="14" creationId="{5799BC99-D10E-4F95-B250-3E3867DD4520}"/>
          </ac:picMkLst>
        </pc:picChg>
        <pc:picChg chg="add mod modCrop">
          <ac:chgData name="Tạ Thị Mỹ Hạnh" userId="fb8786d0-c0f9-4253-b0c9-2c3fb6c7f255" providerId="ADAL" clId="{942D3D8A-1746-473D-891F-5BD9CAA3423C}" dt="2021-05-02T16:51:30.460" v="385" actId="1076"/>
          <ac:picMkLst>
            <pc:docMk/>
            <pc:sldMk cId="3636121152" sldId="322"/>
            <ac:picMk id="15" creationId="{14AF7EA8-BB2D-42DA-8CF2-CEB88FA2B2D3}"/>
          </ac:picMkLst>
        </pc:picChg>
        <pc:picChg chg="add mod modCrop">
          <ac:chgData name="Tạ Thị Mỹ Hạnh" userId="fb8786d0-c0f9-4253-b0c9-2c3fb6c7f255" providerId="ADAL" clId="{942D3D8A-1746-473D-891F-5BD9CAA3423C}" dt="2021-05-02T16:56:46.268" v="514" actId="1038"/>
          <ac:picMkLst>
            <pc:docMk/>
            <pc:sldMk cId="3636121152" sldId="322"/>
            <ac:picMk id="16" creationId="{4803E817-1744-4575-AB18-B60210A4A1C7}"/>
          </ac:picMkLst>
        </pc:picChg>
        <pc:picChg chg="add mod modCrop">
          <ac:chgData name="Tạ Thị Mỹ Hạnh" userId="fb8786d0-c0f9-4253-b0c9-2c3fb6c7f255" providerId="ADAL" clId="{942D3D8A-1746-473D-891F-5BD9CAA3423C}" dt="2021-05-02T16:54:07.158" v="433" actId="1076"/>
          <ac:picMkLst>
            <pc:docMk/>
            <pc:sldMk cId="3636121152" sldId="322"/>
            <ac:picMk id="17" creationId="{8AE143DB-D1F3-4A41-B60D-87DBB09EB9E1}"/>
          </ac:picMkLst>
        </pc:picChg>
        <pc:picChg chg="add mod modCrop">
          <ac:chgData name="Tạ Thị Mỹ Hạnh" userId="fb8786d0-c0f9-4253-b0c9-2c3fb6c7f255" providerId="ADAL" clId="{942D3D8A-1746-473D-891F-5BD9CAA3423C}" dt="2021-05-03T02:33:33.589" v="2751" actId="1035"/>
          <ac:picMkLst>
            <pc:docMk/>
            <pc:sldMk cId="3636121152" sldId="322"/>
            <ac:picMk id="18" creationId="{95E85BDF-ECED-4435-A4FC-D33E1B28A58F}"/>
          </ac:picMkLst>
        </pc:picChg>
        <pc:picChg chg="add mod modCrop">
          <ac:chgData name="Tạ Thị Mỹ Hạnh" userId="fb8786d0-c0f9-4253-b0c9-2c3fb6c7f255" providerId="ADAL" clId="{942D3D8A-1746-473D-891F-5BD9CAA3423C}" dt="2021-05-02T16:53:12.861" v="419" actId="1076"/>
          <ac:picMkLst>
            <pc:docMk/>
            <pc:sldMk cId="3636121152" sldId="322"/>
            <ac:picMk id="19" creationId="{F2D7DA69-4EFC-4D43-A50C-543BE4F2A66F}"/>
          </ac:picMkLst>
        </pc:picChg>
        <pc:picChg chg="add del mod">
          <ac:chgData name="Tạ Thị Mỹ Hạnh" userId="fb8786d0-c0f9-4253-b0c9-2c3fb6c7f255" providerId="ADAL" clId="{942D3D8A-1746-473D-891F-5BD9CAA3423C}" dt="2021-05-02T16:47:45.732" v="350" actId="21"/>
          <ac:picMkLst>
            <pc:docMk/>
            <pc:sldMk cId="3636121152" sldId="322"/>
            <ac:picMk id="20" creationId="{FB44DBCF-B0AB-412C-A9E9-7E1055781227}"/>
          </ac:picMkLst>
        </pc:picChg>
        <pc:picChg chg="add del mod">
          <ac:chgData name="Tạ Thị Mỹ Hạnh" userId="fb8786d0-c0f9-4253-b0c9-2c3fb6c7f255" providerId="ADAL" clId="{942D3D8A-1746-473D-891F-5BD9CAA3423C}" dt="2021-05-02T16:47:45.732" v="350" actId="21"/>
          <ac:picMkLst>
            <pc:docMk/>
            <pc:sldMk cId="3636121152" sldId="322"/>
            <ac:picMk id="21" creationId="{C5E82516-20F2-42C7-9928-0AC9296966C5}"/>
          </ac:picMkLst>
        </pc:picChg>
        <pc:picChg chg="add mod modCrop">
          <ac:chgData name="Tạ Thị Mỹ Hạnh" userId="fb8786d0-c0f9-4253-b0c9-2c3fb6c7f255" providerId="ADAL" clId="{942D3D8A-1746-473D-891F-5BD9CAA3423C}" dt="2021-05-02T16:56:46.268" v="514" actId="1038"/>
          <ac:picMkLst>
            <pc:docMk/>
            <pc:sldMk cId="3636121152" sldId="322"/>
            <ac:picMk id="22" creationId="{4783646C-7808-4941-A591-A7A92EAD908C}"/>
          </ac:picMkLst>
        </pc:picChg>
        <pc:picChg chg="add mod modCrop">
          <ac:chgData name="Tạ Thị Mỹ Hạnh" userId="fb8786d0-c0f9-4253-b0c9-2c3fb6c7f255" providerId="ADAL" clId="{942D3D8A-1746-473D-891F-5BD9CAA3423C}" dt="2021-05-02T16:53:14.704" v="420" actId="1076"/>
          <ac:picMkLst>
            <pc:docMk/>
            <pc:sldMk cId="3636121152" sldId="322"/>
            <ac:picMk id="23" creationId="{D7075405-7BDD-4331-93AD-5AB947F2E130}"/>
          </ac:picMkLst>
        </pc:picChg>
        <pc:picChg chg="add mod">
          <ac:chgData name="Tạ Thị Mỹ Hạnh" userId="fb8786d0-c0f9-4253-b0c9-2c3fb6c7f255" providerId="ADAL" clId="{942D3D8A-1746-473D-891F-5BD9CAA3423C}" dt="2021-05-02T16:48:21.550" v="359" actId="571"/>
          <ac:picMkLst>
            <pc:docMk/>
            <pc:sldMk cId="3636121152" sldId="322"/>
            <ac:picMk id="24" creationId="{9436CC77-6924-4E3E-92D1-DDC252ED5E2B}"/>
          </ac:picMkLst>
        </pc:picChg>
        <pc:picChg chg="add mod">
          <ac:chgData name="Tạ Thị Mỹ Hạnh" userId="fb8786d0-c0f9-4253-b0c9-2c3fb6c7f255" providerId="ADAL" clId="{942D3D8A-1746-473D-891F-5BD9CAA3423C}" dt="2021-05-02T16:48:21.550" v="359" actId="571"/>
          <ac:picMkLst>
            <pc:docMk/>
            <pc:sldMk cId="3636121152" sldId="322"/>
            <ac:picMk id="25" creationId="{0DB232D3-6831-4C24-BDD7-D3619FA5AB74}"/>
          </ac:picMkLst>
        </pc:picChg>
        <pc:picChg chg="add mod modCrop">
          <ac:chgData name="Tạ Thị Mỹ Hạnh" userId="fb8786d0-c0f9-4253-b0c9-2c3fb6c7f255" providerId="ADAL" clId="{942D3D8A-1746-473D-891F-5BD9CAA3423C}" dt="2021-05-02T16:56:46.268" v="514" actId="1038"/>
          <ac:picMkLst>
            <pc:docMk/>
            <pc:sldMk cId="3636121152" sldId="322"/>
            <ac:picMk id="26" creationId="{4F4F8EDE-1C08-4E54-89DB-02CCC3497C20}"/>
          </ac:picMkLst>
        </pc:picChg>
        <pc:picChg chg="add mod modCrop">
          <ac:chgData name="Tạ Thị Mỹ Hạnh" userId="fb8786d0-c0f9-4253-b0c9-2c3fb6c7f255" providerId="ADAL" clId="{942D3D8A-1746-473D-891F-5BD9CAA3423C}" dt="2021-05-02T16:54:56.697" v="444" actId="1076"/>
          <ac:picMkLst>
            <pc:docMk/>
            <pc:sldMk cId="3636121152" sldId="322"/>
            <ac:picMk id="27" creationId="{DA41428D-9E09-41FC-A3DD-29F4A6FD00E5}"/>
          </ac:picMkLst>
        </pc:picChg>
        <pc:picChg chg="add mod modCrop">
          <ac:chgData name="Tạ Thị Mỹ Hạnh" userId="fb8786d0-c0f9-4253-b0c9-2c3fb6c7f255" providerId="ADAL" clId="{942D3D8A-1746-473D-891F-5BD9CAA3423C}" dt="2021-05-02T16:53:08.884" v="417" actId="1076"/>
          <ac:picMkLst>
            <pc:docMk/>
            <pc:sldMk cId="3636121152" sldId="322"/>
            <ac:picMk id="28" creationId="{AF75559B-C568-43B5-97FC-6BE5DF5033C5}"/>
          </ac:picMkLst>
        </pc:picChg>
        <pc:picChg chg="add mod modCrop">
          <ac:chgData name="Tạ Thị Mỹ Hạnh" userId="fb8786d0-c0f9-4253-b0c9-2c3fb6c7f255" providerId="ADAL" clId="{942D3D8A-1746-473D-891F-5BD9CAA3423C}" dt="2021-05-02T16:54:35.681" v="443" actId="1076"/>
          <ac:picMkLst>
            <pc:docMk/>
            <pc:sldMk cId="3636121152" sldId="322"/>
            <ac:picMk id="29" creationId="{B4D3F867-F8C3-4192-A5B7-E3B1FDBB88F2}"/>
          </ac:picMkLst>
        </pc:picChg>
        <pc:picChg chg="add mod modCrop">
          <ac:chgData name="Tạ Thị Mỹ Hạnh" userId="fb8786d0-c0f9-4253-b0c9-2c3fb6c7f255" providerId="ADAL" clId="{942D3D8A-1746-473D-891F-5BD9CAA3423C}" dt="2021-05-02T16:54:29.297" v="441" actId="1076"/>
          <ac:picMkLst>
            <pc:docMk/>
            <pc:sldMk cId="3636121152" sldId="322"/>
            <ac:picMk id="30" creationId="{72DA8B80-5E7E-4FEF-86D2-53919E80F276}"/>
          </ac:picMkLst>
        </pc:picChg>
        <pc:cxnChg chg="add mod">
          <ac:chgData name="Tạ Thị Mỹ Hạnh" userId="fb8786d0-c0f9-4253-b0c9-2c3fb6c7f255" providerId="ADAL" clId="{942D3D8A-1746-473D-891F-5BD9CAA3423C}" dt="2021-05-02T16:56:35.192" v="507" actId="1038"/>
          <ac:cxnSpMkLst>
            <pc:docMk/>
            <pc:sldMk cId="3636121152" sldId="322"/>
            <ac:cxnSpMk id="32" creationId="{DD0F7EBA-CA12-4CDF-90A1-FC9546E2C737}"/>
          </ac:cxnSpMkLst>
        </pc:cxnChg>
        <pc:cxnChg chg="add mod">
          <ac:chgData name="Tạ Thị Mỹ Hạnh" userId="fb8786d0-c0f9-4253-b0c9-2c3fb6c7f255" providerId="ADAL" clId="{942D3D8A-1746-473D-891F-5BD9CAA3423C}" dt="2021-05-02T16:51:16.517" v="382" actId="571"/>
          <ac:cxnSpMkLst>
            <pc:docMk/>
            <pc:sldMk cId="3636121152" sldId="322"/>
            <ac:cxnSpMk id="33" creationId="{A1553788-2424-467B-8FDE-2A08CD8A6905}"/>
          </ac:cxnSpMkLst>
        </pc:cxnChg>
      </pc:sldChg>
      <pc:sldChg chg="addSp delSp modSp new mod setBg modAnim">
        <pc:chgData name="Tạ Thị Mỹ Hạnh" userId="fb8786d0-c0f9-4253-b0c9-2c3fb6c7f255" providerId="ADAL" clId="{942D3D8A-1746-473D-891F-5BD9CAA3423C}" dt="2021-05-02T17:15:20.709" v="916" actId="1076"/>
        <pc:sldMkLst>
          <pc:docMk/>
          <pc:sldMk cId="411380732" sldId="323"/>
        </pc:sldMkLst>
        <pc:spChg chg="del">
          <ac:chgData name="Tạ Thị Mỹ Hạnh" userId="fb8786d0-c0f9-4253-b0c9-2c3fb6c7f255" providerId="ADAL" clId="{942D3D8A-1746-473D-891F-5BD9CAA3423C}" dt="2021-05-02T17:14:41.050" v="912"/>
          <ac:spMkLst>
            <pc:docMk/>
            <pc:sldMk cId="411380732" sldId="323"/>
            <ac:spMk id="2" creationId="{C343B937-C839-403D-8E78-4B5DB2C1536E}"/>
          </ac:spMkLst>
        </pc:spChg>
        <pc:spChg chg="del">
          <ac:chgData name="Tạ Thị Mỹ Hạnh" userId="fb8786d0-c0f9-4253-b0c9-2c3fb6c7f255" providerId="ADAL" clId="{942D3D8A-1746-473D-891F-5BD9CAA3423C}" dt="2021-05-02T17:14:41.050" v="912"/>
          <ac:spMkLst>
            <pc:docMk/>
            <pc:sldMk cId="411380732" sldId="323"/>
            <ac:spMk id="3" creationId="{20BD63ED-FB75-4909-B32B-267B687F578C}"/>
          </ac:spMkLst>
        </pc:spChg>
        <pc:spChg chg="add mod">
          <ac:chgData name="Tạ Thị Mỹ Hạnh" userId="fb8786d0-c0f9-4253-b0c9-2c3fb6c7f255" providerId="ADAL" clId="{942D3D8A-1746-473D-891F-5BD9CAA3423C}" dt="2021-05-02T17:15:20.709" v="916" actId="1076"/>
          <ac:spMkLst>
            <pc:docMk/>
            <pc:sldMk cId="411380732" sldId="323"/>
            <ac:spMk id="6" creationId="{E3CEA42B-05DD-4EC2-8EFF-0159A373F93B}"/>
          </ac:spMkLst>
        </pc:spChg>
        <pc:picChg chg="add del">
          <ac:chgData name="Tạ Thị Mỹ Hạnh" userId="fb8786d0-c0f9-4253-b0c9-2c3fb6c7f255" providerId="ADAL" clId="{942D3D8A-1746-473D-891F-5BD9CAA3423C}" dt="2021-05-02T17:12:12.229" v="901" actId="478"/>
          <ac:picMkLst>
            <pc:docMk/>
            <pc:sldMk cId="411380732" sldId="323"/>
            <ac:picMk id="4" creationId="{B7817E84-5E4E-4432-9B7F-0736DA9E3702}"/>
          </ac:picMkLst>
        </pc:picChg>
        <pc:picChg chg="add mod">
          <ac:chgData name="Tạ Thị Mỹ Hạnh" userId="fb8786d0-c0f9-4253-b0c9-2c3fb6c7f255" providerId="ADAL" clId="{942D3D8A-1746-473D-891F-5BD9CAA3423C}" dt="2021-05-02T17:14:48.045" v="913" actId="1076"/>
          <ac:picMkLst>
            <pc:docMk/>
            <pc:sldMk cId="411380732" sldId="323"/>
            <ac:picMk id="2050" creationId="{BF8D96E1-F6DF-4CD9-9174-CA7E7044BD0C}"/>
          </ac:picMkLst>
        </pc:picChg>
      </pc:sldChg>
      <pc:sldChg chg="addSp delSp modSp new mod setBg">
        <pc:chgData name="Tạ Thị Mỹ Hạnh" userId="fb8786d0-c0f9-4253-b0c9-2c3fb6c7f255" providerId="ADAL" clId="{942D3D8A-1746-473D-891F-5BD9CAA3423C}" dt="2021-05-02T17:26:10.297" v="1437" actId="1038"/>
        <pc:sldMkLst>
          <pc:docMk/>
          <pc:sldMk cId="595714285" sldId="324"/>
        </pc:sldMkLst>
        <pc:spChg chg="add del mod">
          <ac:chgData name="Tạ Thị Mỹ Hạnh" userId="fb8786d0-c0f9-4253-b0c9-2c3fb6c7f255" providerId="ADAL" clId="{942D3D8A-1746-473D-891F-5BD9CAA3423C}" dt="2021-05-02T17:18:13.572" v="929"/>
          <ac:spMkLst>
            <pc:docMk/>
            <pc:sldMk cId="595714285" sldId="324"/>
            <ac:spMk id="4" creationId="{7AE76E37-746C-407D-806F-53A9485B8179}"/>
          </ac:spMkLst>
        </pc:spChg>
        <pc:spChg chg="add mod">
          <ac:chgData name="Tạ Thị Mỹ Hạnh" userId="fb8786d0-c0f9-4253-b0c9-2c3fb6c7f255" providerId="ADAL" clId="{942D3D8A-1746-473D-891F-5BD9CAA3423C}" dt="2021-05-02T17:18:27.286" v="1012" actId="20577"/>
          <ac:spMkLst>
            <pc:docMk/>
            <pc:sldMk cId="595714285" sldId="324"/>
            <ac:spMk id="5" creationId="{8C5BD1E3-B457-4201-A75E-07F230B1AF0C}"/>
          </ac:spMkLst>
        </pc:spChg>
        <pc:spChg chg="add del mod">
          <ac:chgData name="Tạ Thị Mỹ Hạnh" userId="fb8786d0-c0f9-4253-b0c9-2c3fb6c7f255" providerId="ADAL" clId="{942D3D8A-1746-473D-891F-5BD9CAA3423C}" dt="2021-05-02T17:18:48.023" v="1014"/>
          <ac:spMkLst>
            <pc:docMk/>
            <pc:sldMk cId="595714285" sldId="324"/>
            <ac:spMk id="6" creationId="{233F1975-945C-46F1-AA50-01B93AFD11EE}"/>
          </ac:spMkLst>
        </pc:spChg>
        <pc:spChg chg="add del mod">
          <ac:chgData name="Tạ Thị Mỹ Hạnh" userId="fb8786d0-c0f9-4253-b0c9-2c3fb6c7f255" providerId="ADAL" clId="{942D3D8A-1746-473D-891F-5BD9CAA3423C}" dt="2021-05-02T17:22:17.897" v="1098" actId="478"/>
          <ac:spMkLst>
            <pc:docMk/>
            <pc:sldMk cId="595714285" sldId="324"/>
            <ac:spMk id="7" creationId="{00AD058F-75DF-4B58-B93E-45EF2C17A4ED}"/>
          </ac:spMkLst>
        </pc:spChg>
        <pc:spChg chg="add del mod">
          <ac:chgData name="Tạ Thị Mỹ Hạnh" userId="fb8786d0-c0f9-4253-b0c9-2c3fb6c7f255" providerId="ADAL" clId="{942D3D8A-1746-473D-891F-5BD9CAA3423C}" dt="2021-05-02T17:22:35.746" v="1102"/>
          <ac:spMkLst>
            <pc:docMk/>
            <pc:sldMk cId="595714285" sldId="324"/>
            <ac:spMk id="8" creationId="{603B26BB-9F85-4CFA-9B12-A46ED845D946}"/>
          </ac:spMkLst>
        </pc:spChg>
        <pc:spChg chg="add mod">
          <ac:chgData name="Tạ Thị Mỹ Hạnh" userId="fb8786d0-c0f9-4253-b0c9-2c3fb6c7f255" providerId="ADAL" clId="{942D3D8A-1746-473D-891F-5BD9CAA3423C}" dt="2021-05-02T17:26:10.297" v="1437" actId="1038"/>
          <ac:spMkLst>
            <pc:docMk/>
            <pc:sldMk cId="595714285" sldId="324"/>
            <ac:spMk id="9" creationId="{034A567D-05AC-4668-A81D-CF7E2E3848F9}"/>
          </ac:spMkLst>
        </pc:spChg>
        <pc:spChg chg="add mod">
          <ac:chgData name="Tạ Thị Mỹ Hạnh" userId="fb8786d0-c0f9-4253-b0c9-2c3fb6c7f255" providerId="ADAL" clId="{942D3D8A-1746-473D-891F-5BD9CAA3423C}" dt="2021-05-02T17:26:10.297" v="1437" actId="1038"/>
          <ac:spMkLst>
            <pc:docMk/>
            <pc:sldMk cId="595714285" sldId="324"/>
            <ac:spMk id="10" creationId="{36630909-7631-4251-8A04-CB1CEC7198D8}"/>
          </ac:spMkLst>
        </pc:spChg>
        <pc:spChg chg="add mod">
          <ac:chgData name="Tạ Thị Mỹ Hạnh" userId="fb8786d0-c0f9-4253-b0c9-2c3fb6c7f255" providerId="ADAL" clId="{942D3D8A-1746-473D-891F-5BD9CAA3423C}" dt="2021-05-02T17:26:10.297" v="1437" actId="1038"/>
          <ac:spMkLst>
            <pc:docMk/>
            <pc:sldMk cId="595714285" sldId="324"/>
            <ac:spMk id="11" creationId="{487E4F03-8305-4493-A15C-EC59716CF22B}"/>
          </ac:spMkLst>
        </pc:spChg>
        <pc:spChg chg="add mod">
          <ac:chgData name="Tạ Thị Mỹ Hạnh" userId="fb8786d0-c0f9-4253-b0c9-2c3fb6c7f255" providerId="ADAL" clId="{942D3D8A-1746-473D-891F-5BD9CAA3423C}" dt="2021-05-02T17:26:10.297" v="1437" actId="1038"/>
          <ac:spMkLst>
            <pc:docMk/>
            <pc:sldMk cId="595714285" sldId="324"/>
            <ac:spMk id="12" creationId="{60EB532F-8ADF-4CDF-A2B1-EB03A20CECC3}"/>
          </ac:spMkLst>
        </pc:spChg>
        <pc:picChg chg="add mod">
          <ac:chgData name="Tạ Thị Mỹ Hạnh" userId="fb8786d0-c0f9-4253-b0c9-2c3fb6c7f255" providerId="ADAL" clId="{942D3D8A-1746-473D-891F-5BD9CAA3423C}" dt="2021-05-02T17:26:10.297" v="1437" actId="1038"/>
          <ac:picMkLst>
            <pc:docMk/>
            <pc:sldMk cId="595714285" sldId="324"/>
            <ac:picMk id="3074" creationId="{186B3612-929F-4EE7-941B-002301744F4B}"/>
          </ac:picMkLst>
        </pc:picChg>
        <pc:picChg chg="add del">
          <ac:chgData name="Tạ Thị Mỹ Hạnh" userId="fb8786d0-c0f9-4253-b0c9-2c3fb6c7f255" providerId="ADAL" clId="{942D3D8A-1746-473D-891F-5BD9CAA3423C}" dt="2021-05-02T17:18:05.007" v="927"/>
          <ac:picMkLst>
            <pc:docMk/>
            <pc:sldMk cId="595714285" sldId="324"/>
            <ac:picMk id="3076" creationId="{F0616A5F-FBAA-4AAD-911B-2F9208F21BA6}"/>
          </ac:picMkLst>
        </pc:picChg>
      </pc:sldChg>
      <pc:sldChg chg="delSp modSp add mod ord modNotesTx">
        <pc:chgData name="Tạ Thị Mỹ Hạnh" userId="fb8786d0-c0f9-4253-b0c9-2c3fb6c7f255" providerId="ADAL" clId="{942D3D8A-1746-473D-891F-5BD9CAA3423C}" dt="2021-05-02T17:35:58.725" v="1722" actId="20577"/>
        <pc:sldMkLst>
          <pc:docMk/>
          <pc:sldMk cId="428225610" sldId="325"/>
        </pc:sldMkLst>
        <pc:spChg chg="mod">
          <ac:chgData name="Tạ Thị Mỹ Hạnh" userId="fb8786d0-c0f9-4253-b0c9-2c3fb6c7f255" providerId="ADAL" clId="{942D3D8A-1746-473D-891F-5BD9CAA3423C}" dt="2021-05-02T17:28:19.324" v="1467" actId="20577"/>
          <ac:spMkLst>
            <pc:docMk/>
            <pc:sldMk cId="428225610" sldId="325"/>
            <ac:spMk id="18" creationId="{07A6DC64-FEF8-4C74-B01D-972ABAA852E1}"/>
          </ac:spMkLst>
        </pc:spChg>
        <pc:spChg chg="mod">
          <ac:chgData name="Tạ Thị Mỹ Hạnh" userId="fb8786d0-c0f9-4253-b0c9-2c3fb6c7f255" providerId="ADAL" clId="{942D3D8A-1746-473D-891F-5BD9CAA3423C}" dt="2021-05-02T17:28:12.285" v="1465" actId="20577"/>
          <ac:spMkLst>
            <pc:docMk/>
            <pc:sldMk cId="428225610" sldId="325"/>
            <ac:spMk id="8292" creationId="{00000000-0000-0000-0000-000000000000}"/>
          </ac:spMkLst>
        </pc:spChg>
        <pc:spChg chg="mod">
          <ac:chgData name="Tạ Thị Mỹ Hạnh" userId="fb8786d0-c0f9-4253-b0c9-2c3fb6c7f255" providerId="ADAL" clId="{942D3D8A-1746-473D-891F-5BD9CAA3423C}" dt="2021-05-02T17:31:15.022" v="1529" actId="948"/>
          <ac:spMkLst>
            <pc:docMk/>
            <pc:sldMk cId="428225610" sldId="325"/>
            <ac:spMk id="8293" creationId="{00000000-0000-0000-0000-000000000000}"/>
          </ac:spMkLst>
        </pc:spChg>
        <pc:spChg chg="del mod">
          <ac:chgData name="Tạ Thị Mỹ Hạnh" userId="fb8786d0-c0f9-4253-b0c9-2c3fb6c7f255" providerId="ADAL" clId="{942D3D8A-1746-473D-891F-5BD9CAA3423C}" dt="2021-05-02T17:30:51.839" v="1527" actId="478"/>
          <ac:spMkLst>
            <pc:docMk/>
            <pc:sldMk cId="428225610" sldId="325"/>
            <ac:spMk id="8295" creationId="{00000000-0000-0000-0000-000000000000}"/>
          </ac:spMkLst>
        </pc:spChg>
        <pc:grpChg chg="del">
          <ac:chgData name="Tạ Thị Mỹ Hạnh" userId="fb8786d0-c0f9-4253-b0c9-2c3fb6c7f255" providerId="ADAL" clId="{942D3D8A-1746-473D-891F-5BD9CAA3423C}" dt="2021-05-02T17:30:57.874" v="1528" actId="478"/>
          <ac:grpSpMkLst>
            <pc:docMk/>
            <pc:sldMk cId="428225610" sldId="325"/>
            <ac:grpSpMk id="8296" creationId="{00000000-0000-0000-0000-000000000000}"/>
          </ac:grpSpMkLst>
        </pc:grpChg>
        <pc:graphicFrameChg chg="del">
          <ac:chgData name="Tạ Thị Mỹ Hạnh" userId="fb8786d0-c0f9-4253-b0c9-2c3fb6c7f255" providerId="ADAL" clId="{942D3D8A-1746-473D-891F-5BD9CAA3423C}" dt="2021-05-02T17:29:36.159" v="1518" actId="478"/>
          <ac:graphicFrameMkLst>
            <pc:docMk/>
            <pc:sldMk cId="428225610" sldId="325"/>
            <ac:graphicFrameMk id="2" creationId="{BBCCF56F-EB4E-4B3A-8D44-8F2AC6ED12DC}"/>
          </ac:graphicFrameMkLst>
        </pc:graphicFrameChg>
      </pc:sldChg>
      <pc:sldChg chg="addSp delSp modSp add mod modAnim modNotesTx">
        <pc:chgData name="Tạ Thị Mỹ Hạnh" userId="fb8786d0-c0f9-4253-b0c9-2c3fb6c7f255" providerId="ADAL" clId="{942D3D8A-1746-473D-891F-5BD9CAA3423C}" dt="2021-05-03T02:37:37.708" v="2798" actId="20577"/>
        <pc:sldMkLst>
          <pc:docMk/>
          <pc:sldMk cId="95349655" sldId="326"/>
        </pc:sldMkLst>
        <pc:spChg chg="add mod">
          <ac:chgData name="Tạ Thị Mỹ Hạnh" userId="fb8786d0-c0f9-4253-b0c9-2c3fb6c7f255" providerId="ADAL" clId="{942D3D8A-1746-473D-891F-5BD9CAA3423C}" dt="2021-05-02T17:35:20.664" v="1714"/>
          <ac:spMkLst>
            <pc:docMk/>
            <pc:sldMk cId="95349655" sldId="326"/>
            <ac:spMk id="12" creationId="{313B1C9A-D0A8-49C9-AA4C-D8D2B279FC23}"/>
          </ac:spMkLst>
        </pc:spChg>
        <pc:spChg chg="mod">
          <ac:chgData name="Tạ Thị Mỹ Hạnh" userId="fb8786d0-c0f9-4253-b0c9-2c3fb6c7f255" providerId="ADAL" clId="{942D3D8A-1746-473D-891F-5BD9CAA3423C}" dt="2021-05-02T17:32:24.245" v="1532" actId="20577"/>
          <ac:spMkLst>
            <pc:docMk/>
            <pc:sldMk cId="95349655" sldId="326"/>
            <ac:spMk id="16" creationId="{3860E014-419F-451A-B371-91914497E185}"/>
          </ac:spMkLst>
        </pc:spChg>
        <pc:spChg chg="del">
          <ac:chgData name="Tạ Thị Mỹ Hạnh" userId="fb8786d0-c0f9-4253-b0c9-2c3fb6c7f255" providerId="ADAL" clId="{942D3D8A-1746-473D-891F-5BD9CAA3423C}" dt="2021-05-02T17:32:30.378" v="1533" actId="478"/>
          <ac:spMkLst>
            <pc:docMk/>
            <pc:sldMk cId="95349655" sldId="326"/>
            <ac:spMk id="18" creationId="{07A6DC64-FEF8-4C74-B01D-972ABAA852E1}"/>
          </ac:spMkLst>
        </pc:spChg>
        <pc:spChg chg="mod">
          <ac:chgData name="Tạ Thị Mỹ Hạnh" userId="fb8786d0-c0f9-4253-b0c9-2c3fb6c7f255" providerId="ADAL" clId="{942D3D8A-1746-473D-891F-5BD9CAA3423C}" dt="2021-05-03T02:37:37.708" v="2798" actId="20577"/>
          <ac:spMkLst>
            <pc:docMk/>
            <pc:sldMk cId="95349655" sldId="326"/>
            <ac:spMk id="8293" creationId="{00000000-0000-0000-0000-000000000000}"/>
          </ac:spMkLst>
        </pc:spChg>
        <pc:picChg chg="add mod">
          <ac:chgData name="Tạ Thị Mỹ Hạnh" userId="fb8786d0-c0f9-4253-b0c9-2c3fb6c7f255" providerId="ADAL" clId="{942D3D8A-1746-473D-891F-5BD9CAA3423C}" dt="2021-05-02T17:33:29.094" v="1546" actId="207"/>
          <ac:picMkLst>
            <pc:docMk/>
            <pc:sldMk cId="95349655" sldId="326"/>
            <ac:picMk id="3" creationId="{F14C27E1-999D-47F5-AFED-CF6BE06A4676}"/>
          </ac:picMkLst>
        </pc:picChg>
        <pc:picChg chg="del">
          <ac:chgData name="Tạ Thị Mỹ Hạnh" userId="fb8786d0-c0f9-4253-b0c9-2c3fb6c7f255" providerId="ADAL" clId="{942D3D8A-1746-473D-891F-5BD9CAA3423C}" dt="2021-05-02T17:32:31.427" v="1534" actId="478"/>
          <ac:picMkLst>
            <pc:docMk/>
            <pc:sldMk cId="95349655" sldId="326"/>
            <ac:picMk id="4" creationId="{6BB2CD33-0E1F-474F-AB87-F0933D4F26DB}"/>
          </ac:picMkLst>
        </pc:picChg>
        <pc:picChg chg="add mod modCrop">
          <ac:chgData name="Tạ Thị Mỹ Hạnh" userId="fb8786d0-c0f9-4253-b0c9-2c3fb6c7f255" providerId="ADAL" clId="{942D3D8A-1746-473D-891F-5BD9CAA3423C}" dt="2021-05-02T17:39:22.756" v="1748" actId="14861"/>
          <ac:picMkLst>
            <pc:docMk/>
            <pc:sldMk cId="95349655" sldId="326"/>
            <ac:picMk id="5" creationId="{EC15F0CB-A6A0-4380-A12E-94B484B3DD2C}"/>
          </ac:picMkLst>
        </pc:picChg>
      </pc:sldChg>
      <pc:sldChg chg="addSp delSp modSp add mod ord modAnim">
        <pc:chgData name="Tạ Thị Mỹ Hạnh" userId="fb8786d0-c0f9-4253-b0c9-2c3fb6c7f255" providerId="ADAL" clId="{942D3D8A-1746-473D-891F-5BD9CAA3423C}" dt="2021-05-03T01:26:52.652" v="2401" actId="1076"/>
        <pc:sldMkLst>
          <pc:docMk/>
          <pc:sldMk cId="52983981" sldId="327"/>
        </pc:sldMkLst>
        <pc:spChg chg="add del mod">
          <ac:chgData name="Tạ Thị Mỹ Hạnh" userId="fb8786d0-c0f9-4253-b0c9-2c3fb6c7f255" providerId="ADAL" clId="{942D3D8A-1746-473D-891F-5BD9CAA3423C}" dt="2021-05-02T17:40:10.727" v="1757" actId="478"/>
          <ac:spMkLst>
            <pc:docMk/>
            <pc:sldMk cId="52983981" sldId="327"/>
            <ac:spMk id="3" creationId="{7E7ADAE3-1055-4825-80D7-22A9E00BC77A}"/>
          </ac:spMkLst>
        </pc:spChg>
        <pc:spChg chg="add del mod">
          <ac:chgData name="Tạ Thị Mỹ Hạnh" userId="fb8786d0-c0f9-4253-b0c9-2c3fb6c7f255" providerId="ADAL" clId="{942D3D8A-1746-473D-891F-5BD9CAA3423C}" dt="2021-05-02T17:43:02.989" v="1828"/>
          <ac:spMkLst>
            <pc:docMk/>
            <pc:sldMk cId="52983981" sldId="327"/>
            <ac:spMk id="5" creationId="{F88AAB19-3A8D-46E4-B32F-92F5FC1AC2F6}"/>
          </ac:spMkLst>
        </pc:spChg>
        <pc:spChg chg="add mod">
          <ac:chgData name="Tạ Thị Mỹ Hạnh" userId="fb8786d0-c0f9-4253-b0c9-2c3fb6c7f255" providerId="ADAL" clId="{942D3D8A-1746-473D-891F-5BD9CAA3423C}" dt="2021-05-02T17:43:44.315" v="1889" actId="1035"/>
          <ac:spMkLst>
            <pc:docMk/>
            <pc:sldMk cId="52983981" sldId="327"/>
            <ac:spMk id="6" creationId="{80C1B56E-38FB-40E1-AB24-B4F8E3D94BA0}"/>
          </ac:spMkLst>
        </pc:spChg>
        <pc:spChg chg="add mod">
          <ac:chgData name="Tạ Thị Mỹ Hạnh" userId="fb8786d0-c0f9-4253-b0c9-2c3fb6c7f255" providerId="ADAL" clId="{942D3D8A-1746-473D-891F-5BD9CAA3423C}" dt="2021-05-03T01:26:15.009" v="2397" actId="14100"/>
          <ac:spMkLst>
            <pc:docMk/>
            <pc:sldMk cId="52983981" sldId="327"/>
            <ac:spMk id="13" creationId="{3FF2C676-9E70-4C46-B62B-F83CE0810CA9}"/>
          </ac:spMkLst>
        </pc:spChg>
        <pc:spChg chg="add mod">
          <ac:chgData name="Tạ Thị Mỹ Hạnh" userId="fb8786d0-c0f9-4253-b0c9-2c3fb6c7f255" providerId="ADAL" clId="{942D3D8A-1746-473D-891F-5BD9CAA3423C}" dt="2021-05-03T01:26:05.604" v="2396" actId="1038"/>
          <ac:spMkLst>
            <pc:docMk/>
            <pc:sldMk cId="52983981" sldId="327"/>
            <ac:spMk id="14" creationId="{D0F00922-D125-4609-B7E3-75BFAAC0ED91}"/>
          </ac:spMkLst>
        </pc:spChg>
        <pc:spChg chg="mod">
          <ac:chgData name="Tạ Thị Mỹ Hạnh" userId="fb8786d0-c0f9-4253-b0c9-2c3fb6c7f255" providerId="ADAL" clId="{942D3D8A-1746-473D-891F-5BD9CAA3423C}" dt="2021-05-02T17:40:00.104" v="1753" actId="20577"/>
          <ac:spMkLst>
            <pc:docMk/>
            <pc:sldMk cId="52983981" sldId="327"/>
            <ac:spMk id="16" creationId="{3860E014-419F-451A-B371-91914497E185}"/>
          </ac:spMkLst>
        </pc:spChg>
        <pc:spChg chg="mod">
          <ac:chgData name="Tạ Thị Mỹ Hạnh" userId="fb8786d0-c0f9-4253-b0c9-2c3fb6c7f255" providerId="ADAL" clId="{942D3D8A-1746-473D-891F-5BD9CAA3423C}" dt="2021-05-02T17:40:04.497" v="1755" actId="20577"/>
          <ac:spMkLst>
            <pc:docMk/>
            <pc:sldMk cId="52983981" sldId="327"/>
            <ac:spMk id="18" creationId="{07A6DC64-FEF8-4C74-B01D-972ABAA852E1}"/>
          </ac:spMkLst>
        </pc:spChg>
        <pc:spChg chg="mod">
          <ac:chgData name="Tạ Thị Mỹ Hạnh" userId="fb8786d0-c0f9-4253-b0c9-2c3fb6c7f255" providerId="ADAL" clId="{942D3D8A-1746-473D-891F-5BD9CAA3423C}" dt="2021-05-02T17:40:50.745" v="1762" actId="571"/>
          <ac:spMkLst>
            <pc:docMk/>
            <pc:sldMk cId="52983981" sldId="327"/>
            <ac:spMk id="19" creationId="{F1D4E074-86B7-4AAF-A489-EC39AE5115DC}"/>
          </ac:spMkLst>
        </pc:spChg>
        <pc:spChg chg="mod">
          <ac:chgData name="Tạ Thị Mỹ Hạnh" userId="fb8786d0-c0f9-4253-b0c9-2c3fb6c7f255" providerId="ADAL" clId="{942D3D8A-1746-473D-891F-5BD9CAA3423C}" dt="2021-05-02T17:40:50.745" v="1762" actId="571"/>
          <ac:spMkLst>
            <pc:docMk/>
            <pc:sldMk cId="52983981" sldId="327"/>
            <ac:spMk id="20" creationId="{64178936-F9D5-4661-A4EF-4C60C50D615A}"/>
          </ac:spMkLst>
        </pc:spChg>
        <pc:spChg chg="mod">
          <ac:chgData name="Tạ Thị Mỹ Hạnh" userId="fb8786d0-c0f9-4253-b0c9-2c3fb6c7f255" providerId="ADAL" clId="{942D3D8A-1746-473D-891F-5BD9CAA3423C}" dt="2021-05-03T01:26:22.857" v="2398" actId="14100"/>
          <ac:spMkLst>
            <pc:docMk/>
            <pc:sldMk cId="52983981" sldId="327"/>
            <ac:spMk id="22" creationId="{0ACD9451-0B8D-49F1-B951-11540BF67980}"/>
          </ac:spMkLst>
        </pc:spChg>
        <pc:spChg chg="mod">
          <ac:chgData name="Tạ Thị Mỹ Hạnh" userId="fb8786d0-c0f9-4253-b0c9-2c3fb6c7f255" providerId="ADAL" clId="{942D3D8A-1746-473D-891F-5BD9CAA3423C}" dt="2021-05-03T01:25:01.966" v="2381" actId="14100"/>
          <ac:spMkLst>
            <pc:docMk/>
            <pc:sldMk cId="52983981" sldId="327"/>
            <ac:spMk id="23" creationId="{AB63CC7E-402A-4A85-AA9D-500BA3160358}"/>
          </ac:spMkLst>
        </pc:spChg>
        <pc:spChg chg="add mod">
          <ac:chgData name="Tạ Thị Mỹ Hạnh" userId="fb8786d0-c0f9-4253-b0c9-2c3fb6c7f255" providerId="ADAL" clId="{942D3D8A-1746-473D-891F-5BD9CAA3423C}" dt="2021-05-03T01:26:33.928" v="2400" actId="1037"/>
          <ac:spMkLst>
            <pc:docMk/>
            <pc:sldMk cId="52983981" sldId="327"/>
            <ac:spMk id="26" creationId="{B7000782-DA73-4A52-A14F-6ABC0E7CE4A2}"/>
          </ac:spMkLst>
        </pc:spChg>
        <pc:spChg chg="add mod">
          <ac:chgData name="Tạ Thị Mỹ Hạnh" userId="fb8786d0-c0f9-4253-b0c9-2c3fb6c7f255" providerId="ADAL" clId="{942D3D8A-1746-473D-891F-5BD9CAA3423C}" dt="2021-05-03T01:26:33.928" v="2400" actId="1037"/>
          <ac:spMkLst>
            <pc:docMk/>
            <pc:sldMk cId="52983981" sldId="327"/>
            <ac:spMk id="27" creationId="{BDBE84D8-A2DF-4208-BE92-6871BA445486}"/>
          </ac:spMkLst>
        </pc:spChg>
        <pc:spChg chg="add mod">
          <ac:chgData name="Tạ Thị Mỹ Hạnh" userId="fb8786d0-c0f9-4253-b0c9-2c3fb6c7f255" providerId="ADAL" clId="{942D3D8A-1746-473D-891F-5BD9CAA3423C}" dt="2021-05-03T01:26:33.928" v="2400" actId="1037"/>
          <ac:spMkLst>
            <pc:docMk/>
            <pc:sldMk cId="52983981" sldId="327"/>
            <ac:spMk id="28" creationId="{4BF60B41-7D70-4D61-9782-83CA89E875CE}"/>
          </ac:spMkLst>
        </pc:spChg>
        <pc:spChg chg="add mod">
          <ac:chgData name="Tạ Thị Mỹ Hạnh" userId="fb8786d0-c0f9-4253-b0c9-2c3fb6c7f255" providerId="ADAL" clId="{942D3D8A-1746-473D-891F-5BD9CAA3423C}" dt="2021-05-03T01:26:33.928" v="2400" actId="1037"/>
          <ac:spMkLst>
            <pc:docMk/>
            <pc:sldMk cId="52983981" sldId="327"/>
            <ac:spMk id="29" creationId="{6D9E0E1E-F7EE-4ECE-9B16-9F777ECC106D}"/>
          </ac:spMkLst>
        </pc:spChg>
        <pc:spChg chg="add mod">
          <ac:chgData name="Tạ Thị Mỹ Hạnh" userId="fb8786d0-c0f9-4253-b0c9-2c3fb6c7f255" providerId="ADAL" clId="{942D3D8A-1746-473D-891F-5BD9CAA3423C}" dt="2021-05-03T01:26:33.928" v="2400" actId="1037"/>
          <ac:spMkLst>
            <pc:docMk/>
            <pc:sldMk cId="52983981" sldId="327"/>
            <ac:spMk id="30" creationId="{CE8E5DF7-5E86-4744-A782-ED495CE3FBFE}"/>
          </ac:spMkLst>
        </pc:spChg>
        <pc:spChg chg="add mod">
          <ac:chgData name="Tạ Thị Mỹ Hạnh" userId="fb8786d0-c0f9-4253-b0c9-2c3fb6c7f255" providerId="ADAL" clId="{942D3D8A-1746-473D-891F-5BD9CAA3423C}" dt="2021-05-03T01:26:33.928" v="2400" actId="1037"/>
          <ac:spMkLst>
            <pc:docMk/>
            <pc:sldMk cId="52983981" sldId="327"/>
            <ac:spMk id="31" creationId="{A4510146-B4FF-4B68-91C0-6F581EF1220F}"/>
          </ac:spMkLst>
        </pc:spChg>
        <pc:spChg chg="add mod">
          <ac:chgData name="Tạ Thị Mỹ Hạnh" userId="fb8786d0-c0f9-4253-b0c9-2c3fb6c7f255" providerId="ADAL" clId="{942D3D8A-1746-473D-891F-5BD9CAA3423C}" dt="2021-05-03T01:26:52.652" v="2401" actId="1076"/>
          <ac:spMkLst>
            <pc:docMk/>
            <pc:sldMk cId="52983981" sldId="327"/>
            <ac:spMk id="32" creationId="{8F56005F-8E32-426F-A9DE-62750DF94174}"/>
          </ac:spMkLst>
        </pc:spChg>
        <pc:spChg chg="add mod">
          <ac:chgData name="Tạ Thị Mỹ Hạnh" userId="fb8786d0-c0f9-4253-b0c9-2c3fb6c7f255" providerId="ADAL" clId="{942D3D8A-1746-473D-891F-5BD9CAA3423C}" dt="2021-05-03T01:26:33.928" v="2400" actId="1037"/>
          <ac:spMkLst>
            <pc:docMk/>
            <pc:sldMk cId="52983981" sldId="327"/>
            <ac:spMk id="33" creationId="{3A0A0BF5-AB3D-4217-967D-3A71D12FD27A}"/>
          </ac:spMkLst>
        </pc:spChg>
        <pc:spChg chg="add mod">
          <ac:chgData name="Tạ Thị Mỹ Hạnh" userId="fb8786d0-c0f9-4253-b0c9-2c3fb6c7f255" providerId="ADAL" clId="{942D3D8A-1746-473D-891F-5BD9CAA3423C}" dt="2021-05-03T01:26:33.928" v="2400" actId="1037"/>
          <ac:spMkLst>
            <pc:docMk/>
            <pc:sldMk cId="52983981" sldId="327"/>
            <ac:spMk id="34" creationId="{3D0AC6DE-C18B-45B6-92D9-3615125EA29B}"/>
          </ac:spMkLst>
        </pc:spChg>
        <pc:spChg chg="add mod">
          <ac:chgData name="Tạ Thị Mỹ Hạnh" userId="fb8786d0-c0f9-4253-b0c9-2c3fb6c7f255" providerId="ADAL" clId="{942D3D8A-1746-473D-891F-5BD9CAA3423C}" dt="2021-05-03T01:26:33.928" v="2400" actId="1037"/>
          <ac:spMkLst>
            <pc:docMk/>
            <pc:sldMk cId="52983981" sldId="327"/>
            <ac:spMk id="35" creationId="{70484A39-3159-4DEA-B239-A43EFAB20D60}"/>
          </ac:spMkLst>
        </pc:spChg>
        <pc:spChg chg="del">
          <ac:chgData name="Tạ Thị Mỹ Hạnh" userId="fb8786d0-c0f9-4253-b0c9-2c3fb6c7f255" providerId="ADAL" clId="{942D3D8A-1746-473D-891F-5BD9CAA3423C}" dt="2021-05-02T17:40:08.489" v="1756" actId="478"/>
          <ac:spMkLst>
            <pc:docMk/>
            <pc:sldMk cId="52983981" sldId="327"/>
            <ac:spMk id="8293" creationId="{00000000-0000-0000-0000-000000000000}"/>
          </ac:spMkLst>
        </pc:spChg>
        <pc:grpChg chg="add mod">
          <ac:chgData name="Tạ Thị Mỹ Hạnh" userId="fb8786d0-c0f9-4253-b0c9-2c3fb6c7f255" providerId="ADAL" clId="{942D3D8A-1746-473D-891F-5BD9CAA3423C}" dt="2021-05-03T01:26:33.928" v="2400" actId="1037"/>
          <ac:grpSpMkLst>
            <pc:docMk/>
            <pc:sldMk cId="52983981" sldId="327"/>
            <ac:grpSpMk id="12" creationId="{B81DAC51-0300-403D-B8C7-98C67EB054AF}"/>
          </ac:grpSpMkLst>
        </pc:grpChg>
        <pc:grpChg chg="add del mod">
          <ac:chgData name="Tạ Thị Mỹ Hạnh" userId="fb8786d0-c0f9-4253-b0c9-2c3fb6c7f255" providerId="ADAL" clId="{942D3D8A-1746-473D-891F-5BD9CAA3423C}" dt="2021-05-02T17:40:52.012" v="1763" actId="478"/>
          <ac:grpSpMkLst>
            <pc:docMk/>
            <pc:sldMk cId="52983981" sldId="327"/>
            <ac:grpSpMk id="17" creationId="{B75E76D0-115F-40BF-BC89-2ACFF4BED834}"/>
          </ac:grpSpMkLst>
        </pc:grpChg>
        <pc:grpChg chg="add mod">
          <ac:chgData name="Tạ Thị Mỹ Hạnh" userId="fb8786d0-c0f9-4253-b0c9-2c3fb6c7f255" providerId="ADAL" clId="{942D3D8A-1746-473D-891F-5BD9CAA3423C}" dt="2021-05-03T01:26:33.928" v="2400" actId="1037"/>
          <ac:grpSpMkLst>
            <pc:docMk/>
            <pc:sldMk cId="52983981" sldId="327"/>
            <ac:grpSpMk id="21" creationId="{C73CC201-10DA-44F5-9BF7-7FB447E71D5F}"/>
          </ac:grpSpMkLst>
        </pc:grpChg>
      </pc:sldChg>
      <pc:sldChg chg="addSp delSp modSp add mod setBg modAnim modNotesTx">
        <pc:chgData name="Tạ Thị Mỹ Hạnh" userId="fb8786d0-c0f9-4253-b0c9-2c3fb6c7f255" providerId="ADAL" clId="{942D3D8A-1746-473D-891F-5BD9CAA3423C}" dt="2021-05-03T01:18:38.359" v="2272" actId="20577"/>
        <pc:sldMkLst>
          <pc:docMk/>
          <pc:sldMk cId="2307625959" sldId="328"/>
        </pc:sldMkLst>
        <pc:spChg chg="mod">
          <ac:chgData name="Tạ Thị Mỹ Hạnh" userId="fb8786d0-c0f9-4253-b0c9-2c3fb6c7f255" providerId="ADAL" clId="{942D3D8A-1746-473D-891F-5BD9CAA3423C}" dt="2021-05-03T01:18:38.359" v="2272" actId="20577"/>
          <ac:spMkLst>
            <pc:docMk/>
            <pc:sldMk cId="2307625959" sldId="328"/>
            <ac:spMk id="6" creationId="{80C1B56E-38FB-40E1-AB24-B4F8E3D94BA0}"/>
          </ac:spMkLst>
        </pc:spChg>
        <pc:spChg chg="mod">
          <ac:chgData name="Tạ Thị Mỹ Hạnh" userId="fb8786d0-c0f9-4253-b0c9-2c3fb6c7f255" providerId="ADAL" clId="{942D3D8A-1746-473D-891F-5BD9CAA3423C}" dt="2021-05-03T01:07:28.128" v="1975" actId="20577"/>
          <ac:spMkLst>
            <pc:docMk/>
            <pc:sldMk cId="2307625959" sldId="328"/>
            <ac:spMk id="16" creationId="{3860E014-419F-451A-B371-91914497E185}"/>
          </ac:spMkLst>
        </pc:spChg>
        <pc:spChg chg="mod">
          <ac:chgData name="Tạ Thị Mỹ Hạnh" userId="fb8786d0-c0f9-4253-b0c9-2c3fb6c7f255" providerId="ADAL" clId="{942D3D8A-1746-473D-891F-5BD9CAA3423C}" dt="2021-05-03T01:07:21.915" v="1971" actId="20577"/>
          <ac:spMkLst>
            <pc:docMk/>
            <pc:sldMk cId="2307625959" sldId="328"/>
            <ac:spMk id="18" creationId="{07A6DC64-FEF8-4C74-B01D-972ABAA852E1}"/>
          </ac:spMkLst>
        </pc:spChg>
        <pc:spChg chg="del">
          <ac:chgData name="Tạ Thị Mỹ Hạnh" userId="fb8786d0-c0f9-4253-b0c9-2c3fb6c7f255" providerId="ADAL" clId="{942D3D8A-1746-473D-891F-5BD9CAA3423C}" dt="2021-05-03T01:07:53.897" v="1978" actId="478"/>
          <ac:spMkLst>
            <pc:docMk/>
            <pc:sldMk cId="2307625959" sldId="328"/>
            <ac:spMk id="26" creationId="{B7000782-DA73-4A52-A14F-6ABC0E7CE4A2}"/>
          </ac:spMkLst>
        </pc:spChg>
        <pc:spChg chg="del">
          <ac:chgData name="Tạ Thị Mỹ Hạnh" userId="fb8786d0-c0f9-4253-b0c9-2c3fb6c7f255" providerId="ADAL" clId="{942D3D8A-1746-473D-891F-5BD9CAA3423C}" dt="2021-05-03T01:07:55.866" v="1980" actId="478"/>
          <ac:spMkLst>
            <pc:docMk/>
            <pc:sldMk cId="2307625959" sldId="328"/>
            <ac:spMk id="27" creationId="{BDBE84D8-A2DF-4208-BE92-6871BA445486}"/>
          </ac:spMkLst>
        </pc:spChg>
        <pc:spChg chg="del">
          <ac:chgData name="Tạ Thị Mỹ Hạnh" userId="fb8786d0-c0f9-4253-b0c9-2c3fb6c7f255" providerId="ADAL" clId="{942D3D8A-1746-473D-891F-5BD9CAA3423C}" dt="2021-05-03T01:08:09.031" v="1989" actId="478"/>
          <ac:spMkLst>
            <pc:docMk/>
            <pc:sldMk cId="2307625959" sldId="328"/>
            <ac:spMk id="28" creationId="{4BF60B41-7D70-4D61-9782-83CA89E875CE}"/>
          </ac:spMkLst>
        </pc:spChg>
        <pc:spChg chg="del">
          <ac:chgData name="Tạ Thị Mỹ Hạnh" userId="fb8786d0-c0f9-4253-b0c9-2c3fb6c7f255" providerId="ADAL" clId="{942D3D8A-1746-473D-891F-5BD9CAA3423C}" dt="2021-05-03T01:08:07.743" v="1988" actId="478"/>
          <ac:spMkLst>
            <pc:docMk/>
            <pc:sldMk cId="2307625959" sldId="328"/>
            <ac:spMk id="29" creationId="{6D9E0E1E-F7EE-4ECE-9B16-9F777ECC106D}"/>
          </ac:spMkLst>
        </pc:spChg>
        <pc:spChg chg="del">
          <ac:chgData name="Tạ Thị Mỹ Hạnh" userId="fb8786d0-c0f9-4253-b0c9-2c3fb6c7f255" providerId="ADAL" clId="{942D3D8A-1746-473D-891F-5BD9CAA3423C}" dt="2021-05-03T01:07:58.572" v="1982" actId="478"/>
          <ac:spMkLst>
            <pc:docMk/>
            <pc:sldMk cId="2307625959" sldId="328"/>
            <ac:spMk id="30" creationId="{CE8E5DF7-5E86-4744-A782-ED495CE3FBFE}"/>
          </ac:spMkLst>
        </pc:spChg>
        <pc:spChg chg="del">
          <ac:chgData name="Tạ Thị Mỹ Hạnh" userId="fb8786d0-c0f9-4253-b0c9-2c3fb6c7f255" providerId="ADAL" clId="{942D3D8A-1746-473D-891F-5BD9CAA3423C}" dt="2021-05-03T01:07:57.369" v="1981" actId="478"/>
          <ac:spMkLst>
            <pc:docMk/>
            <pc:sldMk cId="2307625959" sldId="328"/>
            <ac:spMk id="31" creationId="{A4510146-B4FF-4B68-91C0-6F581EF1220F}"/>
          </ac:spMkLst>
        </pc:spChg>
        <pc:spChg chg="del">
          <ac:chgData name="Tạ Thị Mỹ Hạnh" userId="fb8786d0-c0f9-4253-b0c9-2c3fb6c7f255" providerId="ADAL" clId="{942D3D8A-1746-473D-891F-5BD9CAA3423C}" dt="2021-05-03T01:07:59.959" v="1983" actId="478"/>
          <ac:spMkLst>
            <pc:docMk/>
            <pc:sldMk cId="2307625959" sldId="328"/>
            <ac:spMk id="32" creationId="{8F56005F-8E32-426F-A9DE-62750DF94174}"/>
          </ac:spMkLst>
        </pc:spChg>
        <pc:spChg chg="del">
          <ac:chgData name="Tạ Thị Mỹ Hạnh" userId="fb8786d0-c0f9-4253-b0c9-2c3fb6c7f255" providerId="ADAL" clId="{942D3D8A-1746-473D-891F-5BD9CAA3423C}" dt="2021-05-03T01:08:00.629" v="1984" actId="478"/>
          <ac:spMkLst>
            <pc:docMk/>
            <pc:sldMk cId="2307625959" sldId="328"/>
            <ac:spMk id="33" creationId="{3A0A0BF5-AB3D-4217-967D-3A71D12FD27A}"/>
          </ac:spMkLst>
        </pc:spChg>
        <pc:spChg chg="del">
          <ac:chgData name="Tạ Thị Mỹ Hạnh" userId="fb8786d0-c0f9-4253-b0c9-2c3fb6c7f255" providerId="ADAL" clId="{942D3D8A-1746-473D-891F-5BD9CAA3423C}" dt="2021-05-03T01:08:03.972" v="1986" actId="478"/>
          <ac:spMkLst>
            <pc:docMk/>
            <pc:sldMk cId="2307625959" sldId="328"/>
            <ac:spMk id="34" creationId="{3D0AC6DE-C18B-45B6-92D9-3615125EA29B}"/>
          </ac:spMkLst>
        </pc:spChg>
        <pc:spChg chg="del">
          <ac:chgData name="Tạ Thị Mỹ Hạnh" userId="fb8786d0-c0f9-4253-b0c9-2c3fb6c7f255" providerId="ADAL" clId="{942D3D8A-1746-473D-891F-5BD9CAA3423C}" dt="2021-05-03T01:08:05.579" v="1987" actId="478"/>
          <ac:spMkLst>
            <pc:docMk/>
            <pc:sldMk cId="2307625959" sldId="328"/>
            <ac:spMk id="35" creationId="{70484A39-3159-4DEA-B239-A43EFAB20D60}"/>
          </ac:spMkLst>
        </pc:spChg>
        <pc:spChg chg="add mod">
          <ac:chgData name="Tạ Thị Mỹ Hạnh" userId="fb8786d0-c0f9-4253-b0c9-2c3fb6c7f255" providerId="ADAL" clId="{942D3D8A-1746-473D-891F-5BD9CAA3423C}" dt="2021-05-03T01:17:35.153" v="2265" actId="1076"/>
          <ac:spMkLst>
            <pc:docMk/>
            <pc:sldMk cId="2307625959" sldId="328"/>
            <ac:spMk id="36" creationId="{6C4994D4-1EA6-4B0C-A216-284190865BD0}"/>
          </ac:spMkLst>
        </pc:spChg>
        <pc:spChg chg="add mod">
          <ac:chgData name="Tạ Thị Mỹ Hạnh" userId="fb8786d0-c0f9-4253-b0c9-2c3fb6c7f255" providerId="ADAL" clId="{942D3D8A-1746-473D-891F-5BD9CAA3423C}" dt="2021-05-03T01:17:48.709" v="2269" actId="1037"/>
          <ac:spMkLst>
            <pc:docMk/>
            <pc:sldMk cId="2307625959" sldId="328"/>
            <ac:spMk id="37" creationId="{331A128D-C1D7-4B54-AF51-4034E610439E}"/>
          </ac:spMkLst>
        </pc:spChg>
        <pc:spChg chg="mod">
          <ac:chgData name="Tạ Thị Mỹ Hạnh" userId="fb8786d0-c0f9-4253-b0c9-2c3fb6c7f255" providerId="ADAL" clId="{942D3D8A-1746-473D-891F-5BD9CAA3423C}" dt="2021-05-03T01:12:20.639" v="2003" actId="207"/>
          <ac:spMkLst>
            <pc:docMk/>
            <pc:sldMk cId="2307625959" sldId="328"/>
            <ac:spMk id="8292" creationId="{00000000-0000-0000-0000-000000000000}"/>
          </ac:spMkLst>
        </pc:spChg>
        <pc:grpChg chg="del">
          <ac:chgData name="Tạ Thị Mỹ Hạnh" userId="fb8786d0-c0f9-4253-b0c9-2c3fb6c7f255" providerId="ADAL" clId="{942D3D8A-1746-473D-891F-5BD9CAA3423C}" dt="2021-05-03T01:07:54.732" v="1979" actId="478"/>
          <ac:grpSpMkLst>
            <pc:docMk/>
            <pc:sldMk cId="2307625959" sldId="328"/>
            <ac:grpSpMk id="12" creationId="{B81DAC51-0300-403D-B8C7-98C67EB054AF}"/>
          </ac:grpSpMkLst>
        </pc:grpChg>
        <pc:grpChg chg="del">
          <ac:chgData name="Tạ Thị Mỹ Hạnh" userId="fb8786d0-c0f9-4253-b0c9-2c3fb6c7f255" providerId="ADAL" clId="{942D3D8A-1746-473D-891F-5BD9CAA3423C}" dt="2021-05-03T01:08:01.677" v="1985" actId="478"/>
          <ac:grpSpMkLst>
            <pc:docMk/>
            <pc:sldMk cId="2307625959" sldId="328"/>
            <ac:grpSpMk id="21" creationId="{C73CC201-10DA-44F5-9BF7-7FB447E71D5F}"/>
          </ac:grpSpMkLst>
        </pc:grpChg>
        <pc:picChg chg="add mod modCrop">
          <ac:chgData name="Tạ Thị Mỹ Hạnh" userId="fb8786d0-c0f9-4253-b0c9-2c3fb6c7f255" providerId="ADAL" clId="{942D3D8A-1746-473D-891F-5BD9CAA3423C}" dt="2021-05-03T01:12:42.289" v="2010" actId="1038"/>
          <ac:picMkLst>
            <pc:docMk/>
            <pc:sldMk cId="2307625959" sldId="328"/>
            <ac:picMk id="2" creationId="{B63D3EA7-8BE9-4CE6-B411-7682ED75859B}"/>
          </ac:picMkLst>
        </pc:picChg>
        <pc:picChg chg="add mod modCrop">
          <ac:chgData name="Tạ Thị Mỹ Hạnh" userId="fb8786d0-c0f9-4253-b0c9-2c3fb6c7f255" providerId="ADAL" clId="{942D3D8A-1746-473D-891F-5BD9CAA3423C}" dt="2021-05-03T01:12:37.594" v="2005" actId="732"/>
          <ac:picMkLst>
            <pc:docMk/>
            <pc:sldMk cId="2307625959" sldId="328"/>
            <ac:picMk id="3" creationId="{7EF88119-BDFC-47F8-86AA-8DAECD5F9DB5}"/>
          </ac:picMkLst>
        </pc:picChg>
      </pc:sldChg>
      <pc:sldChg chg="modSp add">
        <pc:chgData name="Tạ Thị Mỹ Hạnh" userId="fb8786d0-c0f9-4253-b0c9-2c3fb6c7f255" providerId="ADAL" clId="{942D3D8A-1746-473D-891F-5BD9CAA3423C}" dt="2021-05-03T02:19:08.604" v="2635" actId="1076"/>
        <pc:sldMkLst>
          <pc:docMk/>
          <pc:sldMk cId="3283033109" sldId="329"/>
        </pc:sldMkLst>
        <pc:picChg chg="mod">
          <ac:chgData name="Tạ Thị Mỹ Hạnh" userId="fb8786d0-c0f9-4253-b0c9-2c3fb6c7f255" providerId="ADAL" clId="{942D3D8A-1746-473D-891F-5BD9CAA3423C}" dt="2021-05-03T02:18:49.059" v="2634" actId="14826"/>
          <ac:picMkLst>
            <pc:docMk/>
            <pc:sldMk cId="3283033109" sldId="329"/>
            <ac:picMk id="5122" creationId="{D5B3211A-94C7-42CF-9E51-CCD6650703DE}"/>
          </ac:picMkLst>
        </pc:picChg>
        <pc:picChg chg="mod">
          <ac:chgData name="Tạ Thị Mỹ Hạnh" userId="fb8786d0-c0f9-4253-b0c9-2c3fb6c7f255" providerId="ADAL" clId="{942D3D8A-1746-473D-891F-5BD9CAA3423C}" dt="2021-05-03T02:19:08.604" v="2635" actId="1076"/>
          <ac:picMkLst>
            <pc:docMk/>
            <pc:sldMk cId="3283033109" sldId="329"/>
            <ac:picMk id="5126" creationId="{56AB2211-AFAC-4B61-9042-D720078470AA}"/>
          </ac:picMkLst>
        </pc:picChg>
      </pc:sldChg>
      <pc:sldChg chg="addSp delSp modSp add mod setBg modClrScheme chgLayout">
        <pc:chgData name="Tạ Thị Mỹ Hạnh" userId="fb8786d0-c0f9-4253-b0c9-2c3fb6c7f255" providerId="ADAL" clId="{942D3D8A-1746-473D-891F-5BD9CAA3423C}" dt="2021-05-03T02:33:07.476" v="2740" actId="1038"/>
        <pc:sldMkLst>
          <pc:docMk/>
          <pc:sldMk cId="3651015605" sldId="330"/>
        </pc:sldMkLst>
        <pc:spChg chg="add del">
          <ac:chgData name="Tạ Thị Mỹ Hạnh" userId="fb8786d0-c0f9-4253-b0c9-2c3fb6c7f255" providerId="ADAL" clId="{942D3D8A-1746-473D-891F-5BD9CAA3423C}" dt="2021-05-03T02:29:15.037" v="2704" actId="478"/>
          <ac:spMkLst>
            <pc:docMk/>
            <pc:sldMk cId="3651015605" sldId="330"/>
            <ac:spMk id="2" creationId="{3B7A16B5-FCBE-4862-A422-87FA62552D93}"/>
          </ac:spMkLst>
        </pc:spChg>
        <pc:spChg chg="add del mod">
          <ac:chgData name="Tạ Thị Mỹ Hạnh" userId="fb8786d0-c0f9-4253-b0c9-2c3fb6c7f255" providerId="ADAL" clId="{942D3D8A-1746-473D-891F-5BD9CAA3423C}" dt="2021-05-03T02:30:11.647" v="2712" actId="478"/>
          <ac:spMkLst>
            <pc:docMk/>
            <pc:sldMk cId="3651015605" sldId="330"/>
            <ac:spMk id="3" creationId="{819E8255-B3E3-4B5D-9E49-DBBEB36E898E}"/>
          </ac:spMkLst>
        </pc:spChg>
        <pc:spChg chg="mod">
          <ac:chgData name="Tạ Thị Mỹ Hạnh" userId="fb8786d0-c0f9-4253-b0c9-2c3fb6c7f255" providerId="ADAL" clId="{942D3D8A-1746-473D-891F-5BD9CAA3423C}" dt="2021-05-03T02:33:07.476" v="2740" actId="1038"/>
          <ac:spMkLst>
            <pc:docMk/>
            <pc:sldMk cId="3651015605" sldId="330"/>
            <ac:spMk id="4" creationId="{961E329A-B0B6-49E4-8BFD-CD86E435394C}"/>
          </ac:spMkLst>
        </pc:spChg>
        <pc:spChg chg="mod">
          <ac:chgData name="Tạ Thị Mỹ Hạnh" userId="fb8786d0-c0f9-4253-b0c9-2c3fb6c7f255" providerId="ADAL" clId="{942D3D8A-1746-473D-891F-5BD9CAA3423C}" dt="2021-05-03T02:32:13.925" v="2731" actId="1076"/>
          <ac:spMkLst>
            <pc:docMk/>
            <pc:sldMk cId="3651015605" sldId="330"/>
            <ac:spMk id="5" creationId="{8F3B8B4A-09B4-4CDE-A2BA-130A739917B9}"/>
          </ac:spMkLst>
        </pc:spChg>
        <pc:spChg chg="add mod">
          <ac:chgData name="Tạ Thị Mỹ Hạnh" userId="fb8786d0-c0f9-4253-b0c9-2c3fb6c7f255" providerId="ADAL" clId="{942D3D8A-1746-473D-891F-5BD9CAA3423C}" dt="2021-05-03T02:32:34.954" v="2736" actId="1038"/>
          <ac:spMkLst>
            <pc:docMk/>
            <pc:sldMk cId="3651015605" sldId="330"/>
            <ac:spMk id="6" creationId="{BE4DBAC7-3FE7-4C36-A534-C9E5D29D1C34}"/>
          </ac:spMkLst>
        </pc:spChg>
        <pc:spChg chg="add mod">
          <ac:chgData name="Tạ Thị Mỹ Hạnh" userId="fb8786d0-c0f9-4253-b0c9-2c3fb6c7f255" providerId="ADAL" clId="{942D3D8A-1746-473D-891F-5BD9CAA3423C}" dt="2021-05-03T02:32:34.954" v="2736" actId="1038"/>
          <ac:spMkLst>
            <pc:docMk/>
            <pc:sldMk cId="3651015605" sldId="330"/>
            <ac:spMk id="7" creationId="{B6BB7482-FDCF-4B01-A337-D9AD950410F6}"/>
          </ac:spMkLst>
        </pc:spChg>
        <pc:spChg chg="add mod">
          <ac:chgData name="Tạ Thị Mỹ Hạnh" userId="fb8786d0-c0f9-4253-b0c9-2c3fb6c7f255" providerId="ADAL" clId="{942D3D8A-1746-473D-891F-5BD9CAA3423C}" dt="2021-05-03T02:32:34.954" v="2736" actId="1038"/>
          <ac:spMkLst>
            <pc:docMk/>
            <pc:sldMk cId="3651015605" sldId="330"/>
            <ac:spMk id="8" creationId="{7A5CB15F-B568-4B6D-A6B9-231146C8EC85}"/>
          </ac:spMkLst>
        </pc:spChg>
        <pc:spChg chg="del mod topLvl">
          <ac:chgData name="Tạ Thị Mỹ Hạnh" userId="fb8786d0-c0f9-4253-b0c9-2c3fb6c7f255" providerId="ADAL" clId="{942D3D8A-1746-473D-891F-5BD9CAA3423C}" dt="2021-05-03T02:31:33.421" v="2721"/>
          <ac:spMkLst>
            <pc:docMk/>
            <pc:sldMk cId="3651015605" sldId="330"/>
            <ac:spMk id="12" creationId="{A1B71D5F-5DB8-4844-BFF6-373B9A68A625}"/>
          </ac:spMkLst>
        </pc:spChg>
        <pc:spChg chg="del mod topLvl">
          <ac:chgData name="Tạ Thị Mỹ Hạnh" userId="fb8786d0-c0f9-4253-b0c9-2c3fb6c7f255" providerId="ADAL" clId="{942D3D8A-1746-473D-891F-5BD9CAA3423C}" dt="2021-05-03T02:31:12.227" v="2717" actId="478"/>
          <ac:spMkLst>
            <pc:docMk/>
            <pc:sldMk cId="3651015605" sldId="330"/>
            <ac:spMk id="13" creationId="{114FA482-43D0-464C-B744-D4F9707C373C}"/>
          </ac:spMkLst>
        </pc:spChg>
        <pc:grpChg chg="add del mod">
          <ac:chgData name="Tạ Thị Mỹ Hạnh" userId="fb8786d0-c0f9-4253-b0c9-2c3fb6c7f255" providerId="ADAL" clId="{942D3D8A-1746-473D-891F-5BD9CAA3423C}" dt="2021-05-03T02:31:02.752" v="2715" actId="165"/>
          <ac:grpSpMkLst>
            <pc:docMk/>
            <pc:sldMk cId="3651015605" sldId="330"/>
            <ac:grpSpMk id="11" creationId="{62544CCD-FEFD-43CB-A674-CA988FE549F5}"/>
          </ac:grpSpMkLst>
        </pc:grpChg>
        <pc:picChg chg="mod">
          <ac:chgData name="Tạ Thị Mỹ Hạnh" userId="fb8786d0-c0f9-4253-b0c9-2c3fb6c7f255" providerId="ADAL" clId="{942D3D8A-1746-473D-891F-5BD9CAA3423C}" dt="2021-05-03T02:30:08.887" v="2711"/>
          <ac:picMkLst>
            <pc:docMk/>
            <pc:sldMk cId="3651015605" sldId="330"/>
            <ac:picMk id="10" creationId="{516DF6BF-5456-4F7F-8461-022F1AAA36CB}"/>
          </ac:picMkLst>
        </pc:picChg>
        <pc:picChg chg="mod">
          <ac:chgData name="Tạ Thị Mỹ Hạnh" userId="fb8786d0-c0f9-4253-b0c9-2c3fb6c7f255" providerId="ADAL" clId="{942D3D8A-1746-473D-891F-5BD9CAA3423C}" dt="2021-05-03T02:32:48.384" v="2737" actId="1076"/>
          <ac:picMkLst>
            <pc:docMk/>
            <pc:sldMk cId="3651015605" sldId="330"/>
            <ac:picMk id="14" creationId="{A7B9F9FD-081D-4F17-94EB-CD9874D57CB3}"/>
          </ac:picMkLst>
        </pc:picChg>
        <pc:picChg chg="add del mod">
          <ac:chgData name="Tạ Thị Mỹ Hạnh" userId="fb8786d0-c0f9-4253-b0c9-2c3fb6c7f255" providerId="ADAL" clId="{942D3D8A-1746-473D-891F-5BD9CAA3423C}" dt="2021-05-03T02:31:33.421" v="2721"/>
          <ac:picMkLst>
            <pc:docMk/>
            <pc:sldMk cId="3651015605" sldId="330"/>
            <ac:picMk id="12290" creationId="{36328125-D9E3-4127-B1AC-0D73AB23E4C9}"/>
          </ac:picMkLst>
        </pc:picChg>
      </pc:sldChg>
      <pc:sldMasterChg chg="delSldLayout">
        <pc:chgData name="Tạ Thị Mỹ Hạnh" userId="fb8786d0-c0f9-4253-b0c9-2c3fb6c7f255" providerId="ADAL" clId="{942D3D8A-1746-473D-891F-5BD9CAA3423C}" dt="2021-05-03T02:22:23.519" v="2650" actId="47"/>
        <pc:sldMasterMkLst>
          <pc:docMk/>
          <pc:sldMasterMk cId="0" sldId="2147483677"/>
        </pc:sldMasterMkLst>
        <pc:sldLayoutChg chg="del">
          <pc:chgData name="Tạ Thị Mỹ Hạnh" userId="fb8786d0-c0f9-4253-b0c9-2c3fb6c7f255" providerId="ADAL" clId="{942D3D8A-1746-473D-891F-5BD9CAA3423C}" dt="2021-05-02T16:57:12.744" v="515" actId="47"/>
          <pc:sldLayoutMkLst>
            <pc:docMk/>
            <pc:sldMasterMk cId="0" sldId="2147483677"/>
            <pc:sldLayoutMk cId="0" sldId="2147483654"/>
          </pc:sldLayoutMkLst>
        </pc:sldLayoutChg>
        <pc:sldLayoutChg chg="del">
          <pc:chgData name="Tạ Thị Mỹ Hạnh" userId="fb8786d0-c0f9-4253-b0c9-2c3fb6c7f255" providerId="ADAL" clId="{942D3D8A-1746-473D-891F-5BD9CAA3423C}" dt="2021-05-03T01:27:36.440" v="2402" actId="47"/>
          <pc:sldLayoutMkLst>
            <pc:docMk/>
            <pc:sldMasterMk cId="0" sldId="2147483677"/>
            <pc:sldLayoutMk cId="0" sldId="2147483660"/>
          </pc:sldLayoutMkLst>
        </pc:sldLayoutChg>
        <pc:sldLayoutChg chg="del">
          <pc:chgData name="Tạ Thị Mỹ Hạnh" userId="fb8786d0-c0f9-4253-b0c9-2c3fb6c7f255" providerId="ADAL" clId="{942D3D8A-1746-473D-891F-5BD9CAA3423C}" dt="2021-05-03T01:27:43.320" v="2406" actId="47"/>
          <pc:sldLayoutMkLst>
            <pc:docMk/>
            <pc:sldMasterMk cId="0" sldId="2147483677"/>
            <pc:sldLayoutMk cId="0" sldId="2147483670"/>
          </pc:sldLayoutMkLst>
        </pc:sldLayoutChg>
        <pc:sldLayoutChg chg="del">
          <pc:chgData name="Tạ Thị Mỹ Hạnh" userId="fb8786d0-c0f9-4253-b0c9-2c3fb6c7f255" providerId="ADAL" clId="{942D3D8A-1746-473D-891F-5BD9CAA3423C}" dt="2021-05-03T02:22:23.519" v="2650" actId="47"/>
          <pc:sldLayoutMkLst>
            <pc:docMk/>
            <pc:sldMasterMk cId="0" sldId="2147483677"/>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T5P4b3m4i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7"/>
        <p:cNvGrpSpPr/>
        <p:nvPr/>
      </p:nvGrpSpPr>
      <p:grpSpPr>
        <a:xfrm>
          <a:off x="0" y="0"/>
          <a:ext cx="0" cy="0"/>
          <a:chOff x="0" y="0"/>
          <a:chExt cx="0" cy="0"/>
        </a:xfrm>
      </p:grpSpPr>
      <p:sp>
        <p:nvSpPr>
          <p:cNvPr id="7918" name="Google Shape;79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9" name="Google Shape;79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Với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chai </a:t>
            </a:r>
            <a:r>
              <a:rPr lang="en-US" sz="1100" b="0" i="0" u="none" strike="noStrike" cap="none" dirty="0" err="1">
                <a:solidFill>
                  <a:srgbClr val="000000"/>
                </a:solidFill>
                <a:effectLst/>
                <a:latin typeface="Arial"/>
                <a:ea typeface="Arial"/>
                <a:cs typeface="Arial"/>
                <a:sym typeface="Arial"/>
              </a:rPr>
              <a:t>đựng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dầu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rượu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nước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hoa</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err="1">
                <a:solidFill>
                  <a:srgbClr val="000000"/>
                </a:solidFill>
                <a:effectLst/>
                <a:latin typeface="Arial"/>
                <a:ea typeface="Arial"/>
                <a:cs typeface="Arial"/>
                <a:sym typeface="Arial"/>
              </a:rPr>
              <a:t>người</a:t>
            </a:r>
            <a:r>
              <a:rPr lang="en-US" sz="1100" b="0" i="0" u="none" strike="noStrike" cap="none" dirty="0">
                <a:solidFill>
                  <a:srgbClr val="000000"/>
                </a:solidFill>
                <a:effectLst/>
                <a:latin typeface="Arial"/>
                <a:ea typeface="Arial"/>
                <a:cs typeface="Arial"/>
                <a:sym typeface="Arial"/>
              </a:rPr>
              <a:t> ta </a:t>
            </a:r>
            <a:r>
              <a:rPr lang="en-US" sz="1100" b="0" i="0" u="none" strike="noStrike" cap="none" dirty="0" err="1">
                <a:solidFill>
                  <a:srgbClr val="000000"/>
                </a:solidFill>
                <a:effectLst/>
                <a:latin typeface="Arial"/>
                <a:ea typeface="Arial"/>
                <a:cs typeface="Arial"/>
                <a:sym typeface="Arial"/>
              </a:rPr>
              <a:t>khuyên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đậy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nắp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sau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sử</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dụng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đó</a:t>
            </a:r>
            <a:r>
              <a:rPr lang="en-US" sz="1100" b="0" i="0" u="none" strike="noStrike" cap="none" dirty="0">
                <a:solidFill>
                  <a:srgbClr val="000000"/>
                </a:solidFill>
                <a:effectLst/>
                <a:latin typeface="Arial"/>
                <a:ea typeface="Arial"/>
                <a:cs typeface="Arial"/>
                <a:sym typeface="Arial"/>
              </a:rPr>
              <a:t> bay </a:t>
            </a:r>
            <a:r>
              <a:rPr lang="en-US" sz="1100" b="0" i="0" u="none" strike="noStrike" cap="none" dirty="0" err="1">
                <a:solidFill>
                  <a:srgbClr val="000000"/>
                </a:solidFill>
                <a:effectLst/>
                <a:latin typeface="Arial"/>
                <a:ea typeface="Arial"/>
                <a:cs typeface="Arial"/>
                <a:sym typeface="Arial"/>
              </a:rPr>
              <a:t>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nhanh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mở</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nắp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đó</a:t>
            </a:r>
            <a:r>
              <a:rPr lang="en-US" sz="1100" b="0" i="0" u="none" strike="noStrike" cap="none" dirty="0">
                <a:solidFill>
                  <a:srgbClr val="000000"/>
                </a:solidFill>
                <a:effectLst/>
                <a:latin typeface="Arial"/>
                <a:ea typeface="Arial"/>
                <a:cs typeface="Arial"/>
                <a:sym typeface="Arial"/>
              </a:rPr>
              <a:t> ở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dễ</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lan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tỏa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không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khí</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sẽ</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nhanh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đậy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nắp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bao </a:t>
            </a:r>
            <a:r>
              <a:rPr lang="en-US" sz="1100" b="0" i="0" u="none" strike="noStrike" cap="none" dirty="0" err="1">
                <a:solidFill>
                  <a:srgbClr val="000000"/>
                </a:solidFill>
                <a:effectLst/>
                <a:latin typeface="Arial"/>
                <a:ea typeface="Arial"/>
                <a:cs typeface="Arial"/>
                <a:sym typeface="Arial"/>
              </a:rPr>
              <a:t>nhiêu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bay </a:t>
            </a:r>
            <a:r>
              <a:rPr lang="en-US" sz="1100" b="0" i="0" u="none" strike="noStrike" cap="none" dirty="0" err="1">
                <a:solidFill>
                  <a:srgbClr val="000000"/>
                </a:solidFill>
                <a:effectLst/>
                <a:latin typeface="Arial"/>
                <a:ea typeface="Arial"/>
                <a:cs typeface="Arial"/>
                <a:sym typeface="Arial"/>
              </a:rPr>
              <a:t>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sẽ</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bấy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ngưng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tụ</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không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bị</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đi</a:t>
            </a:r>
            <a:r>
              <a:rPr lang="en-US" sz="1100" b="0" i="0" u="none" strike="noStrike" cap="none" dirty="0">
                <a:solidFill>
                  <a:srgbClr val="000000"/>
                </a:solidFill>
                <a:effectLst/>
                <a:latin typeface="Arial"/>
                <a:ea typeface="Arial"/>
                <a:cs typeface="Arial"/>
                <a:sym typeface="Arial"/>
              </a:rPr>
              <a:t>.</a:t>
            </a:r>
          </a:p>
        </p:txBody>
      </p:sp>
    </p:spTree>
    <p:extLst>
      <p:ext uri="{BB962C8B-B14F-4D97-AF65-F5344CB8AC3E}">
        <p14:creationId xmlns:p14="http://schemas.microsoft.com/office/powerpoint/2010/main" val="223453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8"/>
        <p:cNvGrpSpPr/>
        <p:nvPr/>
      </p:nvGrpSpPr>
      <p:grpSpPr>
        <a:xfrm>
          <a:off x="0" y="0"/>
          <a:ext cx="0" cy="0"/>
          <a:chOff x="0" y="0"/>
          <a:chExt cx="0" cy="0"/>
        </a:xfrm>
      </p:grpSpPr>
      <p:sp>
        <p:nvSpPr>
          <p:cNvPr id="8329" name="Google Shape;8329;ga83666dead_2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0" name="Google Shape;8330;ga83666dead_2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905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757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2</a:t>
            </a:r>
            <a:r>
              <a:rPr lang="vi-VN" dirty="0"/>
              <a:t> phút.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Link video: </a:t>
            </a:r>
            <a:r>
              <a:rPr lang="en-US" sz="1100" b="0" i="0" u="sng" strike="noStrike" cap="none" dirty="0">
                <a:solidFill>
                  <a:srgbClr val="000000"/>
                </a:solidFill>
                <a:effectLst/>
                <a:latin typeface="Arial"/>
                <a:ea typeface="Arial"/>
                <a:cs typeface="Arial"/>
                <a:sym typeface="Arial"/>
                <a:hlinkClick r:id="rId3"/>
              </a:rPr>
              <a:t>https://www.youtube.com/watch?v=PT5P4b3m4iI</a:t>
            </a:r>
            <a:r>
              <a:rPr lang="en-US"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080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5 </a:t>
            </a:r>
            <a:r>
              <a:rPr lang="en-US" dirty="0" err="1"/>
              <a:t>phút</a:t>
            </a:r>
            <a:r>
              <a:rPr lang="vi-VN" dirty="0"/>
              <a: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17228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964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a:t>
            </a:r>
            <a:r>
              <a:rPr lang="en-US" dirty="0"/>
              <a:t>10 </a:t>
            </a:r>
            <a:r>
              <a:rPr lang="en-US" dirty="0" err="1"/>
              <a:t>phút</a:t>
            </a:r>
            <a:r>
              <a:rPr lang="vi-VN" dirty="0"/>
              <a: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8065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60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r>
              <a:rPr lang="vi-VN" sz="1100" b="0" i="0" u="none" strike="noStrike" cap="none" dirty="0">
                <a:solidFill>
                  <a:srgbClr val="000000"/>
                </a:solidFill>
                <a:latin typeface="Arial"/>
                <a:ea typeface="Arial"/>
                <a:cs typeface="Arial"/>
                <a:sym typeface="Arial"/>
              </a:rPr>
              <a:t>Khi hà hơi vào mặt gương, hơi nước trong hơi thở của ta gặp bề mặt gương lạnh hơn nên ngưng tụ tạo thành các hạt nước nhỏ li ti bám vào bề mặt gương nên ta thấy gương mờ đi.</a:t>
            </a:r>
          </a:p>
          <a:p>
            <a:pPr marL="0"/>
            <a:r>
              <a:rPr lang="vi-VN" sz="1100" b="0" i="0" u="none" strike="noStrike" cap="none" dirty="0">
                <a:solidFill>
                  <a:srgbClr val="000000"/>
                </a:solidFill>
                <a:latin typeface="Arial"/>
                <a:ea typeface="Arial"/>
                <a:cs typeface="Arial"/>
                <a:sym typeface="Arial"/>
              </a:rPr>
              <a:t>Sau một thời gian, các hạt nước nhỏ đó bay hơi hết, mặt gương lại sáng trở lại.</a:t>
            </a:r>
          </a:p>
        </p:txBody>
      </p:sp>
    </p:spTree>
    <p:extLst>
      <p:ext uri="{BB962C8B-B14F-4D97-AF65-F5344CB8AC3E}">
        <p14:creationId xmlns:p14="http://schemas.microsoft.com/office/powerpoint/2010/main" val="136803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3070750" y="-257325"/>
            <a:ext cx="8452873" cy="3961400"/>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9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97050" y="2077450"/>
            <a:ext cx="6549900" cy="880800"/>
          </a:xfrm>
          <a:prstGeom prst="rect">
            <a:avLst/>
          </a:prstGeom>
        </p:spPr>
        <p:txBody>
          <a:bodyPr spcFirstLastPara="1" wrap="square" lIns="91425" tIns="91425" rIns="91425" bIns="91425" anchor="t" anchorCtr="0">
            <a:noAutofit/>
          </a:bodyPr>
          <a:lstStyle>
            <a:lvl1pPr lvl="0">
              <a:spcBef>
                <a:spcPts val="0"/>
              </a:spcBef>
              <a:spcAft>
                <a:spcPts val="0"/>
              </a:spcAft>
              <a:buSzPts val="5200"/>
              <a:buFont typeface="Sue Ellen Francisco"/>
              <a:buNone/>
              <a:defRPr sz="8000" b="1">
                <a:solidFill>
                  <a:srgbClr val="FFFFFF"/>
                </a:solidFill>
                <a:latin typeface="Sue Ellen Francisco"/>
                <a:ea typeface="Sue Ellen Francisco"/>
                <a:cs typeface="Sue Ellen Francisco"/>
                <a:sym typeface="Sue Ellen Francisc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23050" y="3455450"/>
            <a:ext cx="3897900" cy="459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2pPr>
            <a:lvl3pPr lvl="2"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3pPr>
            <a:lvl4pPr lvl="3"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4pPr>
            <a:lvl5pPr lvl="4"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5pPr>
            <a:lvl6pPr lvl="5"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6pPr>
            <a:lvl7pPr lvl="6"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7pPr>
            <a:lvl8pPr lvl="7"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8pPr>
            <a:lvl9pPr lvl="8"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9pPr>
          </a:lstStyle>
          <a:p>
            <a:endParaRPr/>
          </a:p>
        </p:txBody>
      </p:sp>
      <p:grpSp>
        <p:nvGrpSpPr>
          <p:cNvPr id="12" name="Google Shape;12;p2"/>
          <p:cNvGrpSpPr/>
          <p:nvPr/>
        </p:nvGrpSpPr>
        <p:grpSpPr>
          <a:xfrm>
            <a:off x="-1501733" y="-1506881"/>
            <a:ext cx="4336858" cy="4305922"/>
            <a:chOff x="-1501733" y="-1506881"/>
            <a:chExt cx="4336858" cy="4305922"/>
          </a:xfrm>
        </p:grpSpPr>
        <p:sp>
          <p:nvSpPr>
            <p:cNvPr id="13" name="Google Shape;13;p2"/>
            <p:cNvSpPr/>
            <p:nvPr/>
          </p:nvSpPr>
          <p:spPr>
            <a:xfrm rot="7960222">
              <a:off x="-628361" y="-674386"/>
              <a:ext cx="2680881" cy="2720010"/>
            </a:xfrm>
            <a:custGeom>
              <a:avLst/>
              <a:gdLst/>
              <a:ahLst/>
              <a:cxnLst/>
              <a:rect l="l" t="t" r="r" b="b"/>
              <a:pathLst>
                <a:path w="21829" h="22128" extrusionOk="0">
                  <a:moveTo>
                    <a:pt x="7833" y="0"/>
                  </a:moveTo>
                  <a:lnTo>
                    <a:pt x="1" y="22127"/>
                  </a:lnTo>
                  <a:lnTo>
                    <a:pt x="21828" y="188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7960222">
              <a:off x="-904633" y="-841457"/>
              <a:ext cx="3142657" cy="2975073"/>
            </a:xfrm>
            <a:custGeom>
              <a:avLst/>
              <a:gdLst/>
              <a:ahLst/>
              <a:cxnLst/>
              <a:rect l="l" t="t" r="r" b="b"/>
              <a:pathLst>
                <a:path w="25589" h="24203" extrusionOk="0">
                  <a:moveTo>
                    <a:pt x="17192" y="21607"/>
                  </a:moveTo>
                  <a:cubicBezTo>
                    <a:pt x="17201" y="21660"/>
                    <a:pt x="17112" y="21651"/>
                    <a:pt x="17148" y="21722"/>
                  </a:cubicBezTo>
                  <a:lnTo>
                    <a:pt x="17059" y="21739"/>
                  </a:lnTo>
                  <a:cubicBezTo>
                    <a:pt x="17033" y="21695"/>
                    <a:pt x="17165" y="21651"/>
                    <a:pt x="17077" y="21651"/>
                  </a:cubicBezTo>
                  <a:cubicBezTo>
                    <a:pt x="17077" y="21616"/>
                    <a:pt x="17148" y="21616"/>
                    <a:pt x="17192" y="21607"/>
                  </a:cubicBezTo>
                  <a:close/>
                  <a:moveTo>
                    <a:pt x="17563" y="21360"/>
                  </a:moveTo>
                  <a:cubicBezTo>
                    <a:pt x="17563" y="21395"/>
                    <a:pt x="17510" y="21386"/>
                    <a:pt x="17510" y="21422"/>
                  </a:cubicBezTo>
                  <a:cubicBezTo>
                    <a:pt x="17448" y="21466"/>
                    <a:pt x="17457" y="21386"/>
                    <a:pt x="17439" y="21377"/>
                  </a:cubicBezTo>
                  <a:cubicBezTo>
                    <a:pt x="17386" y="21369"/>
                    <a:pt x="17271" y="21448"/>
                    <a:pt x="17280" y="21342"/>
                  </a:cubicBezTo>
                  <a:cubicBezTo>
                    <a:pt x="17412" y="21316"/>
                    <a:pt x="17492" y="21333"/>
                    <a:pt x="17563" y="21360"/>
                  </a:cubicBezTo>
                  <a:close/>
                  <a:moveTo>
                    <a:pt x="17201" y="21660"/>
                  </a:moveTo>
                  <a:lnTo>
                    <a:pt x="17351" y="21642"/>
                  </a:lnTo>
                  <a:cubicBezTo>
                    <a:pt x="17359" y="21722"/>
                    <a:pt x="17192" y="21775"/>
                    <a:pt x="17201" y="21660"/>
                  </a:cubicBezTo>
                  <a:close/>
                  <a:moveTo>
                    <a:pt x="18852" y="21024"/>
                  </a:moveTo>
                  <a:cubicBezTo>
                    <a:pt x="18790" y="21077"/>
                    <a:pt x="18808" y="21086"/>
                    <a:pt x="18702" y="21068"/>
                  </a:cubicBezTo>
                  <a:cubicBezTo>
                    <a:pt x="18649" y="21086"/>
                    <a:pt x="18702" y="21166"/>
                    <a:pt x="18657" y="21183"/>
                  </a:cubicBezTo>
                  <a:lnTo>
                    <a:pt x="18357" y="21227"/>
                  </a:lnTo>
                  <a:cubicBezTo>
                    <a:pt x="18251" y="21219"/>
                    <a:pt x="18401" y="21183"/>
                    <a:pt x="18446" y="21192"/>
                  </a:cubicBezTo>
                  <a:cubicBezTo>
                    <a:pt x="18428" y="21121"/>
                    <a:pt x="18331" y="21148"/>
                    <a:pt x="18331" y="21060"/>
                  </a:cubicBezTo>
                  <a:cubicBezTo>
                    <a:pt x="18278" y="21077"/>
                    <a:pt x="18322" y="21157"/>
                    <a:pt x="18287" y="21183"/>
                  </a:cubicBezTo>
                  <a:cubicBezTo>
                    <a:pt x="18110" y="21227"/>
                    <a:pt x="18075" y="21113"/>
                    <a:pt x="17986" y="21051"/>
                  </a:cubicBezTo>
                  <a:cubicBezTo>
                    <a:pt x="17907" y="21104"/>
                    <a:pt x="17801" y="21113"/>
                    <a:pt x="17739" y="21060"/>
                  </a:cubicBezTo>
                  <a:cubicBezTo>
                    <a:pt x="17872" y="20980"/>
                    <a:pt x="18101" y="21060"/>
                    <a:pt x="18242" y="21077"/>
                  </a:cubicBezTo>
                  <a:cubicBezTo>
                    <a:pt x="18216" y="21051"/>
                    <a:pt x="18163" y="21060"/>
                    <a:pt x="18172" y="20998"/>
                  </a:cubicBezTo>
                  <a:cubicBezTo>
                    <a:pt x="18278" y="20998"/>
                    <a:pt x="18410" y="20971"/>
                    <a:pt x="18428" y="21077"/>
                  </a:cubicBezTo>
                  <a:cubicBezTo>
                    <a:pt x="18604" y="21121"/>
                    <a:pt x="18693" y="20954"/>
                    <a:pt x="18843" y="20936"/>
                  </a:cubicBezTo>
                  <a:cubicBezTo>
                    <a:pt x="18834" y="20936"/>
                    <a:pt x="18878" y="21024"/>
                    <a:pt x="18914" y="20989"/>
                  </a:cubicBezTo>
                  <a:cubicBezTo>
                    <a:pt x="18905" y="20909"/>
                    <a:pt x="18799" y="20945"/>
                    <a:pt x="18825" y="20830"/>
                  </a:cubicBezTo>
                  <a:cubicBezTo>
                    <a:pt x="18931" y="20874"/>
                    <a:pt x="18958" y="20786"/>
                    <a:pt x="19037" y="20777"/>
                  </a:cubicBezTo>
                  <a:cubicBezTo>
                    <a:pt x="19090" y="20768"/>
                    <a:pt x="19143" y="20812"/>
                    <a:pt x="19223" y="20777"/>
                  </a:cubicBezTo>
                  <a:cubicBezTo>
                    <a:pt x="19223" y="20804"/>
                    <a:pt x="19187" y="20804"/>
                    <a:pt x="19170" y="20812"/>
                  </a:cubicBezTo>
                  <a:cubicBezTo>
                    <a:pt x="19072" y="20901"/>
                    <a:pt x="19125" y="21086"/>
                    <a:pt x="18958" y="21113"/>
                  </a:cubicBezTo>
                  <a:cubicBezTo>
                    <a:pt x="19028" y="21077"/>
                    <a:pt x="18993" y="20962"/>
                    <a:pt x="19055" y="20909"/>
                  </a:cubicBezTo>
                  <a:cubicBezTo>
                    <a:pt x="19046" y="20874"/>
                    <a:pt x="18993" y="20892"/>
                    <a:pt x="18958" y="20892"/>
                  </a:cubicBezTo>
                  <a:cubicBezTo>
                    <a:pt x="18949" y="20962"/>
                    <a:pt x="18931" y="20980"/>
                    <a:pt x="18922" y="21095"/>
                  </a:cubicBezTo>
                  <a:cubicBezTo>
                    <a:pt x="18861" y="21121"/>
                    <a:pt x="18861" y="21068"/>
                    <a:pt x="18852" y="21024"/>
                  </a:cubicBezTo>
                  <a:close/>
                  <a:moveTo>
                    <a:pt x="17810" y="21554"/>
                  </a:moveTo>
                  <a:cubicBezTo>
                    <a:pt x="17836" y="21642"/>
                    <a:pt x="17713" y="21669"/>
                    <a:pt x="17660" y="21625"/>
                  </a:cubicBezTo>
                  <a:cubicBezTo>
                    <a:pt x="17660" y="21572"/>
                    <a:pt x="17730" y="21563"/>
                    <a:pt x="17810" y="21554"/>
                  </a:cubicBezTo>
                  <a:close/>
                  <a:moveTo>
                    <a:pt x="18472" y="21466"/>
                  </a:moveTo>
                  <a:lnTo>
                    <a:pt x="18419" y="21475"/>
                  </a:lnTo>
                  <a:cubicBezTo>
                    <a:pt x="18322" y="21510"/>
                    <a:pt x="18313" y="21439"/>
                    <a:pt x="18260" y="21439"/>
                  </a:cubicBezTo>
                  <a:cubicBezTo>
                    <a:pt x="17986" y="21457"/>
                    <a:pt x="18304" y="21422"/>
                    <a:pt x="18340" y="21369"/>
                  </a:cubicBezTo>
                  <a:cubicBezTo>
                    <a:pt x="18384" y="21404"/>
                    <a:pt x="18472" y="21386"/>
                    <a:pt x="18472" y="21466"/>
                  </a:cubicBezTo>
                  <a:close/>
                  <a:moveTo>
                    <a:pt x="18031" y="21581"/>
                  </a:moveTo>
                  <a:cubicBezTo>
                    <a:pt x="17969" y="21598"/>
                    <a:pt x="17942" y="21572"/>
                    <a:pt x="17898" y="21572"/>
                  </a:cubicBezTo>
                  <a:cubicBezTo>
                    <a:pt x="17933" y="21510"/>
                    <a:pt x="18057" y="21528"/>
                    <a:pt x="18004" y="21413"/>
                  </a:cubicBezTo>
                  <a:cubicBezTo>
                    <a:pt x="18075" y="21422"/>
                    <a:pt x="18048" y="21554"/>
                    <a:pt x="18031" y="21581"/>
                  </a:cubicBezTo>
                  <a:close/>
                  <a:moveTo>
                    <a:pt x="17624" y="21351"/>
                  </a:moveTo>
                  <a:cubicBezTo>
                    <a:pt x="17536" y="21351"/>
                    <a:pt x="17616" y="21271"/>
                    <a:pt x="17677" y="21289"/>
                  </a:cubicBezTo>
                  <a:cubicBezTo>
                    <a:pt x="17642" y="21227"/>
                    <a:pt x="17465" y="21324"/>
                    <a:pt x="17430" y="21271"/>
                  </a:cubicBezTo>
                  <a:cubicBezTo>
                    <a:pt x="17492" y="21201"/>
                    <a:pt x="17536" y="21263"/>
                    <a:pt x="17642" y="21210"/>
                  </a:cubicBezTo>
                  <a:cubicBezTo>
                    <a:pt x="17660" y="21280"/>
                    <a:pt x="17748" y="21254"/>
                    <a:pt x="17748" y="21333"/>
                  </a:cubicBezTo>
                  <a:cubicBezTo>
                    <a:pt x="17695" y="21369"/>
                    <a:pt x="17633" y="21271"/>
                    <a:pt x="17624" y="21351"/>
                  </a:cubicBezTo>
                  <a:close/>
                  <a:moveTo>
                    <a:pt x="16989" y="21492"/>
                  </a:moveTo>
                  <a:cubicBezTo>
                    <a:pt x="16944" y="21386"/>
                    <a:pt x="17227" y="21342"/>
                    <a:pt x="17209" y="21466"/>
                  </a:cubicBezTo>
                  <a:cubicBezTo>
                    <a:pt x="17112" y="21448"/>
                    <a:pt x="17077" y="21457"/>
                    <a:pt x="16989" y="21492"/>
                  </a:cubicBezTo>
                  <a:close/>
                  <a:moveTo>
                    <a:pt x="3029" y="18499"/>
                  </a:moveTo>
                  <a:cubicBezTo>
                    <a:pt x="3108" y="18561"/>
                    <a:pt x="3108" y="18419"/>
                    <a:pt x="3135" y="18366"/>
                  </a:cubicBezTo>
                  <a:cubicBezTo>
                    <a:pt x="3179" y="18411"/>
                    <a:pt x="3161" y="18534"/>
                    <a:pt x="3082" y="18517"/>
                  </a:cubicBezTo>
                  <a:cubicBezTo>
                    <a:pt x="3064" y="18570"/>
                    <a:pt x="3161" y="18561"/>
                    <a:pt x="3161" y="18614"/>
                  </a:cubicBezTo>
                  <a:cubicBezTo>
                    <a:pt x="3091" y="18658"/>
                    <a:pt x="3108" y="18773"/>
                    <a:pt x="3055" y="18834"/>
                  </a:cubicBezTo>
                  <a:cubicBezTo>
                    <a:pt x="3046" y="18843"/>
                    <a:pt x="2985" y="18790"/>
                    <a:pt x="2976" y="18799"/>
                  </a:cubicBezTo>
                  <a:cubicBezTo>
                    <a:pt x="2958" y="18808"/>
                    <a:pt x="2949" y="18861"/>
                    <a:pt x="2932" y="18896"/>
                  </a:cubicBezTo>
                  <a:cubicBezTo>
                    <a:pt x="2914" y="18940"/>
                    <a:pt x="2896" y="18958"/>
                    <a:pt x="2879" y="18896"/>
                  </a:cubicBezTo>
                  <a:cubicBezTo>
                    <a:pt x="2896" y="18773"/>
                    <a:pt x="2967" y="18781"/>
                    <a:pt x="3020" y="18755"/>
                  </a:cubicBezTo>
                  <a:cubicBezTo>
                    <a:pt x="3046" y="18676"/>
                    <a:pt x="3055" y="18614"/>
                    <a:pt x="3029" y="18561"/>
                  </a:cubicBezTo>
                  <a:cubicBezTo>
                    <a:pt x="2914" y="18561"/>
                    <a:pt x="3002" y="18658"/>
                    <a:pt x="2967" y="18737"/>
                  </a:cubicBezTo>
                  <a:cubicBezTo>
                    <a:pt x="2932" y="18746"/>
                    <a:pt x="2896" y="18781"/>
                    <a:pt x="2870" y="18843"/>
                  </a:cubicBezTo>
                  <a:cubicBezTo>
                    <a:pt x="2852" y="18861"/>
                    <a:pt x="2843" y="18905"/>
                    <a:pt x="2826" y="18940"/>
                  </a:cubicBezTo>
                  <a:cubicBezTo>
                    <a:pt x="2808" y="18976"/>
                    <a:pt x="2799" y="19020"/>
                    <a:pt x="2781" y="19055"/>
                  </a:cubicBezTo>
                  <a:cubicBezTo>
                    <a:pt x="2728" y="19223"/>
                    <a:pt x="2676" y="19408"/>
                    <a:pt x="2587" y="19514"/>
                  </a:cubicBezTo>
                  <a:cubicBezTo>
                    <a:pt x="2623" y="19391"/>
                    <a:pt x="2667" y="19258"/>
                    <a:pt x="2711" y="19126"/>
                  </a:cubicBezTo>
                  <a:cubicBezTo>
                    <a:pt x="2764" y="18993"/>
                    <a:pt x="2817" y="18843"/>
                    <a:pt x="2852" y="18737"/>
                  </a:cubicBezTo>
                  <a:cubicBezTo>
                    <a:pt x="2949" y="18499"/>
                    <a:pt x="3038" y="18269"/>
                    <a:pt x="3126" y="18066"/>
                  </a:cubicBezTo>
                  <a:cubicBezTo>
                    <a:pt x="3179" y="18172"/>
                    <a:pt x="2976" y="18402"/>
                    <a:pt x="3029" y="18499"/>
                  </a:cubicBezTo>
                  <a:close/>
                  <a:moveTo>
                    <a:pt x="3038" y="17448"/>
                  </a:moveTo>
                  <a:cubicBezTo>
                    <a:pt x="2940" y="17369"/>
                    <a:pt x="3064" y="17280"/>
                    <a:pt x="3046" y="17192"/>
                  </a:cubicBezTo>
                  <a:cubicBezTo>
                    <a:pt x="3038" y="17130"/>
                    <a:pt x="3038" y="17157"/>
                    <a:pt x="3091" y="17077"/>
                  </a:cubicBezTo>
                  <a:cubicBezTo>
                    <a:pt x="3294" y="17086"/>
                    <a:pt x="3046" y="17422"/>
                    <a:pt x="3038" y="17448"/>
                  </a:cubicBezTo>
                  <a:close/>
                  <a:moveTo>
                    <a:pt x="2861" y="17678"/>
                  </a:moveTo>
                  <a:cubicBezTo>
                    <a:pt x="2879" y="17704"/>
                    <a:pt x="2923" y="17748"/>
                    <a:pt x="2940" y="17704"/>
                  </a:cubicBezTo>
                  <a:cubicBezTo>
                    <a:pt x="2976" y="17651"/>
                    <a:pt x="2923" y="17616"/>
                    <a:pt x="2905" y="17660"/>
                  </a:cubicBezTo>
                  <a:cubicBezTo>
                    <a:pt x="2843" y="17572"/>
                    <a:pt x="2985" y="17528"/>
                    <a:pt x="2985" y="17431"/>
                  </a:cubicBezTo>
                  <a:lnTo>
                    <a:pt x="3038" y="17448"/>
                  </a:lnTo>
                  <a:cubicBezTo>
                    <a:pt x="2976" y="17669"/>
                    <a:pt x="2985" y="17916"/>
                    <a:pt x="2914" y="18093"/>
                  </a:cubicBezTo>
                  <a:cubicBezTo>
                    <a:pt x="2879" y="18181"/>
                    <a:pt x="2799" y="18172"/>
                    <a:pt x="2808" y="18314"/>
                  </a:cubicBezTo>
                  <a:cubicBezTo>
                    <a:pt x="2755" y="18331"/>
                    <a:pt x="2764" y="18305"/>
                    <a:pt x="2728" y="18278"/>
                  </a:cubicBezTo>
                  <a:cubicBezTo>
                    <a:pt x="2649" y="18278"/>
                    <a:pt x="2614" y="18402"/>
                    <a:pt x="2561" y="18481"/>
                  </a:cubicBezTo>
                  <a:cubicBezTo>
                    <a:pt x="2455" y="18472"/>
                    <a:pt x="2684" y="18252"/>
                    <a:pt x="2578" y="18287"/>
                  </a:cubicBezTo>
                  <a:cubicBezTo>
                    <a:pt x="2517" y="18208"/>
                    <a:pt x="2684" y="18234"/>
                    <a:pt x="2720" y="18216"/>
                  </a:cubicBezTo>
                  <a:cubicBezTo>
                    <a:pt x="2711" y="18128"/>
                    <a:pt x="2799" y="18163"/>
                    <a:pt x="2808" y="18146"/>
                  </a:cubicBezTo>
                  <a:cubicBezTo>
                    <a:pt x="2826" y="18119"/>
                    <a:pt x="2826" y="18049"/>
                    <a:pt x="2852" y="18031"/>
                  </a:cubicBezTo>
                  <a:cubicBezTo>
                    <a:pt x="2861" y="18022"/>
                    <a:pt x="2932" y="18057"/>
                    <a:pt x="2923" y="17996"/>
                  </a:cubicBezTo>
                  <a:cubicBezTo>
                    <a:pt x="2932" y="17960"/>
                    <a:pt x="2896" y="17969"/>
                    <a:pt x="2870" y="17969"/>
                  </a:cubicBezTo>
                  <a:cubicBezTo>
                    <a:pt x="2790" y="17987"/>
                    <a:pt x="2843" y="18031"/>
                    <a:pt x="2764" y="18102"/>
                  </a:cubicBezTo>
                  <a:cubicBezTo>
                    <a:pt x="2764" y="18102"/>
                    <a:pt x="2737" y="18040"/>
                    <a:pt x="2728" y="18049"/>
                  </a:cubicBezTo>
                  <a:cubicBezTo>
                    <a:pt x="2684" y="18093"/>
                    <a:pt x="2711" y="18234"/>
                    <a:pt x="2623" y="18172"/>
                  </a:cubicBezTo>
                  <a:cubicBezTo>
                    <a:pt x="2711" y="17943"/>
                    <a:pt x="2790" y="17837"/>
                    <a:pt x="2861" y="17678"/>
                  </a:cubicBezTo>
                  <a:close/>
                  <a:moveTo>
                    <a:pt x="2923" y="17766"/>
                  </a:moveTo>
                  <a:cubicBezTo>
                    <a:pt x="2887" y="17819"/>
                    <a:pt x="2826" y="17793"/>
                    <a:pt x="2817" y="17890"/>
                  </a:cubicBezTo>
                  <a:cubicBezTo>
                    <a:pt x="2879" y="17951"/>
                    <a:pt x="2967" y="17810"/>
                    <a:pt x="2923" y="17766"/>
                  </a:cubicBezTo>
                  <a:close/>
                  <a:moveTo>
                    <a:pt x="17368" y="21280"/>
                  </a:moveTo>
                  <a:cubicBezTo>
                    <a:pt x="17245" y="21298"/>
                    <a:pt x="17236" y="21183"/>
                    <a:pt x="17086" y="21236"/>
                  </a:cubicBezTo>
                  <a:cubicBezTo>
                    <a:pt x="17156" y="21130"/>
                    <a:pt x="17236" y="21130"/>
                    <a:pt x="17324" y="21201"/>
                  </a:cubicBezTo>
                  <a:cubicBezTo>
                    <a:pt x="17377" y="21121"/>
                    <a:pt x="17510" y="21051"/>
                    <a:pt x="17598" y="21139"/>
                  </a:cubicBezTo>
                  <a:cubicBezTo>
                    <a:pt x="17677" y="21192"/>
                    <a:pt x="17518" y="21121"/>
                    <a:pt x="17448" y="21157"/>
                  </a:cubicBezTo>
                  <a:cubicBezTo>
                    <a:pt x="17386" y="21174"/>
                    <a:pt x="17395" y="21236"/>
                    <a:pt x="17368" y="21280"/>
                  </a:cubicBezTo>
                  <a:close/>
                  <a:moveTo>
                    <a:pt x="3099" y="16812"/>
                  </a:moveTo>
                  <a:cubicBezTo>
                    <a:pt x="3117" y="16698"/>
                    <a:pt x="3311" y="16601"/>
                    <a:pt x="3258" y="16777"/>
                  </a:cubicBezTo>
                  <a:cubicBezTo>
                    <a:pt x="3205" y="16645"/>
                    <a:pt x="3179" y="16865"/>
                    <a:pt x="3099" y="16812"/>
                  </a:cubicBezTo>
                  <a:close/>
                  <a:moveTo>
                    <a:pt x="3196" y="17113"/>
                  </a:moveTo>
                  <a:lnTo>
                    <a:pt x="3249" y="16971"/>
                  </a:lnTo>
                  <a:cubicBezTo>
                    <a:pt x="3338" y="16954"/>
                    <a:pt x="3258" y="17183"/>
                    <a:pt x="3196" y="17113"/>
                  </a:cubicBezTo>
                  <a:close/>
                  <a:moveTo>
                    <a:pt x="16927" y="21669"/>
                  </a:moveTo>
                  <a:lnTo>
                    <a:pt x="17015" y="21660"/>
                  </a:lnTo>
                  <a:lnTo>
                    <a:pt x="17033" y="21766"/>
                  </a:lnTo>
                  <a:lnTo>
                    <a:pt x="16936" y="21784"/>
                  </a:lnTo>
                  <a:cubicBezTo>
                    <a:pt x="16980" y="21722"/>
                    <a:pt x="16927" y="21748"/>
                    <a:pt x="16927" y="21669"/>
                  </a:cubicBezTo>
                  <a:close/>
                  <a:moveTo>
                    <a:pt x="2455" y="18543"/>
                  </a:moveTo>
                  <a:cubicBezTo>
                    <a:pt x="2393" y="18499"/>
                    <a:pt x="2446" y="18393"/>
                    <a:pt x="2384" y="18349"/>
                  </a:cubicBezTo>
                  <a:cubicBezTo>
                    <a:pt x="2464" y="18155"/>
                    <a:pt x="2525" y="17890"/>
                    <a:pt x="2631" y="17757"/>
                  </a:cubicBezTo>
                  <a:cubicBezTo>
                    <a:pt x="2631" y="17951"/>
                    <a:pt x="2481" y="18128"/>
                    <a:pt x="2455" y="18314"/>
                  </a:cubicBezTo>
                  <a:cubicBezTo>
                    <a:pt x="2437" y="18411"/>
                    <a:pt x="2481" y="18455"/>
                    <a:pt x="2455" y="18543"/>
                  </a:cubicBezTo>
                  <a:close/>
                  <a:moveTo>
                    <a:pt x="7841" y="23329"/>
                  </a:moveTo>
                  <a:cubicBezTo>
                    <a:pt x="7761" y="23488"/>
                    <a:pt x="7585" y="23461"/>
                    <a:pt x="7364" y="23479"/>
                  </a:cubicBezTo>
                  <a:cubicBezTo>
                    <a:pt x="7373" y="23391"/>
                    <a:pt x="7514" y="23444"/>
                    <a:pt x="7603" y="23417"/>
                  </a:cubicBezTo>
                  <a:cubicBezTo>
                    <a:pt x="7700" y="23399"/>
                    <a:pt x="7753" y="23338"/>
                    <a:pt x="7841" y="23329"/>
                  </a:cubicBezTo>
                  <a:close/>
                  <a:moveTo>
                    <a:pt x="19205" y="21113"/>
                  </a:moveTo>
                  <a:cubicBezTo>
                    <a:pt x="19072" y="21139"/>
                    <a:pt x="19276" y="21227"/>
                    <a:pt x="19125" y="21236"/>
                  </a:cubicBezTo>
                  <a:cubicBezTo>
                    <a:pt x="19152" y="21263"/>
                    <a:pt x="19205" y="21254"/>
                    <a:pt x="19205" y="21307"/>
                  </a:cubicBezTo>
                  <a:cubicBezTo>
                    <a:pt x="19143" y="21342"/>
                    <a:pt x="19099" y="21307"/>
                    <a:pt x="19046" y="21307"/>
                  </a:cubicBezTo>
                  <a:cubicBezTo>
                    <a:pt x="18993" y="21298"/>
                    <a:pt x="18869" y="21360"/>
                    <a:pt x="18887" y="21271"/>
                  </a:cubicBezTo>
                  <a:cubicBezTo>
                    <a:pt x="18958" y="21254"/>
                    <a:pt x="19002" y="21263"/>
                    <a:pt x="19046" y="21280"/>
                  </a:cubicBezTo>
                  <a:cubicBezTo>
                    <a:pt x="19108" y="21271"/>
                    <a:pt x="19037" y="21183"/>
                    <a:pt x="19028" y="21192"/>
                  </a:cubicBezTo>
                  <a:cubicBezTo>
                    <a:pt x="19046" y="21139"/>
                    <a:pt x="19170" y="21174"/>
                    <a:pt x="19108" y="21077"/>
                  </a:cubicBezTo>
                  <a:cubicBezTo>
                    <a:pt x="19258" y="21121"/>
                    <a:pt x="19267" y="20989"/>
                    <a:pt x="19381" y="21033"/>
                  </a:cubicBezTo>
                  <a:cubicBezTo>
                    <a:pt x="19373" y="21060"/>
                    <a:pt x="19355" y="21086"/>
                    <a:pt x="19364" y="21121"/>
                  </a:cubicBezTo>
                  <a:cubicBezTo>
                    <a:pt x="19320" y="21113"/>
                    <a:pt x="19205" y="21174"/>
                    <a:pt x="19205" y="21113"/>
                  </a:cubicBezTo>
                  <a:close/>
                  <a:moveTo>
                    <a:pt x="2093" y="19205"/>
                  </a:moveTo>
                  <a:cubicBezTo>
                    <a:pt x="2040" y="19126"/>
                    <a:pt x="2110" y="19011"/>
                    <a:pt x="2181" y="18958"/>
                  </a:cubicBezTo>
                  <a:cubicBezTo>
                    <a:pt x="2199" y="18923"/>
                    <a:pt x="2163" y="18923"/>
                    <a:pt x="2146" y="18905"/>
                  </a:cubicBezTo>
                  <a:cubicBezTo>
                    <a:pt x="2190" y="18861"/>
                    <a:pt x="2199" y="18808"/>
                    <a:pt x="2208" y="18764"/>
                  </a:cubicBezTo>
                  <a:cubicBezTo>
                    <a:pt x="2208" y="18737"/>
                    <a:pt x="2208" y="18711"/>
                    <a:pt x="2216" y="18684"/>
                  </a:cubicBezTo>
                  <a:cubicBezTo>
                    <a:pt x="2216" y="18667"/>
                    <a:pt x="2216" y="18658"/>
                    <a:pt x="2216" y="18640"/>
                  </a:cubicBezTo>
                  <a:cubicBezTo>
                    <a:pt x="2216" y="18631"/>
                    <a:pt x="2216" y="18623"/>
                    <a:pt x="2225" y="18614"/>
                  </a:cubicBezTo>
                  <a:cubicBezTo>
                    <a:pt x="2234" y="18587"/>
                    <a:pt x="2243" y="18481"/>
                    <a:pt x="2313" y="18517"/>
                  </a:cubicBezTo>
                  <a:cubicBezTo>
                    <a:pt x="2278" y="18578"/>
                    <a:pt x="2278" y="18631"/>
                    <a:pt x="2287" y="18684"/>
                  </a:cubicBezTo>
                  <a:cubicBezTo>
                    <a:pt x="2287" y="18746"/>
                    <a:pt x="2296" y="18808"/>
                    <a:pt x="2278" y="18852"/>
                  </a:cubicBezTo>
                  <a:cubicBezTo>
                    <a:pt x="2243" y="18985"/>
                    <a:pt x="2146" y="19029"/>
                    <a:pt x="2093" y="19205"/>
                  </a:cubicBezTo>
                  <a:close/>
                  <a:moveTo>
                    <a:pt x="7717" y="5908"/>
                  </a:moveTo>
                  <a:cubicBezTo>
                    <a:pt x="7832" y="5899"/>
                    <a:pt x="7788" y="6226"/>
                    <a:pt x="7656" y="6146"/>
                  </a:cubicBezTo>
                  <a:cubicBezTo>
                    <a:pt x="7673" y="6084"/>
                    <a:pt x="7735" y="6137"/>
                    <a:pt x="7753" y="6049"/>
                  </a:cubicBezTo>
                  <a:cubicBezTo>
                    <a:pt x="7770" y="5978"/>
                    <a:pt x="7664" y="6058"/>
                    <a:pt x="7647" y="6075"/>
                  </a:cubicBezTo>
                  <a:cubicBezTo>
                    <a:pt x="7594" y="6199"/>
                    <a:pt x="7761" y="6199"/>
                    <a:pt x="7700" y="6332"/>
                  </a:cubicBezTo>
                  <a:cubicBezTo>
                    <a:pt x="7620" y="6279"/>
                    <a:pt x="7567" y="6137"/>
                    <a:pt x="7611" y="6031"/>
                  </a:cubicBezTo>
                  <a:cubicBezTo>
                    <a:pt x="7638" y="5961"/>
                    <a:pt x="7691" y="5978"/>
                    <a:pt x="7717" y="5908"/>
                  </a:cubicBezTo>
                  <a:close/>
                  <a:moveTo>
                    <a:pt x="6746" y="8265"/>
                  </a:moveTo>
                  <a:cubicBezTo>
                    <a:pt x="6728" y="8345"/>
                    <a:pt x="6746" y="8477"/>
                    <a:pt x="6631" y="8424"/>
                  </a:cubicBezTo>
                  <a:cubicBezTo>
                    <a:pt x="6667" y="8371"/>
                    <a:pt x="6728" y="8398"/>
                    <a:pt x="6737" y="8301"/>
                  </a:cubicBezTo>
                  <a:cubicBezTo>
                    <a:pt x="6658" y="8239"/>
                    <a:pt x="6658" y="8398"/>
                    <a:pt x="6578" y="8336"/>
                  </a:cubicBezTo>
                  <a:cubicBezTo>
                    <a:pt x="6614" y="8265"/>
                    <a:pt x="6781" y="8097"/>
                    <a:pt x="6658" y="8106"/>
                  </a:cubicBezTo>
                  <a:cubicBezTo>
                    <a:pt x="6605" y="8036"/>
                    <a:pt x="6728" y="7947"/>
                    <a:pt x="6790" y="7992"/>
                  </a:cubicBezTo>
                  <a:cubicBezTo>
                    <a:pt x="6790" y="8027"/>
                    <a:pt x="6746" y="8071"/>
                    <a:pt x="6746" y="8106"/>
                  </a:cubicBezTo>
                  <a:cubicBezTo>
                    <a:pt x="6746" y="8124"/>
                    <a:pt x="6790" y="8142"/>
                    <a:pt x="6790" y="8150"/>
                  </a:cubicBezTo>
                  <a:cubicBezTo>
                    <a:pt x="6790" y="8195"/>
                    <a:pt x="6755" y="8230"/>
                    <a:pt x="6746" y="8265"/>
                  </a:cubicBezTo>
                  <a:close/>
                  <a:moveTo>
                    <a:pt x="7241" y="7956"/>
                  </a:moveTo>
                  <a:cubicBezTo>
                    <a:pt x="7267" y="8071"/>
                    <a:pt x="7143" y="8265"/>
                    <a:pt x="7108" y="8398"/>
                  </a:cubicBezTo>
                  <a:cubicBezTo>
                    <a:pt x="7082" y="8345"/>
                    <a:pt x="7046" y="8292"/>
                    <a:pt x="6949" y="8274"/>
                  </a:cubicBezTo>
                  <a:cubicBezTo>
                    <a:pt x="6958" y="8168"/>
                    <a:pt x="7046" y="8265"/>
                    <a:pt x="7099" y="8265"/>
                  </a:cubicBezTo>
                  <a:cubicBezTo>
                    <a:pt x="7152" y="8195"/>
                    <a:pt x="7064" y="8212"/>
                    <a:pt x="7046" y="8177"/>
                  </a:cubicBezTo>
                  <a:cubicBezTo>
                    <a:pt x="7029" y="8159"/>
                    <a:pt x="7037" y="8097"/>
                    <a:pt x="7064" y="8124"/>
                  </a:cubicBezTo>
                  <a:cubicBezTo>
                    <a:pt x="7029" y="8097"/>
                    <a:pt x="7002" y="8089"/>
                    <a:pt x="6949" y="8115"/>
                  </a:cubicBezTo>
                  <a:cubicBezTo>
                    <a:pt x="6931" y="8124"/>
                    <a:pt x="6958" y="8159"/>
                    <a:pt x="6967" y="8150"/>
                  </a:cubicBezTo>
                  <a:cubicBezTo>
                    <a:pt x="6940" y="8177"/>
                    <a:pt x="6808" y="8221"/>
                    <a:pt x="6826" y="8292"/>
                  </a:cubicBezTo>
                  <a:cubicBezTo>
                    <a:pt x="6773" y="8239"/>
                    <a:pt x="6817" y="8124"/>
                    <a:pt x="6887" y="8124"/>
                  </a:cubicBezTo>
                  <a:cubicBezTo>
                    <a:pt x="6949" y="7974"/>
                    <a:pt x="6861" y="7947"/>
                    <a:pt x="6967" y="7824"/>
                  </a:cubicBezTo>
                  <a:cubicBezTo>
                    <a:pt x="7037" y="7850"/>
                    <a:pt x="6984" y="7939"/>
                    <a:pt x="6958" y="8018"/>
                  </a:cubicBezTo>
                  <a:lnTo>
                    <a:pt x="7037" y="8045"/>
                  </a:lnTo>
                  <a:cubicBezTo>
                    <a:pt x="7073" y="7930"/>
                    <a:pt x="6993" y="7894"/>
                    <a:pt x="7090" y="7806"/>
                  </a:cubicBezTo>
                  <a:cubicBezTo>
                    <a:pt x="7099" y="7771"/>
                    <a:pt x="7055" y="7762"/>
                    <a:pt x="7029" y="7744"/>
                  </a:cubicBezTo>
                  <a:cubicBezTo>
                    <a:pt x="7037" y="7665"/>
                    <a:pt x="7099" y="7709"/>
                    <a:pt x="7126" y="7647"/>
                  </a:cubicBezTo>
                  <a:cubicBezTo>
                    <a:pt x="7161" y="7568"/>
                    <a:pt x="7055" y="7559"/>
                    <a:pt x="7135" y="7462"/>
                  </a:cubicBezTo>
                  <a:cubicBezTo>
                    <a:pt x="7223" y="7488"/>
                    <a:pt x="7205" y="7577"/>
                    <a:pt x="7170" y="7674"/>
                  </a:cubicBezTo>
                  <a:cubicBezTo>
                    <a:pt x="7188" y="7797"/>
                    <a:pt x="7241" y="7797"/>
                    <a:pt x="7311" y="7850"/>
                  </a:cubicBezTo>
                  <a:cubicBezTo>
                    <a:pt x="7311" y="7974"/>
                    <a:pt x="7196" y="7815"/>
                    <a:pt x="7196" y="7939"/>
                  </a:cubicBezTo>
                  <a:cubicBezTo>
                    <a:pt x="7188" y="7983"/>
                    <a:pt x="7232" y="7992"/>
                    <a:pt x="7241" y="7956"/>
                  </a:cubicBezTo>
                  <a:close/>
                  <a:moveTo>
                    <a:pt x="7293" y="6173"/>
                  </a:moveTo>
                  <a:cubicBezTo>
                    <a:pt x="7267" y="6120"/>
                    <a:pt x="7338" y="6128"/>
                    <a:pt x="7364" y="6067"/>
                  </a:cubicBezTo>
                  <a:cubicBezTo>
                    <a:pt x="7382" y="6014"/>
                    <a:pt x="7364" y="5970"/>
                    <a:pt x="7373" y="5943"/>
                  </a:cubicBezTo>
                  <a:cubicBezTo>
                    <a:pt x="7417" y="5872"/>
                    <a:pt x="7497" y="5846"/>
                    <a:pt x="7532" y="5766"/>
                  </a:cubicBezTo>
                  <a:cubicBezTo>
                    <a:pt x="7638" y="5899"/>
                    <a:pt x="7391" y="5952"/>
                    <a:pt x="7435" y="6093"/>
                  </a:cubicBezTo>
                  <a:cubicBezTo>
                    <a:pt x="7382" y="6102"/>
                    <a:pt x="7338" y="6128"/>
                    <a:pt x="7293" y="6173"/>
                  </a:cubicBezTo>
                  <a:close/>
                  <a:moveTo>
                    <a:pt x="7223" y="6605"/>
                  </a:moveTo>
                  <a:cubicBezTo>
                    <a:pt x="7161" y="6596"/>
                    <a:pt x="7188" y="6446"/>
                    <a:pt x="7249" y="6455"/>
                  </a:cubicBezTo>
                  <a:cubicBezTo>
                    <a:pt x="7241" y="6367"/>
                    <a:pt x="7196" y="6314"/>
                    <a:pt x="7258" y="6190"/>
                  </a:cubicBezTo>
                  <a:cubicBezTo>
                    <a:pt x="7241" y="6358"/>
                    <a:pt x="7346" y="6287"/>
                    <a:pt x="7408" y="6181"/>
                  </a:cubicBezTo>
                  <a:cubicBezTo>
                    <a:pt x="7497" y="6358"/>
                    <a:pt x="7267" y="6411"/>
                    <a:pt x="7276" y="6596"/>
                  </a:cubicBezTo>
                  <a:cubicBezTo>
                    <a:pt x="7249" y="6579"/>
                    <a:pt x="7232" y="6588"/>
                    <a:pt x="7223" y="6605"/>
                  </a:cubicBezTo>
                  <a:close/>
                  <a:moveTo>
                    <a:pt x="6393" y="9219"/>
                  </a:moveTo>
                  <a:lnTo>
                    <a:pt x="6428" y="9131"/>
                  </a:lnTo>
                  <a:cubicBezTo>
                    <a:pt x="6481" y="9175"/>
                    <a:pt x="6552" y="9210"/>
                    <a:pt x="6508" y="9298"/>
                  </a:cubicBezTo>
                  <a:cubicBezTo>
                    <a:pt x="6428" y="9290"/>
                    <a:pt x="6463" y="9228"/>
                    <a:pt x="6393" y="9219"/>
                  </a:cubicBezTo>
                  <a:close/>
                  <a:moveTo>
                    <a:pt x="6737" y="9316"/>
                  </a:moveTo>
                  <a:cubicBezTo>
                    <a:pt x="6773" y="9263"/>
                    <a:pt x="6834" y="9290"/>
                    <a:pt x="6843" y="9192"/>
                  </a:cubicBezTo>
                  <a:cubicBezTo>
                    <a:pt x="6834" y="9157"/>
                    <a:pt x="6799" y="9139"/>
                    <a:pt x="6826" y="9086"/>
                  </a:cubicBezTo>
                  <a:cubicBezTo>
                    <a:pt x="6861" y="9104"/>
                    <a:pt x="6896" y="9113"/>
                    <a:pt x="6914" y="9086"/>
                  </a:cubicBezTo>
                  <a:cubicBezTo>
                    <a:pt x="6914" y="9166"/>
                    <a:pt x="6878" y="9360"/>
                    <a:pt x="6737" y="9316"/>
                  </a:cubicBezTo>
                  <a:close/>
                  <a:moveTo>
                    <a:pt x="6896" y="9051"/>
                  </a:moveTo>
                  <a:cubicBezTo>
                    <a:pt x="6808" y="8980"/>
                    <a:pt x="6958" y="8910"/>
                    <a:pt x="6967" y="8777"/>
                  </a:cubicBezTo>
                  <a:cubicBezTo>
                    <a:pt x="6834" y="8786"/>
                    <a:pt x="7055" y="8592"/>
                    <a:pt x="7020" y="8468"/>
                  </a:cubicBezTo>
                  <a:cubicBezTo>
                    <a:pt x="7143" y="8486"/>
                    <a:pt x="7037" y="8645"/>
                    <a:pt x="7011" y="8733"/>
                  </a:cubicBezTo>
                  <a:cubicBezTo>
                    <a:pt x="6984" y="8857"/>
                    <a:pt x="6976" y="8998"/>
                    <a:pt x="6896" y="9051"/>
                  </a:cubicBezTo>
                  <a:close/>
                  <a:moveTo>
                    <a:pt x="6746" y="9060"/>
                  </a:moveTo>
                  <a:cubicBezTo>
                    <a:pt x="6720" y="9042"/>
                    <a:pt x="6737" y="9016"/>
                    <a:pt x="6746" y="8989"/>
                  </a:cubicBezTo>
                  <a:cubicBezTo>
                    <a:pt x="6702" y="8972"/>
                    <a:pt x="6667" y="8989"/>
                    <a:pt x="6640" y="9016"/>
                  </a:cubicBezTo>
                  <a:cubicBezTo>
                    <a:pt x="6605" y="9007"/>
                    <a:pt x="6675" y="8839"/>
                    <a:pt x="6587" y="8927"/>
                  </a:cubicBezTo>
                  <a:cubicBezTo>
                    <a:pt x="6499" y="8883"/>
                    <a:pt x="6649" y="8839"/>
                    <a:pt x="6658" y="8822"/>
                  </a:cubicBezTo>
                  <a:cubicBezTo>
                    <a:pt x="6675" y="8795"/>
                    <a:pt x="6675" y="8742"/>
                    <a:pt x="6702" y="8707"/>
                  </a:cubicBezTo>
                  <a:cubicBezTo>
                    <a:pt x="6711" y="8698"/>
                    <a:pt x="6755" y="8707"/>
                    <a:pt x="6764" y="8698"/>
                  </a:cubicBezTo>
                  <a:cubicBezTo>
                    <a:pt x="6799" y="8663"/>
                    <a:pt x="6781" y="8592"/>
                    <a:pt x="6843" y="8636"/>
                  </a:cubicBezTo>
                  <a:cubicBezTo>
                    <a:pt x="6870" y="8583"/>
                    <a:pt x="6870" y="8477"/>
                    <a:pt x="6940" y="8539"/>
                  </a:cubicBezTo>
                  <a:cubicBezTo>
                    <a:pt x="6878" y="8601"/>
                    <a:pt x="6852" y="8707"/>
                    <a:pt x="6790" y="8777"/>
                  </a:cubicBezTo>
                  <a:cubicBezTo>
                    <a:pt x="6755" y="8822"/>
                    <a:pt x="6596" y="8822"/>
                    <a:pt x="6675" y="8927"/>
                  </a:cubicBezTo>
                  <a:cubicBezTo>
                    <a:pt x="6746" y="8901"/>
                    <a:pt x="6764" y="8742"/>
                    <a:pt x="6870" y="8804"/>
                  </a:cubicBezTo>
                  <a:cubicBezTo>
                    <a:pt x="6834" y="8954"/>
                    <a:pt x="6728" y="8910"/>
                    <a:pt x="6746" y="9060"/>
                  </a:cubicBezTo>
                  <a:close/>
                  <a:moveTo>
                    <a:pt x="7479" y="5819"/>
                  </a:moveTo>
                  <a:cubicBezTo>
                    <a:pt x="7452" y="5828"/>
                    <a:pt x="7426" y="5837"/>
                    <a:pt x="7435" y="5802"/>
                  </a:cubicBezTo>
                  <a:cubicBezTo>
                    <a:pt x="7452" y="5669"/>
                    <a:pt x="7594" y="5404"/>
                    <a:pt x="7656" y="5192"/>
                  </a:cubicBezTo>
                  <a:cubicBezTo>
                    <a:pt x="7673" y="5078"/>
                    <a:pt x="7735" y="5104"/>
                    <a:pt x="7682" y="5201"/>
                  </a:cubicBezTo>
                  <a:cubicBezTo>
                    <a:pt x="7629" y="5413"/>
                    <a:pt x="7594" y="5643"/>
                    <a:pt x="7479" y="5819"/>
                  </a:cubicBezTo>
                  <a:close/>
                  <a:moveTo>
                    <a:pt x="6481" y="8760"/>
                  </a:moveTo>
                  <a:cubicBezTo>
                    <a:pt x="6463" y="8689"/>
                    <a:pt x="6349" y="8671"/>
                    <a:pt x="6402" y="8565"/>
                  </a:cubicBezTo>
                  <a:cubicBezTo>
                    <a:pt x="6411" y="8663"/>
                    <a:pt x="6561" y="8539"/>
                    <a:pt x="6508" y="8671"/>
                  </a:cubicBezTo>
                  <a:cubicBezTo>
                    <a:pt x="6569" y="8671"/>
                    <a:pt x="6569" y="8530"/>
                    <a:pt x="6658" y="8592"/>
                  </a:cubicBezTo>
                  <a:cubicBezTo>
                    <a:pt x="6543" y="8671"/>
                    <a:pt x="6569" y="8839"/>
                    <a:pt x="6455" y="8980"/>
                  </a:cubicBezTo>
                  <a:cubicBezTo>
                    <a:pt x="6411" y="8875"/>
                    <a:pt x="6419" y="9016"/>
                    <a:pt x="6340" y="8972"/>
                  </a:cubicBezTo>
                  <a:cubicBezTo>
                    <a:pt x="6358" y="8822"/>
                    <a:pt x="6455" y="8883"/>
                    <a:pt x="6481" y="8760"/>
                  </a:cubicBezTo>
                  <a:close/>
                  <a:moveTo>
                    <a:pt x="6243" y="8601"/>
                  </a:moveTo>
                  <a:cubicBezTo>
                    <a:pt x="6146" y="8671"/>
                    <a:pt x="6331" y="8398"/>
                    <a:pt x="6260" y="8380"/>
                  </a:cubicBezTo>
                  <a:cubicBezTo>
                    <a:pt x="6331" y="8318"/>
                    <a:pt x="6278" y="8248"/>
                    <a:pt x="6366" y="8186"/>
                  </a:cubicBezTo>
                  <a:cubicBezTo>
                    <a:pt x="6340" y="8301"/>
                    <a:pt x="6375" y="8477"/>
                    <a:pt x="6322" y="8539"/>
                  </a:cubicBezTo>
                  <a:cubicBezTo>
                    <a:pt x="6305" y="8415"/>
                    <a:pt x="6278" y="8495"/>
                    <a:pt x="6243" y="8601"/>
                  </a:cubicBezTo>
                  <a:close/>
                  <a:moveTo>
                    <a:pt x="7399" y="6738"/>
                  </a:moveTo>
                  <a:cubicBezTo>
                    <a:pt x="7444" y="6685"/>
                    <a:pt x="7382" y="6658"/>
                    <a:pt x="7382" y="6632"/>
                  </a:cubicBezTo>
                  <a:cubicBezTo>
                    <a:pt x="7408" y="6561"/>
                    <a:pt x="7470" y="6623"/>
                    <a:pt x="7505" y="6552"/>
                  </a:cubicBezTo>
                  <a:cubicBezTo>
                    <a:pt x="7558" y="6649"/>
                    <a:pt x="7647" y="6588"/>
                    <a:pt x="7611" y="6720"/>
                  </a:cubicBezTo>
                  <a:cubicBezTo>
                    <a:pt x="7532" y="6711"/>
                    <a:pt x="7558" y="6641"/>
                    <a:pt x="7470" y="6632"/>
                  </a:cubicBezTo>
                  <a:cubicBezTo>
                    <a:pt x="7435" y="6702"/>
                    <a:pt x="7505" y="6835"/>
                    <a:pt x="7567" y="6773"/>
                  </a:cubicBezTo>
                  <a:cubicBezTo>
                    <a:pt x="7594" y="6782"/>
                    <a:pt x="7576" y="6800"/>
                    <a:pt x="7558" y="6800"/>
                  </a:cubicBezTo>
                  <a:lnTo>
                    <a:pt x="7541" y="6852"/>
                  </a:lnTo>
                  <a:cubicBezTo>
                    <a:pt x="7452" y="6844"/>
                    <a:pt x="7514" y="6755"/>
                    <a:pt x="7435" y="6747"/>
                  </a:cubicBezTo>
                  <a:cubicBezTo>
                    <a:pt x="7408" y="6888"/>
                    <a:pt x="7444" y="6932"/>
                    <a:pt x="7364" y="7020"/>
                  </a:cubicBezTo>
                  <a:cubicBezTo>
                    <a:pt x="7285" y="6985"/>
                    <a:pt x="7285" y="6914"/>
                    <a:pt x="7276" y="6852"/>
                  </a:cubicBezTo>
                  <a:cubicBezTo>
                    <a:pt x="7302" y="6764"/>
                    <a:pt x="7364" y="6800"/>
                    <a:pt x="7399" y="6738"/>
                  </a:cubicBezTo>
                  <a:close/>
                  <a:moveTo>
                    <a:pt x="8424" y="3215"/>
                  </a:moveTo>
                  <a:cubicBezTo>
                    <a:pt x="8353" y="3250"/>
                    <a:pt x="8494" y="2976"/>
                    <a:pt x="8512" y="2888"/>
                  </a:cubicBezTo>
                  <a:cubicBezTo>
                    <a:pt x="8609" y="2976"/>
                    <a:pt x="8441" y="3082"/>
                    <a:pt x="8424" y="3215"/>
                  </a:cubicBezTo>
                  <a:close/>
                  <a:moveTo>
                    <a:pt x="8521" y="4530"/>
                  </a:moveTo>
                  <a:cubicBezTo>
                    <a:pt x="8583" y="4504"/>
                    <a:pt x="8627" y="4433"/>
                    <a:pt x="8653" y="4318"/>
                  </a:cubicBezTo>
                  <a:cubicBezTo>
                    <a:pt x="8733" y="4363"/>
                    <a:pt x="8662" y="4548"/>
                    <a:pt x="8609" y="4530"/>
                  </a:cubicBezTo>
                  <a:cubicBezTo>
                    <a:pt x="8662" y="4566"/>
                    <a:pt x="8600" y="4663"/>
                    <a:pt x="8627" y="4707"/>
                  </a:cubicBezTo>
                  <a:cubicBezTo>
                    <a:pt x="8742" y="4645"/>
                    <a:pt x="8715" y="4424"/>
                    <a:pt x="8724" y="4380"/>
                  </a:cubicBezTo>
                  <a:cubicBezTo>
                    <a:pt x="8724" y="4389"/>
                    <a:pt x="8777" y="4398"/>
                    <a:pt x="8777" y="4398"/>
                  </a:cubicBezTo>
                  <a:cubicBezTo>
                    <a:pt x="8777" y="4336"/>
                    <a:pt x="8742" y="4292"/>
                    <a:pt x="8715" y="4248"/>
                  </a:cubicBezTo>
                  <a:cubicBezTo>
                    <a:pt x="8733" y="4195"/>
                    <a:pt x="8759" y="4177"/>
                    <a:pt x="8795" y="4177"/>
                  </a:cubicBezTo>
                  <a:cubicBezTo>
                    <a:pt x="8812" y="4098"/>
                    <a:pt x="8812" y="4000"/>
                    <a:pt x="8848" y="3965"/>
                  </a:cubicBezTo>
                  <a:cubicBezTo>
                    <a:pt x="8848" y="3842"/>
                    <a:pt x="8962" y="4000"/>
                    <a:pt x="8971" y="3877"/>
                  </a:cubicBezTo>
                  <a:cubicBezTo>
                    <a:pt x="8971" y="3833"/>
                    <a:pt x="8927" y="3859"/>
                    <a:pt x="8909" y="3895"/>
                  </a:cubicBezTo>
                  <a:cubicBezTo>
                    <a:pt x="8856" y="3850"/>
                    <a:pt x="8953" y="3727"/>
                    <a:pt x="8962" y="3647"/>
                  </a:cubicBezTo>
                  <a:cubicBezTo>
                    <a:pt x="8989" y="3700"/>
                    <a:pt x="8962" y="3771"/>
                    <a:pt x="8989" y="3824"/>
                  </a:cubicBezTo>
                  <a:cubicBezTo>
                    <a:pt x="9015" y="3824"/>
                    <a:pt x="9024" y="3806"/>
                    <a:pt x="9051" y="3815"/>
                  </a:cubicBezTo>
                  <a:cubicBezTo>
                    <a:pt x="9059" y="3744"/>
                    <a:pt x="9033" y="3700"/>
                    <a:pt x="9024" y="3638"/>
                  </a:cubicBezTo>
                  <a:cubicBezTo>
                    <a:pt x="9104" y="3700"/>
                    <a:pt x="9174" y="3444"/>
                    <a:pt x="9210" y="3382"/>
                  </a:cubicBezTo>
                  <a:cubicBezTo>
                    <a:pt x="9218" y="3444"/>
                    <a:pt x="9236" y="3506"/>
                    <a:pt x="9227" y="3585"/>
                  </a:cubicBezTo>
                  <a:cubicBezTo>
                    <a:pt x="9263" y="3585"/>
                    <a:pt x="9271" y="3524"/>
                    <a:pt x="9289" y="3480"/>
                  </a:cubicBezTo>
                  <a:cubicBezTo>
                    <a:pt x="9333" y="3594"/>
                    <a:pt x="9236" y="3948"/>
                    <a:pt x="9174" y="4124"/>
                  </a:cubicBezTo>
                  <a:cubicBezTo>
                    <a:pt x="9148" y="4168"/>
                    <a:pt x="9139" y="4168"/>
                    <a:pt x="9095" y="4159"/>
                  </a:cubicBezTo>
                  <a:cubicBezTo>
                    <a:pt x="9095" y="4195"/>
                    <a:pt x="9130" y="4195"/>
                    <a:pt x="9130" y="4239"/>
                  </a:cubicBezTo>
                  <a:cubicBezTo>
                    <a:pt x="9112" y="4301"/>
                    <a:pt x="9059" y="4265"/>
                    <a:pt x="9051" y="4274"/>
                  </a:cubicBezTo>
                  <a:cubicBezTo>
                    <a:pt x="9042" y="4310"/>
                    <a:pt x="9077" y="4345"/>
                    <a:pt x="9077" y="4380"/>
                  </a:cubicBezTo>
                  <a:cubicBezTo>
                    <a:pt x="9059" y="4451"/>
                    <a:pt x="8962" y="4513"/>
                    <a:pt x="8936" y="4592"/>
                  </a:cubicBezTo>
                  <a:cubicBezTo>
                    <a:pt x="8892" y="4725"/>
                    <a:pt x="8883" y="4848"/>
                    <a:pt x="8821" y="4981"/>
                  </a:cubicBezTo>
                  <a:cubicBezTo>
                    <a:pt x="8768" y="5087"/>
                    <a:pt x="8680" y="5175"/>
                    <a:pt x="8618" y="5298"/>
                  </a:cubicBezTo>
                  <a:cubicBezTo>
                    <a:pt x="8591" y="5343"/>
                    <a:pt x="8618" y="5378"/>
                    <a:pt x="8609" y="5387"/>
                  </a:cubicBezTo>
                  <a:cubicBezTo>
                    <a:pt x="8547" y="5581"/>
                    <a:pt x="8380" y="5740"/>
                    <a:pt x="8406" y="5934"/>
                  </a:cubicBezTo>
                  <a:cubicBezTo>
                    <a:pt x="8371" y="5952"/>
                    <a:pt x="8344" y="5978"/>
                    <a:pt x="8327" y="6005"/>
                  </a:cubicBezTo>
                  <a:cubicBezTo>
                    <a:pt x="8274" y="5961"/>
                    <a:pt x="8397" y="5828"/>
                    <a:pt x="8274" y="5819"/>
                  </a:cubicBezTo>
                  <a:cubicBezTo>
                    <a:pt x="8282" y="5917"/>
                    <a:pt x="8282" y="6014"/>
                    <a:pt x="8318" y="6102"/>
                  </a:cubicBezTo>
                  <a:cubicBezTo>
                    <a:pt x="8176" y="6208"/>
                    <a:pt x="8159" y="6482"/>
                    <a:pt x="8053" y="6658"/>
                  </a:cubicBezTo>
                  <a:cubicBezTo>
                    <a:pt x="8009" y="6720"/>
                    <a:pt x="7973" y="6702"/>
                    <a:pt x="7929" y="6747"/>
                  </a:cubicBezTo>
                  <a:cubicBezTo>
                    <a:pt x="7867" y="6800"/>
                    <a:pt x="7859" y="6914"/>
                    <a:pt x="7779" y="6914"/>
                  </a:cubicBezTo>
                  <a:cubicBezTo>
                    <a:pt x="7664" y="6852"/>
                    <a:pt x="7814" y="6738"/>
                    <a:pt x="7841" y="6676"/>
                  </a:cubicBezTo>
                  <a:cubicBezTo>
                    <a:pt x="7867" y="6588"/>
                    <a:pt x="7903" y="6482"/>
                    <a:pt x="7929" y="6420"/>
                  </a:cubicBezTo>
                  <a:cubicBezTo>
                    <a:pt x="7947" y="6385"/>
                    <a:pt x="7929" y="6349"/>
                    <a:pt x="7929" y="6349"/>
                  </a:cubicBezTo>
                  <a:cubicBezTo>
                    <a:pt x="7938" y="6332"/>
                    <a:pt x="8009" y="6287"/>
                    <a:pt x="8009" y="6279"/>
                  </a:cubicBezTo>
                  <a:cubicBezTo>
                    <a:pt x="8026" y="6243"/>
                    <a:pt x="8026" y="6173"/>
                    <a:pt x="8044" y="6128"/>
                  </a:cubicBezTo>
                  <a:cubicBezTo>
                    <a:pt x="8079" y="6031"/>
                    <a:pt x="8115" y="6005"/>
                    <a:pt x="8097" y="5890"/>
                  </a:cubicBezTo>
                  <a:cubicBezTo>
                    <a:pt x="8176" y="5908"/>
                    <a:pt x="8150" y="6040"/>
                    <a:pt x="8229" y="5934"/>
                  </a:cubicBezTo>
                  <a:cubicBezTo>
                    <a:pt x="8229" y="5890"/>
                    <a:pt x="8194" y="5934"/>
                    <a:pt x="8150" y="5908"/>
                  </a:cubicBezTo>
                  <a:cubicBezTo>
                    <a:pt x="8150" y="5837"/>
                    <a:pt x="8185" y="5740"/>
                    <a:pt x="8115" y="5696"/>
                  </a:cubicBezTo>
                  <a:cubicBezTo>
                    <a:pt x="8238" y="5484"/>
                    <a:pt x="8265" y="5325"/>
                    <a:pt x="8397" y="5175"/>
                  </a:cubicBezTo>
                  <a:cubicBezTo>
                    <a:pt x="8415" y="5060"/>
                    <a:pt x="8397" y="4963"/>
                    <a:pt x="8327" y="4883"/>
                  </a:cubicBezTo>
                  <a:cubicBezTo>
                    <a:pt x="8371" y="4822"/>
                    <a:pt x="8415" y="4742"/>
                    <a:pt x="8450" y="4636"/>
                  </a:cubicBezTo>
                  <a:lnTo>
                    <a:pt x="8547" y="4680"/>
                  </a:lnTo>
                  <a:cubicBezTo>
                    <a:pt x="8591" y="4601"/>
                    <a:pt x="8591" y="4548"/>
                    <a:pt x="8521" y="4530"/>
                  </a:cubicBezTo>
                  <a:close/>
                  <a:moveTo>
                    <a:pt x="8212" y="5599"/>
                  </a:moveTo>
                  <a:cubicBezTo>
                    <a:pt x="8238" y="5599"/>
                    <a:pt x="8265" y="5581"/>
                    <a:pt x="8282" y="5563"/>
                  </a:cubicBezTo>
                  <a:cubicBezTo>
                    <a:pt x="8159" y="5519"/>
                    <a:pt x="8203" y="5625"/>
                    <a:pt x="8168" y="5713"/>
                  </a:cubicBezTo>
                  <a:cubicBezTo>
                    <a:pt x="8221" y="5705"/>
                    <a:pt x="8300" y="5749"/>
                    <a:pt x="8344" y="5713"/>
                  </a:cubicBezTo>
                  <a:cubicBezTo>
                    <a:pt x="8309" y="5634"/>
                    <a:pt x="8212" y="5713"/>
                    <a:pt x="8212" y="5599"/>
                  </a:cubicBezTo>
                  <a:close/>
                  <a:moveTo>
                    <a:pt x="8335" y="5413"/>
                  </a:moveTo>
                  <a:cubicBezTo>
                    <a:pt x="8291" y="5502"/>
                    <a:pt x="8380" y="5519"/>
                    <a:pt x="8362" y="5590"/>
                  </a:cubicBezTo>
                  <a:cubicBezTo>
                    <a:pt x="8335" y="5581"/>
                    <a:pt x="8309" y="5625"/>
                    <a:pt x="8335" y="5652"/>
                  </a:cubicBezTo>
                  <a:cubicBezTo>
                    <a:pt x="8353" y="5528"/>
                    <a:pt x="8450" y="5643"/>
                    <a:pt x="8468" y="5537"/>
                  </a:cubicBezTo>
                  <a:cubicBezTo>
                    <a:pt x="8362" y="5528"/>
                    <a:pt x="8424" y="5431"/>
                    <a:pt x="8335" y="5413"/>
                  </a:cubicBezTo>
                  <a:close/>
                  <a:moveTo>
                    <a:pt x="8459" y="5237"/>
                  </a:moveTo>
                  <a:cubicBezTo>
                    <a:pt x="8388" y="5219"/>
                    <a:pt x="8344" y="5316"/>
                    <a:pt x="8291" y="5369"/>
                  </a:cubicBezTo>
                  <a:cubicBezTo>
                    <a:pt x="8362" y="5422"/>
                    <a:pt x="8380" y="5351"/>
                    <a:pt x="8433" y="5387"/>
                  </a:cubicBezTo>
                  <a:cubicBezTo>
                    <a:pt x="8468" y="5325"/>
                    <a:pt x="8415" y="5307"/>
                    <a:pt x="8459" y="5237"/>
                  </a:cubicBezTo>
                  <a:close/>
                  <a:moveTo>
                    <a:pt x="9077" y="4053"/>
                  </a:moveTo>
                  <a:cubicBezTo>
                    <a:pt x="9095" y="4036"/>
                    <a:pt x="9112" y="4027"/>
                    <a:pt x="9139" y="4045"/>
                  </a:cubicBezTo>
                  <a:cubicBezTo>
                    <a:pt x="9148" y="3965"/>
                    <a:pt x="9174" y="3886"/>
                    <a:pt x="9095" y="3859"/>
                  </a:cubicBezTo>
                  <a:cubicBezTo>
                    <a:pt x="9059" y="3939"/>
                    <a:pt x="9042" y="4009"/>
                    <a:pt x="9077" y="4053"/>
                  </a:cubicBezTo>
                  <a:close/>
                  <a:moveTo>
                    <a:pt x="8680" y="4892"/>
                  </a:moveTo>
                  <a:cubicBezTo>
                    <a:pt x="8671" y="4989"/>
                    <a:pt x="8512" y="5148"/>
                    <a:pt x="8591" y="5122"/>
                  </a:cubicBezTo>
                  <a:cubicBezTo>
                    <a:pt x="8627" y="5095"/>
                    <a:pt x="8759" y="4839"/>
                    <a:pt x="8680" y="4892"/>
                  </a:cubicBezTo>
                  <a:close/>
                  <a:moveTo>
                    <a:pt x="8530" y="4733"/>
                  </a:moveTo>
                  <a:cubicBezTo>
                    <a:pt x="8371" y="4698"/>
                    <a:pt x="8415" y="5025"/>
                    <a:pt x="8494" y="5078"/>
                  </a:cubicBezTo>
                  <a:cubicBezTo>
                    <a:pt x="8583" y="4928"/>
                    <a:pt x="8424" y="4901"/>
                    <a:pt x="8530" y="4733"/>
                  </a:cubicBezTo>
                  <a:close/>
                  <a:moveTo>
                    <a:pt x="3223" y="16627"/>
                  </a:moveTo>
                  <a:cubicBezTo>
                    <a:pt x="3285" y="16539"/>
                    <a:pt x="3135" y="16556"/>
                    <a:pt x="3205" y="16459"/>
                  </a:cubicBezTo>
                  <a:cubicBezTo>
                    <a:pt x="3276" y="16495"/>
                    <a:pt x="3223" y="16601"/>
                    <a:pt x="3347" y="16609"/>
                  </a:cubicBezTo>
                  <a:cubicBezTo>
                    <a:pt x="3320" y="16662"/>
                    <a:pt x="3285" y="16662"/>
                    <a:pt x="3223" y="16627"/>
                  </a:cubicBezTo>
                  <a:close/>
                  <a:moveTo>
                    <a:pt x="9704" y="548"/>
                  </a:moveTo>
                  <a:cubicBezTo>
                    <a:pt x="9801" y="628"/>
                    <a:pt x="9651" y="689"/>
                    <a:pt x="9633" y="813"/>
                  </a:cubicBezTo>
                  <a:cubicBezTo>
                    <a:pt x="9563" y="866"/>
                    <a:pt x="9686" y="619"/>
                    <a:pt x="9704" y="548"/>
                  </a:cubicBezTo>
                  <a:close/>
                  <a:moveTo>
                    <a:pt x="7761" y="5855"/>
                  </a:moveTo>
                  <a:cubicBezTo>
                    <a:pt x="7761" y="5731"/>
                    <a:pt x="7850" y="5828"/>
                    <a:pt x="7867" y="5731"/>
                  </a:cubicBezTo>
                  <a:cubicBezTo>
                    <a:pt x="7929" y="5802"/>
                    <a:pt x="7779" y="5864"/>
                    <a:pt x="7832" y="5917"/>
                  </a:cubicBezTo>
                  <a:cubicBezTo>
                    <a:pt x="7761" y="6005"/>
                    <a:pt x="7850" y="5828"/>
                    <a:pt x="7761" y="5855"/>
                  </a:cubicBezTo>
                  <a:close/>
                  <a:moveTo>
                    <a:pt x="8071" y="5740"/>
                  </a:moveTo>
                  <a:cubicBezTo>
                    <a:pt x="8132" y="5749"/>
                    <a:pt x="8088" y="5811"/>
                    <a:pt x="8123" y="5828"/>
                  </a:cubicBezTo>
                  <a:cubicBezTo>
                    <a:pt x="8071" y="5899"/>
                    <a:pt x="8053" y="5943"/>
                    <a:pt x="8053" y="6031"/>
                  </a:cubicBezTo>
                  <a:cubicBezTo>
                    <a:pt x="7947" y="5943"/>
                    <a:pt x="8053" y="5890"/>
                    <a:pt x="8071" y="5740"/>
                  </a:cubicBezTo>
                  <a:close/>
                  <a:moveTo>
                    <a:pt x="7761" y="4901"/>
                  </a:moveTo>
                  <a:lnTo>
                    <a:pt x="7806" y="4786"/>
                  </a:lnTo>
                  <a:cubicBezTo>
                    <a:pt x="7823" y="4813"/>
                    <a:pt x="7841" y="4839"/>
                    <a:pt x="7876" y="4848"/>
                  </a:cubicBezTo>
                  <a:lnTo>
                    <a:pt x="7894" y="4795"/>
                  </a:lnTo>
                  <a:cubicBezTo>
                    <a:pt x="7903" y="4751"/>
                    <a:pt x="7850" y="4742"/>
                    <a:pt x="7841" y="4769"/>
                  </a:cubicBezTo>
                  <a:cubicBezTo>
                    <a:pt x="7779" y="4707"/>
                    <a:pt x="7903" y="4672"/>
                    <a:pt x="7920" y="4636"/>
                  </a:cubicBezTo>
                  <a:cubicBezTo>
                    <a:pt x="7876" y="4619"/>
                    <a:pt x="7850" y="4654"/>
                    <a:pt x="7806" y="4627"/>
                  </a:cubicBezTo>
                  <a:cubicBezTo>
                    <a:pt x="7920" y="4592"/>
                    <a:pt x="7929" y="4495"/>
                    <a:pt x="7965" y="4363"/>
                  </a:cubicBezTo>
                  <a:cubicBezTo>
                    <a:pt x="8026" y="4389"/>
                    <a:pt x="7929" y="4504"/>
                    <a:pt x="8026" y="4513"/>
                  </a:cubicBezTo>
                  <a:cubicBezTo>
                    <a:pt x="8026" y="4530"/>
                    <a:pt x="7947" y="4583"/>
                    <a:pt x="7947" y="4583"/>
                  </a:cubicBezTo>
                  <a:cubicBezTo>
                    <a:pt x="7938" y="4601"/>
                    <a:pt x="7982" y="4627"/>
                    <a:pt x="7982" y="4627"/>
                  </a:cubicBezTo>
                  <a:cubicBezTo>
                    <a:pt x="7965" y="4689"/>
                    <a:pt x="7912" y="4742"/>
                    <a:pt x="7885" y="4892"/>
                  </a:cubicBezTo>
                  <a:cubicBezTo>
                    <a:pt x="7832" y="4866"/>
                    <a:pt x="7823" y="4954"/>
                    <a:pt x="7761" y="4901"/>
                  </a:cubicBezTo>
                  <a:close/>
                  <a:moveTo>
                    <a:pt x="19761" y="21121"/>
                  </a:moveTo>
                  <a:cubicBezTo>
                    <a:pt x="19779" y="21201"/>
                    <a:pt x="19673" y="21236"/>
                    <a:pt x="19620" y="21201"/>
                  </a:cubicBezTo>
                  <a:cubicBezTo>
                    <a:pt x="19620" y="21139"/>
                    <a:pt x="19691" y="21130"/>
                    <a:pt x="19761" y="21121"/>
                  </a:cubicBezTo>
                  <a:close/>
                  <a:moveTo>
                    <a:pt x="7920" y="5192"/>
                  </a:moveTo>
                  <a:cubicBezTo>
                    <a:pt x="7965" y="5078"/>
                    <a:pt x="8106" y="5025"/>
                    <a:pt x="7991" y="4928"/>
                  </a:cubicBezTo>
                  <a:cubicBezTo>
                    <a:pt x="8000" y="4804"/>
                    <a:pt x="8088" y="4866"/>
                    <a:pt x="8106" y="4769"/>
                  </a:cubicBezTo>
                  <a:cubicBezTo>
                    <a:pt x="8168" y="4663"/>
                    <a:pt x="8071" y="4583"/>
                    <a:pt x="8168" y="4530"/>
                  </a:cubicBezTo>
                  <a:cubicBezTo>
                    <a:pt x="8203" y="4574"/>
                    <a:pt x="8185" y="4672"/>
                    <a:pt x="8159" y="4786"/>
                  </a:cubicBezTo>
                  <a:cubicBezTo>
                    <a:pt x="8115" y="4936"/>
                    <a:pt x="8053" y="5210"/>
                    <a:pt x="7920" y="5192"/>
                  </a:cubicBezTo>
                  <a:close/>
                  <a:moveTo>
                    <a:pt x="7920" y="5263"/>
                  </a:moveTo>
                  <a:cubicBezTo>
                    <a:pt x="8123" y="5360"/>
                    <a:pt x="7850" y="5510"/>
                    <a:pt x="7885" y="5678"/>
                  </a:cubicBezTo>
                  <a:cubicBezTo>
                    <a:pt x="7788" y="5599"/>
                    <a:pt x="7859" y="5643"/>
                    <a:pt x="7788" y="5705"/>
                  </a:cubicBezTo>
                  <a:cubicBezTo>
                    <a:pt x="7700" y="5555"/>
                    <a:pt x="7965" y="5449"/>
                    <a:pt x="7920" y="5263"/>
                  </a:cubicBezTo>
                  <a:close/>
                  <a:moveTo>
                    <a:pt x="8238" y="5122"/>
                  </a:moveTo>
                  <a:cubicBezTo>
                    <a:pt x="8265" y="5069"/>
                    <a:pt x="8238" y="5051"/>
                    <a:pt x="8256" y="4989"/>
                  </a:cubicBezTo>
                  <a:cubicBezTo>
                    <a:pt x="8380" y="4989"/>
                    <a:pt x="8221" y="5122"/>
                    <a:pt x="8291" y="5140"/>
                  </a:cubicBezTo>
                  <a:cubicBezTo>
                    <a:pt x="8221" y="5263"/>
                    <a:pt x="8141" y="5378"/>
                    <a:pt x="8079" y="5555"/>
                  </a:cubicBezTo>
                  <a:cubicBezTo>
                    <a:pt x="7991" y="5572"/>
                    <a:pt x="8212" y="5201"/>
                    <a:pt x="8238" y="5122"/>
                  </a:cubicBezTo>
                  <a:close/>
                  <a:moveTo>
                    <a:pt x="7735" y="1"/>
                  </a:moveTo>
                  <a:cubicBezTo>
                    <a:pt x="7823" y="115"/>
                    <a:pt x="7965" y="204"/>
                    <a:pt x="7991" y="354"/>
                  </a:cubicBezTo>
                  <a:cubicBezTo>
                    <a:pt x="7991" y="380"/>
                    <a:pt x="7956" y="460"/>
                    <a:pt x="7956" y="513"/>
                  </a:cubicBezTo>
                  <a:cubicBezTo>
                    <a:pt x="7965" y="566"/>
                    <a:pt x="8000" y="707"/>
                    <a:pt x="7912" y="786"/>
                  </a:cubicBezTo>
                  <a:cubicBezTo>
                    <a:pt x="7903" y="857"/>
                    <a:pt x="7938" y="901"/>
                    <a:pt x="7938" y="963"/>
                  </a:cubicBezTo>
                  <a:cubicBezTo>
                    <a:pt x="7761" y="1369"/>
                    <a:pt x="7744" y="1661"/>
                    <a:pt x="7585" y="1917"/>
                  </a:cubicBezTo>
                  <a:cubicBezTo>
                    <a:pt x="7567" y="1881"/>
                    <a:pt x="7567" y="1846"/>
                    <a:pt x="7567" y="1811"/>
                  </a:cubicBezTo>
                  <a:cubicBezTo>
                    <a:pt x="7479" y="1793"/>
                    <a:pt x="7505" y="1873"/>
                    <a:pt x="7488" y="1943"/>
                  </a:cubicBezTo>
                  <a:cubicBezTo>
                    <a:pt x="7399" y="1934"/>
                    <a:pt x="7285" y="2067"/>
                    <a:pt x="7293" y="2137"/>
                  </a:cubicBezTo>
                  <a:cubicBezTo>
                    <a:pt x="7399" y="2076"/>
                    <a:pt x="7514" y="2023"/>
                    <a:pt x="7550" y="1934"/>
                  </a:cubicBezTo>
                  <a:cubicBezTo>
                    <a:pt x="7567" y="2067"/>
                    <a:pt x="7452" y="2137"/>
                    <a:pt x="7444" y="2288"/>
                  </a:cubicBezTo>
                  <a:cubicBezTo>
                    <a:pt x="7373" y="2208"/>
                    <a:pt x="7329" y="2340"/>
                    <a:pt x="7364" y="2190"/>
                  </a:cubicBezTo>
                  <a:cubicBezTo>
                    <a:pt x="7311" y="2217"/>
                    <a:pt x="7258" y="2314"/>
                    <a:pt x="7276" y="2358"/>
                  </a:cubicBezTo>
                  <a:cubicBezTo>
                    <a:pt x="7355" y="2385"/>
                    <a:pt x="7382" y="2270"/>
                    <a:pt x="7488" y="2340"/>
                  </a:cubicBezTo>
                  <a:lnTo>
                    <a:pt x="7435" y="2482"/>
                  </a:lnTo>
                  <a:cubicBezTo>
                    <a:pt x="7470" y="2279"/>
                    <a:pt x="7249" y="2455"/>
                    <a:pt x="7285" y="2561"/>
                  </a:cubicBezTo>
                  <a:cubicBezTo>
                    <a:pt x="7329" y="2579"/>
                    <a:pt x="7320" y="2499"/>
                    <a:pt x="7346" y="2482"/>
                  </a:cubicBezTo>
                  <a:cubicBezTo>
                    <a:pt x="7417" y="2429"/>
                    <a:pt x="7293" y="2641"/>
                    <a:pt x="7311" y="2729"/>
                  </a:cubicBezTo>
                  <a:cubicBezTo>
                    <a:pt x="7276" y="2738"/>
                    <a:pt x="7258" y="2782"/>
                    <a:pt x="7214" y="2755"/>
                  </a:cubicBezTo>
                  <a:cubicBezTo>
                    <a:pt x="7241" y="2870"/>
                    <a:pt x="7090" y="2967"/>
                    <a:pt x="7020" y="3047"/>
                  </a:cubicBezTo>
                  <a:cubicBezTo>
                    <a:pt x="7029" y="2879"/>
                    <a:pt x="7082" y="2703"/>
                    <a:pt x="6940" y="2623"/>
                  </a:cubicBezTo>
                  <a:cubicBezTo>
                    <a:pt x="6958" y="2597"/>
                    <a:pt x="6993" y="2623"/>
                    <a:pt x="7011" y="2588"/>
                  </a:cubicBezTo>
                  <a:cubicBezTo>
                    <a:pt x="7029" y="2491"/>
                    <a:pt x="6949" y="2588"/>
                    <a:pt x="6905" y="2544"/>
                  </a:cubicBezTo>
                  <a:cubicBezTo>
                    <a:pt x="6967" y="2446"/>
                    <a:pt x="6931" y="2393"/>
                    <a:pt x="6967" y="2305"/>
                  </a:cubicBezTo>
                  <a:cubicBezTo>
                    <a:pt x="7055" y="2305"/>
                    <a:pt x="6993" y="2385"/>
                    <a:pt x="6976" y="2438"/>
                  </a:cubicBezTo>
                  <a:cubicBezTo>
                    <a:pt x="7090" y="2508"/>
                    <a:pt x="7108" y="2261"/>
                    <a:pt x="7064" y="2208"/>
                  </a:cubicBezTo>
                  <a:cubicBezTo>
                    <a:pt x="7082" y="2111"/>
                    <a:pt x="7170" y="2173"/>
                    <a:pt x="7179" y="2058"/>
                  </a:cubicBezTo>
                  <a:cubicBezTo>
                    <a:pt x="7161" y="2014"/>
                    <a:pt x="7152" y="1978"/>
                    <a:pt x="7135" y="1943"/>
                  </a:cubicBezTo>
                  <a:cubicBezTo>
                    <a:pt x="7073" y="1917"/>
                    <a:pt x="7099" y="2031"/>
                    <a:pt x="7099" y="2023"/>
                  </a:cubicBezTo>
                  <a:cubicBezTo>
                    <a:pt x="7082" y="2058"/>
                    <a:pt x="7037" y="2049"/>
                    <a:pt x="7020" y="2093"/>
                  </a:cubicBezTo>
                  <a:cubicBezTo>
                    <a:pt x="7002" y="2137"/>
                    <a:pt x="7011" y="2243"/>
                    <a:pt x="6931" y="2323"/>
                  </a:cubicBezTo>
                  <a:cubicBezTo>
                    <a:pt x="6993" y="2058"/>
                    <a:pt x="7073" y="1784"/>
                    <a:pt x="7143" y="1519"/>
                  </a:cubicBezTo>
                  <a:cubicBezTo>
                    <a:pt x="7241" y="1590"/>
                    <a:pt x="7311" y="1616"/>
                    <a:pt x="7399" y="1616"/>
                  </a:cubicBezTo>
                  <a:cubicBezTo>
                    <a:pt x="7452" y="1537"/>
                    <a:pt x="7391" y="1510"/>
                    <a:pt x="7444" y="1431"/>
                  </a:cubicBezTo>
                  <a:cubicBezTo>
                    <a:pt x="7444" y="1343"/>
                    <a:pt x="7364" y="1493"/>
                    <a:pt x="7302" y="1413"/>
                  </a:cubicBezTo>
                  <a:lnTo>
                    <a:pt x="7355" y="1272"/>
                  </a:lnTo>
                  <a:cubicBezTo>
                    <a:pt x="7232" y="1237"/>
                    <a:pt x="7223" y="1325"/>
                    <a:pt x="7205" y="1440"/>
                  </a:cubicBezTo>
                  <a:cubicBezTo>
                    <a:pt x="7126" y="1334"/>
                    <a:pt x="7249" y="1122"/>
                    <a:pt x="7258" y="972"/>
                  </a:cubicBezTo>
                  <a:cubicBezTo>
                    <a:pt x="7276" y="990"/>
                    <a:pt x="7293" y="1016"/>
                    <a:pt x="7329" y="1025"/>
                  </a:cubicBezTo>
                  <a:cubicBezTo>
                    <a:pt x="7355" y="954"/>
                    <a:pt x="7320" y="919"/>
                    <a:pt x="7329" y="866"/>
                  </a:cubicBezTo>
                  <a:cubicBezTo>
                    <a:pt x="7302" y="866"/>
                    <a:pt x="7276" y="875"/>
                    <a:pt x="7258" y="901"/>
                  </a:cubicBezTo>
                  <a:cubicBezTo>
                    <a:pt x="7223" y="751"/>
                    <a:pt x="7311" y="530"/>
                    <a:pt x="7346" y="345"/>
                  </a:cubicBezTo>
                  <a:cubicBezTo>
                    <a:pt x="7373" y="389"/>
                    <a:pt x="7399" y="398"/>
                    <a:pt x="7435" y="345"/>
                  </a:cubicBezTo>
                  <a:cubicBezTo>
                    <a:pt x="7479" y="292"/>
                    <a:pt x="7382" y="186"/>
                    <a:pt x="7355" y="248"/>
                  </a:cubicBezTo>
                  <a:cubicBezTo>
                    <a:pt x="7293" y="221"/>
                    <a:pt x="7382" y="124"/>
                    <a:pt x="7391" y="62"/>
                  </a:cubicBezTo>
                  <a:cubicBezTo>
                    <a:pt x="7497" y="18"/>
                    <a:pt x="7638" y="62"/>
                    <a:pt x="7735" y="1"/>
                  </a:cubicBezTo>
                  <a:close/>
                  <a:moveTo>
                    <a:pt x="7258" y="2155"/>
                  </a:moveTo>
                  <a:cubicBezTo>
                    <a:pt x="7179" y="2120"/>
                    <a:pt x="7064" y="2332"/>
                    <a:pt x="7152" y="2376"/>
                  </a:cubicBezTo>
                  <a:cubicBezTo>
                    <a:pt x="7214" y="2305"/>
                    <a:pt x="7188" y="2252"/>
                    <a:pt x="7258" y="2155"/>
                  </a:cubicBezTo>
                  <a:close/>
                  <a:moveTo>
                    <a:pt x="7426" y="1625"/>
                  </a:moveTo>
                  <a:cubicBezTo>
                    <a:pt x="7329" y="1687"/>
                    <a:pt x="7311" y="1722"/>
                    <a:pt x="7188" y="1634"/>
                  </a:cubicBezTo>
                  <a:cubicBezTo>
                    <a:pt x="7108" y="1775"/>
                    <a:pt x="7329" y="1731"/>
                    <a:pt x="7311" y="1775"/>
                  </a:cubicBezTo>
                  <a:cubicBezTo>
                    <a:pt x="7232" y="1793"/>
                    <a:pt x="7135" y="2023"/>
                    <a:pt x="7267" y="2058"/>
                  </a:cubicBezTo>
                  <a:cubicBezTo>
                    <a:pt x="7329" y="1978"/>
                    <a:pt x="7249" y="1970"/>
                    <a:pt x="7258" y="1925"/>
                  </a:cubicBezTo>
                  <a:cubicBezTo>
                    <a:pt x="7329" y="1820"/>
                    <a:pt x="7488" y="1758"/>
                    <a:pt x="7426" y="1625"/>
                  </a:cubicBezTo>
                  <a:close/>
                  <a:moveTo>
                    <a:pt x="7497" y="963"/>
                  </a:moveTo>
                  <a:cubicBezTo>
                    <a:pt x="7408" y="1060"/>
                    <a:pt x="7452" y="1104"/>
                    <a:pt x="7444" y="1175"/>
                  </a:cubicBezTo>
                  <a:cubicBezTo>
                    <a:pt x="7444" y="1219"/>
                    <a:pt x="7346" y="1352"/>
                    <a:pt x="7444" y="1334"/>
                  </a:cubicBezTo>
                  <a:cubicBezTo>
                    <a:pt x="7505" y="1352"/>
                    <a:pt x="7497" y="1210"/>
                    <a:pt x="7550" y="1210"/>
                  </a:cubicBezTo>
                  <a:cubicBezTo>
                    <a:pt x="7444" y="1131"/>
                    <a:pt x="7541" y="1060"/>
                    <a:pt x="7497" y="963"/>
                  </a:cubicBezTo>
                  <a:close/>
                  <a:moveTo>
                    <a:pt x="7629" y="1078"/>
                  </a:moveTo>
                  <a:cubicBezTo>
                    <a:pt x="7691" y="1113"/>
                    <a:pt x="7717" y="1043"/>
                    <a:pt x="7753" y="990"/>
                  </a:cubicBezTo>
                  <a:cubicBezTo>
                    <a:pt x="7673" y="928"/>
                    <a:pt x="7656" y="998"/>
                    <a:pt x="7629" y="1078"/>
                  </a:cubicBezTo>
                  <a:close/>
                  <a:moveTo>
                    <a:pt x="7497" y="795"/>
                  </a:moveTo>
                  <a:cubicBezTo>
                    <a:pt x="7470" y="866"/>
                    <a:pt x="7505" y="901"/>
                    <a:pt x="7532" y="945"/>
                  </a:cubicBezTo>
                  <a:cubicBezTo>
                    <a:pt x="7558" y="910"/>
                    <a:pt x="7594" y="901"/>
                    <a:pt x="7603" y="839"/>
                  </a:cubicBezTo>
                  <a:cubicBezTo>
                    <a:pt x="7567" y="822"/>
                    <a:pt x="7532" y="813"/>
                    <a:pt x="7497" y="795"/>
                  </a:cubicBezTo>
                  <a:close/>
                  <a:moveTo>
                    <a:pt x="7452" y="680"/>
                  </a:moveTo>
                  <a:cubicBezTo>
                    <a:pt x="7461" y="716"/>
                    <a:pt x="7603" y="831"/>
                    <a:pt x="7620" y="716"/>
                  </a:cubicBezTo>
                  <a:cubicBezTo>
                    <a:pt x="7638" y="672"/>
                    <a:pt x="7452" y="575"/>
                    <a:pt x="7452" y="680"/>
                  </a:cubicBezTo>
                  <a:close/>
                  <a:moveTo>
                    <a:pt x="7505" y="239"/>
                  </a:moveTo>
                  <a:cubicBezTo>
                    <a:pt x="7514" y="213"/>
                    <a:pt x="7479" y="204"/>
                    <a:pt x="7461" y="257"/>
                  </a:cubicBezTo>
                  <a:cubicBezTo>
                    <a:pt x="7550" y="301"/>
                    <a:pt x="7603" y="274"/>
                    <a:pt x="7638" y="195"/>
                  </a:cubicBezTo>
                  <a:cubicBezTo>
                    <a:pt x="7567" y="133"/>
                    <a:pt x="7567" y="274"/>
                    <a:pt x="7505" y="239"/>
                  </a:cubicBezTo>
                  <a:close/>
                  <a:moveTo>
                    <a:pt x="4026" y="14473"/>
                  </a:moveTo>
                  <a:cubicBezTo>
                    <a:pt x="3973" y="14526"/>
                    <a:pt x="3956" y="14702"/>
                    <a:pt x="3868" y="14676"/>
                  </a:cubicBezTo>
                  <a:cubicBezTo>
                    <a:pt x="3894" y="14543"/>
                    <a:pt x="3965" y="14526"/>
                    <a:pt x="4000" y="14393"/>
                  </a:cubicBezTo>
                  <a:cubicBezTo>
                    <a:pt x="4026" y="14411"/>
                    <a:pt x="3991" y="14455"/>
                    <a:pt x="4026" y="14473"/>
                  </a:cubicBezTo>
                  <a:close/>
                  <a:moveTo>
                    <a:pt x="3894" y="14517"/>
                  </a:moveTo>
                  <a:cubicBezTo>
                    <a:pt x="3806" y="14596"/>
                    <a:pt x="3832" y="14340"/>
                    <a:pt x="3903" y="14322"/>
                  </a:cubicBezTo>
                  <a:cubicBezTo>
                    <a:pt x="3947" y="14375"/>
                    <a:pt x="3815" y="14455"/>
                    <a:pt x="3894" y="14517"/>
                  </a:cubicBezTo>
                  <a:close/>
                  <a:moveTo>
                    <a:pt x="4194" y="13545"/>
                  </a:moveTo>
                  <a:cubicBezTo>
                    <a:pt x="4247" y="13581"/>
                    <a:pt x="4291" y="13863"/>
                    <a:pt x="4115" y="13916"/>
                  </a:cubicBezTo>
                  <a:cubicBezTo>
                    <a:pt x="4115" y="13978"/>
                    <a:pt x="4124" y="14031"/>
                    <a:pt x="4106" y="14102"/>
                  </a:cubicBezTo>
                  <a:cubicBezTo>
                    <a:pt x="4079" y="14102"/>
                    <a:pt x="4088" y="14084"/>
                    <a:pt x="4088" y="14066"/>
                  </a:cubicBezTo>
                  <a:cubicBezTo>
                    <a:pt x="4071" y="14049"/>
                    <a:pt x="4062" y="14066"/>
                    <a:pt x="4053" y="14084"/>
                  </a:cubicBezTo>
                  <a:cubicBezTo>
                    <a:pt x="3973" y="13952"/>
                    <a:pt x="4309" y="13749"/>
                    <a:pt x="4115" y="13678"/>
                  </a:cubicBezTo>
                  <a:cubicBezTo>
                    <a:pt x="4124" y="13590"/>
                    <a:pt x="4177" y="13625"/>
                    <a:pt x="4194" y="13545"/>
                  </a:cubicBezTo>
                  <a:close/>
                  <a:moveTo>
                    <a:pt x="3859" y="14764"/>
                  </a:moveTo>
                  <a:cubicBezTo>
                    <a:pt x="3788" y="14896"/>
                    <a:pt x="3876" y="14941"/>
                    <a:pt x="3806" y="15073"/>
                  </a:cubicBezTo>
                  <a:cubicBezTo>
                    <a:pt x="3691" y="15029"/>
                    <a:pt x="3806" y="14870"/>
                    <a:pt x="3762" y="14799"/>
                  </a:cubicBezTo>
                  <a:cubicBezTo>
                    <a:pt x="3797" y="14755"/>
                    <a:pt x="3929" y="14667"/>
                    <a:pt x="3947" y="14773"/>
                  </a:cubicBezTo>
                  <a:cubicBezTo>
                    <a:pt x="4026" y="14799"/>
                    <a:pt x="3912" y="14623"/>
                    <a:pt x="3991" y="14658"/>
                  </a:cubicBezTo>
                  <a:cubicBezTo>
                    <a:pt x="4088" y="14693"/>
                    <a:pt x="4018" y="14808"/>
                    <a:pt x="3965" y="14879"/>
                  </a:cubicBezTo>
                  <a:cubicBezTo>
                    <a:pt x="3876" y="14870"/>
                    <a:pt x="3903" y="14799"/>
                    <a:pt x="3859" y="14764"/>
                  </a:cubicBezTo>
                  <a:close/>
                  <a:moveTo>
                    <a:pt x="4300" y="14049"/>
                  </a:moveTo>
                  <a:cubicBezTo>
                    <a:pt x="4212" y="14225"/>
                    <a:pt x="4203" y="14314"/>
                    <a:pt x="4106" y="14499"/>
                  </a:cubicBezTo>
                  <a:cubicBezTo>
                    <a:pt x="4000" y="14428"/>
                    <a:pt x="4009" y="14305"/>
                    <a:pt x="4062" y="14155"/>
                  </a:cubicBezTo>
                  <a:cubicBezTo>
                    <a:pt x="4177" y="14146"/>
                    <a:pt x="4018" y="14278"/>
                    <a:pt x="4088" y="14296"/>
                  </a:cubicBezTo>
                  <a:cubicBezTo>
                    <a:pt x="4212" y="14243"/>
                    <a:pt x="4150" y="14040"/>
                    <a:pt x="4300" y="14049"/>
                  </a:cubicBezTo>
                  <a:close/>
                  <a:moveTo>
                    <a:pt x="6543" y="7859"/>
                  </a:moveTo>
                  <a:cubicBezTo>
                    <a:pt x="6499" y="7850"/>
                    <a:pt x="6499" y="7788"/>
                    <a:pt x="6472" y="7833"/>
                  </a:cubicBezTo>
                  <a:cubicBezTo>
                    <a:pt x="6411" y="7762"/>
                    <a:pt x="6534" y="7709"/>
                    <a:pt x="6587" y="7744"/>
                  </a:cubicBezTo>
                  <a:close/>
                  <a:moveTo>
                    <a:pt x="3779" y="15294"/>
                  </a:moveTo>
                  <a:cubicBezTo>
                    <a:pt x="3788" y="15214"/>
                    <a:pt x="3876" y="15170"/>
                    <a:pt x="3885" y="15011"/>
                  </a:cubicBezTo>
                  <a:cubicBezTo>
                    <a:pt x="3947" y="15038"/>
                    <a:pt x="3850" y="15152"/>
                    <a:pt x="3947" y="15161"/>
                  </a:cubicBezTo>
                  <a:cubicBezTo>
                    <a:pt x="3894" y="15223"/>
                    <a:pt x="3868" y="15338"/>
                    <a:pt x="3779" y="15294"/>
                  </a:cubicBezTo>
                  <a:close/>
                  <a:moveTo>
                    <a:pt x="3082" y="16309"/>
                  </a:moveTo>
                  <a:cubicBezTo>
                    <a:pt x="3029" y="16265"/>
                    <a:pt x="3108" y="15982"/>
                    <a:pt x="3214" y="15938"/>
                  </a:cubicBezTo>
                  <a:cubicBezTo>
                    <a:pt x="3329" y="15947"/>
                    <a:pt x="3196" y="15991"/>
                    <a:pt x="3188" y="16027"/>
                  </a:cubicBezTo>
                  <a:cubicBezTo>
                    <a:pt x="3152" y="16106"/>
                    <a:pt x="3135" y="16256"/>
                    <a:pt x="3082" y="16309"/>
                  </a:cubicBezTo>
                  <a:close/>
                  <a:moveTo>
                    <a:pt x="4397" y="13722"/>
                  </a:moveTo>
                  <a:cubicBezTo>
                    <a:pt x="4459" y="13537"/>
                    <a:pt x="4238" y="13643"/>
                    <a:pt x="4318" y="13457"/>
                  </a:cubicBezTo>
                  <a:cubicBezTo>
                    <a:pt x="4380" y="13501"/>
                    <a:pt x="4371" y="13590"/>
                    <a:pt x="4468" y="13616"/>
                  </a:cubicBezTo>
                  <a:cubicBezTo>
                    <a:pt x="4415" y="13731"/>
                    <a:pt x="4441" y="13890"/>
                    <a:pt x="4300" y="13881"/>
                  </a:cubicBezTo>
                  <a:cubicBezTo>
                    <a:pt x="4353" y="13802"/>
                    <a:pt x="4318" y="13616"/>
                    <a:pt x="4397" y="13722"/>
                  </a:cubicBezTo>
                  <a:close/>
                  <a:moveTo>
                    <a:pt x="3223" y="15779"/>
                  </a:moveTo>
                  <a:cubicBezTo>
                    <a:pt x="3188" y="15682"/>
                    <a:pt x="3311" y="15514"/>
                    <a:pt x="3338" y="15391"/>
                  </a:cubicBezTo>
                  <a:cubicBezTo>
                    <a:pt x="3338" y="15541"/>
                    <a:pt x="3302" y="15673"/>
                    <a:pt x="3223" y="15779"/>
                  </a:cubicBezTo>
                  <a:close/>
                  <a:moveTo>
                    <a:pt x="3567" y="15550"/>
                  </a:moveTo>
                  <a:cubicBezTo>
                    <a:pt x="3647" y="15488"/>
                    <a:pt x="3594" y="15453"/>
                    <a:pt x="3664" y="15382"/>
                  </a:cubicBezTo>
                  <a:cubicBezTo>
                    <a:pt x="3709" y="15409"/>
                    <a:pt x="3647" y="15497"/>
                    <a:pt x="3691" y="15523"/>
                  </a:cubicBezTo>
                  <a:cubicBezTo>
                    <a:pt x="3664" y="15559"/>
                    <a:pt x="3620" y="15559"/>
                    <a:pt x="3567" y="15550"/>
                  </a:cubicBezTo>
                  <a:close/>
                  <a:moveTo>
                    <a:pt x="3364" y="16327"/>
                  </a:moveTo>
                  <a:cubicBezTo>
                    <a:pt x="3302" y="16292"/>
                    <a:pt x="3267" y="16336"/>
                    <a:pt x="3249" y="16406"/>
                  </a:cubicBezTo>
                  <a:cubicBezTo>
                    <a:pt x="3152" y="16300"/>
                    <a:pt x="3347" y="16186"/>
                    <a:pt x="3329" y="16044"/>
                  </a:cubicBezTo>
                  <a:cubicBezTo>
                    <a:pt x="3373" y="16027"/>
                    <a:pt x="3435" y="16053"/>
                    <a:pt x="3461" y="16000"/>
                  </a:cubicBezTo>
                  <a:cubicBezTo>
                    <a:pt x="3479" y="15903"/>
                    <a:pt x="3400" y="16000"/>
                    <a:pt x="3355" y="15956"/>
                  </a:cubicBezTo>
                  <a:cubicBezTo>
                    <a:pt x="3391" y="15938"/>
                    <a:pt x="3408" y="15903"/>
                    <a:pt x="3426" y="15850"/>
                  </a:cubicBezTo>
                  <a:cubicBezTo>
                    <a:pt x="3488" y="15841"/>
                    <a:pt x="3479" y="15974"/>
                    <a:pt x="3532" y="15894"/>
                  </a:cubicBezTo>
                  <a:cubicBezTo>
                    <a:pt x="3558" y="15921"/>
                    <a:pt x="3558" y="16071"/>
                    <a:pt x="3488" y="16071"/>
                  </a:cubicBezTo>
                  <a:cubicBezTo>
                    <a:pt x="3470" y="16133"/>
                    <a:pt x="3550" y="16141"/>
                    <a:pt x="3497" y="16212"/>
                  </a:cubicBezTo>
                  <a:cubicBezTo>
                    <a:pt x="3444" y="16203"/>
                    <a:pt x="3461" y="16150"/>
                    <a:pt x="3479" y="16106"/>
                  </a:cubicBezTo>
                  <a:cubicBezTo>
                    <a:pt x="3444" y="16080"/>
                    <a:pt x="3426" y="16115"/>
                    <a:pt x="3391" y="16106"/>
                  </a:cubicBezTo>
                  <a:cubicBezTo>
                    <a:pt x="3391" y="16230"/>
                    <a:pt x="3497" y="16300"/>
                    <a:pt x="3435" y="16450"/>
                  </a:cubicBezTo>
                  <a:cubicBezTo>
                    <a:pt x="3347" y="16336"/>
                    <a:pt x="3373" y="16477"/>
                    <a:pt x="3373" y="16556"/>
                  </a:cubicBezTo>
                  <a:cubicBezTo>
                    <a:pt x="3320" y="16539"/>
                    <a:pt x="3329" y="16503"/>
                    <a:pt x="3276" y="16486"/>
                  </a:cubicBezTo>
                  <a:cubicBezTo>
                    <a:pt x="3294" y="16389"/>
                    <a:pt x="3355" y="16415"/>
                    <a:pt x="3364" y="16327"/>
                  </a:cubicBezTo>
                  <a:close/>
                  <a:moveTo>
                    <a:pt x="3391" y="15082"/>
                  </a:moveTo>
                  <a:cubicBezTo>
                    <a:pt x="3470" y="15038"/>
                    <a:pt x="3461" y="14905"/>
                    <a:pt x="3497" y="14799"/>
                  </a:cubicBezTo>
                  <a:cubicBezTo>
                    <a:pt x="3514" y="14746"/>
                    <a:pt x="3541" y="14746"/>
                    <a:pt x="3567" y="14693"/>
                  </a:cubicBezTo>
                  <a:cubicBezTo>
                    <a:pt x="3585" y="14640"/>
                    <a:pt x="3558" y="14623"/>
                    <a:pt x="3585" y="14561"/>
                  </a:cubicBezTo>
                  <a:cubicBezTo>
                    <a:pt x="3673" y="14349"/>
                    <a:pt x="3788" y="14049"/>
                    <a:pt x="3885" y="13757"/>
                  </a:cubicBezTo>
                  <a:cubicBezTo>
                    <a:pt x="4026" y="13819"/>
                    <a:pt x="3859" y="13969"/>
                    <a:pt x="3841" y="14040"/>
                  </a:cubicBezTo>
                  <a:cubicBezTo>
                    <a:pt x="3815" y="14119"/>
                    <a:pt x="3859" y="14199"/>
                    <a:pt x="3788" y="14252"/>
                  </a:cubicBezTo>
                  <a:cubicBezTo>
                    <a:pt x="3779" y="14287"/>
                    <a:pt x="3832" y="14296"/>
                    <a:pt x="3841" y="14269"/>
                  </a:cubicBezTo>
                  <a:cubicBezTo>
                    <a:pt x="3894" y="14322"/>
                    <a:pt x="3770" y="14384"/>
                    <a:pt x="3717" y="14349"/>
                  </a:cubicBezTo>
                  <a:cubicBezTo>
                    <a:pt x="3656" y="14614"/>
                    <a:pt x="3550" y="14773"/>
                    <a:pt x="3550" y="14976"/>
                  </a:cubicBezTo>
                  <a:cubicBezTo>
                    <a:pt x="3497" y="15020"/>
                    <a:pt x="3461" y="15099"/>
                    <a:pt x="3391" y="15082"/>
                  </a:cubicBezTo>
                  <a:close/>
                  <a:moveTo>
                    <a:pt x="6587" y="7585"/>
                  </a:moveTo>
                  <a:cubicBezTo>
                    <a:pt x="6499" y="7638"/>
                    <a:pt x="6561" y="7382"/>
                    <a:pt x="6622" y="7338"/>
                  </a:cubicBezTo>
                  <a:cubicBezTo>
                    <a:pt x="6693" y="7373"/>
                    <a:pt x="6516" y="7541"/>
                    <a:pt x="6587" y="7585"/>
                  </a:cubicBezTo>
                  <a:close/>
                  <a:moveTo>
                    <a:pt x="7364" y="7479"/>
                  </a:moveTo>
                  <a:cubicBezTo>
                    <a:pt x="7338" y="7532"/>
                    <a:pt x="7249" y="7568"/>
                    <a:pt x="7249" y="7638"/>
                  </a:cubicBezTo>
                  <a:cubicBezTo>
                    <a:pt x="7135" y="7612"/>
                    <a:pt x="7346" y="7453"/>
                    <a:pt x="7338" y="7471"/>
                  </a:cubicBezTo>
                  <a:cubicBezTo>
                    <a:pt x="7346" y="7444"/>
                    <a:pt x="7364" y="7320"/>
                    <a:pt x="7399" y="7232"/>
                  </a:cubicBezTo>
                  <a:cubicBezTo>
                    <a:pt x="7426" y="7144"/>
                    <a:pt x="7488" y="7082"/>
                    <a:pt x="7488" y="7003"/>
                  </a:cubicBezTo>
                  <a:cubicBezTo>
                    <a:pt x="7532" y="7011"/>
                    <a:pt x="7558" y="6976"/>
                    <a:pt x="7576" y="6905"/>
                  </a:cubicBezTo>
                  <a:cubicBezTo>
                    <a:pt x="7620" y="7020"/>
                    <a:pt x="7479" y="7100"/>
                    <a:pt x="7426" y="7241"/>
                  </a:cubicBezTo>
                  <a:cubicBezTo>
                    <a:pt x="7391" y="7329"/>
                    <a:pt x="7399" y="7409"/>
                    <a:pt x="7364" y="7479"/>
                  </a:cubicBezTo>
                  <a:close/>
                  <a:moveTo>
                    <a:pt x="6781" y="7559"/>
                  </a:moveTo>
                  <a:cubicBezTo>
                    <a:pt x="6861" y="7568"/>
                    <a:pt x="6773" y="7665"/>
                    <a:pt x="6887" y="7665"/>
                  </a:cubicBezTo>
                  <a:cubicBezTo>
                    <a:pt x="6870" y="7709"/>
                    <a:pt x="6834" y="7727"/>
                    <a:pt x="6799" y="7727"/>
                  </a:cubicBezTo>
                  <a:cubicBezTo>
                    <a:pt x="6799" y="7674"/>
                    <a:pt x="6711" y="7656"/>
                    <a:pt x="6781" y="7559"/>
                  </a:cubicBezTo>
                  <a:close/>
                  <a:moveTo>
                    <a:pt x="6799" y="7727"/>
                  </a:moveTo>
                  <a:cubicBezTo>
                    <a:pt x="6764" y="7806"/>
                    <a:pt x="6984" y="7762"/>
                    <a:pt x="6896" y="7868"/>
                  </a:cubicBezTo>
                  <a:cubicBezTo>
                    <a:pt x="6817" y="7877"/>
                    <a:pt x="6826" y="7735"/>
                    <a:pt x="6773" y="7815"/>
                  </a:cubicBezTo>
                  <a:cubicBezTo>
                    <a:pt x="6711" y="7788"/>
                    <a:pt x="6737" y="7718"/>
                    <a:pt x="6799" y="7727"/>
                  </a:cubicBezTo>
                  <a:close/>
                  <a:moveTo>
                    <a:pt x="7258" y="7771"/>
                  </a:moveTo>
                  <a:cubicBezTo>
                    <a:pt x="7285" y="7674"/>
                    <a:pt x="7382" y="7691"/>
                    <a:pt x="7346" y="7603"/>
                  </a:cubicBezTo>
                  <a:cubicBezTo>
                    <a:pt x="7408" y="7524"/>
                    <a:pt x="7382" y="7886"/>
                    <a:pt x="7258" y="7771"/>
                  </a:cubicBezTo>
                  <a:close/>
                  <a:moveTo>
                    <a:pt x="4300" y="12009"/>
                  </a:moveTo>
                  <a:cubicBezTo>
                    <a:pt x="4336" y="11885"/>
                    <a:pt x="4371" y="11912"/>
                    <a:pt x="4371" y="11806"/>
                  </a:cubicBezTo>
                  <a:cubicBezTo>
                    <a:pt x="4521" y="11859"/>
                    <a:pt x="4283" y="11974"/>
                    <a:pt x="4450" y="12000"/>
                  </a:cubicBezTo>
                  <a:cubicBezTo>
                    <a:pt x="4441" y="12106"/>
                    <a:pt x="4353" y="12018"/>
                    <a:pt x="4300" y="12009"/>
                  </a:cubicBezTo>
                  <a:close/>
                  <a:moveTo>
                    <a:pt x="5422" y="8822"/>
                  </a:moveTo>
                  <a:cubicBezTo>
                    <a:pt x="5404" y="8636"/>
                    <a:pt x="5572" y="8468"/>
                    <a:pt x="5616" y="8301"/>
                  </a:cubicBezTo>
                  <a:cubicBezTo>
                    <a:pt x="5660" y="8168"/>
                    <a:pt x="5598" y="8062"/>
                    <a:pt x="5678" y="7992"/>
                  </a:cubicBezTo>
                  <a:cubicBezTo>
                    <a:pt x="5748" y="8009"/>
                    <a:pt x="5669" y="8115"/>
                    <a:pt x="5660" y="8186"/>
                  </a:cubicBezTo>
                  <a:cubicBezTo>
                    <a:pt x="5651" y="8248"/>
                    <a:pt x="5669" y="8301"/>
                    <a:pt x="5660" y="8354"/>
                  </a:cubicBezTo>
                  <a:cubicBezTo>
                    <a:pt x="5651" y="8398"/>
                    <a:pt x="5616" y="8380"/>
                    <a:pt x="5616" y="8398"/>
                  </a:cubicBezTo>
                  <a:cubicBezTo>
                    <a:pt x="5598" y="8433"/>
                    <a:pt x="5633" y="8530"/>
                    <a:pt x="5536" y="8530"/>
                  </a:cubicBezTo>
                  <a:cubicBezTo>
                    <a:pt x="5519" y="8698"/>
                    <a:pt x="5528" y="8689"/>
                    <a:pt x="5422" y="8822"/>
                  </a:cubicBezTo>
                  <a:close/>
                  <a:moveTo>
                    <a:pt x="7258" y="7276"/>
                  </a:moveTo>
                  <a:cubicBezTo>
                    <a:pt x="7293" y="7320"/>
                    <a:pt x="7267" y="7382"/>
                    <a:pt x="7258" y="7444"/>
                  </a:cubicBezTo>
                  <a:cubicBezTo>
                    <a:pt x="7161" y="7426"/>
                    <a:pt x="7205" y="7303"/>
                    <a:pt x="7258" y="7276"/>
                  </a:cubicBezTo>
                  <a:close/>
                  <a:moveTo>
                    <a:pt x="7011" y="6852"/>
                  </a:moveTo>
                  <a:cubicBezTo>
                    <a:pt x="7064" y="6826"/>
                    <a:pt x="7108" y="6764"/>
                    <a:pt x="7152" y="6711"/>
                  </a:cubicBezTo>
                  <a:cubicBezTo>
                    <a:pt x="7311" y="6870"/>
                    <a:pt x="7117" y="7100"/>
                    <a:pt x="7046" y="7294"/>
                  </a:cubicBezTo>
                  <a:cubicBezTo>
                    <a:pt x="7037" y="7329"/>
                    <a:pt x="7090" y="7338"/>
                    <a:pt x="7117" y="7356"/>
                  </a:cubicBezTo>
                  <a:cubicBezTo>
                    <a:pt x="6984" y="7400"/>
                    <a:pt x="7064" y="7515"/>
                    <a:pt x="7046" y="7630"/>
                  </a:cubicBezTo>
                  <a:cubicBezTo>
                    <a:pt x="7020" y="7718"/>
                    <a:pt x="6949" y="7674"/>
                    <a:pt x="6914" y="7735"/>
                  </a:cubicBezTo>
                  <a:cubicBezTo>
                    <a:pt x="6878" y="7621"/>
                    <a:pt x="7020" y="7550"/>
                    <a:pt x="7002" y="7409"/>
                  </a:cubicBezTo>
                  <a:cubicBezTo>
                    <a:pt x="6984" y="7347"/>
                    <a:pt x="6896" y="7312"/>
                    <a:pt x="6931" y="7223"/>
                  </a:cubicBezTo>
                  <a:cubicBezTo>
                    <a:pt x="6976" y="7232"/>
                    <a:pt x="6967" y="7267"/>
                    <a:pt x="6993" y="7276"/>
                  </a:cubicBezTo>
                  <a:cubicBezTo>
                    <a:pt x="7020" y="7091"/>
                    <a:pt x="7223" y="6932"/>
                    <a:pt x="7011" y="6852"/>
                  </a:cubicBezTo>
                  <a:close/>
                  <a:moveTo>
                    <a:pt x="6252" y="7162"/>
                  </a:moveTo>
                  <a:cubicBezTo>
                    <a:pt x="6146" y="7091"/>
                    <a:pt x="6190" y="6976"/>
                    <a:pt x="6269" y="6870"/>
                  </a:cubicBezTo>
                  <a:cubicBezTo>
                    <a:pt x="6225" y="6817"/>
                    <a:pt x="6260" y="6588"/>
                    <a:pt x="6375" y="6649"/>
                  </a:cubicBezTo>
                  <a:cubicBezTo>
                    <a:pt x="6322" y="6817"/>
                    <a:pt x="6313" y="7064"/>
                    <a:pt x="6252" y="7162"/>
                  </a:cubicBezTo>
                  <a:close/>
                  <a:moveTo>
                    <a:pt x="18013" y="10225"/>
                  </a:moveTo>
                  <a:cubicBezTo>
                    <a:pt x="18145" y="10314"/>
                    <a:pt x="18260" y="10526"/>
                    <a:pt x="18384" y="10640"/>
                  </a:cubicBezTo>
                  <a:cubicBezTo>
                    <a:pt x="18242" y="10561"/>
                    <a:pt x="18101" y="10376"/>
                    <a:pt x="18013" y="10225"/>
                  </a:cubicBezTo>
                  <a:close/>
                  <a:moveTo>
                    <a:pt x="4247" y="19020"/>
                  </a:moveTo>
                  <a:cubicBezTo>
                    <a:pt x="4168" y="18967"/>
                    <a:pt x="4247" y="18896"/>
                    <a:pt x="4283" y="18834"/>
                  </a:cubicBezTo>
                  <a:cubicBezTo>
                    <a:pt x="4362" y="18887"/>
                    <a:pt x="4283" y="18958"/>
                    <a:pt x="4247" y="19020"/>
                  </a:cubicBezTo>
                  <a:close/>
                  <a:moveTo>
                    <a:pt x="4194" y="18773"/>
                  </a:moveTo>
                  <a:lnTo>
                    <a:pt x="4097" y="19029"/>
                  </a:lnTo>
                  <a:cubicBezTo>
                    <a:pt x="4026" y="19011"/>
                    <a:pt x="4106" y="18720"/>
                    <a:pt x="4194" y="18773"/>
                  </a:cubicBezTo>
                  <a:close/>
                  <a:moveTo>
                    <a:pt x="4441" y="18896"/>
                  </a:moveTo>
                  <a:cubicBezTo>
                    <a:pt x="4512" y="18949"/>
                    <a:pt x="4441" y="18985"/>
                    <a:pt x="4415" y="19046"/>
                  </a:cubicBezTo>
                  <a:cubicBezTo>
                    <a:pt x="4344" y="19020"/>
                    <a:pt x="4388" y="18914"/>
                    <a:pt x="4441" y="18896"/>
                  </a:cubicBezTo>
                  <a:close/>
                  <a:moveTo>
                    <a:pt x="3664" y="20097"/>
                  </a:moveTo>
                  <a:cubicBezTo>
                    <a:pt x="3726" y="20088"/>
                    <a:pt x="3638" y="20185"/>
                    <a:pt x="3638" y="20221"/>
                  </a:cubicBezTo>
                  <a:cubicBezTo>
                    <a:pt x="3523" y="20230"/>
                    <a:pt x="3647" y="20150"/>
                    <a:pt x="3664" y="20097"/>
                  </a:cubicBezTo>
                  <a:close/>
                  <a:moveTo>
                    <a:pt x="4689" y="18923"/>
                  </a:moveTo>
                  <a:cubicBezTo>
                    <a:pt x="4733" y="18702"/>
                    <a:pt x="4821" y="18623"/>
                    <a:pt x="4865" y="18464"/>
                  </a:cubicBezTo>
                  <a:cubicBezTo>
                    <a:pt x="4945" y="18543"/>
                    <a:pt x="4918" y="18340"/>
                    <a:pt x="4998" y="18419"/>
                  </a:cubicBezTo>
                  <a:cubicBezTo>
                    <a:pt x="4927" y="18499"/>
                    <a:pt x="4927" y="18596"/>
                    <a:pt x="4874" y="18667"/>
                  </a:cubicBezTo>
                  <a:cubicBezTo>
                    <a:pt x="4874" y="18667"/>
                    <a:pt x="4830" y="18640"/>
                    <a:pt x="4821" y="18649"/>
                  </a:cubicBezTo>
                  <a:cubicBezTo>
                    <a:pt x="4795" y="18667"/>
                    <a:pt x="4795" y="18764"/>
                    <a:pt x="4768" y="18790"/>
                  </a:cubicBezTo>
                  <a:cubicBezTo>
                    <a:pt x="4777" y="18843"/>
                    <a:pt x="4812" y="18799"/>
                    <a:pt x="4865" y="18861"/>
                  </a:cubicBezTo>
                  <a:cubicBezTo>
                    <a:pt x="4751" y="18896"/>
                    <a:pt x="4803" y="19011"/>
                    <a:pt x="4715" y="19099"/>
                  </a:cubicBezTo>
                  <a:cubicBezTo>
                    <a:pt x="4706" y="19135"/>
                    <a:pt x="4733" y="19126"/>
                    <a:pt x="4742" y="19108"/>
                  </a:cubicBezTo>
                  <a:cubicBezTo>
                    <a:pt x="4812" y="19161"/>
                    <a:pt x="4680" y="19170"/>
                    <a:pt x="4671" y="19214"/>
                  </a:cubicBezTo>
                  <a:cubicBezTo>
                    <a:pt x="4609" y="19205"/>
                    <a:pt x="4671" y="19011"/>
                    <a:pt x="4600" y="19091"/>
                  </a:cubicBezTo>
                  <a:cubicBezTo>
                    <a:pt x="4556" y="19011"/>
                    <a:pt x="4698" y="18958"/>
                    <a:pt x="4733" y="19038"/>
                  </a:cubicBezTo>
                  <a:cubicBezTo>
                    <a:pt x="4715" y="19002"/>
                    <a:pt x="4768" y="18932"/>
                    <a:pt x="4689" y="18923"/>
                  </a:cubicBezTo>
                  <a:close/>
                  <a:moveTo>
                    <a:pt x="4362" y="18146"/>
                  </a:moveTo>
                  <a:cubicBezTo>
                    <a:pt x="4450" y="18199"/>
                    <a:pt x="4318" y="18366"/>
                    <a:pt x="4300" y="18481"/>
                  </a:cubicBezTo>
                  <a:cubicBezTo>
                    <a:pt x="4212" y="18375"/>
                    <a:pt x="4388" y="18278"/>
                    <a:pt x="4362" y="18146"/>
                  </a:cubicBezTo>
                  <a:close/>
                  <a:moveTo>
                    <a:pt x="4009" y="20247"/>
                  </a:moveTo>
                  <a:cubicBezTo>
                    <a:pt x="3929" y="20274"/>
                    <a:pt x="3894" y="20300"/>
                    <a:pt x="3859" y="20336"/>
                  </a:cubicBezTo>
                  <a:cubicBezTo>
                    <a:pt x="3876" y="20344"/>
                    <a:pt x="3912" y="20336"/>
                    <a:pt x="3947" y="20327"/>
                  </a:cubicBezTo>
                  <a:cubicBezTo>
                    <a:pt x="3921" y="20371"/>
                    <a:pt x="3868" y="20406"/>
                    <a:pt x="3868" y="20450"/>
                  </a:cubicBezTo>
                  <a:cubicBezTo>
                    <a:pt x="3797" y="20450"/>
                    <a:pt x="3762" y="20486"/>
                    <a:pt x="3717" y="20477"/>
                  </a:cubicBezTo>
                  <a:cubicBezTo>
                    <a:pt x="3797" y="20389"/>
                    <a:pt x="3753" y="20459"/>
                    <a:pt x="3859" y="20415"/>
                  </a:cubicBezTo>
                  <a:cubicBezTo>
                    <a:pt x="3859" y="20371"/>
                    <a:pt x="3717" y="20424"/>
                    <a:pt x="3806" y="20309"/>
                  </a:cubicBezTo>
                  <a:cubicBezTo>
                    <a:pt x="3991" y="20256"/>
                    <a:pt x="3912" y="20256"/>
                    <a:pt x="3947" y="20185"/>
                  </a:cubicBezTo>
                  <a:cubicBezTo>
                    <a:pt x="4079" y="20150"/>
                    <a:pt x="4088" y="20194"/>
                    <a:pt x="4062" y="20247"/>
                  </a:cubicBezTo>
                  <a:cubicBezTo>
                    <a:pt x="4009" y="20274"/>
                    <a:pt x="4009" y="20265"/>
                    <a:pt x="4009" y="20247"/>
                  </a:cubicBezTo>
                  <a:close/>
                  <a:moveTo>
                    <a:pt x="4715" y="18375"/>
                  </a:moveTo>
                  <a:cubicBezTo>
                    <a:pt x="4680" y="18322"/>
                    <a:pt x="4812" y="18234"/>
                    <a:pt x="4812" y="18119"/>
                  </a:cubicBezTo>
                  <a:cubicBezTo>
                    <a:pt x="4892" y="18155"/>
                    <a:pt x="4759" y="18314"/>
                    <a:pt x="4715" y="18375"/>
                  </a:cubicBezTo>
                  <a:close/>
                  <a:moveTo>
                    <a:pt x="4971" y="18799"/>
                  </a:moveTo>
                  <a:cubicBezTo>
                    <a:pt x="5033" y="18817"/>
                    <a:pt x="4945" y="18905"/>
                    <a:pt x="4945" y="18958"/>
                  </a:cubicBezTo>
                  <a:cubicBezTo>
                    <a:pt x="4848" y="18905"/>
                    <a:pt x="4909" y="18826"/>
                    <a:pt x="4971" y="18799"/>
                  </a:cubicBezTo>
                  <a:close/>
                  <a:moveTo>
                    <a:pt x="3973" y="20486"/>
                  </a:moveTo>
                  <a:cubicBezTo>
                    <a:pt x="4009" y="20486"/>
                    <a:pt x="4079" y="20459"/>
                    <a:pt x="4044" y="20512"/>
                  </a:cubicBezTo>
                  <a:cubicBezTo>
                    <a:pt x="3938" y="20565"/>
                    <a:pt x="3973" y="20512"/>
                    <a:pt x="3973" y="20486"/>
                  </a:cubicBezTo>
                  <a:close/>
                  <a:moveTo>
                    <a:pt x="3779" y="20901"/>
                  </a:moveTo>
                  <a:cubicBezTo>
                    <a:pt x="3806" y="20874"/>
                    <a:pt x="3832" y="20856"/>
                    <a:pt x="3832" y="20839"/>
                  </a:cubicBezTo>
                  <a:cubicBezTo>
                    <a:pt x="3876" y="20830"/>
                    <a:pt x="3947" y="20777"/>
                    <a:pt x="3921" y="20839"/>
                  </a:cubicBezTo>
                  <a:cubicBezTo>
                    <a:pt x="3841" y="20892"/>
                    <a:pt x="3859" y="20856"/>
                    <a:pt x="3779" y="20901"/>
                  </a:cubicBezTo>
                  <a:close/>
                  <a:moveTo>
                    <a:pt x="4406" y="18031"/>
                  </a:moveTo>
                  <a:cubicBezTo>
                    <a:pt x="4565" y="17642"/>
                    <a:pt x="4592" y="17528"/>
                    <a:pt x="4768" y="17148"/>
                  </a:cubicBezTo>
                  <a:cubicBezTo>
                    <a:pt x="4839" y="17069"/>
                    <a:pt x="4751" y="17263"/>
                    <a:pt x="4724" y="17325"/>
                  </a:cubicBezTo>
                  <a:cubicBezTo>
                    <a:pt x="4653" y="17536"/>
                    <a:pt x="4521" y="17872"/>
                    <a:pt x="4441" y="18102"/>
                  </a:cubicBezTo>
                  <a:cubicBezTo>
                    <a:pt x="4388" y="18102"/>
                    <a:pt x="4397" y="18066"/>
                    <a:pt x="4406" y="18031"/>
                  </a:cubicBezTo>
                  <a:close/>
                  <a:moveTo>
                    <a:pt x="4071" y="21060"/>
                  </a:moveTo>
                  <a:cubicBezTo>
                    <a:pt x="4141" y="21042"/>
                    <a:pt x="4044" y="21130"/>
                    <a:pt x="3947" y="21219"/>
                  </a:cubicBezTo>
                  <a:cubicBezTo>
                    <a:pt x="3894" y="21236"/>
                    <a:pt x="4026" y="21113"/>
                    <a:pt x="4071" y="21060"/>
                  </a:cubicBezTo>
                  <a:close/>
                  <a:moveTo>
                    <a:pt x="4901" y="20627"/>
                  </a:moveTo>
                  <a:cubicBezTo>
                    <a:pt x="4927" y="20609"/>
                    <a:pt x="4936" y="20627"/>
                    <a:pt x="4892" y="20706"/>
                  </a:cubicBezTo>
                  <a:cubicBezTo>
                    <a:pt x="4856" y="20724"/>
                    <a:pt x="4848" y="20706"/>
                    <a:pt x="4901" y="20627"/>
                  </a:cubicBezTo>
                  <a:close/>
                  <a:moveTo>
                    <a:pt x="4503" y="20689"/>
                  </a:moveTo>
                  <a:cubicBezTo>
                    <a:pt x="4618" y="20627"/>
                    <a:pt x="4653" y="20653"/>
                    <a:pt x="4671" y="20706"/>
                  </a:cubicBezTo>
                  <a:cubicBezTo>
                    <a:pt x="4689" y="20715"/>
                    <a:pt x="4768" y="20609"/>
                    <a:pt x="4777" y="20636"/>
                  </a:cubicBezTo>
                  <a:cubicBezTo>
                    <a:pt x="4759" y="20662"/>
                    <a:pt x="4742" y="20671"/>
                    <a:pt x="4724" y="20698"/>
                  </a:cubicBezTo>
                  <a:cubicBezTo>
                    <a:pt x="4759" y="20724"/>
                    <a:pt x="4821" y="20653"/>
                    <a:pt x="4874" y="20627"/>
                  </a:cubicBezTo>
                  <a:cubicBezTo>
                    <a:pt x="4768" y="20777"/>
                    <a:pt x="4812" y="20768"/>
                    <a:pt x="4821" y="20804"/>
                  </a:cubicBezTo>
                  <a:cubicBezTo>
                    <a:pt x="4768" y="20874"/>
                    <a:pt x="4733" y="20883"/>
                    <a:pt x="4724" y="20856"/>
                  </a:cubicBezTo>
                  <a:cubicBezTo>
                    <a:pt x="4706" y="20830"/>
                    <a:pt x="4724" y="20786"/>
                    <a:pt x="4733" y="20751"/>
                  </a:cubicBezTo>
                  <a:cubicBezTo>
                    <a:pt x="4689" y="20812"/>
                    <a:pt x="4636" y="20874"/>
                    <a:pt x="4583" y="20918"/>
                  </a:cubicBezTo>
                  <a:cubicBezTo>
                    <a:pt x="4539" y="20954"/>
                    <a:pt x="4503" y="20971"/>
                    <a:pt x="4503" y="20954"/>
                  </a:cubicBezTo>
                  <a:cubicBezTo>
                    <a:pt x="4565" y="20865"/>
                    <a:pt x="4574" y="20918"/>
                    <a:pt x="4618" y="20856"/>
                  </a:cubicBezTo>
                  <a:cubicBezTo>
                    <a:pt x="4680" y="20759"/>
                    <a:pt x="4574" y="20874"/>
                    <a:pt x="4547" y="20892"/>
                  </a:cubicBezTo>
                  <a:cubicBezTo>
                    <a:pt x="4556" y="20856"/>
                    <a:pt x="4459" y="20936"/>
                    <a:pt x="4477" y="20901"/>
                  </a:cubicBezTo>
                  <a:cubicBezTo>
                    <a:pt x="4477" y="20892"/>
                    <a:pt x="4486" y="20883"/>
                    <a:pt x="4503" y="20865"/>
                  </a:cubicBezTo>
                  <a:cubicBezTo>
                    <a:pt x="4512" y="20848"/>
                    <a:pt x="4521" y="20830"/>
                    <a:pt x="4521" y="20830"/>
                  </a:cubicBezTo>
                  <a:cubicBezTo>
                    <a:pt x="4512" y="20830"/>
                    <a:pt x="4450" y="20892"/>
                    <a:pt x="4424" y="20901"/>
                  </a:cubicBezTo>
                  <a:cubicBezTo>
                    <a:pt x="4397" y="20918"/>
                    <a:pt x="4433" y="20874"/>
                    <a:pt x="4424" y="20874"/>
                  </a:cubicBezTo>
                  <a:cubicBezTo>
                    <a:pt x="4415" y="20874"/>
                    <a:pt x="4327" y="20954"/>
                    <a:pt x="4371" y="20883"/>
                  </a:cubicBezTo>
                  <a:cubicBezTo>
                    <a:pt x="4380" y="20865"/>
                    <a:pt x="4371" y="20865"/>
                    <a:pt x="4380" y="20848"/>
                  </a:cubicBezTo>
                  <a:cubicBezTo>
                    <a:pt x="4406" y="20812"/>
                    <a:pt x="4556" y="20680"/>
                    <a:pt x="4503" y="20689"/>
                  </a:cubicBezTo>
                  <a:close/>
                  <a:moveTo>
                    <a:pt x="4450" y="20786"/>
                  </a:moveTo>
                  <a:cubicBezTo>
                    <a:pt x="4486" y="20768"/>
                    <a:pt x="4468" y="20812"/>
                    <a:pt x="4468" y="20821"/>
                  </a:cubicBezTo>
                  <a:cubicBezTo>
                    <a:pt x="4468" y="20839"/>
                    <a:pt x="4486" y="20830"/>
                    <a:pt x="4592" y="20715"/>
                  </a:cubicBezTo>
                  <a:cubicBezTo>
                    <a:pt x="4547" y="20724"/>
                    <a:pt x="4547" y="20680"/>
                    <a:pt x="4450" y="20786"/>
                  </a:cubicBezTo>
                  <a:close/>
                  <a:moveTo>
                    <a:pt x="3470" y="20671"/>
                  </a:moveTo>
                  <a:cubicBezTo>
                    <a:pt x="3355" y="20715"/>
                    <a:pt x="3453" y="20600"/>
                    <a:pt x="3488" y="20556"/>
                  </a:cubicBezTo>
                  <a:cubicBezTo>
                    <a:pt x="3558" y="20530"/>
                    <a:pt x="3461" y="20636"/>
                    <a:pt x="3470" y="20671"/>
                  </a:cubicBezTo>
                  <a:close/>
                  <a:moveTo>
                    <a:pt x="3629" y="20627"/>
                  </a:moveTo>
                  <a:cubicBezTo>
                    <a:pt x="3567" y="20627"/>
                    <a:pt x="3673" y="20486"/>
                    <a:pt x="3673" y="20433"/>
                  </a:cubicBezTo>
                  <a:cubicBezTo>
                    <a:pt x="3744" y="20433"/>
                    <a:pt x="3638" y="20574"/>
                    <a:pt x="3629" y="20627"/>
                  </a:cubicBezTo>
                  <a:close/>
                  <a:moveTo>
                    <a:pt x="4786" y="21457"/>
                  </a:moveTo>
                  <a:cubicBezTo>
                    <a:pt x="4856" y="21351"/>
                    <a:pt x="4874" y="21430"/>
                    <a:pt x="4954" y="21404"/>
                  </a:cubicBezTo>
                  <a:cubicBezTo>
                    <a:pt x="4998" y="21457"/>
                    <a:pt x="4830" y="21448"/>
                    <a:pt x="4786" y="21457"/>
                  </a:cubicBezTo>
                  <a:close/>
                  <a:moveTo>
                    <a:pt x="4106" y="21545"/>
                  </a:moveTo>
                  <a:cubicBezTo>
                    <a:pt x="4212" y="21475"/>
                    <a:pt x="4291" y="21492"/>
                    <a:pt x="4406" y="21475"/>
                  </a:cubicBezTo>
                  <a:cubicBezTo>
                    <a:pt x="4486" y="21466"/>
                    <a:pt x="4803" y="21439"/>
                    <a:pt x="4627" y="21475"/>
                  </a:cubicBezTo>
                  <a:cubicBezTo>
                    <a:pt x="4486" y="21510"/>
                    <a:pt x="4256" y="21510"/>
                    <a:pt x="4106" y="21545"/>
                  </a:cubicBezTo>
                  <a:close/>
                  <a:moveTo>
                    <a:pt x="13492" y="21245"/>
                  </a:moveTo>
                  <a:cubicBezTo>
                    <a:pt x="13589" y="21351"/>
                    <a:pt x="13254" y="21271"/>
                    <a:pt x="13156" y="21342"/>
                  </a:cubicBezTo>
                  <a:cubicBezTo>
                    <a:pt x="13218" y="21271"/>
                    <a:pt x="13324" y="21210"/>
                    <a:pt x="13404" y="21280"/>
                  </a:cubicBezTo>
                  <a:cubicBezTo>
                    <a:pt x="13448" y="21280"/>
                    <a:pt x="13483" y="21271"/>
                    <a:pt x="13492" y="21245"/>
                  </a:cubicBezTo>
                  <a:close/>
                  <a:moveTo>
                    <a:pt x="13960" y="21263"/>
                  </a:moveTo>
                  <a:cubicBezTo>
                    <a:pt x="13845" y="21263"/>
                    <a:pt x="13730" y="21254"/>
                    <a:pt x="13589" y="21289"/>
                  </a:cubicBezTo>
                  <a:cubicBezTo>
                    <a:pt x="13660" y="21210"/>
                    <a:pt x="13925" y="21148"/>
                    <a:pt x="13960" y="21263"/>
                  </a:cubicBezTo>
                  <a:close/>
                  <a:moveTo>
                    <a:pt x="14198" y="21457"/>
                  </a:moveTo>
                  <a:cubicBezTo>
                    <a:pt x="14269" y="21448"/>
                    <a:pt x="14216" y="21545"/>
                    <a:pt x="14207" y="21563"/>
                  </a:cubicBezTo>
                  <a:cubicBezTo>
                    <a:pt x="14137" y="21581"/>
                    <a:pt x="14110" y="21528"/>
                    <a:pt x="14048" y="21528"/>
                  </a:cubicBezTo>
                  <a:cubicBezTo>
                    <a:pt x="14066" y="21457"/>
                    <a:pt x="14207" y="21572"/>
                    <a:pt x="14198" y="21457"/>
                  </a:cubicBezTo>
                  <a:close/>
                  <a:moveTo>
                    <a:pt x="4874" y="16927"/>
                  </a:moveTo>
                  <a:cubicBezTo>
                    <a:pt x="4865" y="16821"/>
                    <a:pt x="4971" y="16565"/>
                    <a:pt x="5042" y="16495"/>
                  </a:cubicBezTo>
                  <a:cubicBezTo>
                    <a:pt x="5051" y="16654"/>
                    <a:pt x="4909" y="16830"/>
                    <a:pt x="4874" y="16927"/>
                  </a:cubicBezTo>
                  <a:close/>
                  <a:moveTo>
                    <a:pt x="4777" y="20892"/>
                  </a:moveTo>
                  <a:cubicBezTo>
                    <a:pt x="4856" y="20759"/>
                    <a:pt x="4918" y="20689"/>
                    <a:pt x="4954" y="20671"/>
                  </a:cubicBezTo>
                  <a:cubicBezTo>
                    <a:pt x="4998" y="20653"/>
                    <a:pt x="5015" y="20671"/>
                    <a:pt x="5033" y="20724"/>
                  </a:cubicBezTo>
                  <a:cubicBezTo>
                    <a:pt x="5051" y="20715"/>
                    <a:pt x="5051" y="20671"/>
                    <a:pt x="5042" y="20671"/>
                  </a:cubicBezTo>
                  <a:cubicBezTo>
                    <a:pt x="5077" y="20618"/>
                    <a:pt x="5086" y="20627"/>
                    <a:pt x="5095" y="20653"/>
                  </a:cubicBezTo>
                  <a:cubicBezTo>
                    <a:pt x="5104" y="20671"/>
                    <a:pt x="5113" y="20706"/>
                    <a:pt x="5121" y="20715"/>
                  </a:cubicBezTo>
                  <a:cubicBezTo>
                    <a:pt x="5139" y="20715"/>
                    <a:pt x="5139" y="20680"/>
                    <a:pt x="5130" y="20689"/>
                  </a:cubicBezTo>
                  <a:cubicBezTo>
                    <a:pt x="5166" y="20653"/>
                    <a:pt x="5236" y="20645"/>
                    <a:pt x="5245" y="20706"/>
                  </a:cubicBezTo>
                  <a:cubicBezTo>
                    <a:pt x="5271" y="20662"/>
                    <a:pt x="5316" y="20689"/>
                    <a:pt x="5316" y="20583"/>
                  </a:cubicBezTo>
                  <a:cubicBezTo>
                    <a:pt x="5351" y="20662"/>
                    <a:pt x="5404" y="20609"/>
                    <a:pt x="5466" y="20600"/>
                  </a:cubicBezTo>
                  <a:cubicBezTo>
                    <a:pt x="5475" y="20609"/>
                    <a:pt x="5492" y="20645"/>
                    <a:pt x="5501" y="20671"/>
                  </a:cubicBezTo>
                  <a:cubicBezTo>
                    <a:pt x="5510" y="20689"/>
                    <a:pt x="5510" y="20706"/>
                    <a:pt x="5519" y="20715"/>
                  </a:cubicBezTo>
                  <a:lnTo>
                    <a:pt x="5528" y="20715"/>
                  </a:lnTo>
                  <a:cubicBezTo>
                    <a:pt x="5528" y="20724"/>
                    <a:pt x="5536" y="20724"/>
                    <a:pt x="5536" y="20724"/>
                  </a:cubicBezTo>
                  <a:cubicBezTo>
                    <a:pt x="5554" y="20724"/>
                    <a:pt x="5563" y="20724"/>
                    <a:pt x="5581" y="20724"/>
                  </a:cubicBezTo>
                  <a:cubicBezTo>
                    <a:pt x="5607" y="20689"/>
                    <a:pt x="5563" y="20680"/>
                    <a:pt x="5528" y="20662"/>
                  </a:cubicBezTo>
                  <a:cubicBezTo>
                    <a:pt x="5501" y="20645"/>
                    <a:pt x="5492" y="20618"/>
                    <a:pt x="5501" y="20565"/>
                  </a:cubicBezTo>
                  <a:cubicBezTo>
                    <a:pt x="5501" y="20565"/>
                    <a:pt x="5528" y="20556"/>
                    <a:pt x="5536" y="20556"/>
                  </a:cubicBezTo>
                  <a:cubicBezTo>
                    <a:pt x="5545" y="20556"/>
                    <a:pt x="5554" y="20556"/>
                    <a:pt x="5563" y="20556"/>
                  </a:cubicBezTo>
                  <a:cubicBezTo>
                    <a:pt x="5581" y="20565"/>
                    <a:pt x="5589" y="20583"/>
                    <a:pt x="5589" y="20609"/>
                  </a:cubicBezTo>
                  <a:cubicBezTo>
                    <a:pt x="5801" y="20565"/>
                    <a:pt x="6084" y="20574"/>
                    <a:pt x="6225" y="20494"/>
                  </a:cubicBezTo>
                  <a:cubicBezTo>
                    <a:pt x="6296" y="20477"/>
                    <a:pt x="6331" y="20503"/>
                    <a:pt x="6331" y="20565"/>
                  </a:cubicBezTo>
                  <a:cubicBezTo>
                    <a:pt x="6358" y="20459"/>
                    <a:pt x="6534" y="20433"/>
                    <a:pt x="6693" y="20459"/>
                  </a:cubicBezTo>
                  <a:cubicBezTo>
                    <a:pt x="6711" y="20380"/>
                    <a:pt x="6852" y="20389"/>
                    <a:pt x="6923" y="20344"/>
                  </a:cubicBezTo>
                  <a:cubicBezTo>
                    <a:pt x="6940" y="20397"/>
                    <a:pt x="6887" y="20406"/>
                    <a:pt x="6834" y="20415"/>
                  </a:cubicBezTo>
                  <a:cubicBezTo>
                    <a:pt x="6931" y="20486"/>
                    <a:pt x="7020" y="20344"/>
                    <a:pt x="7117" y="20406"/>
                  </a:cubicBezTo>
                  <a:cubicBezTo>
                    <a:pt x="7152" y="20389"/>
                    <a:pt x="7126" y="20371"/>
                    <a:pt x="7117" y="20371"/>
                  </a:cubicBezTo>
                  <a:cubicBezTo>
                    <a:pt x="7135" y="20265"/>
                    <a:pt x="7161" y="20389"/>
                    <a:pt x="7205" y="20389"/>
                  </a:cubicBezTo>
                  <a:cubicBezTo>
                    <a:pt x="7205" y="20389"/>
                    <a:pt x="7338" y="20371"/>
                    <a:pt x="7364" y="20371"/>
                  </a:cubicBezTo>
                  <a:cubicBezTo>
                    <a:pt x="7408" y="20371"/>
                    <a:pt x="7461" y="20353"/>
                    <a:pt x="7514" y="20353"/>
                  </a:cubicBezTo>
                  <a:cubicBezTo>
                    <a:pt x="7550" y="20353"/>
                    <a:pt x="7611" y="20389"/>
                    <a:pt x="7611" y="20389"/>
                  </a:cubicBezTo>
                  <a:cubicBezTo>
                    <a:pt x="7647" y="20389"/>
                    <a:pt x="7682" y="20309"/>
                    <a:pt x="7726" y="20291"/>
                  </a:cubicBezTo>
                  <a:cubicBezTo>
                    <a:pt x="7770" y="20274"/>
                    <a:pt x="7779" y="20318"/>
                    <a:pt x="7814" y="20309"/>
                  </a:cubicBezTo>
                  <a:cubicBezTo>
                    <a:pt x="7841" y="20300"/>
                    <a:pt x="7841" y="20274"/>
                    <a:pt x="7876" y="20274"/>
                  </a:cubicBezTo>
                  <a:cubicBezTo>
                    <a:pt x="7991" y="20265"/>
                    <a:pt x="8079" y="20309"/>
                    <a:pt x="8150" y="20265"/>
                  </a:cubicBezTo>
                  <a:cubicBezTo>
                    <a:pt x="8159" y="20256"/>
                    <a:pt x="8106" y="20238"/>
                    <a:pt x="8071" y="20238"/>
                  </a:cubicBezTo>
                  <a:cubicBezTo>
                    <a:pt x="8203" y="20185"/>
                    <a:pt x="8353" y="20230"/>
                    <a:pt x="8486" y="20221"/>
                  </a:cubicBezTo>
                  <a:cubicBezTo>
                    <a:pt x="8538" y="20212"/>
                    <a:pt x="8583" y="20177"/>
                    <a:pt x="8636" y="20168"/>
                  </a:cubicBezTo>
                  <a:cubicBezTo>
                    <a:pt x="8653" y="20168"/>
                    <a:pt x="8706" y="20194"/>
                    <a:pt x="8759" y="20185"/>
                  </a:cubicBezTo>
                  <a:cubicBezTo>
                    <a:pt x="8803" y="20168"/>
                    <a:pt x="8768" y="20141"/>
                    <a:pt x="8786" y="20124"/>
                  </a:cubicBezTo>
                  <a:cubicBezTo>
                    <a:pt x="8839" y="20088"/>
                    <a:pt x="8945" y="20124"/>
                    <a:pt x="8998" y="20097"/>
                  </a:cubicBezTo>
                  <a:cubicBezTo>
                    <a:pt x="8998" y="20141"/>
                    <a:pt x="8953" y="20168"/>
                    <a:pt x="8883" y="20168"/>
                  </a:cubicBezTo>
                  <a:cubicBezTo>
                    <a:pt x="9015" y="20194"/>
                    <a:pt x="8856" y="20274"/>
                    <a:pt x="8936" y="20327"/>
                  </a:cubicBezTo>
                  <a:cubicBezTo>
                    <a:pt x="8962" y="20318"/>
                    <a:pt x="8962" y="20291"/>
                    <a:pt x="8998" y="20291"/>
                  </a:cubicBezTo>
                  <a:cubicBezTo>
                    <a:pt x="9086" y="20256"/>
                    <a:pt x="8953" y="20238"/>
                    <a:pt x="8980" y="20177"/>
                  </a:cubicBezTo>
                  <a:cubicBezTo>
                    <a:pt x="8998" y="20132"/>
                    <a:pt x="9051" y="20185"/>
                    <a:pt x="9104" y="20168"/>
                  </a:cubicBezTo>
                  <a:cubicBezTo>
                    <a:pt x="9112" y="20159"/>
                    <a:pt x="9183" y="20097"/>
                    <a:pt x="9183" y="20097"/>
                  </a:cubicBezTo>
                  <a:cubicBezTo>
                    <a:pt x="9201" y="20097"/>
                    <a:pt x="9333" y="20168"/>
                    <a:pt x="9307" y="20053"/>
                  </a:cubicBezTo>
                  <a:cubicBezTo>
                    <a:pt x="9368" y="20026"/>
                    <a:pt x="9351" y="20097"/>
                    <a:pt x="9404" y="20097"/>
                  </a:cubicBezTo>
                  <a:cubicBezTo>
                    <a:pt x="9457" y="20097"/>
                    <a:pt x="9457" y="20071"/>
                    <a:pt x="9457" y="20035"/>
                  </a:cubicBezTo>
                  <a:cubicBezTo>
                    <a:pt x="9598" y="20071"/>
                    <a:pt x="9695" y="20079"/>
                    <a:pt x="9819" y="19982"/>
                  </a:cubicBezTo>
                  <a:cubicBezTo>
                    <a:pt x="9907" y="20000"/>
                    <a:pt x="9969" y="20035"/>
                    <a:pt x="10075" y="20035"/>
                  </a:cubicBezTo>
                  <a:cubicBezTo>
                    <a:pt x="10084" y="19982"/>
                    <a:pt x="10048" y="19982"/>
                    <a:pt x="10004" y="19991"/>
                  </a:cubicBezTo>
                  <a:cubicBezTo>
                    <a:pt x="10057" y="19938"/>
                    <a:pt x="10119" y="19982"/>
                    <a:pt x="10216" y="19929"/>
                  </a:cubicBezTo>
                  <a:cubicBezTo>
                    <a:pt x="10269" y="19921"/>
                    <a:pt x="10225" y="19832"/>
                    <a:pt x="10260" y="19815"/>
                  </a:cubicBezTo>
                  <a:cubicBezTo>
                    <a:pt x="10366" y="19841"/>
                    <a:pt x="10384" y="19726"/>
                    <a:pt x="10437" y="19709"/>
                  </a:cubicBezTo>
                  <a:cubicBezTo>
                    <a:pt x="10463" y="19700"/>
                    <a:pt x="10534" y="19709"/>
                    <a:pt x="10587" y="19691"/>
                  </a:cubicBezTo>
                  <a:cubicBezTo>
                    <a:pt x="10799" y="19611"/>
                    <a:pt x="11223" y="19594"/>
                    <a:pt x="11558" y="19559"/>
                  </a:cubicBezTo>
                  <a:cubicBezTo>
                    <a:pt x="11629" y="19550"/>
                    <a:pt x="11726" y="19461"/>
                    <a:pt x="11779" y="19559"/>
                  </a:cubicBezTo>
                  <a:cubicBezTo>
                    <a:pt x="11850" y="19559"/>
                    <a:pt x="11814" y="19497"/>
                    <a:pt x="11858" y="19488"/>
                  </a:cubicBezTo>
                  <a:cubicBezTo>
                    <a:pt x="12212" y="19461"/>
                    <a:pt x="12468" y="19382"/>
                    <a:pt x="12724" y="19435"/>
                  </a:cubicBezTo>
                  <a:cubicBezTo>
                    <a:pt x="12618" y="19523"/>
                    <a:pt x="12477" y="19426"/>
                    <a:pt x="12362" y="19506"/>
                  </a:cubicBezTo>
                  <a:cubicBezTo>
                    <a:pt x="12335" y="19611"/>
                    <a:pt x="12477" y="19550"/>
                    <a:pt x="12547" y="19541"/>
                  </a:cubicBezTo>
                  <a:cubicBezTo>
                    <a:pt x="12583" y="19532"/>
                    <a:pt x="12653" y="19550"/>
                    <a:pt x="12644" y="19550"/>
                  </a:cubicBezTo>
                  <a:cubicBezTo>
                    <a:pt x="12715" y="19532"/>
                    <a:pt x="12741" y="19470"/>
                    <a:pt x="12794" y="19479"/>
                  </a:cubicBezTo>
                  <a:cubicBezTo>
                    <a:pt x="12962" y="19514"/>
                    <a:pt x="13165" y="19506"/>
                    <a:pt x="13245" y="19391"/>
                  </a:cubicBezTo>
                  <a:cubicBezTo>
                    <a:pt x="13518" y="19391"/>
                    <a:pt x="13730" y="19276"/>
                    <a:pt x="13925" y="19355"/>
                  </a:cubicBezTo>
                  <a:cubicBezTo>
                    <a:pt x="14084" y="19232"/>
                    <a:pt x="14428" y="19258"/>
                    <a:pt x="14658" y="19258"/>
                  </a:cubicBezTo>
                  <a:cubicBezTo>
                    <a:pt x="14711" y="19135"/>
                    <a:pt x="14958" y="19188"/>
                    <a:pt x="15170" y="19161"/>
                  </a:cubicBezTo>
                  <a:cubicBezTo>
                    <a:pt x="15329" y="19135"/>
                    <a:pt x="15479" y="19064"/>
                    <a:pt x="15620" y="19046"/>
                  </a:cubicBezTo>
                  <a:cubicBezTo>
                    <a:pt x="15814" y="19020"/>
                    <a:pt x="16009" y="18993"/>
                    <a:pt x="16167" y="18967"/>
                  </a:cubicBezTo>
                  <a:cubicBezTo>
                    <a:pt x="16335" y="18940"/>
                    <a:pt x="16512" y="18993"/>
                    <a:pt x="16618" y="18879"/>
                  </a:cubicBezTo>
                  <a:cubicBezTo>
                    <a:pt x="16715" y="18958"/>
                    <a:pt x="16768" y="18861"/>
                    <a:pt x="16865" y="18852"/>
                  </a:cubicBezTo>
                  <a:cubicBezTo>
                    <a:pt x="16918" y="18843"/>
                    <a:pt x="16918" y="18870"/>
                    <a:pt x="16962" y="18861"/>
                  </a:cubicBezTo>
                  <a:cubicBezTo>
                    <a:pt x="17130" y="18843"/>
                    <a:pt x="17333" y="18764"/>
                    <a:pt x="17527" y="18729"/>
                  </a:cubicBezTo>
                  <a:cubicBezTo>
                    <a:pt x="17642" y="18711"/>
                    <a:pt x="17739" y="18737"/>
                    <a:pt x="17836" y="18720"/>
                  </a:cubicBezTo>
                  <a:cubicBezTo>
                    <a:pt x="17898" y="18702"/>
                    <a:pt x="17951" y="18658"/>
                    <a:pt x="18013" y="18640"/>
                  </a:cubicBezTo>
                  <a:cubicBezTo>
                    <a:pt x="18084" y="18623"/>
                    <a:pt x="18163" y="18649"/>
                    <a:pt x="18234" y="18640"/>
                  </a:cubicBezTo>
                  <a:cubicBezTo>
                    <a:pt x="18331" y="18614"/>
                    <a:pt x="18428" y="18534"/>
                    <a:pt x="18534" y="18570"/>
                  </a:cubicBezTo>
                  <a:cubicBezTo>
                    <a:pt x="18560" y="18561"/>
                    <a:pt x="18551" y="18534"/>
                    <a:pt x="18551" y="18508"/>
                  </a:cubicBezTo>
                  <a:cubicBezTo>
                    <a:pt x="18631" y="18517"/>
                    <a:pt x="18702" y="18534"/>
                    <a:pt x="18799" y="18508"/>
                  </a:cubicBezTo>
                  <a:cubicBezTo>
                    <a:pt x="18905" y="18552"/>
                    <a:pt x="18966" y="18640"/>
                    <a:pt x="19152" y="18596"/>
                  </a:cubicBezTo>
                  <a:cubicBezTo>
                    <a:pt x="19231" y="18667"/>
                    <a:pt x="19046" y="18746"/>
                    <a:pt x="19099" y="18879"/>
                  </a:cubicBezTo>
                  <a:cubicBezTo>
                    <a:pt x="19143" y="18949"/>
                    <a:pt x="19258" y="18861"/>
                    <a:pt x="19311" y="18852"/>
                  </a:cubicBezTo>
                  <a:cubicBezTo>
                    <a:pt x="19355" y="18826"/>
                    <a:pt x="19302" y="18817"/>
                    <a:pt x="19329" y="18737"/>
                  </a:cubicBezTo>
                  <a:cubicBezTo>
                    <a:pt x="19443" y="18702"/>
                    <a:pt x="19408" y="18834"/>
                    <a:pt x="19496" y="18826"/>
                  </a:cubicBezTo>
                  <a:cubicBezTo>
                    <a:pt x="19558" y="18834"/>
                    <a:pt x="19576" y="18817"/>
                    <a:pt x="19593" y="18790"/>
                  </a:cubicBezTo>
                  <a:cubicBezTo>
                    <a:pt x="19602" y="18781"/>
                    <a:pt x="19611" y="18773"/>
                    <a:pt x="19620" y="18764"/>
                  </a:cubicBezTo>
                  <a:cubicBezTo>
                    <a:pt x="19629" y="18755"/>
                    <a:pt x="19629" y="18755"/>
                    <a:pt x="19638" y="18755"/>
                  </a:cubicBezTo>
                  <a:cubicBezTo>
                    <a:pt x="19646" y="18755"/>
                    <a:pt x="19646" y="18755"/>
                    <a:pt x="19655" y="18755"/>
                  </a:cubicBezTo>
                  <a:cubicBezTo>
                    <a:pt x="19664" y="18799"/>
                    <a:pt x="19682" y="18808"/>
                    <a:pt x="19691" y="18861"/>
                  </a:cubicBezTo>
                  <a:cubicBezTo>
                    <a:pt x="19752" y="18870"/>
                    <a:pt x="19744" y="18808"/>
                    <a:pt x="19796" y="18817"/>
                  </a:cubicBezTo>
                  <a:cubicBezTo>
                    <a:pt x="19814" y="18861"/>
                    <a:pt x="19788" y="18870"/>
                    <a:pt x="19796" y="18905"/>
                  </a:cubicBezTo>
                  <a:cubicBezTo>
                    <a:pt x="19858" y="18879"/>
                    <a:pt x="19894" y="18834"/>
                    <a:pt x="19964" y="18905"/>
                  </a:cubicBezTo>
                  <a:cubicBezTo>
                    <a:pt x="19982" y="18905"/>
                    <a:pt x="19955" y="18879"/>
                    <a:pt x="19947" y="18879"/>
                  </a:cubicBezTo>
                  <a:cubicBezTo>
                    <a:pt x="19991" y="18843"/>
                    <a:pt x="20097" y="18834"/>
                    <a:pt x="20167" y="18887"/>
                  </a:cubicBezTo>
                  <a:cubicBezTo>
                    <a:pt x="20194" y="18861"/>
                    <a:pt x="20132" y="18808"/>
                    <a:pt x="20203" y="18852"/>
                  </a:cubicBezTo>
                  <a:cubicBezTo>
                    <a:pt x="20247" y="18826"/>
                    <a:pt x="20256" y="18790"/>
                    <a:pt x="20238" y="18737"/>
                  </a:cubicBezTo>
                  <a:cubicBezTo>
                    <a:pt x="20273" y="18764"/>
                    <a:pt x="20317" y="18817"/>
                    <a:pt x="20362" y="18834"/>
                  </a:cubicBezTo>
                  <a:cubicBezTo>
                    <a:pt x="20362" y="18817"/>
                    <a:pt x="20370" y="18799"/>
                    <a:pt x="20388" y="18799"/>
                  </a:cubicBezTo>
                  <a:cubicBezTo>
                    <a:pt x="20344" y="18746"/>
                    <a:pt x="20309" y="18729"/>
                    <a:pt x="20256" y="18658"/>
                  </a:cubicBezTo>
                  <a:cubicBezTo>
                    <a:pt x="20300" y="18649"/>
                    <a:pt x="20291" y="18667"/>
                    <a:pt x="20309" y="18702"/>
                  </a:cubicBezTo>
                  <a:cubicBezTo>
                    <a:pt x="20379" y="18720"/>
                    <a:pt x="20317" y="18658"/>
                    <a:pt x="20370" y="18667"/>
                  </a:cubicBezTo>
                  <a:cubicBezTo>
                    <a:pt x="20397" y="18676"/>
                    <a:pt x="20459" y="18720"/>
                    <a:pt x="20503" y="18746"/>
                  </a:cubicBezTo>
                  <a:cubicBezTo>
                    <a:pt x="20556" y="18773"/>
                    <a:pt x="20582" y="18781"/>
                    <a:pt x="20521" y="18702"/>
                  </a:cubicBezTo>
                  <a:cubicBezTo>
                    <a:pt x="20485" y="18676"/>
                    <a:pt x="20441" y="18676"/>
                    <a:pt x="20476" y="18711"/>
                  </a:cubicBezTo>
                  <a:cubicBezTo>
                    <a:pt x="20423" y="18684"/>
                    <a:pt x="20362" y="18605"/>
                    <a:pt x="20309" y="18570"/>
                  </a:cubicBezTo>
                  <a:cubicBezTo>
                    <a:pt x="20335" y="18543"/>
                    <a:pt x="20344" y="18525"/>
                    <a:pt x="20397" y="18525"/>
                  </a:cubicBezTo>
                  <a:cubicBezTo>
                    <a:pt x="20450" y="18587"/>
                    <a:pt x="20317" y="18534"/>
                    <a:pt x="20397" y="18614"/>
                  </a:cubicBezTo>
                  <a:cubicBezTo>
                    <a:pt x="20450" y="18631"/>
                    <a:pt x="20494" y="18631"/>
                    <a:pt x="20521" y="18614"/>
                  </a:cubicBezTo>
                  <a:cubicBezTo>
                    <a:pt x="20538" y="18587"/>
                    <a:pt x="20538" y="18552"/>
                    <a:pt x="20503" y="18517"/>
                  </a:cubicBezTo>
                  <a:cubicBezTo>
                    <a:pt x="20582" y="18534"/>
                    <a:pt x="20609" y="18481"/>
                    <a:pt x="20750" y="18596"/>
                  </a:cubicBezTo>
                  <a:cubicBezTo>
                    <a:pt x="20838" y="18614"/>
                    <a:pt x="20715" y="18534"/>
                    <a:pt x="20777" y="18534"/>
                  </a:cubicBezTo>
                  <a:cubicBezTo>
                    <a:pt x="20830" y="18552"/>
                    <a:pt x="20803" y="18561"/>
                    <a:pt x="20777" y="18561"/>
                  </a:cubicBezTo>
                  <a:cubicBezTo>
                    <a:pt x="20883" y="18640"/>
                    <a:pt x="21015" y="18649"/>
                    <a:pt x="21094" y="18746"/>
                  </a:cubicBezTo>
                  <a:cubicBezTo>
                    <a:pt x="21165" y="18773"/>
                    <a:pt x="21245" y="18764"/>
                    <a:pt x="21218" y="18729"/>
                  </a:cubicBezTo>
                  <a:cubicBezTo>
                    <a:pt x="21147" y="18693"/>
                    <a:pt x="21103" y="18702"/>
                    <a:pt x="21059" y="18693"/>
                  </a:cubicBezTo>
                  <a:cubicBezTo>
                    <a:pt x="21033" y="18658"/>
                    <a:pt x="20838" y="18570"/>
                    <a:pt x="20900" y="18552"/>
                  </a:cubicBezTo>
                  <a:cubicBezTo>
                    <a:pt x="20971" y="18543"/>
                    <a:pt x="20936" y="18587"/>
                    <a:pt x="21041" y="18640"/>
                  </a:cubicBezTo>
                  <a:cubicBezTo>
                    <a:pt x="21086" y="18631"/>
                    <a:pt x="20989" y="18561"/>
                    <a:pt x="21139" y="18631"/>
                  </a:cubicBezTo>
                  <a:cubicBezTo>
                    <a:pt x="21165" y="18614"/>
                    <a:pt x="21041" y="18587"/>
                    <a:pt x="20989" y="18543"/>
                  </a:cubicBezTo>
                  <a:cubicBezTo>
                    <a:pt x="21086" y="18578"/>
                    <a:pt x="21121" y="18543"/>
                    <a:pt x="21183" y="18543"/>
                  </a:cubicBezTo>
                  <a:cubicBezTo>
                    <a:pt x="21271" y="18570"/>
                    <a:pt x="21324" y="18640"/>
                    <a:pt x="21421" y="18649"/>
                  </a:cubicBezTo>
                  <a:cubicBezTo>
                    <a:pt x="21448" y="18649"/>
                    <a:pt x="21430" y="18631"/>
                    <a:pt x="21386" y="18596"/>
                  </a:cubicBezTo>
                  <a:cubicBezTo>
                    <a:pt x="21324" y="18570"/>
                    <a:pt x="21324" y="18596"/>
                    <a:pt x="21253" y="18561"/>
                  </a:cubicBezTo>
                  <a:cubicBezTo>
                    <a:pt x="21094" y="18490"/>
                    <a:pt x="21236" y="18525"/>
                    <a:pt x="21245" y="18508"/>
                  </a:cubicBezTo>
                  <a:cubicBezTo>
                    <a:pt x="21068" y="18428"/>
                    <a:pt x="21156" y="18499"/>
                    <a:pt x="21094" y="18499"/>
                  </a:cubicBezTo>
                  <a:cubicBezTo>
                    <a:pt x="21006" y="18446"/>
                    <a:pt x="21015" y="18437"/>
                    <a:pt x="21050" y="18437"/>
                  </a:cubicBezTo>
                  <a:cubicBezTo>
                    <a:pt x="21094" y="18437"/>
                    <a:pt x="21165" y="18446"/>
                    <a:pt x="21183" y="18437"/>
                  </a:cubicBezTo>
                  <a:cubicBezTo>
                    <a:pt x="21236" y="18464"/>
                    <a:pt x="21227" y="18472"/>
                    <a:pt x="21289" y="18508"/>
                  </a:cubicBezTo>
                  <a:cubicBezTo>
                    <a:pt x="21306" y="18455"/>
                    <a:pt x="21518" y="18552"/>
                    <a:pt x="21668" y="18587"/>
                  </a:cubicBezTo>
                  <a:cubicBezTo>
                    <a:pt x="21668" y="18587"/>
                    <a:pt x="21633" y="18570"/>
                    <a:pt x="21651" y="18570"/>
                  </a:cubicBezTo>
                  <a:cubicBezTo>
                    <a:pt x="21474" y="18508"/>
                    <a:pt x="21342" y="18472"/>
                    <a:pt x="21147" y="18393"/>
                  </a:cubicBezTo>
                  <a:cubicBezTo>
                    <a:pt x="21218" y="18402"/>
                    <a:pt x="21298" y="18428"/>
                    <a:pt x="21448" y="18490"/>
                  </a:cubicBezTo>
                  <a:cubicBezTo>
                    <a:pt x="21483" y="18490"/>
                    <a:pt x="21483" y="18481"/>
                    <a:pt x="21465" y="18472"/>
                  </a:cubicBezTo>
                  <a:cubicBezTo>
                    <a:pt x="21430" y="18446"/>
                    <a:pt x="21386" y="18419"/>
                    <a:pt x="21333" y="18402"/>
                  </a:cubicBezTo>
                  <a:cubicBezTo>
                    <a:pt x="21359" y="18402"/>
                    <a:pt x="21421" y="18419"/>
                    <a:pt x="21518" y="18455"/>
                  </a:cubicBezTo>
                  <a:cubicBezTo>
                    <a:pt x="21465" y="18411"/>
                    <a:pt x="21395" y="18402"/>
                    <a:pt x="21421" y="18366"/>
                  </a:cubicBezTo>
                  <a:cubicBezTo>
                    <a:pt x="21430" y="18358"/>
                    <a:pt x="21412" y="18331"/>
                    <a:pt x="21483" y="18358"/>
                  </a:cubicBezTo>
                  <a:cubicBezTo>
                    <a:pt x="21421" y="18296"/>
                    <a:pt x="21342" y="18314"/>
                    <a:pt x="21236" y="18252"/>
                  </a:cubicBezTo>
                  <a:lnTo>
                    <a:pt x="21253" y="18287"/>
                  </a:lnTo>
                  <a:cubicBezTo>
                    <a:pt x="21156" y="18243"/>
                    <a:pt x="21174" y="18199"/>
                    <a:pt x="21351" y="18261"/>
                  </a:cubicBezTo>
                  <a:cubicBezTo>
                    <a:pt x="21280" y="18199"/>
                    <a:pt x="21359" y="18216"/>
                    <a:pt x="21306" y="18163"/>
                  </a:cubicBezTo>
                  <a:cubicBezTo>
                    <a:pt x="21245" y="18163"/>
                    <a:pt x="21298" y="18252"/>
                    <a:pt x="21103" y="18163"/>
                  </a:cubicBezTo>
                  <a:cubicBezTo>
                    <a:pt x="21077" y="18137"/>
                    <a:pt x="21227" y="18190"/>
                    <a:pt x="21200" y="18155"/>
                  </a:cubicBezTo>
                  <a:cubicBezTo>
                    <a:pt x="21192" y="18146"/>
                    <a:pt x="21147" y="18128"/>
                    <a:pt x="21139" y="18119"/>
                  </a:cubicBezTo>
                  <a:cubicBezTo>
                    <a:pt x="21068" y="18093"/>
                    <a:pt x="21059" y="18102"/>
                    <a:pt x="20971" y="18075"/>
                  </a:cubicBezTo>
                  <a:cubicBezTo>
                    <a:pt x="20971" y="18093"/>
                    <a:pt x="21024" y="18110"/>
                    <a:pt x="21041" y="18128"/>
                  </a:cubicBezTo>
                  <a:cubicBezTo>
                    <a:pt x="20944" y="18110"/>
                    <a:pt x="20918" y="18049"/>
                    <a:pt x="20989" y="18049"/>
                  </a:cubicBezTo>
                  <a:cubicBezTo>
                    <a:pt x="21068" y="18075"/>
                    <a:pt x="21094" y="18093"/>
                    <a:pt x="21174" y="18110"/>
                  </a:cubicBezTo>
                  <a:cubicBezTo>
                    <a:pt x="21068" y="18049"/>
                    <a:pt x="21024" y="17978"/>
                    <a:pt x="21156" y="17996"/>
                  </a:cubicBezTo>
                  <a:cubicBezTo>
                    <a:pt x="21068" y="17951"/>
                    <a:pt x="21033" y="17969"/>
                    <a:pt x="20971" y="17969"/>
                  </a:cubicBezTo>
                  <a:cubicBezTo>
                    <a:pt x="20891" y="17925"/>
                    <a:pt x="20936" y="17916"/>
                    <a:pt x="20962" y="17890"/>
                  </a:cubicBezTo>
                  <a:cubicBezTo>
                    <a:pt x="20997" y="17872"/>
                    <a:pt x="21015" y="17846"/>
                    <a:pt x="20927" y="17801"/>
                  </a:cubicBezTo>
                  <a:cubicBezTo>
                    <a:pt x="20874" y="17766"/>
                    <a:pt x="21041" y="17801"/>
                    <a:pt x="20962" y="17748"/>
                  </a:cubicBezTo>
                  <a:cubicBezTo>
                    <a:pt x="20962" y="17713"/>
                    <a:pt x="20847" y="17722"/>
                    <a:pt x="20821" y="17695"/>
                  </a:cubicBezTo>
                  <a:cubicBezTo>
                    <a:pt x="20856" y="17642"/>
                    <a:pt x="20768" y="17607"/>
                    <a:pt x="20838" y="17572"/>
                  </a:cubicBezTo>
                  <a:cubicBezTo>
                    <a:pt x="20803" y="17563"/>
                    <a:pt x="20750" y="17563"/>
                    <a:pt x="20750" y="17536"/>
                  </a:cubicBezTo>
                  <a:cubicBezTo>
                    <a:pt x="20706" y="17528"/>
                    <a:pt x="20626" y="17536"/>
                    <a:pt x="20600" y="17519"/>
                  </a:cubicBezTo>
                  <a:cubicBezTo>
                    <a:pt x="20565" y="17536"/>
                    <a:pt x="20538" y="17536"/>
                    <a:pt x="20529" y="17519"/>
                  </a:cubicBezTo>
                  <a:cubicBezTo>
                    <a:pt x="20618" y="17501"/>
                    <a:pt x="20741" y="17528"/>
                    <a:pt x="20741" y="17475"/>
                  </a:cubicBezTo>
                  <a:cubicBezTo>
                    <a:pt x="20715" y="17448"/>
                    <a:pt x="20697" y="17501"/>
                    <a:pt x="20618" y="17492"/>
                  </a:cubicBezTo>
                  <a:cubicBezTo>
                    <a:pt x="20600" y="17448"/>
                    <a:pt x="20512" y="17439"/>
                    <a:pt x="20494" y="17413"/>
                  </a:cubicBezTo>
                  <a:cubicBezTo>
                    <a:pt x="20468" y="17378"/>
                    <a:pt x="20547" y="17316"/>
                    <a:pt x="20494" y="17272"/>
                  </a:cubicBezTo>
                  <a:cubicBezTo>
                    <a:pt x="20485" y="17236"/>
                    <a:pt x="20379" y="17325"/>
                    <a:pt x="20397" y="17272"/>
                  </a:cubicBezTo>
                  <a:cubicBezTo>
                    <a:pt x="20362" y="17245"/>
                    <a:pt x="20423" y="17254"/>
                    <a:pt x="20441" y="17236"/>
                  </a:cubicBezTo>
                  <a:cubicBezTo>
                    <a:pt x="20459" y="17219"/>
                    <a:pt x="20423" y="17201"/>
                    <a:pt x="20494" y="17166"/>
                  </a:cubicBezTo>
                  <a:cubicBezTo>
                    <a:pt x="20432" y="17139"/>
                    <a:pt x="20397" y="17201"/>
                    <a:pt x="20317" y="17210"/>
                  </a:cubicBezTo>
                  <a:cubicBezTo>
                    <a:pt x="20335" y="17166"/>
                    <a:pt x="20300" y="17113"/>
                    <a:pt x="20247" y="17104"/>
                  </a:cubicBezTo>
                  <a:cubicBezTo>
                    <a:pt x="20273" y="17042"/>
                    <a:pt x="20317" y="17051"/>
                    <a:pt x="20362" y="17033"/>
                  </a:cubicBezTo>
                  <a:cubicBezTo>
                    <a:pt x="20415" y="16998"/>
                    <a:pt x="20273" y="16910"/>
                    <a:pt x="20185" y="16830"/>
                  </a:cubicBezTo>
                  <a:cubicBezTo>
                    <a:pt x="20282" y="16795"/>
                    <a:pt x="20273" y="16742"/>
                    <a:pt x="20379" y="16812"/>
                  </a:cubicBezTo>
                  <a:cubicBezTo>
                    <a:pt x="20397" y="16777"/>
                    <a:pt x="20353" y="16733"/>
                    <a:pt x="20326" y="16689"/>
                  </a:cubicBezTo>
                  <a:cubicBezTo>
                    <a:pt x="20282" y="16636"/>
                    <a:pt x="20220" y="16751"/>
                    <a:pt x="20176" y="16759"/>
                  </a:cubicBezTo>
                  <a:cubicBezTo>
                    <a:pt x="20123" y="16689"/>
                    <a:pt x="20053" y="16759"/>
                    <a:pt x="20000" y="16662"/>
                  </a:cubicBezTo>
                  <a:cubicBezTo>
                    <a:pt x="19973" y="16636"/>
                    <a:pt x="19947" y="16671"/>
                    <a:pt x="19911" y="16689"/>
                  </a:cubicBezTo>
                  <a:cubicBezTo>
                    <a:pt x="19832" y="16503"/>
                    <a:pt x="19691" y="16371"/>
                    <a:pt x="19611" y="16221"/>
                  </a:cubicBezTo>
                  <a:cubicBezTo>
                    <a:pt x="19593" y="16194"/>
                    <a:pt x="19576" y="16221"/>
                    <a:pt x="19549" y="16230"/>
                  </a:cubicBezTo>
                  <a:cubicBezTo>
                    <a:pt x="19487" y="16115"/>
                    <a:pt x="19408" y="16053"/>
                    <a:pt x="19373" y="15974"/>
                  </a:cubicBezTo>
                  <a:cubicBezTo>
                    <a:pt x="19373" y="15974"/>
                    <a:pt x="19417" y="15947"/>
                    <a:pt x="19417" y="15947"/>
                  </a:cubicBezTo>
                  <a:cubicBezTo>
                    <a:pt x="19417" y="15912"/>
                    <a:pt x="19329" y="15859"/>
                    <a:pt x="19329" y="15824"/>
                  </a:cubicBezTo>
                  <a:cubicBezTo>
                    <a:pt x="19302" y="15797"/>
                    <a:pt x="19267" y="15832"/>
                    <a:pt x="19249" y="15806"/>
                  </a:cubicBezTo>
                  <a:cubicBezTo>
                    <a:pt x="19152" y="15824"/>
                    <a:pt x="19284" y="15894"/>
                    <a:pt x="19196" y="15912"/>
                  </a:cubicBezTo>
                  <a:cubicBezTo>
                    <a:pt x="19046" y="15850"/>
                    <a:pt x="19284" y="15762"/>
                    <a:pt x="19099" y="15682"/>
                  </a:cubicBezTo>
                  <a:cubicBezTo>
                    <a:pt x="19125" y="15647"/>
                    <a:pt x="19152" y="15682"/>
                    <a:pt x="19178" y="15665"/>
                  </a:cubicBezTo>
                  <a:cubicBezTo>
                    <a:pt x="19152" y="15559"/>
                    <a:pt x="19011" y="15567"/>
                    <a:pt x="19055" y="15488"/>
                  </a:cubicBezTo>
                  <a:cubicBezTo>
                    <a:pt x="19028" y="15462"/>
                    <a:pt x="19002" y="15497"/>
                    <a:pt x="18966" y="15506"/>
                  </a:cubicBezTo>
                  <a:cubicBezTo>
                    <a:pt x="18896" y="15338"/>
                    <a:pt x="18799" y="15267"/>
                    <a:pt x="18675" y="15152"/>
                  </a:cubicBezTo>
                  <a:cubicBezTo>
                    <a:pt x="18710" y="15135"/>
                    <a:pt x="18737" y="15223"/>
                    <a:pt x="18781" y="15197"/>
                  </a:cubicBezTo>
                  <a:cubicBezTo>
                    <a:pt x="18825" y="15108"/>
                    <a:pt x="18490" y="14985"/>
                    <a:pt x="18640" y="15144"/>
                  </a:cubicBezTo>
                  <a:cubicBezTo>
                    <a:pt x="18578" y="15170"/>
                    <a:pt x="18543" y="15029"/>
                    <a:pt x="18490" y="14985"/>
                  </a:cubicBezTo>
                  <a:cubicBezTo>
                    <a:pt x="18543" y="14958"/>
                    <a:pt x="18534" y="14923"/>
                    <a:pt x="18560" y="14896"/>
                  </a:cubicBezTo>
                  <a:cubicBezTo>
                    <a:pt x="18534" y="14870"/>
                    <a:pt x="18534" y="14896"/>
                    <a:pt x="18543" y="14914"/>
                  </a:cubicBezTo>
                  <a:cubicBezTo>
                    <a:pt x="18419" y="14905"/>
                    <a:pt x="18437" y="14614"/>
                    <a:pt x="18295" y="14667"/>
                  </a:cubicBezTo>
                  <a:cubicBezTo>
                    <a:pt x="18234" y="14596"/>
                    <a:pt x="18331" y="14561"/>
                    <a:pt x="18234" y="14490"/>
                  </a:cubicBezTo>
                  <a:cubicBezTo>
                    <a:pt x="18181" y="14508"/>
                    <a:pt x="18216" y="14552"/>
                    <a:pt x="18242" y="14596"/>
                  </a:cubicBezTo>
                  <a:cubicBezTo>
                    <a:pt x="18181" y="14605"/>
                    <a:pt x="18145" y="14446"/>
                    <a:pt x="18145" y="14402"/>
                  </a:cubicBezTo>
                  <a:cubicBezTo>
                    <a:pt x="18101" y="14367"/>
                    <a:pt x="18084" y="14490"/>
                    <a:pt x="18022" y="14375"/>
                  </a:cubicBezTo>
                  <a:cubicBezTo>
                    <a:pt x="17969" y="14331"/>
                    <a:pt x="18022" y="14305"/>
                    <a:pt x="18048" y="14278"/>
                  </a:cubicBezTo>
                  <a:cubicBezTo>
                    <a:pt x="18004" y="14181"/>
                    <a:pt x="17880" y="14155"/>
                    <a:pt x="17801" y="14075"/>
                  </a:cubicBezTo>
                  <a:cubicBezTo>
                    <a:pt x="17792" y="14058"/>
                    <a:pt x="17801" y="14031"/>
                    <a:pt x="17792" y="14005"/>
                  </a:cubicBezTo>
                  <a:cubicBezTo>
                    <a:pt x="17774" y="13978"/>
                    <a:pt x="17739" y="13987"/>
                    <a:pt x="17730" y="13978"/>
                  </a:cubicBezTo>
                  <a:cubicBezTo>
                    <a:pt x="17686" y="13916"/>
                    <a:pt x="17624" y="13793"/>
                    <a:pt x="17536" y="13696"/>
                  </a:cubicBezTo>
                  <a:cubicBezTo>
                    <a:pt x="17501" y="13660"/>
                    <a:pt x="17439" y="13572"/>
                    <a:pt x="17412" y="13528"/>
                  </a:cubicBezTo>
                  <a:cubicBezTo>
                    <a:pt x="17368" y="13457"/>
                    <a:pt x="17262" y="13448"/>
                    <a:pt x="17280" y="13351"/>
                  </a:cubicBezTo>
                  <a:cubicBezTo>
                    <a:pt x="17289" y="13334"/>
                    <a:pt x="17280" y="13263"/>
                    <a:pt x="17236" y="13236"/>
                  </a:cubicBezTo>
                  <a:cubicBezTo>
                    <a:pt x="17227" y="13236"/>
                    <a:pt x="17174" y="13245"/>
                    <a:pt x="17174" y="13245"/>
                  </a:cubicBezTo>
                  <a:cubicBezTo>
                    <a:pt x="17165" y="13236"/>
                    <a:pt x="17148" y="12989"/>
                    <a:pt x="17006" y="13060"/>
                  </a:cubicBezTo>
                  <a:cubicBezTo>
                    <a:pt x="16927" y="12963"/>
                    <a:pt x="16883" y="12910"/>
                    <a:pt x="16768" y="12777"/>
                  </a:cubicBezTo>
                  <a:cubicBezTo>
                    <a:pt x="16750" y="12742"/>
                    <a:pt x="16671" y="12680"/>
                    <a:pt x="16671" y="12689"/>
                  </a:cubicBezTo>
                  <a:cubicBezTo>
                    <a:pt x="16653" y="12654"/>
                    <a:pt x="16688" y="12618"/>
                    <a:pt x="16662" y="12583"/>
                  </a:cubicBezTo>
                  <a:cubicBezTo>
                    <a:pt x="16609" y="12504"/>
                    <a:pt x="16538" y="12565"/>
                    <a:pt x="16574" y="12459"/>
                  </a:cubicBezTo>
                  <a:cubicBezTo>
                    <a:pt x="16538" y="12451"/>
                    <a:pt x="16494" y="12442"/>
                    <a:pt x="16459" y="12433"/>
                  </a:cubicBezTo>
                  <a:cubicBezTo>
                    <a:pt x="16176" y="12071"/>
                    <a:pt x="15903" y="11727"/>
                    <a:pt x="15611" y="11444"/>
                  </a:cubicBezTo>
                  <a:cubicBezTo>
                    <a:pt x="15611" y="11409"/>
                    <a:pt x="15629" y="11382"/>
                    <a:pt x="15646" y="11347"/>
                  </a:cubicBezTo>
                  <a:cubicBezTo>
                    <a:pt x="15364" y="11188"/>
                    <a:pt x="15196" y="10932"/>
                    <a:pt x="14993" y="10720"/>
                  </a:cubicBezTo>
                  <a:cubicBezTo>
                    <a:pt x="14949" y="10649"/>
                    <a:pt x="14887" y="10764"/>
                    <a:pt x="14852" y="10667"/>
                  </a:cubicBezTo>
                  <a:cubicBezTo>
                    <a:pt x="14931" y="10632"/>
                    <a:pt x="14922" y="10570"/>
                    <a:pt x="14905" y="10517"/>
                  </a:cubicBezTo>
                  <a:cubicBezTo>
                    <a:pt x="14825" y="10543"/>
                    <a:pt x="14914" y="10614"/>
                    <a:pt x="14834" y="10640"/>
                  </a:cubicBezTo>
                  <a:cubicBezTo>
                    <a:pt x="14781" y="10587"/>
                    <a:pt x="14737" y="10526"/>
                    <a:pt x="14790" y="10490"/>
                  </a:cubicBezTo>
                  <a:cubicBezTo>
                    <a:pt x="14746" y="10464"/>
                    <a:pt x="14702" y="10473"/>
                    <a:pt x="14658" y="10499"/>
                  </a:cubicBezTo>
                  <a:cubicBezTo>
                    <a:pt x="14516" y="10340"/>
                    <a:pt x="14499" y="10270"/>
                    <a:pt x="14357" y="10075"/>
                  </a:cubicBezTo>
                  <a:cubicBezTo>
                    <a:pt x="14507" y="10067"/>
                    <a:pt x="14525" y="10058"/>
                    <a:pt x="14658" y="9978"/>
                  </a:cubicBezTo>
                  <a:cubicBezTo>
                    <a:pt x="14631" y="9916"/>
                    <a:pt x="14587" y="9952"/>
                    <a:pt x="14552" y="9969"/>
                  </a:cubicBezTo>
                  <a:cubicBezTo>
                    <a:pt x="14516" y="9899"/>
                    <a:pt x="14587" y="9846"/>
                    <a:pt x="14613" y="9775"/>
                  </a:cubicBezTo>
                  <a:cubicBezTo>
                    <a:pt x="14490" y="9687"/>
                    <a:pt x="14490" y="9519"/>
                    <a:pt x="14357" y="9510"/>
                  </a:cubicBezTo>
                  <a:cubicBezTo>
                    <a:pt x="14304" y="9466"/>
                    <a:pt x="14375" y="9440"/>
                    <a:pt x="14348" y="9404"/>
                  </a:cubicBezTo>
                  <a:cubicBezTo>
                    <a:pt x="14322" y="9378"/>
                    <a:pt x="14296" y="9413"/>
                    <a:pt x="14269" y="9387"/>
                  </a:cubicBezTo>
                  <a:cubicBezTo>
                    <a:pt x="14190" y="9307"/>
                    <a:pt x="14234" y="9263"/>
                    <a:pt x="14163" y="9192"/>
                  </a:cubicBezTo>
                  <a:cubicBezTo>
                    <a:pt x="14198" y="9148"/>
                    <a:pt x="14225" y="9095"/>
                    <a:pt x="14145" y="9025"/>
                  </a:cubicBezTo>
                  <a:cubicBezTo>
                    <a:pt x="14031" y="9016"/>
                    <a:pt x="14260" y="9245"/>
                    <a:pt x="14110" y="9122"/>
                  </a:cubicBezTo>
                  <a:cubicBezTo>
                    <a:pt x="14075" y="9086"/>
                    <a:pt x="14048" y="9025"/>
                    <a:pt x="14039" y="9016"/>
                  </a:cubicBezTo>
                  <a:cubicBezTo>
                    <a:pt x="13986" y="8972"/>
                    <a:pt x="13942" y="8972"/>
                    <a:pt x="13925" y="8954"/>
                  </a:cubicBezTo>
                  <a:cubicBezTo>
                    <a:pt x="13889" y="8910"/>
                    <a:pt x="13907" y="8883"/>
                    <a:pt x="13872" y="8839"/>
                  </a:cubicBezTo>
                  <a:cubicBezTo>
                    <a:pt x="13730" y="8645"/>
                    <a:pt x="13518" y="8433"/>
                    <a:pt x="13457" y="8301"/>
                  </a:cubicBezTo>
                  <a:cubicBezTo>
                    <a:pt x="13430" y="8274"/>
                    <a:pt x="13404" y="8309"/>
                    <a:pt x="13368" y="8327"/>
                  </a:cubicBezTo>
                  <a:cubicBezTo>
                    <a:pt x="13324" y="8177"/>
                    <a:pt x="13148" y="7983"/>
                    <a:pt x="12980" y="7921"/>
                  </a:cubicBezTo>
                  <a:cubicBezTo>
                    <a:pt x="12936" y="7877"/>
                    <a:pt x="12945" y="7824"/>
                    <a:pt x="12918" y="7780"/>
                  </a:cubicBezTo>
                  <a:cubicBezTo>
                    <a:pt x="12883" y="7735"/>
                    <a:pt x="12830" y="7753"/>
                    <a:pt x="12821" y="7744"/>
                  </a:cubicBezTo>
                  <a:cubicBezTo>
                    <a:pt x="12794" y="7709"/>
                    <a:pt x="12830" y="7674"/>
                    <a:pt x="12830" y="7656"/>
                  </a:cubicBezTo>
                  <a:cubicBezTo>
                    <a:pt x="12821" y="7647"/>
                    <a:pt x="12724" y="7559"/>
                    <a:pt x="12715" y="7550"/>
                  </a:cubicBezTo>
                  <a:cubicBezTo>
                    <a:pt x="12680" y="7506"/>
                    <a:pt x="12627" y="7497"/>
                    <a:pt x="12583" y="7418"/>
                  </a:cubicBezTo>
                  <a:cubicBezTo>
                    <a:pt x="12556" y="7444"/>
                    <a:pt x="12609" y="7488"/>
                    <a:pt x="12636" y="7532"/>
                  </a:cubicBezTo>
                  <a:cubicBezTo>
                    <a:pt x="12636" y="7621"/>
                    <a:pt x="12503" y="7382"/>
                    <a:pt x="12450" y="7320"/>
                  </a:cubicBezTo>
                  <a:cubicBezTo>
                    <a:pt x="12547" y="7338"/>
                    <a:pt x="12468" y="7197"/>
                    <a:pt x="12583" y="7267"/>
                  </a:cubicBezTo>
                  <a:cubicBezTo>
                    <a:pt x="12627" y="7206"/>
                    <a:pt x="12485" y="7267"/>
                    <a:pt x="12468" y="7162"/>
                  </a:cubicBezTo>
                  <a:cubicBezTo>
                    <a:pt x="12388" y="7162"/>
                    <a:pt x="12432" y="7285"/>
                    <a:pt x="12379" y="7223"/>
                  </a:cubicBezTo>
                  <a:cubicBezTo>
                    <a:pt x="12300" y="7126"/>
                    <a:pt x="12415" y="7206"/>
                    <a:pt x="12406" y="7126"/>
                  </a:cubicBezTo>
                  <a:cubicBezTo>
                    <a:pt x="12388" y="7073"/>
                    <a:pt x="12335" y="7135"/>
                    <a:pt x="12309" y="7126"/>
                  </a:cubicBezTo>
                  <a:cubicBezTo>
                    <a:pt x="12282" y="7109"/>
                    <a:pt x="12238" y="6967"/>
                    <a:pt x="12194" y="7056"/>
                  </a:cubicBezTo>
                  <a:cubicBezTo>
                    <a:pt x="12079" y="6923"/>
                    <a:pt x="12035" y="6808"/>
                    <a:pt x="11964" y="6685"/>
                  </a:cubicBezTo>
                  <a:cubicBezTo>
                    <a:pt x="12044" y="6649"/>
                    <a:pt x="12009" y="6570"/>
                    <a:pt x="12097" y="6596"/>
                  </a:cubicBezTo>
                  <a:cubicBezTo>
                    <a:pt x="12062" y="6473"/>
                    <a:pt x="11885" y="6226"/>
                    <a:pt x="11770" y="6146"/>
                  </a:cubicBezTo>
                  <a:cubicBezTo>
                    <a:pt x="11753" y="6128"/>
                    <a:pt x="11735" y="6137"/>
                    <a:pt x="11708" y="6146"/>
                  </a:cubicBezTo>
                  <a:cubicBezTo>
                    <a:pt x="11532" y="5961"/>
                    <a:pt x="11452" y="5669"/>
                    <a:pt x="11293" y="5616"/>
                  </a:cubicBezTo>
                  <a:cubicBezTo>
                    <a:pt x="11232" y="5493"/>
                    <a:pt x="11161" y="5298"/>
                    <a:pt x="11055" y="5378"/>
                  </a:cubicBezTo>
                  <a:cubicBezTo>
                    <a:pt x="11028" y="5290"/>
                    <a:pt x="10940" y="5263"/>
                    <a:pt x="10887" y="5192"/>
                  </a:cubicBezTo>
                  <a:cubicBezTo>
                    <a:pt x="10852" y="5140"/>
                    <a:pt x="10834" y="5060"/>
                    <a:pt x="10799" y="5025"/>
                  </a:cubicBezTo>
                  <a:cubicBezTo>
                    <a:pt x="10781" y="4998"/>
                    <a:pt x="10719" y="4998"/>
                    <a:pt x="10702" y="4981"/>
                  </a:cubicBezTo>
                  <a:cubicBezTo>
                    <a:pt x="10605" y="4901"/>
                    <a:pt x="10534" y="4769"/>
                    <a:pt x="10446" y="4672"/>
                  </a:cubicBezTo>
                  <a:cubicBezTo>
                    <a:pt x="10375" y="4592"/>
                    <a:pt x="10278" y="4424"/>
                    <a:pt x="10154" y="4310"/>
                  </a:cubicBezTo>
                  <a:cubicBezTo>
                    <a:pt x="10075" y="4239"/>
                    <a:pt x="9987" y="4212"/>
                    <a:pt x="9925" y="4133"/>
                  </a:cubicBezTo>
                  <a:cubicBezTo>
                    <a:pt x="9854" y="4053"/>
                    <a:pt x="9810" y="3948"/>
                    <a:pt x="9713" y="3877"/>
                  </a:cubicBezTo>
                  <a:cubicBezTo>
                    <a:pt x="9792" y="3850"/>
                    <a:pt x="9775" y="3797"/>
                    <a:pt x="9828" y="3762"/>
                  </a:cubicBezTo>
                  <a:cubicBezTo>
                    <a:pt x="9881" y="3868"/>
                    <a:pt x="9951" y="3753"/>
                    <a:pt x="10004" y="3815"/>
                  </a:cubicBezTo>
                  <a:cubicBezTo>
                    <a:pt x="10048" y="3753"/>
                    <a:pt x="9916" y="3762"/>
                    <a:pt x="9898" y="3665"/>
                  </a:cubicBezTo>
                  <a:cubicBezTo>
                    <a:pt x="10013" y="3683"/>
                    <a:pt x="10154" y="3612"/>
                    <a:pt x="10128" y="3471"/>
                  </a:cubicBezTo>
                  <a:cubicBezTo>
                    <a:pt x="10119" y="3453"/>
                    <a:pt x="10048" y="3444"/>
                    <a:pt x="10031" y="3427"/>
                  </a:cubicBezTo>
                  <a:cubicBezTo>
                    <a:pt x="9978" y="3374"/>
                    <a:pt x="9916" y="3241"/>
                    <a:pt x="9828" y="3153"/>
                  </a:cubicBezTo>
                  <a:cubicBezTo>
                    <a:pt x="9757" y="3065"/>
                    <a:pt x="9660" y="3065"/>
                    <a:pt x="9642" y="2941"/>
                  </a:cubicBezTo>
                  <a:cubicBezTo>
                    <a:pt x="9527" y="2941"/>
                    <a:pt x="9368" y="2667"/>
                    <a:pt x="9218" y="2535"/>
                  </a:cubicBezTo>
                  <a:cubicBezTo>
                    <a:pt x="9165" y="2491"/>
                    <a:pt x="9112" y="2491"/>
                    <a:pt x="9059" y="2455"/>
                  </a:cubicBezTo>
                  <a:cubicBezTo>
                    <a:pt x="8918" y="2340"/>
                    <a:pt x="8865" y="2155"/>
                    <a:pt x="8777" y="2014"/>
                  </a:cubicBezTo>
                  <a:cubicBezTo>
                    <a:pt x="8874" y="1961"/>
                    <a:pt x="8821" y="1881"/>
                    <a:pt x="8883" y="1828"/>
                  </a:cubicBezTo>
                  <a:cubicBezTo>
                    <a:pt x="8812" y="1661"/>
                    <a:pt x="8953" y="1546"/>
                    <a:pt x="8909" y="1396"/>
                  </a:cubicBezTo>
                  <a:cubicBezTo>
                    <a:pt x="9024" y="1387"/>
                    <a:pt x="8998" y="1325"/>
                    <a:pt x="8962" y="1237"/>
                  </a:cubicBezTo>
                  <a:cubicBezTo>
                    <a:pt x="9139" y="1254"/>
                    <a:pt x="9077" y="1060"/>
                    <a:pt x="9157" y="990"/>
                  </a:cubicBezTo>
                  <a:cubicBezTo>
                    <a:pt x="9183" y="1034"/>
                    <a:pt x="9210" y="1016"/>
                    <a:pt x="9236" y="1043"/>
                  </a:cubicBezTo>
                  <a:cubicBezTo>
                    <a:pt x="9263" y="1016"/>
                    <a:pt x="9210" y="972"/>
                    <a:pt x="9183" y="928"/>
                  </a:cubicBezTo>
                  <a:cubicBezTo>
                    <a:pt x="9289" y="954"/>
                    <a:pt x="9263" y="892"/>
                    <a:pt x="9351" y="928"/>
                  </a:cubicBezTo>
                  <a:cubicBezTo>
                    <a:pt x="9395" y="910"/>
                    <a:pt x="9377" y="875"/>
                    <a:pt x="9360" y="848"/>
                  </a:cubicBezTo>
                  <a:cubicBezTo>
                    <a:pt x="9395" y="866"/>
                    <a:pt x="9430" y="822"/>
                    <a:pt x="9483" y="831"/>
                  </a:cubicBezTo>
                  <a:cubicBezTo>
                    <a:pt x="9501" y="831"/>
                    <a:pt x="9510" y="884"/>
                    <a:pt x="9519" y="884"/>
                  </a:cubicBezTo>
                  <a:cubicBezTo>
                    <a:pt x="9572" y="884"/>
                    <a:pt x="9616" y="795"/>
                    <a:pt x="9651" y="822"/>
                  </a:cubicBezTo>
                  <a:cubicBezTo>
                    <a:pt x="9669" y="839"/>
                    <a:pt x="9642" y="875"/>
                    <a:pt x="9669" y="892"/>
                  </a:cubicBezTo>
                  <a:cubicBezTo>
                    <a:pt x="9722" y="928"/>
                    <a:pt x="9757" y="928"/>
                    <a:pt x="9845" y="910"/>
                  </a:cubicBezTo>
                  <a:cubicBezTo>
                    <a:pt x="9889" y="1007"/>
                    <a:pt x="9951" y="981"/>
                    <a:pt x="9995" y="1069"/>
                  </a:cubicBezTo>
                  <a:cubicBezTo>
                    <a:pt x="10022" y="1095"/>
                    <a:pt x="10057" y="1060"/>
                    <a:pt x="10084" y="1043"/>
                  </a:cubicBezTo>
                  <a:cubicBezTo>
                    <a:pt x="10084" y="1228"/>
                    <a:pt x="10269" y="1449"/>
                    <a:pt x="10225" y="1625"/>
                  </a:cubicBezTo>
                  <a:lnTo>
                    <a:pt x="10366" y="1820"/>
                  </a:lnTo>
                  <a:cubicBezTo>
                    <a:pt x="10508" y="1740"/>
                    <a:pt x="10499" y="1616"/>
                    <a:pt x="10587" y="1519"/>
                  </a:cubicBezTo>
                  <a:cubicBezTo>
                    <a:pt x="10728" y="1669"/>
                    <a:pt x="10711" y="1405"/>
                    <a:pt x="10825" y="1422"/>
                  </a:cubicBezTo>
                  <a:lnTo>
                    <a:pt x="10896" y="1519"/>
                  </a:lnTo>
                  <a:cubicBezTo>
                    <a:pt x="10949" y="1484"/>
                    <a:pt x="10931" y="1431"/>
                    <a:pt x="11011" y="1405"/>
                  </a:cubicBezTo>
                  <a:cubicBezTo>
                    <a:pt x="11099" y="1555"/>
                    <a:pt x="11117" y="1572"/>
                    <a:pt x="11187" y="1696"/>
                  </a:cubicBezTo>
                  <a:cubicBezTo>
                    <a:pt x="11152" y="1740"/>
                    <a:pt x="11143" y="1793"/>
                    <a:pt x="11170" y="1855"/>
                  </a:cubicBezTo>
                  <a:cubicBezTo>
                    <a:pt x="11240" y="1943"/>
                    <a:pt x="11232" y="1811"/>
                    <a:pt x="11276" y="1855"/>
                  </a:cubicBezTo>
                  <a:lnTo>
                    <a:pt x="11346" y="1961"/>
                  </a:lnTo>
                  <a:lnTo>
                    <a:pt x="11258" y="2023"/>
                  </a:lnTo>
                  <a:cubicBezTo>
                    <a:pt x="11355" y="2102"/>
                    <a:pt x="11311" y="2243"/>
                    <a:pt x="11426" y="2208"/>
                  </a:cubicBezTo>
                  <a:cubicBezTo>
                    <a:pt x="11452" y="2182"/>
                    <a:pt x="11276" y="2084"/>
                    <a:pt x="11399" y="2031"/>
                  </a:cubicBezTo>
                  <a:lnTo>
                    <a:pt x="11956" y="2808"/>
                  </a:lnTo>
                  <a:cubicBezTo>
                    <a:pt x="11991" y="2835"/>
                    <a:pt x="12026" y="2817"/>
                    <a:pt x="12053" y="2853"/>
                  </a:cubicBezTo>
                  <a:cubicBezTo>
                    <a:pt x="12106" y="2817"/>
                    <a:pt x="12088" y="2764"/>
                    <a:pt x="12168" y="2729"/>
                  </a:cubicBezTo>
                  <a:cubicBezTo>
                    <a:pt x="12282" y="2835"/>
                    <a:pt x="12326" y="2782"/>
                    <a:pt x="12397" y="2950"/>
                  </a:cubicBezTo>
                  <a:cubicBezTo>
                    <a:pt x="12477" y="2923"/>
                    <a:pt x="12397" y="2861"/>
                    <a:pt x="12371" y="2817"/>
                  </a:cubicBezTo>
                  <a:cubicBezTo>
                    <a:pt x="12326" y="2720"/>
                    <a:pt x="12432" y="2844"/>
                    <a:pt x="12441" y="2870"/>
                  </a:cubicBezTo>
                  <a:cubicBezTo>
                    <a:pt x="12547" y="3065"/>
                    <a:pt x="12839" y="3294"/>
                    <a:pt x="12750" y="3444"/>
                  </a:cubicBezTo>
                  <a:cubicBezTo>
                    <a:pt x="12830" y="3471"/>
                    <a:pt x="12900" y="3462"/>
                    <a:pt x="12962" y="3603"/>
                  </a:cubicBezTo>
                  <a:cubicBezTo>
                    <a:pt x="12927" y="3621"/>
                    <a:pt x="12900" y="3533"/>
                    <a:pt x="12865" y="3559"/>
                  </a:cubicBezTo>
                  <a:cubicBezTo>
                    <a:pt x="12847" y="3577"/>
                    <a:pt x="12856" y="3594"/>
                    <a:pt x="12839" y="3612"/>
                  </a:cubicBezTo>
                  <a:cubicBezTo>
                    <a:pt x="12892" y="3665"/>
                    <a:pt x="12953" y="3709"/>
                    <a:pt x="13015" y="3674"/>
                  </a:cubicBezTo>
                  <a:cubicBezTo>
                    <a:pt x="13165" y="3833"/>
                    <a:pt x="13183" y="4027"/>
                    <a:pt x="13342" y="4124"/>
                  </a:cubicBezTo>
                  <a:cubicBezTo>
                    <a:pt x="13183" y="4045"/>
                    <a:pt x="13360" y="4265"/>
                    <a:pt x="13430" y="4248"/>
                  </a:cubicBezTo>
                  <a:cubicBezTo>
                    <a:pt x="13545" y="4407"/>
                    <a:pt x="13660" y="4592"/>
                    <a:pt x="13766" y="4725"/>
                  </a:cubicBezTo>
                  <a:cubicBezTo>
                    <a:pt x="14066" y="5060"/>
                    <a:pt x="14304" y="5599"/>
                    <a:pt x="14605" y="5793"/>
                  </a:cubicBezTo>
                  <a:cubicBezTo>
                    <a:pt x="14622" y="5846"/>
                    <a:pt x="14560" y="5819"/>
                    <a:pt x="14534" y="5837"/>
                  </a:cubicBezTo>
                  <a:cubicBezTo>
                    <a:pt x="14560" y="5864"/>
                    <a:pt x="14560" y="5881"/>
                    <a:pt x="14552" y="5899"/>
                  </a:cubicBezTo>
                  <a:cubicBezTo>
                    <a:pt x="14605" y="5970"/>
                    <a:pt x="14631" y="5934"/>
                    <a:pt x="14684" y="5996"/>
                  </a:cubicBezTo>
                  <a:cubicBezTo>
                    <a:pt x="14719" y="6040"/>
                    <a:pt x="14711" y="6137"/>
                    <a:pt x="14746" y="6181"/>
                  </a:cubicBezTo>
                  <a:cubicBezTo>
                    <a:pt x="14790" y="6226"/>
                    <a:pt x="14852" y="6208"/>
                    <a:pt x="14878" y="6270"/>
                  </a:cubicBezTo>
                  <a:cubicBezTo>
                    <a:pt x="14922" y="6323"/>
                    <a:pt x="14922" y="6367"/>
                    <a:pt x="14869" y="6393"/>
                  </a:cubicBezTo>
                  <a:cubicBezTo>
                    <a:pt x="14931" y="6429"/>
                    <a:pt x="15011" y="6385"/>
                    <a:pt x="15064" y="6517"/>
                  </a:cubicBezTo>
                  <a:cubicBezTo>
                    <a:pt x="15028" y="6535"/>
                    <a:pt x="15011" y="6482"/>
                    <a:pt x="14984" y="6499"/>
                  </a:cubicBezTo>
                  <a:cubicBezTo>
                    <a:pt x="14967" y="6561"/>
                    <a:pt x="15055" y="6605"/>
                    <a:pt x="15081" y="6694"/>
                  </a:cubicBezTo>
                  <a:cubicBezTo>
                    <a:pt x="15090" y="6702"/>
                    <a:pt x="15073" y="6773"/>
                    <a:pt x="15073" y="6773"/>
                  </a:cubicBezTo>
                  <a:cubicBezTo>
                    <a:pt x="15187" y="6967"/>
                    <a:pt x="15390" y="7135"/>
                    <a:pt x="15452" y="7259"/>
                  </a:cubicBezTo>
                  <a:cubicBezTo>
                    <a:pt x="15488" y="7267"/>
                    <a:pt x="15523" y="7267"/>
                    <a:pt x="15558" y="7259"/>
                  </a:cubicBezTo>
                  <a:cubicBezTo>
                    <a:pt x="15549" y="7418"/>
                    <a:pt x="15735" y="7550"/>
                    <a:pt x="15841" y="7656"/>
                  </a:cubicBezTo>
                  <a:lnTo>
                    <a:pt x="15779" y="7709"/>
                  </a:lnTo>
                  <a:cubicBezTo>
                    <a:pt x="15832" y="7753"/>
                    <a:pt x="15885" y="7833"/>
                    <a:pt x="15956" y="7806"/>
                  </a:cubicBezTo>
                  <a:cubicBezTo>
                    <a:pt x="15982" y="7903"/>
                    <a:pt x="15867" y="7824"/>
                    <a:pt x="15841" y="7850"/>
                  </a:cubicBezTo>
                  <a:cubicBezTo>
                    <a:pt x="15903" y="7939"/>
                    <a:pt x="15973" y="7930"/>
                    <a:pt x="16035" y="7974"/>
                  </a:cubicBezTo>
                  <a:cubicBezTo>
                    <a:pt x="16097" y="8097"/>
                    <a:pt x="16212" y="8239"/>
                    <a:pt x="16335" y="8292"/>
                  </a:cubicBezTo>
                  <a:cubicBezTo>
                    <a:pt x="16344" y="8336"/>
                    <a:pt x="16344" y="8380"/>
                    <a:pt x="16362" y="8424"/>
                  </a:cubicBezTo>
                  <a:cubicBezTo>
                    <a:pt x="16715" y="8707"/>
                    <a:pt x="17042" y="9095"/>
                    <a:pt x="17289" y="9537"/>
                  </a:cubicBezTo>
                  <a:cubicBezTo>
                    <a:pt x="17359" y="9581"/>
                    <a:pt x="17421" y="9625"/>
                    <a:pt x="17483" y="9660"/>
                  </a:cubicBezTo>
                  <a:cubicBezTo>
                    <a:pt x="17545" y="9775"/>
                    <a:pt x="17563" y="9872"/>
                    <a:pt x="17651" y="9996"/>
                  </a:cubicBezTo>
                  <a:cubicBezTo>
                    <a:pt x="17624" y="10014"/>
                    <a:pt x="17598" y="10031"/>
                    <a:pt x="17563" y="10058"/>
                  </a:cubicBezTo>
                  <a:cubicBezTo>
                    <a:pt x="17669" y="10120"/>
                    <a:pt x="17872" y="10199"/>
                    <a:pt x="17845" y="10349"/>
                  </a:cubicBezTo>
                  <a:cubicBezTo>
                    <a:pt x="17766" y="10358"/>
                    <a:pt x="17748" y="10217"/>
                    <a:pt x="17721" y="10172"/>
                  </a:cubicBezTo>
                  <a:cubicBezTo>
                    <a:pt x="17651" y="10128"/>
                    <a:pt x="17580" y="10190"/>
                    <a:pt x="17518" y="10084"/>
                  </a:cubicBezTo>
                  <a:cubicBezTo>
                    <a:pt x="17501" y="10128"/>
                    <a:pt x="17518" y="10172"/>
                    <a:pt x="17545" y="10217"/>
                  </a:cubicBezTo>
                  <a:cubicBezTo>
                    <a:pt x="17457" y="10164"/>
                    <a:pt x="17377" y="10278"/>
                    <a:pt x="17315" y="10270"/>
                  </a:cubicBezTo>
                  <a:cubicBezTo>
                    <a:pt x="17156" y="10252"/>
                    <a:pt x="17121" y="10075"/>
                    <a:pt x="16971" y="9987"/>
                  </a:cubicBezTo>
                  <a:cubicBezTo>
                    <a:pt x="16944" y="9934"/>
                    <a:pt x="16900" y="9872"/>
                    <a:pt x="16971" y="9837"/>
                  </a:cubicBezTo>
                  <a:cubicBezTo>
                    <a:pt x="16927" y="9810"/>
                    <a:pt x="16891" y="9802"/>
                    <a:pt x="16847" y="9766"/>
                  </a:cubicBezTo>
                  <a:cubicBezTo>
                    <a:pt x="16812" y="9802"/>
                    <a:pt x="16830" y="9846"/>
                    <a:pt x="16874" y="9899"/>
                  </a:cubicBezTo>
                  <a:cubicBezTo>
                    <a:pt x="16786" y="9881"/>
                    <a:pt x="16688" y="9678"/>
                    <a:pt x="16662" y="9599"/>
                  </a:cubicBezTo>
                  <a:cubicBezTo>
                    <a:pt x="16750" y="9581"/>
                    <a:pt x="16733" y="9572"/>
                    <a:pt x="16759" y="9501"/>
                  </a:cubicBezTo>
                  <a:cubicBezTo>
                    <a:pt x="16706" y="9440"/>
                    <a:pt x="16609" y="9475"/>
                    <a:pt x="16627" y="9360"/>
                  </a:cubicBezTo>
                  <a:cubicBezTo>
                    <a:pt x="16600" y="9387"/>
                    <a:pt x="16582" y="9387"/>
                    <a:pt x="16565" y="9369"/>
                  </a:cubicBezTo>
                  <a:cubicBezTo>
                    <a:pt x="16494" y="9422"/>
                    <a:pt x="16741" y="9554"/>
                    <a:pt x="16618" y="9590"/>
                  </a:cubicBezTo>
                  <a:cubicBezTo>
                    <a:pt x="16547" y="9484"/>
                    <a:pt x="16450" y="9378"/>
                    <a:pt x="16432" y="9281"/>
                  </a:cubicBezTo>
                  <a:cubicBezTo>
                    <a:pt x="16344" y="9201"/>
                    <a:pt x="16353" y="9334"/>
                    <a:pt x="16282" y="9307"/>
                  </a:cubicBezTo>
                  <a:cubicBezTo>
                    <a:pt x="16335" y="9387"/>
                    <a:pt x="16432" y="9413"/>
                    <a:pt x="16424" y="9510"/>
                  </a:cubicBezTo>
                  <a:cubicBezTo>
                    <a:pt x="16379" y="9537"/>
                    <a:pt x="16335" y="9546"/>
                    <a:pt x="16300" y="9519"/>
                  </a:cubicBezTo>
                  <a:cubicBezTo>
                    <a:pt x="16273" y="9554"/>
                    <a:pt x="16273" y="9599"/>
                    <a:pt x="16282" y="9643"/>
                  </a:cubicBezTo>
                  <a:cubicBezTo>
                    <a:pt x="16388" y="9705"/>
                    <a:pt x="16318" y="9554"/>
                    <a:pt x="16379" y="9537"/>
                  </a:cubicBezTo>
                  <a:cubicBezTo>
                    <a:pt x="16406" y="9599"/>
                    <a:pt x="16450" y="9563"/>
                    <a:pt x="16485" y="9546"/>
                  </a:cubicBezTo>
                  <a:cubicBezTo>
                    <a:pt x="16556" y="9607"/>
                    <a:pt x="16529" y="9652"/>
                    <a:pt x="16565" y="9705"/>
                  </a:cubicBezTo>
                  <a:cubicBezTo>
                    <a:pt x="16529" y="9722"/>
                    <a:pt x="16503" y="9660"/>
                    <a:pt x="16476" y="9625"/>
                  </a:cubicBezTo>
                  <a:cubicBezTo>
                    <a:pt x="16406" y="9731"/>
                    <a:pt x="16582" y="9749"/>
                    <a:pt x="16644" y="9766"/>
                  </a:cubicBezTo>
                  <a:cubicBezTo>
                    <a:pt x="16715" y="9855"/>
                    <a:pt x="16680" y="9925"/>
                    <a:pt x="16680" y="10005"/>
                  </a:cubicBezTo>
                  <a:cubicBezTo>
                    <a:pt x="16733" y="10049"/>
                    <a:pt x="16794" y="9934"/>
                    <a:pt x="16839" y="10040"/>
                  </a:cubicBezTo>
                  <a:cubicBezTo>
                    <a:pt x="16847" y="10102"/>
                    <a:pt x="16812" y="10146"/>
                    <a:pt x="16786" y="10199"/>
                  </a:cubicBezTo>
                  <a:cubicBezTo>
                    <a:pt x="16830" y="10217"/>
                    <a:pt x="16883" y="10172"/>
                    <a:pt x="16927" y="10208"/>
                  </a:cubicBezTo>
                  <a:cubicBezTo>
                    <a:pt x="17112" y="10429"/>
                    <a:pt x="17306" y="10764"/>
                    <a:pt x="17536" y="11055"/>
                  </a:cubicBezTo>
                  <a:cubicBezTo>
                    <a:pt x="17571" y="11117"/>
                    <a:pt x="17624" y="11038"/>
                    <a:pt x="17660" y="11082"/>
                  </a:cubicBezTo>
                  <a:cubicBezTo>
                    <a:pt x="17677" y="11047"/>
                    <a:pt x="17660" y="11002"/>
                    <a:pt x="17633" y="10949"/>
                  </a:cubicBezTo>
                  <a:cubicBezTo>
                    <a:pt x="17748" y="10967"/>
                    <a:pt x="17748" y="10826"/>
                    <a:pt x="17792" y="10755"/>
                  </a:cubicBezTo>
                  <a:lnTo>
                    <a:pt x="17827" y="10808"/>
                  </a:lnTo>
                  <a:lnTo>
                    <a:pt x="17863" y="10852"/>
                  </a:lnTo>
                  <a:cubicBezTo>
                    <a:pt x="17774" y="10870"/>
                    <a:pt x="17721" y="10932"/>
                    <a:pt x="17783" y="11029"/>
                  </a:cubicBezTo>
                  <a:cubicBezTo>
                    <a:pt x="17872" y="10994"/>
                    <a:pt x="17748" y="10923"/>
                    <a:pt x="17863" y="10897"/>
                  </a:cubicBezTo>
                  <a:cubicBezTo>
                    <a:pt x="17872" y="11038"/>
                    <a:pt x="17951" y="11082"/>
                    <a:pt x="18066" y="11135"/>
                  </a:cubicBezTo>
                  <a:cubicBezTo>
                    <a:pt x="18075" y="11055"/>
                    <a:pt x="17995" y="11038"/>
                    <a:pt x="17960" y="10985"/>
                  </a:cubicBezTo>
                  <a:cubicBezTo>
                    <a:pt x="17898" y="10879"/>
                    <a:pt x="17916" y="10782"/>
                    <a:pt x="17889" y="10693"/>
                  </a:cubicBezTo>
                  <a:cubicBezTo>
                    <a:pt x="17942" y="10702"/>
                    <a:pt x="18066" y="10693"/>
                    <a:pt x="18022" y="10596"/>
                  </a:cubicBezTo>
                  <a:cubicBezTo>
                    <a:pt x="18110" y="10658"/>
                    <a:pt x="18198" y="10711"/>
                    <a:pt x="18295" y="10738"/>
                  </a:cubicBezTo>
                  <a:cubicBezTo>
                    <a:pt x="18357" y="10799"/>
                    <a:pt x="18287" y="10826"/>
                    <a:pt x="18322" y="10870"/>
                  </a:cubicBezTo>
                  <a:cubicBezTo>
                    <a:pt x="18348" y="10958"/>
                    <a:pt x="18428" y="10985"/>
                    <a:pt x="18490" y="11055"/>
                  </a:cubicBezTo>
                  <a:cubicBezTo>
                    <a:pt x="18516" y="11091"/>
                    <a:pt x="18490" y="11117"/>
                    <a:pt x="18516" y="11144"/>
                  </a:cubicBezTo>
                  <a:cubicBezTo>
                    <a:pt x="18578" y="11232"/>
                    <a:pt x="18657" y="11276"/>
                    <a:pt x="18702" y="11356"/>
                  </a:cubicBezTo>
                  <a:cubicBezTo>
                    <a:pt x="18790" y="11523"/>
                    <a:pt x="19028" y="11815"/>
                    <a:pt x="19152" y="11983"/>
                  </a:cubicBezTo>
                  <a:cubicBezTo>
                    <a:pt x="19178" y="12027"/>
                    <a:pt x="19178" y="12150"/>
                    <a:pt x="19276" y="12115"/>
                  </a:cubicBezTo>
                  <a:cubicBezTo>
                    <a:pt x="19346" y="12168"/>
                    <a:pt x="19267" y="12194"/>
                    <a:pt x="19302" y="12247"/>
                  </a:cubicBezTo>
                  <a:cubicBezTo>
                    <a:pt x="19329" y="12292"/>
                    <a:pt x="19355" y="12283"/>
                    <a:pt x="19390" y="12265"/>
                  </a:cubicBezTo>
                  <a:cubicBezTo>
                    <a:pt x="19461" y="12327"/>
                    <a:pt x="19337" y="12353"/>
                    <a:pt x="19390" y="12406"/>
                  </a:cubicBezTo>
                  <a:cubicBezTo>
                    <a:pt x="19443" y="12512"/>
                    <a:pt x="19549" y="12512"/>
                    <a:pt x="19532" y="12609"/>
                  </a:cubicBezTo>
                  <a:cubicBezTo>
                    <a:pt x="19558" y="12636"/>
                    <a:pt x="19593" y="12601"/>
                    <a:pt x="19620" y="12583"/>
                  </a:cubicBezTo>
                  <a:cubicBezTo>
                    <a:pt x="19629" y="12698"/>
                    <a:pt x="19699" y="12813"/>
                    <a:pt x="19805" y="12945"/>
                  </a:cubicBezTo>
                  <a:cubicBezTo>
                    <a:pt x="19841" y="12954"/>
                    <a:pt x="19876" y="12954"/>
                    <a:pt x="19911" y="12945"/>
                  </a:cubicBezTo>
                  <a:cubicBezTo>
                    <a:pt x="20106" y="13228"/>
                    <a:pt x="20582" y="13916"/>
                    <a:pt x="20953" y="14349"/>
                  </a:cubicBezTo>
                  <a:cubicBezTo>
                    <a:pt x="21015" y="14420"/>
                    <a:pt x="21077" y="14446"/>
                    <a:pt x="21147" y="14517"/>
                  </a:cubicBezTo>
                  <a:cubicBezTo>
                    <a:pt x="21280" y="14667"/>
                    <a:pt x="21351" y="14852"/>
                    <a:pt x="21492" y="14958"/>
                  </a:cubicBezTo>
                  <a:cubicBezTo>
                    <a:pt x="21412" y="14817"/>
                    <a:pt x="21483" y="14817"/>
                    <a:pt x="21589" y="14958"/>
                  </a:cubicBezTo>
                  <a:cubicBezTo>
                    <a:pt x="21527" y="14879"/>
                    <a:pt x="21951" y="15479"/>
                    <a:pt x="22110" y="15682"/>
                  </a:cubicBezTo>
                  <a:cubicBezTo>
                    <a:pt x="22154" y="15735"/>
                    <a:pt x="22128" y="15753"/>
                    <a:pt x="22163" y="15797"/>
                  </a:cubicBezTo>
                  <a:cubicBezTo>
                    <a:pt x="22207" y="15859"/>
                    <a:pt x="22304" y="15938"/>
                    <a:pt x="22366" y="16027"/>
                  </a:cubicBezTo>
                  <a:cubicBezTo>
                    <a:pt x="22410" y="16106"/>
                    <a:pt x="22437" y="16177"/>
                    <a:pt x="22463" y="16212"/>
                  </a:cubicBezTo>
                  <a:cubicBezTo>
                    <a:pt x="22525" y="16292"/>
                    <a:pt x="22640" y="16318"/>
                    <a:pt x="22737" y="16503"/>
                  </a:cubicBezTo>
                  <a:cubicBezTo>
                    <a:pt x="22763" y="16539"/>
                    <a:pt x="22763" y="16627"/>
                    <a:pt x="22763" y="16618"/>
                  </a:cubicBezTo>
                  <a:cubicBezTo>
                    <a:pt x="22799" y="16671"/>
                    <a:pt x="22913" y="16715"/>
                    <a:pt x="22975" y="16768"/>
                  </a:cubicBezTo>
                  <a:cubicBezTo>
                    <a:pt x="22984" y="16786"/>
                    <a:pt x="22984" y="16839"/>
                    <a:pt x="23019" y="16883"/>
                  </a:cubicBezTo>
                  <a:cubicBezTo>
                    <a:pt x="23090" y="16971"/>
                    <a:pt x="23205" y="17051"/>
                    <a:pt x="23284" y="17157"/>
                  </a:cubicBezTo>
                  <a:cubicBezTo>
                    <a:pt x="23355" y="17245"/>
                    <a:pt x="23593" y="17625"/>
                    <a:pt x="23717" y="17748"/>
                  </a:cubicBezTo>
                  <a:cubicBezTo>
                    <a:pt x="23752" y="17793"/>
                    <a:pt x="23832" y="17793"/>
                    <a:pt x="23867" y="17863"/>
                  </a:cubicBezTo>
                  <a:cubicBezTo>
                    <a:pt x="23814" y="17863"/>
                    <a:pt x="23779" y="17819"/>
                    <a:pt x="23726" y="17819"/>
                  </a:cubicBezTo>
                  <a:cubicBezTo>
                    <a:pt x="23770" y="17881"/>
                    <a:pt x="23823" y="17890"/>
                    <a:pt x="23867" y="17960"/>
                  </a:cubicBezTo>
                  <a:cubicBezTo>
                    <a:pt x="23911" y="17969"/>
                    <a:pt x="23929" y="17960"/>
                    <a:pt x="23911" y="17934"/>
                  </a:cubicBezTo>
                  <a:cubicBezTo>
                    <a:pt x="24026" y="17951"/>
                    <a:pt x="23999" y="18040"/>
                    <a:pt x="23894" y="17996"/>
                  </a:cubicBezTo>
                  <a:cubicBezTo>
                    <a:pt x="23999" y="18084"/>
                    <a:pt x="24026" y="18128"/>
                    <a:pt x="24079" y="18208"/>
                  </a:cubicBezTo>
                  <a:cubicBezTo>
                    <a:pt x="24097" y="18234"/>
                    <a:pt x="24300" y="18419"/>
                    <a:pt x="24335" y="18472"/>
                  </a:cubicBezTo>
                  <a:cubicBezTo>
                    <a:pt x="24388" y="18543"/>
                    <a:pt x="24388" y="18596"/>
                    <a:pt x="24450" y="18676"/>
                  </a:cubicBezTo>
                  <a:cubicBezTo>
                    <a:pt x="24618" y="18887"/>
                    <a:pt x="24865" y="19179"/>
                    <a:pt x="24980" y="19355"/>
                  </a:cubicBezTo>
                  <a:cubicBezTo>
                    <a:pt x="25041" y="19444"/>
                    <a:pt x="25209" y="19585"/>
                    <a:pt x="25280" y="19673"/>
                  </a:cubicBezTo>
                  <a:cubicBezTo>
                    <a:pt x="25324" y="19735"/>
                    <a:pt x="25289" y="19726"/>
                    <a:pt x="25315" y="19762"/>
                  </a:cubicBezTo>
                  <a:cubicBezTo>
                    <a:pt x="25359" y="19859"/>
                    <a:pt x="25518" y="19991"/>
                    <a:pt x="25571" y="20071"/>
                  </a:cubicBezTo>
                  <a:cubicBezTo>
                    <a:pt x="25589" y="20115"/>
                    <a:pt x="25589" y="20141"/>
                    <a:pt x="25589" y="20159"/>
                  </a:cubicBezTo>
                  <a:cubicBezTo>
                    <a:pt x="25545" y="20159"/>
                    <a:pt x="25501" y="20159"/>
                    <a:pt x="25474" y="20159"/>
                  </a:cubicBezTo>
                  <a:cubicBezTo>
                    <a:pt x="25377" y="20159"/>
                    <a:pt x="25218" y="20159"/>
                    <a:pt x="25165" y="20177"/>
                  </a:cubicBezTo>
                  <a:cubicBezTo>
                    <a:pt x="25130" y="20177"/>
                    <a:pt x="25139" y="20230"/>
                    <a:pt x="25121" y="20230"/>
                  </a:cubicBezTo>
                  <a:cubicBezTo>
                    <a:pt x="25050" y="20247"/>
                    <a:pt x="25006" y="20221"/>
                    <a:pt x="24935" y="20230"/>
                  </a:cubicBezTo>
                  <a:cubicBezTo>
                    <a:pt x="24856" y="20238"/>
                    <a:pt x="24891" y="20265"/>
                    <a:pt x="24803" y="20274"/>
                  </a:cubicBezTo>
                  <a:cubicBezTo>
                    <a:pt x="24706" y="20291"/>
                    <a:pt x="24573" y="20274"/>
                    <a:pt x="24494" y="20291"/>
                  </a:cubicBezTo>
                  <a:cubicBezTo>
                    <a:pt x="24432" y="20300"/>
                    <a:pt x="24361" y="20344"/>
                    <a:pt x="24247" y="20380"/>
                  </a:cubicBezTo>
                  <a:cubicBezTo>
                    <a:pt x="24141" y="20406"/>
                    <a:pt x="23999" y="20433"/>
                    <a:pt x="23823" y="20415"/>
                  </a:cubicBezTo>
                  <a:cubicBezTo>
                    <a:pt x="23849" y="20459"/>
                    <a:pt x="23549" y="20530"/>
                    <a:pt x="23284" y="20574"/>
                  </a:cubicBezTo>
                  <a:cubicBezTo>
                    <a:pt x="23222" y="20583"/>
                    <a:pt x="23099" y="20565"/>
                    <a:pt x="23037" y="20574"/>
                  </a:cubicBezTo>
                  <a:cubicBezTo>
                    <a:pt x="22799" y="20618"/>
                    <a:pt x="22578" y="20671"/>
                    <a:pt x="22348" y="20724"/>
                  </a:cubicBezTo>
                  <a:cubicBezTo>
                    <a:pt x="22128" y="20768"/>
                    <a:pt x="21898" y="20812"/>
                    <a:pt x="21677" y="20821"/>
                  </a:cubicBezTo>
                  <a:cubicBezTo>
                    <a:pt x="21580" y="20830"/>
                    <a:pt x="21465" y="20768"/>
                    <a:pt x="21395" y="20839"/>
                  </a:cubicBezTo>
                  <a:cubicBezTo>
                    <a:pt x="21421" y="20865"/>
                    <a:pt x="21492" y="20848"/>
                    <a:pt x="21545" y="20839"/>
                  </a:cubicBezTo>
                  <a:cubicBezTo>
                    <a:pt x="21474" y="20901"/>
                    <a:pt x="21050" y="20971"/>
                    <a:pt x="21024" y="20856"/>
                  </a:cubicBezTo>
                  <a:cubicBezTo>
                    <a:pt x="21024" y="20927"/>
                    <a:pt x="20927" y="20901"/>
                    <a:pt x="20777" y="20945"/>
                  </a:cubicBezTo>
                  <a:cubicBezTo>
                    <a:pt x="20706" y="20971"/>
                    <a:pt x="20618" y="21060"/>
                    <a:pt x="20379" y="21060"/>
                  </a:cubicBezTo>
                  <a:cubicBezTo>
                    <a:pt x="20353" y="21007"/>
                    <a:pt x="20432" y="20998"/>
                    <a:pt x="20503" y="20989"/>
                  </a:cubicBezTo>
                  <a:cubicBezTo>
                    <a:pt x="20468" y="20962"/>
                    <a:pt x="20379" y="20901"/>
                    <a:pt x="20529" y="20901"/>
                  </a:cubicBezTo>
                  <a:cubicBezTo>
                    <a:pt x="20476" y="20821"/>
                    <a:pt x="20441" y="20936"/>
                    <a:pt x="20353" y="20927"/>
                  </a:cubicBezTo>
                  <a:cubicBezTo>
                    <a:pt x="20379" y="20892"/>
                    <a:pt x="20388" y="20856"/>
                    <a:pt x="20370" y="20812"/>
                  </a:cubicBezTo>
                  <a:cubicBezTo>
                    <a:pt x="20247" y="20804"/>
                    <a:pt x="20264" y="20865"/>
                    <a:pt x="20159" y="20865"/>
                  </a:cubicBezTo>
                  <a:cubicBezTo>
                    <a:pt x="20176" y="20804"/>
                    <a:pt x="20141" y="20777"/>
                    <a:pt x="20088" y="20768"/>
                  </a:cubicBezTo>
                  <a:cubicBezTo>
                    <a:pt x="20061" y="20768"/>
                    <a:pt x="20035" y="20768"/>
                    <a:pt x="20008" y="20777"/>
                  </a:cubicBezTo>
                  <a:cubicBezTo>
                    <a:pt x="19982" y="20786"/>
                    <a:pt x="19955" y="20795"/>
                    <a:pt x="19947" y="20812"/>
                  </a:cubicBezTo>
                  <a:cubicBezTo>
                    <a:pt x="19955" y="20821"/>
                    <a:pt x="19955" y="20830"/>
                    <a:pt x="19973" y="20839"/>
                  </a:cubicBezTo>
                  <a:cubicBezTo>
                    <a:pt x="19982" y="20848"/>
                    <a:pt x="19991" y="20856"/>
                    <a:pt x="20008" y="20865"/>
                  </a:cubicBezTo>
                  <a:cubicBezTo>
                    <a:pt x="20035" y="20874"/>
                    <a:pt x="20061" y="20883"/>
                    <a:pt x="20097" y="20892"/>
                  </a:cubicBezTo>
                  <a:cubicBezTo>
                    <a:pt x="20150" y="20918"/>
                    <a:pt x="20211" y="20936"/>
                    <a:pt x="20229" y="20998"/>
                  </a:cubicBezTo>
                  <a:cubicBezTo>
                    <a:pt x="20176" y="21042"/>
                    <a:pt x="20053" y="21068"/>
                    <a:pt x="20026" y="21139"/>
                  </a:cubicBezTo>
                  <a:cubicBezTo>
                    <a:pt x="20017" y="21130"/>
                    <a:pt x="20008" y="21130"/>
                    <a:pt x="20000" y="21121"/>
                  </a:cubicBezTo>
                  <a:cubicBezTo>
                    <a:pt x="20000" y="21121"/>
                    <a:pt x="19991" y="21113"/>
                    <a:pt x="19991" y="21113"/>
                  </a:cubicBezTo>
                  <a:cubicBezTo>
                    <a:pt x="19982" y="21095"/>
                    <a:pt x="19973" y="21086"/>
                    <a:pt x="19964" y="21077"/>
                  </a:cubicBezTo>
                  <a:cubicBezTo>
                    <a:pt x="19947" y="21051"/>
                    <a:pt x="19938" y="21024"/>
                    <a:pt x="19911" y="21015"/>
                  </a:cubicBezTo>
                  <a:cubicBezTo>
                    <a:pt x="19823" y="21024"/>
                    <a:pt x="19858" y="21148"/>
                    <a:pt x="19955" y="21113"/>
                  </a:cubicBezTo>
                  <a:cubicBezTo>
                    <a:pt x="19858" y="21227"/>
                    <a:pt x="19752" y="21086"/>
                    <a:pt x="19726" y="21007"/>
                  </a:cubicBezTo>
                  <a:cubicBezTo>
                    <a:pt x="19673" y="21077"/>
                    <a:pt x="19549" y="21086"/>
                    <a:pt x="19593" y="21219"/>
                  </a:cubicBezTo>
                  <a:cubicBezTo>
                    <a:pt x="19558" y="21227"/>
                    <a:pt x="19514" y="21227"/>
                    <a:pt x="19505" y="21263"/>
                  </a:cubicBezTo>
                  <a:cubicBezTo>
                    <a:pt x="19443" y="21219"/>
                    <a:pt x="19302" y="21245"/>
                    <a:pt x="19276" y="21148"/>
                  </a:cubicBezTo>
                  <a:cubicBezTo>
                    <a:pt x="19355" y="21130"/>
                    <a:pt x="19426" y="21121"/>
                    <a:pt x="19408" y="21219"/>
                  </a:cubicBezTo>
                  <a:lnTo>
                    <a:pt x="19567" y="21201"/>
                  </a:lnTo>
                  <a:cubicBezTo>
                    <a:pt x="19576" y="21086"/>
                    <a:pt x="19408" y="21183"/>
                    <a:pt x="19426" y="21077"/>
                  </a:cubicBezTo>
                  <a:cubicBezTo>
                    <a:pt x="19514" y="21033"/>
                    <a:pt x="19505" y="21051"/>
                    <a:pt x="19576" y="21086"/>
                  </a:cubicBezTo>
                  <a:cubicBezTo>
                    <a:pt x="19558" y="20989"/>
                    <a:pt x="19434" y="21024"/>
                    <a:pt x="19408" y="20936"/>
                  </a:cubicBezTo>
                  <a:cubicBezTo>
                    <a:pt x="19311" y="20945"/>
                    <a:pt x="19284" y="21051"/>
                    <a:pt x="19196" y="20998"/>
                  </a:cubicBezTo>
                  <a:cubicBezTo>
                    <a:pt x="19178" y="20865"/>
                    <a:pt x="19390" y="20759"/>
                    <a:pt x="19346" y="20698"/>
                  </a:cubicBezTo>
                  <a:cubicBezTo>
                    <a:pt x="19408" y="20636"/>
                    <a:pt x="19505" y="20698"/>
                    <a:pt x="19611" y="20636"/>
                  </a:cubicBezTo>
                  <a:cubicBezTo>
                    <a:pt x="19567" y="20698"/>
                    <a:pt x="19620" y="20671"/>
                    <a:pt x="19629" y="20742"/>
                  </a:cubicBezTo>
                  <a:cubicBezTo>
                    <a:pt x="19770" y="20733"/>
                    <a:pt x="19664" y="20547"/>
                    <a:pt x="19823" y="20547"/>
                  </a:cubicBezTo>
                  <a:cubicBezTo>
                    <a:pt x="19894" y="20539"/>
                    <a:pt x="19858" y="20565"/>
                    <a:pt x="19858" y="20600"/>
                  </a:cubicBezTo>
                  <a:cubicBezTo>
                    <a:pt x="19894" y="20609"/>
                    <a:pt x="19902" y="20592"/>
                    <a:pt x="19911" y="20574"/>
                  </a:cubicBezTo>
                  <a:cubicBezTo>
                    <a:pt x="19911" y="20556"/>
                    <a:pt x="19911" y="20539"/>
                    <a:pt x="19947" y="20539"/>
                  </a:cubicBezTo>
                  <a:cubicBezTo>
                    <a:pt x="20114" y="20477"/>
                    <a:pt x="20106" y="20592"/>
                    <a:pt x="20264" y="20547"/>
                  </a:cubicBezTo>
                  <a:cubicBezTo>
                    <a:pt x="20379" y="20486"/>
                    <a:pt x="20167" y="20494"/>
                    <a:pt x="20194" y="20415"/>
                  </a:cubicBezTo>
                  <a:cubicBezTo>
                    <a:pt x="20229" y="20459"/>
                    <a:pt x="20370" y="20389"/>
                    <a:pt x="20397" y="20441"/>
                  </a:cubicBezTo>
                  <a:cubicBezTo>
                    <a:pt x="20485" y="20424"/>
                    <a:pt x="20335" y="20380"/>
                    <a:pt x="20300" y="20380"/>
                  </a:cubicBezTo>
                  <a:cubicBezTo>
                    <a:pt x="20370" y="20318"/>
                    <a:pt x="20574" y="20362"/>
                    <a:pt x="20644" y="20274"/>
                  </a:cubicBezTo>
                  <a:cubicBezTo>
                    <a:pt x="20538" y="20194"/>
                    <a:pt x="20538" y="20336"/>
                    <a:pt x="20432" y="20327"/>
                  </a:cubicBezTo>
                  <a:cubicBezTo>
                    <a:pt x="20397" y="20274"/>
                    <a:pt x="20256" y="20283"/>
                    <a:pt x="20326" y="20203"/>
                  </a:cubicBezTo>
                  <a:cubicBezTo>
                    <a:pt x="20159" y="20194"/>
                    <a:pt x="20203" y="20300"/>
                    <a:pt x="20061" y="20300"/>
                  </a:cubicBezTo>
                  <a:cubicBezTo>
                    <a:pt x="19938" y="20309"/>
                    <a:pt x="20017" y="20238"/>
                    <a:pt x="19876" y="20291"/>
                  </a:cubicBezTo>
                  <a:cubicBezTo>
                    <a:pt x="19823" y="20318"/>
                    <a:pt x="19788" y="20353"/>
                    <a:pt x="19735" y="20371"/>
                  </a:cubicBezTo>
                  <a:cubicBezTo>
                    <a:pt x="19673" y="20336"/>
                    <a:pt x="19593" y="20327"/>
                    <a:pt x="19505" y="20318"/>
                  </a:cubicBezTo>
                  <a:cubicBezTo>
                    <a:pt x="19408" y="20362"/>
                    <a:pt x="19593" y="20309"/>
                    <a:pt x="19549" y="20397"/>
                  </a:cubicBezTo>
                  <a:cubicBezTo>
                    <a:pt x="19443" y="20503"/>
                    <a:pt x="19161" y="20397"/>
                    <a:pt x="19134" y="20503"/>
                  </a:cubicBezTo>
                  <a:cubicBezTo>
                    <a:pt x="19072" y="20477"/>
                    <a:pt x="19019" y="20450"/>
                    <a:pt x="18914" y="20477"/>
                  </a:cubicBezTo>
                  <a:cubicBezTo>
                    <a:pt x="18940" y="20327"/>
                    <a:pt x="19090" y="20512"/>
                    <a:pt x="19152" y="20424"/>
                  </a:cubicBezTo>
                  <a:cubicBezTo>
                    <a:pt x="19028" y="20327"/>
                    <a:pt x="18878" y="20274"/>
                    <a:pt x="18746" y="20194"/>
                  </a:cubicBezTo>
                  <a:cubicBezTo>
                    <a:pt x="18649" y="20300"/>
                    <a:pt x="18852" y="20327"/>
                    <a:pt x="18922" y="20336"/>
                  </a:cubicBezTo>
                  <a:cubicBezTo>
                    <a:pt x="18922" y="20441"/>
                    <a:pt x="18684" y="20380"/>
                    <a:pt x="18763" y="20530"/>
                  </a:cubicBezTo>
                  <a:cubicBezTo>
                    <a:pt x="18710" y="20539"/>
                    <a:pt x="18684" y="20521"/>
                    <a:pt x="18666" y="20486"/>
                  </a:cubicBezTo>
                  <a:cubicBezTo>
                    <a:pt x="18622" y="20565"/>
                    <a:pt x="18472" y="20565"/>
                    <a:pt x="18340" y="20583"/>
                  </a:cubicBezTo>
                  <a:cubicBezTo>
                    <a:pt x="18340" y="20530"/>
                    <a:pt x="18472" y="20556"/>
                    <a:pt x="18446" y="20486"/>
                  </a:cubicBezTo>
                  <a:cubicBezTo>
                    <a:pt x="18375" y="20459"/>
                    <a:pt x="18304" y="20450"/>
                    <a:pt x="18225" y="20433"/>
                  </a:cubicBezTo>
                  <a:cubicBezTo>
                    <a:pt x="18145" y="20450"/>
                    <a:pt x="18172" y="20530"/>
                    <a:pt x="18181" y="20609"/>
                  </a:cubicBezTo>
                  <a:cubicBezTo>
                    <a:pt x="18110" y="20600"/>
                    <a:pt x="17969" y="20671"/>
                    <a:pt x="17933" y="20609"/>
                  </a:cubicBezTo>
                  <a:cubicBezTo>
                    <a:pt x="17907" y="20486"/>
                    <a:pt x="18075" y="20627"/>
                    <a:pt x="18110" y="20530"/>
                  </a:cubicBezTo>
                  <a:cubicBezTo>
                    <a:pt x="18013" y="20415"/>
                    <a:pt x="17942" y="20583"/>
                    <a:pt x="17836" y="20539"/>
                  </a:cubicBezTo>
                  <a:cubicBezTo>
                    <a:pt x="17836" y="20592"/>
                    <a:pt x="17880" y="20592"/>
                    <a:pt x="17880" y="20645"/>
                  </a:cubicBezTo>
                  <a:lnTo>
                    <a:pt x="17607" y="20680"/>
                  </a:lnTo>
                  <a:cubicBezTo>
                    <a:pt x="17501" y="20636"/>
                    <a:pt x="17827" y="20671"/>
                    <a:pt x="17774" y="20574"/>
                  </a:cubicBezTo>
                  <a:cubicBezTo>
                    <a:pt x="17695" y="20521"/>
                    <a:pt x="17563" y="20645"/>
                    <a:pt x="17448" y="20645"/>
                  </a:cubicBezTo>
                  <a:cubicBezTo>
                    <a:pt x="17624" y="20715"/>
                    <a:pt x="17280" y="20715"/>
                    <a:pt x="17174" y="20742"/>
                  </a:cubicBezTo>
                  <a:cubicBezTo>
                    <a:pt x="17086" y="20706"/>
                    <a:pt x="17333" y="20698"/>
                    <a:pt x="17386" y="20680"/>
                  </a:cubicBezTo>
                  <a:cubicBezTo>
                    <a:pt x="17324" y="20574"/>
                    <a:pt x="17148" y="20689"/>
                    <a:pt x="17086" y="20724"/>
                  </a:cubicBezTo>
                  <a:cubicBezTo>
                    <a:pt x="16997" y="20662"/>
                    <a:pt x="16759" y="20645"/>
                    <a:pt x="16680" y="20751"/>
                  </a:cubicBezTo>
                  <a:cubicBezTo>
                    <a:pt x="16733" y="20804"/>
                    <a:pt x="16900" y="20733"/>
                    <a:pt x="16989" y="20733"/>
                  </a:cubicBezTo>
                  <a:cubicBezTo>
                    <a:pt x="17006" y="20795"/>
                    <a:pt x="16883" y="20759"/>
                    <a:pt x="16839" y="20786"/>
                  </a:cubicBezTo>
                  <a:cubicBezTo>
                    <a:pt x="16733" y="20795"/>
                    <a:pt x="16600" y="20795"/>
                    <a:pt x="16574" y="20874"/>
                  </a:cubicBezTo>
                  <a:cubicBezTo>
                    <a:pt x="16388" y="20821"/>
                    <a:pt x="16273" y="20883"/>
                    <a:pt x="16053" y="20892"/>
                  </a:cubicBezTo>
                  <a:cubicBezTo>
                    <a:pt x="16017" y="20901"/>
                    <a:pt x="16035" y="20945"/>
                    <a:pt x="16000" y="20954"/>
                  </a:cubicBezTo>
                  <a:cubicBezTo>
                    <a:pt x="15920" y="20971"/>
                    <a:pt x="15894" y="20927"/>
                    <a:pt x="15894" y="20856"/>
                  </a:cubicBezTo>
                  <a:cubicBezTo>
                    <a:pt x="15699" y="20971"/>
                    <a:pt x="15549" y="20848"/>
                    <a:pt x="15373" y="20927"/>
                  </a:cubicBezTo>
                  <a:cubicBezTo>
                    <a:pt x="15302" y="20874"/>
                    <a:pt x="15382" y="20865"/>
                    <a:pt x="15390" y="20812"/>
                  </a:cubicBezTo>
                  <a:cubicBezTo>
                    <a:pt x="15337" y="20821"/>
                    <a:pt x="15329" y="20795"/>
                    <a:pt x="15293" y="20795"/>
                  </a:cubicBezTo>
                  <a:cubicBezTo>
                    <a:pt x="15258" y="20804"/>
                    <a:pt x="15267" y="20883"/>
                    <a:pt x="15302" y="20874"/>
                  </a:cubicBezTo>
                  <a:cubicBezTo>
                    <a:pt x="15231" y="20998"/>
                    <a:pt x="15099" y="20954"/>
                    <a:pt x="14984" y="21007"/>
                  </a:cubicBezTo>
                  <a:cubicBezTo>
                    <a:pt x="14984" y="21042"/>
                    <a:pt x="14984" y="21077"/>
                    <a:pt x="15020" y="21077"/>
                  </a:cubicBezTo>
                  <a:cubicBezTo>
                    <a:pt x="14958" y="21139"/>
                    <a:pt x="14852" y="21077"/>
                    <a:pt x="14755" y="21148"/>
                  </a:cubicBezTo>
                  <a:cubicBezTo>
                    <a:pt x="14808" y="21077"/>
                    <a:pt x="14746" y="20998"/>
                    <a:pt x="14666" y="20989"/>
                  </a:cubicBezTo>
                  <a:cubicBezTo>
                    <a:pt x="14675" y="20901"/>
                    <a:pt x="14737" y="21007"/>
                    <a:pt x="14790" y="20971"/>
                  </a:cubicBezTo>
                  <a:cubicBezTo>
                    <a:pt x="14790" y="20909"/>
                    <a:pt x="14755" y="20892"/>
                    <a:pt x="14684" y="20901"/>
                  </a:cubicBezTo>
                  <a:cubicBezTo>
                    <a:pt x="14560" y="20945"/>
                    <a:pt x="14719" y="21042"/>
                    <a:pt x="14649" y="21104"/>
                  </a:cubicBezTo>
                  <a:cubicBezTo>
                    <a:pt x="14507" y="21068"/>
                    <a:pt x="14499" y="21077"/>
                    <a:pt x="14313" y="21095"/>
                  </a:cubicBezTo>
                  <a:lnTo>
                    <a:pt x="14296" y="21007"/>
                  </a:lnTo>
                  <a:cubicBezTo>
                    <a:pt x="14145" y="21033"/>
                    <a:pt x="14119" y="21130"/>
                    <a:pt x="13942" y="21139"/>
                  </a:cubicBezTo>
                  <a:cubicBezTo>
                    <a:pt x="13978" y="21060"/>
                    <a:pt x="13889" y="21086"/>
                    <a:pt x="13872" y="21068"/>
                  </a:cubicBezTo>
                  <a:cubicBezTo>
                    <a:pt x="13845" y="21033"/>
                    <a:pt x="13872" y="20954"/>
                    <a:pt x="13792" y="20962"/>
                  </a:cubicBezTo>
                  <a:cubicBezTo>
                    <a:pt x="13704" y="21042"/>
                    <a:pt x="13916" y="21033"/>
                    <a:pt x="13881" y="21148"/>
                  </a:cubicBezTo>
                  <a:cubicBezTo>
                    <a:pt x="13766" y="21183"/>
                    <a:pt x="13783" y="21060"/>
                    <a:pt x="13660" y="21095"/>
                  </a:cubicBezTo>
                  <a:cubicBezTo>
                    <a:pt x="13616" y="21113"/>
                    <a:pt x="13660" y="21148"/>
                    <a:pt x="13695" y="21148"/>
                  </a:cubicBezTo>
                  <a:cubicBezTo>
                    <a:pt x="13642" y="21227"/>
                    <a:pt x="13563" y="21139"/>
                    <a:pt x="13483" y="21148"/>
                  </a:cubicBezTo>
                  <a:cubicBezTo>
                    <a:pt x="13404" y="21157"/>
                    <a:pt x="13315" y="21219"/>
                    <a:pt x="13245" y="21236"/>
                  </a:cubicBezTo>
                  <a:cubicBezTo>
                    <a:pt x="13165" y="21254"/>
                    <a:pt x="13086" y="21210"/>
                    <a:pt x="13033" y="21263"/>
                  </a:cubicBezTo>
                  <a:cubicBezTo>
                    <a:pt x="13015" y="21219"/>
                    <a:pt x="13051" y="21210"/>
                    <a:pt x="13051" y="21174"/>
                  </a:cubicBezTo>
                  <a:cubicBezTo>
                    <a:pt x="12953" y="21183"/>
                    <a:pt x="12945" y="21280"/>
                    <a:pt x="12874" y="21227"/>
                  </a:cubicBezTo>
                  <a:cubicBezTo>
                    <a:pt x="12856" y="21166"/>
                    <a:pt x="12953" y="21183"/>
                    <a:pt x="12953" y="21139"/>
                  </a:cubicBezTo>
                  <a:cubicBezTo>
                    <a:pt x="12839" y="21121"/>
                    <a:pt x="12874" y="21219"/>
                    <a:pt x="12777" y="21219"/>
                  </a:cubicBezTo>
                  <a:cubicBezTo>
                    <a:pt x="12803" y="21289"/>
                    <a:pt x="12909" y="21263"/>
                    <a:pt x="12918" y="21360"/>
                  </a:cubicBezTo>
                  <a:cubicBezTo>
                    <a:pt x="12892" y="21351"/>
                    <a:pt x="12821" y="21395"/>
                    <a:pt x="12794" y="21377"/>
                  </a:cubicBezTo>
                  <a:cubicBezTo>
                    <a:pt x="12786" y="21369"/>
                    <a:pt x="12839" y="21333"/>
                    <a:pt x="12821" y="21324"/>
                  </a:cubicBezTo>
                  <a:cubicBezTo>
                    <a:pt x="12741" y="21263"/>
                    <a:pt x="12662" y="21227"/>
                    <a:pt x="12503" y="21227"/>
                  </a:cubicBezTo>
                  <a:cubicBezTo>
                    <a:pt x="12415" y="21263"/>
                    <a:pt x="12600" y="21271"/>
                    <a:pt x="12512" y="21333"/>
                  </a:cubicBezTo>
                  <a:cubicBezTo>
                    <a:pt x="12424" y="21333"/>
                    <a:pt x="12353" y="21316"/>
                    <a:pt x="12265" y="21316"/>
                  </a:cubicBezTo>
                  <a:lnTo>
                    <a:pt x="12256" y="21227"/>
                  </a:lnTo>
                  <a:cubicBezTo>
                    <a:pt x="12185" y="21201"/>
                    <a:pt x="12185" y="21245"/>
                    <a:pt x="12132" y="21245"/>
                  </a:cubicBezTo>
                  <a:cubicBezTo>
                    <a:pt x="12017" y="21245"/>
                    <a:pt x="12009" y="21166"/>
                    <a:pt x="11956" y="21298"/>
                  </a:cubicBezTo>
                  <a:cubicBezTo>
                    <a:pt x="12017" y="21316"/>
                    <a:pt x="12168" y="21369"/>
                    <a:pt x="12000" y="21404"/>
                  </a:cubicBezTo>
                  <a:cubicBezTo>
                    <a:pt x="12053" y="21457"/>
                    <a:pt x="12229" y="21386"/>
                    <a:pt x="12335" y="21386"/>
                  </a:cubicBezTo>
                  <a:cubicBezTo>
                    <a:pt x="12362" y="21475"/>
                    <a:pt x="12203" y="21457"/>
                    <a:pt x="12132" y="21466"/>
                  </a:cubicBezTo>
                  <a:cubicBezTo>
                    <a:pt x="12035" y="21483"/>
                    <a:pt x="11920" y="21492"/>
                    <a:pt x="11858" y="21501"/>
                  </a:cubicBezTo>
                  <a:lnTo>
                    <a:pt x="11841" y="21369"/>
                  </a:lnTo>
                  <a:cubicBezTo>
                    <a:pt x="11708" y="21386"/>
                    <a:pt x="11682" y="21448"/>
                    <a:pt x="11735" y="21519"/>
                  </a:cubicBezTo>
                  <a:cubicBezTo>
                    <a:pt x="11673" y="21528"/>
                    <a:pt x="11611" y="21536"/>
                    <a:pt x="11549" y="21545"/>
                  </a:cubicBezTo>
                  <a:cubicBezTo>
                    <a:pt x="11558" y="21510"/>
                    <a:pt x="11602" y="21492"/>
                    <a:pt x="11602" y="21457"/>
                  </a:cubicBezTo>
                  <a:cubicBezTo>
                    <a:pt x="11461" y="21492"/>
                    <a:pt x="11399" y="21430"/>
                    <a:pt x="11258" y="21475"/>
                  </a:cubicBezTo>
                  <a:cubicBezTo>
                    <a:pt x="11267" y="21448"/>
                    <a:pt x="11285" y="21439"/>
                    <a:pt x="11285" y="21413"/>
                  </a:cubicBezTo>
                  <a:cubicBezTo>
                    <a:pt x="11046" y="21413"/>
                    <a:pt x="10923" y="21466"/>
                    <a:pt x="10702" y="21466"/>
                  </a:cubicBezTo>
                  <a:cubicBezTo>
                    <a:pt x="10693" y="21563"/>
                    <a:pt x="10605" y="21616"/>
                    <a:pt x="10446" y="21607"/>
                  </a:cubicBezTo>
                  <a:cubicBezTo>
                    <a:pt x="10463" y="21713"/>
                    <a:pt x="10613" y="21554"/>
                    <a:pt x="10693" y="21634"/>
                  </a:cubicBezTo>
                  <a:cubicBezTo>
                    <a:pt x="10649" y="21704"/>
                    <a:pt x="10463" y="21669"/>
                    <a:pt x="10357" y="21704"/>
                  </a:cubicBezTo>
                  <a:cubicBezTo>
                    <a:pt x="10340" y="21660"/>
                    <a:pt x="10375" y="21651"/>
                    <a:pt x="10419" y="21642"/>
                  </a:cubicBezTo>
                  <a:cubicBezTo>
                    <a:pt x="10304" y="21625"/>
                    <a:pt x="10410" y="21536"/>
                    <a:pt x="10340" y="21510"/>
                  </a:cubicBezTo>
                  <a:cubicBezTo>
                    <a:pt x="10190" y="21510"/>
                    <a:pt x="10384" y="21581"/>
                    <a:pt x="10287" y="21607"/>
                  </a:cubicBezTo>
                  <a:cubicBezTo>
                    <a:pt x="10154" y="21651"/>
                    <a:pt x="10198" y="21492"/>
                    <a:pt x="10066" y="21554"/>
                  </a:cubicBezTo>
                  <a:cubicBezTo>
                    <a:pt x="10004" y="21563"/>
                    <a:pt x="10119" y="21642"/>
                    <a:pt x="10048" y="21686"/>
                  </a:cubicBezTo>
                  <a:cubicBezTo>
                    <a:pt x="9969" y="21634"/>
                    <a:pt x="9801" y="21775"/>
                    <a:pt x="9863" y="21660"/>
                  </a:cubicBezTo>
                  <a:cubicBezTo>
                    <a:pt x="9722" y="21731"/>
                    <a:pt x="9572" y="21748"/>
                    <a:pt x="9439" y="21748"/>
                  </a:cubicBezTo>
                  <a:cubicBezTo>
                    <a:pt x="9413" y="21881"/>
                    <a:pt x="9572" y="21792"/>
                    <a:pt x="9660" y="21801"/>
                  </a:cubicBezTo>
                  <a:cubicBezTo>
                    <a:pt x="9651" y="21907"/>
                    <a:pt x="9527" y="21828"/>
                    <a:pt x="9448" y="21854"/>
                  </a:cubicBezTo>
                  <a:cubicBezTo>
                    <a:pt x="9377" y="21872"/>
                    <a:pt x="9360" y="21943"/>
                    <a:pt x="9280" y="21934"/>
                  </a:cubicBezTo>
                  <a:cubicBezTo>
                    <a:pt x="9236" y="21845"/>
                    <a:pt x="9307" y="21837"/>
                    <a:pt x="9386" y="21837"/>
                  </a:cubicBezTo>
                  <a:cubicBezTo>
                    <a:pt x="9377" y="21775"/>
                    <a:pt x="9307" y="21784"/>
                    <a:pt x="9227" y="21801"/>
                  </a:cubicBezTo>
                  <a:cubicBezTo>
                    <a:pt x="9236" y="21731"/>
                    <a:pt x="9254" y="21704"/>
                    <a:pt x="9183" y="21669"/>
                  </a:cubicBezTo>
                  <a:cubicBezTo>
                    <a:pt x="9139" y="21686"/>
                    <a:pt x="9227" y="21784"/>
                    <a:pt x="9139" y="21810"/>
                  </a:cubicBezTo>
                  <a:cubicBezTo>
                    <a:pt x="9112" y="21890"/>
                    <a:pt x="9280" y="21890"/>
                    <a:pt x="9183" y="21943"/>
                  </a:cubicBezTo>
                  <a:cubicBezTo>
                    <a:pt x="9104" y="21960"/>
                    <a:pt x="9148" y="21934"/>
                    <a:pt x="9148" y="21898"/>
                  </a:cubicBezTo>
                  <a:cubicBezTo>
                    <a:pt x="8998" y="21943"/>
                    <a:pt x="8953" y="21934"/>
                    <a:pt x="8786" y="21943"/>
                  </a:cubicBezTo>
                  <a:cubicBezTo>
                    <a:pt x="8759" y="21810"/>
                    <a:pt x="8945" y="21960"/>
                    <a:pt x="8927" y="21845"/>
                  </a:cubicBezTo>
                  <a:cubicBezTo>
                    <a:pt x="8848" y="21775"/>
                    <a:pt x="8830" y="21837"/>
                    <a:pt x="8733" y="21810"/>
                  </a:cubicBezTo>
                  <a:cubicBezTo>
                    <a:pt x="8662" y="21819"/>
                    <a:pt x="8742" y="21898"/>
                    <a:pt x="8742" y="21890"/>
                  </a:cubicBezTo>
                  <a:cubicBezTo>
                    <a:pt x="8733" y="21996"/>
                    <a:pt x="8636" y="21890"/>
                    <a:pt x="8671" y="22013"/>
                  </a:cubicBezTo>
                  <a:cubicBezTo>
                    <a:pt x="8547" y="22013"/>
                    <a:pt x="8486" y="22110"/>
                    <a:pt x="8397" y="22049"/>
                  </a:cubicBezTo>
                  <a:cubicBezTo>
                    <a:pt x="8335" y="22146"/>
                    <a:pt x="8053" y="22137"/>
                    <a:pt x="7823" y="22181"/>
                  </a:cubicBezTo>
                  <a:cubicBezTo>
                    <a:pt x="7691" y="22216"/>
                    <a:pt x="7682" y="22243"/>
                    <a:pt x="7576" y="22190"/>
                  </a:cubicBezTo>
                  <a:cubicBezTo>
                    <a:pt x="7541" y="22199"/>
                    <a:pt x="7558" y="22243"/>
                    <a:pt x="7523" y="22252"/>
                  </a:cubicBezTo>
                  <a:cubicBezTo>
                    <a:pt x="7126" y="22278"/>
                    <a:pt x="6914" y="22402"/>
                    <a:pt x="6578" y="22384"/>
                  </a:cubicBezTo>
                  <a:cubicBezTo>
                    <a:pt x="6543" y="22393"/>
                    <a:pt x="6561" y="22437"/>
                    <a:pt x="6525" y="22446"/>
                  </a:cubicBezTo>
                  <a:cubicBezTo>
                    <a:pt x="6446" y="22464"/>
                    <a:pt x="6446" y="22402"/>
                    <a:pt x="6366" y="22437"/>
                  </a:cubicBezTo>
                  <a:cubicBezTo>
                    <a:pt x="6322" y="22340"/>
                    <a:pt x="6419" y="22340"/>
                    <a:pt x="6437" y="22287"/>
                  </a:cubicBezTo>
                  <a:cubicBezTo>
                    <a:pt x="6499" y="22331"/>
                    <a:pt x="6631" y="22393"/>
                    <a:pt x="6720" y="22305"/>
                  </a:cubicBezTo>
                  <a:cubicBezTo>
                    <a:pt x="6693" y="22225"/>
                    <a:pt x="6605" y="22313"/>
                    <a:pt x="6534" y="22278"/>
                  </a:cubicBezTo>
                  <a:cubicBezTo>
                    <a:pt x="6516" y="22269"/>
                    <a:pt x="6508" y="22199"/>
                    <a:pt x="6490" y="22199"/>
                  </a:cubicBezTo>
                  <a:cubicBezTo>
                    <a:pt x="6437" y="22181"/>
                    <a:pt x="6366" y="22199"/>
                    <a:pt x="6305" y="22190"/>
                  </a:cubicBezTo>
                  <a:cubicBezTo>
                    <a:pt x="6278" y="22287"/>
                    <a:pt x="6402" y="22199"/>
                    <a:pt x="6375" y="22296"/>
                  </a:cubicBezTo>
                  <a:cubicBezTo>
                    <a:pt x="6340" y="22340"/>
                    <a:pt x="6163" y="22419"/>
                    <a:pt x="6305" y="22446"/>
                  </a:cubicBezTo>
                  <a:cubicBezTo>
                    <a:pt x="6296" y="22481"/>
                    <a:pt x="6040" y="22543"/>
                    <a:pt x="6057" y="22446"/>
                  </a:cubicBezTo>
                  <a:cubicBezTo>
                    <a:pt x="6022" y="22481"/>
                    <a:pt x="5978" y="22499"/>
                    <a:pt x="5934" y="22508"/>
                  </a:cubicBezTo>
                  <a:cubicBezTo>
                    <a:pt x="5916" y="22516"/>
                    <a:pt x="5890" y="22525"/>
                    <a:pt x="5863" y="22525"/>
                  </a:cubicBezTo>
                  <a:cubicBezTo>
                    <a:pt x="5837" y="22534"/>
                    <a:pt x="5810" y="22534"/>
                    <a:pt x="5775" y="22534"/>
                  </a:cubicBezTo>
                  <a:cubicBezTo>
                    <a:pt x="5651" y="22552"/>
                    <a:pt x="5501" y="22552"/>
                    <a:pt x="5351" y="22569"/>
                  </a:cubicBezTo>
                  <a:cubicBezTo>
                    <a:pt x="5024" y="22614"/>
                    <a:pt x="4609" y="22711"/>
                    <a:pt x="4327" y="22764"/>
                  </a:cubicBezTo>
                  <a:cubicBezTo>
                    <a:pt x="4221" y="22799"/>
                    <a:pt x="4274" y="22720"/>
                    <a:pt x="4203" y="22728"/>
                  </a:cubicBezTo>
                  <a:cubicBezTo>
                    <a:pt x="4115" y="22764"/>
                    <a:pt x="4044" y="22746"/>
                    <a:pt x="4026" y="22755"/>
                  </a:cubicBezTo>
                  <a:cubicBezTo>
                    <a:pt x="3965" y="22773"/>
                    <a:pt x="3921" y="22861"/>
                    <a:pt x="3823" y="22834"/>
                  </a:cubicBezTo>
                  <a:cubicBezTo>
                    <a:pt x="3806" y="22746"/>
                    <a:pt x="3912" y="22773"/>
                    <a:pt x="3973" y="22728"/>
                  </a:cubicBezTo>
                  <a:cubicBezTo>
                    <a:pt x="4000" y="22711"/>
                    <a:pt x="4062" y="22640"/>
                    <a:pt x="4088" y="22631"/>
                  </a:cubicBezTo>
                  <a:cubicBezTo>
                    <a:pt x="4132" y="22614"/>
                    <a:pt x="4238" y="22693"/>
                    <a:pt x="4265" y="22578"/>
                  </a:cubicBezTo>
                  <a:cubicBezTo>
                    <a:pt x="4283" y="22525"/>
                    <a:pt x="4212" y="22605"/>
                    <a:pt x="4168" y="22596"/>
                  </a:cubicBezTo>
                  <a:cubicBezTo>
                    <a:pt x="4159" y="22587"/>
                    <a:pt x="4212" y="22446"/>
                    <a:pt x="4079" y="22516"/>
                  </a:cubicBezTo>
                  <a:cubicBezTo>
                    <a:pt x="4026" y="22596"/>
                    <a:pt x="4230" y="22481"/>
                    <a:pt x="4132" y="22596"/>
                  </a:cubicBezTo>
                  <a:cubicBezTo>
                    <a:pt x="4044" y="22622"/>
                    <a:pt x="3965" y="22622"/>
                    <a:pt x="3885" y="22614"/>
                  </a:cubicBezTo>
                  <a:cubicBezTo>
                    <a:pt x="3815" y="22605"/>
                    <a:pt x="3744" y="22587"/>
                    <a:pt x="3664" y="22605"/>
                  </a:cubicBezTo>
                  <a:cubicBezTo>
                    <a:pt x="3603" y="22711"/>
                    <a:pt x="3868" y="22596"/>
                    <a:pt x="3885" y="22658"/>
                  </a:cubicBezTo>
                  <a:cubicBezTo>
                    <a:pt x="3868" y="22773"/>
                    <a:pt x="3753" y="22764"/>
                    <a:pt x="3709" y="22852"/>
                  </a:cubicBezTo>
                  <a:cubicBezTo>
                    <a:pt x="3514" y="22905"/>
                    <a:pt x="3347" y="22923"/>
                    <a:pt x="3205" y="22931"/>
                  </a:cubicBezTo>
                  <a:cubicBezTo>
                    <a:pt x="3064" y="22931"/>
                    <a:pt x="2940" y="22923"/>
                    <a:pt x="2826" y="22914"/>
                  </a:cubicBezTo>
                  <a:cubicBezTo>
                    <a:pt x="2543" y="23037"/>
                    <a:pt x="2269" y="23099"/>
                    <a:pt x="2102" y="23073"/>
                  </a:cubicBezTo>
                  <a:cubicBezTo>
                    <a:pt x="1943" y="23196"/>
                    <a:pt x="1978" y="23223"/>
                    <a:pt x="2084" y="23214"/>
                  </a:cubicBezTo>
                  <a:cubicBezTo>
                    <a:pt x="1996" y="23294"/>
                    <a:pt x="1890" y="23267"/>
                    <a:pt x="1793" y="23338"/>
                  </a:cubicBezTo>
                  <a:cubicBezTo>
                    <a:pt x="1669" y="23461"/>
                    <a:pt x="1907" y="23320"/>
                    <a:pt x="1951" y="23320"/>
                  </a:cubicBezTo>
                  <a:cubicBezTo>
                    <a:pt x="2084" y="23294"/>
                    <a:pt x="2181" y="23320"/>
                    <a:pt x="2340" y="23294"/>
                  </a:cubicBezTo>
                  <a:cubicBezTo>
                    <a:pt x="2393" y="23276"/>
                    <a:pt x="2428" y="23223"/>
                    <a:pt x="2472" y="23214"/>
                  </a:cubicBezTo>
                  <a:cubicBezTo>
                    <a:pt x="2631" y="23179"/>
                    <a:pt x="2631" y="23223"/>
                    <a:pt x="2693" y="23241"/>
                  </a:cubicBezTo>
                  <a:cubicBezTo>
                    <a:pt x="2799" y="23214"/>
                    <a:pt x="2684" y="23196"/>
                    <a:pt x="2808" y="23143"/>
                  </a:cubicBezTo>
                  <a:cubicBezTo>
                    <a:pt x="2914" y="23152"/>
                    <a:pt x="3064" y="23126"/>
                    <a:pt x="3205" y="23099"/>
                  </a:cubicBezTo>
                  <a:cubicBezTo>
                    <a:pt x="3347" y="23064"/>
                    <a:pt x="3488" y="23037"/>
                    <a:pt x="3594" y="23064"/>
                  </a:cubicBezTo>
                  <a:cubicBezTo>
                    <a:pt x="3426" y="23179"/>
                    <a:pt x="3762" y="23108"/>
                    <a:pt x="3735" y="23214"/>
                  </a:cubicBezTo>
                  <a:cubicBezTo>
                    <a:pt x="3832" y="23205"/>
                    <a:pt x="3779" y="23046"/>
                    <a:pt x="3912" y="23073"/>
                  </a:cubicBezTo>
                  <a:cubicBezTo>
                    <a:pt x="3921" y="23037"/>
                    <a:pt x="3850" y="23055"/>
                    <a:pt x="3806" y="23064"/>
                  </a:cubicBezTo>
                  <a:cubicBezTo>
                    <a:pt x="3700" y="23055"/>
                    <a:pt x="3894" y="23011"/>
                    <a:pt x="3938" y="23011"/>
                  </a:cubicBezTo>
                  <a:cubicBezTo>
                    <a:pt x="4018" y="23029"/>
                    <a:pt x="4035" y="23090"/>
                    <a:pt x="4177" y="23064"/>
                  </a:cubicBezTo>
                  <a:cubicBezTo>
                    <a:pt x="4247" y="22967"/>
                    <a:pt x="4106" y="23029"/>
                    <a:pt x="4044" y="23029"/>
                  </a:cubicBezTo>
                  <a:cubicBezTo>
                    <a:pt x="4088" y="22931"/>
                    <a:pt x="4168" y="22984"/>
                    <a:pt x="4247" y="22976"/>
                  </a:cubicBezTo>
                  <a:cubicBezTo>
                    <a:pt x="4415" y="22940"/>
                    <a:pt x="4671" y="22861"/>
                    <a:pt x="4874" y="22861"/>
                  </a:cubicBezTo>
                  <a:cubicBezTo>
                    <a:pt x="4883" y="22914"/>
                    <a:pt x="4812" y="22923"/>
                    <a:pt x="4751" y="22931"/>
                  </a:cubicBezTo>
                  <a:cubicBezTo>
                    <a:pt x="4768" y="22993"/>
                    <a:pt x="4830" y="22984"/>
                    <a:pt x="4883" y="22949"/>
                  </a:cubicBezTo>
                  <a:cubicBezTo>
                    <a:pt x="4945" y="22923"/>
                    <a:pt x="5007" y="22861"/>
                    <a:pt x="5033" y="22834"/>
                  </a:cubicBezTo>
                  <a:cubicBezTo>
                    <a:pt x="5342" y="22799"/>
                    <a:pt x="5369" y="22923"/>
                    <a:pt x="5660" y="22861"/>
                  </a:cubicBezTo>
                  <a:cubicBezTo>
                    <a:pt x="5686" y="22755"/>
                    <a:pt x="5466" y="22852"/>
                    <a:pt x="5377" y="22843"/>
                  </a:cubicBezTo>
                  <a:cubicBezTo>
                    <a:pt x="5457" y="22799"/>
                    <a:pt x="5536" y="22773"/>
                    <a:pt x="5616" y="22755"/>
                  </a:cubicBezTo>
                  <a:cubicBezTo>
                    <a:pt x="5660" y="22746"/>
                    <a:pt x="5695" y="22737"/>
                    <a:pt x="5739" y="22737"/>
                  </a:cubicBezTo>
                  <a:lnTo>
                    <a:pt x="5801" y="22728"/>
                  </a:lnTo>
                  <a:cubicBezTo>
                    <a:pt x="5828" y="22728"/>
                    <a:pt x="5845" y="22728"/>
                    <a:pt x="5863" y="22728"/>
                  </a:cubicBezTo>
                  <a:cubicBezTo>
                    <a:pt x="5996" y="22720"/>
                    <a:pt x="6119" y="22728"/>
                    <a:pt x="6216" y="22702"/>
                  </a:cubicBezTo>
                  <a:cubicBezTo>
                    <a:pt x="6234" y="22693"/>
                    <a:pt x="6269" y="22640"/>
                    <a:pt x="6269" y="22640"/>
                  </a:cubicBezTo>
                  <a:cubicBezTo>
                    <a:pt x="6313" y="22631"/>
                    <a:pt x="6269" y="22693"/>
                    <a:pt x="6278" y="22693"/>
                  </a:cubicBezTo>
                  <a:cubicBezTo>
                    <a:pt x="6340" y="22684"/>
                    <a:pt x="6402" y="22622"/>
                    <a:pt x="6455" y="22614"/>
                  </a:cubicBezTo>
                  <a:cubicBezTo>
                    <a:pt x="6569" y="22596"/>
                    <a:pt x="6614" y="22684"/>
                    <a:pt x="6711" y="22667"/>
                  </a:cubicBezTo>
                  <a:cubicBezTo>
                    <a:pt x="6746" y="22658"/>
                    <a:pt x="6728" y="22614"/>
                    <a:pt x="6728" y="22578"/>
                  </a:cubicBezTo>
                  <a:cubicBezTo>
                    <a:pt x="7020" y="22569"/>
                    <a:pt x="7258" y="22428"/>
                    <a:pt x="7461" y="22508"/>
                  </a:cubicBezTo>
                  <a:cubicBezTo>
                    <a:pt x="7497" y="22499"/>
                    <a:pt x="7470" y="22472"/>
                    <a:pt x="7461" y="22481"/>
                  </a:cubicBezTo>
                  <a:cubicBezTo>
                    <a:pt x="7558" y="22419"/>
                    <a:pt x="7841" y="22393"/>
                    <a:pt x="7920" y="22446"/>
                  </a:cubicBezTo>
                  <a:cubicBezTo>
                    <a:pt x="7982" y="22411"/>
                    <a:pt x="8053" y="22384"/>
                    <a:pt x="8088" y="22340"/>
                  </a:cubicBezTo>
                  <a:cubicBezTo>
                    <a:pt x="8335" y="22322"/>
                    <a:pt x="8680" y="22331"/>
                    <a:pt x="8962" y="22366"/>
                  </a:cubicBezTo>
                  <a:cubicBezTo>
                    <a:pt x="9024" y="22481"/>
                    <a:pt x="9112" y="22508"/>
                    <a:pt x="9121" y="22622"/>
                  </a:cubicBezTo>
                  <a:cubicBezTo>
                    <a:pt x="9377" y="22552"/>
                    <a:pt x="9501" y="22569"/>
                    <a:pt x="9757" y="22534"/>
                  </a:cubicBezTo>
                  <a:cubicBezTo>
                    <a:pt x="9783" y="22508"/>
                    <a:pt x="9801" y="22481"/>
                    <a:pt x="9810" y="22446"/>
                  </a:cubicBezTo>
                  <a:cubicBezTo>
                    <a:pt x="9881" y="22428"/>
                    <a:pt x="9925" y="22428"/>
                    <a:pt x="9960" y="22446"/>
                  </a:cubicBezTo>
                  <a:cubicBezTo>
                    <a:pt x="10040" y="22428"/>
                    <a:pt x="9925" y="22384"/>
                    <a:pt x="9889" y="22375"/>
                  </a:cubicBezTo>
                  <a:cubicBezTo>
                    <a:pt x="9748" y="22358"/>
                    <a:pt x="9739" y="22508"/>
                    <a:pt x="9625" y="22437"/>
                  </a:cubicBezTo>
                  <a:cubicBezTo>
                    <a:pt x="9678" y="22375"/>
                    <a:pt x="9766" y="22340"/>
                    <a:pt x="9889" y="22322"/>
                  </a:cubicBezTo>
                  <a:cubicBezTo>
                    <a:pt x="9872" y="22296"/>
                    <a:pt x="9854" y="22278"/>
                    <a:pt x="9819" y="22278"/>
                  </a:cubicBezTo>
                  <a:cubicBezTo>
                    <a:pt x="9828" y="22225"/>
                    <a:pt x="9863" y="22260"/>
                    <a:pt x="9881" y="22269"/>
                  </a:cubicBezTo>
                  <a:cubicBezTo>
                    <a:pt x="9898" y="22278"/>
                    <a:pt x="9960" y="22287"/>
                    <a:pt x="9951" y="22366"/>
                  </a:cubicBezTo>
                  <a:cubicBezTo>
                    <a:pt x="9995" y="22366"/>
                    <a:pt x="10031" y="22349"/>
                    <a:pt x="10075" y="22349"/>
                  </a:cubicBezTo>
                  <a:cubicBezTo>
                    <a:pt x="10093" y="22349"/>
                    <a:pt x="10119" y="22366"/>
                    <a:pt x="10137" y="22375"/>
                  </a:cubicBezTo>
                  <a:cubicBezTo>
                    <a:pt x="10154" y="22384"/>
                    <a:pt x="10172" y="22393"/>
                    <a:pt x="10172" y="22393"/>
                  </a:cubicBezTo>
                  <a:cubicBezTo>
                    <a:pt x="10225" y="22384"/>
                    <a:pt x="10216" y="22296"/>
                    <a:pt x="10322" y="22322"/>
                  </a:cubicBezTo>
                  <a:cubicBezTo>
                    <a:pt x="10340" y="22419"/>
                    <a:pt x="10499" y="22366"/>
                    <a:pt x="10525" y="22455"/>
                  </a:cubicBezTo>
                  <a:cubicBezTo>
                    <a:pt x="10613" y="22411"/>
                    <a:pt x="10463" y="22358"/>
                    <a:pt x="10534" y="22322"/>
                  </a:cubicBezTo>
                  <a:cubicBezTo>
                    <a:pt x="10631" y="22296"/>
                    <a:pt x="10684" y="22331"/>
                    <a:pt x="10640" y="22384"/>
                  </a:cubicBezTo>
                  <a:cubicBezTo>
                    <a:pt x="10702" y="22296"/>
                    <a:pt x="10870" y="22428"/>
                    <a:pt x="10843" y="22278"/>
                  </a:cubicBezTo>
                  <a:cubicBezTo>
                    <a:pt x="10799" y="22181"/>
                    <a:pt x="10711" y="22375"/>
                    <a:pt x="10684" y="22296"/>
                  </a:cubicBezTo>
                  <a:cubicBezTo>
                    <a:pt x="10640" y="22207"/>
                    <a:pt x="10817" y="22234"/>
                    <a:pt x="10861" y="22216"/>
                  </a:cubicBezTo>
                  <a:cubicBezTo>
                    <a:pt x="10887" y="22207"/>
                    <a:pt x="10931" y="22154"/>
                    <a:pt x="10949" y="22154"/>
                  </a:cubicBezTo>
                  <a:cubicBezTo>
                    <a:pt x="11099" y="22101"/>
                    <a:pt x="11355" y="22066"/>
                    <a:pt x="11443" y="22137"/>
                  </a:cubicBezTo>
                  <a:cubicBezTo>
                    <a:pt x="11514" y="22084"/>
                    <a:pt x="11655" y="22128"/>
                    <a:pt x="11779" y="22093"/>
                  </a:cubicBezTo>
                  <a:cubicBezTo>
                    <a:pt x="11850" y="22075"/>
                    <a:pt x="11911" y="22022"/>
                    <a:pt x="11947" y="21987"/>
                  </a:cubicBezTo>
                  <a:cubicBezTo>
                    <a:pt x="11806" y="21934"/>
                    <a:pt x="11708" y="22057"/>
                    <a:pt x="11585" y="22040"/>
                  </a:cubicBezTo>
                  <a:cubicBezTo>
                    <a:pt x="11629" y="21934"/>
                    <a:pt x="11753" y="21934"/>
                    <a:pt x="11850" y="21916"/>
                  </a:cubicBezTo>
                  <a:cubicBezTo>
                    <a:pt x="11947" y="21907"/>
                    <a:pt x="12070" y="21943"/>
                    <a:pt x="12221" y="21898"/>
                  </a:cubicBezTo>
                  <a:cubicBezTo>
                    <a:pt x="12256" y="21978"/>
                    <a:pt x="12141" y="21960"/>
                    <a:pt x="12141" y="22022"/>
                  </a:cubicBezTo>
                  <a:cubicBezTo>
                    <a:pt x="12229" y="21978"/>
                    <a:pt x="12273" y="21916"/>
                    <a:pt x="12371" y="21872"/>
                  </a:cubicBezTo>
                  <a:cubicBezTo>
                    <a:pt x="12441" y="21951"/>
                    <a:pt x="12503" y="21881"/>
                    <a:pt x="12653" y="21890"/>
                  </a:cubicBezTo>
                  <a:cubicBezTo>
                    <a:pt x="12653" y="21819"/>
                    <a:pt x="12485" y="21943"/>
                    <a:pt x="12521" y="21828"/>
                  </a:cubicBezTo>
                  <a:cubicBezTo>
                    <a:pt x="12609" y="21810"/>
                    <a:pt x="12759" y="21828"/>
                    <a:pt x="12750" y="21739"/>
                  </a:cubicBezTo>
                  <a:cubicBezTo>
                    <a:pt x="12839" y="21775"/>
                    <a:pt x="12945" y="21775"/>
                    <a:pt x="12989" y="21845"/>
                  </a:cubicBezTo>
                  <a:cubicBezTo>
                    <a:pt x="13024" y="21819"/>
                    <a:pt x="13103" y="21810"/>
                    <a:pt x="13059" y="21731"/>
                  </a:cubicBezTo>
                  <a:cubicBezTo>
                    <a:pt x="13139" y="21686"/>
                    <a:pt x="13201" y="21792"/>
                    <a:pt x="13183" y="21686"/>
                  </a:cubicBezTo>
                  <a:cubicBezTo>
                    <a:pt x="13289" y="21669"/>
                    <a:pt x="13307" y="21766"/>
                    <a:pt x="13377" y="21792"/>
                  </a:cubicBezTo>
                  <a:cubicBezTo>
                    <a:pt x="13457" y="21757"/>
                    <a:pt x="13289" y="21757"/>
                    <a:pt x="13333" y="21660"/>
                  </a:cubicBezTo>
                  <a:cubicBezTo>
                    <a:pt x="13554" y="21722"/>
                    <a:pt x="13713" y="21598"/>
                    <a:pt x="13916" y="21616"/>
                  </a:cubicBezTo>
                  <a:cubicBezTo>
                    <a:pt x="13942" y="21589"/>
                    <a:pt x="13942" y="21545"/>
                    <a:pt x="13995" y="21545"/>
                  </a:cubicBezTo>
                  <a:cubicBezTo>
                    <a:pt x="13933" y="21678"/>
                    <a:pt x="14075" y="21581"/>
                    <a:pt x="14110" y="21669"/>
                  </a:cubicBezTo>
                  <a:cubicBezTo>
                    <a:pt x="14137" y="21616"/>
                    <a:pt x="14348" y="21554"/>
                    <a:pt x="14278" y="21510"/>
                  </a:cubicBezTo>
                  <a:cubicBezTo>
                    <a:pt x="14296" y="21413"/>
                    <a:pt x="14340" y="21528"/>
                    <a:pt x="14366" y="21528"/>
                  </a:cubicBezTo>
                  <a:cubicBezTo>
                    <a:pt x="14454" y="21483"/>
                    <a:pt x="14313" y="21457"/>
                    <a:pt x="14384" y="21413"/>
                  </a:cubicBezTo>
                  <a:cubicBezTo>
                    <a:pt x="14684" y="21386"/>
                    <a:pt x="14940" y="21324"/>
                    <a:pt x="15170" y="21280"/>
                  </a:cubicBezTo>
                  <a:cubicBezTo>
                    <a:pt x="15223" y="21271"/>
                    <a:pt x="15231" y="21298"/>
                    <a:pt x="15267" y="21289"/>
                  </a:cubicBezTo>
                  <a:cubicBezTo>
                    <a:pt x="15346" y="21280"/>
                    <a:pt x="15399" y="21210"/>
                    <a:pt x="15505" y="21201"/>
                  </a:cubicBezTo>
                  <a:cubicBezTo>
                    <a:pt x="15532" y="21201"/>
                    <a:pt x="15593" y="21201"/>
                    <a:pt x="15638" y="21245"/>
                  </a:cubicBezTo>
                  <a:cubicBezTo>
                    <a:pt x="15744" y="21219"/>
                    <a:pt x="15876" y="21192"/>
                    <a:pt x="16000" y="21166"/>
                  </a:cubicBezTo>
                  <a:cubicBezTo>
                    <a:pt x="16326" y="21086"/>
                    <a:pt x="16591" y="21068"/>
                    <a:pt x="16786" y="21254"/>
                  </a:cubicBezTo>
                  <a:cubicBezTo>
                    <a:pt x="16786" y="21369"/>
                    <a:pt x="16812" y="21457"/>
                    <a:pt x="16900" y="21466"/>
                  </a:cubicBezTo>
                  <a:cubicBezTo>
                    <a:pt x="16900" y="21510"/>
                    <a:pt x="16856" y="21536"/>
                    <a:pt x="16786" y="21536"/>
                  </a:cubicBezTo>
                  <a:cubicBezTo>
                    <a:pt x="16865" y="21581"/>
                    <a:pt x="16741" y="21748"/>
                    <a:pt x="16909" y="21739"/>
                  </a:cubicBezTo>
                  <a:cubicBezTo>
                    <a:pt x="16803" y="21775"/>
                    <a:pt x="16830" y="21890"/>
                    <a:pt x="16777" y="21951"/>
                  </a:cubicBezTo>
                  <a:cubicBezTo>
                    <a:pt x="16759" y="21978"/>
                    <a:pt x="16653" y="21951"/>
                    <a:pt x="16697" y="22022"/>
                  </a:cubicBezTo>
                  <a:cubicBezTo>
                    <a:pt x="16379" y="21987"/>
                    <a:pt x="16026" y="22066"/>
                    <a:pt x="15708" y="22066"/>
                  </a:cubicBezTo>
                  <a:cubicBezTo>
                    <a:pt x="15664" y="22066"/>
                    <a:pt x="15611" y="22031"/>
                    <a:pt x="15549" y="22031"/>
                  </a:cubicBezTo>
                  <a:cubicBezTo>
                    <a:pt x="15470" y="22040"/>
                    <a:pt x="15399" y="22093"/>
                    <a:pt x="15311" y="22093"/>
                  </a:cubicBezTo>
                  <a:cubicBezTo>
                    <a:pt x="15258" y="22093"/>
                    <a:pt x="15240" y="22075"/>
                    <a:pt x="15187" y="22084"/>
                  </a:cubicBezTo>
                  <a:cubicBezTo>
                    <a:pt x="15081" y="22101"/>
                    <a:pt x="15028" y="22190"/>
                    <a:pt x="14940" y="22110"/>
                  </a:cubicBezTo>
                  <a:cubicBezTo>
                    <a:pt x="14914" y="22128"/>
                    <a:pt x="14931" y="22172"/>
                    <a:pt x="14887" y="22181"/>
                  </a:cubicBezTo>
                  <a:cubicBezTo>
                    <a:pt x="14808" y="22181"/>
                    <a:pt x="14728" y="22216"/>
                    <a:pt x="14640" y="22207"/>
                  </a:cubicBezTo>
                  <a:cubicBezTo>
                    <a:pt x="14622" y="22207"/>
                    <a:pt x="14605" y="22199"/>
                    <a:pt x="14578" y="22190"/>
                  </a:cubicBezTo>
                  <a:cubicBezTo>
                    <a:pt x="14560" y="22181"/>
                    <a:pt x="14543" y="22172"/>
                    <a:pt x="14543" y="22172"/>
                  </a:cubicBezTo>
                  <a:cubicBezTo>
                    <a:pt x="14507" y="22172"/>
                    <a:pt x="14490" y="22225"/>
                    <a:pt x="14463" y="22234"/>
                  </a:cubicBezTo>
                  <a:cubicBezTo>
                    <a:pt x="14393" y="22260"/>
                    <a:pt x="14304" y="22225"/>
                    <a:pt x="14243" y="22234"/>
                  </a:cubicBezTo>
                  <a:cubicBezTo>
                    <a:pt x="14190" y="22252"/>
                    <a:pt x="14181" y="22287"/>
                    <a:pt x="14128" y="22305"/>
                  </a:cubicBezTo>
                  <a:cubicBezTo>
                    <a:pt x="14031" y="22340"/>
                    <a:pt x="13933" y="22340"/>
                    <a:pt x="13819" y="22322"/>
                  </a:cubicBezTo>
                  <a:cubicBezTo>
                    <a:pt x="13766" y="22313"/>
                    <a:pt x="13766" y="22349"/>
                    <a:pt x="13766" y="22384"/>
                  </a:cubicBezTo>
                  <a:cubicBezTo>
                    <a:pt x="13580" y="22358"/>
                    <a:pt x="13333" y="22428"/>
                    <a:pt x="13068" y="22472"/>
                  </a:cubicBezTo>
                  <a:cubicBezTo>
                    <a:pt x="13006" y="22446"/>
                    <a:pt x="13103" y="22358"/>
                    <a:pt x="12989" y="22349"/>
                  </a:cubicBezTo>
                  <a:cubicBezTo>
                    <a:pt x="12900" y="22393"/>
                    <a:pt x="13051" y="22446"/>
                    <a:pt x="12971" y="22490"/>
                  </a:cubicBezTo>
                  <a:cubicBezTo>
                    <a:pt x="12733" y="22508"/>
                    <a:pt x="12653" y="22516"/>
                    <a:pt x="12424" y="22561"/>
                  </a:cubicBezTo>
                  <a:cubicBezTo>
                    <a:pt x="12432" y="22525"/>
                    <a:pt x="12459" y="22499"/>
                    <a:pt x="12512" y="22499"/>
                  </a:cubicBezTo>
                  <a:cubicBezTo>
                    <a:pt x="12397" y="22411"/>
                    <a:pt x="12371" y="22587"/>
                    <a:pt x="12371" y="22596"/>
                  </a:cubicBezTo>
                  <a:cubicBezTo>
                    <a:pt x="12229" y="22640"/>
                    <a:pt x="12406" y="22525"/>
                    <a:pt x="12300" y="22525"/>
                  </a:cubicBezTo>
                  <a:cubicBezTo>
                    <a:pt x="12229" y="22516"/>
                    <a:pt x="12247" y="22569"/>
                    <a:pt x="12247" y="22614"/>
                  </a:cubicBezTo>
                  <a:lnTo>
                    <a:pt x="12035" y="22640"/>
                  </a:lnTo>
                  <a:cubicBezTo>
                    <a:pt x="11973" y="22596"/>
                    <a:pt x="12035" y="22605"/>
                    <a:pt x="12017" y="22534"/>
                  </a:cubicBezTo>
                  <a:lnTo>
                    <a:pt x="11929" y="22543"/>
                  </a:lnTo>
                  <a:cubicBezTo>
                    <a:pt x="11867" y="22569"/>
                    <a:pt x="12053" y="22649"/>
                    <a:pt x="11885" y="22667"/>
                  </a:cubicBezTo>
                  <a:cubicBezTo>
                    <a:pt x="11761" y="22684"/>
                    <a:pt x="11885" y="22622"/>
                    <a:pt x="11841" y="22561"/>
                  </a:cubicBezTo>
                  <a:cubicBezTo>
                    <a:pt x="11753" y="22569"/>
                    <a:pt x="11770" y="22516"/>
                    <a:pt x="11717" y="22578"/>
                  </a:cubicBezTo>
                  <a:cubicBezTo>
                    <a:pt x="11647" y="22587"/>
                    <a:pt x="11717" y="22693"/>
                    <a:pt x="11708" y="22746"/>
                  </a:cubicBezTo>
                  <a:lnTo>
                    <a:pt x="11496" y="22773"/>
                  </a:lnTo>
                  <a:cubicBezTo>
                    <a:pt x="11514" y="22746"/>
                    <a:pt x="11514" y="22702"/>
                    <a:pt x="11514" y="22658"/>
                  </a:cubicBezTo>
                  <a:cubicBezTo>
                    <a:pt x="11479" y="22702"/>
                    <a:pt x="11346" y="22684"/>
                    <a:pt x="11399" y="22781"/>
                  </a:cubicBezTo>
                  <a:cubicBezTo>
                    <a:pt x="11232" y="22834"/>
                    <a:pt x="11143" y="22790"/>
                    <a:pt x="11081" y="22711"/>
                  </a:cubicBezTo>
                  <a:cubicBezTo>
                    <a:pt x="11028" y="22711"/>
                    <a:pt x="10958" y="22870"/>
                    <a:pt x="10931" y="22737"/>
                  </a:cubicBezTo>
                  <a:cubicBezTo>
                    <a:pt x="10852" y="22773"/>
                    <a:pt x="11020" y="22834"/>
                    <a:pt x="10852" y="22826"/>
                  </a:cubicBezTo>
                  <a:cubicBezTo>
                    <a:pt x="10870" y="22852"/>
                    <a:pt x="10887" y="22879"/>
                    <a:pt x="10923" y="22879"/>
                  </a:cubicBezTo>
                  <a:cubicBezTo>
                    <a:pt x="10905" y="22887"/>
                    <a:pt x="10649" y="23002"/>
                    <a:pt x="10702" y="22852"/>
                  </a:cubicBezTo>
                  <a:cubicBezTo>
                    <a:pt x="10605" y="22861"/>
                    <a:pt x="10640" y="22958"/>
                    <a:pt x="10525" y="22958"/>
                  </a:cubicBezTo>
                  <a:cubicBezTo>
                    <a:pt x="10525" y="22931"/>
                    <a:pt x="10516" y="22905"/>
                    <a:pt x="10516" y="22870"/>
                  </a:cubicBezTo>
                  <a:cubicBezTo>
                    <a:pt x="10499" y="22923"/>
                    <a:pt x="10428" y="22931"/>
                    <a:pt x="10402" y="22976"/>
                  </a:cubicBezTo>
                  <a:cubicBezTo>
                    <a:pt x="10313" y="22984"/>
                    <a:pt x="10278" y="22923"/>
                    <a:pt x="10234" y="22887"/>
                  </a:cubicBezTo>
                  <a:cubicBezTo>
                    <a:pt x="10251" y="23011"/>
                    <a:pt x="10022" y="22984"/>
                    <a:pt x="9969" y="23002"/>
                  </a:cubicBezTo>
                  <a:cubicBezTo>
                    <a:pt x="9969" y="23002"/>
                    <a:pt x="10040" y="23037"/>
                    <a:pt x="10066" y="23020"/>
                  </a:cubicBezTo>
                  <a:cubicBezTo>
                    <a:pt x="9916" y="23126"/>
                    <a:pt x="9686" y="23046"/>
                    <a:pt x="9492" y="23099"/>
                  </a:cubicBezTo>
                  <a:cubicBezTo>
                    <a:pt x="9421" y="23011"/>
                    <a:pt x="9377" y="22940"/>
                    <a:pt x="9245" y="22879"/>
                  </a:cubicBezTo>
                  <a:cubicBezTo>
                    <a:pt x="9148" y="22870"/>
                    <a:pt x="9192" y="22958"/>
                    <a:pt x="9095" y="22949"/>
                  </a:cubicBezTo>
                  <a:cubicBezTo>
                    <a:pt x="9201" y="23037"/>
                    <a:pt x="9015" y="23090"/>
                    <a:pt x="9148" y="23117"/>
                  </a:cubicBezTo>
                  <a:cubicBezTo>
                    <a:pt x="9121" y="23179"/>
                    <a:pt x="8927" y="23126"/>
                    <a:pt x="9015" y="23267"/>
                  </a:cubicBezTo>
                  <a:cubicBezTo>
                    <a:pt x="8671" y="23391"/>
                    <a:pt x="8185" y="23373"/>
                    <a:pt x="7859" y="23452"/>
                  </a:cubicBezTo>
                  <a:cubicBezTo>
                    <a:pt x="7867" y="23346"/>
                    <a:pt x="8035" y="23382"/>
                    <a:pt x="8159" y="23355"/>
                  </a:cubicBezTo>
                  <a:cubicBezTo>
                    <a:pt x="8274" y="23338"/>
                    <a:pt x="8388" y="23329"/>
                    <a:pt x="8459" y="23285"/>
                  </a:cubicBezTo>
                  <a:cubicBezTo>
                    <a:pt x="8397" y="23258"/>
                    <a:pt x="8300" y="23267"/>
                    <a:pt x="8265" y="23205"/>
                  </a:cubicBezTo>
                  <a:cubicBezTo>
                    <a:pt x="8141" y="23205"/>
                    <a:pt x="8203" y="23329"/>
                    <a:pt x="8097" y="23338"/>
                  </a:cubicBezTo>
                  <a:lnTo>
                    <a:pt x="8088" y="23285"/>
                  </a:lnTo>
                  <a:cubicBezTo>
                    <a:pt x="7947" y="23311"/>
                    <a:pt x="7859" y="23276"/>
                    <a:pt x="7770" y="23241"/>
                  </a:cubicBezTo>
                  <a:cubicBezTo>
                    <a:pt x="7735" y="23249"/>
                    <a:pt x="7761" y="23302"/>
                    <a:pt x="7717" y="23302"/>
                  </a:cubicBezTo>
                  <a:lnTo>
                    <a:pt x="7505" y="23329"/>
                  </a:lnTo>
                  <a:cubicBezTo>
                    <a:pt x="7426" y="23302"/>
                    <a:pt x="7479" y="23285"/>
                    <a:pt x="7435" y="23258"/>
                  </a:cubicBezTo>
                  <a:cubicBezTo>
                    <a:pt x="7311" y="23267"/>
                    <a:pt x="7444" y="23302"/>
                    <a:pt x="7382" y="23346"/>
                  </a:cubicBezTo>
                  <a:cubicBezTo>
                    <a:pt x="7302" y="23364"/>
                    <a:pt x="7188" y="23346"/>
                    <a:pt x="7241" y="23452"/>
                  </a:cubicBezTo>
                  <a:cubicBezTo>
                    <a:pt x="7046" y="23417"/>
                    <a:pt x="6781" y="23514"/>
                    <a:pt x="6631" y="23505"/>
                  </a:cubicBezTo>
                  <a:cubicBezTo>
                    <a:pt x="6720" y="23426"/>
                    <a:pt x="6958" y="23452"/>
                    <a:pt x="7108" y="23417"/>
                  </a:cubicBezTo>
                  <a:cubicBezTo>
                    <a:pt x="7143" y="23364"/>
                    <a:pt x="7188" y="23338"/>
                    <a:pt x="7188" y="23267"/>
                  </a:cubicBezTo>
                  <a:cubicBezTo>
                    <a:pt x="7108" y="23267"/>
                    <a:pt x="7055" y="23294"/>
                    <a:pt x="7073" y="23364"/>
                  </a:cubicBezTo>
                  <a:cubicBezTo>
                    <a:pt x="6949" y="23320"/>
                    <a:pt x="6878" y="23408"/>
                    <a:pt x="6711" y="23408"/>
                  </a:cubicBezTo>
                  <a:cubicBezTo>
                    <a:pt x="6737" y="23373"/>
                    <a:pt x="6711" y="23364"/>
                    <a:pt x="6693" y="23329"/>
                  </a:cubicBezTo>
                  <a:cubicBezTo>
                    <a:pt x="6569" y="23364"/>
                    <a:pt x="6437" y="23391"/>
                    <a:pt x="6305" y="23417"/>
                  </a:cubicBezTo>
                  <a:cubicBezTo>
                    <a:pt x="6234" y="23435"/>
                    <a:pt x="6163" y="23444"/>
                    <a:pt x="6093" y="23461"/>
                  </a:cubicBezTo>
                  <a:cubicBezTo>
                    <a:pt x="6048" y="23461"/>
                    <a:pt x="6013" y="23470"/>
                    <a:pt x="5978" y="23479"/>
                  </a:cubicBezTo>
                  <a:cubicBezTo>
                    <a:pt x="5916" y="23488"/>
                    <a:pt x="5854" y="23497"/>
                    <a:pt x="5792" y="23505"/>
                  </a:cubicBezTo>
                  <a:cubicBezTo>
                    <a:pt x="5669" y="23488"/>
                    <a:pt x="5872" y="23408"/>
                    <a:pt x="5731" y="23399"/>
                  </a:cubicBezTo>
                  <a:cubicBezTo>
                    <a:pt x="5528" y="23435"/>
                    <a:pt x="5810" y="23541"/>
                    <a:pt x="5492" y="23550"/>
                  </a:cubicBezTo>
                  <a:cubicBezTo>
                    <a:pt x="5395" y="23497"/>
                    <a:pt x="5563" y="23391"/>
                    <a:pt x="5686" y="23355"/>
                  </a:cubicBezTo>
                  <a:cubicBezTo>
                    <a:pt x="5642" y="23258"/>
                    <a:pt x="5377" y="23355"/>
                    <a:pt x="5448" y="23470"/>
                  </a:cubicBezTo>
                  <a:cubicBezTo>
                    <a:pt x="5360" y="23470"/>
                    <a:pt x="5271" y="23514"/>
                    <a:pt x="5351" y="23514"/>
                  </a:cubicBezTo>
                  <a:cubicBezTo>
                    <a:pt x="4883" y="23585"/>
                    <a:pt x="4300" y="23656"/>
                    <a:pt x="3735" y="23735"/>
                  </a:cubicBezTo>
                  <a:cubicBezTo>
                    <a:pt x="3170" y="23806"/>
                    <a:pt x="2614" y="23894"/>
                    <a:pt x="2128" y="23991"/>
                  </a:cubicBezTo>
                  <a:cubicBezTo>
                    <a:pt x="2075" y="24009"/>
                    <a:pt x="2084" y="24026"/>
                    <a:pt x="2110" y="24026"/>
                  </a:cubicBezTo>
                  <a:cubicBezTo>
                    <a:pt x="1978" y="24062"/>
                    <a:pt x="1793" y="24079"/>
                    <a:pt x="1554" y="24132"/>
                  </a:cubicBezTo>
                  <a:cubicBezTo>
                    <a:pt x="1616" y="24026"/>
                    <a:pt x="1757" y="24062"/>
                    <a:pt x="1713" y="23991"/>
                  </a:cubicBezTo>
                  <a:cubicBezTo>
                    <a:pt x="1651" y="23938"/>
                    <a:pt x="1536" y="24000"/>
                    <a:pt x="1510" y="23991"/>
                  </a:cubicBezTo>
                  <a:cubicBezTo>
                    <a:pt x="1422" y="23973"/>
                    <a:pt x="1678" y="23965"/>
                    <a:pt x="1801" y="23894"/>
                  </a:cubicBezTo>
                  <a:cubicBezTo>
                    <a:pt x="1660" y="23885"/>
                    <a:pt x="1572" y="23841"/>
                    <a:pt x="1430" y="23841"/>
                  </a:cubicBezTo>
                  <a:cubicBezTo>
                    <a:pt x="1236" y="23991"/>
                    <a:pt x="998" y="24088"/>
                    <a:pt x="759" y="24185"/>
                  </a:cubicBezTo>
                  <a:cubicBezTo>
                    <a:pt x="662" y="24185"/>
                    <a:pt x="548" y="24185"/>
                    <a:pt x="671" y="24088"/>
                  </a:cubicBezTo>
                  <a:cubicBezTo>
                    <a:pt x="415" y="24194"/>
                    <a:pt x="265" y="24176"/>
                    <a:pt x="0" y="24203"/>
                  </a:cubicBezTo>
                  <a:cubicBezTo>
                    <a:pt x="35" y="24115"/>
                    <a:pt x="71" y="24026"/>
                    <a:pt x="97" y="23929"/>
                  </a:cubicBezTo>
                  <a:cubicBezTo>
                    <a:pt x="150" y="23867"/>
                    <a:pt x="212" y="23806"/>
                    <a:pt x="274" y="23761"/>
                  </a:cubicBezTo>
                  <a:cubicBezTo>
                    <a:pt x="327" y="23656"/>
                    <a:pt x="247" y="23717"/>
                    <a:pt x="194" y="23761"/>
                  </a:cubicBezTo>
                  <a:cubicBezTo>
                    <a:pt x="300" y="23532"/>
                    <a:pt x="353" y="23320"/>
                    <a:pt x="450" y="23046"/>
                  </a:cubicBezTo>
                  <a:cubicBezTo>
                    <a:pt x="521" y="22852"/>
                    <a:pt x="618" y="22640"/>
                    <a:pt x="706" y="22446"/>
                  </a:cubicBezTo>
                  <a:cubicBezTo>
                    <a:pt x="804" y="22243"/>
                    <a:pt x="892" y="22057"/>
                    <a:pt x="963" y="21890"/>
                  </a:cubicBezTo>
                  <a:cubicBezTo>
                    <a:pt x="1024" y="21739"/>
                    <a:pt x="1007" y="21616"/>
                    <a:pt x="1139" y="21492"/>
                  </a:cubicBezTo>
                  <a:cubicBezTo>
                    <a:pt x="1148" y="21439"/>
                    <a:pt x="1104" y="21448"/>
                    <a:pt x="1113" y="21386"/>
                  </a:cubicBezTo>
                  <a:cubicBezTo>
                    <a:pt x="1157" y="21280"/>
                    <a:pt x="1236" y="21219"/>
                    <a:pt x="1298" y="21139"/>
                  </a:cubicBezTo>
                  <a:cubicBezTo>
                    <a:pt x="1289" y="20998"/>
                    <a:pt x="1360" y="20804"/>
                    <a:pt x="1457" y="20574"/>
                  </a:cubicBezTo>
                  <a:cubicBezTo>
                    <a:pt x="1545" y="20353"/>
                    <a:pt x="1660" y="20106"/>
                    <a:pt x="1740" y="19841"/>
                  </a:cubicBezTo>
                  <a:cubicBezTo>
                    <a:pt x="1846" y="19735"/>
                    <a:pt x="1775" y="19903"/>
                    <a:pt x="1872" y="19876"/>
                  </a:cubicBezTo>
                  <a:cubicBezTo>
                    <a:pt x="1943" y="19682"/>
                    <a:pt x="1748" y="19717"/>
                    <a:pt x="1881" y="19461"/>
                  </a:cubicBezTo>
                  <a:cubicBezTo>
                    <a:pt x="1916" y="19497"/>
                    <a:pt x="1907" y="19585"/>
                    <a:pt x="2022" y="19559"/>
                  </a:cubicBezTo>
                  <a:cubicBezTo>
                    <a:pt x="2093" y="19417"/>
                    <a:pt x="1960" y="19391"/>
                    <a:pt x="2093" y="19276"/>
                  </a:cubicBezTo>
                  <a:cubicBezTo>
                    <a:pt x="2146" y="19311"/>
                    <a:pt x="2049" y="19461"/>
                    <a:pt x="2102" y="19479"/>
                  </a:cubicBezTo>
                  <a:cubicBezTo>
                    <a:pt x="2155" y="19444"/>
                    <a:pt x="2146" y="19391"/>
                    <a:pt x="2146" y="19320"/>
                  </a:cubicBezTo>
                  <a:cubicBezTo>
                    <a:pt x="2146" y="19249"/>
                    <a:pt x="2137" y="19170"/>
                    <a:pt x="2199" y="19073"/>
                  </a:cubicBezTo>
                  <a:cubicBezTo>
                    <a:pt x="2269" y="19082"/>
                    <a:pt x="2261" y="19152"/>
                    <a:pt x="2216" y="19249"/>
                  </a:cubicBezTo>
                  <a:cubicBezTo>
                    <a:pt x="2340" y="19196"/>
                    <a:pt x="2225" y="19108"/>
                    <a:pt x="2278" y="19011"/>
                  </a:cubicBezTo>
                  <a:cubicBezTo>
                    <a:pt x="2340" y="19020"/>
                    <a:pt x="2349" y="18843"/>
                    <a:pt x="2402" y="18834"/>
                  </a:cubicBezTo>
                  <a:cubicBezTo>
                    <a:pt x="2402" y="18799"/>
                    <a:pt x="2393" y="18773"/>
                    <a:pt x="2384" y="18737"/>
                  </a:cubicBezTo>
                  <a:cubicBezTo>
                    <a:pt x="2384" y="18720"/>
                    <a:pt x="2384" y="18693"/>
                    <a:pt x="2375" y="18684"/>
                  </a:cubicBezTo>
                  <a:cubicBezTo>
                    <a:pt x="2375" y="18667"/>
                    <a:pt x="2366" y="18649"/>
                    <a:pt x="2366" y="18640"/>
                  </a:cubicBezTo>
                  <a:cubicBezTo>
                    <a:pt x="2349" y="18578"/>
                    <a:pt x="2349" y="18525"/>
                    <a:pt x="2384" y="18499"/>
                  </a:cubicBezTo>
                  <a:cubicBezTo>
                    <a:pt x="2402" y="18534"/>
                    <a:pt x="2464" y="18561"/>
                    <a:pt x="2490" y="18605"/>
                  </a:cubicBezTo>
                  <a:cubicBezTo>
                    <a:pt x="2472" y="18658"/>
                    <a:pt x="2437" y="18649"/>
                    <a:pt x="2419" y="18711"/>
                  </a:cubicBezTo>
                  <a:cubicBezTo>
                    <a:pt x="2534" y="18764"/>
                    <a:pt x="2552" y="18570"/>
                    <a:pt x="2561" y="18499"/>
                  </a:cubicBezTo>
                  <a:cubicBezTo>
                    <a:pt x="2631" y="18517"/>
                    <a:pt x="2614" y="18587"/>
                    <a:pt x="2693" y="18614"/>
                  </a:cubicBezTo>
                  <a:cubicBezTo>
                    <a:pt x="2676" y="18561"/>
                    <a:pt x="2640" y="18517"/>
                    <a:pt x="2631" y="18455"/>
                  </a:cubicBezTo>
                  <a:cubicBezTo>
                    <a:pt x="2658" y="18349"/>
                    <a:pt x="2728" y="18384"/>
                    <a:pt x="2790" y="18349"/>
                  </a:cubicBezTo>
                  <a:cubicBezTo>
                    <a:pt x="2764" y="18419"/>
                    <a:pt x="2755" y="18543"/>
                    <a:pt x="2720" y="18658"/>
                  </a:cubicBezTo>
                  <a:cubicBezTo>
                    <a:pt x="2711" y="18693"/>
                    <a:pt x="2702" y="18720"/>
                    <a:pt x="2693" y="18746"/>
                  </a:cubicBezTo>
                  <a:cubicBezTo>
                    <a:pt x="2684" y="18755"/>
                    <a:pt x="2676" y="18773"/>
                    <a:pt x="2676" y="18781"/>
                  </a:cubicBezTo>
                  <a:cubicBezTo>
                    <a:pt x="2667" y="18799"/>
                    <a:pt x="2658" y="18817"/>
                    <a:pt x="2649" y="18826"/>
                  </a:cubicBezTo>
                  <a:cubicBezTo>
                    <a:pt x="2623" y="18887"/>
                    <a:pt x="2578" y="18932"/>
                    <a:pt x="2534" y="18958"/>
                  </a:cubicBezTo>
                  <a:cubicBezTo>
                    <a:pt x="2517" y="19046"/>
                    <a:pt x="2587" y="18923"/>
                    <a:pt x="2596" y="19020"/>
                  </a:cubicBezTo>
                  <a:cubicBezTo>
                    <a:pt x="2534" y="19170"/>
                    <a:pt x="2490" y="19382"/>
                    <a:pt x="2402" y="19479"/>
                  </a:cubicBezTo>
                  <a:cubicBezTo>
                    <a:pt x="2393" y="19514"/>
                    <a:pt x="2428" y="19506"/>
                    <a:pt x="2446" y="19514"/>
                  </a:cubicBezTo>
                  <a:cubicBezTo>
                    <a:pt x="2411" y="19620"/>
                    <a:pt x="2358" y="19709"/>
                    <a:pt x="2313" y="19788"/>
                  </a:cubicBezTo>
                  <a:cubicBezTo>
                    <a:pt x="2278" y="19868"/>
                    <a:pt x="2261" y="19938"/>
                    <a:pt x="2287" y="20009"/>
                  </a:cubicBezTo>
                  <a:cubicBezTo>
                    <a:pt x="2163" y="20115"/>
                    <a:pt x="2093" y="20477"/>
                    <a:pt x="2102" y="20600"/>
                  </a:cubicBezTo>
                  <a:cubicBezTo>
                    <a:pt x="2004" y="20671"/>
                    <a:pt x="1951" y="20821"/>
                    <a:pt x="1890" y="20945"/>
                  </a:cubicBezTo>
                  <a:cubicBezTo>
                    <a:pt x="2013" y="20909"/>
                    <a:pt x="2049" y="20768"/>
                    <a:pt x="2128" y="20689"/>
                  </a:cubicBezTo>
                  <a:cubicBezTo>
                    <a:pt x="2243" y="20698"/>
                    <a:pt x="2093" y="20759"/>
                    <a:pt x="2066" y="20865"/>
                  </a:cubicBezTo>
                  <a:cubicBezTo>
                    <a:pt x="2031" y="20936"/>
                    <a:pt x="2172" y="20839"/>
                    <a:pt x="2216" y="20839"/>
                  </a:cubicBezTo>
                  <a:cubicBezTo>
                    <a:pt x="2322" y="20636"/>
                    <a:pt x="2234" y="20600"/>
                    <a:pt x="2190" y="20521"/>
                  </a:cubicBezTo>
                  <a:cubicBezTo>
                    <a:pt x="2287" y="20300"/>
                    <a:pt x="2340" y="20132"/>
                    <a:pt x="2402" y="19982"/>
                  </a:cubicBezTo>
                  <a:cubicBezTo>
                    <a:pt x="2455" y="19823"/>
                    <a:pt x="2508" y="19682"/>
                    <a:pt x="2587" y="19532"/>
                  </a:cubicBezTo>
                  <a:cubicBezTo>
                    <a:pt x="2587" y="19620"/>
                    <a:pt x="2711" y="19611"/>
                    <a:pt x="2693" y="19709"/>
                  </a:cubicBezTo>
                  <a:cubicBezTo>
                    <a:pt x="2764" y="19700"/>
                    <a:pt x="2755" y="19541"/>
                    <a:pt x="2817" y="19523"/>
                  </a:cubicBezTo>
                  <a:cubicBezTo>
                    <a:pt x="2773" y="19506"/>
                    <a:pt x="2728" y="19523"/>
                    <a:pt x="2711" y="19576"/>
                  </a:cubicBezTo>
                  <a:cubicBezTo>
                    <a:pt x="2623" y="19567"/>
                    <a:pt x="2728" y="19408"/>
                    <a:pt x="2755" y="19311"/>
                  </a:cubicBezTo>
                  <a:cubicBezTo>
                    <a:pt x="2799" y="19320"/>
                    <a:pt x="2852" y="19347"/>
                    <a:pt x="2870" y="19302"/>
                  </a:cubicBezTo>
                  <a:cubicBezTo>
                    <a:pt x="2940" y="19196"/>
                    <a:pt x="2746" y="19258"/>
                    <a:pt x="2852" y="19126"/>
                  </a:cubicBezTo>
                  <a:cubicBezTo>
                    <a:pt x="2923" y="19205"/>
                    <a:pt x="2896" y="19196"/>
                    <a:pt x="2993" y="19135"/>
                  </a:cubicBezTo>
                  <a:cubicBezTo>
                    <a:pt x="3002" y="19073"/>
                    <a:pt x="2940" y="19091"/>
                    <a:pt x="2932" y="19144"/>
                  </a:cubicBezTo>
                  <a:cubicBezTo>
                    <a:pt x="2896" y="19126"/>
                    <a:pt x="2958" y="19046"/>
                    <a:pt x="2914" y="19038"/>
                  </a:cubicBezTo>
                  <a:cubicBezTo>
                    <a:pt x="2985" y="18976"/>
                    <a:pt x="3038" y="18914"/>
                    <a:pt x="3108" y="18993"/>
                  </a:cubicBezTo>
                  <a:cubicBezTo>
                    <a:pt x="3161" y="18879"/>
                    <a:pt x="3064" y="18852"/>
                    <a:pt x="3152" y="18720"/>
                  </a:cubicBezTo>
                  <a:cubicBezTo>
                    <a:pt x="3188" y="18605"/>
                    <a:pt x="3294" y="18667"/>
                    <a:pt x="3329" y="18552"/>
                  </a:cubicBezTo>
                  <a:cubicBezTo>
                    <a:pt x="3320" y="18455"/>
                    <a:pt x="3329" y="18358"/>
                    <a:pt x="3214" y="18384"/>
                  </a:cubicBezTo>
                  <a:cubicBezTo>
                    <a:pt x="3276" y="18225"/>
                    <a:pt x="3258" y="18128"/>
                    <a:pt x="3170" y="18102"/>
                  </a:cubicBezTo>
                  <a:cubicBezTo>
                    <a:pt x="3179" y="18013"/>
                    <a:pt x="3232" y="18040"/>
                    <a:pt x="3249" y="17969"/>
                  </a:cubicBezTo>
                  <a:cubicBezTo>
                    <a:pt x="3311" y="17978"/>
                    <a:pt x="3285" y="18022"/>
                    <a:pt x="3276" y="18075"/>
                  </a:cubicBezTo>
                  <a:cubicBezTo>
                    <a:pt x="3347" y="18102"/>
                    <a:pt x="3391" y="18040"/>
                    <a:pt x="3444" y="18004"/>
                  </a:cubicBezTo>
                  <a:cubicBezTo>
                    <a:pt x="3444" y="17872"/>
                    <a:pt x="3435" y="17899"/>
                    <a:pt x="3514" y="17801"/>
                  </a:cubicBezTo>
                  <a:cubicBezTo>
                    <a:pt x="3611" y="17801"/>
                    <a:pt x="3506" y="17907"/>
                    <a:pt x="3603" y="17899"/>
                  </a:cubicBezTo>
                  <a:cubicBezTo>
                    <a:pt x="3664" y="17925"/>
                    <a:pt x="3620" y="17819"/>
                    <a:pt x="3567" y="17819"/>
                  </a:cubicBezTo>
                  <a:cubicBezTo>
                    <a:pt x="3603" y="17731"/>
                    <a:pt x="3576" y="17660"/>
                    <a:pt x="3638" y="17554"/>
                  </a:cubicBezTo>
                  <a:cubicBezTo>
                    <a:pt x="3585" y="17519"/>
                    <a:pt x="3541" y="17519"/>
                    <a:pt x="3506" y="17536"/>
                  </a:cubicBezTo>
                  <a:cubicBezTo>
                    <a:pt x="3523" y="17581"/>
                    <a:pt x="3479" y="17669"/>
                    <a:pt x="3453" y="17740"/>
                  </a:cubicBezTo>
                  <a:cubicBezTo>
                    <a:pt x="3329" y="17678"/>
                    <a:pt x="3311" y="17863"/>
                    <a:pt x="3196" y="17810"/>
                  </a:cubicBezTo>
                  <a:cubicBezTo>
                    <a:pt x="3338" y="17484"/>
                    <a:pt x="3497" y="16892"/>
                    <a:pt x="3664" y="16609"/>
                  </a:cubicBezTo>
                  <a:cubicBezTo>
                    <a:pt x="3788" y="16654"/>
                    <a:pt x="3673" y="16689"/>
                    <a:pt x="3647" y="16733"/>
                  </a:cubicBezTo>
                  <a:cubicBezTo>
                    <a:pt x="3558" y="16980"/>
                    <a:pt x="3435" y="17351"/>
                    <a:pt x="3329" y="17598"/>
                  </a:cubicBezTo>
                  <a:cubicBezTo>
                    <a:pt x="3408" y="17536"/>
                    <a:pt x="3453" y="17386"/>
                    <a:pt x="3558" y="17386"/>
                  </a:cubicBezTo>
                  <a:cubicBezTo>
                    <a:pt x="3611" y="17298"/>
                    <a:pt x="3461" y="17316"/>
                    <a:pt x="3532" y="17219"/>
                  </a:cubicBezTo>
                  <a:cubicBezTo>
                    <a:pt x="3541" y="17148"/>
                    <a:pt x="3594" y="17192"/>
                    <a:pt x="3611" y="17148"/>
                  </a:cubicBezTo>
                  <a:cubicBezTo>
                    <a:pt x="3682" y="17095"/>
                    <a:pt x="3594" y="17051"/>
                    <a:pt x="3594" y="17042"/>
                  </a:cubicBezTo>
                  <a:cubicBezTo>
                    <a:pt x="3594" y="17024"/>
                    <a:pt x="3629" y="17016"/>
                    <a:pt x="3647" y="16998"/>
                  </a:cubicBezTo>
                  <a:cubicBezTo>
                    <a:pt x="3664" y="16954"/>
                    <a:pt x="3638" y="16936"/>
                    <a:pt x="3638" y="16927"/>
                  </a:cubicBezTo>
                  <a:cubicBezTo>
                    <a:pt x="3691" y="16795"/>
                    <a:pt x="3779" y="16715"/>
                    <a:pt x="3779" y="16556"/>
                  </a:cubicBezTo>
                  <a:cubicBezTo>
                    <a:pt x="3788" y="16503"/>
                    <a:pt x="3815" y="16503"/>
                    <a:pt x="3850" y="16512"/>
                  </a:cubicBezTo>
                  <a:cubicBezTo>
                    <a:pt x="3868" y="16424"/>
                    <a:pt x="3788" y="16521"/>
                    <a:pt x="3753" y="16477"/>
                  </a:cubicBezTo>
                  <a:cubicBezTo>
                    <a:pt x="3770" y="16397"/>
                    <a:pt x="3832" y="16424"/>
                    <a:pt x="3868" y="16389"/>
                  </a:cubicBezTo>
                  <a:cubicBezTo>
                    <a:pt x="3894" y="16327"/>
                    <a:pt x="3779" y="16344"/>
                    <a:pt x="3753" y="16309"/>
                  </a:cubicBezTo>
                  <a:cubicBezTo>
                    <a:pt x="3815" y="16080"/>
                    <a:pt x="3859" y="15850"/>
                    <a:pt x="3938" y="15656"/>
                  </a:cubicBezTo>
                  <a:cubicBezTo>
                    <a:pt x="3947" y="15629"/>
                    <a:pt x="4000" y="15638"/>
                    <a:pt x="4009" y="15620"/>
                  </a:cubicBezTo>
                  <a:cubicBezTo>
                    <a:pt x="4026" y="15594"/>
                    <a:pt x="4035" y="15488"/>
                    <a:pt x="4044" y="15435"/>
                  </a:cubicBezTo>
                  <a:cubicBezTo>
                    <a:pt x="4062" y="15382"/>
                    <a:pt x="4124" y="15303"/>
                    <a:pt x="4088" y="15258"/>
                  </a:cubicBezTo>
                  <a:cubicBezTo>
                    <a:pt x="4115" y="15241"/>
                    <a:pt x="4132" y="15179"/>
                    <a:pt x="4168" y="15188"/>
                  </a:cubicBezTo>
                  <a:cubicBezTo>
                    <a:pt x="4141" y="15020"/>
                    <a:pt x="4362" y="14720"/>
                    <a:pt x="4371" y="14481"/>
                  </a:cubicBezTo>
                  <a:cubicBezTo>
                    <a:pt x="4468" y="14481"/>
                    <a:pt x="4397" y="14570"/>
                    <a:pt x="4441" y="14605"/>
                  </a:cubicBezTo>
                  <a:cubicBezTo>
                    <a:pt x="4380" y="14711"/>
                    <a:pt x="4353" y="14764"/>
                    <a:pt x="4336" y="14888"/>
                  </a:cubicBezTo>
                  <a:cubicBezTo>
                    <a:pt x="4327" y="14949"/>
                    <a:pt x="4433" y="14949"/>
                    <a:pt x="4371" y="15038"/>
                  </a:cubicBezTo>
                  <a:cubicBezTo>
                    <a:pt x="4494" y="14976"/>
                    <a:pt x="4380" y="14843"/>
                    <a:pt x="4415" y="14755"/>
                  </a:cubicBezTo>
                  <a:cubicBezTo>
                    <a:pt x="4486" y="14746"/>
                    <a:pt x="4486" y="14561"/>
                    <a:pt x="4583" y="14623"/>
                  </a:cubicBezTo>
                  <a:cubicBezTo>
                    <a:pt x="4565" y="14561"/>
                    <a:pt x="4459" y="14614"/>
                    <a:pt x="4450" y="14508"/>
                  </a:cubicBezTo>
                  <a:cubicBezTo>
                    <a:pt x="4459" y="14420"/>
                    <a:pt x="4512" y="14446"/>
                    <a:pt x="4530" y="14375"/>
                  </a:cubicBezTo>
                  <a:cubicBezTo>
                    <a:pt x="4468" y="14314"/>
                    <a:pt x="4459" y="14420"/>
                    <a:pt x="4433" y="14464"/>
                  </a:cubicBezTo>
                  <a:cubicBezTo>
                    <a:pt x="4388" y="14402"/>
                    <a:pt x="4441" y="14243"/>
                    <a:pt x="4468" y="14155"/>
                  </a:cubicBezTo>
                  <a:cubicBezTo>
                    <a:pt x="4494" y="14066"/>
                    <a:pt x="4521" y="13987"/>
                    <a:pt x="4547" y="13916"/>
                  </a:cubicBezTo>
                  <a:cubicBezTo>
                    <a:pt x="4556" y="13899"/>
                    <a:pt x="4583" y="13890"/>
                    <a:pt x="4600" y="13872"/>
                  </a:cubicBezTo>
                  <a:cubicBezTo>
                    <a:pt x="4618" y="13863"/>
                    <a:pt x="4636" y="13854"/>
                    <a:pt x="4636" y="13854"/>
                  </a:cubicBezTo>
                  <a:cubicBezTo>
                    <a:pt x="4645" y="13819"/>
                    <a:pt x="4600" y="13793"/>
                    <a:pt x="4609" y="13775"/>
                  </a:cubicBezTo>
                  <a:cubicBezTo>
                    <a:pt x="4609" y="13704"/>
                    <a:pt x="4706" y="13687"/>
                    <a:pt x="4645" y="13590"/>
                  </a:cubicBezTo>
                  <a:cubicBezTo>
                    <a:pt x="4653" y="13537"/>
                    <a:pt x="4680" y="13545"/>
                    <a:pt x="4715" y="13554"/>
                  </a:cubicBezTo>
                  <a:cubicBezTo>
                    <a:pt x="4759" y="13475"/>
                    <a:pt x="4689" y="13439"/>
                    <a:pt x="4733" y="13360"/>
                  </a:cubicBezTo>
                  <a:cubicBezTo>
                    <a:pt x="4777" y="13387"/>
                    <a:pt x="4768" y="13431"/>
                    <a:pt x="4742" y="13492"/>
                  </a:cubicBezTo>
                  <a:cubicBezTo>
                    <a:pt x="4795" y="13492"/>
                    <a:pt x="4830" y="13431"/>
                    <a:pt x="4883" y="13422"/>
                  </a:cubicBezTo>
                  <a:cubicBezTo>
                    <a:pt x="4901" y="13351"/>
                    <a:pt x="4918" y="13281"/>
                    <a:pt x="4821" y="13263"/>
                  </a:cubicBezTo>
                  <a:cubicBezTo>
                    <a:pt x="4856" y="13254"/>
                    <a:pt x="4954" y="13122"/>
                    <a:pt x="4856" y="13113"/>
                  </a:cubicBezTo>
                  <a:cubicBezTo>
                    <a:pt x="4777" y="13113"/>
                    <a:pt x="4848" y="13236"/>
                    <a:pt x="4777" y="13316"/>
                  </a:cubicBezTo>
                  <a:cubicBezTo>
                    <a:pt x="4751" y="13272"/>
                    <a:pt x="4777" y="13210"/>
                    <a:pt x="4777" y="13148"/>
                  </a:cubicBezTo>
                  <a:cubicBezTo>
                    <a:pt x="4698" y="13139"/>
                    <a:pt x="4671" y="13289"/>
                    <a:pt x="4583" y="13272"/>
                  </a:cubicBezTo>
                  <a:cubicBezTo>
                    <a:pt x="4574" y="13422"/>
                    <a:pt x="4539" y="13431"/>
                    <a:pt x="4450" y="13484"/>
                  </a:cubicBezTo>
                  <a:cubicBezTo>
                    <a:pt x="4397" y="13448"/>
                    <a:pt x="4592" y="13395"/>
                    <a:pt x="4477" y="13334"/>
                  </a:cubicBezTo>
                  <a:cubicBezTo>
                    <a:pt x="4441" y="13325"/>
                    <a:pt x="4433" y="13378"/>
                    <a:pt x="4459" y="13387"/>
                  </a:cubicBezTo>
                  <a:cubicBezTo>
                    <a:pt x="4362" y="13457"/>
                    <a:pt x="4336" y="13192"/>
                    <a:pt x="4265" y="13422"/>
                  </a:cubicBezTo>
                  <a:cubicBezTo>
                    <a:pt x="4150" y="13360"/>
                    <a:pt x="4415" y="13210"/>
                    <a:pt x="4291" y="13130"/>
                  </a:cubicBezTo>
                  <a:cubicBezTo>
                    <a:pt x="4221" y="13228"/>
                    <a:pt x="4141" y="13272"/>
                    <a:pt x="4097" y="13422"/>
                  </a:cubicBezTo>
                  <a:cubicBezTo>
                    <a:pt x="4079" y="13510"/>
                    <a:pt x="4168" y="13404"/>
                    <a:pt x="4221" y="13466"/>
                  </a:cubicBezTo>
                  <a:cubicBezTo>
                    <a:pt x="4177" y="13537"/>
                    <a:pt x="4088" y="13501"/>
                    <a:pt x="4026" y="13528"/>
                  </a:cubicBezTo>
                  <a:cubicBezTo>
                    <a:pt x="4009" y="13598"/>
                    <a:pt x="4035" y="13660"/>
                    <a:pt x="3965" y="13696"/>
                  </a:cubicBezTo>
                  <a:cubicBezTo>
                    <a:pt x="3868" y="13545"/>
                    <a:pt x="4044" y="13387"/>
                    <a:pt x="4062" y="13183"/>
                  </a:cubicBezTo>
                  <a:cubicBezTo>
                    <a:pt x="4106" y="13210"/>
                    <a:pt x="4053" y="13281"/>
                    <a:pt x="4150" y="13272"/>
                  </a:cubicBezTo>
                  <a:cubicBezTo>
                    <a:pt x="4212" y="13175"/>
                    <a:pt x="4053" y="13183"/>
                    <a:pt x="4132" y="13077"/>
                  </a:cubicBezTo>
                  <a:cubicBezTo>
                    <a:pt x="4106" y="13060"/>
                    <a:pt x="4088" y="13060"/>
                    <a:pt x="4071" y="13086"/>
                  </a:cubicBezTo>
                  <a:cubicBezTo>
                    <a:pt x="4053" y="12972"/>
                    <a:pt x="4071" y="12839"/>
                    <a:pt x="3956" y="12777"/>
                  </a:cubicBezTo>
                  <a:cubicBezTo>
                    <a:pt x="3965" y="12671"/>
                    <a:pt x="4026" y="12698"/>
                    <a:pt x="4062" y="12654"/>
                  </a:cubicBezTo>
                  <a:cubicBezTo>
                    <a:pt x="4124" y="12530"/>
                    <a:pt x="4088" y="12468"/>
                    <a:pt x="4141" y="12353"/>
                  </a:cubicBezTo>
                  <a:cubicBezTo>
                    <a:pt x="4194" y="12371"/>
                    <a:pt x="4212" y="12406"/>
                    <a:pt x="4185" y="12468"/>
                  </a:cubicBezTo>
                  <a:cubicBezTo>
                    <a:pt x="4344" y="12433"/>
                    <a:pt x="4291" y="12159"/>
                    <a:pt x="4459" y="12212"/>
                  </a:cubicBezTo>
                  <a:cubicBezTo>
                    <a:pt x="4468" y="12080"/>
                    <a:pt x="4309" y="12159"/>
                    <a:pt x="4256" y="12203"/>
                  </a:cubicBezTo>
                  <a:cubicBezTo>
                    <a:pt x="4194" y="12186"/>
                    <a:pt x="4283" y="12097"/>
                    <a:pt x="4283" y="12044"/>
                  </a:cubicBezTo>
                  <a:cubicBezTo>
                    <a:pt x="4336" y="12159"/>
                    <a:pt x="4415" y="12044"/>
                    <a:pt x="4486" y="12053"/>
                  </a:cubicBezTo>
                  <a:cubicBezTo>
                    <a:pt x="4494" y="11894"/>
                    <a:pt x="4397" y="11797"/>
                    <a:pt x="4477" y="11594"/>
                  </a:cubicBezTo>
                  <a:cubicBezTo>
                    <a:pt x="4494" y="11515"/>
                    <a:pt x="4556" y="11559"/>
                    <a:pt x="4592" y="11541"/>
                  </a:cubicBezTo>
                  <a:cubicBezTo>
                    <a:pt x="4592" y="11515"/>
                    <a:pt x="4574" y="11497"/>
                    <a:pt x="4583" y="11470"/>
                  </a:cubicBezTo>
                  <a:cubicBezTo>
                    <a:pt x="4574" y="11400"/>
                    <a:pt x="4486" y="11532"/>
                    <a:pt x="4494" y="11400"/>
                  </a:cubicBezTo>
                  <a:cubicBezTo>
                    <a:pt x="4503" y="11338"/>
                    <a:pt x="4547" y="11364"/>
                    <a:pt x="4592" y="11373"/>
                  </a:cubicBezTo>
                  <a:cubicBezTo>
                    <a:pt x="4592" y="11276"/>
                    <a:pt x="4565" y="11188"/>
                    <a:pt x="4618" y="11055"/>
                  </a:cubicBezTo>
                  <a:cubicBezTo>
                    <a:pt x="4662" y="10985"/>
                    <a:pt x="4733" y="11011"/>
                    <a:pt x="4751" y="10879"/>
                  </a:cubicBezTo>
                  <a:cubicBezTo>
                    <a:pt x="4715" y="10870"/>
                    <a:pt x="4706" y="10923"/>
                    <a:pt x="4689" y="10949"/>
                  </a:cubicBezTo>
                  <a:cubicBezTo>
                    <a:pt x="4645" y="10835"/>
                    <a:pt x="4848" y="10552"/>
                    <a:pt x="4856" y="10358"/>
                  </a:cubicBezTo>
                  <a:cubicBezTo>
                    <a:pt x="4901" y="10305"/>
                    <a:pt x="4998" y="10384"/>
                    <a:pt x="5024" y="10287"/>
                  </a:cubicBezTo>
                  <a:cubicBezTo>
                    <a:pt x="5033" y="10243"/>
                    <a:pt x="4989" y="10287"/>
                    <a:pt x="4945" y="10261"/>
                  </a:cubicBezTo>
                  <a:cubicBezTo>
                    <a:pt x="5015" y="10102"/>
                    <a:pt x="5077" y="9934"/>
                    <a:pt x="5095" y="9793"/>
                  </a:cubicBezTo>
                  <a:cubicBezTo>
                    <a:pt x="5166" y="9819"/>
                    <a:pt x="5227" y="9802"/>
                    <a:pt x="5254" y="9687"/>
                  </a:cubicBezTo>
                  <a:cubicBezTo>
                    <a:pt x="5218" y="9696"/>
                    <a:pt x="5201" y="9740"/>
                    <a:pt x="5148" y="9713"/>
                  </a:cubicBezTo>
                  <a:cubicBezTo>
                    <a:pt x="5139" y="9652"/>
                    <a:pt x="5218" y="9687"/>
                    <a:pt x="5227" y="9678"/>
                  </a:cubicBezTo>
                  <a:cubicBezTo>
                    <a:pt x="5263" y="9625"/>
                    <a:pt x="5201" y="9519"/>
                    <a:pt x="5298" y="9475"/>
                  </a:cubicBezTo>
                  <a:cubicBezTo>
                    <a:pt x="5351" y="9607"/>
                    <a:pt x="5245" y="9678"/>
                    <a:pt x="5218" y="9837"/>
                  </a:cubicBezTo>
                  <a:cubicBezTo>
                    <a:pt x="5201" y="9908"/>
                    <a:pt x="5289" y="9925"/>
                    <a:pt x="5245" y="10014"/>
                  </a:cubicBezTo>
                  <a:cubicBezTo>
                    <a:pt x="5183" y="9890"/>
                    <a:pt x="5148" y="10217"/>
                    <a:pt x="5068" y="10243"/>
                  </a:cubicBezTo>
                  <a:cubicBezTo>
                    <a:pt x="5086" y="10278"/>
                    <a:pt x="5104" y="10323"/>
                    <a:pt x="5121" y="10358"/>
                  </a:cubicBezTo>
                  <a:cubicBezTo>
                    <a:pt x="5068" y="10429"/>
                    <a:pt x="4980" y="10393"/>
                    <a:pt x="4918" y="10420"/>
                  </a:cubicBezTo>
                  <a:cubicBezTo>
                    <a:pt x="4962" y="10535"/>
                    <a:pt x="4821" y="10490"/>
                    <a:pt x="4812" y="10640"/>
                  </a:cubicBezTo>
                  <a:cubicBezTo>
                    <a:pt x="4945" y="10738"/>
                    <a:pt x="4980" y="10499"/>
                    <a:pt x="5068" y="10640"/>
                  </a:cubicBezTo>
                  <a:cubicBezTo>
                    <a:pt x="4998" y="10693"/>
                    <a:pt x="4927" y="10746"/>
                    <a:pt x="4812" y="10702"/>
                  </a:cubicBezTo>
                  <a:cubicBezTo>
                    <a:pt x="4742" y="10817"/>
                    <a:pt x="4830" y="10861"/>
                    <a:pt x="4892" y="10799"/>
                  </a:cubicBezTo>
                  <a:cubicBezTo>
                    <a:pt x="4936" y="10835"/>
                    <a:pt x="4883" y="10870"/>
                    <a:pt x="4848" y="10852"/>
                  </a:cubicBezTo>
                  <a:cubicBezTo>
                    <a:pt x="4821" y="10958"/>
                    <a:pt x="4768" y="10976"/>
                    <a:pt x="4724" y="11029"/>
                  </a:cubicBezTo>
                  <a:cubicBezTo>
                    <a:pt x="4689" y="11082"/>
                    <a:pt x="4821" y="11117"/>
                    <a:pt x="4812" y="11029"/>
                  </a:cubicBezTo>
                  <a:cubicBezTo>
                    <a:pt x="4874" y="11100"/>
                    <a:pt x="4715" y="11144"/>
                    <a:pt x="4768" y="11214"/>
                  </a:cubicBezTo>
                  <a:cubicBezTo>
                    <a:pt x="4812" y="11241"/>
                    <a:pt x="4821" y="11206"/>
                    <a:pt x="4856" y="11214"/>
                  </a:cubicBezTo>
                  <a:cubicBezTo>
                    <a:pt x="4839" y="11153"/>
                    <a:pt x="4936" y="11038"/>
                    <a:pt x="4848" y="11011"/>
                  </a:cubicBezTo>
                  <a:cubicBezTo>
                    <a:pt x="4865" y="10888"/>
                    <a:pt x="4954" y="10958"/>
                    <a:pt x="4971" y="10826"/>
                  </a:cubicBezTo>
                  <a:cubicBezTo>
                    <a:pt x="5033" y="10835"/>
                    <a:pt x="4989" y="10897"/>
                    <a:pt x="5024" y="10914"/>
                  </a:cubicBezTo>
                  <a:cubicBezTo>
                    <a:pt x="5086" y="10932"/>
                    <a:pt x="5024" y="10852"/>
                    <a:pt x="5024" y="10852"/>
                  </a:cubicBezTo>
                  <a:cubicBezTo>
                    <a:pt x="5042" y="10817"/>
                    <a:pt x="5095" y="10826"/>
                    <a:pt x="5104" y="10782"/>
                  </a:cubicBezTo>
                  <a:cubicBezTo>
                    <a:pt x="5121" y="10729"/>
                    <a:pt x="5077" y="10685"/>
                    <a:pt x="5113" y="10623"/>
                  </a:cubicBezTo>
                  <a:cubicBezTo>
                    <a:pt x="5113" y="10579"/>
                    <a:pt x="5051" y="10570"/>
                    <a:pt x="5015" y="10552"/>
                  </a:cubicBezTo>
                  <a:cubicBezTo>
                    <a:pt x="5051" y="10429"/>
                    <a:pt x="5139" y="10446"/>
                    <a:pt x="5192" y="10384"/>
                  </a:cubicBezTo>
                  <a:cubicBezTo>
                    <a:pt x="5236" y="10305"/>
                    <a:pt x="5157" y="10278"/>
                    <a:pt x="5139" y="10234"/>
                  </a:cubicBezTo>
                  <a:cubicBezTo>
                    <a:pt x="5192" y="10181"/>
                    <a:pt x="5271" y="10181"/>
                    <a:pt x="5342" y="10146"/>
                  </a:cubicBezTo>
                  <a:cubicBezTo>
                    <a:pt x="5263" y="10049"/>
                    <a:pt x="5324" y="9881"/>
                    <a:pt x="5351" y="9722"/>
                  </a:cubicBezTo>
                  <a:cubicBezTo>
                    <a:pt x="5439" y="9784"/>
                    <a:pt x="5430" y="9625"/>
                    <a:pt x="5475" y="9572"/>
                  </a:cubicBezTo>
                  <a:cubicBezTo>
                    <a:pt x="5492" y="9475"/>
                    <a:pt x="5351" y="9466"/>
                    <a:pt x="5439" y="9334"/>
                  </a:cubicBezTo>
                  <a:cubicBezTo>
                    <a:pt x="5457" y="9360"/>
                    <a:pt x="5466" y="9395"/>
                    <a:pt x="5466" y="9440"/>
                  </a:cubicBezTo>
                  <a:cubicBezTo>
                    <a:pt x="5528" y="9448"/>
                    <a:pt x="5528" y="9316"/>
                    <a:pt x="5519" y="9290"/>
                  </a:cubicBezTo>
                  <a:cubicBezTo>
                    <a:pt x="5483" y="9307"/>
                    <a:pt x="5448" y="9307"/>
                    <a:pt x="5422" y="9325"/>
                  </a:cubicBezTo>
                  <a:cubicBezTo>
                    <a:pt x="5307" y="9369"/>
                    <a:pt x="5342" y="9448"/>
                    <a:pt x="5280" y="9369"/>
                  </a:cubicBezTo>
                  <a:lnTo>
                    <a:pt x="5183" y="9625"/>
                  </a:lnTo>
                  <a:cubicBezTo>
                    <a:pt x="5113" y="9546"/>
                    <a:pt x="5245" y="9440"/>
                    <a:pt x="5280" y="9298"/>
                  </a:cubicBezTo>
                  <a:cubicBezTo>
                    <a:pt x="5307" y="9192"/>
                    <a:pt x="5360" y="9016"/>
                    <a:pt x="5448" y="8839"/>
                  </a:cubicBezTo>
                  <a:cubicBezTo>
                    <a:pt x="5519" y="8892"/>
                    <a:pt x="5554" y="8848"/>
                    <a:pt x="5616" y="8866"/>
                  </a:cubicBezTo>
                  <a:cubicBezTo>
                    <a:pt x="5704" y="8733"/>
                    <a:pt x="5686" y="8645"/>
                    <a:pt x="5766" y="8530"/>
                  </a:cubicBezTo>
                  <a:cubicBezTo>
                    <a:pt x="5819" y="8565"/>
                    <a:pt x="5845" y="8618"/>
                    <a:pt x="5828" y="8689"/>
                  </a:cubicBezTo>
                  <a:cubicBezTo>
                    <a:pt x="5943" y="8636"/>
                    <a:pt x="5784" y="8530"/>
                    <a:pt x="5801" y="8451"/>
                  </a:cubicBezTo>
                  <a:cubicBezTo>
                    <a:pt x="5828" y="8336"/>
                    <a:pt x="5916" y="8407"/>
                    <a:pt x="5943" y="8301"/>
                  </a:cubicBezTo>
                  <a:cubicBezTo>
                    <a:pt x="5960" y="8248"/>
                    <a:pt x="5828" y="8265"/>
                    <a:pt x="5837" y="8362"/>
                  </a:cubicBezTo>
                  <a:cubicBezTo>
                    <a:pt x="5731" y="8256"/>
                    <a:pt x="5907" y="8274"/>
                    <a:pt x="5951" y="8203"/>
                  </a:cubicBezTo>
                  <a:cubicBezTo>
                    <a:pt x="5960" y="8080"/>
                    <a:pt x="5872" y="8142"/>
                    <a:pt x="5828" y="8062"/>
                  </a:cubicBezTo>
                  <a:cubicBezTo>
                    <a:pt x="5881" y="7956"/>
                    <a:pt x="5925" y="8142"/>
                    <a:pt x="5987" y="8027"/>
                  </a:cubicBezTo>
                  <a:cubicBezTo>
                    <a:pt x="5934" y="7983"/>
                    <a:pt x="6022" y="7868"/>
                    <a:pt x="5898" y="7859"/>
                  </a:cubicBezTo>
                  <a:cubicBezTo>
                    <a:pt x="5978" y="7788"/>
                    <a:pt x="5969" y="7603"/>
                    <a:pt x="6022" y="7709"/>
                  </a:cubicBezTo>
                  <a:cubicBezTo>
                    <a:pt x="6031" y="7621"/>
                    <a:pt x="6137" y="7488"/>
                    <a:pt x="6093" y="7435"/>
                  </a:cubicBezTo>
                  <a:cubicBezTo>
                    <a:pt x="6128" y="7391"/>
                    <a:pt x="6137" y="7453"/>
                    <a:pt x="6163" y="7471"/>
                  </a:cubicBezTo>
                  <a:cubicBezTo>
                    <a:pt x="6225" y="7382"/>
                    <a:pt x="6101" y="7400"/>
                    <a:pt x="6093" y="7347"/>
                  </a:cubicBezTo>
                  <a:cubicBezTo>
                    <a:pt x="6207" y="7329"/>
                    <a:pt x="6084" y="7250"/>
                    <a:pt x="6181" y="7109"/>
                  </a:cubicBezTo>
                  <a:cubicBezTo>
                    <a:pt x="6225" y="7153"/>
                    <a:pt x="6243" y="7206"/>
                    <a:pt x="6278" y="7250"/>
                  </a:cubicBezTo>
                  <a:cubicBezTo>
                    <a:pt x="6048" y="7780"/>
                    <a:pt x="6084" y="8045"/>
                    <a:pt x="5925" y="8521"/>
                  </a:cubicBezTo>
                  <a:cubicBezTo>
                    <a:pt x="5916" y="8565"/>
                    <a:pt x="5969" y="8548"/>
                    <a:pt x="5987" y="8512"/>
                  </a:cubicBezTo>
                  <a:cubicBezTo>
                    <a:pt x="5960" y="8627"/>
                    <a:pt x="5960" y="8742"/>
                    <a:pt x="5925" y="8822"/>
                  </a:cubicBezTo>
                  <a:cubicBezTo>
                    <a:pt x="5916" y="8848"/>
                    <a:pt x="5854" y="8857"/>
                    <a:pt x="5845" y="8892"/>
                  </a:cubicBezTo>
                  <a:cubicBezTo>
                    <a:pt x="5837" y="8910"/>
                    <a:pt x="5837" y="8972"/>
                    <a:pt x="5845" y="8954"/>
                  </a:cubicBezTo>
                  <a:cubicBezTo>
                    <a:pt x="5819" y="8998"/>
                    <a:pt x="5792" y="8892"/>
                    <a:pt x="5757" y="9051"/>
                  </a:cubicBezTo>
                  <a:cubicBezTo>
                    <a:pt x="5616" y="8945"/>
                    <a:pt x="5792" y="8839"/>
                    <a:pt x="5784" y="8733"/>
                  </a:cubicBezTo>
                  <a:cubicBezTo>
                    <a:pt x="5642" y="8822"/>
                    <a:pt x="5528" y="8989"/>
                    <a:pt x="5439" y="9192"/>
                  </a:cubicBezTo>
                  <a:cubicBezTo>
                    <a:pt x="5422" y="9175"/>
                    <a:pt x="5404" y="9148"/>
                    <a:pt x="5369" y="9139"/>
                  </a:cubicBezTo>
                  <a:cubicBezTo>
                    <a:pt x="5351" y="9263"/>
                    <a:pt x="5475" y="9254"/>
                    <a:pt x="5563" y="9245"/>
                  </a:cubicBezTo>
                  <a:cubicBezTo>
                    <a:pt x="5642" y="9131"/>
                    <a:pt x="5510" y="9113"/>
                    <a:pt x="5563" y="9016"/>
                  </a:cubicBezTo>
                  <a:cubicBezTo>
                    <a:pt x="5678" y="9078"/>
                    <a:pt x="5757" y="9228"/>
                    <a:pt x="5845" y="9051"/>
                  </a:cubicBezTo>
                  <a:cubicBezTo>
                    <a:pt x="5766" y="9290"/>
                    <a:pt x="5757" y="9660"/>
                    <a:pt x="5554" y="9899"/>
                  </a:cubicBezTo>
                  <a:cubicBezTo>
                    <a:pt x="5598" y="10014"/>
                    <a:pt x="5492" y="10208"/>
                    <a:pt x="5439" y="10376"/>
                  </a:cubicBezTo>
                  <a:cubicBezTo>
                    <a:pt x="5430" y="10437"/>
                    <a:pt x="5528" y="10437"/>
                    <a:pt x="5475" y="10526"/>
                  </a:cubicBezTo>
                  <a:cubicBezTo>
                    <a:pt x="5377" y="10570"/>
                    <a:pt x="5324" y="10543"/>
                    <a:pt x="5263" y="10543"/>
                  </a:cubicBezTo>
                  <a:cubicBezTo>
                    <a:pt x="5227" y="10693"/>
                    <a:pt x="5227" y="10658"/>
                    <a:pt x="5174" y="10844"/>
                  </a:cubicBezTo>
                  <a:cubicBezTo>
                    <a:pt x="5227" y="10870"/>
                    <a:pt x="5254" y="10844"/>
                    <a:pt x="5289" y="10852"/>
                  </a:cubicBezTo>
                  <a:cubicBezTo>
                    <a:pt x="5254" y="10782"/>
                    <a:pt x="5307" y="10676"/>
                    <a:pt x="5263" y="10614"/>
                  </a:cubicBezTo>
                  <a:cubicBezTo>
                    <a:pt x="5492" y="10499"/>
                    <a:pt x="5448" y="10808"/>
                    <a:pt x="5351" y="10941"/>
                  </a:cubicBezTo>
                  <a:cubicBezTo>
                    <a:pt x="5351" y="10932"/>
                    <a:pt x="5307" y="10888"/>
                    <a:pt x="5307" y="10888"/>
                  </a:cubicBezTo>
                  <a:cubicBezTo>
                    <a:pt x="5298" y="10905"/>
                    <a:pt x="5245" y="11064"/>
                    <a:pt x="5307" y="11055"/>
                  </a:cubicBezTo>
                  <a:cubicBezTo>
                    <a:pt x="5236" y="11214"/>
                    <a:pt x="5121" y="11576"/>
                    <a:pt x="5068" y="11850"/>
                  </a:cubicBezTo>
                  <a:cubicBezTo>
                    <a:pt x="5024" y="12036"/>
                    <a:pt x="4909" y="12212"/>
                    <a:pt x="4874" y="12371"/>
                  </a:cubicBezTo>
                  <a:cubicBezTo>
                    <a:pt x="4856" y="12442"/>
                    <a:pt x="4874" y="12557"/>
                    <a:pt x="4856" y="12654"/>
                  </a:cubicBezTo>
                  <a:cubicBezTo>
                    <a:pt x="4821" y="12777"/>
                    <a:pt x="4768" y="12883"/>
                    <a:pt x="4821" y="12972"/>
                  </a:cubicBezTo>
                  <a:cubicBezTo>
                    <a:pt x="4918" y="12989"/>
                    <a:pt x="4945" y="12830"/>
                    <a:pt x="5042" y="12857"/>
                  </a:cubicBezTo>
                  <a:cubicBezTo>
                    <a:pt x="5042" y="12715"/>
                    <a:pt x="5139" y="12504"/>
                    <a:pt x="5254" y="12512"/>
                  </a:cubicBezTo>
                  <a:cubicBezTo>
                    <a:pt x="5174" y="12451"/>
                    <a:pt x="5166" y="12345"/>
                    <a:pt x="5192" y="12221"/>
                  </a:cubicBezTo>
                  <a:cubicBezTo>
                    <a:pt x="5121" y="12177"/>
                    <a:pt x="5104" y="12239"/>
                    <a:pt x="5051" y="12203"/>
                  </a:cubicBezTo>
                  <a:cubicBezTo>
                    <a:pt x="5086" y="12018"/>
                    <a:pt x="5227" y="12168"/>
                    <a:pt x="5280" y="12221"/>
                  </a:cubicBezTo>
                  <a:cubicBezTo>
                    <a:pt x="5307" y="12203"/>
                    <a:pt x="5333" y="12080"/>
                    <a:pt x="5386" y="12000"/>
                  </a:cubicBezTo>
                  <a:cubicBezTo>
                    <a:pt x="5404" y="11947"/>
                    <a:pt x="5280" y="12009"/>
                    <a:pt x="5271" y="11930"/>
                  </a:cubicBezTo>
                  <a:cubicBezTo>
                    <a:pt x="5218" y="11921"/>
                    <a:pt x="5307" y="12097"/>
                    <a:pt x="5192" y="12124"/>
                  </a:cubicBezTo>
                  <a:cubicBezTo>
                    <a:pt x="5174" y="12089"/>
                    <a:pt x="5174" y="12027"/>
                    <a:pt x="5121" y="12000"/>
                  </a:cubicBezTo>
                  <a:cubicBezTo>
                    <a:pt x="5236" y="11806"/>
                    <a:pt x="5280" y="11541"/>
                    <a:pt x="5413" y="11223"/>
                  </a:cubicBezTo>
                  <a:cubicBezTo>
                    <a:pt x="5501" y="11153"/>
                    <a:pt x="5342" y="11400"/>
                    <a:pt x="5439" y="11400"/>
                  </a:cubicBezTo>
                  <a:cubicBezTo>
                    <a:pt x="5510" y="11417"/>
                    <a:pt x="5528" y="11320"/>
                    <a:pt x="5554" y="11241"/>
                  </a:cubicBezTo>
                  <a:cubicBezTo>
                    <a:pt x="5589" y="11170"/>
                    <a:pt x="5466" y="11179"/>
                    <a:pt x="5519" y="11100"/>
                  </a:cubicBezTo>
                  <a:cubicBezTo>
                    <a:pt x="5572" y="11197"/>
                    <a:pt x="5633" y="11100"/>
                    <a:pt x="5633" y="11038"/>
                  </a:cubicBezTo>
                  <a:cubicBezTo>
                    <a:pt x="5625" y="10967"/>
                    <a:pt x="5510" y="11002"/>
                    <a:pt x="5625" y="10976"/>
                  </a:cubicBezTo>
                  <a:cubicBezTo>
                    <a:pt x="5713" y="10958"/>
                    <a:pt x="5775" y="10879"/>
                    <a:pt x="5748" y="10791"/>
                  </a:cubicBezTo>
                  <a:cubicBezTo>
                    <a:pt x="5686" y="10799"/>
                    <a:pt x="5660" y="10905"/>
                    <a:pt x="5581" y="10861"/>
                  </a:cubicBezTo>
                  <a:cubicBezTo>
                    <a:pt x="5598" y="10764"/>
                    <a:pt x="5678" y="10808"/>
                    <a:pt x="5713" y="10746"/>
                  </a:cubicBezTo>
                  <a:cubicBezTo>
                    <a:pt x="5713" y="10720"/>
                    <a:pt x="5695" y="10702"/>
                    <a:pt x="5704" y="10676"/>
                  </a:cubicBezTo>
                  <a:cubicBezTo>
                    <a:pt x="5642" y="10632"/>
                    <a:pt x="5633" y="10720"/>
                    <a:pt x="5598" y="10738"/>
                  </a:cubicBezTo>
                  <a:cubicBezTo>
                    <a:pt x="5528" y="10738"/>
                    <a:pt x="5607" y="10640"/>
                    <a:pt x="5607" y="10640"/>
                  </a:cubicBezTo>
                  <a:cubicBezTo>
                    <a:pt x="5607" y="10570"/>
                    <a:pt x="5581" y="10552"/>
                    <a:pt x="5598" y="10499"/>
                  </a:cubicBezTo>
                  <a:cubicBezTo>
                    <a:pt x="5625" y="10367"/>
                    <a:pt x="5722" y="10208"/>
                    <a:pt x="5766" y="10040"/>
                  </a:cubicBezTo>
                  <a:cubicBezTo>
                    <a:pt x="5810" y="10137"/>
                    <a:pt x="5748" y="10164"/>
                    <a:pt x="5704" y="10278"/>
                  </a:cubicBezTo>
                  <a:cubicBezTo>
                    <a:pt x="5775" y="10305"/>
                    <a:pt x="5792" y="10208"/>
                    <a:pt x="5819" y="10128"/>
                  </a:cubicBezTo>
                  <a:cubicBezTo>
                    <a:pt x="5898" y="10155"/>
                    <a:pt x="5943" y="10102"/>
                    <a:pt x="5996" y="10067"/>
                  </a:cubicBezTo>
                  <a:cubicBezTo>
                    <a:pt x="5987" y="9952"/>
                    <a:pt x="5898" y="10111"/>
                    <a:pt x="5828" y="10031"/>
                  </a:cubicBezTo>
                  <a:cubicBezTo>
                    <a:pt x="5872" y="9855"/>
                    <a:pt x="6022" y="9978"/>
                    <a:pt x="6110" y="9908"/>
                  </a:cubicBezTo>
                  <a:cubicBezTo>
                    <a:pt x="6146" y="9802"/>
                    <a:pt x="6207" y="9740"/>
                    <a:pt x="6260" y="9669"/>
                  </a:cubicBezTo>
                  <a:cubicBezTo>
                    <a:pt x="6269" y="9616"/>
                    <a:pt x="6181" y="9616"/>
                    <a:pt x="6172" y="9572"/>
                  </a:cubicBezTo>
                  <a:cubicBezTo>
                    <a:pt x="6207" y="9422"/>
                    <a:pt x="6340" y="9501"/>
                    <a:pt x="6358" y="9316"/>
                  </a:cubicBezTo>
                  <a:cubicBezTo>
                    <a:pt x="6472" y="9378"/>
                    <a:pt x="6508" y="9245"/>
                    <a:pt x="6622" y="9316"/>
                  </a:cubicBezTo>
                  <a:cubicBezTo>
                    <a:pt x="6516" y="9387"/>
                    <a:pt x="6578" y="9528"/>
                    <a:pt x="6605" y="9607"/>
                  </a:cubicBezTo>
                  <a:cubicBezTo>
                    <a:pt x="6640" y="9607"/>
                    <a:pt x="6658" y="9537"/>
                    <a:pt x="6675" y="9501"/>
                  </a:cubicBezTo>
                  <a:cubicBezTo>
                    <a:pt x="6684" y="9528"/>
                    <a:pt x="6720" y="9554"/>
                    <a:pt x="6764" y="9563"/>
                  </a:cubicBezTo>
                  <a:cubicBezTo>
                    <a:pt x="6746" y="9634"/>
                    <a:pt x="6711" y="9652"/>
                    <a:pt x="6658" y="9625"/>
                  </a:cubicBezTo>
                  <a:cubicBezTo>
                    <a:pt x="6631" y="9660"/>
                    <a:pt x="6728" y="9731"/>
                    <a:pt x="6649" y="9722"/>
                  </a:cubicBezTo>
                  <a:cubicBezTo>
                    <a:pt x="6587" y="9740"/>
                    <a:pt x="6578" y="9722"/>
                    <a:pt x="6622" y="9643"/>
                  </a:cubicBezTo>
                  <a:cubicBezTo>
                    <a:pt x="6552" y="9678"/>
                    <a:pt x="6472" y="9616"/>
                    <a:pt x="6481" y="9554"/>
                  </a:cubicBezTo>
                  <a:cubicBezTo>
                    <a:pt x="6384" y="9563"/>
                    <a:pt x="6490" y="9669"/>
                    <a:pt x="6437" y="9740"/>
                  </a:cubicBezTo>
                  <a:cubicBezTo>
                    <a:pt x="6375" y="9722"/>
                    <a:pt x="6322" y="9749"/>
                    <a:pt x="6252" y="9696"/>
                  </a:cubicBezTo>
                  <a:cubicBezTo>
                    <a:pt x="6216" y="9784"/>
                    <a:pt x="6366" y="9775"/>
                    <a:pt x="6331" y="9863"/>
                  </a:cubicBezTo>
                  <a:cubicBezTo>
                    <a:pt x="6402" y="9899"/>
                    <a:pt x="6393" y="9757"/>
                    <a:pt x="6472" y="9810"/>
                  </a:cubicBezTo>
                  <a:cubicBezTo>
                    <a:pt x="6437" y="9846"/>
                    <a:pt x="6446" y="9978"/>
                    <a:pt x="6393" y="9952"/>
                  </a:cubicBezTo>
                  <a:cubicBezTo>
                    <a:pt x="6411" y="10005"/>
                    <a:pt x="6455" y="10058"/>
                    <a:pt x="6402" y="10155"/>
                  </a:cubicBezTo>
                  <a:cubicBezTo>
                    <a:pt x="6331" y="10067"/>
                    <a:pt x="6260" y="10058"/>
                    <a:pt x="6234" y="10217"/>
                  </a:cubicBezTo>
                  <a:cubicBezTo>
                    <a:pt x="6146" y="10270"/>
                    <a:pt x="6190" y="10111"/>
                    <a:pt x="6101" y="10164"/>
                  </a:cubicBezTo>
                  <a:cubicBezTo>
                    <a:pt x="6119" y="10217"/>
                    <a:pt x="6154" y="10252"/>
                    <a:pt x="6101" y="10331"/>
                  </a:cubicBezTo>
                  <a:cubicBezTo>
                    <a:pt x="6057" y="10305"/>
                    <a:pt x="6040" y="10331"/>
                    <a:pt x="6022" y="10367"/>
                  </a:cubicBezTo>
                  <a:cubicBezTo>
                    <a:pt x="5978" y="10331"/>
                    <a:pt x="5890" y="10252"/>
                    <a:pt x="5819" y="10296"/>
                  </a:cubicBezTo>
                  <a:cubicBezTo>
                    <a:pt x="5828" y="10349"/>
                    <a:pt x="5907" y="10367"/>
                    <a:pt x="5845" y="10464"/>
                  </a:cubicBezTo>
                  <a:cubicBezTo>
                    <a:pt x="5731" y="10464"/>
                    <a:pt x="5828" y="10349"/>
                    <a:pt x="5713" y="10349"/>
                  </a:cubicBezTo>
                  <a:cubicBezTo>
                    <a:pt x="5633" y="10455"/>
                    <a:pt x="5748" y="10455"/>
                    <a:pt x="5766" y="10508"/>
                  </a:cubicBezTo>
                  <a:cubicBezTo>
                    <a:pt x="5739" y="10561"/>
                    <a:pt x="5651" y="10464"/>
                    <a:pt x="5651" y="10587"/>
                  </a:cubicBezTo>
                  <a:cubicBezTo>
                    <a:pt x="5669" y="10623"/>
                    <a:pt x="5739" y="10640"/>
                    <a:pt x="5748" y="10729"/>
                  </a:cubicBezTo>
                  <a:cubicBezTo>
                    <a:pt x="5819" y="10720"/>
                    <a:pt x="5704" y="10632"/>
                    <a:pt x="5784" y="10543"/>
                  </a:cubicBezTo>
                  <a:cubicBezTo>
                    <a:pt x="5837" y="10614"/>
                    <a:pt x="5854" y="10499"/>
                    <a:pt x="5898" y="10490"/>
                  </a:cubicBezTo>
                  <a:cubicBezTo>
                    <a:pt x="5916" y="10482"/>
                    <a:pt x="5951" y="10517"/>
                    <a:pt x="5969" y="10517"/>
                  </a:cubicBezTo>
                  <a:cubicBezTo>
                    <a:pt x="6004" y="10517"/>
                    <a:pt x="6022" y="10455"/>
                    <a:pt x="6075" y="10490"/>
                  </a:cubicBezTo>
                  <a:cubicBezTo>
                    <a:pt x="6084" y="10526"/>
                    <a:pt x="6075" y="10579"/>
                    <a:pt x="6040" y="10640"/>
                  </a:cubicBezTo>
                  <a:cubicBezTo>
                    <a:pt x="6013" y="10614"/>
                    <a:pt x="6022" y="10570"/>
                    <a:pt x="5987" y="10552"/>
                  </a:cubicBezTo>
                  <a:cubicBezTo>
                    <a:pt x="5960" y="10623"/>
                    <a:pt x="5960" y="10676"/>
                    <a:pt x="5987" y="10720"/>
                  </a:cubicBezTo>
                  <a:cubicBezTo>
                    <a:pt x="6110" y="10746"/>
                    <a:pt x="6137" y="10605"/>
                    <a:pt x="6154" y="10482"/>
                  </a:cubicBezTo>
                  <a:cubicBezTo>
                    <a:pt x="6243" y="10482"/>
                    <a:pt x="6181" y="10570"/>
                    <a:pt x="6163" y="10623"/>
                  </a:cubicBezTo>
                  <a:cubicBezTo>
                    <a:pt x="6252" y="10587"/>
                    <a:pt x="6322" y="10579"/>
                    <a:pt x="6349" y="10685"/>
                  </a:cubicBezTo>
                  <a:cubicBezTo>
                    <a:pt x="6375" y="10693"/>
                    <a:pt x="6384" y="10640"/>
                    <a:pt x="6419" y="10649"/>
                  </a:cubicBezTo>
                  <a:cubicBezTo>
                    <a:pt x="6437" y="10579"/>
                    <a:pt x="6358" y="10517"/>
                    <a:pt x="6455" y="10464"/>
                  </a:cubicBezTo>
                  <a:cubicBezTo>
                    <a:pt x="6569" y="10535"/>
                    <a:pt x="6428" y="10755"/>
                    <a:pt x="6375" y="10932"/>
                  </a:cubicBezTo>
                  <a:cubicBezTo>
                    <a:pt x="6349" y="11029"/>
                    <a:pt x="6358" y="11117"/>
                    <a:pt x="6305" y="11197"/>
                  </a:cubicBezTo>
                  <a:cubicBezTo>
                    <a:pt x="6287" y="11197"/>
                    <a:pt x="6296" y="11091"/>
                    <a:pt x="6322" y="11073"/>
                  </a:cubicBezTo>
                  <a:cubicBezTo>
                    <a:pt x="6234" y="11144"/>
                    <a:pt x="6305" y="11179"/>
                    <a:pt x="6278" y="11259"/>
                  </a:cubicBezTo>
                  <a:cubicBezTo>
                    <a:pt x="6269" y="11303"/>
                    <a:pt x="6199" y="11320"/>
                    <a:pt x="6199" y="11320"/>
                  </a:cubicBezTo>
                  <a:cubicBezTo>
                    <a:pt x="6181" y="11373"/>
                    <a:pt x="6234" y="11435"/>
                    <a:pt x="6225" y="11497"/>
                  </a:cubicBezTo>
                  <a:cubicBezTo>
                    <a:pt x="6216" y="11541"/>
                    <a:pt x="6172" y="11550"/>
                    <a:pt x="6154" y="11603"/>
                  </a:cubicBezTo>
                  <a:cubicBezTo>
                    <a:pt x="6119" y="11700"/>
                    <a:pt x="6137" y="11841"/>
                    <a:pt x="6048" y="11885"/>
                  </a:cubicBezTo>
                  <a:cubicBezTo>
                    <a:pt x="5925" y="11815"/>
                    <a:pt x="5916" y="11682"/>
                    <a:pt x="6022" y="11550"/>
                  </a:cubicBezTo>
                  <a:cubicBezTo>
                    <a:pt x="5934" y="11532"/>
                    <a:pt x="5907" y="11656"/>
                    <a:pt x="5863" y="11753"/>
                  </a:cubicBezTo>
                  <a:cubicBezTo>
                    <a:pt x="5854" y="11850"/>
                    <a:pt x="5890" y="11797"/>
                    <a:pt x="5951" y="11824"/>
                  </a:cubicBezTo>
                  <a:cubicBezTo>
                    <a:pt x="5925" y="11877"/>
                    <a:pt x="5925" y="11912"/>
                    <a:pt x="5978" y="11930"/>
                  </a:cubicBezTo>
                  <a:cubicBezTo>
                    <a:pt x="5960" y="11983"/>
                    <a:pt x="5898" y="12062"/>
                    <a:pt x="5987" y="12062"/>
                  </a:cubicBezTo>
                  <a:cubicBezTo>
                    <a:pt x="6031" y="12080"/>
                    <a:pt x="5987" y="11938"/>
                    <a:pt x="6066" y="11930"/>
                  </a:cubicBezTo>
                  <a:cubicBezTo>
                    <a:pt x="6084" y="12089"/>
                    <a:pt x="5951" y="12221"/>
                    <a:pt x="5916" y="12398"/>
                  </a:cubicBezTo>
                  <a:cubicBezTo>
                    <a:pt x="5907" y="12433"/>
                    <a:pt x="5934" y="12486"/>
                    <a:pt x="5925" y="12530"/>
                  </a:cubicBezTo>
                  <a:cubicBezTo>
                    <a:pt x="5890" y="12662"/>
                    <a:pt x="5828" y="12839"/>
                    <a:pt x="5792" y="12972"/>
                  </a:cubicBezTo>
                  <a:cubicBezTo>
                    <a:pt x="5722" y="13192"/>
                    <a:pt x="5642" y="13439"/>
                    <a:pt x="5563" y="13581"/>
                  </a:cubicBezTo>
                  <a:cubicBezTo>
                    <a:pt x="5563" y="13581"/>
                    <a:pt x="5519" y="13554"/>
                    <a:pt x="5510" y="13554"/>
                  </a:cubicBezTo>
                  <a:cubicBezTo>
                    <a:pt x="5475" y="13581"/>
                    <a:pt x="5536" y="13651"/>
                    <a:pt x="5492" y="13687"/>
                  </a:cubicBezTo>
                  <a:cubicBezTo>
                    <a:pt x="5351" y="13563"/>
                    <a:pt x="5519" y="13757"/>
                    <a:pt x="5422" y="13881"/>
                  </a:cubicBezTo>
                  <a:cubicBezTo>
                    <a:pt x="5413" y="13916"/>
                    <a:pt x="5457" y="13925"/>
                    <a:pt x="5483" y="13943"/>
                  </a:cubicBezTo>
                  <a:cubicBezTo>
                    <a:pt x="5439" y="14058"/>
                    <a:pt x="5413" y="14225"/>
                    <a:pt x="5316" y="14243"/>
                  </a:cubicBezTo>
                  <a:cubicBezTo>
                    <a:pt x="5271" y="14322"/>
                    <a:pt x="5369" y="14331"/>
                    <a:pt x="5307" y="14428"/>
                  </a:cubicBezTo>
                  <a:cubicBezTo>
                    <a:pt x="5210" y="14420"/>
                    <a:pt x="5183" y="14367"/>
                    <a:pt x="5245" y="14278"/>
                  </a:cubicBezTo>
                  <a:cubicBezTo>
                    <a:pt x="5166" y="14243"/>
                    <a:pt x="5139" y="14340"/>
                    <a:pt x="5104" y="14420"/>
                  </a:cubicBezTo>
                  <a:cubicBezTo>
                    <a:pt x="5174" y="14473"/>
                    <a:pt x="5210" y="14428"/>
                    <a:pt x="5271" y="14455"/>
                  </a:cubicBezTo>
                  <a:cubicBezTo>
                    <a:pt x="4865" y="15868"/>
                    <a:pt x="4291" y="17227"/>
                    <a:pt x="3797" y="18561"/>
                  </a:cubicBezTo>
                  <a:cubicBezTo>
                    <a:pt x="3753" y="18676"/>
                    <a:pt x="3717" y="18773"/>
                    <a:pt x="3682" y="18879"/>
                  </a:cubicBezTo>
                  <a:cubicBezTo>
                    <a:pt x="3664" y="18932"/>
                    <a:pt x="3647" y="18985"/>
                    <a:pt x="3629" y="19038"/>
                  </a:cubicBezTo>
                  <a:cubicBezTo>
                    <a:pt x="3620" y="19055"/>
                    <a:pt x="3603" y="19082"/>
                    <a:pt x="3594" y="19108"/>
                  </a:cubicBezTo>
                  <a:cubicBezTo>
                    <a:pt x="3585" y="19135"/>
                    <a:pt x="3576" y="19152"/>
                    <a:pt x="3567" y="19179"/>
                  </a:cubicBezTo>
                  <a:cubicBezTo>
                    <a:pt x="3550" y="19214"/>
                    <a:pt x="3585" y="19232"/>
                    <a:pt x="3567" y="19258"/>
                  </a:cubicBezTo>
                  <a:cubicBezTo>
                    <a:pt x="3532" y="19338"/>
                    <a:pt x="3453" y="19488"/>
                    <a:pt x="3400" y="19629"/>
                  </a:cubicBezTo>
                  <a:cubicBezTo>
                    <a:pt x="3364" y="19709"/>
                    <a:pt x="3382" y="19779"/>
                    <a:pt x="3338" y="19868"/>
                  </a:cubicBezTo>
                  <a:cubicBezTo>
                    <a:pt x="3276" y="19974"/>
                    <a:pt x="3135" y="20327"/>
                    <a:pt x="3099" y="20503"/>
                  </a:cubicBezTo>
                  <a:cubicBezTo>
                    <a:pt x="3091" y="20556"/>
                    <a:pt x="3099" y="20609"/>
                    <a:pt x="3082" y="20671"/>
                  </a:cubicBezTo>
                  <a:cubicBezTo>
                    <a:pt x="3073" y="20733"/>
                    <a:pt x="3038" y="20804"/>
                    <a:pt x="2949" y="20909"/>
                  </a:cubicBezTo>
                  <a:cubicBezTo>
                    <a:pt x="2949" y="21015"/>
                    <a:pt x="2949" y="21086"/>
                    <a:pt x="2826" y="21227"/>
                  </a:cubicBezTo>
                  <a:cubicBezTo>
                    <a:pt x="2870" y="21183"/>
                    <a:pt x="2887" y="21148"/>
                    <a:pt x="2958" y="21113"/>
                  </a:cubicBezTo>
                  <a:cubicBezTo>
                    <a:pt x="2896" y="21219"/>
                    <a:pt x="2870" y="21289"/>
                    <a:pt x="2852" y="21369"/>
                  </a:cubicBezTo>
                  <a:cubicBezTo>
                    <a:pt x="2834" y="21439"/>
                    <a:pt x="2817" y="21519"/>
                    <a:pt x="2764" y="21625"/>
                  </a:cubicBezTo>
                  <a:cubicBezTo>
                    <a:pt x="2711" y="21660"/>
                    <a:pt x="2720" y="21634"/>
                    <a:pt x="2667" y="21660"/>
                  </a:cubicBezTo>
                  <a:cubicBezTo>
                    <a:pt x="2587" y="21792"/>
                    <a:pt x="2773" y="21634"/>
                    <a:pt x="2773" y="21669"/>
                  </a:cubicBezTo>
                  <a:cubicBezTo>
                    <a:pt x="2746" y="21731"/>
                    <a:pt x="2596" y="21810"/>
                    <a:pt x="2578" y="21810"/>
                  </a:cubicBezTo>
                  <a:cubicBezTo>
                    <a:pt x="2570" y="21872"/>
                    <a:pt x="2631" y="21845"/>
                    <a:pt x="2631" y="21898"/>
                  </a:cubicBezTo>
                  <a:cubicBezTo>
                    <a:pt x="2552" y="22013"/>
                    <a:pt x="2578" y="22022"/>
                    <a:pt x="2561" y="22093"/>
                  </a:cubicBezTo>
                  <a:cubicBezTo>
                    <a:pt x="2570" y="22084"/>
                    <a:pt x="2578" y="22084"/>
                    <a:pt x="2587" y="22084"/>
                  </a:cubicBezTo>
                  <a:cubicBezTo>
                    <a:pt x="2631" y="22075"/>
                    <a:pt x="2623" y="22110"/>
                    <a:pt x="2667" y="22101"/>
                  </a:cubicBezTo>
                  <a:cubicBezTo>
                    <a:pt x="2737" y="22093"/>
                    <a:pt x="2940" y="21978"/>
                    <a:pt x="3029" y="22004"/>
                  </a:cubicBezTo>
                  <a:cubicBezTo>
                    <a:pt x="3046" y="22004"/>
                    <a:pt x="3020" y="22057"/>
                    <a:pt x="3029" y="22057"/>
                  </a:cubicBezTo>
                  <a:cubicBezTo>
                    <a:pt x="3064" y="22057"/>
                    <a:pt x="3205" y="21934"/>
                    <a:pt x="3152" y="22040"/>
                  </a:cubicBezTo>
                  <a:cubicBezTo>
                    <a:pt x="3205" y="22022"/>
                    <a:pt x="3302" y="21987"/>
                    <a:pt x="3400" y="21951"/>
                  </a:cubicBezTo>
                  <a:cubicBezTo>
                    <a:pt x="3497" y="21916"/>
                    <a:pt x="3594" y="21881"/>
                    <a:pt x="3647" y="21863"/>
                  </a:cubicBezTo>
                  <a:cubicBezTo>
                    <a:pt x="3700" y="21854"/>
                    <a:pt x="3709" y="21881"/>
                    <a:pt x="3717" y="21881"/>
                  </a:cubicBezTo>
                  <a:cubicBezTo>
                    <a:pt x="3762" y="21881"/>
                    <a:pt x="3797" y="21845"/>
                    <a:pt x="3832" y="21837"/>
                  </a:cubicBezTo>
                  <a:cubicBezTo>
                    <a:pt x="3885" y="21837"/>
                    <a:pt x="3841" y="21890"/>
                    <a:pt x="3859" y="21890"/>
                  </a:cubicBezTo>
                  <a:cubicBezTo>
                    <a:pt x="3868" y="21898"/>
                    <a:pt x="3929" y="21854"/>
                    <a:pt x="3956" y="21854"/>
                  </a:cubicBezTo>
                  <a:cubicBezTo>
                    <a:pt x="4053" y="21845"/>
                    <a:pt x="4185" y="21872"/>
                    <a:pt x="4300" y="21837"/>
                  </a:cubicBezTo>
                  <a:cubicBezTo>
                    <a:pt x="4344" y="21819"/>
                    <a:pt x="4397" y="21775"/>
                    <a:pt x="4450" y="21757"/>
                  </a:cubicBezTo>
                  <a:cubicBezTo>
                    <a:pt x="4450" y="21784"/>
                    <a:pt x="4468" y="21801"/>
                    <a:pt x="4494" y="21810"/>
                  </a:cubicBezTo>
                  <a:cubicBezTo>
                    <a:pt x="4565" y="21748"/>
                    <a:pt x="4653" y="21757"/>
                    <a:pt x="4724" y="21748"/>
                  </a:cubicBezTo>
                  <a:cubicBezTo>
                    <a:pt x="4777" y="21748"/>
                    <a:pt x="4856" y="21686"/>
                    <a:pt x="4909" y="21669"/>
                  </a:cubicBezTo>
                  <a:cubicBezTo>
                    <a:pt x="4954" y="21660"/>
                    <a:pt x="4954" y="21695"/>
                    <a:pt x="4998" y="21686"/>
                  </a:cubicBezTo>
                  <a:cubicBezTo>
                    <a:pt x="5157" y="21660"/>
                    <a:pt x="5377" y="21598"/>
                    <a:pt x="5545" y="21563"/>
                  </a:cubicBezTo>
                  <a:cubicBezTo>
                    <a:pt x="5589" y="21554"/>
                    <a:pt x="5589" y="21589"/>
                    <a:pt x="5625" y="21581"/>
                  </a:cubicBezTo>
                  <a:cubicBezTo>
                    <a:pt x="5642" y="21581"/>
                    <a:pt x="5660" y="21572"/>
                    <a:pt x="5686" y="21563"/>
                  </a:cubicBezTo>
                  <a:cubicBezTo>
                    <a:pt x="5704" y="21563"/>
                    <a:pt x="5731" y="21554"/>
                    <a:pt x="5757" y="21545"/>
                  </a:cubicBezTo>
                  <a:cubicBezTo>
                    <a:pt x="5801" y="21536"/>
                    <a:pt x="5845" y="21519"/>
                    <a:pt x="5890" y="21510"/>
                  </a:cubicBezTo>
                  <a:cubicBezTo>
                    <a:pt x="5978" y="21483"/>
                    <a:pt x="6057" y="21466"/>
                    <a:pt x="6119" y="21457"/>
                  </a:cubicBezTo>
                  <a:cubicBezTo>
                    <a:pt x="6190" y="21457"/>
                    <a:pt x="6172" y="21492"/>
                    <a:pt x="6216" y="21501"/>
                  </a:cubicBezTo>
                  <a:cubicBezTo>
                    <a:pt x="6384" y="21466"/>
                    <a:pt x="6516" y="21404"/>
                    <a:pt x="6702" y="21377"/>
                  </a:cubicBezTo>
                  <a:cubicBezTo>
                    <a:pt x="6720" y="21404"/>
                    <a:pt x="6773" y="21395"/>
                    <a:pt x="6773" y="21457"/>
                  </a:cubicBezTo>
                  <a:cubicBezTo>
                    <a:pt x="6808" y="21448"/>
                    <a:pt x="6790" y="21404"/>
                    <a:pt x="6790" y="21369"/>
                  </a:cubicBezTo>
                  <a:cubicBezTo>
                    <a:pt x="6993" y="21360"/>
                    <a:pt x="7117" y="21201"/>
                    <a:pt x="7276" y="21307"/>
                  </a:cubicBezTo>
                  <a:cubicBezTo>
                    <a:pt x="7382" y="21271"/>
                    <a:pt x="7391" y="21280"/>
                    <a:pt x="7514" y="21245"/>
                  </a:cubicBezTo>
                  <a:cubicBezTo>
                    <a:pt x="7558" y="21271"/>
                    <a:pt x="7611" y="21280"/>
                    <a:pt x="7594" y="21369"/>
                  </a:cubicBezTo>
                  <a:cubicBezTo>
                    <a:pt x="7735" y="21351"/>
                    <a:pt x="7629" y="21307"/>
                    <a:pt x="7673" y="21254"/>
                  </a:cubicBezTo>
                  <a:cubicBezTo>
                    <a:pt x="7814" y="21210"/>
                    <a:pt x="7832" y="21298"/>
                    <a:pt x="7956" y="21271"/>
                  </a:cubicBezTo>
                  <a:cubicBezTo>
                    <a:pt x="8009" y="21254"/>
                    <a:pt x="7965" y="21174"/>
                    <a:pt x="8000" y="21148"/>
                  </a:cubicBezTo>
                  <a:cubicBezTo>
                    <a:pt x="8159" y="21174"/>
                    <a:pt x="8362" y="21077"/>
                    <a:pt x="8583" y="21077"/>
                  </a:cubicBezTo>
                  <a:cubicBezTo>
                    <a:pt x="8644" y="21068"/>
                    <a:pt x="8724" y="21104"/>
                    <a:pt x="8803" y="21095"/>
                  </a:cubicBezTo>
                  <a:cubicBezTo>
                    <a:pt x="8989" y="21077"/>
                    <a:pt x="9316" y="20927"/>
                    <a:pt x="9448" y="21042"/>
                  </a:cubicBezTo>
                  <a:cubicBezTo>
                    <a:pt x="9474" y="21015"/>
                    <a:pt x="9483" y="20980"/>
                    <a:pt x="9492" y="20954"/>
                  </a:cubicBezTo>
                  <a:cubicBezTo>
                    <a:pt x="9704" y="20989"/>
                    <a:pt x="9810" y="20839"/>
                    <a:pt x="10048" y="20874"/>
                  </a:cubicBezTo>
                  <a:cubicBezTo>
                    <a:pt x="10075" y="20751"/>
                    <a:pt x="10154" y="20804"/>
                    <a:pt x="10278" y="20759"/>
                  </a:cubicBezTo>
                  <a:cubicBezTo>
                    <a:pt x="10287" y="20733"/>
                    <a:pt x="10216" y="20689"/>
                    <a:pt x="10207" y="20689"/>
                  </a:cubicBezTo>
                  <a:cubicBezTo>
                    <a:pt x="10172" y="20689"/>
                    <a:pt x="10154" y="20742"/>
                    <a:pt x="10119" y="20751"/>
                  </a:cubicBezTo>
                  <a:cubicBezTo>
                    <a:pt x="10075" y="20768"/>
                    <a:pt x="10057" y="20724"/>
                    <a:pt x="10031" y="20742"/>
                  </a:cubicBezTo>
                  <a:cubicBezTo>
                    <a:pt x="9987" y="20751"/>
                    <a:pt x="9951" y="20804"/>
                    <a:pt x="9916" y="20812"/>
                  </a:cubicBezTo>
                  <a:cubicBezTo>
                    <a:pt x="9845" y="20821"/>
                    <a:pt x="9801" y="20804"/>
                    <a:pt x="9722" y="20804"/>
                  </a:cubicBezTo>
                  <a:cubicBezTo>
                    <a:pt x="9651" y="20812"/>
                    <a:pt x="9554" y="20856"/>
                    <a:pt x="9421" y="20848"/>
                  </a:cubicBezTo>
                  <a:cubicBezTo>
                    <a:pt x="9377" y="20848"/>
                    <a:pt x="9333" y="20804"/>
                    <a:pt x="9324" y="20804"/>
                  </a:cubicBezTo>
                  <a:cubicBezTo>
                    <a:pt x="9289" y="20804"/>
                    <a:pt x="9192" y="20856"/>
                    <a:pt x="9112" y="20865"/>
                  </a:cubicBezTo>
                  <a:cubicBezTo>
                    <a:pt x="9006" y="20865"/>
                    <a:pt x="8998" y="20883"/>
                    <a:pt x="8865" y="20892"/>
                  </a:cubicBezTo>
                  <a:cubicBezTo>
                    <a:pt x="8759" y="20901"/>
                    <a:pt x="8609" y="20918"/>
                    <a:pt x="8441" y="20954"/>
                  </a:cubicBezTo>
                  <a:cubicBezTo>
                    <a:pt x="8433" y="20909"/>
                    <a:pt x="8468" y="20901"/>
                    <a:pt x="8459" y="20865"/>
                  </a:cubicBezTo>
                  <a:cubicBezTo>
                    <a:pt x="8371" y="20883"/>
                    <a:pt x="8265" y="20909"/>
                    <a:pt x="8274" y="20812"/>
                  </a:cubicBezTo>
                  <a:cubicBezTo>
                    <a:pt x="8238" y="20821"/>
                    <a:pt x="8247" y="20865"/>
                    <a:pt x="8247" y="20892"/>
                  </a:cubicBezTo>
                  <a:cubicBezTo>
                    <a:pt x="8256" y="20954"/>
                    <a:pt x="8362" y="20892"/>
                    <a:pt x="8406" y="20901"/>
                  </a:cubicBezTo>
                  <a:cubicBezTo>
                    <a:pt x="8327" y="21015"/>
                    <a:pt x="8115" y="21015"/>
                    <a:pt x="7956" y="20989"/>
                  </a:cubicBezTo>
                  <a:cubicBezTo>
                    <a:pt x="7867" y="20962"/>
                    <a:pt x="7867" y="21113"/>
                    <a:pt x="7832" y="21033"/>
                  </a:cubicBezTo>
                  <a:cubicBezTo>
                    <a:pt x="7761" y="20989"/>
                    <a:pt x="7841" y="20980"/>
                    <a:pt x="7885" y="20945"/>
                  </a:cubicBezTo>
                  <a:cubicBezTo>
                    <a:pt x="7912" y="20918"/>
                    <a:pt x="7867" y="20883"/>
                    <a:pt x="7938" y="20883"/>
                  </a:cubicBezTo>
                  <a:cubicBezTo>
                    <a:pt x="7965" y="20883"/>
                    <a:pt x="7973" y="20909"/>
                    <a:pt x="8000" y="20901"/>
                  </a:cubicBezTo>
                  <a:cubicBezTo>
                    <a:pt x="8000" y="20936"/>
                    <a:pt x="7947" y="20927"/>
                    <a:pt x="7912" y="20936"/>
                  </a:cubicBezTo>
                  <a:cubicBezTo>
                    <a:pt x="8018" y="20998"/>
                    <a:pt x="8115" y="20892"/>
                    <a:pt x="8221" y="20927"/>
                  </a:cubicBezTo>
                  <a:cubicBezTo>
                    <a:pt x="8247" y="20768"/>
                    <a:pt x="7982" y="20954"/>
                    <a:pt x="8018" y="20786"/>
                  </a:cubicBezTo>
                  <a:cubicBezTo>
                    <a:pt x="7859" y="20848"/>
                    <a:pt x="7823" y="20989"/>
                    <a:pt x="7603" y="20954"/>
                  </a:cubicBezTo>
                  <a:cubicBezTo>
                    <a:pt x="7585" y="21077"/>
                    <a:pt x="7753" y="20971"/>
                    <a:pt x="7744" y="21077"/>
                  </a:cubicBezTo>
                  <a:cubicBezTo>
                    <a:pt x="7603" y="21104"/>
                    <a:pt x="7479" y="21113"/>
                    <a:pt x="7399" y="21060"/>
                  </a:cubicBezTo>
                  <a:cubicBezTo>
                    <a:pt x="7452" y="21015"/>
                    <a:pt x="7620" y="20989"/>
                    <a:pt x="7505" y="20909"/>
                  </a:cubicBezTo>
                  <a:cubicBezTo>
                    <a:pt x="7452" y="20927"/>
                    <a:pt x="7497" y="21015"/>
                    <a:pt x="7391" y="21007"/>
                  </a:cubicBezTo>
                  <a:cubicBezTo>
                    <a:pt x="7399" y="20848"/>
                    <a:pt x="7179" y="20936"/>
                    <a:pt x="7143" y="21015"/>
                  </a:cubicBezTo>
                  <a:cubicBezTo>
                    <a:pt x="7179" y="21060"/>
                    <a:pt x="7249" y="21060"/>
                    <a:pt x="7338" y="21042"/>
                  </a:cubicBezTo>
                  <a:cubicBezTo>
                    <a:pt x="7320" y="21157"/>
                    <a:pt x="7188" y="21086"/>
                    <a:pt x="7099" y="21104"/>
                  </a:cubicBezTo>
                  <a:cubicBezTo>
                    <a:pt x="7152" y="20989"/>
                    <a:pt x="7029" y="21007"/>
                    <a:pt x="6949" y="20954"/>
                  </a:cubicBezTo>
                  <a:cubicBezTo>
                    <a:pt x="6931" y="21068"/>
                    <a:pt x="7073" y="21042"/>
                    <a:pt x="7002" y="21113"/>
                  </a:cubicBezTo>
                  <a:cubicBezTo>
                    <a:pt x="6923" y="21113"/>
                    <a:pt x="6914" y="21015"/>
                    <a:pt x="6808" y="21033"/>
                  </a:cubicBezTo>
                  <a:cubicBezTo>
                    <a:pt x="6720" y="21060"/>
                    <a:pt x="6861" y="21068"/>
                    <a:pt x="6878" y="21077"/>
                  </a:cubicBezTo>
                  <a:cubicBezTo>
                    <a:pt x="6587" y="21174"/>
                    <a:pt x="6154" y="21227"/>
                    <a:pt x="5757" y="21280"/>
                  </a:cubicBezTo>
                  <a:cubicBezTo>
                    <a:pt x="5739" y="21280"/>
                    <a:pt x="5695" y="21271"/>
                    <a:pt x="5651" y="21271"/>
                  </a:cubicBezTo>
                  <a:cubicBezTo>
                    <a:pt x="5625" y="21271"/>
                    <a:pt x="5616" y="21271"/>
                    <a:pt x="5598" y="21280"/>
                  </a:cubicBezTo>
                  <a:cubicBezTo>
                    <a:pt x="5589" y="21289"/>
                    <a:pt x="5581" y="21307"/>
                    <a:pt x="5572" y="21333"/>
                  </a:cubicBezTo>
                  <a:cubicBezTo>
                    <a:pt x="5457" y="21307"/>
                    <a:pt x="5236" y="21333"/>
                    <a:pt x="5148" y="21360"/>
                  </a:cubicBezTo>
                  <a:cubicBezTo>
                    <a:pt x="5192" y="21263"/>
                    <a:pt x="5289" y="21289"/>
                    <a:pt x="5369" y="21280"/>
                  </a:cubicBezTo>
                  <a:cubicBezTo>
                    <a:pt x="5430" y="21263"/>
                    <a:pt x="5492" y="21263"/>
                    <a:pt x="5545" y="21254"/>
                  </a:cubicBezTo>
                  <a:cubicBezTo>
                    <a:pt x="5572" y="21245"/>
                    <a:pt x="5589" y="21245"/>
                    <a:pt x="5616" y="21236"/>
                  </a:cubicBezTo>
                  <a:lnTo>
                    <a:pt x="5642" y="21227"/>
                  </a:lnTo>
                  <a:cubicBezTo>
                    <a:pt x="5651" y="21227"/>
                    <a:pt x="5660" y="21227"/>
                    <a:pt x="5669" y="21227"/>
                  </a:cubicBezTo>
                  <a:cubicBezTo>
                    <a:pt x="5686" y="21219"/>
                    <a:pt x="5695" y="21210"/>
                    <a:pt x="5713" y="21201"/>
                  </a:cubicBezTo>
                  <a:cubicBezTo>
                    <a:pt x="5695" y="21113"/>
                    <a:pt x="5625" y="21148"/>
                    <a:pt x="5660" y="21042"/>
                  </a:cubicBezTo>
                  <a:cubicBezTo>
                    <a:pt x="5642" y="21051"/>
                    <a:pt x="5607" y="21060"/>
                    <a:pt x="5589" y="21060"/>
                  </a:cubicBezTo>
                  <a:cubicBezTo>
                    <a:pt x="5581" y="21060"/>
                    <a:pt x="5572" y="21051"/>
                    <a:pt x="5563" y="21051"/>
                  </a:cubicBezTo>
                  <a:cubicBezTo>
                    <a:pt x="5536" y="21042"/>
                    <a:pt x="5528" y="21042"/>
                    <a:pt x="5510" y="21060"/>
                  </a:cubicBezTo>
                  <a:cubicBezTo>
                    <a:pt x="5536" y="21077"/>
                    <a:pt x="5545" y="21086"/>
                    <a:pt x="5607" y="21104"/>
                  </a:cubicBezTo>
                  <a:cubicBezTo>
                    <a:pt x="5581" y="21254"/>
                    <a:pt x="5492" y="21104"/>
                    <a:pt x="5430" y="21130"/>
                  </a:cubicBezTo>
                  <a:cubicBezTo>
                    <a:pt x="5422" y="21201"/>
                    <a:pt x="5510" y="21104"/>
                    <a:pt x="5483" y="21210"/>
                  </a:cubicBezTo>
                  <a:cubicBezTo>
                    <a:pt x="5271" y="21227"/>
                    <a:pt x="5007" y="21254"/>
                    <a:pt x="4751" y="21289"/>
                  </a:cubicBezTo>
                  <a:cubicBezTo>
                    <a:pt x="4494" y="21316"/>
                    <a:pt x="4238" y="21351"/>
                    <a:pt x="4018" y="21386"/>
                  </a:cubicBezTo>
                  <a:cubicBezTo>
                    <a:pt x="3982" y="21395"/>
                    <a:pt x="3982" y="21360"/>
                    <a:pt x="3956" y="21369"/>
                  </a:cubicBezTo>
                  <a:cubicBezTo>
                    <a:pt x="3912" y="21377"/>
                    <a:pt x="3850" y="21413"/>
                    <a:pt x="3815" y="21413"/>
                  </a:cubicBezTo>
                  <a:cubicBezTo>
                    <a:pt x="3797" y="21413"/>
                    <a:pt x="3797" y="21377"/>
                    <a:pt x="3788" y="21360"/>
                  </a:cubicBezTo>
                  <a:cubicBezTo>
                    <a:pt x="3779" y="21333"/>
                    <a:pt x="3762" y="21333"/>
                    <a:pt x="3673" y="21395"/>
                  </a:cubicBezTo>
                  <a:cubicBezTo>
                    <a:pt x="3753" y="21324"/>
                    <a:pt x="3656" y="21360"/>
                    <a:pt x="3700" y="21307"/>
                  </a:cubicBezTo>
                  <a:cubicBezTo>
                    <a:pt x="3673" y="21324"/>
                    <a:pt x="3611" y="21377"/>
                    <a:pt x="3629" y="21377"/>
                  </a:cubicBezTo>
                  <a:cubicBezTo>
                    <a:pt x="3497" y="21430"/>
                    <a:pt x="3391" y="21457"/>
                    <a:pt x="3302" y="21475"/>
                  </a:cubicBezTo>
                  <a:cubicBezTo>
                    <a:pt x="3338" y="21369"/>
                    <a:pt x="3408" y="21227"/>
                    <a:pt x="3453" y="21113"/>
                  </a:cubicBezTo>
                  <a:cubicBezTo>
                    <a:pt x="3506" y="20998"/>
                    <a:pt x="3541" y="20901"/>
                    <a:pt x="3514" y="20848"/>
                  </a:cubicBezTo>
                  <a:cubicBezTo>
                    <a:pt x="3541" y="20812"/>
                    <a:pt x="3550" y="20830"/>
                    <a:pt x="3594" y="20804"/>
                  </a:cubicBezTo>
                  <a:cubicBezTo>
                    <a:pt x="3567" y="20768"/>
                    <a:pt x="3558" y="20724"/>
                    <a:pt x="3594" y="20636"/>
                  </a:cubicBezTo>
                  <a:cubicBezTo>
                    <a:pt x="3691" y="20592"/>
                    <a:pt x="3620" y="20680"/>
                    <a:pt x="3717" y="20627"/>
                  </a:cubicBezTo>
                  <a:cubicBezTo>
                    <a:pt x="3726" y="20600"/>
                    <a:pt x="3700" y="20592"/>
                    <a:pt x="3691" y="20565"/>
                  </a:cubicBezTo>
                  <a:cubicBezTo>
                    <a:pt x="3682" y="20547"/>
                    <a:pt x="3691" y="20521"/>
                    <a:pt x="3744" y="20486"/>
                  </a:cubicBezTo>
                  <a:cubicBezTo>
                    <a:pt x="3815" y="20450"/>
                    <a:pt x="3806" y="20468"/>
                    <a:pt x="3779" y="20494"/>
                  </a:cubicBezTo>
                  <a:cubicBezTo>
                    <a:pt x="3762" y="20521"/>
                    <a:pt x="3744" y="20547"/>
                    <a:pt x="3815" y="20512"/>
                  </a:cubicBezTo>
                  <a:cubicBezTo>
                    <a:pt x="3815" y="20556"/>
                    <a:pt x="3726" y="20600"/>
                    <a:pt x="3735" y="20645"/>
                  </a:cubicBezTo>
                  <a:cubicBezTo>
                    <a:pt x="3735" y="20653"/>
                    <a:pt x="3770" y="20636"/>
                    <a:pt x="3762" y="20653"/>
                  </a:cubicBezTo>
                  <a:cubicBezTo>
                    <a:pt x="3841" y="20618"/>
                    <a:pt x="3903" y="20574"/>
                    <a:pt x="3921" y="20547"/>
                  </a:cubicBezTo>
                  <a:cubicBezTo>
                    <a:pt x="3938" y="20574"/>
                    <a:pt x="4097" y="20486"/>
                    <a:pt x="4150" y="20459"/>
                  </a:cubicBezTo>
                  <a:cubicBezTo>
                    <a:pt x="4221" y="20406"/>
                    <a:pt x="4230" y="20397"/>
                    <a:pt x="4230" y="20380"/>
                  </a:cubicBezTo>
                  <a:cubicBezTo>
                    <a:pt x="4230" y="20371"/>
                    <a:pt x="4221" y="20362"/>
                    <a:pt x="4256" y="20327"/>
                  </a:cubicBezTo>
                  <a:cubicBezTo>
                    <a:pt x="4371" y="20265"/>
                    <a:pt x="4274" y="20344"/>
                    <a:pt x="4274" y="20353"/>
                  </a:cubicBezTo>
                  <a:cubicBezTo>
                    <a:pt x="4283" y="20362"/>
                    <a:pt x="4344" y="20327"/>
                    <a:pt x="4344" y="20327"/>
                  </a:cubicBezTo>
                  <a:cubicBezTo>
                    <a:pt x="4362" y="20344"/>
                    <a:pt x="4327" y="20389"/>
                    <a:pt x="4336" y="20415"/>
                  </a:cubicBezTo>
                  <a:cubicBezTo>
                    <a:pt x="4265" y="20477"/>
                    <a:pt x="4053" y="20609"/>
                    <a:pt x="4044" y="20592"/>
                  </a:cubicBezTo>
                  <a:cubicBezTo>
                    <a:pt x="3965" y="20627"/>
                    <a:pt x="3868" y="20733"/>
                    <a:pt x="3947" y="20689"/>
                  </a:cubicBezTo>
                  <a:cubicBezTo>
                    <a:pt x="3868" y="20768"/>
                    <a:pt x="3841" y="20742"/>
                    <a:pt x="3770" y="20777"/>
                  </a:cubicBezTo>
                  <a:cubicBezTo>
                    <a:pt x="3753" y="20821"/>
                    <a:pt x="3779" y="20812"/>
                    <a:pt x="3868" y="20751"/>
                  </a:cubicBezTo>
                  <a:cubicBezTo>
                    <a:pt x="3868" y="20786"/>
                    <a:pt x="3735" y="20865"/>
                    <a:pt x="3753" y="20892"/>
                  </a:cubicBezTo>
                  <a:cubicBezTo>
                    <a:pt x="3682" y="20936"/>
                    <a:pt x="3700" y="20901"/>
                    <a:pt x="3726" y="20865"/>
                  </a:cubicBezTo>
                  <a:cubicBezTo>
                    <a:pt x="3744" y="20839"/>
                    <a:pt x="3762" y="20804"/>
                    <a:pt x="3691" y="20848"/>
                  </a:cubicBezTo>
                  <a:cubicBezTo>
                    <a:pt x="3700" y="20821"/>
                    <a:pt x="3753" y="20759"/>
                    <a:pt x="3788" y="20715"/>
                  </a:cubicBezTo>
                  <a:cubicBezTo>
                    <a:pt x="3823" y="20671"/>
                    <a:pt x="3841" y="20645"/>
                    <a:pt x="3788" y="20653"/>
                  </a:cubicBezTo>
                  <a:cubicBezTo>
                    <a:pt x="3647" y="20715"/>
                    <a:pt x="3744" y="20777"/>
                    <a:pt x="3620" y="20795"/>
                  </a:cubicBezTo>
                  <a:cubicBezTo>
                    <a:pt x="3682" y="20812"/>
                    <a:pt x="3585" y="20909"/>
                    <a:pt x="3673" y="20892"/>
                  </a:cubicBezTo>
                  <a:cubicBezTo>
                    <a:pt x="3647" y="20927"/>
                    <a:pt x="3629" y="20971"/>
                    <a:pt x="3532" y="21033"/>
                  </a:cubicBezTo>
                  <a:cubicBezTo>
                    <a:pt x="3611" y="21024"/>
                    <a:pt x="3497" y="21210"/>
                    <a:pt x="3400" y="21377"/>
                  </a:cubicBezTo>
                  <a:cubicBezTo>
                    <a:pt x="3408" y="21369"/>
                    <a:pt x="3417" y="21369"/>
                    <a:pt x="3426" y="21369"/>
                  </a:cubicBezTo>
                  <a:cubicBezTo>
                    <a:pt x="3558" y="21307"/>
                    <a:pt x="3647" y="21280"/>
                    <a:pt x="3638" y="21316"/>
                  </a:cubicBezTo>
                  <a:cubicBezTo>
                    <a:pt x="3726" y="21271"/>
                    <a:pt x="3823" y="21210"/>
                    <a:pt x="3885" y="21201"/>
                  </a:cubicBezTo>
                  <a:cubicBezTo>
                    <a:pt x="3823" y="21254"/>
                    <a:pt x="3788" y="21271"/>
                    <a:pt x="3726" y="21333"/>
                  </a:cubicBezTo>
                  <a:cubicBezTo>
                    <a:pt x="3762" y="21333"/>
                    <a:pt x="3850" y="21254"/>
                    <a:pt x="3894" y="21227"/>
                  </a:cubicBezTo>
                  <a:cubicBezTo>
                    <a:pt x="3956" y="21210"/>
                    <a:pt x="4000" y="21236"/>
                    <a:pt x="4079" y="21174"/>
                  </a:cubicBezTo>
                  <a:cubicBezTo>
                    <a:pt x="4115" y="21130"/>
                    <a:pt x="4106" y="21121"/>
                    <a:pt x="4079" y="21121"/>
                  </a:cubicBezTo>
                  <a:cubicBezTo>
                    <a:pt x="4168" y="21060"/>
                    <a:pt x="4203" y="21077"/>
                    <a:pt x="4283" y="21007"/>
                  </a:cubicBezTo>
                  <a:cubicBezTo>
                    <a:pt x="4344" y="21007"/>
                    <a:pt x="4274" y="21113"/>
                    <a:pt x="4318" y="21121"/>
                  </a:cubicBezTo>
                  <a:cubicBezTo>
                    <a:pt x="4353" y="21104"/>
                    <a:pt x="4344" y="21077"/>
                    <a:pt x="4397" y="21024"/>
                  </a:cubicBezTo>
                  <a:cubicBezTo>
                    <a:pt x="4459" y="21007"/>
                    <a:pt x="4415" y="21095"/>
                    <a:pt x="4494" y="21068"/>
                  </a:cubicBezTo>
                  <a:cubicBezTo>
                    <a:pt x="4521" y="21051"/>
                    <a:pt x="4556" y="20998"/>
                    <a:pt x="4583" y="21007"/>
                  </a:cubicBezTo>
                  <a:cubicBezTo>
                    <a:pt x="4618" y="20954"/>
                    <a:pt x="4609" y="20945"/>
                    <a:pt x="4592" y="20945"/>
                  </a:cubicBezTo>
                  <a:cubicBezTo>
                    <a:pt x="4680" y="20883"/>
                    <a:pt x="4680" y="20918"/>
                    <a:pt x="4680" y="20962"/>
                  </a:cubicBezTo>
                  <a:cubicBezTo>
                    <a:pt x="4724" y="20945"/>
                    <a:pt x="4698" y="20918"/>
                    <a:pt x="4751" y="20874"/>
                  </a:cubicBezTo>
                  <a:cubicBezTo>
                    <a:pt x="4777" y="20892"/>
                    <a:pt x="4653" y="21068"/>
                    <a:pt x="4768" y="21015"/>
                  </a:cubicBezTo>
                  <a:cubicBezTo>
                    <a:pt x="4768" y="20980"/>
                    <a:pt x="4751" y="20980"/>
                    <a:pt x="4786" y="20927"/>
                  </a:cubicBezTo>
                  <a:cubicBezTo>
                    <a:pt x="4803" y="20971"/>
                    <a:pt x="4865" y="20848"/>
                    <a:pt x="4883" y="20883"/>
                  </a:cubicBezTo>
                  <a:cubicBezTo>
                    <a:pt x="4874" y="20883"/>
                    <a:pt x="4830" y="20962"/>
                    <a:pt x="4839" y="20971"/>
                  </a:cubicBezTo>
                  <a:cubicBezTo>
                    <a:pt x="4848" y="20980"/>
                    <a:pt x="4909" y="20901"/>
                    <a:pt x="4883" y="20909"/>
                  </a:cubicBezTo>
                  <a:cubicBezTo>
                    <a:pt x="4909" y="20830"/>
                    <a:pt x="4945" y="20927"/>
                    <a:pt x="4971" y="20848"/>
                  </a:cubicBezTo>
                  <a:cubicBezTo>
                    <a:pt x="4989" y="20768"/>
                    <a:pt x="4830" y="20901"/>
                    <a:pt x="4927" y="20742"/>
                  </a:cubicBezTo>
                  <a:cubicBezTo>
                    <a:pt x="4909" y="20751"/>
                    <a:pt x="4883" y="20812"/>
                    <a:pt x="4856" y="20856"/>
                  </a:cubicBezTo>
                  <a:close/>
                  <a:moveTo>
                    <a:pt x="4309" y="20415"/>
                  </a:moveTo>
                  <a:cubicBezTo>
                    <a:pt x="4194" y="20486"/>
                    <a:pt x="4088" y="20547"/>
                    <a:pt x="4071" y="20592"/>
                  </a:cubicBezTo>
                  <a:lnTo>
                    <a:pt x="4291" y="20450"/>
                  </a:lnTo>
                  <a:close/>
                  <a:moveTo>
                    <a:pt x="3823" y="20706"/>
                  </a:moveTo>
                  <a:lnTo>
                    <a:pt x="3806" y="20751"/>
                  </a:lnTo>
                  <a:cubicBezTo>
                    <a:pt x="3929" y="20671"/>
                    <a:pt x="4071" y="20583"/>
                    <a:pt x="4062" y="20539"/>
                  </a:cubicBezTo>
                  <a:cubicBezTo>
                    <a:pt x="3903" y="20618"/>
                    <a:pt x="3991" y="20627"/>
                    <a:pt x="3823" y="20706"/>
                  </a:cubicBezTo>
                  <a:close/>
                  <a:moveTo>
                    <a:pt x="4185" y="21219"/>
                  </a:moveTo>
                  <a:cubicBezTo>
                    <a:pt x="4150" y="21210"/>
                    <a:pt x="4327" y="21033"/>
                    <a:pt x="4203" y="21104"/>
                  </a:cubicBezTo>
                  <a:cubicBezTo>
                    <a:pt x="4097" y="21210"/>
                    <a:pt x="4159" y="21174"/>
                    <a:pt x="4124" y="21227"/>
                  </a:cubicBezTo>
                  <a:cubicBezTo>
                    <a:pt x="4062" y="21280"/>
                    <a:pt x="4150" y="21271"/>
                    <a:pt x="4185" y="21219"/>
                  </a:cubicBezTo>
                  <a:close/>
                  <a:moveTo>
                    <a:pt x="6287" y="10067"/>
                  </a:moveTo>
                  <a:cubicBezTo>
                    <a:pt x="6269" y="9987"/>
                    <a:pt x="6331" y="9872"/>
                    <a:pt x="6216" y="9846"/>
                  </a:cubicBezTo>
                  <a:cubicBezTo>
                    <a:pt x="6163" y="9925"/>
                    <a:pt x="6260" y="9925"/>
                    <a:pt x="6252" y="9987"/>
                  </a:cubicBezTo>
                  <a:cubicBezTo>
                    <a:pt x="6190" y="9961"/>
                    <a:pt x="6128" y="9934"/>
                    <a:pt x="6101" y="9996"/>
                  </a:cubicBezTo>
                  <a:cubicBezTo>
                    <a:pt x="6163" y="10022"/>
                    <a:pt x="6225" y="10040"/>
                    <a:pt x="6287" y="10067"/>
                  </a:cubicBezTo>
                  <a:close/>
                  <a:moveTo>
                    <a:pt x="5731" y="11400"/>
                  </a:moveTo>
                  <a:lnTo>
                    <a:pt x="5695" y="11488"/>
                  </a:lnTo>
                  <a:cubicBezTo>
                    <a:pt x="5784" y="11497"/>
                    <a:pt x="5784" y="11550"/>
                    <a:pt x="5837" y="11576"/>
                  </a:cubicBezTo>
                  <a:cubicBezTo>
                    <a:pt x="5890" y="11470"/>
                    <a:pt x="5784" y="11453"/>
                    <a:pt x="5731" y="11400"/>
                  </a:cubicBezTo>
                  <a:close/>
                  <a:moveTo>
                    <a:pt x="5987" y="11426"/>
                  </a:moveTo>
                  <a:cubicBezTo>
                    <a:pt x="6040" y="11523"/>
                    <a:pt x="6093" y="11506"/>
                    <a:pt x="6110" y="11638"/>
                  </a:cubicBezTo>
                  <a:cubicBezTo>
                    <a:pt x="6146" y="11541"/>
                    <a:pt x="6084" y="11320"/>
                    <a:pt x="5987" y="11426"/>
                  </a:cubicBezTo>
                  <a:close/>
                  <a:moveTo>
                    <a:pt x="6048" y="10861"/>
                  </a:moveTo>
                  <a:cubicBezTo>
                    <a:pt x="6128" y="10888"/>
                    <a:pt x="6146" y="11038"/>
                    <a:pt x="6216" y="10888"/>
                  </a:cubicBezTo>
                  <a:cubicBezTo>
                    <a:pt x="6101" y="10888"/>
                    <a:pt x="6154" y="10799"/>
                    <a:pt x="6119" y="10755"/>
                  </a:cubicBezTo>
                  <a:cubicBezTo>
                    <a:pt x="6101" y="10808"/>
                    <a:pt x="6066" y="10808"/>
                    <a:pt x="6048" y="10861"/>
                  </a:cubicBezTo>
                  <a:close/>
                  <a:moveTo>
                    <a:pt x="5881" y="10835"/>
                  </a:moveTo>
                  <a:cubicBezTo>
                    <a:pt x="5845" y="10808"/>
                    <a:pt x="5854" y="10764"/>
                    <a:pt x="5828" y="10746"/>
                  </a:cubicBezTo>
                  <a:cubicBezTo>
                    <a:pt x="5801" y="10782"/>
                    <a:pt x="5766" y="10791"/>
                    <a:pt x="5757" y="10852"/>
                  </a:cubicBezTo>
                  <a:cubicBezTo>
                    <a:pt x="5810" y="10879"/>
                    <a:pt x="5854" y="10879"/>
                    <a:pt x="5881" y="10835"/>
                  </a:cubicBezTo>
                  <a:close/>
                  <a:moveTo>
                    <a:pt x="6110" y="11082"/>
                  </a:moveTo>
                  <a:cubicBezTo>
                    <a:pt x="6146" y="11108"/>
                    <a:pt x="6146" y="11144"/>
                    <a:pt x="6199" y="11153"/>
                  </a:cubicBezTo>
                  <a:cubicBezTo>
                    <a:pt x="6216" y="11100"/>
                    <a:pt x="6243" y="11064"/>
                    <a:pt x="6269" y="11047"/>
                  </a:cubicBezTo>
                  <a:cubicBezTo>
                    <a:pt x="6199" y="11011"/>
                    <a:pt x="6137" y="10985"/>
                    <a:pt x="6110" y="11082"/>
                  </a:cubicBezTo>
                  <a:close/>
                  <a:moveTo>
                    <a:pt x="5572" y="11506"/>
                  </a:moveTo>
                  <a:cubicBezTo>
                    <a:pt x="5669" y="11435"/>
                    <a:pt x="5616" y="11312"/>
                    <a:pt x="5686" y="11188"/>
                  </a:cubicBezTo>
                  <a:cubicBezTo>
                    <a:pt x="5731" y="11197"/>
                    <a:pt x="5748" y="11153"/>
                    <a:pt x="5792" y="11161"/>
                  </a:cubicBezTo>
                  <a:cubicBezTo>
                    <a:pt x="5819" y="11170"/>
                    <a:pt x="5792" y="11214"/>
                    <a:pt x="5819" y="11232"/>
                  </a:cubicBezTo>
                  <a:cubicBezTo>
                    <a:pt x="5863" y="11170"/>
                    <a:pt x="5960" y="11214"/>
                    <a:pt x="5987" y="11100"/>
                  </a:cubicBezTo>
                  <a:cubicBezTo>
                    <a:pt x="6004" y="11038"/>
                    <a:pt x="5960" y="11002"/>
                    <a:pt x="5951" y="10958"/>
                  </a:cubicBezTo>
                  <a:cubicBezTo>
                    <a:pt x="5819" y="10914"/>
                    <a:pt x="5713" y="10941"/>
                    <a:pt x="5642" y="11073"/>
                  </a:cubicBezTo>
                  <a:cubicBezTo>
                    <a:pt x="5686" y="11108"/>
                    <a:pt x="5695" y="11047"/>
                    <a:pt x="5722" y="11029"/>
                  </a:cubicBezTo>
                  <a:cubicBezTo>
                    <a:pt x="5757" y="11011"/>
                    <a:pt x="5863" y="10985"/>
                    <a:pt x="5854" y="11055"/>
                  </a:cubicBezTo>
                  <a:cubicBezTo>
                    <a:pt x="5810" y="11117"/>
                    <a:pt x="5748" y="11153"/>
                    <a:pt x="5660" y="11108"/>
                  </a:cubicBezTo>
                  <a:cubicBezTo>
                    <a:pt x="5607" y="11259"/>
                    <a:pt x="5572" y="11391"/>
                    <a:pt x="5572" y="11506"/>
                  </a:cubicBezTo>
                  <a:close/>
                  <a:moveTo>
                    <a:pt x="5060" y="11373"/>
                  </a:moveTo>
                  <a:cubicBezTo>
                    <a:pt x="5095" y="11294"/>
                    <a:pt x="5113" y="11232"/>
                    <a:pt x="5077" y="11188"/>
                  </a:cubicBezTo>
                  <a:cubicBezTo>
                    <a:pt x="5086" y="11303"/>
                    <a:pt x="5042" y="11267"/>
                    <a:pt x="4989" y="11347"/>
                  </a:cubicBezTo>
                  <a:close/>
                  <a:moveTo>
                    <a:pt x="4530" y="11868"/>
                  </a:moveTo>
                  <a:cubicBezTo>
                    <a:pt x="4556" y="11850"/>
                    <a:pt x="4680" y="11665"/>
                    <a:pt x="4574" y="11656"/>
                  </a:cubicBezTo>
                  <a:cubicBezTo>
                    <a:pt x="4521" y="11656"/>
                    <a:pt x="4459" y="11850"/>
                    <a:pt x="4530" y="11868"/>
                  </a:cubicBezTo>
                  <a:close/>
                  <a:moveTo>
                    <a:pt x="4706" y="12256"/>
                  </a:moveTo>
                  <a:cubicBezTo>
                    <a:pt x="4742" y="12106"/>
                    <a:pt x="4901" y="12053"/>
                    <a:pt x="4865" y="11894"/>
                  </a:cubicBezTo>
                  <a:cubicBezTo>
                    <a:pt x="4742" y="11815"/>
                    <a:pt x="4715" y="11983"/>
                    <a:pt x="4751" y="12053"/>
                  </a:cubicBezTo>
                  <a:cubicBezTo>
                    <a:pt x="4724" y="12168"/>
                    <a:pt x="4645" y="12177"/>
                    <a:pt x="4706" y="12256"/>
                  </a:cubicBezTo>
                  <a:close/>
                  <a:moveTo>
                    <a:pt x="4556" y="12662"/>
                  </a:moveTo>
                  <a:cubicBezTo>
                    <a:pt x="4671" y="12601"/>
                    <a:pt x="4556" y="12415"/>
                    <a:pt x="4671" y="12345"/>
                  </a:cubicBezTo>
                  <a:cubicBezTo>
                    <a:pt x="4512" y="12345"/>
                    <a:pt x="4547" y="12557"/>
                    <a:pt x="4556" y="12662"/>
                  </a:cubicBezTo>
                  <a:close/>
                  <a:moveTo>
                    <a:pt x="4230" y="12671"/>
                  </a:moveTo>
                  <a:cubicBezTo>
                    <a:pt x="4274" y="12539"/>
                    <a:pt x="4450" y="12442"/>
                    <a:pt x="4362" y="12300"/>
                  </a:cubicBezTo>
                  <a:cubicBezTo>
                    <a:pt x="4344" y="12459"/>
                    <a:pt x="4194" y="12557"/>
                    <a:pt x="4230" y="12671"/>
                  </a:cubicBezTo>
                  <a:close/>
                  <a:moveTo>
                    <a:pt x="5766" y="12009"/>
                  </a:moveTo>
                  <a:cubicBezTo>
                    <a:pt x="5784" y="12009"/>
                    <a:pt x="5801" y="12018"/>
                    <a:pt x="5784" y="12044"/>
                  </a:cubicBezTo>
                  <a:cubicBezTo>
                    <a:pt x="5845" y="12080"/>
                    <a:pt x="5881" y="12036"/>
                    <a:pt x="5907" y="11956"/>
                  </a:cubicBezTo>
                  <a:cubicBezTo>
                    <a:pt x="5837" y="11921"/>
                    <a:pt x="5792" y="11930"/>
                    <a:pt x="5766" y="12009"/>
                  </a:cubicBezTo>
                  <a:close/>
                  <a:moveTo>
                    <a:pt x="5298" y="11859"/>
                  </a:moveTo>
                  <a:cubicBezTo>
                    <a:pt x="5386" y="11912"/>
                    <a:pt x="5386" y="11709"/>
                    <a:pt x="5430" y="11647"/>
                  </a:cubicBezTo>
                  <a:cubicBezTo>
                    <a:pt x="5501" y="11727"/>
                    <a:pt x="5536" y="11682"/>
                    <a:pt x="5581" y="11576"/>
                  </a:cubicBezTo>
                  <a:cubicBezTo>
                    <a:pt x="5422" y="11479"/>
                    <a:pt x="5307" y="11762"/>
                    <a:pt x="5298" y="11859"/>
                  </a:cubicBezTo>
                  <a:close/>
                  <a:moveTo>
                    <a:pt x="5475" y="11930"/>
                  </a:moveTo>
                  <a:cubicBezTo>
                    <a:pt x="5483" y="11824"/>
                    <a:pt x="5545" y="11850"/>
                    <a:pt x="5598" y="11841"/>
                  </a:cubicBezTo>
                  <a:cubicBezTo>
                    <a:pt x="5607" y="11788"/>
                    <a:pt x="5616" y="11735"/>
                    <a:pt x="5589" y="11709"/>
                  </a:cubicBezTo>
                  <a:cubicBezTo>
                    <a:pt x="5536" y="11815"/>
                    <a:pt x="5492" y="11815"/>
                    <a:pt x="5457" y="11727"/>
                  </a:cubicBezTo>
                  <a:cubicBezTo>
                    <a:pt x="5430" y="11797"/>
                    <a:pt x="5448" y="11965"/>
                    <a:pt x="5475" y="11930"/>
                  </a:cubicBezTo>
                  <a:close/>
                  <a:moveTo>
                    <a:pt x="5854" y="12097"/>
                  </a:moveTo>
                  <a:cubicBezTo>
                    <a:pt x="5792" y="12168"/>
                    <a:pt x="5669" y="12089"/>
                    <a:pt x="5642" y="12256"/>
                  </a:cubicBezTo>
                  <a:cubicBezTo>
                    <a:pt x="5695" y="12309"/>
                    <a:pt x="5722" y="12221"/>
                    <a:pt x="5775" y="12239"/>
                  </a:cubicBezTo>
                  <a:cubicBezTo>
                    <a:pt x="5784" y="12239"/>
                    <a:pt x="5775" y="12318"/>
                    <a:pt x="5828" y="12318"/>
                  </a:cubicBezTo>
                  <a:cubicBezTo>
                    <a:pt x="5854" y="12327"/>
                    <a:pt x="5898" y="12336"/>
                    <a:pt x="5925" y="12230"/>
                  </a:cubicBezTo>
                  <a:cubicBezTo>
                    <a:pt x="5766" y="12203"/>
                    <a:pt x="5890" y="12159"/>
                    <a:pt x="5854" y="12097"/>
                  </a:cubicBezTo>
                  <a:close/>
                  <a:moveTo>
                    <a:pt x="5448" y="12707"/>
                  </a:moveTo>
                  <a:cubicBezTo>
                    <a:pt x="5280" y="12680"/>
                    <a:pt x="5581" y="12486"/>
                    <a:pt x="5377" y="12512"/>
                  </a:cubicBezTo>
                  <a:cubicBezTo>
                    <a:pt x="5430" y="12424"/>
                    <a:pt x="5386" y="12380"/>
                    <a:pt x="5386" y="12318"/>
                  </a:cubicBezTo>
                  <a:cubicBezTo>
                    <a:pt x="5475" y="12247"/>
                    <a:pt x="5563" y="12168"/>
                    <a:pt x="5633" y="12053"/>
                  </a:cubicBezTo>
                  <a:lnTo>
                    <a:pt x="5528" y="12018"/>
                  </a:lnTo>
                  <a:cubicBezTo>
                    <a:pt x="5492" y="12150"/>
                    <a:pt x="5448" y="12212"/>
                    <a:pt x="5377" y="12124"/>
                  </a:cubicBezTo>
                  <a:cubicBezTo>
                    <a:pt x="5324" y="12274"/>
                    <a:pt x="5342" y="12398"/>
                    <a:pt x="5298" y="12557"/>
                  </a:cubicBezTo>
                  <a:cubicBezTo>
                    <a:pt x="5430" y="12557"/>
                    <a:pt x="5289" y="12857"/>
                    <a:pt x="5448" y="12707"/>
                  </a:cubicBezTo>
                  <a:close/>
                  <a:moveTo>
                    <a:pt x="5695" y="13157"/>
                  </a:moveTo>
                  <a:cubicBezTo>
                    <a:pt x="5713" y="13033"/>
                    <a:pt x="5704" y="12936"/>
                    <a:pt x="5695" y="12830"/>
                  </a:cubicBezTo>
                  <a:cubicBezTo>
                    <a:pt x="5775" y="12742"/>
                    <a:pt x="5845" y="12609"/>
                    <a:pt x="5898" y="12451"/>
                  </a:cubicBezTo>
                  <a:cubicBezTo>
                    <a:pt x="5845" y="12415"/>
                    <a:pt x="5792" y="12415"/>
                    <a:pt x="5757" y="12424"/>
                  </a:cubicBezTo>
                  <a:cubicBezTo>
                    <a:pt x="5766" y="12495"/>
                    <a:pt x="5704" y="12601"/>
                    <a:pt x="5731" y="12645"/>
                  </a:cubicBezTo>
                  <a:cubicBezTo>
                    <a:pt x="5810" y="12592"/>
                    <a:pt x="5739" y="12539"/>
                    <a:pt x="5810" y="12512"/>
                  </a:cubicBezTo>
                  <a:cubicBezTo>
                    <a:pt x="5845" y="12618"/>
                    <a:pt x="5739" y="12698"/>
                    <a:pt x="5678" y="12724"/>
                  </a:cubicBezTo>
                  <a:cubicBezTo>
                    <a:pt x="5695" y="12557"/>
                    <a:pt x="5589" y="12636"/>
                    <a:pt x="5572" y="12521"/>
                  </a:cubicBezTo>
                  <a:cubicBezTo>
                    <a:pt x="5589" y="12468"/>
                    <a:pt x="5625" y="12468"/>
                    <a:pt x="5642" y="12415"/>
                  </a:cubicBezTo>
                  <a:cubicBezTo>
                    <a:pt x="5572" y="12380"/>
                    <a:pt x="5554" y="12477"/>
                    <a:pt x="5483" y="12451"/>
                  </a:cubicBezTo>
                  <a:cubicBezTo>
                    <a:pt x="5475" y="12433"/>
                    <a:pt x="5492" y="12300"/>
                    <a:pt x="5457" y="12380"/>
                  </a:cubicBezTo>
                  <a:cubicBezTo>
                    <a:pt x="5439" y="12486"/>
                    <a:pt x="5563" y="12521"/>
                    <a:pt x="5492" y="12654"/>
                  </a:cubicBezTo>
                  <a:cubicBezTo>
                    <a:pt x="5642" y="12618"/>
                    <a:pt x="5607" y="12742"/>
                    <a:pt x="5598" y="12786"/>
                  </a:cubicBezTo>
                  <a:cubicBezTo>
                    <a:pt x="5616" y="12733"/>
                    <a:pt x="5686" y="12848"/>
                    <a:pt x="5678" y="12883"/>
                  </a:cubicBezTo>
                  <a:cubicBezTo>
                    <a:pt x="5545" y="12830"/>
                    <a:pt x="5545" y="13069"/>
                    <a:pt x="5430" y="13060"/>
                  </a:cubicBezTo>
                  <a:lnTo>
                    <a:pt x="5563" y="13104"/>
                  </a:lnTo>
                  <a:cubicBezTo>
                    <a:pt x="5589" y="13033"/>
                    <a:pt x="5616" y="12936"/>
                    <a:pt x="5678" y="12954"/>
                  </a:cubicBezTo>
                  <a:cubicBezTo>
                    <a:pt x="5660" y="13033"/>
                    <a:pt x="5563" y="13157"/>
                    <a:pt x="5695" y="13157"/>
                  </a:cubicBezTo>
                  <a:close/>
                  <a:moveTo>
                    <a:pt x="5174" y="13130"/>
                  </a:moveTo>
                  <a:cubicBezTo>
                    <a:pt x="5166" y="13219"/>
                    <a:pt x="5113" y="13192"/>
                    <a:pt x="5095" y="13263"/>
                  </a:cubicBezTo>
                  <a:cubicBezTo>
                    <a:pt x="5192" y="13351"/>
                    <a:pt x="5245" y="13148"/>
                    <a:pt x="5174" y="13130"/>
                  </a:cubicBezTo>
                  <a:close/>
                  <a:moveTo>
                    <a:pt x="5369" y="13395"/>
                  </a:moveTo>
                  <a:cubicBezTo>
                    <a:pt x="5422" y="13281"/>
                    <a:pt x="5307" y="13334"/>
                    <a:pt x="5324" y="13281"/>
                  </a:cubicBezTo>
                  <a:cubicBezTo>
                    <a:pt x="5351" y="13201"/>
                    <a:pt x="5395" y="13122"/>
                    <a:pt x="5333" y="13086"/>
                  </a:cubicBezTo>
                  <a:cubicBezTo>
                    <a:pt x="5271" y="13192"/>
                    <a:pt x="5307" y="13289"/>
                    <a:pt x="5245" y="13325"/>
                  </a:cubicBezTo>
                  <a:cubicBezTo>
                    <a:pt x="5333" y="13325"/>
                    <a:pt x="5298" y="13387"/>
                    <a:pt x="5369" y="13395"/>
                  </a:cubicBezTo>
                  <a:close/>
                  <a:moveTo>
                    <a:pt x="5430" y="13616"/>
                  </a:moveTo>
                  <a:cubicBezTo>
                    <a:pt x="5448" y="13563"/>
                    <a:pt x="5554" y="13501"/>
                    <a:pt x="5492" y="13448"/>
                  </a:cubicBezTo>
                  <a:cubicBezTo>
                    <a:pt x="5483" y="13466"/>
                    <a:pt x="5466" y="13466"/>
                    <a:pt x="5430" y="13457"/>
                  </a:cubicBezTo>
                  <a:cubicBezTo>
                    <a:pt x="5404" y="13528"/>
                    <a:pt x="5377" y="13590"/>
                    <a:pt x="5430" y="13616"/>
                  </a:cubicBezTo>
                  <a:close/>
                  <a:moveTo>
                    <a:pt x="5307" y="13802"/>
                  </a:moveTo>
                  <a:cubicBezTo>
                    <a:pt x="5298" y="13907"/>
                    <a:pt x="5210" y="13793"/>
                    <a:pt x="5210" y="13899"/>
                  </a:cubicBezTo>
                  <a:cubicBezTo>
                    <a:pt x="5201" y="13943"/>
                    <a:pt x="5280" y="13952"/>
                    <a:pt x="5218" y="14031"/>
                  </a:cubicBezTo>
                  <a:cubicBezTo>
                    <a:pt x="5289" y="14102"/>
                    <a:pt x="5271" y="13943"/>
                    <a:pt x="5342" y="14013"/>
                  </a:cubicBezTo>
                  <a:cubicBezTo>
                    <a:pt x="5316" y="14102"/>
                    <a:pt x="5192" y="14119"/>
                    <a:pt x="5280" y="14190"/>
                  </a:cubicBezTo>
                  <a:cubicBezTo>
                    <a:pt x="5307" y="14102"/>
                    <a:pt x="5369" y="14119"/>
                    <a:pt x="5395" y="14031"/>
                  </a:cubicBezTo>
                  <a:cubicBezTo>
                    <a:pt x="5395" y="13907"/>
                    <a:pt x="5342" y="13810"/>
                    <a:pt x="5386" y="13669"/>
                  </a:cubicBezTo>
                  <a:cubicBezTo>
                    <a:pt x="5360" y="13651"/>
                    <a:pt x="5307" y="13643"/>
                    <a:pt x="5316" y="13607"/>
                  </a:cubicBezTo>
                  <a:cubicBezTo>
                    <a:pt x="5333" y="13457"/>
                    <a:pt x="5263" y="13678"/>
                    <a:pt x="5316" y="13704"/>
                  </a:cubicBezTo>
                  <a:cubicBezTo>
                    <a:pt x="5298" y="13749"/>
                    <a:pt x="5174" y="13749"/>
                    <a:pt x="5245" y="13810"/>
                  </a:cubicBezTo>
                  <a:cubicBezTo>
                    <a:pt x="5263" y="13784"/>
                    <a:pt x="5316" y="13757"/>
                    <a:pt x="5307" y="13802"/>
                  </a:cubicBezTo>
                  <a:close/>
                  <a:moveTo>
                    <a:pt x="4998" y="14075"/>
                  </a:moveTo>
                  <a:cubicBezTo>
                    <a:pt x="5042" y="14058"/>
                    <a:pt x="5060" y="13987"/>
                    <a:pt x="5086" y="13916"/>
                  </a:cubicBezTo>
                  <a:cubicBezTo>
                    <a:pt x="5015" y="13846"/>
                    <a:pt x="5033" y="14005"/>
                    <a:pt x="4962" y="13934"/>
                  </a:cubicBezTo>
                  <a:cubicBezTo>
                    <a:pt x="4980" y="13837"/>
                    <a:pt x="5024" y="13837"/>
                    <a:pt x="5051" y="13766"/>
                  </a:cubicBezTo>
                  <a:cubicBezTo>
                    <a:pt x="5015" y="13704"/>
                    <a:pt x="5015" y="13757"/>
                    <a:pt x="4945" y="13731"/>
                  </a:cubicBezTo>
                  <a:cubicBezTo>
                    <a:pt x="4945" y="13828"/>
                    <a:pt x="4865" y="13960"/>
                    <a:pt x="4927" y="14022"/>
                  </a:cubicBezTo>
                  <a:cubicBezTo>
                    <a:pt x="4980" y="13890"/>
                    <a:pt x="4971" y="14058"/>
                    <a:pt x="4998" y="14075"/>
                  </a:cubicBezTo>
                  <a:close/>
                  <a:moveTo>
                    <a:pt x="5113" y="14252"/>
                  </a:moveTo>
                  <a:cubicBezTo>
                    <a:pt x="5042" y="14252"/>
                    <a:pt x="4848" y="14217"/>
                    <a:pt x="4901" y="14340"/>
                  </a:cubicBezTo>
                  <a:cubicBezTo>
                    <a:pt x="4927" y="14287"/>
                    <a:pt x="4971" y="14287"/>
                    <a:pt x="5024" y="14322"/>
                  </a:cubicBezTo>
                  <a:cubicBezTo>
                    <a:pt x="5015" y="14375"/>
                    <a:pt x="4945" y="14455"/>
                    <a:pt x="5033" y="14455"/>
                  </a:cubicBezTo>
                  <a:cubicBezTo>
                    <a:pt x="5060" y="14349"/>
                    <a:pt x="5104" y="14296"/>
                    <a:pt x="5148" y="14234"/>
                  </a:cubicBezTo>
                  <a:cubicBezTo>
                    <a:pt x="5166" y="14199"/>
                    <a:pt x="5227" y="14022"/>
                    <a:pt x="5166" y="14111"/>
                  </a:cubicBezTo>
                  <a:close/>
                  <a:moveTo>
                    <a:pt x="4803" y="14040"/>
                  </a:moveTo>
                  <a:cubicBezTo>
                    <a:pt x="4768" y="14066"/>
                    <a:pt x="4636" y="14296"/>
                    <a:pt x="4706" y="14234"/>
                  </a:cubicBezTo>
                  <a:cubicBezTo>
                    <a:pt x="4759" y="14243"/>
                    <a:pt x="4856" y="14093"/>
                    <a:pt x="4803" y="14040"/>
                  </a:cubicBezTo>
                  <a:close/>
                  <a:moveTo>
                    <a:pt x="4618" y="14234"/>
                  </a:moveTo>
                  <a:cubicBezTo>
                    <a:pt x="4680" y="14155"/>
                    <a:pt x="4539" y="14181"/>
                    <a:pt x="4609" y="14093"/>
                  </a:cubicBezTo>
                  <a:cubicBezTo>
                    <a:pt x="4627" y="14049"/>
                    <a:pt x="4680" y="14102"/>
                    <a:pt x="4689" y="14031"/>
                  </a:cubicBezTo>
                  <a:cubicBezTo>
                    <a:pt x="4653" y="14013"/>
                    <a:pt x="4627" y="14005"/>
                    <a:pt x="4592" y="13987"/>
                  </a:cubicBezTo>
                  <a:cubicBezTo>
                    <a:pt x="4565" y="14102"/>
                    <a:pt x="4503" y="14119"/>
                    <a:pt x="4477" y="14208"/>
                  </a:cubicBezTo>
                  <a:cubicBezTo>
                    <a:pt x="4556" y="14261"/>
                    <a:pt x="4583" y="14137"/>
                    <a:pt x="4618" y="14234"/>
                  </a:cubicBezTo>
                  <a:close/>
                  <a:moveTo>
                    <a:pt x="4786" y="14561"/>
                  </a:moveTo>
                  <a:cubicBezTo>
                    <a:pt x="4856" y="14623"/>
                    <a:pt x="4971" y="14349"/>
                    <a:pt x="4901" y="14402"/>
                  </a:cubicBezTo>
                  <a:cubicBezTo>
                    <a:pt x="4892" y="14534"/>
                    <a:pt x="4795" y="14428"/>
                    <a:pt x="4786" y="14561"/>
                  </a:cubicBezTo>
                  <a:close/>
                  <a:moveTo>
                    <a:pt x="4512" y="14587"/>
                  </a:moveTo>
                  <a:cubicBezTo>
                    <a:pt x="4565" y="14517"/>
                    <a:pt x="4645" y="14499"/>
                    <a:pt x="4680" y="14384"/>
                  </a:cubicBezTo>
                  <a:cubicBezTo>
                    <a:pt x="4592" y="14331"/>
                    <a:pt x="4477" y="14499"/>
                    <a:pt x="4512" y="14587"/>
                  </a:cubicBezTo>
                  <a:close/>
                  <a:moveTo>
                    <a:pt x="4477" y="14932"/>
                  </a:moveTo>
                  <a:cubicBezTo>
                    <a:pt x="4512" y="14870"/>
                    <a:pt x="4662" y="14746"/>
                    <a:pt x="4565" y="14676"/>
                  </a:cubicBezTo>
                  <a:cubicBezTo>
                    <a:pt x="4530" y="14737"/>
                    <a:pt x="4397" y="14896"/>
                    <a:pt x="4477" y="14932"/>
                  </a:cubicBezTo>
                  <a:close/>
                  <a:moveTo>
                    <a:pt x="4689" y="15144"/>
                  </a:moveTo>
                  <a:cubicBezTo>
                    <a:pt x="4706" y="15073"/>
                    <a:pt x="4856" y="15055"/>
                    <a:pt x="4803" y="14994"/>
                  </a:cubicBezTo>
                  <a:cubicBezTo>
                    <a:pt x="4751" y="15011"/>
                    <a:pt x="4592" y="15073"/>
                    <a:pt x="4689" y="15144"/>
                  </a:cubicBezTo>
                  <a:close/>
                  <a:moveTo>
                    <a:pt x="4918" y="15232"/>
                  </a:moveTo>
                  <a:cubicBezTo>
                    <a:pt x="4998" y="15179"/>
                    <a:pt x="5024" y="15011"/>
                    <a:pt x="5077" y="14896"/>
                  </a:cubicBezTo>
                  <a:cubicBezTo>
                    <a:pt x="4980" y="14826"/>
                    <a:pt x="5007" y="15055"/>
                    <a:pt x="4918" y="15002"/>
                  </a:cubicBezTo>
                  <a:cubicBezTo>
                    <a:pt x="4927" y="14958"/>
                    <a:pt x="4865" y="14949"/>
                    <a:pt x="4856" y="15011"/>
                  </a:cubicBezTo>
                  <a:cubicBezTo>
                    <a:pt x="4892" y="15038"/>
                    <a:pt x="4998" y="15029"/>
                    <a:pt x="4971" y="15091"/>
                  </a:cubicBezTo>
                  <a:cubicBezTo>
                    <a:pt x="4901" y="15099"/>
                    <a:pt x="4874" y="15170"/>
                    <a:pt x="4918" y="15232"/>
                  </a:cubicBezTo>
                  <a:close/>
                  <a:moveTo>
                    <a:pt x="4494" y="16292"/>
                  </a:moveTo>
                  <a:cubicBezTo>
                    <a:pt x="4477" y="16353"/>
                    <a:pt x="4424" y="16353"/>
                    <a:pt x="4406" y="16450"/>
                  </a:cubicBezTo>
                  <a:cubicBezTo>
                    <a:pt x="4477" y="16521"/>
                    <a:pt x="4539" y="16300"/>
                    <a:pt x="4494" y="16292"/>
                  </a:cubicBezTo>
                  <a:close/>
                  <a:moveTo>
                    <a:pt x="4344" y="15117"/>
                  </a:moveTo>
                  <a:cubicBezTo>
                    <a:pt x="4344" y="15144"/>
                    <a:pt x="4327" y="15170"/>
                    <a:pt x="4353" y="15179"/>
                  </a:cubicBezTo>
                  <a:cubicBezTo>
                    <a:pt x="4415" y="15082"/>
                    <a:pt x="4309" y="15064"/>
                    <a:pt x="4265" y="15020"/>
                  </a:cubicBezTo>
                  <a:lnTo>
                    <a:pt x="4221" y="15135"/>
                  </a:lnTo>
                  <a:cubicBezTo>
                    <a:pt x="4283" y="15179"/>
                    <a:pt x="4291" y="15099"/>
                    <a:pt x="4344" y="15117"/>
                  </a:cubicBezTo>
                  <a:close/>
                  <a:moveTo>
                    <a:pt x="4803" y="15382"/>
                  </a:moveTo>
                  <a:cubicBezTo>
                    <a:pt x="4865" y="15417"/>
                    <a:pt x="4901" y="15373"/>
                    <a:pt x="4936" y="15338"/>
                  </a:cubicBezTo>
                  <a:cubicBezTo>
                    <a:pt x="4909" y="15320"/>
                    <a:pt x="4909" y="15276"/>
                    <a:pt x="4848" y="15267"/>
                  </a:cubicBezTo>
                  <a:close/>
                  <a:moveTo>
                    <a:pt x="4168" y="15603"/>
                  </a:moveTo>
                  <a:cubicBezTo>
                    <a:pt x="4247" y="15470"/>
                    <a:pt x="4194" y="15409"/>
                    <a:pt x="4221" y="15294"/>
                  </a:cubicBezTo>
                  <a:cubicBezTo>
                    <a:pt x="4291" y="15320"/>
                    <a:pt x="4256" y="15400"/>
                    <a:pt x="4283" y="15453"/>
                  </a:cubicBezTo>
                  <a:cubicBezTo>
                    <a:pt x="4380" y="15391"/>
                    <a:pt x="4283" y="15276"/>
                    <a:pt x="4256" y="15214"/>
                  </a:cubicBezTo>
                  <a:cubicBezTo>
                    <a:pt x="4159" y="15347"/>
                    <a:pt x="4185" y="15470"/>
                    <a:pt x="4044" y="15532"/>
                  </a:cubicBezTo>
                  <a:cubicBezTo>
                    <a:pt x="4124" y="15532"/>
                    <a:pt x="4097" y="15594"/>
                    <a:pt x="4168" y="15603"/>
                  </a:cubicBezTo>
                  <a:close/>
                  <a:moveTo>
                    <a:pt x="4583" y="15665"/>
                  </a:moveTo>
                  <a:cubicBezTo>
                    <a:pt x="4503" y="15965"/>
                    <a:pt x="4698" y="15576"/>
                    <a:pt x="4600" y="15541"/>
                  </a:cubicBezTo>
                  <a:cubicBezTo>
                    <a:pt x="4583" y="15594"/>
                    <a:pt x="4600" y="15612"/>
                    <a:pt x="4583" y="15665"/>
                  </a:cubicBezTo>
                  <a:close/>
                  <a:moveTo>
                    <a:pt x="4415" y="16027"/>
                  </a:moveTo>
                  <a:lnTo>
                    <a:pt x="4547" y="16080"/>
                  </a:lnTo>
                  <a:cubicBezTo>
                    <a:pt x="4583" y="16097"/>
                    <a:pt x="4486" y="16292"/>
                    <a:pt x="4556" y="16212"/>
                  </a:cubicBezTo>
                  <a:cubicBezTo>
                    <a:pt x="4592" y="16097"/>
                    <a:pt x="4636" y="16000"/>
                    <a:pt x="4689" y="15938"/>
                  </a:cubicBezTo>
                  <a:cubicBezTo>
                    <a:pt x="4583" y="15841"/>
                    <a:pt x="4592" y="16071"/>
                    <a:pt x="4494" y="15991"/>
                  </a:cubicBezTo>
                  <a:cubicBezTo>
                    <a:pt x="4521" y="15938"/>
                    <a:pt x="4486" y="15921"/>
                    <a:pt x="4512" y="15868"/>
                  </a:cubicBezTo>
                  <a:cubicBezTo>
                    <a:pt x="4636" y="15938"/>
                    <a:pt x="4839" y="15682"/>
                    <a:pt x="4706" y="15576"/>
                  </a:cubicBezTo>
                  <a:cubicBezTo>
                    <a:pt x="4653" y="15691"/>
                    <a:pt x="4600" y="15797"/>
                    <a:pt x="4583" y="15832"/>
                  </a:cubicBezTo>
                  <a:cubicBezTo>
                    <a:pt x="4433" y="15832"/>
                    <a:pt x="4547" y="15709"/>
                    <a:pt x="4459" y="15682"/>
                  </a:cubicBezTo>
                  <a:cubicBezTo>
                    <a:pt x="4406" y="15815"/>
                    <a:pt x="4494" y="15877"/>
                    <a:pt x="4415" y="16027"/>
                  </a:cubicBezTo>
                  <a:close/>
                  <a:moveTo>
                    <a:pt x="3894" y="16327"/>
                  </a:moveTo>
                  <a:cubicBezTo>
                    <a:pt x="3912" y="16239"/>
                    <a:pt x="3973" y="16283"/>
                    <a:pt x="3991" y="16230"/>
                  </a:cubicBezTo>
                  <a:cubicBezTo>
                    <a:pt x="3982" y="16150"/>
                    <a:pt x="3912" y="16239"/>
                    <a:pt x="3929" y="16168"/>
                  </a:cubicBezTo>
                  <a:cubicBezTo>
                    <a:pt x="3973" y="16177"/>
                    <a:pt x="3938" y="16133"/>
                    <a:pt x="3956" y="16088"/>
                  </a:cubicBezTo>
                  <a:cubicBezTo>
                    <a:pt x="4044" y="16097"/>
                    <a:pt x="4018" y="16168"/>
                    <a:pt x="4088" y="16133"/>
                  </a:cubicBezTo>
                  <a:cubicBezTo>
                    <a:pt x="4097" y="16088"/>
                    <a:pt x="4132" y="16027"/>
                    <a:pt x="4106" y="16009"/>
                  </a:cubicBezTo>
                  <a:cubicBezTo>
                    <a:pt x="4097" y="16027"/>
                    <a:pt x="4071" y="16035"/>
                    <a:pt x="4079" y="16000"/>
                  </a:cubicBezTo>
                  <a:cubicBezTo>
                    <a:pt x="4097" y="15841"/>
                    <a:pt x="4203" y="15903"/>
                    <a:pt x="4256" y="15832"/>
                  </a:cubicBezTo>
                  <a:cubicBezTo>
                    <a:pt x="4150" y="15806"/>
                    <a:pt x="4132" y="15726"/>
                    <a:pt x="4009" y="15709"/>
                  </a:cubicBezTo>
                  <a:cubicBezTo>
                    <a:pt x="3991" y="15841"/>
                    <a:pt x="3956" y="15850"/>
                    <a:pt x="3885" y="15956"/>
                  </a:cubicBezTo>
                  <a:cubicBezTo>
                    <a:pt x="3921" y="15974"/>
                    <a:pt x="3947" y="15991"/>
                    <a:pt x="3921" y="16035"/>
                  </a:cubicBezTo>
                  <a:cubicBezTo>
                    <a:pt x="3885" y="16124"/>
                    <a:pt x="3806" y="16088"/>
                    <a:pt x="3788" y="16221"/>
                  </a:cubicBezTo>
                  <a:cubicBezTo>
                    <a:pt x="3832" y="16247"/>
                    <a:pt x="3806" y="16318"/>
                    <a:pt x="3894" y="16327"/>
                  </a:cubicBezTo>
                  <a:close/>
                  <a:moveTo>
                    <a:pt x="4062" y="16353"/>
                  </a:moveTo>
                  <a:cubicBezTo>
                    <a:pt x="4168" y="16265"/>
                    <a:pt x="4177" y="16336"/>
                    <a:pt x="4141" y="16221"/>
                  </a:cubicBezTo>
                  <a:cubicBezTo>
                    <a:pt x="4230" y="16292"/>
                    <a:pt x="4238" y="16177"/>
                    <a:pt x="4318" y="16221"/>
                  </a:cubicBezTo>
                  <a:cubicBezTo>
                    <a:pt x="4362" y="16168"/>
                    <a:pt x="4274" y="16080"/>
                    <a:pt x="4256" y="16133"/>
                  </a:cubicBezTo>
                  <a:cubicBezTo>
                    <a:pt x="4283" y="16141"/>
                    <a:pt x="4274" y="16194"/>
                    <a:pt x="4238" y="16194"/>
                  </a:cubicBezTo>
                  <a:lnTo>
                    <a:pt x="4185" y="16168"/>
                  </a:lnTo>
                  <a:cubicBezTo>
                    <a:pt x="4194" y="16106"/>
                    <a:pt x="4291" y="15991"/>
                    <a:pt x="4238" y="15956"/>
                  </a:cubicBezTo>
                  <a:cubicBezTo>
                    <a:pt x="4168" y="15991"/>
                    <a:pt x="4177" y="16088"/>
                    <a:pt x="4159" y="16159"/>
                  </a:cubicBezTo>
                  <a:cubicBezTo>
                    <a:pt x="4035" y="16203"/>
                    <a:pt x="4053" y="16318"/>
                    <a:pt x="3973" y="16424"/>
                  </a:cubicBezTo>
                  <a:cubicBezTo>
                    <a:pt x="4035" y="16468"/>
                    <a:pt x="4026" y="16380"/>
                    <a:pt x="4062" y="16353"/>
                  </a:cubicBezTo>
                  <a:close/>
                  <a:moveTo>
                    <a:pt x="4150" y="16751"/>
                  </a:moveTo>
                  <a:cubicBezTo>
                    <a:pt x="4185" y="16707"/>
                    <a:pt x="4203" y="16636"/>
                    <a:pt x="4256" y="16627"/>
                  </a:cubicBezTo>
                  <a:lnTo>
                    <a:pt x="4177" y="16830"/>
                  </a:lnTo>
                  <a:cubicBezTo>
                    <a:pt x="4203" y="16865"/>
                    <a:pt x="4238" y="16892"/>
                    <a:pt x="4300" y="16901"/>
                  </a:cubicBezTo>
                  <a:cubicBezTo>
                    <a:pt x="4397" y="16742"/>
                    <a:pt x="4283" y="16698"/>
                    <a:pt x="4336" y="16556"/>
                  </a:cubicBezTo>
                  <a:cubicBezTo>
                    <a:pt x="4291" y="16521"/>
                    <a:pt x="4274" y="16592"/>
                    <a:pt x="4238" y="16583"/>
                  </a:cubicBezTo>
                  <a:cubicBezTo>
                    <a:pt x="4238" y="16592"/>
                    <a:pt x="4221" y="16512"/>
                    <a:pt x="4212" y="16512"/>
                  </a:cubicBezTo>
                  <a:cubicBezTo>
                    <a:pt x="4221" y="16512"/>
                    <a:pt x="4168" y="16556"/>
                    <a:pt x="4159" y="16556"/>
                  </a:cubicBezTo>
                  <a:cubicBezTo>
                    <a:pt x="4132" y="16565"/>
                    <a:pt x="4124" y="16477"/>
                    <a:pt x="4097" y="16565"/>
                  </a:cubicBezTo>
                  <a:cubicBezTo>
                    <a:pt x="4247" y="16556"/>
                    <a:pt x="4088" y="16715"/>
                    <a:pt x="4150" y="16751"/>
                  </a:cubicBezTo>
                  <a:close/>
                  <a:moveTo>
                    <a:pt x="3850" y="16927"/>
                  </a:moveTo>
                  <a:cubicBezTo>
                    <a:pt x="3912" y="16892"/>
                    <a:pt x="3938" y="16751"/>
                    <a:pt x="3982" y="16654"/>
                  </a:cubicBezTo>
                  <a:cubicBezTo>
                    <a:pt x="3823" y="16618"/>
                    <a:pt x="3823" y="16830"/>
                    <a:pt x="3850" y="16927"/>
                  </a:cubicBezTo>
                  <a:close/>
                  <a:moveTo>
                    <a:pt x="3929" y="17069"/>
                  </a:moveTo>
                  <a:cubicBezTo>
                    <a:pt x="3921" y="17077"/>
                    <a:pt x="3912" y="17095"/>
                    <a:pt x="3894" y="17113"/>
                  </a:cubicBezTo>
                  <a:cubicBezTo>
                    <a:pt x="3876" y="17148"/>
                    <a:pt x="3841" y="17113"/>
                    <a:pt x="3815" y="17183"/>
                  </a:cubicBezTo>
                  <a:cubicBezTo>
                    <a:pt x="3806" y="17201"/>
                    <a:pt x="3762" y="17289"/>
                    <a:pt x="3823" y="17316"/>
                  </a:cubicBezTo>
                  <a:cubicBezTo>
                    <a:pt x="3859" y="17272"/>
                    <a:pt x="3850" y="17139"/>
                    <a:pt x="3912" y="17157"/>
                  </a:cubicBezTo>
                  <a:cubicBezTo>
                    <a:pt x="3841" y="17280"/>
                    <a:pt x="3947" y="17254"/>
                    <a:pt x="3947" y="17298"/>
                  </a:cubicBezTo>
                  <a:cubicBezTo>
                    <a:pt x="3903" y="17325"/>
                    <a:pt x="3876" y="17386"/>
                    <a:pt x="3859" y="17457"/>
                  </a:cubicBezTo>
                  <a:cubicBezTo>
                    <a:pt x="3973" y="17484"/>
                    <a:pt x="3991" y="17254"/>
                    <a:pt x="4079" y="17183"/>
                  </a:cubicBezTo>
                  <a:cubicBezTo>
                    <a:pt x="4106" y="17192"/>
                    <a:pt x="4097" y="17219"/>
                    <a:pt x="4115" y="17227"/>
                  </a:cubicBezTo>
                  <a:cubicBezTo>
                    <a:pt x="4168" y="17148"/>
                    <a:pt x="4159" y="17183"/>
                    <a:pt x="4168" y="17086"/>
                  </a:cubicBezTo>
                  <a:cubicBezTo>
                    <a:pt x="4088" y="17007"/>
                    <a:pt x="4115" y="17210"/>
                    <a:pt x="4035" y="17130"/>
                  </a:cubicBezTo>
                  <a:lnTo>
                    <a:pt x="4088" y="16989"/>
                  </a:lnTo>
                  <a:cubicBezTo>
                    <a:pt x="3991" y="16918"/>
                    <a:pt x="4026" y="17113"/>
                    <a:pt x="3956" y="17104"/>
                  </a:cubicBezTo>
                  <a:cubicBezTo>
                    <a:pt x="3929" y="17104"/>
                    <a:pt x="3929" y="17086"/>
                    <a:pt x="3929" y="17069"/>
                  </a:cubicBezTo>
                  <a:cubicBezTo>
                    <a:pt x="3947" y="17042"/>
                    <a:pt x="3938" y="17051"/>
                    <a:pt x="3929" y="17069"/>
                  </a:cubicBezTo>
                  <a:close/>
                  <a:moveTo>
                    <a:pt x="3673" y="17492"/>
                  </a:moveTo>
                  <a:cubicBezTo>
                    <a:pt x="3753" y="17342"/>
                    <a:pt x="3647" y="17404"/>
                    <a:pt x="3664" y="17351"/>
                  </a:cubicBezTo>
                  <a:cubicBezTo>
                    <a:pt x="3682" y="17227"/>
                    <a:pt x="3815" y="17122"/>
                    <a:pt x="3815" y="17016"/>
                  </a:cubicBezTo>
                  <a:cubicBezTo>
                    <a:pt x="3797" y="17060"/>
                    <a:pt x="3744" y="17024"/>
                    <a:pt x="3700" y="17007"/>
                  </a:cubicBezTo>
                  <a:cubicBezTo>
                    <a:pt x="3726" y="17166"/>
                    <a:pt x="3629" y="17245"/>
                    <a:pt x="3567" y="17448"/>
                  </a:cubicBezTo>
                  <a:close/>
                  <a:moveTo>
                    <a:pt x="3329" y="18243"/>
                  </a:moveTo>
                  <a:cubicBezTo>
                    <a:pt x="3364" y="18261"/>
                    <a:pt x="3391" y="18252"/>
                    <a:pt x="3417" y="18243"/>
                  </a:cubicBezTo>
                  <a:cubicBezTo>
                    <a:pt x="3444" y="18172"/>
                    <a:pt x="3408" y="18146"/>
                    <a:pt x="3382" y="18102"/>
                  </a:cubicBezTo>
                  <a:cubicBezTo>
                    <a:pt x="3338" y="18128"/>
                    <a:pt x="3311" y="18199"/>
                    <a:pt x="3329" y="18243"/>
                  </a:cubicBezTo>
                  <a:close/>
                  <a:moveTo>
                    <a:pt x="3444" y="18649"/>
                  </a:moveTo>
                  <a:cubicBezTo>
                    <a:pt x="3444" y="18596"/>
                    <a:pt x="3532" y="18490"/>
                    <a:pt x="3479" y="18472"/>
                  </a:cubicBezTo>
                  <a:cubicBezTo>
                    <a:pt x="3435" y="18490"/>
                    <a:pt x="3373" y="18623"/>
                    <a:pt x="3444" y="18649"/>
                  </a:cubicBezTo>
                  <a:close/>
                  <a:moveTo>
                    <a:pt x="3400" y="19320"/>
                  </a:moveTo>
                  <a:cubicBezTo>
                    <a:pt x="3461" y="19276"/>
                    <a:pt x="3408" y="19285"/>
                    <a:pt x="3435" y="19214"/>
                  </a:cubicBezTo>
                  <a:cubicBezTo>
                    <a:pt x="3347" y="19170"/>
                    <a:pt x="3285" y="19311"/>
                    <a:pt x="3400" y="19320"/>
                  </a:cubicBezTo>
                  <a:close/>
                  <a:moveTo>
                    <a:pt x="3117" y="19276"/>
                  </a:moveTo>
                  <a:cubicBezTo>
                    <a:pt x="3143" y="19249"/>
                    <a:pt x="3188" y="19205"/>
                    <a:pt x="3223" y="19161"/>
                  </a:cubicBezTo>
                  <a:cubicBezTo>
                    <a:pt x="3258" y="19108"/>
                    <a:pt x="3276" y="19055"/>
                    <a:pt x="3249" y="19002"/>
                  </a:cubicBezTo>
                  <a:cubicBezTo>
                    <a:pt x="3214" y="19064"/>
                    <a:pt x="3091" y="19223"/>
                    <a:pt x="3117" y="19276"/>
                  </a:cubicBezTo>
                  <a:close/>
                  <a:moveTo>
                    <a:pt x="2543" y="19823"/>
                  </a:moveTo>
                  <a:cubicBezTo>
                    <a:pt x="2570" y="19770"/>
                    <a:pt x="2640" y="19797"/>
                    <a:pt x="2649" y="19691"/>
                  </a:cubicBezTo>
                  <a:lnTo>
                    <a:pt x="2561" y="19682"/>
                  </a:lnTo>
                  <a:cubicBezTo>
                    <a:pt x="2543" y="19735"/>
                    <a:pt x="2508" y="19806"/>
                    <a:pt x="2543" y="19823"/>
                  </a:cubicBezTo>
                  <a:close/>
                  <a:moveTo>
                    <a:pt x="2561" y="20071"/>
                  </a:moveTo>
                  <a:cubicBezTo>
                    <a:pt x="2649" y="19965"/>
                    <a:pt x="2676" y="19832"/>
                    <a:pt x="2525" y="19850"/>
                  </a:cubicBezTo>
                  <a:cubicBezTo>
                    <a:pt x="2508" y="19868"/>
                    <a:pt x="2411" y="19982"/>
                    <a:pt x="2481" y="19982"/>
                  </a:cubicBezTo>
                  <a:cubicBezTo>
                    <a:pt x="2490" y="19965"/>
                    <a:pt x="2499" y="19947"/>
                    <a:pt x="2517" y="19947"/>
                  </a:cubicBezTo>
                  <a:cubicBezTo>
                    <a:pt x="2455" y="20062"/>
                    <a:pt x="2525" y="20053"/>
                    <a:pt x="2561" y="20071"/>
                  </a:cubicBezTo>
                  <a:close/>
                  <a:moveTo>
                    <a:pt x="2269" y="20547"/>
                  </a:moveTo>
                  <a:cubicBezTo>
                    <a:pt x="2419" y="20530"/>
                    <a:pt x="2322" y="20415"/>
                    <a:pt x="2340" y="20353"/>
                  </a:cubicBezTo>
                  <a:cubicBezTo>
                    <a:pt x="2366" y="20265"/>
                    <a:pt x="2508" y="20115"/>
                    <a:pt x="2411" y="20088"/>
                  </a:cubicBezTo>
                  <a:cubicBezTo>
                    <a:pt x="2366" y="20238"/>
                    <a:pt x="2243" y="20459"/>
                    <a:pt x="2269" y="20547"/>
                  </a:cubicBezTo>
                  <a:close/>
                  <a:moveTo>
                    <a:pt x="2534" y="20706"/>
                  </a:moveTo>
                  <a:cubicBezTo>
                    <a:pt x="2596" y="20653"/>
                    <a:pt x="2658" y="20512"/>
                    <a:pt x="2570" y="20539"/>
                  </a:cubicBezTo>
                  <a:cubicBezTo>
                    <a:pt x="2570" y="20583"/>
                    <a:pt x="2464" y="20724"/>
                    <a:pt x="2534" y="20706"/>
                  </a:cubicBezTo>
                  <a:close/>
                  <a:moveTo>
                    <a:pt x="2525" y="18896"/>
                  </a:moveTo>
                  <a:cubicBezTo>
                    <a:pt x="2552" y="18834"/>
                    <a:pt x="2587" y="18799"/>
                    <a:pt x="2614" y="18773"/>
                  </a:cubicBezTo>
                  <a:cubicBezTo>
                    <a:pt x="2640" y="18755"/>
                    <a:pt x="2667" y="18720"/>
                    <a:pt x="2676" y="18658"/>
                  </a:cubicBezTo>
                  <a:cubicBezTo>
                    <a:pt x="2543" y="18614"/>
                    <a:pt x="2534" y="18755"/>
                    <a:pt x="2525" y="18896"/>
                  </a:cubicBezTo>
                  <a:close/>
                  <a:moveTo>
                    <a:pt x="2349" y="19294"/>
                  </a:moveTo>
                  <a:cubicBezTo>
                    <a:pt x="2366" y="19161"/>
                    <a:pt x="2534" y="19126"/>
                    <a:pt x="2472" y="19046"/>
                  </a:cubicBezTo>
                  <a:cubicBezTo>
                    <a:pt x="2393" y="19188"/>
                    <a:pt x="2384" y="19117"/>
                    <a:pt x="2366" y="19011"/>
                  </a:cubicBezTo>
                  <a:cubicBezTo>
                    <a:pt x="2340" y="19126"/>
                    <a:pt x="2296" y="19249"/>
                    <a:pt x="2349" y="19294"/>
                  </a:cubicBezTo>
                  <a:close/>
                  <a:moveTo>
                    <a:pt x="1925" y="19735"/>
                  </a:moveTo>
                  <a:cubicBezTo>
                    <a:pt x="2013" y="19700"/>
                    <a:pt x="2119" y="19726"/>
                    <a:pt x="2155" y="19585"/>
                  </a:cubicBezTo>
                  <a:cubicBezTo>
                    <a:pt x="2057" y="19559"/>
                    <a:pt x="1996" y="19656"/>
                    <a:pt x="1925" y="19735"/>
                  </a:cubicBezTo>
                  <a:close/>
                  <a:moveTo>
                    <a:pt x="2031" y="19859"/>
                  </a:moveTo>
                  <a:cubicBezTo>
                    <a:pt x="2084" y="19753"/>
                    <a:pt x="2119" y="19788"/>
                    <a:pt x="2146" y="19815"/>
                  </a:cubicBezTo>
                  <a:cubicBezTo>
                    <a:pt x="2172" y="19841"/>
                    <a:pt x="2199" y="19868"/>
                    <a:pt x="2243" y="19744"/>
                  </a:cubicBezTo>
                  <a:cubicBezTo>
                    <a:pt x="2172" y="19682"/>
                    <a:pt x="2013" y="19762"/>
                    <a:pt x="2031" y="19859"/>
                  </a:cubicBezTo>
                  <a:close/>
                  <a:moveTo>
                    <a:pt x="1775" y="20874"/>
                  </a:moveTo>
                  <a:cubicBezTo>
                    <a:pt x="1748" y="20918"/>
                    <a:pt x="1704" y="20927"/>
                    <a:pt x="1660" y="20936"/>
                  </a:cubicBezTo>
                  <a:cubicBezTo>
                    <a:pt x="1634" y="21007"/>
                    <a:pt x="1625" y="21060"/>
                    <a:pt x="1634" y="21077"/>
                  </a:cubicBezTo>
                  <a:cubicBezTo>
                    <a:pt x="1713" y="21077"/>
                    <a:pt x="1837" y="20874"/>
                    <a:pt x="1775" y="20874"/>
                  </a:cubicBezTo>
                  <a:close/>
                  <a:moveTo>
                    <a:pt x="1227" y="21324"/>
                  </a:moveTo>
                  <a:cubicBezTo>
                    <a:pt x="1280" y="21307"/>
                    <a:pt x="1342" y="21298"/>
                    <a:pt x="1378" y="21236"/>
                  </a:cubicBezTo>
                  <a:cubicBezTo>
                    <a:pt x="1307" y="21271"/>
                    <a:pt x="1430" y="21121"/>
                    <a:pt x="1457" y="21104"/>
                  </a:cubicBezTo>
                  <a:cubicBezTo>
                    <a:pt x="1510" y="21095"/>
                    <a:pt x="1439" y="21201"/>
                    <a:pt x="1528" y="21157"/>
                  </a:cubicBezTo>
                  <a:cubicBezTo>
                    <a:pt x="1598" y="20971"/>
                    <a:pt x="1616" y="20751"/>
                    <a:pt x="1713" y="20565"/>
                  </a:cubicBezTo>
                  <a:cubicBezTo>
                    <a:pt x="1766" y="20468"/>
                    <a:pt x="1881" y="20406"/>
                    <a:pt x="1916" y="20309"/>
                  </a:cubicBezTo>
                  <a:cubicBezTo>
                    <a:pt x="1881" y="20433"/>
                    <a:pt x="1898" y="20627"/>
                    <a:pt x="1978" y="20547"/>
                  </a:cubicBezTo>
                  <a:cubicBezTo>
                    <a:pt x="1907" y="20494"/>
                    <a:pt x="2004" y="20238"/>
                    <a:pt x="1934" y="20203"/>
                  </a:cubicBezTo>
                  <a:cubicBezTo>
                    <a:pt x="1943" y="20203"/>
                    <a:pt x="1863" y="20327"/>
                    <a:pt x="1846" y="20283"/>
                  </a:cubicBezTo>
                  <a:cubicBezTo>
                    <a:pt x="1890" y="20212"/>
                    <a:pt x="1810" y="20132"/>
                    <a:pt x="1916" y="20088"/>
                  </a:cubicBezTo>
                  <a:cubicBezTo>
                    <a:pt x="1898" y="20132"/>
                    <a:pt x="1872" y="20203"/>
                    <a:pt x="1898" y="20203"/>
                  </a:cubicBezTo>
                  <a:cubicBezTo>
                    <a:pt x="1960" y="20141"/>
                    <a:pt x="1996" y="20044"/>
                    <a:pt x="2066" y="20009"/>
                  </a:cubicBezTo>
                  <a:cubicBezTo>
                    <a:pt x="2093" y="20044"/>
                    <a:pt x="2119" y="20044"/>
                    <a:pt x="2163" y="19965"/>
                  </a:cubicBezTo>
                  <a:cubicBezTo>
                    <a:pt x="2066" y="20000"/>
                    <a:pt x="2172" y="19841"/>
                    <a:pt x="2049" y="19894"/>
                  </a:cubicBezTo>
                  <a:cubicBezTo>
                    <a:pt x="2013" y="19991"/>
                    <a:pt x="2057" y="20009"/>
                    <a:pt x="1960" y="20053"/>
                  </a:cubicBezTo>
                  <a:cubicBezTo>
                    <a:pt x="1881" y="20018"/>
                    <a:pt x="1810" y="19974"/>
                    <a:pt x="1740" y="19938"/>
                  </a:cubicBezTo>
                  <a:cubicBezTo>
                    <a:pt x="1722" y="19991"/>
                    <a:pt x="1695" y="20053"/>
                    <a:pt x="1678" y="20106"/>
                  </a:cubicBezTo>
                  <a:cubicBezTo>
                    <a:pt x="1731" y="20159"/>
                    <a:pt x="1828" y="19938"/>
                    <a:pt x="1810" y="20062"/>
                  </a:cubicBezTo>
                  <a:cubicBezTo>
                    <a:pt x="1801" y="20097"/>
                    <a:pt x="1748" y="20238"/>
                    <a:pt x="1722" y="20221"/>
                  </a:cubicBezTo>
                  <a:cubicBezTo>
                    <a:pt x="1722" y="20230"/>
                    <a:pt x="1740" y="20115"/>
                    <a:pt x="1722" y="20141"/>
                  </a:cubicBezTo>
                  <a:cubicBezTo>
                    <a:pt x="1642" y="20265"/>
                    <a:pt x="1634" y="20380"/>
                    <a:pt x="1589" y="20512"/>
                  </a:cubicBezTo>
                  <a:cubicBezTo>
                    <a:pt x="1554" y="20600"/>
                    <a:pt x="1413" y="20768"/>
                    <a:pt x="1528" y="20759"/>
                  </a:cubicBezTo>
                  <a:cubicBezTo>
                    <a:pt x="1598" y="20556"/>
                    <a:pt x="1722" y="20486"/>
                    <a:pt x="1801" y="20327"/>
                  </a:cubicBezTo>
                  <a:cubicBezTo>
                    <a:pt x="1828" y="20380"/>
                    <a:pt x="1793" y="20441"/>
                    <a:pt x="1740" y="20494"/>
                  </a:cubicBezTo>
                  <a:cubicBezTo>
                    <a:pt x="1687" y="20556"/>
                    <a:pt x="1616" y="20618"/>
                    <a:pt x="1589" y="20662"/>
                  </a:cubicBezTo>
                  <a:cubicBezTo>
                    <a:pt x="1572" y="20751"/>
                    <a:pt x="1554" y="20945"/>
                    <a:pt x="1457" y="21033"/>
                  </a:cubicBezTo>
                  <a:cubicBezTo>
                    <a:pt x="1360" y="21068"/>
                    <a:pt x="1589" y="20759"/>
                    <a:pt x="1430" y="20856"/>
                  </a:cubicBezTo>
                  <a:cubicBezTo>
                    <a:pt x="1413" y="21033"/>
                    <a:pt x="1316" y="21113"/>
                    <a:pt x="1227" y="21324"/>
                  </a:cubicBezTo>
                  <a:close/>
                  <a:moveTo>
                    <a:pt x="1757" y="21713"/>
                  </a:moveTo>
                  <a:cubicBezTo>
                    <a:pt x="1810" y="21678"/>
                    <a:pt x="1898" y="21607"/>
                    <a:pt x="1951" y="21536"/>
                  </a:cubicBezTo>
                  <a:cubicBezTo>
                    <a:pt x="2013" y="21475"/>
                    <a:pt x="2057" y="21413"/>
                    <a:pt x="2013" y="21386"/>
                  </a:cubicBezTo>
                  <a:cubicBezTo>
                    <a:pt x="1996" y="21422"/>
                    <a:pt x="1960" y="21457"/>
                    <a:pt x="1925" y="21483"/>
                  </a:cubicBezTo>
                  <a:cubicBezTo>
                    <a:pt x="1890" y="21466"/>
                    <a:pt x="1943" y="21351"/>
                    <a:pt x="1978" y="21263"/>
                  </a:cubicBezTo>
                  <a:cubicBezTo>
                    <a:pt x="2066" y="21254"/>
                    <a:pt x="2075" y="21174"/>
                    <a:pt x="2137" y="21139"/>
                  </a:cubicBezTo>
                  <a:cubicBezTo>
                    <a:pt x="2208" y="21015"/>
                    <a:pt x="2137" y="21033"/>
                    <a:pt x="2190" y="20927"/>
                  </a:cubicBezTo>
                  <a:cubicBezTo>
                    <a:pt x="2075" y="20980"/>
                    <a:pt x="2119" y="20971"/>
                    <a:pt x="2022" y="20980"/>
                  </a:cubicBezTo>
                  <a:close/>
                  <a:moveTo>
                    <a:pt x="1554" y="22569"/>
                  </a:moveTo>
                  <a:cubicBezTo>
                    <a:pt x="1607" y="22437"/>
                    <a:pt x="1625" y="22358"/>
                    <a:pt x="1625" y="22296"/>
                  </a:cubicBezTo>
                  <a:cubicBezTo>
                    <a:pt x="1713" y="22225"/>
                    <a:pt x="1634" y="22366"/>
                    <a:pt x="1704" y="22322"/>
                  </a:cubicBezTo>
                  <a:cubicBezTo>
                    <a:pt x="1722" y="22287"/>
                    <a:pt x="1731" y="22252"/>
                    <a:pt x="1766" y="22225"/>
                  </a:cubicBezTo>
                  <a:lnTo>
                    <a:pt x="1793" y="22163"/>
                  </a:lnTo>
                  <a:cubicBezTo>
                    <a:pt x="1740" y="22190"/>
                    <a:pt x="1642" y="22269"/>
                    <a:pt x="1651" y="22225"/>
                  </a:cubicBezTo>
                  <a:cubicBezTo>
                    <a:pt x="1837" y="22075"/>
                    <a:pt x="1722" y="22049"/>
                    <a:pt x="1748" y="21951"/>
                  </a:cubicBezTo>
                  <a:cubicBezTo>
                    <a:pt x="1793" y="21934"/>
                    <a:pt x="1828" y="21916"/>
                    <a:pt x="1863" y="21890"/>
                  </a:cubicBezTo>
                  <a:cubicBezTo>
                    <a:pt x="1828" y="21854"/>
                    <a:pt x="1890" y="21748"/>
                    <a:pt x="1943" y="21669"/>
                  </a:cubicBezTo>
                  <a:cubicBezTo>
                    <a:pt x="1996" y="21581"/>
                    <a:pt x="2040" y="21519"/>
                    <a:pt x="1960" y="21554"/>
                  </a:cubicBezTo>
                  <a:cubicBezTo>
                    <a:pt x="1943" y="21669"/>
                    <a:pt x="1784" y="21845"/>
                    <a:pt x="1722" y="21810"/>
                  </a:cubicBezTo>
                  <a:cubicBezTo>
                    <a:pt x="1669" y="21943"/>
                    <a:pt x="1651" y="22049"/>
                    <a:pt x="1713" y="22057"/>
                  </a:cubicBezTo>
                  <a:cubicBezTo>
                    <a:pt x="1695" y="22137"/>
                    <a:pt x="1598" y="22287"/>
                    <a:pt x="1528" y="22419"/>
                  </a:cubicBezTo>
                  <a:cubicBezTo>
                    <a:pt x="1466" y="22543"/>
                    <a:pt x="1430" y="22640"/>
                    <a:pt x="1554" y="22569"/>
                  </a:cubicBezTo>
                  <a:close/>
                  <a:moveTo>
                    <a:pt x="380" y="24053"/>
                  </a:moveTo>
                  <a:cubicBezTo>
                    <a:pt x="194" y="24123"/>
                    <a:pt x="256" y="24044"/>
                    <a:pt x="88" y="24141"/>
                  </a:cubicBezTo>
                  <a:cubicBezTo>
                    <a:pt x="88" y="24141"/>
                    <a:pt x="88" y="24150"/>
                    <a:pt x="80" y="24150"/>
                  </a:cubicBezTo>
                  <a:cubicBezTo>
                    <a:pt x="80" y="24150"/>
                    <a:pt x="71" y="24159"/>
                    <a:pt x="71" y="24159"/>
                  </a:cubicBezTo>
                  <a:cubicBezTo>
                    <a:pt x="124" y="24185"/>
                    <a:pt x="159" y="24141"/>
                    <a:pt x="256" y="24159"/>
                  </a:cubicBezTo>
                  <a:close/>
                  <a:moveTo>
                    <a:pt x="1369" y="23382"/>
                  </a:moveTo>
                  <a:cubicBezTo>
                    <a:pt x="1369" y="23346"/>
                    <a:pt x="1280" y="23364"/>
                    <a:pt x="1183" y="23382"/>
                  </a:cubicBezTo>
                  <a:cubicBezTo>
                    <a:pt x="998" y="23497"/>
                    <a:pt x="1307" y="23435"/>
                    <a:pt x="1369" y="23382"/>
                  </a:cubicBezTo>
                  <a:close/>
                  <a:moveTo>
                    <a:pt x="1740" y="23073"/>
                  </a:moveTo>
                  <a:cubicBezTo>
                    <a:pt x="1616" y="23099"/>
                    <a:pt x="1660" y="23073"/>
                    <a:pt x="1731" y="23029"/>
                  </a:cubicBezTo>
                  <a:cubicBezTo>
                    <a:pt x="1793" y="22984"/>
                    <a:pt x="1881" y="22940"/>
                    <a:pt x="1863" y="22914"/>
                  </a:cubicBezTo>
                  <a:cubicBezTo>
                    <a:pt x="1740" y="22923"/>
                    <a:pt x="1616" y="22958"/>
                    <a:pt x="1483" y="22993"/>
                  </a:cubicBezTo>
                  <a:cubicBezTo>
                    <a:pt x="1483" y="22993"/>
                    <a:pt x="1483" y="22984"/>
                    <a:pt x="1483" y="22976"/>
                  </a:cubicBezTo>
                  <a:cubicBezTo>
                    <a:pt x="1466" y="22940"/>
                    <a:pt x="1342" y="23143"/>
                    <a:pt x="1333" y="23082"/>
                  </a:cubicBezTo>
                  <a:cubicBezTo>
                    <a:pt x="1448" y="22931"/>
                    <a:pt x="1563" y="22790"/>
                    <a:pt x="1634" y="22658"/>
                  </a:cubicBezTo>
                  <a:cubicBezTo>
                    <a:pt x="1607" y="22640"/>
                    <a:pt x="1536" y="22667"/>
                    <a:pt x="1439" y="22728"/>
                  </a:cubicBezTo>
                  <a:cubicBezTo>
                    <a:pt x="1386" y="22861"/>
                    <a:pt x="1325" y="23020"/>
                    <a:pt x="1466" y="22808"/>
                  </a:cubicBezTo>
                  <a:cubicBezTo>
                    <a:pt x="1404" y="22940"/>
                    <a:pt x="1298" y="23064"/>
                    <a:pt x="1236" y="23196"/>
                  </a:cubicBezTo>
                  <a:lnTo>
                    <a:pt x="1245" y="23196"/>
                  </a:lnTo>
                  <a:cubicBezTo>
                    <a:pt x="1386" y="23117"/>
                    <a:pt x="1448" y="23117"/>
                    <a:pt x="1510" y="23117"/>
                  </a:cubicBezTo>
                  <a:cubicBezTo>
                    <a:pt x="1572" y="23126"/>
                    <a:pt x="1634" y="23135"/>
                    <a:pt x="1740" y="23073"/>
                  </a:cubicBezTo>
                  <a:close/>
                  <a:moveTo>
                    <a:pt x="1960" y="22905"/>
                  </a:moveTo>
                  <a:cubicBezTo>
                    <a:pt x="1996" y="22905"/>
                    <a:pt x="1943" y="22940"/>
                    <a:pt x="1890" y="22967"/>
                  </a:cubicBezTo>
                  <a:cubicBezTo>
                    <a:pt x="1978" y="22958"/>
                    <a:pt x="1846" y="23064"/>
                    <a:pt x="1951" y="23046"/>
                  </a:cubicBezTo>
                  <a:cubicBezTo>
                    <a:pt x="2013" y="23020"/>
                    <a:pt x="2057" y="22958"/>
                    <a:pt x="2066" y="22914"/>
                  </a:cubicBezTo>
                  <a:cubicBezTo>
                    <a:pt x="2075" y="22870"/>
                    <a:pt x="2057" y="22852"/>
                    <a:pt x="1960" y="22905"/>
                  </a:cubicBezTo>
                  <a:close/>
                  <a:moveTo>
                    <a:pt x="16061" y="21978"/>
                  </a:moveTo>
                  <a:cubicBezTo>
                    <a:pt x="16097" y="21969"/>
                    <a:pt x="16150" y="21978"/>
                    <a:pt x="16150" y="21943"/>
                  </a:cubicBezTo>
                  <a:cubicBezTo>
                    <a:pt x="16035" y="21943"/>
                    <a:pt x="16212" y="21792"/>
                    <a:pt x="16079" y="21837"/>
                  </a:cubicBezTo>
                  <a:cubicBezTo>
                    <a:pt x="16044" y="21872"/>
                    <a:pt x="16070" y="21890"/>
                    <a:pt x="16061" y="21978"/>
                  </a:cubicBezTo>
                  <a:close/>
                  <a:moveTo>
                    <a:pt x="14454" y="21501"/>
                  </a:moveTo>
                  <a:cubicBezTo>
                    <a:pt x="14587" y="21492"/>
                    <a:pt x="14666" y="21519"/>
                    <a:pt x="14755" y="21430"/>
                  </a:cubicBezTo>
                  <a:cubicBezTo>
                    <a:pt x="14719" y="21422"/>
                    <a:pt x="14507" y="21448"/>
                    <a:pt x="14454" y="21501"/>
                  </a:cubicBezTo>
                  <a:close/>
                  <a:moveTo>
                    <a:pt x="13112" y="22402"/>
                  </a:moveTo>
                  <a:cubicBezTo>
                    <a:pt x="13201" y="22375"/>
                    <a:pt x="13227" y="22419"/>
                    <a:pt x="13298" y="22411"/>
                  </a:cubicBezTo>
                  <a:cubicBezTo>
                    <a:pt x="13289" y="22331"/>
                    <a:pt x="13103" y="22322"/>
                    <a:pt x="13112" y="22402"/>
                  </a:cubicBezTo>
                  <a:close/>
                  <a:moveTo>
                    <a:pt x="12662" y="22490"/>
                  </a:moveTo>
                  <a:cubicBezTo>
                    <a:pt x="12733" y="22419"/>
                    <a:pt x="12839" y="22516"/>
                    <a:pt x="12900" y="22437"/>
                  </a:cubicBezTo>
                  <a:cubicBezTo>
                    <a:pt x="12865" y="22411"/>
                    <a:pt x="12627" y="22393"/>
                    <a:pt x="12662" y="22490"/>
                  </a:cubicBezTo>
                  <a:close/>
                  <a:moveTo>
                    <a:pt x="9731" y="22887"/>
                  </a:moveTo>
                  <a:cubicBezTo>
                    <a:pt x="9757" y="22843"/>
                    <a:pt x="9748" y="22781"/>
                    <a:pt x="9775" y="22737"/>
                  </a:cubicBezTo>
                  <a:lnTo>
                    <a:pt x="9651" y="22755"/>
                  </a:lnTo>
                  <a:cubicBezTo>
                    <a:pt x="9660" y="22826"/>
                    <a:pt x="9669" y="22887"/>
                    <a:pt x="9731" y="22887"/>
                  </a:cubicBezTo>
                  <a:close/>
                  <a:moveTo>
                    <a:pt x="8256" y="22499"/>
                  </a:moveTo>
                  <a:cubicBezTo>
                    <a:pt x="8371" y="22472"/>
                    <a:pt x="8335" y="22614"/>
                    <a:pt x="8486" y="22552"/>
                  </a:cubicBezTo>
                  <a:cubicBezTo>
                    <a:pt x="8486" y="22464"/>
                    <a:pt x="8371" y="22499"/>
                    <a:pt x="8433" y="22419"/>
                  </a:cubicBezTo>
                  <a:cubicBezTo>
                    <a:pt x="8344" y="22428"/>
                    <a:pt x="8282" y="22446"/>
                    <a:pt x="8256" y="22499"/>
                  </a:cubicBezTo>
                  <a:close/>
                  <a:moveTo>
                    <a:pt x="7859" y="23249"/>
                  </a:moveTo>
                  <a:cubicBezTo>
                    <a:pt x="7947" y="23205"/>
                    <a:pt x="7938" y="23276"/>
                    <a:pt x="7991" y="23285"/>
                  </a:cubicBezTo>
                  <a:cubicBezTo>
                    <a:pt x="7982" y="23205"/>
                    <a:pt x="7920" y="23196"/>
                    <a:pt x="7876" y="23161"/>
                  </a:cubicBezTo>
                  <a:cubicBezTo>
                    <a:pt x="7876" y="23108"/>
                    <a:pt x="7956" y="23117"/>
                    <a:pt x="7929" y="23046"/>
                  </a:cubicBezTo>
                  <a:cubicBezTo>
                    <a:pt x="7744" y="23055"/>
                    <a:pt x="7867" y="23126"/>
                    <a:pt x="7859" y="23249"/>
                  </a:cubicBezTo>
                  <a:close/>
                  <a:moveTo>
                    <a:pt x="6110" y="23399"/>
                  </a:moveTo>
                  <a:cubicBezTo>
                    <a:pt x="6199" y="23391"/>
                    <a:pt x="6269" y="23373"/>
                    <a:pt x="6287" y="23320"/>
                  </a:cubicBezTo>
                  <a:cubicBezTo>
                    <a:pt x="6172" y="23355"/>
                    <a:pt x="6101" y="23267"/>
                    <a:pt x="6110" y="23399"/>
                  </a:cubicBezTo>
                  <a:close/>
                  <a:moveTo>
                    <a:pt x="5042" y="22984"/>
                  </a:moveTo>
                  <a:lnTo>
                    <a:pt x="5245" y="22958"/>
                  </a:lnTo>
                  <a:cubicBezTo>
                    <a:pt x="5289" y="22843"/>
                    <a:pt x="5024" y="22879"/>
                    <a:pt x="5042" y="22984"/>
                  </a:cubicBezTo>
                  <a:close/>
                  <a:moveTo>
                    <a:pt x="4618" y="23461"/>
                  </a:moveTo>
                  <a:cubicBezTo>
                    <a:pt x="4742" y="23444"/>
                    <a:pt x="4892" y="23444"/>
                    <a:pt x="4901" y="23373"/>
                  </a:cubicBezTo>
                  <a:cubicBezTo>
                    <a:pt x="4812" y="23399"/>
                    <a:pt x="4600" y="23364"/>
                    <a:pt x="4618" y="23461"/>
                  </a:cubicBezTo>
                  <a:close/>
                  <a:moveTo>
                    <a:pt x="3929" y="23479"/>
                  </a:moveTo>
                  <a:cubicBezTo>
                    <a:pt x="4071" y="23479"/>
                    <a:pt x="4318" y="23364"/>
                    <a:pt x="4238" y="23320"/>
                  </a:cubicBezTo>
                  <a:cubicBezTo>
                    <a:pt x="4203" y="23364"/>
                    <a:pt x="3929" y="23311"/>
                    <a:pt x="3929" y="23479"/>
                  </a:cubicBezTo>
                  <a:close/>
                  <a:moveTo>
                    <a:pt x="3214" y="23152"/>
                  </a:moveTo>
                  <a:cubicBezTo>
                    <a:pt x="3188" y="23241"/>
                    <a:pt x="3258" y="23267"/>
                    <a:pt x="3417" y="23241"/>
                  </a:cubicBezTo>
                  <a:cubicBezTo>
                    <a:pt x="3576" y="23064"/>
                    <a:pt x="3355" y="23143"/>
                    <a:pt x="3214" y="23152"/>
                  </a:cubicBezTo>
                  <a:close/>
                  <a:moveTo>
                    <a:pt x="1934" y="23894"/>
                  </a:moveTo>
                  <a:cubicBezTo>
                    <a:pt x="1969" y="23929"/>
                    <a:pt x="2049" y="23920"/>
                    <a:pt x="2119" y="23912"/>
                  </a:cubicBezTo>
                  <a:cubicBezTo>
                    <a:pt x="2199" y="23894"/>
                    <a:pt x="2278" y="23885"/>
                    <a:pt x="2322" y="23929"/>
                  </a:cubicBezTo>
                  <a:cubicBezTo>
                    <a:pt x="2411" y="23841"/>
                    <a:pt x="2269" y="23903"/>
                    <a:pt x="2234" y="23885"/>
                  </a:cubicBezTo>
                  <a:cubicBezTo>
                    <a:pt x="2155" y="23859"/>
                    <a:pt x="2093" y="23761"/>
                    <a:pt x="1934" y="23894"/>
                  </a:cubicBezTo>
                  <a:close/>
                  <a:moveTo>
                    <a:pt x="2163" y="23046"/>
                  </a:moveTo>
                  <a:cubicBezTo>
                    <a:pt x="2340" y="23002"/>
                    <a:pt x="2499" y="22914"/>
                    <a:pt x="2658" y="22808"/>
                  </a:cubicBezTo>
                  <a:cubicBezTo>
                    <a:pt x="2552" y="22834"/>
                    <a:pt x="2517" y="22746"/>
                    <a:pt x="2358" y="22852"/>
                  </a:cubicBezTo>
                  <a:cubicBezTo>
                    <a:pt x="2419" y="22852"/>
                    <a:pt x="2216" y="23020"/>
                    <a:pt x="2163" y="23046"/>
                  </a:cubicBezTo>
                  <a:close/>
                  <a:moveTo>
                    <a:pt x="3143" y="22799"/>
                  </a:moveTo>
                  <a:cubicBezTo>
                    <a:pt x="3258" y="22675"/>
                    <a:pt x="2985" y="22790"/>
                    <a:pt x="2923" y="22773"/>
                  </a:cubicBezTo>
                  <a:cubicBezTo>
                    <a:pt x="2870" y="22790"/>
                    <a:pt x="2817" y="22826"/>
                    <a:pt x="2764" y="22826"/>
                  </a:cubicBezTo>
                  <a:cubicBezTo>
                    <a:pt x="2852" y="22737"/>
                    <a:pt x="2852" y="22711"/>
                    <a:pt x="2746" y="22746"/>
                  </a:cubicBezTo>
                  <a:cubicBezTo>
                    <a:pt x="2631" y="22843"/>
                    <a:pt x="2781" y="22790"/>
                    <a:pt x="2667" y="22896"/>
                  </a:cubicBezTo>
                  <a:cubicBezTo>
                    <a:pt x="2561" y="22887"/>
                    <a:pt x="2472" y="22967"/>
                    <a:pt x="2375" y="23020"/>
                  </a:cubicBezTo>
                  <a:cubicBezTo>
                    <a:pt x="2499" y="22984"/>
                    <a:pt x="2658" y="22931"/>
                    <a:pt x="2799" y="22879"/>
                  </a:cubicBezTo>
                  <a:cubicBezTo>
                    <a:pt x="2940" y="22826"/>
                    <a:pt x="3064" y="22790"/>
                    <a:pt x="3143" y="22799"/>
                  </a:cubicBezTo>
                  <a:close/>
                  <a:moveTo>
                    <a:pt x="4962" y="22578"/>
                  </a:moveTo>
                  <a:cubicBezTo>
                    <a:pt x="4936" y="22578"/>
                    <a:pt x="4927" y="22561"/>
                    <a:pt x="4936" y="22534"/>
                  </a:cubicBezTo>
                  <a:cubicBezTo>
                    <a:pt x="4830" y="22561"/>
                    <a:pt x="4865" y="22561"/>
                    <a:pt x="4759" y="22552"/>
                  </a:cubicBezTo>
                  <a:cubicBezTo>
                    <a:pt x="4706" y="22640"/>
                    <a:pt x="4980" y="22596"/>
                    <a:pt x="4962" y="22578"/>
                  </a:cubicBezTo>
                  <a:close/>
                  <a:moveTo>
                    <a:pt x="5625" y="22437"/>
                  </a:moveTo>
                  <a:cubicBezTo>
                    <a:pt x="5545" y="22437"/>
                    <a:pt x="5492" y="22464"/>
                    <a:pt x="5483" y="22508"/>
                  </a:cubicBezTo>
                  <a:cubicBezTo>
                    <a:pt x="5536" y="22508"/>
                    <a:pt x="5554" y="22543"/>
                    <a:pt x="5633" y="22516"/>
                  </a:cubicBezTo>
                  <a:cubicBezTo>
                    <a:pt x="5625" y="22490"/>
                    <a:pt x="5625" y="22464"/>
                    <a:pt x="5625" y="22437"/>
                  </a:cubicBezTo>
                  <a:close/>
                  <a:moveTo>
                    <a:pt x="5863" y="22428"/>
                  </a:moveTo>
                  <a:cubicBezTo>
                    <a:pt x="5819" y="22358"/>
                    <a:pt x="5792" y="22260"/>
                    <a:pt x="5651" y="22296"/>
                  </a:cubicBezTo>
                  <a:cubicBezTo>
                    <a:pt x="5625" y="22402"/>
                    <a:pt x="5695" y="22340"/>
                    <a:pt x="5722" y="22393"/>
                  </a:cubicBezTo>
                  <a:cubicBezTo>
                    <a:pt x="5722" y="22384"/>
                    <a:pt x="5678" y="22437"/>
                    <a:pt x="5731" y="22446"/>
                  </a:cubicBezTo>
                  <a:close/>
                  <a:moveTo>
                    <a:pt x="7885" y="21996"/>
                  </a:moveTo>
                  <a:cubicBezTo>
                    <a:pt x="7797" y="21996"/>
                    <a:pt x="7726" y="22022"/>
                    <a:pt x="7708" y="22075"/>
                  </a:cubicBezTo>
                  <a:cubicBezTo>
                    <a:pt x="7797" y="22057"/>
                    <a:pt x="7806" y="22119"/>
                    <a:pt x="7894" y="22101"/>
                  </a:cubicBezTo>
                  <a:close/>
                  <a:moveTo>
                    <a:pt x="19434" y="20751"/>
                  </a:moveTo>
                  <a:cubicBezTo>
                    <a:pt x="19452" y="20804"/>
                    <a:pt x="19381" y="20839"/>
                    <a:pt x="19302" y="20883"/>
                  </a:cubicBezTo>
                  <a:cubicBezTo>
                    <a:pt x="19364" y="20874"/>
                    <a:pt x="19346" y="20945"/>
                    <a:pt x="19426" y="20918"/>
                  </a:cubicBezTo>
                  <a:cubicBezTo>
                    <a:pt x="19443" y="20883"/>
                    <a:pt x="19558" y="20724"/>
                    <a:pt x="19434" y="20751"/>
                  </a:cubicBezTo>
                  <a:close/>
                  <a:moveTo>
                    <a:pt x="20150" y="20600"/>
                  </a:moveTo>
                  <a:cubicBezTo>
                    <a:pt x="20114" y="20600"/>
                    <a:pt x="20097" y="20583"/>
                    <a:pt x="20097" y="20547"/>
                  </a:cubicBezTo>
                  <a:cubicBezTo>
                    <a:pt x="20035" y="20547"/>
                    <a:pt x="20008" y="20565"/>
                    <a:pt x="19982" y="20592"/>
                  </a:cubicBezTo>
                  <a:cubicBezTo>
                    <a:pt x="19973" y="20600"/>
                    <a:pt x="19964" y="20618"/>
                    <a:pt x="19955" y="20627"/>
                  </a:cubicBezTo>
                  <a:cubicBezTo>
                    <a:pt x="19947" y="20645"/>
                    <a:pt x="19929" y="20653"/>
                    <a:pt x="19920" y="20662"/>
                  </a:cubicBezTo>
                  <a:cubicBezTo>
                    <a:pt x="19982" y="20636"/>
                    <a:pt x="20159" y="20662"/>
                    <a:pt x="20150" y="20600"/>
                  </a:cubicBezTo>
                  <a:close/>
                  <a:moveTo>
                    <a:pt x="17112" y="9961"/>
                  </a:moveTo>
                  <a:cubicBezTo>
                    <a:pt x="17174" y="10014"/>
                    <a:pt x="17095" y="10137"/>
                    <a:pt x="17201" y="10128"/>
                  </a:cubicBezTo>
                  <a:cubicBezTo>
                    <a:pt x="17201" y="10093"/>
                    <a:pt x="17209" y="9952"/>
                    <a:pt x="17112" y="9961"/>
                  </a:cubicBezTo>
                  <a:close/>
                  <a:moveTo>
                    <a:pt x="17006" y="9475"/>
                  </a:moveTo>
                  <a:cubicBezTo>
                    <a:pt x="17042" y="9519"/>
                    <a:pt x="17024" y="9546"/>
                    <a:pt x="16971" y="9572"/>
                  </a:cubicBezTo>
                  <a:cubicBezTo>
                    <a:pt x="17015" y="9660"/>
                    <a:pt x="17077" y="9634"/>
                    <a:pt x="17121" y="9731"/>
                  </a:cubicBezTo>
                  <a:cubicBezTo>
                    <a:pt x="17165" y="9713"/>
                    <a:pt x="17130" y="9537"/>
                    <a:pt x="17103" y="9519"/>
                  </a:cubicBezTo>
                  <a:cubicBezTo>
                    <a:pt x="17095" y="9510"/>
                    <a:pt x="17050" y="9563"/>
                    <a:pt x="17042" y="9528"/>
                  </a:cubicBezTo>
                  <a:cubicBezTo>
                    <a:pt x="17077" y="9501"/>
                    <a:pt x="17068" y="9404"/>
                    <a:pt x="17006" y="9475"/>
                  </a:cubicBezTo>
                  <a:close/>
                  <a:moveTo>
                    <a:pt x="16565" y="9148"/>
                  </a:moveTo>
                  <a:cubicBezTo>
                    <a:pt x="16503" y="9175"/>
                    <a:pt x="16574" y="9342"/>
                    <a:pt x="16627" y="9325"/>
                  </a:cubicBezTo>
                  <a:cubicBezTo>
                    <a:pt x="16609" y="9272"/>
                    <a:pt x="16600" y="9210"/>
                    <a:pt x="16565" y="9148"/>
                  </a:cubicBezTo>
                  <a:close/>
                  <a:moveTo>
                    <a:pt x="11073" y="1925"/>
                  </a:moveTo>
                  <a:cubicBezTo>
                    <a:pt x="11020" y="1820"/>
                    <a:pt x="10896" y="1908"/>
                    <a:pt x="10984" y="1987"/>
                  </a:cubicBezTo>
                  <a:close/>
                  <a:moveTo>
                    <a:pt x="11602" y="2561"/>
                  </a:moveTo>
                  <a:cubicBezTo>
                    <a:pt x="11673" y="2517"/>
                    <a:pt x="11611" y="2446"/>
                    <a:pt x="11567" y="2367"/>
                  </a:cubicBezTo>
                  <a:cubicBezTo>
                    <a:pt x="11470" y="2411"/>
                    <a:pt x="11549" y="2491"/>
                    <a:pt x="11602" y="2561"/>
                  </a:cubicBezTo>
                  <a:close/>
                  <a:moveTo>
                    <a:pt x="10110" y="4080"/>
                  </a:moveTo>
                  <a:cubicBezTo>
                    <a:pt x="10128" y="4018"/>
                    <a:pt x="10260" y="3983"/>
                    <a:pt x="10198" y="3903"/>
                  </a:cubicBezTo>
                  <a:cubicBezTo>
                    <a:pt x="10154" y="3903"/>
                    <a:pt x="10110" y="3921"/>
                    <a:pt x="10066" y="3965"/>
                  </a:cubicBezTo>
                  <a:cubicBezTo>
                    <a:pt x="10101" y="4009"/>
                    <a:pt x="10084" y="4036"/>
                    <a:pt x="10110" y="4080"/>
                  </a:cubicBezTo>
                  <a:close/>
                  <a:moveTo>
                    <a:pt x="10534" y="4760"/>
                  </a:moveTo>
                  <a:cubicBezTo>
                    <a:pt x="10587" y="4733"/>
                    <a:pt x="10552" y="4689"/>
                    <a:pt x="10569" y="4663"/>
                  </a:cubicBezTo>
                  <a:cubicBezTo>
                    <a:pt x="10631" y="4636"/>
                    <a:pt x="10719" y="4627"/>
                    <a:pt x="10640" y="4530"/>
                  </a:cubicBezTo>
                  <a:cubicBezTo>
                    <a:pt x="10613" y="4548"/>
                    <a:pt x="10605" y="4574"/>
                    <a:pt x="10596" y="4601"/>
                  </a:cubicBezTo>
                  <a:cubicBezTo>
                    <a:pt x="10561" y="4548"/>
                    <a:pt x="10516" y="4539"/>
                    <a:pt x="10472" y="4574"/>
                  </a:cubicBezTo>
                  <a:cubicBezTo>
                    <a:pt x="10552" y="4654"/>
                    <a:pt x="10525" y="4698"/>
                    <a:pt x="10534" y="4760"/>
                  </a:cubicBezTo>
                  <a:close/>
                  <a:moveTo>
                    <a:pt x="12680" y="3347"/>
                  </a:moveTo>
                  <a:cubicBezTo>
                    <a:pt x="12609" y="3294"/>
                    <a:pt x="12556" y="3082"/>
                    <a:pt x="12468" y="3153"/>
                  </a:cubicBezTo>
                  <a:cubicBezTo>
                    <a:pt x="12415" y="3223"/>
                    <a:pt x="12547" y="3153"/>
                    <a:pt x="12565" y="3241"/>
                  </a:cubicBezTo>
                  <a:cubicBezTo>
                    <a:pt x="12538" y="3259"/>
                    <a:pt x="12512" y="3285"/>
                    <a:pt x="12556" y="3321"/>
                  </a:cubicBezTo>
                  <a:cubicBezTo>
                    <a:pt x="12609" y="3223"/>
                    <a:pt x="12627" y="3400"/>
                    <a:pt x="12680" y="3347"/>
                  </a:cubicBezTo>
                  <a:close/>
                  <a:moveTo>
                    <a:pt x="10878" y="4857"/>
                  </a:moveTo>
                  <a:cubicBezTo>
                    <a:pt x="10825" y="4795"/>
                    <a:pt x="10719" y="4733"/>
                    <a:pt x="10675" y="4813"/>
                  </a:cubicBezTo>
                  <a:cubicBezTo>
                    <a:pt x="10755" y="4901"/>
                    <a:pt x="10923" y="4857"/>
                    <a:pt x="10923" y="5016"/>
                  </a:cubicBezTo>
                  <a:cubicBezTo>
                    <a:pt x="11002" y="4989"/>
                    <a:pt x="10914" y="4901"/>
                    <a:pt x="10878" y="4857"/>
                  </a:cubicBezTo>
                  <a:close/>
                  <a:moveTo>
                    <a:pt x="11205" y="5078"/>
                  </a:moveTo>
                  <a:cubicBezTo>
                    <a:pt x="11126" y="5078"/>
                    <a:pt x="11064" y="4989"/>
                    <a:pt x="10976" y="5051"/>
                  </a:cubicBezTo>
                  <a:cubicBezTo>
                    <a:pt x="11037" y="5184"/>
                    <a:pt x="11240" y="5210"/>
                    <a:pt x="11205" y="5078"/>
                  </a:cubicBezTo>
                  <a:close/>
                  <a:moveTo>
                    <a:pt x="14075" y="5298"/>
                  </a:moveTo>
                  <a:cubicBezTo>
                    <a:pt x="14110" y="5360"/>
                    <a:pt x="14031" y="5396"/>
                    <a:pt x="14092" y="5475"/>
                  </a:cubicBezTo>
                  <a:cubicBezTo>
                    <a:pt x="14163" y="5440"/>
                    <a:pt x="14137" y="5290"/>
                    <a:pt x="14075" y="5298"/>
                  </a:cubicBezTo>
                  <a:close/>
                  <a:moveTo>
                    <a:pt x="14816" y="7603"/>
                  </a:moveTo>
                  <a:lnTo>
                    <a:pt x="14719" y="7665"/>
                  </a:lnTo>
                  <a:lnTo>
                    <a:pt x="14781" y="7744"/>
                  </a:lnTo>
                  <a:cubicBezTo>
                    <a:pt x="14843" y="7709"/>
                    <a:pt x="14869" y="7665"/>
                    <a:pt x="14816" y="7603"/>
                  </a:cubicBezTo>
                  <a:close/>
                  <a:moveTo>
                    <a:pt x="17183" y="10667"/>
                  </a:moveTo>
                  <a:cubicBezTo>
                    <a:pt x="17139" y="10587"/>
                    <a:pt x="16989" y="10446"/>
                    <a:pt x="16997" y="10499"/>
                  </a:cubicBezTo>
                  <a:cubicBezTo>
                    <a:pt x="17050" y="10535"/>
                    <a:pt x="17183" y="10738"/>
                    <a:pt x="17183" y="10667"/>
                  </a:cubicBezTo>
                  <a:close/>
                  <a:moveTo>
                    <a:pt x="17262" y="11108"/>
                  </a:moveTo>
                  <a:cubicBezTo>
                    <a:pt x="17227" y="11038"/>
                    <a:pt x="17306" y="10994"/>
                    <a:pt x="17218" y="10905"/>
                  </a:cubicBezTo>
                  <a:cubicBezTo>
                    <a:pt x="17165" y="10949"/>
                    <a:pt x="17174" y="11108"/>
                    <a:pt x="17262" y="11108"/>
                  </a:cubicBezTo>
                  <a:close/>
                  <a:moveTo>
                    <a:pt x="17730" y="11108"/>
                  </a:moveTo>
                  <a:cubicBezTo>
                    <a:pt x="17633" y="11161"/>
                    <a:pt x="17819" y="11259"/>
                    <a:pt x="17863" y="11285"/>
                  </a:cubicBezTo>
                  <a:cubicBezTo>
                    <a:pt x="17827" y="11214"/>
                    <a:pt x="17810" y="11126"/>
                    <a:pt x="17730" y="11108"/>
                  </a:cubicBezTo>
                  <a:close/>
                  <a:moveTo>
                    <a:pt x="18172" y="12194"/>
                  </a:moveTo>
                  <a:cubicBezTo>
                    <a:pt x="18110" y="12133"/>
                    <a:pt x="18181" y="12106"/>
                    <a:pt x="18189" y="12071"/>
                  </a:cubicBezTo>
                  <a:cubicBezTo>
                    <a:pt x="18119" y="11965"/>
                    <a:pt x="18057" y="11885"/>
                    <a:pt x="17978" y="11877"/>
                  </a:cubicBezTo>
                  <a:cubicBezTo>
                    <a:pt x="18004" y="11850"/>
                    <a:pt x="17969" y="11806"/>
                    <a:pt x="17969" y="11771"/>
                  </a:cubicBezTo>
                  <a:cubicBezTo>
                    <a:pt x="17801" y="11682"/>
                    <a:pt x="17695" y="11470"/>
                    <a:pt x="17607" y="11312"/>
                  </a:cubicBezTo>
                  <a:cubicBezTo>
                    <a:pt x="17580" y="11364"/>
                    <a:pt x="17492" y="11179"/>
                    <a:pt x="17527" y="11294"/>
                  </a:cubicBezTo>
                  <a:cubicBezTo>
                    <a:pt x="17554" y="11347"/>
                    <a:pt x="17589" y="11329"/>
                    <a:pt x="17624" y="11373"/>
                  </a:cubicBezTo>
                  <a:cubicBezTo>
                    <a:pt x="17571" y="11426"/>
                    <a:pt x="17616" y="11532"/>
                    <a:pt x="17642" y="11594"/>
                  </a:cubicBezTo>
                  <a:cubicBezTo>
                    <a:pt x="17660" y="11638"/>
                    <a:pt x="17704" y="11638"/>
                    <a:pt x="17748" y="11700"/>
                  </a:cubicBezTo>
                  <a:cubicBezTo>
                    <a:pt x="17792" y="11762"/>
                    <a:pt x="17810" y="11877"/>
                    <a:pt x="17854" y="11930"/>
                  </a:cubicBezTo>
                  <a:cubicBezTo>
                    <a:pt x="17872" y="11965"/>
                    <a:pt x="17907" y="11947"/>
                    <a:pt x="17925" y="11991"/>
                  </a:cubicBezTo>
                  <a:cubicBezTo>
                    <a:pt x="17969" y="12062"/>
                    <a:pt x="18075" y="12256"/>
                    <a:pt x="18172" y="12194"/>
                  </a:cubicBezTo>
                  <a:close/>
                  <a:moveTo>
                    <a:pt x="20432" y="15144"/>
                  </a:moveTo>
                  <a:cubicBezTo>
                    <a:pt x="20397" y="15082"/>
                    <a:pt x="20406" y="14985"/>
                    <a:pt x="20370" y="14923"/>
                  </a:cubicBezTo>
                  <a:cubicBezTo>
                    <a:pt x="20335" y="14852"/>
                    <a:pt x="20282" y="14879"/>
                    <a:pt x="20238" y="14835"/>
                  </a:cubicBezTo>
                  <a:cubicBezTo>
                    <a:pt x="20220" y="14808"/>
                    <a:pt x="20247" y="14799"/>
                    <a:pt x="20247" y="14790"/>
                  </a:cubicBezTo>
                  <a:cubicBezTo>
                    <a:pt x="20229" y="14764"/>
                    <a:pt x="20203" y="14782"/>
                    <a:pt x="20203" y="14782"/>
                  </a:cubicBezTo>
                  <a:cubicBezTo>
                    <a:pt x="20106" y="14658"/>
                    <a:pt x="20035" y="14596"/>
                    <a:pt x="19955" y="14623"/>
                  </a:cubicBezTo>
                  <a:cubicBezTo>
                    <a:pt x="20000" y="14729"/>
                    <a:pt x="20159" y="14826"/>
                    <a:pt x="20264" y="14958"/>
                  </a:cubicBezTo>
                  <a:cubicBezTo>
                    <a:pt x="20326" y="15029"/>
                    <a:pt x="20317" y="15188"/>
                    <a:pt x="20432" y="15144"/>
                  </a:cubicBezTo>
                  <a:close/>
                  <a:moveTo>
                    <a:pt x="24547" y="18905"/>
                  </a:moveTo>
                  <a:cubicBezTo>
                    <a:pt x="24503" y="18834"/>
                    <a:pt x="24520" y="18781"/>
                    <a:pt x="24397" y="18702"/>
                  </a:cubicBezTo>
                  <a:cubicBezTo>
                    <a:pt x="24220" y="18640"/>
                    <a:pt x="24459" y="18905"/>
                    <a:pt x="24547" y="18905"/>
                  </a:cubicBezTo>
                  <a:close/>
                  <a:moveTo>
                    <a:pt x="23823" y="18243"/>
                  </a:moveTo>
                  <a:cubicBezTo>
                    <a:pt x="23832" y="18349"/>
                    <a:pt x="24097" y="18402"/>
                    <a:pt x="24061" y="18340"/>
                  </a:cubicBezTo>
                  <a:cubicBezTo>
                    <a:pt x="23964" y="18349"/>
                    <a:pt x="23929" y="18216"/>
                    <a:pt x="23823" y="18243"/>
                  </a:cubicBezTo>
                  <a:close/>
                  <a:moveTo>
                    <a:pt x="23743" y="18366"/>
                  </a:moveTo>
                  <a:cubicBezTo>
                    <a:pt x="23699" y="18296"/>
                    <a:pt x="23832" y="18331"/>
                    <a:pt x="23743" y="18234"/>
                  </a:cubicBezTo>
                  <a:cubicBezTo>
                    <a:pt x="23629" y="18137"/>
                    <a:pt x="23576" y="18155"/>
                    <a:pt x="23576" y="18199"/>
                  </a:cubicBezTo>
                  <a:cubicBezTo>
                    <a:pt x="23567" y="18252"/>
                    <a:pt x="23620" y="18322"/>
                    <a:pt x="23743" y="18366"/>
                  </a:cubicBezTo>
                  <a:close/>
                  <a:moveTo>
                    <a:pt x="20556" y="15135"/>
                  </a:moveTo>
                  <a:cubicBezTo>
                    <a:pt x="20485" y="15179"/>
                    <a:pt x="20529" y="15241"/>
                    <a:pt x="20459" y="15276"/>
                  </a:cubicBezTo>
                  <a:cubicBezTo>
                    <a:pt x="20441" y="15267"/>
                    <a:pt x="20423" y="15232"/>
                    <a:pt x="20397" y="15250"/>
                  </a:cubicBezTo>
                  <a:cubicBezTo>
                    <a:pt x="20503" y="15373"/>
                    <a:pt x="20662" y="15294"/>
                    <a:pt x="20556" y="15135"/>
                  </a:cubicBezTo>
                  <a:close/>
                  <a:moveTo>
                    <a:pt x="20415" y="17157"/>
                  </a:moveTo>
                  <a:cubicBezTo>
                    <a:pt x="20441" y="17104"/>
                    <a:pt x="20370" y="17077"/>
                    <a:pt x="20326" y="17077"/>
                  </a:cubicBezTo>
                  <a:cubicBezTo>
                    <a:pt x="20362" y="17122"/>
                    <a:pt x="20317" y="17174"/>
                    <a:pt x="20415" y="17157"/>
                  </a:cubicBezTo>
                  <a:close/>
                  <a:moveTo>
                    <a:pt x="20679" y="17439"/>
                  </a:moveTo>
                  <a:cubicBezTo>
                    <a:pt x="20582" y="17413"/>
                    <a:pt x="20688" y="17395"/>
                    <a:pt x="20679" y="17342"/>
                  </a:cubicBezTo>
                  <a:cubicBezTo>
                    <a:pt x="20609" y="17360"/>
                    <a:pt x="20574" y="17351"/>
                    <a:pt x="20529" y="17378"/>
                  </a:cubicBezTo>
                  <a:cubicBezTo>
                    <a:pt x="20591" y="17386"/>
                    <a:pt x="20565" y="17466"/>
                    <a:pt x="20679" y="17439"/>
                  </a:cubicBezTo>
                  <a:close/>
                  <a:moveTo>
                    <a:pt x="21245" y="18110"/>
                  </a:moveTo>
                  <a:cubicBezTo>
                    <a:pt x="21289" y="18110"/>
                    <a:pt x="21271" y="18066"/>
                    <a:pt x="21156" y="18049"/>
                  </a:cubicBezTo>
                  <a:cubicBezTo>
                    <a:pt x="21112" y="18049"/>
                    <a:pt x="21130" y="18084"/>
                    <a:pt x="21245" y="18110"/>
                  </a:cubicBezTo>
                  <a:close/>
                  <a:moveTo>
                    <a:pt x="23426" y="18596"/>
                  </a:moveTo>
                  <a:cubicBezTo>
                    <a:pt x="23434" y="18517"/>
                    <a:pt x="23311" y="18472"/>
                    <a:pt x="23222" y="18375"/>
                  </a:cubicBezTo>
                  <a:cubicBezTo>
                    <a:pt x="23408" y="18428"/>
                    <a:pt x="23187" y="18278"/>
                    <a:pt x="23187" y="18269"/>
                  </a:cubicBezTo>
                  <a:cubicBezTo>
                    <a:pt x="23152" y="18216"/>
                    <a:pt x="23249" y="18216"/>
                    <a:pt x="23205" y="18155"/>
                  </a:cubicBezTo>
                  <a:cubicBezTo>
                    <a:pt x="23046" y="18146"/>
                    <a:pt x="23019" y="17987"/>
                    <a:pt x="22896" y="17960"/>
                  </a:cubicBezTo>
                  <a:cubicBezTo>
                    <a:pt x="22869" y="17916"/>
                    <a:pt x="22763" y="17828"/>
                    <a:pt x="22896" y="17863"/>
                  </a:cubicBezTo>
                  <a:cubicBezTo>
                    <a:pt x="22975" y="17951"/>
                    <a:pt x="22887" y="17960"/>
                    <a:pt x="23028" y="18004"/>
                  </a:cubicBezTo>
                  <a:cubicBezTo>
                    <a:pt x="23028" y="17960"/>
                    <a:pt x="23019" y="17916"/>
                    <a:pt x="22966" y="17863"/>
                  </a:cubicBezTo>
                  <a:cubicBezTo>
                    <a:pt x="22940" y="17837"/>
                    <a:pt x="22834" y="17775"/>
                    <a:pt x="22754" y="17722"/>
                  </a:cubicBezTo>
                  <a:cubicBezTo>
                    <a:pt x="22675" y="17669"/>
                    <a:pt x="22631" y="17625"/>
                    <a:pt x="22710" y="17616"/>
                  </a:cubicBezTo>
                  <a:cubicBezTo>
                    <a:pt x="22728" y="17634"/>
                    <a:pt x="22763" y="17642"/>
                    <a:pt x="22746" y="17616"/>
                  </a:cubicBezTo>
                  <a:cubicBezTo>
                    <a:pt x="22684" y="17598"/>
                    <a:pt x="22693" y="17554"/>
                    <a:pt x="22693" y="17519"/>
                  </a:cubicBezTo>
                  <a:cubicBezTo>
                    <a:pt x="22684" y="17475"/>
                    <a:pt x="22675" y="17431"/>
                    <a:pt x="22578" y="17422"/>
                  </a:cubicBezTo>
                  <a:cubicBezTo>
                    <a:pt x="22543" y="17439"/>
                    <a:pt x="22649" y="17528"/>
                    <a:pt x="22587" y="17536"/>
                  </a:cubicBezTo>
                  <a:cubicBezTo>
                    <a:pt x="22481" y="17404"/>
                    <a:pt x="22507" y="17298"/>
                    <a:pt x="22339" y="17236"/>
                  </a:cubicBezTo>
                  <a:cubicBezTo>
                    <a:pt x="22331" y="17219"/>
                    <a:pt x="22401" y="17183"/>
                    <a:pt x="22392" y="17174"/>
                  </a:cubicBezTo>
                  <a:cubicBezTo>
                    <a:pt x="22392" y="17148"/>
                    <a:pt x="22251" y="16998"/>
                    <a:pt x="22251" y="16980"/>
                  </a:cubicBezTo>
                  <a:cubicBezTo>
                    <a:pt x="22251" y="16971"/>
                    <a:pt x="22313" y="16971"/>
                    <a:pt x="22313" y="16963"/>
                  </a:cubicBezTo>
                  <a:cubicBezTo>
                    <a:pt x="22278" y="16910"/>
                    <a:pt x="22172" y="16865"/>
                    <a:pt x="22163" y="16804"/>
                  </a:cubicBezTo>
                  <a:cubicBezTo>
                    <a:pt x="22189" y="16786"/>
                    <a:pt x="22251" y="16786"/>
                    <a:pt x="22225" y="16751"/>
                  </a:cubicBezTo>
                  <a:cubicBezTo>
                    <a:pt x="22128" y="16707"/>
                    <a:pt x="22136" y="16777"/>
                    <a:pt x="22110" y="16821"/>
                  </a:cubicBezTo>
                  <a:cubicBezTo>
                    <a:pt x="21995" y="16715"/>
                    <a:pt x="21977" y="16821"/>
                    <a:pt x="21854" y="16707"/>
                  </a:cubicBezTo>
                  <a:cubicBezTo>
                    <a:pt x="21819" y="16654"/>
                    <a:pt x="21898" y="16645"/>
                    <a:pt x="21827" y="16574"/>
                  </a:cubicBezTo>
                  <a:cubicBezTo>
                    <a:pt x="21774" y="16574"/>
                    <a:pt x="21730" y="16530"/>
                    <a:pt x="21704" y="16495"/>
                  </a:cubicBezTo>
                  <a:cubicBezTo>
                    <a:pt x="21562" y="16353"/>
                    <a:pt x="21421" y="16168"/>
                    <a:pt x="21333" y="15982"/>
                  </a:cubicBezTo>
                  <a:cubicBezTo>
                    <a:pt x="21280" y="15982"/>
                    <a:pt x="21236" y="15991"/>
                    <a:pt x="21192" y="15929"/>
                  </a:cubicBezTo>
                  <a:cubicBezTo>
                    <a:pt x="20980" y="15673"/>
                    <a:pt x="20874" y="15559"/>
                    <a:pt x="20662" y="15285"/>
                  </a:cubicBezTo>
                  <a:cubicBezTo>
                    <a:pt x="20494" y="15382"/>
                    <a:pt x="20750" y="15506"/>
                    <a:pt x="20821" y="15594"/>
                  </a:cubicBezTo>
                  <a:cubicBezTo>
                    <a:pt x="20927" y="15744"/>
                    <a:pt x="20989" y="15912"/>
                    <a:pt x="21077" y="16044"/>
                  </a:cubicBezTo>
                  <a:cubicBezTo>
                    <a:pt x="21112" y="16018"/>
                    <a:pt x="21147" y="16027"/>
                    <a:pt x="21183" y="16053"/>
                  </a:cubicBezTo>
                  <a:cubicBezTo>
                    <a:pt x="21298" y="16292"/>
                    <a:pt x="21430" y="16362"/>
                    <a:pt x="21598" y="16548"/>
                  </a:cubicBezTo>
                  <a:cubicBezTo>
                    <a:pt x="21554" y="16583"/>
                    <a:pt x="21474" y="16512"/>
                    <a:pt x="21545" y="16601"/>
                  </a:cubicBezTo>
                  <a:cubicBezTo>
                    <a:pt x="21607" y="16609"/>
                    <a:pt x="21668" y="16671"/>
                    <a:pt x="21739" y="16680"/>
                  </a:cubicBezTo>
                  <a:cubicBezTo>
                    <a:pt x="21792" y="16777"/>
                    <a:pt x="21871" y="16865"/>
                    <a:pt x="21933" y="16945"/>
                  </a:cubicBezTo>
                  <a:cubicBezTo>
                    <a:pt x="21995" y="17024"/>
                    <a:pt x="22039" y="17086"/>
                    <a:pt x="22030" y="17139"/>
                  </a:cubicBezTo>
                  <a:cubicBezTo>
                    <a:pt x="22163" y="17227"/>
                    <a:pt x="22234" y="17342"/>
                    <a:pt x="22225" y="17413"/>
                  </a:cubicBezTo>
                  <a:cubicBezTo>
                    <a:pt x="22366" y="17378"/>
                    <a:pt x="22392" y="17536"/>
                    <a:pt x="22490" y="17589"/>
                  </a:cubicBezTo>
                  <a:cubicBezTo>
                    <a:pt x="22410" y="17581"/>
                    <a:pt x="22375" y="17519"/>
                    <a:pt x="22295" y="17510"/>
                  </a:cubicBezTo>
                  <a:cubicBezTo>
                    <a:pt x="22419" y="17598"/>
                    <a:pt x="22375" y="17634"/>
                    <a:pt x="22454" y="17740"/>
                  </a:cubicBezTo>
                  <a:cubicBezTo>
                    <a:pt x="22622" y="17784"/>
                    <a:pt x="22392" y="17625"/>
                    <a:pt x="22490" y="17642"/>
                  </a:cubicBezTo>
                  <a:cubicBezTo>
                    <a:pt x="22631" y="17660"/>
                    <a:pt x="22569" y="17757"/>
                    <a:pt x="22693" y="17872"/>
                  </a:cubicBezTo>
                  <a:cubicBezTo>
                    <a:pt x="22737" y="17881"/>
                    <a:pt x="22781" y="17881"/>
                    <a:pt x="22799" y="17925"/>
                  </a:cubicBezTo>
                  <a:cubicBezTo>
                    <a:pt x="22649" y="17872"/>
                    <a:pt x="22781" y="17934"/>
                    <a:pt x="22816" y="18004"/>
                  </a:cubicBezTo>
                  <a:cubicBezTo>
                    <a:pt x="22878" y="18110"/>
                    <a:pt x="22931" y="18190"/>
                    <a:pt x="23064" y="18252"/>
                  </a:cubicBezTo>
                  <a:cubicBezTo>
                    <a:pt x="23002" y="18243"/>
                    <a:pt x="22940" y="18225"/>
                    <a:pt x="22887" y="18199"/>
                  </a:cubicBezTo>
                  <a:cubicBezTo>
                    <a:pt x="22913" y="18287"/>
                    <a:pt x="23037" y="18296"/>
                    <a:pt x="23099" y="18349"/>
                  </a:cubicBezTo>
                  <a:cubicBezTo>
                    <a:pt x="23196" y="18508"/>
                    <a:pt x="23311" y="18667"/>
                    <a:pt x="23231" y="18676"/>
                  </a:cubicBezTo>
                  <a:cubicBezTo>
                    <a:pt x="23178" y="18658"/>
                    <a:pt x="23108" y="18605"/>
                    <a:pt x="23108" y="18640"/>
                  </a:cubicBezTo>
                  <a:cubicBezTo>
                    <a:pt x="23178" y="18693"/>
                    <a:pt x="23293" y="18720"/>
                    <a:pt x="23373" y="18773"/>
                  </a:cubicBezTo>
                  <a:cubicBezTo>
                    <a:pt x="23426" y="18843"/>
                    <a:pt x="23275" y="18834"/>
                    <a:pt x="23487" y="18932"/>
                  </a:cubicBezTo>
                  <a:cubicBezTo>
                    <a:pt x="23470" y="18834"/>
                    <a:pt x="23302" y="18720"/>
                    <a:pt x="23408" y="18720"/>
                  </a:cubicBezTo>
                  <a:cubicBezTo>
                    <a:pt x="23479" y="18781"/>
                    <a:pt x="23549" y="18861"/>
                    <a:pt x="23629" y="18932"/>
                  </a:cubicBezTo>
                  <a:cubicBezTo>
                    <a:pt x="23761" y="19064"/>
                    <a:pt x="23637" y="18967"/>
                    <a:pt x="23682" y="19055"/>
                  </a:cubicBezTo>
                  <a:cubicBezTo>
                    <a:pt x="24088" y="19294"/>
                    <a:pt x="23523" y="18614"/>
                    <a:pt x="23426" y="18596"/>
                  </a:cubicBezTo>
                  <a:close/>
                  <a:moveTo>
                    <a:pt x="23955" y="19717"/>
                  </a:moveTo>
                  <a:cubicBezTo>
                    <a:pt x="23823" y="19647"/>
                    <a:pt x="23673" y="19664"/>
                    <a:pt x="23690" y="19700"/>
                  </a:cubicBezTo>
                  <a:cubicBezTo>
                    <a:pt x="23814" y="19779"/>
                    <a:pt x="23973" y="19762"/>
                    <a:pt x="23955" y="19717"/>
                  </a:cubicBezTo>
                  <a:close/>
                  <a:moveTo>
                    <a:pt x="23593" y="20344"/>
                  </a:moveTo>
                  <a:cubicBezTo>
                    <a:pt x="23726" y="20327"/>
                    <a:pt x="23858" y="20291"/>
                    <a:pt x="23982" y="20318"/>
                  </a:cubicBezTo>
                  <a:cubicBezTo>
                    <a:pt x="23885" y="20283"/>
                    <a:pt x="23593" y="20203"/>
                    <a:pt x="23620" y="20256"/>
                  </a:cubicBezTo>
                  <a:cubicBezTo>
                    <a:pt x="23646" y="20256"/>
                    <a:pt x="23673" y="20256"/>
                    <a:pt x="23699" y="20274"/>
                  </a:cubicBezTo>
                  <a:cubicBezTo>
                    <a:pt x="23620" y="20291"/>
                    <a:pt x="23576" y="20309"/>
                    <a:pt x="23593" y="20344"/>
                  </a:cubicBezTo>
                  <a:close/>
                  <a:moveTo>
                    <a:pt x="22984" y="20150"/>
                  </a:moveTo>
                  <a:cubicBezTo>
                    <a:pt x="23099" y="20185"/>
                    <a:pt x="23214" y="20150"/>
                    <a:pt x="23187" y="20097"/>
                  </a:cubicBezTo>
                  <a:cubicBezTo>
                    <a:pt x="23064" y="20071"/>
                    <a:pt x="22958" y="20106"/>
                    <a:pt x="22984" y="20150"/>
                  </a:cubicBezTo>
                  <a:close/>
                  <a:moveTo>
                    <a:pt x="22710" y="20053"/>
                  </a:moveTo>
                  <a:cubicBezTo>
                    <a:pt x="22825" y="20150"/>
                    <a:pt x="22896" y="20106"/>
                    <a:pt x="22966" y="20071"/>
                  </a:cubicBezTo>
                  <a:cubicBezTo>
                    <a:pt x="22896" y="19991"/>
                    <a:pt x="22799" y="20053"/>
                    <a:pt x="22710" y="20053"/>
                  </a:cubicBezTo>
                  <a:close/>
                  <a:moveTo>
                    <a:pt x="20900" y="18737"/>
                  </a:moveTo>
                  <a:cubicBezTo>
                    <a:pt x="21033" y="18790"/>
                    <a:pt x="20927" y="18684"/>
                    <a:pt x="20927" y="18658"/>
                  </a:cubicBezTo>
                  <a:cubicBezTo>
                    <a:pt x="20865" y="18658"/>
                    <a:pt x="20856" y="18684"/>
                    <a:pt x="20900" y="18737"/>
                  </a:cubicBezTo>
                  <a:close/>
                  <a:moveTo>
                    <a:pt x="20697" y="18605"/>
                  </a:moveTo>
                  <a:cubicBezTo>
                    <a:pt x="20609" y="18525"/>
                    <a:pt x="20574" y="18534"/>
                    <a:pt x="20538" y="18543"/>
                  </a:cubicBezTo>
                  <a:cubicBezTo>
                    <a:pt x="20618" y="18614"/>
                    <a:pt x="20653" y="18614"/>
                    <a:pt x="20697" y="18605"/>
                  </a:cubicBezTo>
                  <a:close/>
                  <a:moveTo>
                    <a:pt x="20626" y="18773"/>
                  </a:moveTo>
                  <a:cubicBezTo>
                    <a:pt x="20679" y="18773"/>
                    <a:pt x="20715" y="18764"/>
                    <a:pt x="20662" y="18711"/>
                  </a:cubicBezTo>
                  <a:cubicBezTo>
                    <a:pt x="20600" y="18676"/>
                    <a:pt x="20538" y="18693"/>
                    <a:pt x="20626" y="18773"/>
                  </a:cubicBezTo>
                  <a:close/>
                  <a:moveTo>
                    <a:pt x="21430" y="20009"/>
                  </a:moveTo>
                  <a:cubicBezTo>
                    <a:pt x="21589" y="20026"/>
                    <a:pt x="21439" y="19929"/>
                    <a:pt x="21562" y="19938"/>
                  </a:cubicBezTo>
                  <a:cubicBezTo>
                    <a:pt x="21598" y="19947"/>
                    <a:pt x="21713" y="19956"/>
                    <a:pt x="21810" y="19956"/>
                  </a:cubicBezTo>
                  <a:cubicBezTo>
                    <a:pt x="21898" y="19956"/>
                    <a:pt x="21977" y="19947"/>
                    <a:pt x="21933" y="19885"/>
                  </a:cubicBezTo>
                  <a:cubicBezTo>
                    <a:pt x="21792" y="19885"/>
                    <a:pt x="21713" y="19965"/>
                    <a:pt x="21607" y="19903"/>
                  </a:cubicBezTo>
                  <a:cubicBezTo>
                    <a:pt x="21624" y="19912"/>
                    <a:pt x="21695" y="19868"/>
                    <a:pt x="21615" y="19876"/>
                  </a:cubicBezTo>
                  <a:cubicBezTo>
                    <a:pt x="21607" y="19938"/>
                    <a:pt x="21298" y="19894"/>
                    <a:pt x="21430" y="20009"/>
                  </a:cubicBezTo>
                  <a:close/>
                  <a:moveTo>
                    <a:pt x="20406" y="18799"/>
                  </a:moveTo>
                  <a:cubicBezTo>
                    <a:pt x="20441" y="18773"/>
                    <a:pt x="20485" y="18826"/>
                    <a:pt x="20512" y="18808"/>
                  </a:cubicBezTo>
                  <a:cubicBezTo>
                    <a:pt x="20476" y="18773"/>
                    <a:pt x="20441" y="18737"/>
                    <a:pt x="20415" y="18720"/>
                  </a:cubicBezTo>
                  <a:cubicBezTo>
                    <a:pt x="20370" y="18720"/>
                    <a:pt x="20397" y="18764"/>
                    <a:pt x="20406" y="18799"/>
                  </a:cubicBezTo>
                  <a:close/>
                  <a:moveTo>
                    <a:pt x="20397" y="20230"/>
                  </a:moveTo>
                  <a:cubicBezTo>
                    <a:pt x="20476" y="20185"/>
                    <a:pt x="20547" y="20194"/>
                    <a:pt x="20618" y="20203"/>
                  </a:cubicBezTo>
                  <a:cubicBezTo>
                    <a:pt x="20679" y="20203"/>
                    <a:pt x="20724" y="20212"/>
                    <a:pt x="20741" y="20159"/>
                  </a:cubicBezTo>
                  <a:cubicBezTo>
                    <a:pt x="20618" y="20150"/>
                    <a:pt x="20574" y="20044"/>
                    <a:pt x="20441" y="20062"/>
                  </a:cubicBezTo>
                  <a:cubicBezTo>
                    <a:pt x="20423" y="20106"/>
                    <a:pt x="20432" y="20132"/>
                    <a:pt x="20485" y="20168"/>
                  </a:cubicBezTo>
                  <a:cubicBezTo>
                    <a:pt x="20423" y="20168"/>
                    <a:pt x="20406" y="20194"/>
                    <a:pt x="20397" y="20230"/>
                  </a:cubicBezTo>
                  <a:close/>
                  <a:moveTo>
                    <a:pt x="20008" y="20088"/>
                  </a:moveTo>
                  <a:cubicBezTo>
                    <a:pt x="20097" y="20088"/>
                    <a:pt x="20106" y="20035"/>
                    <a:pt x="20088" y="19974"/>
                  </a:cubicBezTo>
                  <a:cubicBezTo>
                    <a:pt x="20000" y="19982"/>
                    <a:pt x="19947" y="20053"/>
                    <a:pt x="20008" y="20088"/>
                  </a:cubicBezTo>
                  <a:close/>
                  <a:moveTo>
                    <a:pt x="18322" y="20291"/>
                  </a:moveTo>
                  <a:cubicBezTo>
                    <a:pt x="18348" y="20291"/>
                    <a:pt x="18366" y="20309"/>
                    <a:pt x="18357" y="20344"/>
                  </a:cubicBezTo>
                  <a:cubicBezTo>
                    <a:pt x="18454" y="20353"/>
                    <a:pt x="18560" y="20265"/>
                    <a:pt x="18578" y="20309"/>
                  </a:cubicBezTo>
                  <a:cubicBezTo>
                    <a:pt x="18569" y="20371"/>
                    <a:pt x="18437" y="20336"/>
                    <a:pt x="18463" y="20406"/>
                  </a:cubicBezTo>
                  <a:cubicBezTo>
                    <a:pt x="18578" y="20450"/>
                    <a:pt x="18569" y="20389"/>
                    <a:pt x="18675" y="20353"/>
                  </a:cubicBezTo>
                  <a:cubicBezTo>
                    <a:pt x="18613" y="20274"/>
                    <a:pt x="18666" y="20247"/>
                    <a:pt x="18622" y="20194"/>
                  </a:cubicBezTo>
                  <a:cubicBezTo>
                    <a:pt x="18516" y="20247"/>
                    <a:pt x="18401" y="20265"/>
                    <a:pt x="18322" y="20291"/>
                  </a:cubicBezTo>
                  <a:close/>
                  <a:moveTo>
                    <a:pt x="16521" y="20751"/>
                  </a:moveTo>
                  <a:cubicBezTo>
                    <a:pt x="16582" y="20742"/>
                    <a:pt x="16600" y="20777"/>
                    <a:pt x="16653" y="20759"/>
                  </a:cubicBezTo>
                  <a:cubicBezTo>
                    <a:pt x="16618" y="20689"/>
                    <a:pt x="16688" y="20689"/>
                    <a:pt x="16662" y="20627"/>
                  </a:cubicBezTo>
                  <a:cubicBezTo>
                    <a:pt x="16574" y="20636"/>
                    <a:pt x="16556" y="20698"/>
                    <a:pt x="16521" y="20751"/>
                  </a:cubicBezTo>
                  <a:close/>
                  <a:moveTo>
                    <a:pt x="16097" y="20812"/>
                  </a:moveTo>
                  <a:cubicBezTo>
                    <a:pt x="16167" y="20821"/>
                    <a:pt x="16229" y="20883"/>
                    <a:pt x="16291" y="20839"/>
                  </a:cubicBezTo>
                  <a:cubicBezTo>
                    <a:pt x="16282" y="20804"/>
                    <a:pt x="16265" y="20786"/>
                    <a:pt x="16247" y="20759"/>
                  </a:cubicBezTo>
                  <a:cubicBezTo>
                    <a:pt x="16344" y="20662"/>
                    <a:pt x="16441" y="20795"/>
                    <a:pt x="16494" y="20733"/>
                  </a:cubicBezTo>
                  <a:cubicBezTo>
                    <a:pt x="16450" y="20653"/>
                    <a:pt x="16291" y="20715"/>
                    <a:pt x="16203" y="20680"/>
                  </a:cubicBezTo>
                  <a:cubicBezTo>
                    <a:pt x="16203" y="20724"/>
                    <a:pt x="16229" y="20786"/>
                    <a:pt x="16185" y="20795"/>
                  </a:cubicBezTo>
                  <a:cubicBezTo>
                    <a:pt x="16176" y="20751"/>
                    <a:pt x="16079" y="20795"/>
                    <a:pt x="16061" y="20759"/>
                  </a:cubicBezTo>
                  <a:cubicBezTo>
                    <a:pt x="15876" y="20865"/>
                    <a:pt x="15991" y="20795"/>
                    <a:pt x="16097" y="20812"/>
                  </a:cubicBezTo>
                  <a:close/>
                  <a:moveTo>
                    <a:pt x="11850" y="19629"/>
                  </a:moveTo>
                  <a:cubicBezTo>
                    <a:pt x="11982" y="19603"/>
                    <a:pt x="12026" y="19656"/>
                    <a:pt x="12097" y="19567"/>
                  </a:cubicBezTo>
                  <a:cubicBezTo>
                    <a:pt x="12053" y="19567"/>
                    <a:pt x="12070" y="19541"/>
                    <a:pt x="12088" y="19514"/>
                  </a:cubicBezTo>
                  <a:cubicBezTo>
                    <a:pt x="11991" y="19576"/>
                    <a:pt x="11867" y="19453"/>
                    <a:pt x="11850" y="19629"/>
                  </a:cubicBezTo>
                  <a:close/>
                  <a:moveTo>
                    <a:pt x="11797" y="19691"/>
                  </a:moveTo>
                  <a:cubicBezTo>
                    <a:pt x="11806" y="19717"/>
                    <a:pt x="11858" y="19717"/>
                    <a:pt x="11858" y="19682"/>
                  </a:cubicBezTo>
                  <a:cubicBezTo>
                    <a:pt x="11797" y="19664"/>
                    <a:pt x="11779" y="19585"/>
                    <a:pt x="11691" y="19594"/>
                  </a:cubicBezTo>
                  <a:cubicBezTo>
                    <a:pt x="11682" y="19682"/>
                    <a:pt x="11779" y="19638"/>
                    <a:pt x="11797" y="19691"/>
                  </a:cubicBezTo>
                  <a:close/>
                  <a:moveTo>
                    <a:pt x="11364" y="19691"/>
                  </a:moveTo>
                  <a:cubicBezTo>
                    <a:pt x="11408" y="19726"/>
                    <a:pt x="11549" y="19691"/>
                    <a:pt x="11541" y="19611"/>
                  </a:cubicBezTo>
                  <a:cubicBezTo>
                    <a:pt x="11461" y="19673"/>
                    <a:pt x="11391" y="19594"/>
                    <a:pt x="11364" y="19691"/>
                  </a:cubicBezTo>
                  <a:close/>
                  <a:moveTo>
                    <a:pt x="10914" y="20724"/>
                  </a:moveTo>
                  <a:cubicBezTo>
                    <a:pt x="10984" y="20698"/>
                    <a:pt x="11081" y="20680"/>
                    <a:pt x="11117" y="20618"/>
                  </a:cubicBezTo>
                  <a:cubicBezTo>
                    <a:pt x="10976" y="20600"/>
                    <a:pt x="10958" y="20636"/>
                    <a:pt x="10914" y="20724"/>
                  </a:cubicBezTo>
                  <a:close/>
                  <a:moveTo>
                    <a:pt x="10640" y="19823"/>
                  </a:moveTo>
                  <a:cubicBezTo>
                    <a:pt x="10755" y="19815"/>
                    <a:pt x="10781" y="19832"/>
                    <a:pt x="10817" y="19744"/>
                  </a:cubicBezTo>
                  <a:cubicBezTo>
                    <a:pt x="10737" y="19691"/>
                    <a:pt x="10649" y="19753"/>
                    <a:pt x="10640" y="19823"/>
                  </a:cubicBezTo>
                  <a:close/>
                  <a:moveTo>
                    <a:pt x="8671" y="20892"/>
                  </a:moveTo>
                  <a:cubicBezTo>
                    <a:pt x="8742" y="20883"/>
                    <a:pt x="8812" y="20874"/>
                    <a:pt x="8848" y="20839"/>
                  </a:cubicBezTo>
                  <a:cubicBezTo>
                    <a:pt x="8839" y="20786"/>
                    <a:pt x="8812" y="20751"/>
                    <a:pt x="8768" y="20733"/>
                  </a:cubicBezTo>
                  <a:cubicBezTo>
                    <a:pt x="8830" y="20848"/>
                    <a:pt x="8697" y="20830"/>
                    <a:pt x="8671" y="20892"/>
                  </a:cubicBezTo>
                  <a:close/>
                  <a:moveTo>
                    <a:pt x="8477" y="20856"/>
                  </a:moveTo>
                  <a:cubicBezTo>
                    <a:pt x="8503" y="20874"/>
                    <a:pt x="8583" y="20954"/>
                    <a:pt x="8600" y="20865"/>
                  </a:cubicBezTo>
                  <a:cubicBezTo>
                    <a:pt x="8512" y="20759"/>
                    <a:pt x="8680" y="20839"/>
                    <a:pt x="8715" y="20795"/>
                  </a:cubicBezTo>
                  <a:cubicBezTo>
                    <a:pt x="8689" y="20636"/>
                    <a:pt x="8503" y="20795"/>
                    <a:pt x="8477" y="20856"/>
                  </a:cubicBezTo>
                  <a:close/>
                  <a:moveTo>
                    <a:pt x="7143" y="20592"/>
                  </a:moveTo>
                  <a:cubicBezTo>
                    <a:pt x="7188" y="20627"/>
                    <a:pt x="7364" y="20618"/>
                    <a:pt x="7355" y="20539"/>
                  </a:cubicBezTo>
                  <a:cubicBezTo>
                    <a:pt x="7276" y="20609"/>
                    <a:pt x="7188" y="20521"/>
                    <a:pt x="7143" y="20592"/>
                  </a:cubicBezTo>
                  <a:close/>
                  <a:moveTo>
                    <a:pt x="5987" y="20777"/>
                  </a:moveTo>
                  <a:cubicBezTo>
                    <a:pt x="5996" y="20742"/>
                    <a:pt x="6022" y="20715"/>
                    <a:pt x="6075" y="20706"/>
                  </a:cubicBezTo>
                  <a:cubicBezTo>
                    <a:pt x="6075" y="20618"/>
                    <a:pt x="6022" y="20600"/>
                    <a:pt x="5960" y="20583"/>
                  </a:cubicBezTo>
                  <a:cubicBezTo>
                    <a:pt x="5969" y="20636"/>
                    <a:pt x="5943" y="20653"/>
                    <a:pt x="5881" y="20653"/>
                  </a:cubicBezTo>
                  <a:cubicBezTo>
                    <a:pt x="5872" y="20742"/>
                    <a:pt x="5934" y="20759"/>
                    <a:pt x="5987" y="20777"/>
                  </a:cubicBezTo>
                  <a:close/>
                  <a:moveTo>
                    <a:pt x="5695" y="20680"/>
                  </a:moveTo>
                  <a:cubicBezTo>
                    <a:pt x="5722" y="20742"/>
                    <a:pt x="5766" y="20777"/>
                    <a:pt x="5810" y="20830"/>
                  </a:cubicBezTo>
                  <a:cubicBezTo>
                    <a:pt x="5792" y="20751"/>
                    <a:pt x="5828" y="20618"/>
                    <a:pt x="5695" y="20680"/>
                  </a:cubicBezTo>
                  <a:close/>
                  <a:moveTo>
                    <a:pt x="5766" y="21219"/>
                  </a:moveTo>
                  <a:cubicBezTo>
                    <a:pt x="5872" y="21166"/>
                    <a:pt x="6101" y="21183"/>
                    <a:pt x="6119" y="21068"/>
                  </a:cubicBezTo>
                  <a:cubicBezTo>
                    <a:pt x="6057" y="21033"/>
                    <a:pt x="6084" y="21086"/>
                    <a:pt x="6031" y="21104"/>
                  </a:cubicBezTo>
                  <a:cubicBezTo>
                    <a:pt x="5943" y="21130"/>
                    <a:pt x="5739" y="21104"/>
                    <a:pt x="5766" y="21219"/>
                  </a:cubicBezTo>
                  <a:close/>
                  <a:moveTo>
                    <a:pt x="5113" y="21077"/>
                  </a:moveTo>
                  <a:cubicBezTo>
                    <a:pt x="5068" y="21113"/>
                    <a:pt x="5024" y="21130"/>
                    <a:pt x="4998" y="21210"/>
                  </a:cubicBezTo>
                  <a:cubicBezTo>
                    <a:pt x="5051" y="21174"/>
                    <a:pt x="5033" y="21245"/>
                    <a:pt x="5077" y="21227"/>
                  </a:cubicBezTo>
                  <a:close/>
                  <a:moveTo>
                    <a:pt x="5218" y="20901"/>
                  </a:moveTo>
                  <a:cubicBezTo>
                    <a:pt x="5245" y="20909"/>
                    <a:pt x="5271" y="20892"/>
                    <a:pt x="5289" y="20865"/>
                  </a:cubicBezTo>
                  <a:cubicBezTo>
                    <a:pt x="5307" y="20795"/>
                    <a:pt x="5298" y="20671"/>
                    <a:pt x="5280" y="20751"/>
                  </a:cubicBezTo>
                  <a:cubicBezTo>
                    <a:pt x="5307" y="20786"/>
                    <a:pt x="5236" y="20865"/>
                    <a:pt x="5218" y="20901"/>
                  </a:cubicBezTo>
                  <a:close/>
                  <a:moveTo>
                    <a:pt x="5024" y="20839"/>
                  </a:moveTo>
                  <a:cubicBezTo>
                    <a:pt x="5060" y="20812"/>
                    <a:pt x="5121" y="20883"/>
                    <a:pt x="5139" y="20768"/>
                  </a:cubicBezTo>
                  <a:cubicBezTo>
                    <a:pt x="5104" y="20795"/>
                    <a:pt x="5060" y="20724"/>
                    <a:pt x="5024" y="20839"/>
                  </a:cubicBezTo>
                  <a:close/>
                  <a:moveTo>
                    <a:pt x="5015" y="20865"/>
                  </a:moveTo>
                  <a:cubicBezTo>
                    <a:pt x="4998" y="20927"/>
                    <a:pt x="5024" y="20936"/>
                    <a:pt x="5060" y="20927"/>
                  </a:cubicBezTo>
                  <a:cubicBezTo>
                    <a:pt x="5095" y="20918"/>
                    <a:pt x="5139" y="20892"/>
                    <a:pt x="5166" y="20909"/>
                  </a:cubicBezTo>
                  <a:cubicBezTo>
                    <a:pt x="5174" y="20856"/>
                    <a:pt x="5210" y="20883"/>
                    <a:pt x="5218" y="20812"/>
                  </a:cubicBezTo>
                  <a:cubicBezTo>
                    <a:pt x="5130" y="20839"/>
                    <a:pt x="5095" y="20909"/>
                    <a:pt x="5015" y="20865"/>
                  </a:cubicBezTo>
                  <a:close/>
                  <a:moveTo>
                    <a:pt x="22225" y="16980"/>
                  </a:moveTo>
                  <a:cubicBezTo>
                    <a:pt x="22136" y="16989"/>
                    <a:pt x="22057" y="16936"/>
                    <a:pt x="21995" y="16848"/>
                  </a:cubicBezTo>
                  <a:cubicBezTo>
                    <a:pt x="22039" y="16857"/>
                    <a:pt x="22075" y="16865"/>
                    <a:pt x="22110" y="16918"/>
                  </a:cubicBezTo>
                  <a:cubicBezTo>
                    <a:pt x="22136" y="16918"/>
                    <a:pt x="22128" y="16901"/>
                    <a:pt x="22119" y="16883"/>
                  </a:cubicBezTo>
                  <a:cubicBezTo>
                    <a:pt x="22163" y="16883"/>
                    <a:pt x="22189" y="16945"/>
                    <a:pt x="22225" y="16980"/>
                  </a:cubicBezTo>
                  <a:close/>
                  <a:moveTo>
                    <a:pt x="5475" y="10976"/>
                  </a:moveTo>
                  <a:cubicBezTo>
                    <a:pt x="5554" y="11020"/>
                    <a:pt x="5475" y="11100"/>
                    <a:pt x="5439" y="11161"/>
                  </a:cubicBezTo>
                  <a:cubicBezTo>
                    <a:pt x="5377" y="11100"/>
                    <a:pt x="5448" y="11029"/>
                    <a:pt x="5475" y="10976"/>
                  </a:cubicBezTo>
                  <a:close/>
                  <a:moveTo>
                    <a:pt x="15593" y="20989"/>
                  </a:moveTo>
                  <a:cubicBezTo>
                    <a:pt x="15523" y="21051"/>
                    <a:pt x="15276" y="21121"/>
                    <a:pt x="15170" y="21068"/>
                  </a:cubicBezTo>
                  <a:cubicBezTo>
                    <a:pt x="15152" y="20954"/>
                    <a:pt x="15214" y="21068"/>
                    <a:pt x="15267" y="21060"/>
                  </a:cubicBezTo>
                  <a:cubicBezTo>
                    <a:pt x="15337" y="20989"/>
                    <a:pt x="15505" y="20998"/>
                    <a:pt x="15593" y="20989"/>
                  </a:cubicBezTo>
                  <a:close/>
                  <a:moveTo>
                    <a:pt x="11302" y="21563"/>
                  </a:moveTo>
                  <a:cubicBezTo>
                    <a:pt x="11214" y="21607"/>
                    <a:pt x="11081" y="21607"/>
                    <a:pt x="10905" y="21642"/>
                  </a:cubicBezTo>
                  <a:cubicBezTo>
                    <a:pt x="11011" y="21589"/>
                    <a:pt x="11187" y="21545"/>
                    <a:pt x="11302" y="21563"/>
                  </a:cubicBezTo>
                  <a:close/>
                  <a:moveTo>
                    <a:pt x="5978" y="14058"/>
                  </a:moveTo>
                  <a:cubicBezTo>
                    <a:pt x="6101" y="14146"/>
                    <a:pt x="5943" y="14331"/>
                    <a:pt x="5890" y="14446"/>
                  </a:cubicBezTo>
                  <a:cubicBezTo>
                    <a:pt x="5845" y="14526"/>
                    <a:pt x="5854" y="14676"/>
                    <a:pt x="5748" y="14658"/>
                  </a:cubicBezTo>
                  <a:cubicBezTo>
                    <a:pt x="5881" y="14473"/>
                    <a:pt x="5934" y="14217"/>
                    <a:pt x="5978" y="14058"/>
                  </a:cubicBezTo>
                  <a:close/>
                  <a:moveTo>
                    <a:pt x="6402" y="10305"/>
                  </a:moveTo>
                  <a:cubicBezTo>
                    <a:pt x="6375" y="10358"/>
                    <a:pt x="6411" y="10376"/>
                    <a:pt x="6384" y="10429"/>
                  </a:cubicBezTo>
                  <a:cubicBezTo>
                    <a:pt x="6313" y="10437"/>
                    <a:pt x="6243" y="10429"/>
                    <a:pt x="6154" y="10411"/>
                  </a:cubicBezTo>
                  <a:cubicBezTo>
                    <a:pt x="6225" y="10331"/>
                    <a:pt x="6296" y="10278"/>
                    <a:pt x="6402" y="10305"/>
                  </a:cubicBezTo>
                  <a:close/>
                  <a:moveTo>
                    <a:pt x="6269" y="13510"/>
                  </a:moveTo>
                  <a:cubicBezTo>
                    <a:pt x="6305" y="13598"/>
                    <a:pt x="6181" y="13766"/>
                    <a:pt x="6154" y="13890"/>
                  </a:cubicBezTo>
                  <a:cubicBezTo>
                    <a:pt x="6119" y="13784"/>
                    <a:pt x="6234" y="13616"/>
                    <a:pt x="6269" y="13510"/>
                  </a:cubicBezTo>
                  <a:close/>
                  <a:moveTo>
                    <a:pt x="5210" y="16035"/>
                  </a:moveTo>
                  <a:cubicBezTo>
                    <a:pt x="5271" y="15868"/>
                    <a:pt x="5342" y="15673"/>
                    <a:pt x="5395" y="15541"/>
                  </a:cubicBezTo>
                  <a:cubicBezTo>
                    <a:pt x="5413" y="15859"/>
                    <a:pt x="5183" y="16044"/>
                    <a:pt x="5086" y="16442"/>
                  </a:cubicBezTo>
                  <a:cubicBezTo>
                    <a:pt x="5024" y="16486"/>
                    <a:pt x="5166" y="16150"/>
                    <a:pt x="5210" y="16035"/>
                  </a:cubicBezTo>
                  <a:close/>
                  <a:moveTo>
                    <a:pt x="6596" y="10181"/>
                  </a:moveTo>
                  <a:lnTo>
                    <a:pt x="6490" y="10473"/>
                  </a:lnTo>
                  <a:cubicBezTo>
                    <a:pt x="6490" y="10411"/>
                    <a:pt x="6472" y="10155"/>
                    <a:pt x="6596" y="10181"/>
                  </a:cubicBezTo>
                  <a:close/>
                  <a:moveTo>
                    <a:pt x="6817" y="9342"/>
                  </a:moveTo>
                  <a:cubicBezTo>
                    <a:pt x="6861" y="9413"/>
                    <a:pt x="6826" y="9457"/>
                    <a:pt x="6781" y="9528"/>
                  </a:cubicBezTo>
                  <a:cubicBezTo>
                    <a:pt x="6728" y="9466"/>
                    <a:pt x="6773" y="9413"/>
                    <a:pt x="6817" y="9342"/>
                  </a:cubicBezTo>
                  <a:close/>
                  <a:moveTo>
                    <a:pt x="6693" y="9828"/>
                  </a:moveTo>
                  <a:cubicBezTo>
                    <a:pt x="6711" y="9961"/>
                    <a:pt x="6640" y="10005"/>
                    <a:pt x="6561" y="10102"/>
                  </a:cubicBezTo>
                  <a:cubicBezTo>
                    <a:pt x="6534" y="10040"/>
                    <a:pt x="6552" y="9952"/>
                    <a:pt x="6596" y="9855"/>
                  </a:cubicBezTo>
                  <a:cubicBezTo>
                    <a:pt x="6640" y="9872"/>
                    <a:pt x="6675" y="9855"/>
                    <a:pt x="6693" y="9828"/>
                  </a:cubicBezTo>
                  <a:close/>
                  <a:moveTo>
                    <a:pt x="5113" y="12345"/>
                  </a:moveTo>
                  <a:cubicBezTo>
                    <a:pt x="5042" y="12459"/>
                    <a:pt x="5121" y="12477"/>
                    <a:pt x="5086" y="12565"/>
                  </a:cubicBezTo>
                  <a:cubicBezTo>
                    <a:pt x="4909" y="12583"/>
                    <a:pt x="5033" y="12760"/>
                    <a:pt x="4962" y="12821"/>
                  </a:cubicBezTo>
                  <a:cubicBezTo>
                    <a:pt x="4954" y="12795"/>
                    <a:pt x="4936" y="12768"/>
                    <a:pt x="4901" y="12760"/>
                  </a:cubicBezTo>
                  <a:cubicBezTo>
                    <a:pt x="4936" y="12707"/>
                    <a:pt x="4936" y="12557"/>
                    <a:pt x="4998" y="12565"/>
                  </a:cubicBezTo>
                  <a:cubicBezTo>
                    <a:pt x="4998" y="12495"/>
                    <a:pt x="4980" y="12292"/>
                    <a:pt x="5113" y="12345"/>
                  </a:cubicBezTo>
                  <a:close/>
                  <a:moveTo>
                    <a:pt x="19576" y="12212"/>
                  </a:moveTo>
                  <a:cubicBezTo>
                    <a:pt x="19726" y="12353"/>
                    <a:pt x="19832" y="12530"/>
                    <a:pt x="19955" y="12733"/>
                  </a:cubicBezTo>
                  <a:cubicBezTo>
                    <a:pt x="19823" y="12627"/>
                    <a:pt x="19691" y="12468"/>
                    <a:pt x="19567" y="12292"/>
                  </a:cubicBezTo>
                  <a:cubicBezTo>
                    <a:pt x="19532" y="12256"/>
                    <a:pt x="19549" y="12230"/>
                    <a:pt x="19576" y="12212"/>
                  </a:cubicBezTo>
                  <a:close/>
                  <a:moveTo>
                    <a:pt x="18887" y="18437"/>
                  </a:moveTo>
                  <a:lnTo>
                    <a:pt x="19099" y="18411"/>
                  </a:lnTo>
                  <a:cubicBezTo>
                    <a:pt x="19099" y="18455"/>
                    <a:pt x="18887" y="18552"/>
                    <a:pt x="18887" y="18437"/>
                  </a:cubicBezTo>
                  <a:close/>
                  <a:moveTo>
                    <a:pt x="14101" y="9351"/>
                  </a:moveTo>
                  <a:cubicBezTo>
                    <a:pt x="14066" y="9378"/>
                    <a:pt x="13960" y="9298"/>
                    <a:pt x="13925" y="9254"/>
                  </a:cubicBezTo>
                  <a:cubicBezTo>
                    <a:pt x="13898" y="9210"/>
                    <a:pt x="13845" y="9095"/>
                    <a:pt x="13907" y="9078"/>
                  </a:cubicBezTo>
                  <a:cubicBezTo>
                    <a:pt x="13951" y="9210"/>
                    <a:pt x="14013" y="9210"/>
                    <a:pt x="14101" y="9351"/>
                  </a:cubicBezTo>
                  <a:close/>
                  <a:moveTo>
                    <a:pt x="19814" y="18296"/>
                  </a:moveTo>
                  <a:cubicBezTo>
                    <a:pt x="19858" y="18340"/>
                    <a:pt x="19894" y="18305"/>
                    <a:pt x="19938" y="18305"/>
                  </a:cubicBezTo>
                  <a:cubicBezTo>
                    <a:pt x="19982" y="18314"/>
                    <a:pt x="19991" y="18261"/>
                    <a:pt x="20070" y="18349"/>
                  </a:cubicBezTo>
                  <a:cubicBezTo>
                    <a:pt x="20026" y="18331"/>
                    <a:pt x="19991" y="18358"/>
                    <a:pt x="19947" y="18366"/>
                  </a:cubicBezTo>
                  <a:cubicBezTo>
                    <a:pt x="19911" y="18375"/>
                    <a:pt x="19867" y="18375"/>
                    <a:pt x="19814" y="18296"/>
                  </a:cubicBezTo>
                  <a:close/>
                  <a:moveTo>
                    <a:pt x="19752" y="16609"/>
                  </a:moveTo>
                  <a:cubicBezTo>
                    <a:pt x="19735" y="16751"/>
                    <a:pt x="19593" y="16442"/>
                    <a:pt x="19523" y="16433"/>
                  </a:cubicBezTo>
                  <a:cubicBezTo>
                    <a:pt x="19549" y="16406"/>
                    <a:pt x="19514" y="16380"/>
                    <a:pt x="19496" y="16344"/>
                  </a:cubicBezTo>
                  <a:cubicBezTo>
                    <a:pt x="19611" y="16309"/>
                    <a:pt x="19691" y="16601"/>
                    <a:pt x="19752" y="16609"/>
                  </a:cubicBezTo>
                  <a:close/>
                  <a:moveTo>
                    <a:pt x="20759" y="18464"/>
                  </a:moveTo>
                  <a:cubicBezTo>
                    <a:pt x="20803" y="18464"/>
                    <a:pt x="20838" y="18455"/>
                    <a:pt x="20936" y="18517"/>
                  </a:cubicBezTo>
                  <a:cubicBezTo>
                    <a:pt x="20900" y="18525"/>
                    <a:pt x="20865" y="18534"/>
                    <a:pt x="20759" y="18464"/>
                  </a:cubicBezTo>
                  <a:close/>
                  <a:moveTo>
                    <a:pt x="19849" y="18534"/>
                  </a:moveTo>
                  <a:cubicBezTo>
                    <a:pt x="19814" y="18464"/>
                    <a:pt x="19920" y="18552"/>
                    <a:pt x="19885" y="18472"/>
                  </a:cubicBezTo>
                  <a:cubicBezTo>
                    <a:pt x="19929" y="18543"/>
                    <a:pt x="19964" y="18437"/>
                    <a:pt x="20008" y="18543"/>
                  </a:cubicBezTo>
                  <a:cubicBezTo>
                    <a:pt x="19955" y="18552"/>
                    <a:pt x="19902" y="18508"/>
                    <a:pt x="19849" y="18534"/>
                  </a:cubicBezTo>
                  <a:close/>
                  <a:moveTo>
                    <a:pt x="19223" y="18614"/>
                  </a:moveTo>
                  <a:cubicBezTo>
                    <a:pt x="19355" y="18578"/>
                    <a:pt x="19399" y="18658"/>
                    <a:pt x="19505" y="18658"/>
                  </a:cubicBezTo>
                  <a:cubicBezTo>
                    <a:pt x="19505" y="18667"/>
                    <a:pt x="19205" y="18746"/>
                    <a:pt x="19223" y="18614"/>
                  </a:cubicBezTo>
                  <a:close/>
                  <a:moveTo>
                    <a:pt x="19929" y="18631"/>
                  </a:moveTo>
                  <a:cubicBezTo>
                    <a:pt x="19982" y="18631"/>
                    <a:pt x="20026" y="18614"/>
                    <a:pt x="20070" y="18702"/>
                  </a:cubicBezTo>
                  <a:cubicBezTo>
                    <a:pt x="20026" y="18658"/>
                    <a:pt x="19973" y="18729"/>
                    <a:pt x="19929" y="18631"/>
                  </a:cubicBezTo>
                  <a:close/>
                  <a:moveTo>
                    <a:pt x="20159" y="18693"/>
                  </a:moveTo>
                  <a:cubicBezTo>
                    <a:pt x="20114" y="18605"/>
                    <a:pt x="20079" y="18667"/>
                    <a:pt x="20044" y="18570"/>
                  </a:cubicBezTo>
                  <a:cubicBezTo>
                    <a:pt x="20088" y="18561"/>
                    <a:pt x="20141" y="18649"/>
                    <a:pt x="20185" y="18631"/>
                  </a:cubicBezTo>
                  <a:cubicBezTo>
                    <a:pt x="20211" y="18676"/>
                    <a:pt x="20203" y="18693"/>
                    <a:pt x="20159" y="18693"/>
                  </a:cubicBezTo>
                  <a:close/>
                  <a:moveTo>
                    <a:pt x="18631" y="11038"/>
                  </a:moveTo>
                  <a:cubicBezTo>
                    <a:pt x="18746" y="11020"/>
                    <a:pt x="18808" y="11197"/>
                    <a:pt x="18869" y="11276"/>
                  </a:cubicBezTo>
                  <a:cubicBezTo>
                    <a:pt x="19046" y="11506"/>
                    <a:pt x="19178" y="11691"/>
                    <a:pt x="19320" y="11903"/>
                  </a:cubicBezTo>
                  <a:cubicBezTo>
                    <a:pt x="19390" y="12009"/>
                    <a:pt x="19576" y="12080"/>
                    <a:pt x="19496" y="12194"/>
                  </a:cubicBezTo>
                  <a:cubicBezTo>
                    <a:pt x="19399" y="11956"/>
                    <a:pt x="19178" y="11797"/>
                    <a:pt x="19028" y="11585"/>
                  </a:cubicBezTo>
                  <a:cubicBezTo>
                    <a:pt x="18914" y="11417"/>
                    <a:pt x="18790" y="11223"/>
                    <a:pt x="18631" y="11038"/>
                  </a:cubicBezTo>
                  <a:close/>
                  <a:moveTo>
                    <a:pt x="20256" y="13157"/>
                  </a:moveTo>
                  <a:cubicBezTo>
                    <a:pt x="20300" y="13201"/>
                    <a:pt x="20423" y="13325"/>
                    <a:pt x="20441" y="13404"/>
                  </a:cubicBezTo>
                  <a:cubicBezTo>
                    <a:pt x="20326" y="13395"/>
                    <a:pt x="20282" y="13263"/>
                    <a:pt x="20256" y="13157"/>
                  </a:cubicBezTo>
                  <a:close/>
                  <a:moveTo>
                    <a:pt x="21271" y="14623"/>
                  </a:moveTo>
                  <a:cubicBezTo>
                    <a:pt x="21333" y="14640"/>
                    <a:pt x="21386" y="14711"/>
                    <a:pt x="21448" y="14764"/>
                  </a:cubicBezTo>
                  <a:cubicBezTo>
                    <a:pt x="21377" y="14843"/>
                    <a:pt x="21333" y="14667"/>
                    <a:pt x="21271" y="14623"/>
                  </a:cubicBezTo>
                  <a:close/>
                  <a:moveTo>
                    <a:pt x="20450" y="13475"/>
                  </a:moveTo>
                  <a:cubicBezTo>
                    <a:pt x="20529" y="13404"/>
                    <a:pt x="20688" y="13713"/>
                    <a:pt x="20706" y="13784"/>
                  </a:cubicBezTo>
                  <a:cubicBezTo>
                    <a:pt x="20609" y="13757"/>
                    <a:pt x="20538" y="13563"/>
                    <a:pt x="20450" y="13475"/>
                  </a:cubicBezTo>
                  <a:close/>
                  <a:moveTo>
                    <a:pt x="17218" y="9210"/>
                  </a:moveTo>
                  <a:cubicBezTo>
                    <a:pt x="17333" y="9245"/>
                    <a:pt x="17351" y="9334"/>
                    <a:pt x="17421" y="9440"/>
                  </a:cubicBezTo>
                  <a:cubicBezTo>
                    <a:pt x="17342" y="9448"/>
                    <a:pt x="17289" y="9272"/>
                    <a:pt x="17218" y="9210"/>
                  </a:cubicBezTo>
                  <a:close/>
                  <a:moveTo>
                    <a:pt x="15673" y="7294"/>
                  </a:moveTo>
                  <a:cubicBezTo>
                    <a:pt x="15770" y="7267"/>
                    <a:pt x="15752" y="7365"/>
                    <a:pt x="15805" y="7426"/>
                  </a:cubicBezTo>
                  <a:cubicBezTo>
                    <a:pt x="15973" y="7630"/>
                    <a:pt x="16212" y="7912"/>
                    <a:pt x="16371" y="8115"/>
                  </a:cubicBezTo>
                  <a:cubicBezTo>
                    <a:pt x="16220" y="8168"/>
                    <a:pt x="16212" y="7983"/>
                    <a:pt x="16159" y="7921"/>
                  </a:cubicBezTo>
                  <a:cubicBezTo>
                    <a:pt x="16026" y="7753"/>
                    <a:pt x="15876" y="7577"/>
                    <a:pt x="15673" y="7294"/>
                  </a:cubicBezTo>
                  <a:close/>
                  <a:moveTo>
                    <a:pt x="18401" y="10711"/>
                  </a:moveTo>
                  <a:cubicBezTo>
                    <a:pt x="18499" y="10685"/>
                    <a:pt x="18675" y="10967"/>
                    <a:pt x="18596" y="10985"/>
                  </a:cubicBezTo>
                  <a:cubicBezTo>
                    <a:pt x="18569" y="10888"/>
                    <a:pt x="18472" y="10844"/>
                    <a:pt x="18401" y="10711"/>
                  </a:cubicBezTo>
                  <a:close/>
                  <a:moveTo>
                    <a:pt x="17439" y="9510"/>
                  </a:moveTo>
                  <a:cubicBezTo>
                    <a:pt x="17501" y="9466"/>
                    <a:pt x="17571" y="9590"/>
                    <a:pt x="17563" y="9643"/>
                  </a:cubicBezTo>
                  <a:cubicBezTo>
                    <a:pt x="17510" y="9678"/>
                    <a:pt x="17483" y="9546"/>
                    <a:pt x="17439" y="9510"/>
                  </a:cubicBezTo>
                  <a:close/>
                  <a:moveTo>
                    <a:pt x="16123" y="18887"/>
                  </a:moveTo>
                  <a:cubicBezTo>
                    <a:pt x="16185" y="18817"/>
                    <a:pt x="16379" y="18843"/>
                    <a:pt x="16485" y="18808"/>
                  </a:cubicBezTo>
                  <a:cubicBezTo>
                    <a:pt x="16432" y="18887"/>
                    <a:pt x="16238" y="18861"/>
                    <a:pt x="16123" y="18887"/>
                  </a:cubicBezTo>
                  <a:close/>
                  <a:moveTo>
                    <a:pt x="4150" y="20177"/>
                  </a:moveTo>
                  <a:cubicBezTo>
                    <a:pt x="4203" y="20177"/>
                    <a:pt x="4177" y="20212"/>
                    <a:pt x="4221" y="20212"/>
                  </a:cubicBezTo>
                  <a:cubicBezTo>
                    <a:pt x="4256" y="20194"/>
                    <a:pt x="4283" y="20185"/>
                    <a:pt x="4300" y="20168"/>
                  </a:cubicBezTo>
                  <a:cubicBezTo>
                    <a:pt x="4415" y="20141"/>
                    <a:pt x="4212" y="20212"/>
                    <a:pt x="4247" y="20230"/>
                  </a:cubicBezTo>
                  <a:cubicBezTo>
                    <a:pt x="4185" y="20230"/>
                    <a:pt x="4088" y="20221"/>
                    <a:pt x="4150" y="20177"/>
                  </a:cubicBezTo>
                  <a:close/>
                  <a:moveTo>
                    <a:pt x="4336" y="19859"/>
                  </a:moveTo>
                  <a:cubicBezTo>
                    <a:pt x="4486" y="19859"/>
                    <a:pt x="4362" y="19912"/>
                    <a:pt x="4327" y="19956"/>
                  </a:cubicBezTo>
                  <a:cubicBezTo>
                    <a:pt x="4256" y="19956"/>
                    <a:pt x="4336" y="19885"/>
                    <a:pt x="4336" y="19859"/>
                  </a:cubicBezTo>
                  <a:close/>
                  <a:moveTo>
                    <a:pt x="4583" y="20097"/>
                  </a:moveTo>
                  <a:cubicBezTo>
                    <a:pt x="4574" y="20124"/>
                    <a:pt x="4565" y="20150"/>
                    <a:pt x="4459" y="20194"/>
                  </a:cubicBezTo>
                  <a:cubicBezTo>
                    <a:pt x="4539" y="20159"/>
                    <a:pt x="4450" y="20150"/>
                    <a:pt x="4583" y="20097"/>
                  </a:cubicBezTo>
                  <a:close/>
                  <a:moveTo>
                    <a:pt x="4565" y="19929"/>
                  </a:moveTo>
                  <a:cubicBezTo>
                    <a:pt x="4645" y="19929"/>
                    <a:pt x="4547" y="19982"/>
                    <a:pt x="4503" y="20000"/>
                  </a:cubicBezTo>
                  <a:cubicBezTo>
                    <a:pt x="4503" y="20026"/>
                    <a:pt x="4556" y="20009"/>
                    <a:pt x="4486" y="20053"/>
                  </a:cubicBezTo>
                  <a:cubicBezTo>
                    <a:pt x="4450" y="20044"/>
                    <a:pt x="4459" y="20026"/>
                    <a:pt x="4486" y="20000"/>
                  </a:cubicBezTo>
                  <a:cubicBezTo>
                    <a:pt x="4512" y="19974"/>
                    <a:pt x="4547" y="19947"/>
                    <a:pt x="4565" y="19929"/>
                  </a:cubicBezTo>
                  <a:close/>
                  <a:moveTo>
                    <a:pt x="4309" y="20194"/>
                  </a:moveTo>
                  <a:cubicBezTo>
                    <a:pt x="4388" y="20177"/>
                    <a:pt x="4309" y="20230"/>
                    <a:pt x="4327" y="20238"/>
                  </a:cubicBezTo>
                  <a:cubicBezTo>
                    <a:pt x="4327" y="20238"/>
                    <a:pt x="4388" y="20212"/>
                    <a:pt x="4388" y="20221"/>
                  </a:cubicBezTo>
                  <a:cubicBezTo>
                    <a:pt x="4397" y="20230"/>
                    <a:pt x="4336" y="20256"/>
                    <a:pt x="4344" y="20265"/>
                  </a:cubicBezTo>
                  <a:cubicBezTo>
                    <a:pt x="4344" y="20274"/>
                    <a:pt x="4477" y="20221"/>
                    <a:pt x="4424" y="20274"/>
                  </a:cubicBezTo>
                  <a:cubicBezTo>
                    <a:pt x="4309" y="20336"/>
                    <a:pt x="4371" y="20283"/>
                    <a:pt x="4371" y="20265"/>
                  </a:cubicBezTo>
                  <a:cubicBezTo>
                    <a:pt x="4256" y="20327"/>
                    <a:pt x="4238" y="20309"/>
                    <a:pt x="4185" y="20362"/>
                  </a:cubicBezTo>
                  <a:cubicBezTo>
                    <a:pt x="4071" y="20415"/>
                    <a:pt x="4230" y="20327"/>
                    <a:pt x="4238" y="20318"/>
                  </a:cubicBezTo>
                  <a:cubicBezTo>
                    <a:pt x="4247" y="20300"/>
                    <a:pt x="4177" y="20336"/>
                    <a:pt x="4168" y="20336"/>
                  </a:cubicBezTo>
                  <a:cubicBezTo>
                    <a:pt x="4150" y="20327"/>
                    <a:pt x="4274" y="20247"/>
                    <a:pt x="4238" y="20238"/>
                  </a:cubicBezTo>
                  <a:cubicBezTo>
                    <a:pt x="4283" y="20221"/>
                    <a:pt x="4300" y="20212"/>
                    <a:pt x="4309" y="20194"/>
                  </a:cubicBezTo>
                  <a:close/>
                  <a:moveTo>
                    <a:pt x="4097" y="20804"/>
                  </a:moveTo>
                  <a:cubicBezTo>
                    <a:pt x="4088" y="20830"/>
                    <a:pt x="4097" y="20830"/>
                    <a:pt x="4115" y="20821"/>
                  </a:cubicBezTo>
                  <a:cubicBezTo>
                    <a:pt x="4168" y="20795"/>
                    <a:pt x="4230" y="20751"/>
                    <a:pt x="4238" y="20777"/>
                  </a:cubicBezTo>
                  <a:cubicBezTo>
                    <a:pt x="4150" y="20848"/>
                    <a:pt x="4177" y="20839"/>
                    <a:pt x="4194" y="20839"/>
                  </a:cubicBezTo>
                  <a:cubicBezTo>
                    <a:pt x="4026" y="20971"/>
                    <a:pt x="3938" y="20989"/>
                    <a:pt x="3991" y="20927"/>
                  </a:cubicBezTo>
                  <a:cubicBezTo>
                    <a:pt x="4009" y="20909"/>
                    <a:pt x="4026" y="20892"/>
                    <a:pt x="4044" y="20865"/>
                  </a:cubicBezTo>
                  <a:cubicBezTo>
                    <a:pt x="3938" y="20954"/>
                    <a:pt x="3903" y="20998"/>
                    <a:pt x="3841" y="21033"/>
                  </a:cubicBezTo>
                  <a:cubicBezTo>
                    <a:pt x="3841" y="21042"/>
                    <a:pt x="3841" y="21042"/>
                    <a:pt x="3841" y="21051"/>
                  </a:cubicBezTo>
                  <a:cubicBezTo>
                    <a:pt x="3921" y="21024"/>
                    <a:pt x="4018" y="21033"/>
                    <a:pt x="3850" y="21201"/>
                  </a:cubicBezTo>
                  <a:cubicBezTo>
                    <a:pt x="3797" y="21201"/>
                    <a:pt x="3868" y="21121"/>
                    <a:pt x="3823" y="21113"/>
                  </a:cubicBezTo>
                  <a:cubicBezTo>
                    <a:pt x="3823" y="21104"/>
                    <a:pt x="3656" y="21219"/>
                    <a:pt x="3691" y="21219"/>
                  </a:cubicBezTo>
                  <a:cubicBezTo>
                    <a:pt x="3647" y="21245"/>
                    <a:pt x="3611" y="21254"/>
                    <a:pt x="3576" y="21263"/>
                  </a:cubicBezTo>
                  <a:cubicBezTo>
                    <a:pt x="3585" y="21227"/>
                    <a:pt x="3629" y="21157"/>
                    <a:pt x="3656" y="21095"/>
                  </a:cubicBezTo>
                  <a:cubicBezTo>
                    <a:pt x="3691" y="21033"/>
                    <a:pt x="3717" y="20980"/>
                    <a:pt x="3691" y="20971"/>
                  </a:cubicBezTo>
                  <a:cubicBezTo>
                    <a:pt x="3832" y="20901"/>
                    <a:pt x="3770" y="20989"/>
                    <a:pt x="3806" y="20989"/>
                  </a:cubicBezTo>
                  <a:cubicBezTo>
                    <a:pt x="3885" y="20927"/>
                    <a:pt x="3982" y="20812"/>
                    <a:pt x="3903" y="20874"/>
                  </a:cubicBezTo>
                  <a:cubicBezTo>
                    <a:pt x="4018" y="20751"/>
                    <a:pt x="3965" y="20865"/>
                    <a:pt x="3956" y="20892"/>
                  </a:cubicBezTo>
                  <a:cubicBezTo>
                    <a:pt x="3868" y="20971"/>
                    <a:pt x="3832" y="20980"/>
                    <a:pt x="3753" y="21033"/>
                  </a:cubicBezTo>
                  <a:cubicBezTo>
                    <a:pt x="3762" y="21068"/>
                    <a:pt x="3691" y="21139"/>
                    <a:pt x="3664" y="21192"/>
                  </a:cubicBezTo>
                  <a:lnTo>
                    <a:pt x="3673" y="21192"/>
                  </a:lnTo>
                  <a:cubicBezTo>
                    <a:pt x="3726" y="21148"/>
                    <a:pt x="3753" y="21130"/>
                    <a:pt x="3762" y="21113"/>
                  </a:cubicBezTo>
                  <a:cubicBezTo>
                    <a:pt x="3797" y="21068"/>
                    <a:pt x="3788" y="21060"/>
                    <a:pt x="3806" y="21042"/>
                  </a:cubicBezTo>
                  <a:cubicBezTo>
                    <a:pt x="3823" y="21024"/>
                    <a:pt x="3868" y="21007"/>
                    <a:pt x="3885" y="20989"/>
                  </a:cubicBezTo>
                  <a:cubicBezTo>
                    <a:pt x="3912" y="20962"/>
                    <a:pt x="3894" y="20945"/>
                    <a:pt x="4026" y="20848"/>
                  </a:cubicBezTo>
                  <a:cubicBezTo>
                    <a:pt x="4018" y="20865"/>
                    <a:pt x="4071" y="20821"/>
                    <a:pt x="4097" y="20804"/>
                  </a:cubicBezTo>
                  <a:close/>
                  <a:moveTo>
                    <a:pt x="4821" y="20000"/>
                  </a:moveTo>
                  <a:cubicBezTo>
                    <a:pt x="4830" y="20018"/>
                    <a:pt x="4936" y="19982"/>
                    <a:pt x="4971" y="19974"/>
                  </a:cubicBezTo>
                  <a:cubicBezTo>
                    <a:pt x="4998" y="19974"/>
                    <a:pt x="4909" y="20009"/>
                    <a:pt x="4962" y="19991"/>
                  </a:cubicBezTo>
                  <a:cubicBezTo>
                    <a:pt x="5068" y="19956"/>
                    <a:pt x="5086" y="19965"/>
                    <a:pt x="5104" y="19974"/>
                  </a:cubicBezTo>
                  <a:cubicBezTo>
                    <a:pt x="5051" y="20009"/>
                    <a:pt x="5042" y="20018"/>
                    <a:pt x="4980" y="20071"/>
                  </a:cubicBezTo>
                  <a:cubicBezTo>
                    <a:pt x="4795" y="20203"/>
                    <a:pt x="4883" y="20115"/>
                    <a:pt x="4715" y="20247"/>
                  </a:cubicBezTo>
                  <a:cubicBezTo>
                    <a:pt x="4662" y="20265"/>
                    <a:pt x="4742" y="20203"/>
                    <a:pt x="4698" y="20221"/>
                  </a:cubicBezTo>
                  <a:cubicBezTo>
                    <a:pt x="4530" y="20327"/>
                    <a:pt x="4574" y="20336"/>
                    <a:pt x="4547" y="20371"/>
                  </a:cubicBezTo>
                  <a:cubicBezTo>
                    <a:pt x="4477" y="20424"/>
                    <a:pt x="4468" y="20424"/>
                    <a:pt x="4397" y="20477"/>
                  </a:cubicBezTo>
                  <a:cubicBezTo>
                    <a:pt x="4477" y="20397"/>
                    <a:pt x="4494" y="20371"/>
                    <a:pt x="4494" y="20353"/>
                  </a:cubicBezTo>
                  <a:cubicBezTo>
                    <a:pt x="4494" y="20336"/>
                    <a:pt x="4486" y="20318"/>
                    <a:pt x="4503" y="20283"/>
                  </a:cubicBezTo>
                  <a:cubicBezTo>
                    <a:pt x="4583" y="20230"/>
                    <a:pt x="4565" y="20256"/>
                    <a:pt x="4565" y="20265"/>
                  </a:cubicBezTo>
                  <a:cubicBezTo>
                    <a:pt x="4583" y="20265"/>
                    <a:pt x="4671" y="20221"/>
                    <a:pt x="4742" y="20177"/>
                  </a:cubicBezTo>
                  <a:cubicBezTo>
                    <a:pt x="4856" y="20088"/>
                    <a:pt x="4715" y="20177"/>
                    <a:pt x="4680" y="20194"/>
                  </a:cubicBezTo>
                  <a:cubicBezTo>
                    <a:pt x="4698" y="20159"/>
                    <a:pt x="4742" y="20115"/>
                    <a:pt x="4759" y="20088"/>
                  </a:cubicBezTo>
                  <a:cubicBezTo>
                    <a:pt x="4786" y="20062"/>
                    <a:pt x="4795" y="20044"/>
                    <a:pt x="4742" y="20053"/>
                  </a:cubicBezTo>
                  <a:cubicBezTo>
                    <a:pt x="4795" y="20026"/>
                    <a:pt x="4812" y="20009"/>
                    <a:pt x="4821" y="20000"/>
                  </a:cubicBezTo>
                  <a:close/>
                  <a:moveTo>
                    <a:pt x="4848" y="20071"/>
                  </a:moveTo>
                  <a:cubicBezTo>
                    <a:pt x="4795" y="20106"/>
                    <a:pt x="4795" y="20106"/>
                    <a:pt x="4759" y="20132"/>
                  </a:cubicBezTo>
                  <a:cubicBezTo>
                    <a:pt x="4909" y="20053"/>
                    <a:pt x="4874" y="20053"/>
                    <a:pt x="4892" y="20035"/>
                  </a:cubicBezTo>
                  <a:cubicBezTo>
                    <a:pt x="4892" y="20000"/>
                    <a:pt x="4830" y="20071"/>
                    <a:pt x="4848" y="20071"/>
                  </a:cubicBezTo>
                  <a:close/>
                  <a:moveTo>
                    <a:pt x="4221" y="20645"/>
                  </a:moveTo>
                  <a:cubicBezTo>
                    <a:pt x="4177" y="20671"/>
                    <a:pt x="4203" y="20645"/>
                    <a:pt x="4150" y="20680"/>
                  </a:cubicBezTo>
                  <a:cubicBezTo>
                    <a:pt x="4062" y="20742"/>
                    <a:pt x="4115" y="20742"/>
                    <a:pt x="4079" y="20777"/>
                  </a:cubicBezTo>
                  <a:cubicBezTo>
                    <a:pt x="4124" y="20751"/>
                    <a:pt x="4115" y="20742"/>
                    <a:pt x="4132" y="20724"/>
                  </a:cubicBezTo>
                  <a:cubicBezTo>
                    <a:pt x="4256" y="20627"/>
                    <a:pt x="4300" y="20618"/>
                    <a:pt x="4300" y="20583"/>
                  </a:cubicBezTo>
                  <a:cubicBezTo>
                    <a:pt x="4397" y="20530"/>
                    <a:pt x="4353" y="20565"/>
                    <a:pt x="4318" y="20609"/>
                  </a:cubicBezTo>
                  <a:cubicBezTo>
                    <a:pt x="4300" y="20627"/>
                    <a:pt x="4265" y="20636"/>
                    <a:pt x="4283" y="20627"/>
                  </a:cubicBezTo>
                  <a:cubicBezTo>
                    <a:pt x="4247" y="20645"/>
                    <a:pt x="4274" y="20671"/>
                    <a:pt x="4256" y="20689"/>
                  </a:cubicBezTo>
                  <a:cubicBezTo>
                    <a:pt x="4168" y="20768"/>
                    <a:pt x="4185" y="20742"/>
                    <a:pt x="4185" y="20724"/>
                  </a:cubicBezTo>
                  <a:cubicBezTo>
                    <a:pt x="4035" y="20821"/>
                    <a:pt x="3973" y="20830"/>
                    <a:pt x="4009" y="20742"/>
                  </a:cubicBezTo>
                  <a:cubicBezTo>
                    <a:pt x="4044" y="20724"/>
                    <a:pt x="4071" y="20706"/>
                    <a:pt x="4124" y="20671"/>
                  </a:cubicBezTo>
                  <a:cubicBezTo>
                    <a:pt x="4079" y="20689"/>
                    <a:pt x="3947" y="20786"/>
                    <a:pt x="4000" y="20706"/>
                  </a:cubicBezTo>
                  <a:cubicBezTo>
                    <a:pt x="4097" y="20645"/>
                    <a:pt x="4168" y="20592"/>
                    <a:pt x="4168" y="20565"/>
                  </a:cubicBezTo>
                  <a:cubicBezTo>
                    <a:pt x="4380" y="20433"/>
                    <a:pt x="4274" y="20547"/>
                    <a:pt x="4309" y="20547"/>
                  </a:cubicBezTo>
                  <a:cubicBezTo>
                    <a:pt x="4203" y="20618"/>
                    <a:pt x="4238" y="20583"/>
                    <a:pt x="4159" y="20653"/>
                  </a:cubicBezTo>
                  <a:cubicBezTo>
                    <a:pt x="4168" y="20662"/>
                    <a:pt x="4274" y="20574"/>
                    <a:pt x="4221" y="20645"/>
                  </a:cubicBezTo>
                  <a:close/>
                  <a:moveTo>
                    <a:pt x="4141" y="19832"/>
                  </a:moveTo>
                  <a:cubicBezTo>
                    <a:pt x="4177" y="19832"/>
                    <a:pt x="4132" y="19876"/>
                    <a:pt x="4185" y="19876"/>
                  </a:cubicBezTo>
                  <a:cubicBezTo>
                    <a:pt x="4168" y="19912"/>
                    <a:pt x="4150" y="19956"/>
                    <a:pt x="4141" y="19982"/>
                  </a:cubicBezTo>
                  <a:cubicBezTo>
                    <a:pt x="4115" y="20035"/>
                    <a:pt x="4097" y="20088"/>
                    <a:pt x="4000" y="20115"/>
                  </a:cubicBezTo>
                  <a:cubicBezTo>
                    <a:pt x="4000" y="20088"/>
                    <a:pt x="4071" y="20071"/>
                    <a:pt x="4062" y="20035"/>
                  </a:cubicBezTo>
                  <a:cubicBezTo>
                    <a:pt x="4026" y="20044"/>
                    <a:pt x="4000" y="20053"/>
                    <a:pt x="3965" y="20053"/>
                  </a:cubicBezTo>
                  <a:cubicBezTo>
                    <a:pt x="3841" y="20124"/>
                    <a:pt x="3921" y="20150"/>
                    <a:pt x="3868" y="20238"/>
                  </a:cubicBezTo>
                  <a:cubicBezTo>
                    <a:pt x="3735" y="20291"/>
                    <a:pt x="3832" y="20203"/>
                    <a:pt x="3832" y="20168"/>
                  </a:cubicBezTo>
                  <a:cubicBezTo>
                    <a:pt x="3832" y="20150"/>
                    <a:pt x="3797" y="20124"/>
                    <a:pt x="3806" y="20097"/>
                  </a:cubicBezTo>
                  <a:cubicBezTo>
                    <a:pt x="3815" y="20018"/>
                    <a:pt x="3876" y="19921"/>
                    <a:pt x="3868" y="19859"/>
                  </a:cubicBezTo>
                  <a:cubicBezTo>
                    <a:pt x="3956" y="19815"/>
                    <a:pt x="3912" y="19885"/>
                    <a:pt x="4009" y="19868"/>
                  </a:cubicBezTo>
                  <a:cubicBezTo>
                    <a:pt x="3885" y="19894"/>
                    <a:pt x="3850" y="20026"/>
                    <a:pt x="3876" y="20071"/>
                  </a:cubicBezTo>
                  <a:cubicBezTo>
                    <a:pt x="3965" y="20044"/>
                    <a:pt x="4035" y="20000"/>
                    <a:pt x="4062" y="19956"/>
                  </a:cubicBezTo>
                  <a:cubicBezTo>
                    <a:pt x="3991" y="19956"/>
                    <a:pt x="3947" y="19974"/>
                    <a:pt x="3956" y="20009"/>
                  </a:cubicBezTo>
                  <a:cubicBezTo>
                    <a:pt x="3921" y="19991"/>
                    <a:pt x="3965" y="19956"/>
                    <a:pt x="4009" y="19921"/>
                  </a:cubicBezTo>
                  <a:cubicBezTo>
                    <a:pt x="4062" y="19894"/>
                    <a:pt x="4124" y="19859"/>
                    <a:pt x="4141" y="19832"/>
                  </a:cubicBezTo>
                  <a:close/>
                  <a:moveTo>
                    <a:pt x="4265" y="20777"/>
                  </a:moveTo>
                  <a:cubicBezTo>
                    <a:pt x="4371" y="20698"/>
                    <a:pt x="4362" y="20715"/>
                    <a:pt x="4344" y="20742"/>
                  </a:cubicBezTo>
                  <a:cubicBezTo>
                    <a:pt x="4327" y="20777"/>
                    <a:pt x="4300" y="20812"/>
                    <a:pt x="4344" y="20795"/>
                  </a:cubicBezTo>
                  <a:cubicBezTo>
                    <a:pt x="4344" y="20759"/>
                    <a:pt x="4441" y="20680"/>
                    <a:pt x="4494" y="20662"/>
                  </a:cubicBezTo>
                  <a:cubicBezTo>
                    <a:pt x="4336" y="20821"/>
                    <a:pt x="4486" y="20706"/>
                    <a:pt x="4397" y="20821"/>
                  </a:cubicBezTo>
                  <a:cubicBezTo>
                    <a:pt x="4371" y="20848"/>
                    <a:pt x="4247" y="20927"/>
                    <a:pt x="4309" y="20918"/>
                  </a:cubicBezTo>
                  <a:cubicBezTo>
                    <a:pt x="4168" y="21042"/>
                    <a:pt x="4212" y="20945"/>
                    <a:pt x="4177" y="20962"/>
                  </a:cubicBezTo>
                  <a:cubicBezTo>
                    <a:pt x="4265" y="20883"/>
                    <a:pt x="4265" y="20927"/>
                    <a:pt x="4388" y="20786"/>
                  </a:cubicBezTo>
                  <a:cubicBezTo>
                    <a:pt x="4380" y="20795"/>
                    <a:pt x="4336" y="20830"/>
                    <a:pt x="4309" y="20856"/>
                  </a:cubicBezTo>
                  <a:lnTo>
                    <a:pt x="4230" y="20865"/>
                  </a:lnTo>
                  <a:cubicBezTo>
                    <a:pt x="4203" y="20874"/>
                    <a:pt x="4088" y="21024"/>
                    <a:pt x="4053" y="20998"/>
                  </a:cubicBezTo>
                  <a:cubicBezTo>
                    <a:pt x="4097" y="20954"/>
                    <a:pt x="4177" y="20892"/>
                    <a:pt x="4230" y="20839"/>
                  </a:cubicBezTo>
                  <a:cubicBezTo>
                    <a:pt x="4283" y="20795"/>
                    <a:pt x="4309" y="20768"/>
                    <a:pt x="4265" y="20777"/>
                  </a:cubicBezTo>
                  <a:close/>
                  <a:moveTo>
                    <a:pt x="4539" y="19488"/>
                  </a:moveTo>
                  <a:cubicBezTo>
                    <a:pt x="4539" y="19488"/>
                    <a:pt x="4547" y="19479"/>
                    <a:pt x="4547" y="19479"/>
                  </a:cubicBezTo>
                  <a:cubicBezTo>
                    <a:pt x="4547" y="19479"/>
                    <a:pt x="4556" y="19479"/>
                    <a:pt x="4565" y="19470"/>
                  </a:cubicBezTo>
                  <a:cubicBezTo>
                    <a:pt x="4574" y="19461"/>
                    <a:pt x="4583" y="19453"/>
                    <a:pt x="4592" y="19444"/>
                  </a:cubicBezTo>
                  <a:cubicBezTo>
                    <a:pt x="4609" y="19435"/>
                    <a:pt x="4627" y="19417"/>
                    <a:pt x="4618" y="19355"/>
                  </a:cubicBezTo>
                  <a:cubicBezTo>
                    <a:pt x="4671" y="19364"/>
                    <a:pt x="4662" y="19417"/>
                    <a:pt x="4636" y="19461"/>
                  </a:cubicBezTo>
                  <a:cubicBezTo>
                    <a:pt x="4627" y="19470"/>
                    <a:pt x="4618" y="19479"/>
                    <a:pt x="4609" y="19488"/>
                  </a:cubicBezTo>
                  <a:cubicBezTo>
                    <a:pt x="4600" y="19497"/>
                    <a:pt x="4600" y="19497"/>
                    <a:pt x="4592" y="19497"/>
                  </a:cubicBezTo>
                  <a:cubicBezTo>
                    <a:pt x="4574" y="19497"/>
                    <a:pt x="4556" y="19497"/>
                    <a:pt x="4539" y="19488"/>
                  </a:cubicBezTo>
                  <a:close/>
                  <a:moveTo>
                    <a:pt x="9289" y="1669"/>
                  </a:moveTo>
                  <a:cubicBezTo>
                    <a:pt x="9254" y="1581"/>
                    <a:pt x="9377" y="1405"/>
                    <a:pt x="9404" y="1281"/>
                  </a:cubicBezTo>
                  <a:cubicBezTo>
                    <a:pt x="9439" y="1378"/>
                    <a:pt x="9316" y="1546"/>
                    <a:pt x="9289" y="1669"/>
                  </a:cubicBezTo>
                  <a:close/>
                  <a:moveTo>
                    <a:pt x="4494" y="19461"/>
                  </a:moveTo>
                  <a:cubicBezTo>
                    <a:pt x="4521" y="19497"/>
                    <a:pt x="4521" y="19532"/>
                    <a:pt x="4600" y="19559"/>
                  </a:cubicBezTo>
                  <a:cubicBezTo>
                    <a:pt x="4583" y="19585"/>
                    <a:pt x="4583" y="19629"/>
                    <a:pt x="4486" y="19620"/>
                  </a:cubicBezTo>
                  <a:cubicBezTo>
                    <a:pt x="4547" y="19611"/>
                    <a:pt x="4539" y="19559"/>
                    <a:pt x="4530" y="19523"/>
                  </a:cubicBezTo>
                  <a:cubicBezTo>
                    <a:pt x="4503" y="19514"/>
                    <a:pt x="4503" y="19532"/>
                    <a:pt x="4494" y="19532"/>
                  </a:cubicBezTo>
                  <a:cubicBezTo>
                    <a:pt x="4441" y="19514"/>
                    <a:pt x="4441" y="19461"/>
                    <a:pt x="4494" y="19461"/>
                  </a:cubicBezTo>
                  <a:close/>
                  <a:moveTo>
                    <a:pt x="10746" y="1696"/>
                  </a:moveTo>
                  <a:cubicBezTo>
                    <a:pt x="10790" y="1722"/>
                    <a:pt x="10790" y="1767"/>
                    <a:pt x="10755" y="1828"/>
                  </a:cubicBezTo>
                  <a:cubicBezTo>
                    <a:pt x="10825" y="1855"/>
                    <a:pt x="10825" y="1802"/>
                    <a:pt x="10861" y="1864"/>
                  </a:cubicBezTo>
                  <a:cubicBezTo>
                    <a:pt x="10870" y="1987"/>
                    <a:pt x="10817" y="2102"/>
                    <a:pt x="10781" y="2235"/>
                  </a:cubicBezTo>
                  <a:cubicBezTo>
                    <a:pt x="10737" y="2429"/>
                    <a:pt x="10711" y="2632"/>
                    <a:pt x="10649" y="2835"/>
                  </a:cubicBezTo>
                  <a:cubicBezTo>
                    <a:pt x="10631" y="2879"/>
                    <a:pt x="10596" y="2906"/>
                    <a:pt x="10587" y="2914"/>
                  </a:cubicBezTo>
                  <a:cubicBezTo>
                    <a:pt x="10481" y="3206"/>
                    <a:pt x="10455" y="3524"/>
                    <a:pt x="10366" y="3815"/>
                  </a:cubicBezTo>
                  <a:cubicBezTo>
                    <a:pt x="10357" y="3868"/>
                    <a:pt x="10296" y="3921"/>
                    <a:pt x="10278" y="3983"/>
                  </a:cubicBezTo>
                  <a:cubicBezTo>
                    <a:pt x="10269" y="4009"/>
                    <a:pt x="10304" y="4080"/>
                    <a:pt x="10287" y="4115"/>
                  </a:cubicBezTo>
                  <a:cubicBezTo>
                    <a:pt x="10269" y="4159"/>
                    <a:pt x="10225" y="4204"/>
                    <a:pt x="10207" y="4248"/>
                  </a:cubicBezTo>
                  <a:cubicBezTo>
                    <a:pt x="10146" y="4451"/>
                    <a:pt x="10093" y="4716"/>
                    <a:pt x="9987" y="4919"/>
                  </a:cubicBezTo>
                  <a:cubicBezTo>
                    <a:pt x="9925" y="4875"/>
                    <a:pt x="9907" y="4936"/>
                    <a:pt x="9845" y="4901"/>
                  </a:cubicBezTo>
                  <a:cubicBezTo>
                    <a:pt x="9836" y="5034"/>
                    <a:pt x="9907" y="4910"/>
                    <a:pt x="9978" y="4954"/>
                  </a:cubicBezTo>
                  <a:cubicBezTo>
                    <a:pt x="9925" y="5175"/>
                    <a:pt x="9854" y="5263"/>
                    <a:pt x="9907" y="5387"/>
                  </a:cubicBezTo>
                  <a:cubicBezTo>
                    <a:pt x="9942" y="5466"/>
                    <a:pt x="9845" y="5457"/>
                    <a:pt x="9836" y="5493"/>
                  </a:cubicBezTo>
                  <a:cubicBezTo>
                    <a:pt x="9810" y="5555"/>
                    <a:pt x="9872" y="5643"/>
                    <a:pt x="9766" y="5687"/>
                  </a:cubicBezTo>
                  <a:cubicBezTo>
                    <a:pt x="9942" y="5722"/>
                    <a:pt x="9775" y="5793"/>
                    <a:pt x="9810" y="5872"/>
                  </a:cubicBezTo>
                  <a:cubicBezTo>
                    <a:pt x="9854" y="5828"/>
                    <a:pt x="9925" y="5828"/>
                    <a:pt x="9987" y="5811"/>
                  </a:cubicBezTo>
                  <a:cubicBezTo>
                    <a:pt x="9960" y="5740"/>
                    <a:pt x="9881" y="5784"/>
                    <a:pt x="9845" y="5687"/>
                  </a:cubicBezTo>
                  <a:cubicBezTo>
                    <a:pt x="9872" y="5599"/>
                    <a:pt x="9934" y="5607"/>
                    <a:pt x="9951" y="5502"/>
                  </a:cubicBezTo>
                  <a:lnTo>
                    <a:pt x="10057" y="5537"/>
                  </a:lnTo>
                  <a:cubicBezTo>
                    <a:pt x="10101" y="5449"/>
                    <a:pt x="9925" y="5466"/>
                    <a:pt x="9951" y="5334"/>
                  </a:cubicBezTo>
                  <a:cubicBezTo>
                    <a:pt x="10004" y="5351"/>
                    <a:pt x="9995" y="5396"/>
                    <a:pt x="10048" y="5404"/>
                  </a:cubicBezTo>
                  <a:cubicBezTo>
                    <a:pt x="10110" y="5298"/>
                    <a:pt x="10004" y="5219"/>
                    <a:pt x="10101" y="5166"/>
                  </a:cubicBezTo>
                  <a:cubicBezTo>
                    <a:pt x="10075" y="5060"/>
                    <a:pt x="10048" y="4963"/>
                    <a:pt x="10119" y="4804"/>
                  </a:cubicBezTo>
                  <a:cubicBezTo>
                    <a:pt x="10146" y="4866"/>
                    <a:pt x="10146" y="4928"/>
                    <a:pt x="10128" y="5007"/>
                  </a:cubicBezTo>
                  <a:cubicBezTo>
                    <a:pt x="10181" y="4989"/>
                    <a:pt x="10207" y="4954"/>
                    <a:pt x="10251" y="4919"/>
                  </a:cubicBezTo>
                  <a:cubicBezTo>
                    <a:pt x="10269" y="4857"/>
                    <a:pt x="10190" y="4928"/>
                    <a:pt x="10190" y="4928"/>
                  </a:cubicBezTo>
                  <a:cubicBezTo>
                    <a:pt x="10154" y="4901"/>
                    <a:pt x="10207" y="4875"/>
                    <a:pt x="10198" y="4839"/>
                  </a:cubicBezTo>
                  <a:cubicBezTo>
                    <a:pt x="10190" y="4777"/>
                    <a:pt x="10084" y="4742"/>
                    <a:pt x="10198" y="4672"/>
                  </a:cubicBezTo>
                  <a:cubicBezTo>
                    <a:pt x="10278" y="4672"/>
                    <a:pt x="10207" y="4742"/>
                    <a:pt x="10216" y="4777"/>
                  </a:cubicBezTo>
                  <a:cubicBezTo>
                    <a:pt x="10234" y="4813"/>
                    <a:pt x="10313" y="4804"/>
                    <a:pt x="10304" y="4875"/>
                  </a:cubicBezTo>
                  <a:cubicBezTo>
                    <a:pt x="10446" y="4804"/>
                    <a:pt x="10393" y="4716"/>
                    <a:pt x="10463" y="4610"/>
                  </a:cubicBezTo>
                  <a:cubicBezTo>
                    <a:pt x="10340" y="4557"/>
                    <a:pt x="10402" y="4716"/>
                    <a:pt x="10331" y="4725"/>
                  </a:cubicBezTo>
                  <a:cubicBezTo>
                    <a:pt x="10207" y="4716"/>
                    <a:pt x="10296" y="4601"/>
                    <a:pt x="10243" y="4557"/>
                  </a:cubicBezTo>
                  <a:cubicBezTo>
                    <a:pt x="10304" y="4468"/>
                    <a:pt x="10296" y="4557"/>
                    <a:pt x="10384" y="4574"/>
                  </a:cubicBezTo>
                  <a:cubicBezTo>
                    <a:pt x="10446" y="4539"/>
                    <a:pt x="10534" y="4539"/>
                    <a:pt x="10561" y="4415"/>
                  </a:cubicBezTo>
                  <a:cubicBezTo>
                    <a:pt x="10649" y="4451"/>
                    <a:pt x="10684" y="4583"/>
                    <a:pt x="10587" y="4583"/>
                  </a:cubicBezTo>
                  <a:cubicBezTo>
                    <a:pt x="10578" y="4672"/>
                    <a:pt x="10658" y="4530"/>
                    <a:pt x="10719" y="4610"/>
                  </a:cubicBezTo>
                  <a:cubicBezTo>
                    <a:pt x="10764" y="4689"/>
                    <a:pt x="10675" y="4742"/>
                    <a:pt x="10649" y="4813"/>
                  </a:cubicBezTo>
                  <a:cubicBezTo>
                    <a:pt x="10640" y="4839"/>
                    <a:pt x="10649" y="4883"/>
                    <a:pt x="10631" y="4936"/>
                  </a:cubicBezTo>
                  <a:cubicBezTo>
                    <a:pt x="10578" y="5060"/>
                    <a:pt x="10472" y="5201"/>
                    <a:pt x="10419" y="5343"/>
                  </a:cubicBezTo>
                  <a:cubicBezTo>
                    <a:pt x="10402" y="5404"/>
                    <a:pt x="10419" y="5431"/>
                    <a:pt x="10402" y="5475"/>
                  </a:cubicBezTo>
                  <a:cubicBezTo>
                    <a:pt x="10322" y="5678"/>
                    <a:pt x="10190" y="5917"/>
                    <a:pt x="10128" y="6128"/>
                  </a:cubicBezTo>
                  <a:cubicBezTo>
                    <a:pt x="10101" y="6217"/>
                    <a:pt x="10057" y="6270"/>
                    <a:pt x="10022" y="6349"/>
                  </a:cubicBezTo>
                  <a:cubicBezTo>
                    <a:pt x="9792" y="6817"/>
                    <a:pt x="9598" y="7320"/>
                    <a:pt x="9342" y="7762"/>
                  </a:cubicBezTo>
                  <a:cubicBezTo>
                    <a:pt x="9316" y="7806"/>
                    <a:pt x="9271" y="7824"/>
                    <a:pt x="9245" y="7859"/>
                  </a:cubicBezTo>
                  <a:cubicBezTo>
                    <a:pt x="9183" y="7947"/>
                    <a:pt x="9174" y="8062"/>
                    <a:pt x="9130" y="8177"/>
                  </a:cubicBezTo>
                  <a:cubicBezTo>
                    <a:pt x="9095" y="8274"/>
                    <a:pt x="9033" y="8292"/>
                    <a:pt x="9042" y="8407"/>
                  </a:cubicBezTo>
                  <a:cubicBezTo>
                    <a:pt x="9024" y="8504"/>
                    <a:pt x="8945" y="8460"/>
                    <a:pt x="8918" y="8521"/>
                  </a:cubicBezTo>
                  <a:cubicBezTo>
                    <a:pt x="8909" y="8689"/>
                    <a:pt x="8768" y="8813"/>
                    <a:pt x="8768" y="8998"/>
                  </a:cubicBezTo>
                  <a:cubicBezTo>
                    <a:pt x="8759" y="9051"/>
                    <a:pt x="8671" y="8963"/>
                    <a:pt x="8715" y="8910"/>
                  </a:cubicBezTo>
                  <a:cubicBezTo>
                    <a:pt x="8583" y="8980"/>
                    <a:pt x="8653" y="9175"/>
                    <a:pt x="8706" y="9166"/>
                  </a:cubicBezTo>
                  <a:cubicBezTo>
                    <a:pt x="8636" y="9263"/>
                    <a:pt x="8591" y="9395"/>
                    <a:pt x="8477" y="9378"/>
                  </a:cubicBezTo>
                  <a:cubicBezTo>
                    <a:pt x="8547" y="9554"/>
                    <a:pt x="8256" y="9713"/>
                    <a:pt x="8344" y="9890"/>
                  </a:cubicBezTo>
                  <a:cubicBezTo>
                    <a:pt x="8353" y="9952"/>
                    <a:pt x="8274" y="9934"/>
                    <a:pt x="8265" y="9952"/>
                  </a:cubicBezTo>
                  <a:cubicBezTo>
                    <a:pt x="8256" y="9969"/>
                    <a:pt x="8274" y="10014"/>
                    <a:pt x="8256" y="10049"/>
                  </a:cubicBezTo>
                  <a:cubicBezTo>
                    <a:pt x="8194" y="10164"/>
                    <a:pt x="8053" y="10367"/>
                    <a:pt x="7982" y="10535"/>
                  </a:cubicBezTo>
                  <a:cubicBezTo>
                    <a:pt x="7973" y="10579"/>
                    <a:pt x="7938" y="10685"/>
                    <a:pt x="7982" y="10702"/>
                  </a:cubicBezTo>
                  <a:cubicBezTo>
                    <a:pt x="7965" y="10738"/>
                    <a:pt x="7929" y="10711"/>
                    <a:pt x="7894" y="10702"/>
                  </a:cubicBezTo>
                  <a:cubicBezTo>
                    <a:pt x="7867" y="10870"/>
                    <a:pt x="7823" y="10994"/>
                    <a:pt x="7744" y="11108"/>
                  </a:cubicBezTo>
                  <a:cubicBezTo>
                    <a:pt x="7735" y="11135"/>
                    <a:pt x="7770" y="11135"/>
                    <a:pt x="7788" y="11153"/>
                  </a:cubicBezTo>
                  <a:cubicBezTo>
                    <a:pt x="7700" y="11241"/>
                    <a:pt x="7744" y="11320"/>
                    <a:pt x="7647" y="11364"/>
                  </a:cubicBezTo>
                  <a:cubicBezTo>
                    <a:pt x="7611" y="11426"/>
                    <a:pt x="7682" y="11426"/>
                    <a:pt x="7673" y="11470"/>
                  </a:cubicBezTo>
                  <a:cubicBezTo>
                    <a:pt x="7611" y="11523"/>
                    <a:pt x="7550" y="11647"/>
                    <a:pt x="7497" y="11771"/>
                  </a:cubicBezTo>
                  <a:cubicBezTo>
                    <a:pt x="7470" y="11841"/>
                    <a:pt x="7444" y="11991"/>
                    <a:pt x="7426" y="12036"/>
                  </a:cubicBezTo>
                  <a:cubicBezTo>
                    <a:pt x="7417" y="12097"/>
                    <a:pt x="7435" y="12168"/>
                    <a:pt x="7417" y="12230"/>
                  </a:cubicBezTo>
                  <a:cubicBezTo>
                    <a:pt x="7355" y="12451"/>
                    <a:pt x="7267" y="12654"/>
                    <a:pt x="7188" y="12830"/>
                  </a:cubicBezTo>
                  <a:cubicBezTo>
                    <a:pt x="7117" y="12998"/>
                    <a:pt x="7161" y="13219"/>
                    <a:pt x="7020" y="13298"/>
                  </a:cubicBezTo>
                  <a:cubicBezTo>
                    <a:pt x="7011" y="13351"/>
                    <a:pt x="7046" y="13378"/>
                    <a:pt x="7029" y="13431"/>
                  </a:cubicBezTo>
                  <a:cubicBezTo>
                    <a:pt x="7011" y="13475"/>
                    <a:pt x="6976" y="13466"/>
                    <a:pt x="6967" y="13510"/>
                  </a:cubicBezTo>
                  <a:cubicBezTo>
                    <a:pt x="6949" y="13572"/>
                    <a:pt x="6958" y="13687"/>
                    <a:pt x="6940" y="13757"/>
                  </a:cubicBezTo>
                  <a:cubicBezTo>
                    <a:pt x="6878" y="13925"/>
                    <a:pt x="6773" y="14058"/>
                    <a:pt x="6728" y="14234"/>
                  </a:cubicBezTo>
                  <a:cubicBezTo>
                    <a:pt x="6720" y="14278"/>
                    <a:pt x="6737" y="14296"/>
                    <a:pt x="6720" y="14331"/>
                  </a:cubicBezTo>
                  <a:cubicBezTo>
                    <a:pt x="6702" y="14384"/>
                    <a:pt x="6658" y="14420"/>
                    <a:pt x="6640" y="14464"/>
                  </a:cubicBezTo>
                  <a:cubicBezTo>
                    <a:pt x="6631" y="14508"/>
                    <a:pt x="6658" y="14570"/>
                    <a:pt x="6649" y="14605"/>
                  </a:cubicBezTo>
                  <a:cubicBezTo>
                    <a:pt x="6649" y="14614"/>
                    <a:pt x="6605" y="14649"/>
                    <a:pt x="6596" y="14676"/>
                  </a:cubicBezTo>
                  <a:cubicBezTo>
                    <a:pt x="6569" y="14729"/>
                    <a:pt x="6596" y="14746"/>
                    <a:pt x="6578" y="14808"/>
                  </a:cubicBezTo>
                  <a:cubicBezTo>
                    <a:pt x="6490" y="15029"/>
                    <a:pt x="6375" y="15258"/>
                    <a:pt x="6331" y="15470"/>
                  </a:cubicBezTo>
                  <a:cubicBezTo>
                    <a:pt x="6322" y="15514"/>
                    <a:pt x="6278" y="15506"/>
                    <a:pt x="6269" y="15541"/>
                  </a:cubicBezTo>
                  <a:cubicBezTo>
                    <a:pt x="6243" y="15656"/>
                    <a:pt x="6287" y="15824"/>
                    <a:pt x="6146" y="15956"/>
                  </a:cubicBezTo>
                  <a:cubicBezTo>
                    <a:pt x="6181" y="16097"/>
                    <a:pt x="6048" y="16239"/>
                    <a:pt x="5987" y="16459"/>
                  </a:cubicBezTo>
                  <a:cubicBezTo>
                    <a:pt x="5943" y="16433"/>
                    <a:pt x="6004" y="16353"/>
                    <a:pt x="5943" y="16344"/>
                  </a:cubicBezTo>
                  <a:cubicBezTo>
                    <a:pt x="5916" y="16415"/>
                    <a:pt x="5951" y="16442"/>
                    <a:pt x="5978" y="16486"/>
                  </a:cubicBezTo>
                  <a:cubicBezTo>
                    <a:pt x="5916" y="16521"/>
                    <a:pt x="5890" y="16671"/>
                    <a:pt x="5845" y="16759"/>
                  </a:cubicBezTo>
                  <a:cubicBezTo>
                    <a:pt x="5810" y="16830"/>
                    <a:pt x="5907" y="16821"/>
                    <a:pt x="5890" y="16883"/>
                  </a:cubicBezTo>
                  <a:cubicBezTo>
                    <a:pt x="5801" y="17183"/>
                    <a:pt x="5651" y="17422"/>
                    <a:pt x="5589" y="17687"/>
                  </a:cubicBezTo>
                  <a:cubicBezTo>
                    <a:pt x="5572" y="17757"/>
                    <a:pt x="5598" y="17810"/>
                    <a:pt x="5581" y="17881"/>
                  </a:cubicBezTo>
                  <a:cubicBezTo>
                    <a:pt x="5528" y="18066"/>
                    <a:pt x="5413" y="18234"/>
                    <a:pt x="5351" y="18419"/>
                  </a:cubicBezTo>
                  <a:cubicBezTo>
                    <a:pt x="5324" y="18472"/>
                    <a:pt x="5333" y="18543"/>
                    <a:pt x="5307" y="18596"/>
                  </a:cubicBezTo>
                  <a:cubicBezTo>
                    <a:pt x="5289" y="18649"/>
                    <a:pt x="5236" y="18667"/>
                    <a:pt x="5201" y="18720"/>
                  </a:cubicBezTo>
                  <a:cubicBezTo>
                    <a:pt x="5174" y="18773"/>
                    <a:pt x="5201" y="18817"/>
                    <a:pt x="5174" y="18879"/>
                  </a:cubicBezTo>
                  <a:cubicBezTo>
                    <a:pt x="5095" y="19091"/>
                    <a:pt x="4971" y="19329"/>
                    <a:pt x="4865" y="19550"/>
                  </a:cubicBezTo>
                  <a:cubicBezTo>
                    <a:pt x="4786" y="19532"/>
                    <a:pt x="4901" y="19435"/>
                    <a:pt x="4918" y="19338"/>
                  </a:cubicBezTo>
                  <a:cubicBezTo>
                    <a:pt x="4927" y="19276"/>
                    <a:pt x="4865" y="19108"/>
                    <a:pt x="4989" y="19135"/>
                  </a:cubicBezTo>
                  <a:cubicBezTo>
                    <a:pt x="5042" y="19038"/>
                    <a:pt x="4927" y="19029"/>
                    <a:pt x="4980" y="18932"/>
                  </a:cubicBezTo>
                  <a:cubicBezTo>
                    <a:pt x="5024" y="18949"/>
                    <a:pt x="5060" y="18932"/>
                    <a:pt x="5077" y="18905"/>
                  </a:cubicBezTo>
                  <a:cubicBezTo>
                    <a:pt x="5015" y="18896"/>
                    <a:pt x="4998" y="18764"/>
                    <a:pt x="5121" y="18720"/>
                  </a:cubicBezTo>
                  <a:cubicBezTo>
                    <a:pt x="5033" y="18658"/>
                    <a:pt x="5033" y="18817"/>
                    <a:pt x="4954" y="18755"/>
                  </a:cubicBezTo>
                  <a:cubicBezTo>
                    <a:pt x="5015" y="18561"/>
                    <a:pt x="5051" y="18481"/>
                    <a:pt x="5095" y="18314"/>
                  </a:cubicBezTo>
                  <a:cubicBezTo>
                    <a:pt x="4998" y="18252"/>
                    <a:pt x="4998" y="18428"/>
                    <a:pt x="4901" y="18349"/>
                  </a:cubicBezTo>
                  <a:cubicBezTo>
                    <a:pt x="5033" y="18163"/>
                    <a:pt x="4936" y="17969"/>
                    <a:pt x="5113" y="17863"/>
                  </a:cubicBezTo>
                  <a:cubicBezTo>
                    <a:pt x="5121" y="17801"/>
                    <a:pt x="5095" y="17793"/>
                    <a:pt x="5042" y="17810"/>
                  </a:cubicBezTo>
                  <a:cubicBezTo>
                    <a:pt x="5033" y="17731"/>
                    <a:pt x="5157" y="17722"/>
                    <a:pt x="5086" y="17695"/>
                  </a:cubicBezTo>
                  <a:cubicBezTo>
                    <a:pt x="5121" y="17625"/>
                    <a:pt x="5148" y="17748"/>
                    <a:pt x="5183" y="17757"/>
                  </a:cubicBezTo>
                  <a:cubicBezTo>
                    <a:pt x="5201" y="17536"/>
                    <a:pt x="5210" y="17395"/>
                    <a:pt x="5333" y="17192"/>
                  </a:cubicBezTo>
                  <a:cubicBezTo>
                    <a:pt x="5307" y="17183"/>
                    <a:pt x="5298" y="17219"/>
                    <a:pt x="5289" y="17245"/>
                  </a:cubicBezTo>
                  <a:cubicBezTo>
                    <a:pt x="5324" y="17139"/>
                    <a:pt x="5360" y="16848"/>
                    <a:pt x="5483" y="16724"/>
                  </a:cubicBezTo>
                  <a:cubicBezTo>
                    <a:pt x="5528" y="16627"/>
                    <a:pt x="5413" y="16618"/>
                    <a:pt x="5466" y="16521"/>
                  </a:cubicBezTo>
                  <a:cubicBezTo>
                    <a:pt x="5519" y="16503"/>
                    <a:pt x="5554" y="16442"/>
                    <a:pt x="5581" y="16371"/>
                  </a:cubicBezTo>
                  <a:cubicBezTo>
                    <a:pt x="5607" y="16318"/>
                    <a:pt x="5581" y="16309"/>
                    <a:pt x="5554" y="16292"/>
                  </a:cubicBezTo>
                  <a:cubicBezTo>
                    <a:pt x="5589" y="16230"/>
                    <a:pt x="5669" y="16159"/>
                    <a:pt x="5589" y="16106"/>
                  </a:cubicBezTo>
                  <a:cubicBezTo>
                    <a:pt x="5528" y="16106"/>
                    <a:pt x="5519" y="16265"/>
                    <a:pt x="5483" y="16327"/>
                  </a:cubicBezTo>
                  <a:cubicBezTo>
                    <a:pt x="5413" y="16292"/>
                    <a:pt x="5369" y="16300"/>
                    <a:pt x="5342" y="16380"/>
                  </a:cubicBezTo>
                  <a:cubicBezTo>
                    <a:pt x="5342" y="16397"/>
                    <a:pt x="5360" y="16415"/>
                    <a:pt x="5351" y="16442"/>
                  </a:cubicBezTo>
                  <a:cubicBezTo>
                    <a:pt x="5386" y="16433"/>
                    <a:pt x="5404" y="16389"/>
                    <a:pt x="5448" y="16415"/>
                  </a:cubicBezTo>
                  <a:cubicBezTo>
                    <a:pt x="5121" y="17104"/>
                    <a:pt x="5095" y="17448"/>
                    <a:pt x="4795" y="18102"/>
                  </a:cubicBezTo>
                  <a:cubicBezTo>
                    <a:pt x="4742" y="18128"/>
                    <a:pt x="4751" y="18102"/>
                    <a:pt x="4715" y="18075"/>
                  </a:cubicBezTo>
                  <a:cubicBezTo>
                    <a:pt x="4645" y="18261"/>
                    <a:pt x="4609" y="18428"/>
                    <a:pt x="4530" y="18570"/>
                  </a:cubicBezTo>
                  <a:cubicBezTo>
                    <a:pt x="4530" y="18596"/>
                    <a:pt x="4574" y="18605"/>
                    <a:pt x="4565" y="18640"/>
                  </a:cubicBezTo>
                  <a:cubicBezTo>
                    <a:pt x="4521" y="18720"/>
                    <a:pt x="4477" y="18790"/>
                    <a:pt x="4380" y="18737"/>
                  </a:cubicBezTo>
                  <a:cubicBezTo>
                    <a:pt x="4380" y="18826"/>
                    <a:pt x="4371" y="18834"/>
                    <a:pt x="4459" y="18834"/>
                  </a:cubicBezTo>
                  <a:cubicBezTo>
                    <a:pt x="4433" y="18861"/>
                    <a:pt x="4388" y="18843"/>
                    <a:pt x="4380" y="18905"/>
                  </a:cubicBezTo>
                  <a:cubicBezTo>
                    <a:pt x="4291" y="18852"/>
                    <a:pt x="4327" y="18746"/>
                    <a:pt x="4283" y="18667"/>
                  </a:cubicBezTo>
                  <a:cubicBezTo>
                    <a:pt x="4371" y="18578"/>
                    <a:pt x="4362" y="18578"/>
                    <a:pt x="4406" y="18419"/>
                  </a:cubicBezTo>
                  <a:cubicBezTo>
                    <a:pt x="4521" y="18411"/>
                    <a:pt x="4388" y="18525"/>
                    <a:pt x="4450" y="18534"/>
                  </a:cubicBezTo>
                  <a:cubicBezTo>
                    <a:pt x="4539" y="18499"/>
                    <a:pt x="4547" y="18314"/>
                    <a:pt x="4433" y="18366"/>
                  </a:cubicBezTo>
                  <a:cubicBezTo>
                    <a:pt x="4494" y="18261"/>
                    <a:pt x="4433" y="18172"/>
                    <a:pt x="4512" y="18137"/>
                  </a:cubicBezTo>
                  <a:cubicBezTo>
                    <a:pt x="4574" y="18137"/>
                    <a:pt x="4547" y="18190"/>
                    <a:pt x="4539" y="18243"/>
                  </a:cubicBezTo>
                  <a:cubicBezTo>
                    <a:pt x="4618" y="18225"/>
                    <a:pt x="4618" y="18057"/>
                    <a:pt x="4547" y="18049"/>
                  </a:cubicBezTo>
                  <a:cubicBezTo>
                    <a:pt x="4627" y="17907"/>
                    <a:pt x="4698" y="17748"/>
                    <a:pt x="4733" y="17554"/>
                  </a:cubicBezTo>
                  <a:cubicBezTo>
                    <a:pt x="4777" y="17484"/>
                    <a:pt x="4839" y="17457"/>
                    <a:pt x="4883" y="17386"/>
                  </a:cubicBezTo>
                  <a:cubicBezTo>
                    <a:pt x="4892" y="17351"/>
                    <a:pt x="4839" y="17342"/>
                    <a:pt x="4856" y="17307"/>
                  </a:cubicBezTo>
                  <a:cubicBezTo>
                    <a:pt x="4971" y="17042"/>
                    <a:pt x="5051" y="16680"/>
                    <a:pt x="5192" y="16486"/>
                  </a:cubicBezTo>
                  <a:cubicBezTo>
                    <a:pt x="5289" y="16486"/>
                    <a:pt x="5201" y="16583"/>
                    <a:pt x="5192" y="16645"/>
                  </a:cubicBezTo>
                  <a:cubicBezTo>
                    <a:pt x="5316" y="16574"/>
                    <a:pt x="5236" y="16424"/>
                    <a:pt x="5210" y="16353"/>
                  </a:cubicBezTo>
                  <a:cubicBezTo>
                    <a:pt x="5404" y="16018"/>
                    <a:pt x="5483" y="15744"/>
                    <a:pt x="5598" y="15391"/>
                  </a:cubicBezTo>
                  <a:cubicBezTo>
                    <a:pt x="5651" y="15382"/>
                    <a:pt x="5651" y="15311"/>
                    <a:pt x="5686" y="15391"/>
                  </a:cubicBezTo>
                  <a:cubicBezTo>
                    <a:pt x="5748" y="15311"/>
                    <a:pt x="5669" y="15303"/>
                    <a:pt x="5678" y="15250"/>
                  </a:cubicBezTo>
                  <a:cubicBezTo>
                    <a:pt x="5801" y="15038"/>
                    <a:pt x="5907" y="14782"/>
                    <a:pt x="5960" y="14570"/>
                  </a:cubicBezTo>
                  <a:cubicBezTo>
                    <a:pt x="5987" y="14455"/>
                    <a:pt x="6022" y="14322"/>
                    <a:pt x="6066" y="14217"/>
                  </a:cubicBezTo>
                  <a:cubicBezTo>
                    <a:pt x="6093" y="14128"/>
                    <a:pt x="6146" y="14075"/>
                    <a:pt x="6172" y="13996"/>
                  </a:cubicBezTo>
                  <a:cubicBezTo>
                    <a:pt x="6190" y="13952"/>
                    <a:pt x="6181" y="13890"/>
                    <a:pt x="6199" y="13837"/>
                  </a:cubicBezTo>
                  <a:cubicBezTo>
                    <a:pt x="6216" y="13793"/>
                    <a:pt x="6278" y="13793"/>
                    <a:pt x="6296" y="13749"/>
                  </a:cubicBezTo>
                  <a:cubicBezTo>
                    <a:pt x="6313" y="13704"/>
                    <a:pt x="6366" y="13457"/>
                    <a:pt x="6375" y="13378"/>
                  </a:cubicBezTo>
                  <a:cubicBezTo>
                    <a:pt x="6375" y="13342"/>
                    <a:pt x="6331" y="13342"/>
                    <a:pt x="6340" y="13298"/>
                  </a:cubicBezTo>
                  <a:cubicBezTo>
                    <a:pt x="6411" y="13245"/>
                    <a:pt x="6411" y="13219"/>
                    <a:pt x="6446" y="13113"/>
                  </a:cubicBezTo>
                  <a:cubicBezTo>
                    <a:pt x="6472" y="13016"/>
                    <a:pt x="6552" y="13007"/>
                    <a:pt x="6481" y="12927"/>
                  </a:cubicBezTo>
                  <a:cubicBezTo>
                    <a:pt x="6516" y="12839"/>
                    <a:pt x="6587" y="12857"/>
                    <a:pt x="6614" y="12742"/>
                  </a:cubicBezTo>
                  <a:cubicBezTo>
                    <a:pt x="6578" y="12742"/>
                    <a:pt x="6569" y="12786"/>
                    <a:pt x="6552" y="12821"/>
                  </a:cubicBezTo>
                  <a:cubicBezTo>
                    <a:pt x="6463" y="12751"/>
                    <a:pt x="6569" y="12707"/>
                    <a:pt x="6587" y="12636"/>
                  </a:cubicBezTo>
                  <a:cubicBezTo>
                    <a:pt x="6728" y="12283"/>
                    <a:pt x="6808" y="11947"/>
                    <a:pt x="7011" y="11515"/>
                  </a:cubicBezTo>
                  <a:cubicBezTo>
                    <a:pt x="7073" y="11382"/>
                    <a:pt x="7161" y="11135"/>
                    <a:pt x="7223" y="10941"/>
                  </a:cubicBezTo>
                  <a:cubicBezTo>
                    <a:pt x="7241" y="10888"/>
                    <a:pt x="7276" y="10888"/>
                    <a:pt x="7293" y="10835"/>
                  </a:cubicBezTo>
                  <a:cubicBezTo>
                    <a:pt x="7329" y="10720"/>
                    <a:pt x="7311" y="10543"/>
                    <a:pt x="7435" y="10526"/>
                  </a:cubicBezTo>
                  <a:cubicBezTo>
                    <a:pt x="7382" y="10482"/>
                    <a:pt x="7452" y="10208"/>
                    <a:pt x="7514" y="10164"/>
                  </a:cubicBezTo>
                  <a:cubicBezTo>
                    <a:pt x="7523" y="10155"/>
                    <a:pt x="7523" y="10243"/>
                    <a:pt x="7505" y="10261"/>
                  </a:cubicBezTo>
                  <a:cubicBezTo>
                    <a:pt x="7550" y="10287"/>
                    <a:pt x="7611" y="10111"/>
                    <a:pt x="7523" y="10137"/>
                  </a:cubicBezTo>
                  <a:cubicBezTo>
                    <a:pt x="7585" y="10102"/>
                    <a:pt x="7629" y="10040"/>
                    <a:pt x="7656" y="9925"/>
                  </a:cubicBezTo>
                  <a:cubicBezTo>
                    <a:pt x="7638" y="9916"/>
                    <a:pt x="7629" y="9952"/>
                    <a:pt x="7611" y="9969"/>
                  </a:cubicBezTo>
                  <a:cubicBezTo>
                    <a:pt x="7594" y="9828"/>
                    <a:pt x="7735" y="9607"/>
                    <a:pt x="7779" y="9440"/>
                  </a:cubicBezTo>
                  <a:cubicBezTo>
                    <a:pt x="7885" y="9360"/>
                    <a:pt x="7982" y="9263"/>
                    <a:pt x="8044" y="9051"/>
                  </a:cubicBezTo>
                  <a:cubicBezTo>
                    <a:pt x="7982" y="9042"/>
                    <a:pt x="7982" y="9192"/>
                    <a:pt x="7894" y="9122"/>
                  </a:cubicBezTo>
                  <a:cubicBezTo>
                    <a:pt x="7982" y="8972"/>
                    <a:pt x="7894" y="8910"/>
                    <a:pt x="7982" y="8733"/>
                  </a:cubicBezTo>
                  <a:cubicBezTo>
                    <a:pt x="8035" y="8627"/>
                    <a:pt x="8123" y="8530"/>
                    <a:pt x="8168" y="8407"/>
                  </a:cubicBezTo>
                  <a:cubicBezTo>
                    <a:pt x="8194" y="8424"/>
                    <a:pt x="8168" y="8468"/>
                    <a:pt x="8159" y="8504"/>
                  </a:cubicBezTo>
                  <a:cubicBezTo>
                    <a:pt x="8247" y="8460"/>
                    <a:pt x="8229" y="8309"/>
                    <a:pt x="8123" y="8354"/>
                  </a:cubicBezTo>
                  <a:cubicBezTo>
                    <a:pt x="8141" y="8283"/>
                    <a:pt x="8168" y="8248"/>
                    <a:pt x="8221" y="8256"/>
                  </a:cubicBezTo>
                  <a:cubicBezTo>
                    <a:pt x="8203" y="8062"/>
                    <a:pt x="8371" y="7806"/>
                    <a:pt x="8415" y="7577"/>
                  </a:cubicBezTo>
                  <a:cubicBezTo>
                    <a:pt x="8459" y="7700"/>
                    <a:pt x="8565" y="7488"/>
                    <a:pt x="8530" y="7426"/>
                  </a:cubicBezTo>
                  <a:cubicBezTo>
                    <a:pt x="8433" y="7409"/>
                    <a:pt x="8547" y="7594"/>
                    <a:pt x="8433" y="7524"/>
                  </a:cubicBezTo>
                  <a:cubicBezTo>
                    <a:pt x="8530" y="7241"/>
                    <a:pt x="8680" y="6914"/>
                    <a:pt x="8733" y="6711"/>
                  </a:cubicBezTo>
                  <a:cubicBezTo>
                    <a:pt x="8777" y="6738"/>
                    <a:pt x="8786" y="6702"/>
                    <a:pt x="8821" y="6711"/>
                  </a:cubicBezTo>
                  <a:cubicBezTo>
                    <a:pt x="8812" y="6676"/>
                    <a:pt x="8795" y="6632"/>
                    <a:pt x="8777" y="6596"/>
                  </a:cubicBezTo>
                  <a:cubicBezTo>
                    <a:pt x="8821" y="6473"/>
                    <a:pt x="8883" y="6349"/>
                    <a:pt x="8918" y="6226"/>
                  </a:cubicBezTo>
                  <a:cubicBezTo>
                    <a:pt x="8971" y="6005"/>
                    <a:pt x="9104" y="5802"/>
                    <a:pt x="9192" y="5572"/>
                  </a:cubicBezTo>
                  <a:cubicBezTo>
                    <a:pt x="9210" y="5519"/>
                    <a:pt x="9210" y="5440"/>
                    <a:pt x="9227" y="5387"/>
                  </a:cubicBezTo>
                  <a:cubicBezTo>
                    <a:pt x="9316" y="5140"/>
                    <a:pt x="9501" y="4725"/>
                    <a:pt x="9589" y="4407"/>
                  </a:cubicBezTo>
                  <a:cubicBezTo>
                    <a:pt x="9625" y="4310"/>
                    <a:pt x="9616" y="4221"/>
                    <a:pt x="9633" y="4124"/>
                  </a:cubicBezTo>
                  <a:cubicBezTo>
                    <a:pt x="9686" y="3939"/>
                    <a:pt x="9783" y="3762"/>
                    <a:pt x="9845" y="3577"/>
                  </a:cubicBezTo>
                  <a:cubicBezTo>
                    <a:pt x="9916" y="3347"/>
                    <a:pt x="9960" y="3109"/>
                    <a:pt x="10040" y="2897"/>
                  </a:cubicBezTo>
                  <a:cubicBezTo>
                    <a:pt x="10057" y="2844"/>
                    <a:pt x="10084" y="2853"/>
                    <a:pt x="10101" y="2791"/>
                  </a:cubicBezTo>
                  <a:cubicBezTo>
                    <a:pt x="10128" y="2738"/>
                    <a:pt x="10110" y="2703"/>
                    <a:pt x="10119" y="2667"/>
                  </a:cubicBezTo>
                  <a:cubicBezTo>
                    <a:pt x="10154" y="2597"/>
                    <a:pt x="10243" y="2535"/>
                    <a:pt x="10181" y="2429"/>
                  </a:cubicBezTo>
                  <a:cubicBezTo>
                    <a:pt x="10322" y="2076"/>
                    <a:pt x="10322" y="2023"/>
                    <a:pt x="10463" y="1678"/>
                  </a:cubicBezTo>
                  <a:cubicBezTo>
                    <a:pt x="10508" y="1687"/>
                    <a:pt x="10499" y="1731"/>
                    <a:pt x="10552" y="1749"/>
                  </a:cubicBezTo>
                  <a:lnTo>
                    <a:pt x="10472" y="1978"/>
                  </a:lnTo>
                  <a:cubicBezTo>
                    <a:pt x="10437" y="2040"/>
                    <a:pt x="10552" y="2023"/>
                    <a:pt x="10587" y="2049"/>
                  </a:cubicBezTo>
                  <a:cubicBezTo>
                    <a:pt x="10622" y="1996"/>
                    <a:pt x="10552" y="1996"/>
                    <a:pt x="10569" y="1943"/>
                  </a:cubicBezTo>
                  <a:cubicBezTo>
                    <a:pt x="10587" y="1873"/>
                    <a:pt x="10622" y="1934"/>
                    <a:pt x="10640" y="1908"/>
                  </a:cubicBezTo>
                  <a:cubicBezTo>
                    <a:pt x="10675" y="1864"/>
                    <a:pt x="10640" y="1820"/>
                    <a:pt x="10649" y="1811"/>
                  </a:cubicBezTo>
                  <a:cubicBezTo>
                    <a:pt x="10675" y="1749"/>
                    <a:pt x="10781" y="1775"/>
                    <a:pt x="10746" y="1696"/>
                  </a:cubicBezTo>
                  <a:close/>
                  <a:moveTo>
                    <a:pt x="5192" y="16715"/>
                  </a:moveTo>
                  <a:cubicBezTo>
                    <a:pt x="5174" y="16777"/>
                    <a:pt x="5033" y="16786"/>
                    <a:pt x="5104" y="16874"/>
                  </a:cubicBezTo>
                  <a:cubicBezTo>
                    <a:pt x="5113" y="16821"/>
                    <a:pt x="5263" y="16804"/>
                    <a:pt x="5192" y="16715"/>
                  </a:cubicBezTo>
                  <a:close/>
                  <a:moveTo>
                    <a:pt x="5130" y="18066"/>
                  </a:moveTo>
                  <a:cubicBezTo>
                    <a:pt x="5077" y="18110"/>
                    <a:pt x="5042" y="18190"/>
                    <a:pt x="4998" y="18252"/>
                  </a:cubicBezTo>
                  <a:cubicBezTo>
                    <a:pt x="5086" y="18305"/>
                    <a:pt x="5210" y="18155"/>
                    <a:pt x="5192" y="18128"/>
                  </a:cubicBezTo>
                  <a:cubicBezTo>
                    <a:pt x="5148" y="18208"/>
                    <a:pt x="5166" y="18066"/>
                    <a:pt x="5130" y="18066"/>
                  </a:cubicBezTo>
                  <a:close/>
                  <a:moveTo>
                    <a:pt x="5519" y="17890"/>
                  </a:moveTo>
                  <a:cubicBezTo>
                    <a:pt x="5448" y="17863"/>
                    <a:pt x="5342" y="18040"/>
                    <a:pt x="5377" y="18102"/>
                  </a:cubicBezTo>
                  <a:cubicBezTo>
                    <a:pt x="5430" y="18049"/>
                    <a:pt x="5492" y="18004"/>
                    <a:pt x="5519" y="17890"/>
                  </a:cubicBezTo>
                  <a:close/>
                  <a:moveTo>
                    <a:pt x="5801" y="16883"/>
                  </a:moveTo>
                  <a:cubicBezTo>
                    <a:pt x="5766" y="16936"/>
                    <a:pt x="5651" y="17095"/>
                    <a:pt x="5731" y="17148"/>
                  </a:cubicBezTo>
                  <a:cubicBezTo>
                    <a:pt x="5731" y="17033"/>
                    <a:pt x="5837" y="16989"/>
                    <a:pt x="5801" y="16883"/>
                  </a:cubicBezTo>
                  <a:close/>
                  <a:moveTo>
                    <a:pt x="5510" y="15947"/>
                  </a:moveTo>
                  <a:cubicBezTo>
                    <a:pt x="5439" y="15965"/>
                    <a:pt x="5439" y="16212"/>
                    <a:pt x="5483" y="16168"/>
                  </a:cubicBezTo>
                  <a:cubicBezTo>
                    <a:pt x="5439" y="16124"/>
                    <a:pt x="5563" y="15991"/>
                    <a:pt x="5510" y="15947"/>
                  </a:cubicBezTo>
                  <a:close/>
                  <a:moveTo>
                    <a:pt x="6675" y="14155"/>
                  </a:moveTo>
                  <a:cubicBezTo>
                    <a:pt x="6622" y="14217"/>
                    <a:pt x="6587" y="14287"/>
                    <a:pt x="6622" y="14358"/>
                  </a:cubicBezTo>
                  <a:cubicBezTo>
                    <a:pt x="6658" y="14305"/>
                    <a:pt x="6755" y="14199"/>
                    <a:pt x="6675" y="14155"/>
                  </a:cubicBezTo>
                  <a:close/>
                  <a:moveTo>
                    <a:pt x="6940" y="13272"/>
                  </a:moveTo>
                  <a:cubicBezTo>
                    <a:pt x="6878" y="13254"/>
                    <a:pt x="6940" y="13351"/>
                    <a:pt x="6967" y="13378"/>
                  </a:cubicBezTo>
                  <a:cubicBezTo>
                    <a:pt x="6993" y="13289"/>
                    <a:pt x="7029" y="13201"/>
                    <a:pt x="7055" y="13113"/>
                  </a:cubicBezTo>
                  <a:cubicBezTo>
                    <a:pt x="6976" y="13051"/>
                    <a:pt x="6984" y="13219"/>
                    <a:pt x="6940" y="13272"/>
                  </a:cubicBezTo>
                  <a:close/>
                  <a:moveTo>
                    <a:pt x="8009" y="9696"/>
                  </a:moveTo>
                  <a:cubicBezTo>
                    <a:pt x="7965" y="9784"/>
                    <a:pt x="8000" y="9828"/>
                    <a:pt x="8035" y="9872"/>
                  </a:cubicBezTo>
                  <a:cubicBezTo>
                    <a:pt x="8053" y="9793"/>
                    <a:pt x="8079" y="9722"/>
                    <a:pt x="8009" y="9696"/>
                  </a:cubicBezTo>
                  <a:close/>
                  <a:moveTo>
                    <a:pt x="7832" y="9466"/>
                  </a:moveTo>
                  <a:cubicBezTo>
                    <a:pt x="7814" y="9581"/>
                    <a:pt x="7594" y="9766"/>
                    <a:pt x="7717" y="9846"/>
                  </a:cubicBezTo>
                  <a:cubicBezTo>
                    <a:pt x="7788" y="9749"/>
                    <a:pt x="7744" y="9810"/>
                    <a:pt x="7726" y="9749"/>
                  </a:cubicBezTo>
                  <a:cubicBezTo>
                    <a:pt x="7673" y="9625"/>
                    <a:pt x="8000" y="9537"/>
                    <a:pt x="7832" y="9466"/>
                  </a:cubicBezTo>
                  <a:close/>
                  <a:moveTo>
                    <a:pt x="8018" y="8813"/>
                  </a:moveTo>
                  <a:cubicBezTo>
                    <a:pt x="7947" y="8848"/>
                    <a:pt x="7938" y="8980"/>
                    <a:pt x="8026" y="9016"/>
                  </a:cubicBezTo>
                  <a:cubicBezTo>
                    <a:pt x="8088" y="8910"/>
                    <a:pt x="8026" y="8875"/>
                    <a:pt x="8018" y="8813"/>
                  </a:cubicBezTo>
                  <a:close/>
                  <a:moveTo>
                    <a:pt x="8088" y="8769"/>
                  </a:moveTo>
                  <a:cubicBezTo>
                    <a:pt x="8115" y="8689"/>
                    <a:pt x="8176" y="8707"/>
                    <a:pt x="8203" y="8618"/>
                  </a:cubicBezTo>
                  <a:cubicBezTo>
                    <a:pt x="8132" y="8548"/>
                    <a:pt x="8044" y="8724"/>
                    <a:pt x="8088" y="8769"/>
                  </a:cubicBezTo>
                  <a:close/>
                  <a:moveTo>
                    <a:pt x="9139" y="7753"/>
                  </a:moveTo>
                  <a:cubicBezTo>
                    <a:pt x="9130" y="7797"/>
                    <a:pt x="9112" y="7833"/>
                    <a:pt x="9095" y="7868"/>
                  </a:cubicBezTo>
                  <a:cubicBezTo>
                    <a:pt x="9201" y="7965"/>
                    <a:pt x="9245" y="7753"/>
                    <a:pt x="9139" y="7753"/>
                  </a:cubicBezTo>
                  <a:close/>
                  <a:moveTo>
                    <a:pt x="9271" y="7312"/>
                  </a:moveTo>
                  <a:cubicBezTo>
                    <a:pt x="9254" y="7479"/>
                    <a:pt x="9112" y="7356"/>
                    <a:pt x="9086" y="7506"/>
                  </a:cubicBezTo>
                  <a:cubicBezTo>
                    <a:pt x="9174" y="7532"/>
                    <a:pt x="9210" y="7435"/>
                    <a:pt x="9271" y="7409"/>
                  </a:cubicBezTo>
                  <a:cubicBezTo>
                    <a:pt x="9368" y="7409"/>
                    <a:pt x="9254" y="7515"/>
                    <a:pt x="9351" y="7506"/>
                  </a:cubicBezTo>
                  <a:cubicBezTo>
                    <a:pt x="9386" y="7409"/>
                    <a:pt x="9316" y="7373"/>
                    <a:pt x="9271" y="7312"/>
                  </a:cubicBezTo>
                  <a:close/>
                  <a:moveTo>
                    <a:pt x="9872" y="6490"/>
                  </a:moveTo>
                  <a:lnTo>
                    <a:pt x="9916" y="6376"/>
                  </a:lnTo>
                  <a:cubicBezTo>
                    <a:pt x="9828" y="6314"/>
                    <a:pt x="9766" y="6473"/>
                    <a:pt x="9872" y="6490"/>
                  </a:cubicBezTo>
                  <a:close/>
                  <a:moveTo>
                    <a:pt x="9686" y="6217"/>
                  </a:moveTo>
                  <a:cubicBezTo>
                    <a:pt x="9642" y="6296"/>
                    <a:pt x="9633" y="6367"/>
                    <a:pt x="9669" y="6411"/>
                  </a:cubicBezTo>
                  <a:cubicBezTo>
                    <a:pt x="9686" y="6385"/>
                    <a:pt x="9713" y="6376"/>
                    <a:pt x="9739" y="6376"/>
                  </a:cubicBezTo>
                  <a:cubicBezTo>
                    <a:pt x="9766" y="6296"/>
                    <a:pt x="9748" y="6252"/>
                    <a:pt x="9686" y="6217"/>
                  </a:cubicBezTo>
                  <a:close/>
                  <a:moveTo>
                    <a:pt x="10446" y="4795"/>
                  </a:moveTo>
                  <a:cubicBezTo>
                    <a:pt x="10516" y="4760"/>
                    <a:pt x="10605" y="4760"/>
                    <a:pt x="10666" y="4680"/>
                  </a:cubicBezTo>
                  <a:cubicBezTo>
                    <a:pt x="10587" y="4601"/>
                    <a:pt x="10552" y="4733"/>
                    <a:pt x="10516" y="4760"/>
                  </a:cubicBezTo>
                  <a:cubicBezTo>
                    <a:pt x="10508" y="4769"/>
                    <a:pt x="10481" y="4733"/>
                    <a:pt x="10463" y="4742"/>
                  </a:cubicBezTo>
                  <a:cubicBezTo>
                    <a:pt x="10472" y="4742"/>
                    <a:pt x="10410" y="4795"/>
                    <a:pt x="10419" y="4786"/>
                  </a:cubicBezTo>
                  <a:cubicBezTo>
                    <a:pt x="10384" y="4822"/>
                    <a:pt x="10384" y="4857"/>
                    <a:pt x="10349" y="4892"/>
                  </a:cubicBezTo>
                  <a:cubicBezTo>
                    <a:pt x="10419" y="4954"/>
                    <a:pt x="10419" y="4848"/>
                    <a:pt x="10446" y="4795"/>
                  </a:cubicBezTo>
                  <a:close/>
                  <a:moveTo>
                    <a:pt x="10446" y="5034"/>
                  </a:moveTo>
                  <a:lnTo>
                    <a:pt x="10393" y="5175"/>
                  </a:lnTo>
                  <a:cubicBezTo>
                    <a:pt x="10455" y="5245"/>
                    <a:pt x="10543" y="5016"/>
                    <a:pt x="10446" y="5034"/>
                  </a:cubicBezTo>
                  <a:close/>
                  <a:moveTo>
                    <a:pt x="10172" y="5219"/>
                  </a:moveTo>
                  <a:cubicBezTo>
                    <a:pt x="10313" y="5245"/>
                    <a:pt x="10243" y="5078"/>
                    <a:pt x="10349" y="5060"/>
                  </a:cubicBezTo>
                  <a:cubicBezTo>
                    <a:pt x="10287" y="5042"/>
                    <a:pt x="10349" y="4963"/>
                    <a:pt x="10304" y="4945"/>
                  </a:cubicBezTo>
                  <a:cubicBezTo>
                    <a:pt x="10234" y="5042"/>
                    <a:pt x="10260" y="5104"/>
                    <a:pt x="10172" y="5219"/>
                  </a:cubicBezTo>
                  <a:close/>
                  <a:moveTo>
                    <a:pt x="10322" y="5537"/>
                  </a:moveTo>
                  <a:cubicBezTo>
                    <a:pt x="10375" y="5484"/>
                    <a:pt x="10304" y="5440"/>
                    <a:pt x="10322" y="5378"/>
                  </a:cubicBezTo>
                  <a:cubicBezTo>
                    <a:pt x="10322" y="5343"/>
                    <a:pt x="10463" y="5254"/>
                    <a:pt x="10349" y="5219"/>
                  </a:cubicBezTo>
                  <a:cubicBezTo>
                    <a:pt x="10287" y="5263"/>
                    <a:pt x="10216" y="5510"/>
                    <a:pt x="10322" y="5537"/>
                  </a:cubicBezTo>
                  <a:close/>
                  <a:moveTo>
                    <a:pt x="10093" y="5978"/>
                  </a:moveTo>
                  <a:cubicBezTo>
                    <a:pt x="10110" y="5908"/>
                    <a:pt x="10128" y="5828"/>
                    <a:pt x="10048" y="5802"/>
                  </a:cubicBezTo>
                  <a:cubicBezTo>
                    <a:pt x="10031" y="5872"/>
                    <a:pt x="10013" y="5952"/>
                    <a:pt x="10093" y="5978"/>
                  </a:cubicBezTo>
                  <a:close/>
                  <a:moveTo>
                    <a:pt x="10393" y="2738"/>
                  </a:moveTo>
                  <a:cubicBezTo>
                    <a:pt x="10340" y="2738"/>
                    <a:pt x="10278" y="2711"/>
                    <a:pt x="10251" y="2791"/>
                  </a:cubicBezTo>
                  <a:cubicBezTo>
                    <a:pt x="10287" y="2861"/>
                    <a:pt x="10304" y="2879"/>
                    <a:pt x="10402" y="2879"/>
                  </a:cubicBezTo>
                  <a:cubicBezTo>
                    <a:pt x="10446" y="2808"/>
                    <a:pt x="10366" y="2800"/>
                    <a:pt x="10393" y="2738"/>
                  </a:cubicBezTo>
                  <a:close/>
                  <a:moveTo>
                    <a:pt x="10384" y="2279"/>
                  </a:moveTo>
                  <a:cubicBezTo>
                    <a:pt x="10366" y="2314"/>
                    <a:pt x="10340" y="2314"/>
                    <a:pt x="10313" y="2323"/>
                  </a:cubicBezTo>
                  <a:cubicBezTo>
                    <a:pt x="10322" y="2288"/>
                    <a:pt x="10331" y="2243"/>
                    <a:pt x="10296" y="2279"/>
                  </a:cubicBezTo>
                  <a:cubicBezTo>
                    <a:pt x="10331" y="2367"/>
                    <a:pt x="10234" y="2367"/>
                    <a:pt x="10225" y="2482"/>
                  </a:cubicBezTo>
                  <a:cubicBezTo>
                    <a:pt x="10331" y="2535"/>
                    <a:pt x="10331" y="2402"/>
                    <a:pt x="10340" y="2332"/>
                  </a:cubicBezTo>
                  <a:cubicBezTo>
                    <a:pt x="10375" y="2349"/>
                    <a:pt x="10419" y="2314"/>
                    <a:pt x="10384" y="2279"/>
                  </a:cubicBezTo>
                  <a:close/>
                  <a:moveTo>
                    <a:pt x="4203" y="19603"/>
                  </a:moveTo>
                  <a:cubicBezTo>
                    <a:pt x="4177" y="19673"/>
                    <a:pt x="4230" y="19691"/>
                    <a:pt x="4256" y="19753"/>
                  </a:cubicBezTo>
                  <a:cubicBezTo>
                    <a:pt x="4203" y="19788"/>
                    <a:pt x="4124" y="19815"/>
                    <a:pt x="4044" y="19850"/>
                  </a:cubicBezTo>
                  <a:cubicBezTo>
                    <a:pt x="3947" y="19832"/>
                    <a:pt x="3956" y="19744"/>
                    <a:pt x="3938" y="19673"/>
                  </a:cubicBezTo>
                  <a:cubicBezTo>
                    <a:pt x="3982" y="19709"/>
                    <a:pt x="4026" y="19735"/>
                    <a:pt x="4009" y="19797"/>
                  </a:cubicBezTo>
                  <a:cubicBezTo>
                    <a:pt x="4088" y="19797"/>
                    <a:pt x="4115" y="19770"/>
                    <a:pt x="4124" y="19735"/>
                  </a:cubicBezTo>
                  <a:cubicBezTo>
                    <a:pt x="4053" y="19726"/>
                    <a:pt x="3991" y="19673"/>
                    <a:pt x="3982" y="19611"/>
                  </a:cubicBezTo>
                  <a:cubicBezTo>
                    <a:pt x="3973" y="19550"/>
                    <a:pt x="4009" y="19497"/>
                    <a:pt x="4124" y="19506"/>
                  </a:cubicBezTo>
                  <a:cubicBezTo>
                    <a:pt x="4106" y="19541"/>
                    <a:pt x="4053" y="19550"/>
                    <a:pt x="4088" y="19585"/>
                  </a:cubicBezTo>
                  <a:cubicBezTo>
                    <a:pt x="4168" y="19567"/>
                    <a:pt x="4168" y="19514"/>
                    <a:pt x="4168" y="19470"/>
                  </a:cubicBezTo>
                  <a:cubicBezTo>
                    <a:pt x="4177" y="19426"/>
                    <a:pt x="4177" y="19373"/>
                    <a:pt x="4230" y="19373"/>
                  </a:cubicBezTo>
                  <a:lnTo>
                    <a:pt x="4132" y="19329"/>
                  </a:lnTo>
                  <a:cubicBezTo>
                    <a:pt x="4088" y="19391"/>
                    <a:pt x="4132" y="19417"/>
                    <a:pt x="4106" y="19470"/>
                  </a:cubicBezTo>
                  <a:cubicBezTo>
                    <a:pt x="4026" y="19470"/>
                    <a:pt x="4000" y="19417"/>
                    <a:pt x="4018" y="19373"/>
                  </a:cubicBezTo>
                  <a:cubicBezTo>
                    <a:pt x="4026" y="19347"/>
                    <a:pt x="4035" y="19320"/>
                    <a:pt x="4053" y="19311"/>
                  </a:cubicBezTo>
                  <a:lnTo>
                    <a:pt x="4062" y="19302"/>
                  </a:lnTo>
                  <a:cubicBezTo>
                    <a:pt x="4062" y="19302"/>
                    <a:pt x="4071" y="19294"/>
                    <a:pt x="4071" y="19294"/>
                  </a:cubicBezTo>
                  <a:cubicBezTo>
                    <a:pt x="4079" y="19285"/>
                    <a:pt x="4079" y="19285"/>
                    <a:pt x="4088" y="19276"/>
                  </a:cubicBezTo>
                  <a:cubicBezTo>
                    <a:pt x="4097" y="19267"/>
                    <a:pt x="4115" y="19267"/>
                    <a:pt x="4124" y="19267"/>
                  </a:cubicBezTo>
                  <a:cubicBezTo>
                    <a:pt x="4124" y="19179"/>
                    <a:pt x="4150" y="19108"/>
                    <a:pt x="4212" y="19038"/>
                  </a:cubicBezTo>
                  <a:cubicBezTo>
                    <a:pt x="4247" y="19082"/>
                    <a:pt x="4212" y="19161"/>
                    <a:pt x="4274" y="19196"/>
                  </a:cubicBezTo>
                  <a:cubicBezTo>
                    <a:pt x="4247" y="19249"/>
                    <a:pt x="4177" y="19179"/>
                    <a:pt x="4159" y="19249"/>
                  </a:cubicBezTo>
                  <a:cubicBezTo>
                    <a:pt x="4150" y="19294"/>
                    <a:pt x="4230" y="19285"/>
                    <a:pt x="4221" y="19338"/>
                  </a:cubicBezTo>
                  <a:cubicBezTo>
                    <a:pt x="4256" y="19338"/>
                    <a:pt x="4265" y="19276"/>
                    <a:pt x="4283" y="19232"/>
                  </a:cubicBezTo>
                  <a:cubicBezTo>
                    <a:pt x="4336" y="19267"/>
                    <a:pt x="4353" y="19320"/>
                    <a:pt x="4353" y="19373"/>
                  </a:cubicBezTo>
                  <a:cubicBezTo>
                    <a:pt x="4344" y="19408"/>
                    <a:pt x="4353" y="19417"/>
                    <a:pt x="4353" y="19426"/>
                  </a:cubicBezTo>
                  <a:cubicBezTo>
                    <a:pt x="4353" y="19444"/>
                    <a:pt x="4344" y="19453"/>
                    <a:pt x="4344" y="19470"/>
                  </a:cubicBezTo>
                  <a:cubicBezTo>
                    <a:pt x="4327" y="19514"/>
                    <a:pt x="4221" y="19550"/>
                    <a:pt x="4203" y="19603"/>
                  </a:cubicBezTo>
                  <a:close/>
                  <a:moveTo>
                    <a:pt x="4565" y="19647"/>
                  </a:moveTo>
                  <a:lnTo>
                    <a:pt x="4556" y="19673"/>
                  </a:lnTo>
                  <a:cubicBezTo>
                    <a:pt x="4494" y="19638"/>
                    <a:pt x="4494" y="19682"/>
                    <a:pt x="4406" y="19673"/>
                  </a:cubicBezTo>
                  <a:cubicBezTo>
                    <a:pt x="4415" y="19629"/>
                    <a:pt x="4494" y="19638"/>
                    <a:pt x="4565" y="19647"/>
                  </a:cubicBezTo>
                  <a:close/>
                  <a:moveTo>
                    <a:pt x="4494" y="19373"/>
                  </a:moveTo>
                  <a:cubicBezTo>
                    <a:pt x="4556" y="19267"/>
                    <a:pt x="4530" y="19276"/>
                    <a:pt x="4583" y="19214"/>
                  </a:cubicBezTo>
                  <a:cubicBezTo>
                    <a:pt x="4627" y="19232"/>
                    <a:pt x="4565" y="19444"/>
                    <a:pt x="4494" y="193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887997" y="-882070"/>
            <a:ext cx="2329639" cy="2215826"/>
            <a:chOff x="6887997" y="-882070"/>
            <a:chExt cx="2329639" cy="2215826"/>
          </a:xfrm>
        </p:grpSpPr>
        <p:sp>
          <p:nvSpPr>
            <p:cNvPr id="16" name="Google Shape;16;p2"/>
            <p:cNvSpPr/>
            <p:nvPr/>
          </p:nvSpPr>
          <p:spPr>
            <a:xfrm rot="1644691">
              <a:off x="8802507" y="535492"/>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644691">
              <a:off x="8811368" y="509509"/>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644691">
              <a:off x="8928924" y="9625"/>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644691">
              <a:off x="8866751" y="284341"/>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644691">
              <a:off x="8895516" y="30734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644691">
              <a:off x="8744561" y="673573"/>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644691">
              <a:off x="9046092" y="-198101"/>
              <a:ext cx="12571" cy="11000"/>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644691">
              <a:off x="8721567" y="484314"/>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644691">
              <a:off x="9035177" y="-192195"/>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644691">
              <a:off x="8501452" y="1153376"/>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644691">
              <a:off x="8351713" y="1248377"/>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644691">
              <a:off x="9072866" y="-121623"/>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644691">
              <a:off x="8606198" y="88367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644691">
              <a:off x="8988718" y="136934"/>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644691">
              <a:off x="8961924" y="133462"/>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644691">
              <a:off x="8656375" y="-333365"/>
              <a:ext cx="174246" cy="172378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644691">
              <a:off x="9117205" y="-267780"/>
              <a:ext cx="18507" cy="58839"/>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644691">
              <a:off x="8819066" y="471954"/>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644691">
              <a:off x="8892537" y="279604"/>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644691">
              <a:off x="8531781" y="886915"/>
              <a:ext cx="3667"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644691">
              <a:off x="8894507" y="305945"/>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644691">
              <a:off x="8744727" y="671881"/>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644691">
              <a:off x="9081455" y="-63893"/>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644691">
              <a:off x="9094887" y="-195349"/>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644691">
              <a:off x="9127025" y="-210405"/>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644691">
              <a:off x="9124614" y="-185289"/>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644691">
              <a:off x="9030097" y="-70886"/>
              <a:ext cx="21650" cy="1746"/>
            </a:xfrm>
            <a:custGeom>
              <a:avLst/>
              <a:gdLst/>
              <a:ahLst/>
              <a:cxnLst/>
              <a:rect l="l" t="t" r="r" b="b"/>
              <a:pathLst>
                <a:path w="124" h="10" extrusionOk="0">
                  <a:moveTo>
                    <a:pt x="0" y="1"/>
                  </a:moveTo>
                  <a:lnTo>
                    <a:pt x="124" y="9"/>
                  </a:lnTo>
                  <a:lnTo>
                    <a:pt x="1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644691">
              <a:off x="9026197" y="54003"/>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644691">
              <a:off x="9025455" y="52208"/>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644691">
              <a:off x="8323728" y="1273550"/>
              <a:ext cx="7857" cy="6285"/>
            </a:xfrm>
            <a:custGeom>
              <a:avLst/>
              <a:gdLst/>
              <a:ahLst/>
              <a:cxnLst/>
              <a:rect l="l" t="t" r="r" b="b"/>
              <a:pathLst>
                <a:path w="45" h="36" extrusionOk="0">
                  <a:moveTo>
                    <a:pt x="27" y="1"/>
                  </a:moveTo>
                  <a:lnTo>
                    <a:pt x="1" y="36"/>
                  </a:lnTo>
                  <a:lnTo>
                    <a:pt x="45" y="9"/>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644691">
              <a:off x="8324576" y="1289176"/>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644691">
              <a:off x="8854880" y="463552"/>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644691">
              <a:off x="8800129" y="544004"/>
              <a:ext cx="12396" cy="4714"/>
            </a:xfrm>
            <a:custGeom>
              <a:avLst/>
              <a:gdLst/>
              <a:ahLst/>
              <a:cxnLst/>
              <a:rect l="l" t="t" r="r" b="b"/>
              <a:pathLst>
                <a:path w="71" h="27" extrusionOk="0">
                  <a:moveTo>
                    <a:pt x="71" y="0"/>
                  </a:moveTo>
                  <a:lnTo>
                    <a:pt x="0" y="27"/>
                  </a:lnTo>
                  <a:lnTo>
                    <a:pt x="71" y="9"/>
                  </a:lnTo>
                  <a:lnTo>
                    <a:pt x="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644691">
              <a:off x="8782131" y="616202"/>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644691">
              <a:off x="7694066" y="66566"/>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644691">
              <a:off x="7703454" y="40712"/>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644691">
              <a:off x="7836121" y="-465069"/>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644691">
              <a:off x="7765710" y="-187742"/>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644691">
              <a:off x="7793761" y="-163386"/>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644691">
              <a:off x="7631717" y="207564"/>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644691">
              <a:off x="7961371" y="-675444"/>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644691">
              <a:off x="7614464" y="13760"/>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644691">
              <a:off x="7950017" y="-668632"/>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644691">
              <a:off x="7371136" y="690907"/>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644691">
              <a:off x="7219807" y="785984"/>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644691">
              <a:off x="8011755" y="-776375"/>
              <a:ext cx="175" cy="3317"/>
            </a:xfrm>
            <a:custGeom>
              <a:avLst/>
              <a:gdLst/>
              <a:ahLst/>
              <a:cxnLst/>
              <a:rect l="l" t="t" r="r" b="b"/>
              <a:pathLst>
                <a:path w="1" h="19" extrusionOk="0">
                  <a:moveTo>
                    <a:pt x="0" y="18"/>
                  </a:moveTo>
                  <a:cubicBezTo>
                    <a:pt x="0" y="0"/>
                    <a:pt x="0" y="18"/>
                    <a:pt x="0"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644691">
              <a:off x="8049746" y="-771284"/>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644691">
              <a:off x="7985875" y="-597676"/>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644691">
              <a:off x="8013345" y="-776452"/>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644691">
              <a:off x="8012354" y="-780560"/>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644691">
              <a:off x="8009537" y="-773390"/>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644691">
              <a:off x="7485869" y="418937"/>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644691">
              <a:off x="7893073" y="-335693"/>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644691">
              <a:off x="7866319" y="-339156"/>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644691">
              <a:off x="7578108" y="-879952"/>
              <a:ext cx="157485" cy="1827143"/>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644691">
              <a:off x="8027930" y="-816838"/>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644691">
              <a:off x="8050442" y="-791180"/>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644691">
              <a:off x="7711375" y="2240"/>
              <a:ext cx="18682" cy="11000"/>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644691">
              <a:off x="7792489" y="-191679"/>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644691">
              <a:off x="7997114" y="-734564"/>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644691">
              <a:off x="8004998" y="-744595"/>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644691">
              <a:off x="7410156" y="420331"/>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644691">
              <a:off x="7792939" y="-166265"/>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644691">
              <a:off x="7632039" y="204513"/>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644691">
              <a:off x="7991804" y="-53705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644691">
              <a:off x="7998881" y="-765211"/>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644691">
              <a:off x="8056786" y="-766587"/>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644691">
              <a:off x="8061212" y="-772342"/>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644691">
              <a:off x="8009904" y="-671274"/>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644691">
              <a:off x="8041942" y="-686265"/>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644691">
              <a:off x="8039144" y="-661329"/>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644691">
              <a:off x="7940730" y="-545930"/>
              <a:ext cx="20253" cy="1746"/>
            </a:xfrm>
            <a:custGeom>
              <a:avLst/>
              <a:gdLst/>
              <a:ahLst/>
              <a:cxnLst/>
              <a:rect l="l" t="t" r="r" b="b"/>
              <a:pathLst>
                <a:path w="116" h="10" extrusionOk="0">
                  <a:moveTo>
                    <a:pt x="1" y="1"/>
                  </a:moveTo>
                  <a:lnTo>
                    <a:pt x="116" y="10"/>
                  </a:lnTo>
                  <a:lnTo>
                    <a:pt x="1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644691">
              <a:off x="7932670" y="-419296"/>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644691">
              <a:off x="7932290" y="-422574"/>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644691">
              <a:off x="7190143" y="810747"/>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644691">
              <a:off x="7188824" y="827242"/>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644691">
              <a:off x="7748350" y="-4308"/>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644691">
              <a:off x="7690283" y="7596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644691">
              <a:off x="7666260" y="147883"/>
              <a:ext cx="14491" cy="11000"/>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644691">
              <a:off x="8154548" y="1171287"/>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644691">
              <a:off x="8154348" y="1114917"/>
              <a:ext cx="9428" cy="6285"/>
            </a:xfrm>
            <a:custGeom>
              <a:avLst/>
              <a:gdLst/>
              <a:ahLst/>
              <a:cxnLst/>
              <a:rect l="l" t="t" r="r" b="b"/>
              <a:pathLst>
                <a:path w="54" h="36" extrusionOk="0">
                  <a:moveTo>
                    <a:pt x="0" y="1"/>
                  </a:moveTo>
                  <a:lnTo>
                    <a:pt x="27" y="36"/>
                  </a:lnTo>
                  <a:lnTo>
                    <a:pt x="53" y="3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644691">
              <a:off x="8156188" y="1078352"/>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644691">
              <a:off x="8208990" y="1073488"/>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644691">
              <a:off x="8212270" y="1077937"/>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644691">
              <a:off x="8216311" y="1058116"/>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644691">
              <a:off x="8209344" y="1049982"/>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644691">
              <a:off x="8202588" y="1052244"/>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644691">
              <a:off x="8197441" y="1059902"/>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644691">
              <a:off x="8156355" y="1072690"/>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644691">
              <a:off x="8226758" y="1024952"/>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644691">
              <a:off x="8223494" y="1017991"/>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644691">
              <a:off x="8193195" y="1040645"/>
              <a:ext cx="12396" cy="12571"/>
            </a:xfrm>
            <a:custGeom>
              <a:avLst/>
              <a:gdLst/>
              <a:ahLst/>
              <a:cxnLst/>
              <a:rect l="l" t="t" r="r" b="b"/>
              <a:pathLst>
                <a:path w="71" h="72" extrusionOk="0">
                  <a:moveTo>
                    <a:pt x="0" y="1"/>
                  </a:moveTo>
                  <a:lnTo>
                    <a:pt x="9" y="19"/>
                  </a:lnTo>
                  <a:lnTo>
                    <a:pt x="71" y="7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644691">
              <a:off x="8246720" y="1003934"/>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644691">
              <a:off x="8258516" y="981388"/>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644691">
              <a:off x="8260743" y="973005"/>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644691">
              <a:off x="8232510" y="100440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644691">
              <a:off x="8234436" y="999474"/>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644691">
              <a:off x="8231623" y="1008041"/>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644691">
              <a:off x="8196130" y="1018429"/>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644691">
              <a:off x="8216972" y="1006461"/>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644691">
              <a:off x="8218235" y="1002519"/>
              <a:ext cx="4889" cy="3317"/>
            </a:xfrm>
            <a:custGeom>
              <a:avLst/>
              <a:gdLst/>
              <a:ahLst/>
              <a:cxnLst/>
              <a:rect l="l" t="t" r="r" b="b"/>
              <a:pathLst>
                <a:path w="28" h="19" extrusionOk="0">
                  <a:moveTo>
                    <a:pt x="1" y="1"/>
                  </a:moveTo>
                  <a:lnTo>
                    <a:pt x="19" y="18"/>
                  </a:lnTo>
                  <a:lnTo>
                    <a:pt x="27" y="9"/>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644691">
              <a:off x="8243967" y="968650"/>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644691">
              <a:off x="8238660" y="991250"/>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644691">
              <a:off x="8262653" y="934319"/>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644691">
              <a:off x="8237289" y="977927"/>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644691">
              <a:off x="8257151" y="960619"/>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644691">
              <a:off x="8243735" y="990627"/>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644691">
              <a:off x="8238417" y="985804"/>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644691">
              <a:off x="8212095" y="905760"/>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644691">
              <a:off x="8258235" y="937070"/>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644691">
              <a:off x="8229897" y="944416"/>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644691">
              <a:off x="8182182" y="100254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644691">
              <a:off x="8184494" y="996364"/>
              <a:ext cx="24793"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644691">
              <a:off x="8209402" y="965889"/>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644691">
              <a:off x="8264955" y="932177"/>
              <a:ext cx="14142" cy="6285"/>
            </a:xfrm>
            <a:custGeom>
              <a:avLst/>
              <a:gdLst/>
              <a:ahLst/>
              <a:cxnLst/>
              <a:rect l="l" t="t" r="r" b="b"/>
              <a:pathLst>
                <a:path w="81" h="36" extrusionOk="0">
                  <a:moveTo>
                    <a:pt x="1" y="0"/>
                  </a:moveTo>
                  <a:lnTo>
                    <a:pt x="27" y="27"/>
                  </a:lnTo>
                  <a:lnTo>
                    <a:pt x="80"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644691">
              <a:off x="8274488" y="921339"/>
              <a:ext cx="7857" cy="3317"/>
            </a:xfrm>
            <a:custGeom>
              <a:avLst/>
              <a:gdLst/>
              <a:ahLst/>
              <a:cxnLst/>
              <a:rect l="l" t="t" r="r" b="b"/>
              <a:pathLst>
                <a:path w="45" h="19" extrusionOk="0">
                  <a:moveTo>
                    <a:pt x="18" y="1"/>
                  </a:moveTo>
                  <a:lnTo>
                    <a:pt x="1" y="18"/>
                  </a:lnTo>
                  <a:lnTo>
                    <a:pt x="45" y="18"/>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644691">
              <a:off x="8524853" y="136616"/>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644691">
              <a:off x="8516430" y="160819"/>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644691">
              <a:off x="8423780" y="594355"/>
              <a:ext cx="20253" cy="11000"/>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644691">
              <a:off x="8473040" y="35778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644691">
              <a:off x="8446685" y="333071"/>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644691">
              <a:off x="8564887" y="13083"/>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644691">
              <a:off x="8329121" y="775942"/>
              <a:ext cx="12571" cy="11000"/>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644691">
              <a:off x="8604780" y="183600"/>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644691">
              <a:off x="8342495" y="769870"/>
              <a:ext cx="9428" cy="11000"/>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644691">
              <a:off x="8776755" y="-405488"/>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644691">
              <a:off x="8301875" y="871006"/>
              <a:ext cx="175" cy="3317"/>
            </a:xfrm>
            <a:custGeom>
              <a:avLst/>
              <a:gdLst/>
              <a:ahLst/>
              <a:cxnLst/>
              <a:rect l="l" t="t" r="r" b="b"/>
              <a:pathLst>
                <a:path w="1" h="19" extrusionOk="0">
                  <a:moveTo>
                    <a:pt x="0" y="1"/>
                  </a:moveTo>
                  <a:cubicBezTo>
                    <a:pt x="0" y="18"/>
                    <a:pt x="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644691">
              <a:off x="8259251" y="867331"/>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644691">
              <a:off x="8308984" y="717125"/>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644691">
              <a:off x="8296791" y="870954"/>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644691">
              <a:off x="8298334" y="87506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644691">
              <a:off x="8301437" y="867931"/>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644691">
              <a:off x="8691015" y="-168466"/>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644691">
              <a:off x="8372284" y="488790"/>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644691">
              <a:off x="8366045" y="482873"/>
              <a:ext cx="34221" cy="11000"/>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644691">
              <a:off x="8440166" y="-449701"/>
              <a:ext cx="187341" cy="1410732"/>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644691">
              <a:off x="8498517" y="185936"/>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644691">
              <a:off x="8451432" y="356526"/>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644691">
              <a:off x="8308648" y="834294"/>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644691">
              <a:off x="8299950" y="840519"/>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644691">
              <a:off x="8763528" y="-169728"/>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644691">
              <a:off x="8449226" y="339695"/>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644691">
              <a:off x="8572649" y="18502"/>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644691">
              <a:off x="8292579" y="660797"/>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644691">
              <a:off x="8289114" y="894002"/>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644691">
              <a:off x="8211601" y="927414"/>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644691">
              <a:off x="8249636" y="893611"/>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644691">
              <a:off x="8250636" y="903062"/>
              <a:ext cx="4714" cy="3667"/>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644691">
              <a:off x="8298259" y="857651"/>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644691">
              <a:off x="8234654" y="883869"/>
              <a:ext cx="9428" cy="4714"/>
            </a:xfrm>
            <a:custGeom>
              <a:avLst/>
              <a:gdLst/>
              <a:ahLst/>
              <a:cxnLst/>
              <a:rect l="l" t="t" r="r" b="b"/>
              <a:pathLst>
                <a:path w="54" h="27" extrusionOk="0">
                  <a:moveTo>
                    <a:pt x="9" y="0"/>
                  </a:moveTo>
                  <a:lnTo>
                    <a:pt x="0" y="27"/>
                  </a:lnTo>
                  <a:lnTo>
                    <a:pt x="53" y="9"/>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644691">
              <a:off x="8251410" y="855097"/>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644691">
              <a:off x="8250799" y="8642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644691">
              <a:off x="8236520" y="867716"/>
              <a:ext cx="3317" cy="7857"/>
            </a:xfrm>
            <a:custGeom>
              <a:avLst/>
              <a:gdLst/>
              <a:ahLst/>
              <a:cxnLst/>
              <a:rect l="l" t="t" r="r" b="b"/>
              <a:pathLst>
                <a:path w="19" h="45" extrusionOk="0">
                  <a:moveTo>
                    <a:pt x="18" y="1"/>
                  </a:moveTo>
                  <a:lnTo>
                    <a:pt x="1" y="45"/>
                  </a:lnTo>
                  <a:lnTo>
                    <a:pt x="18" y="36"/>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644691">
              <a:off x="8285418" y="774453"/>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644691">
              <a:off x="8251722" y="79102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644691">
              <a:off x="8253750" y="763742"/>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644691">
              <a:off x="8326845" y="672292"/>
              <a:ext cx="21650" cy="1746"/>
            </a:xfrm>
            <a:custGeom>
              <a:avLst/>
              <a:gdLst/>
              <a:ahLst/>
              <a:cxnLst/>
              <a:rect l="l" t="t" r="r" b="b"/>
              <a:pathLst>
                <a:path w="124" h="10" extrusionOk="0">
                  <a:moveTo>
                    <a:pt x="0" y="1"/>
                  </a:moveTo>
                  <a:lnTo>
                    <a:pt x="9" y="10"/>
                  </a:ln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644691">
              <a:off x="8321909" y="548889"/>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644691">
              <a:off x="8339641" y="561828"/>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644691">
              <a:off x="8474878" y="194918"/>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644691">
              <a:off x="8517830" y="12785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644691">
              <a:off x="8531243" y="58602"/>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644691">
              <a:off x="7643098" y="85007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644691">
              <a:off x="7640178" y="779749"/>
              <a:ext cx="12571" cy="7857"/>
            </a:xfrm>
            <a:custGeom>
              <a:avLst/>
              <a:gdLst/>
              <a:ahLst/>
              <a:cxnLst/>
              <a:rect l="l" t="t" r="r" b="b"/>
              <a:pathLst>
                <a:path w="72" h="45" extrusionOk="0">
                  <a:moveTo>
                    <a:pt x="1" y="0"/>
                  </a:moveTo>
                  <a:lnTo>
                    <a:pt x="36" y="44"/>
                  </a:lnTo>
                  <a:lnTo>
                    <a:pt x="71" y="4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644691">
              <a:off x="7641170" y="737633"/>
              <a:ext cx="29507"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644691">
              <a:off x="7716843" y="740173"/>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644691">
              <a:off x="7720572" y="747078"/>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644691">
              <a:off x="7726167" y="724029"/>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644691">
              <a:off x="7716354" y="71137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644691">
              <a:off x="7706445" y="712824"/>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644691">
              <a:off x="7698530" y="722949"/>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644691">
              <a:off x="7641613" y="728935"/>
              <a:ext cx="13968" cy="11000"/>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644691">
              <a:off x="7739879" y="68533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644691">
              <a:off x="7734274" y="674914"/>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644691">
              <a:off x="7693179" y="697776"/>
              <a:ext cx="17110" cy="15539"/>
            </a:xfrm>
            <a:custGeom>
              <a:avLst/>
              <a:gdLst/>
              <a:ahLst/>
              <a:cxnLst/>
              <a:rect l="l" t="t" r="r" b="b"/>
              <a:pathLst>
                <a:path w="98" h="89" extrusionOk="0">
                  <a:moveTo>
                    <a:pt x="1" y="0"/>
                  </a:moveTo>
                  <a:lnTo>
                    <a:pt x="1" y="18"/>
                  </a:lnTo>
                  <a:lnTo>
                    <a:pt x="98" y="8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644691">
              <a:off x="7767237" y="662729"/>
              <a:ext cx="17110" cy="7857"/>
            </a:xfrm>
            <a:custGeom>
              <a:avLst/>
              <a:gdLst/>
              <a:ahLst/>
              <a:cxnLst/>
              <a:rect l="l" t="t" r="r" b="b"/>
              <a:pathLst>
                <a:path w="98" h="45" extrusionOk="0">
                  <a:moveTo>
                    <a:pt x="0" y="0"/>
                  </a:moveTo>
                  <a:lnTo>
                    <a:pt x="36" y="27"/>
                  </a:lnTo>
                  <a:lnTo>
                    <a:pt x="97" y="4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644691">
              <a:off x="7783348" y="637629"/>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1644691">
              <a:off x="7783587" y="627829"/>
              <a:ext cx="11000"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1644691">
              <a:off x="7747174" y="661427"/>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1644691">
              <a:off x="7748145" y="653969"/>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1644691">
              <a:off x="7743487" y="663658"/>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1644691">
              <a:off x="7693879" y="670650"/>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644691">
              <a:off x="7724356" y="66026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1644691">
              <a:off x="7726158" y="655684"/>
              <a:ext cx="6460" cy="3317"/>
            </a:xfrm>
            <a:custGeom>
              <a:avLst/>
              <a:gdLst/>
              <a:ahLst/>
              <a:cxnLst/>
              <a:rect l="l" t="t" r="r" b="b"/>
              <a:pathLst>
                <a:path w="37" h="19" extrusionOk="0">
                  <a:moveTo>
                    <a:pt x="1" y="1"/>
                  </a:moveTo>
                  <a:lnTo>
                    <a:pt x="27" y="18"/>
                  </a:ln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1644691">
              <a:off x="7760285" y="618054"/>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1644691">
              <a:off x="7755130" y="643834"/>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1644691">
              <a:off x="7786177" y="581150"/>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1644691">
              <a:off x="7751411" y="627426"/>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1644691">
              <a:off x="7778250" y="611108"/>
              <a:ext cx="11000"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1644691">
              <a:off x="7761267" y="645301"/>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1644691">
              <a:off x="7753444" y="639432"/>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1644691">
              <a:off x="7711396" y="539133"/>
              <a:ext cx="83457"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rot="1644691">
              <a:off x="7779571" y="58328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1644691">
              <a:off x="7739998" y="589885"/>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1644691">
              <a:off x="7673796" y="646693"/>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rot="1644691">
              <a:off x="7676576" y="644342"/>
              <a:ext cx="38586"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1644691">
              <a:off x="7710274" y="609516"/>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1644691">
              <a:off x="7789696" y="579606"/>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rot="1644691">
              <a:off x="7801954" y="566465"/>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rot="1644691">
              <a:off x="8120148" y="-349351"/>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rot="1644691">
              <a:off x="8107657" y="-320170"/>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rot="1644691">
              <a:off x="7999627" y="197947"/>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rot="1644691">
              <a:off x="8057202" y="-86151"/>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1644691">
              <a:off x="8017416" y="-121408"/>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rot="1644691">
              <a:off x="8170403" y="-492289"/>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rot="1644691">
              <a:off x="7871227" y="399940"/>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rot="1644691">
              <a:off x="8235557" y="-27279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rot="1644691">
              <a:off x="7892038" y="394876"/>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rot="1644691">
              <a:off x="7837982" y="510855"/>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rot="1644691">
              <a:off x="7777757" y="496846"/>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rot="1644691">
              <a:off x="7840686" y="321373"/>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rot="1644691">
              <a:off x="7831483" y="508589"/>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rot="1644691">
              <a:off x="7833909" y="514827"/>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rot="1644691">
              <a:off x="7838296" y="504523"/>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rot="1644691">
              <a:off x="7919474" y="52966"/>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rot="1644691">
              <a:off x="7911749" y="46699"/>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rot="1644691">
              <a:off x="7944495" y="-741815"/>
              <a:ext cx="228371" cy="134752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rot="1644691">
              <a:off x="8275779" y="-680415"/>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rot="1644691">
              <a:off x="8084476" y="-290334"/>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rot="1644691">
              <a:off x="8025623" y="-90905"/>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rot="1644691">
              <a:off x="7846535" y="466512"/>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1644691">
              <a:off x="7832661" y="472365"/>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rot="1644691">
              <a:off x="8021392" y="-114051"/>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rot="1644691">
              <a:off x="8182262" y="-484517"/>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1644691">
              <a:off x="7815170" y="249150"/>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rot="1644691">
              <a:off x="7821274" y="537305"/>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rot="1644691">
              <a:off x="7713755" y="560925"/>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rot="1644691">
              <a:off x="7765514" y="527791"/>
              <a:ext cx="21999" cy="11000"/>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rot="1644691">
              <a:off x="7767531" y="538465"/>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rot="1644691">
              <a:off x="7832152" y="494235"/>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rot="1644691">
              <a:off x="7741968" y="511748"/>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rot="1644691">
              <a:off x="7765086" y="479358"/>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rot="1644691">
              <a:off x="7765364" y="491264"/>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rot="1644691">
              <a:off x="7744936" y="493360"/>
              <a:ext cx="4714" cy="7857"/>
            </a:xfrm>
            <a:custGeom>
              <a:avLst/>
              <a:gdLst/>
              <a:ahLst/>
              <a:cxnLst/>
              <a:rect l="l" t="t" r="r" b="b"/>
              <a:pathLst>
                <a:path w="27" h="45" extrusionOk="0">
                  <a:moveTo>
                    <a:pt x="27" y="1"/>
                  </a:moveTo>
                  <a:lnTo>
                    <a:pt x="0" y="45"/>
                  </a:lnTo>
                  <a:lnTo>
                    <a:pt x="18" y="36"/>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rot="1644691">
              <a:off x="7810035" y="38800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rot="1644691">
              <a:off x="7761310" y="401454"/>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rot="1644691">
              <a:off x="7764425" y="368393"/>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rot="1644691">
              <a:off x="7864986" y="270483"/>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rot="1644691">
              <a:off x="7850071" y="119671"/>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rot="1644691">
              <a:off x="7877417" y="136352"/>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rot="1644691">
              <a:off x="8050808" y="-286015"/>
              <a:ext cx="11000"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rot="1644691">
              <a:off x="8107828" y="-359024"/>
              <a:ext cx="18507" cy="1746"/>
            </a:xfrm>
            <a:custGeom>
              <a:avLst/>
              <a:gdLst/>
              <a:ahLst/>
              <a:cxnLst/>
              <a:rect l="l" t="t" r="r" b="b"/>
              <a:pathLst>
                <a:path w="106" h="10" extrusionOk="0">
                  <a:moveTo>
                    <a:pt x="9" y="1"/>
                  </a:moveTo>
                  <a:lnTo>
                    <a:pt x="0" y="10"/>
                  </a:lnTo>
                  <a:lnTo>
                    <a:pt x="1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rot="1644691">
              <a:off x="8124245" y="-442654"/>
              <a:ext cx="16587"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rot="1644691">
              <a:off x="7849542" y="-879617"/>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rot="1644691">
              <a:off x="7858729" y="-871172"/>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rot="1644691">
              <a:off x="7827277" y="-857167"/>
              <a:ext cx="9428" cy="7857"/>
            </a:xfrm>
            <a:custGeom>
              <a:avLst/>
              <a:gdLst/>
              <a:ahLst/>
              <a:cxnLst/>
              <a:rect l="l" t="t" r="r" b="b"/>
              <a:pathLst>
                <a:path w="54" h="45" extrusionOk="0">
                  <a:moveTo>
                    <a:pt x="1" y="0"/>
                  </a:moveTo>
                  <a:lnTo>
                    <a:pt x="54" y="44"/>
                  </a:lnTo>
                  <a:lnTo>
                    <a:pt x="36" y="2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rot="1644691">
              <a:off x="7807984" y="-840290"/>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rot="1644691">
              <a:off x="7812841" y="-82210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rot="1644691">
              <a:off x="7842530" y="-854755"/>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rot="1644691">
              <a:off x="7848012" y="-850275"/>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rot="1644691">
              <a:off x="7852632" y="-853522"/>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rot="1644691">
              <a:off x="7874940" y="-87165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rot="1644691">
              <a:off x="7861562" y="-860542"/>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rot="1644691">
              <a:off x="7862672" y="-851018"/>
              <a:ext cx="3317" cy="4714"/>
            </a:xfrm>
            <a:custGeom>
              <a:avLst/>
              <a:gdLst/>
              <a:ahLst/>
              <a:cxnLst/>
              <a:rect l="l" t="t" r="r" b="b"/>
              <a:pathLst>
                <a:path w="19" h="27" extrusionOk="0">
                  <a:moveTo>
                    <a:pt x="10" y="0"/>
                  </a:moveTo>
                  <a:lnTo>
                    <a:pt x="1" y="18"/>
                  </a:lnTo>
                  <a:lnTo>
                    <a:pt x="19" y="27"/>
                  </a:ln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rot="1644691">
              <a:off x="7828883" y="-823313"/>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rot="1644691">
              <a:off x="7841260" y="-834986"/>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rot="1644691">
              <a:off x="7806921" y="-774813"/>
              <a:ext cx="1746" cy="175"/>
            </a:xfrm>
            <a:custGeom>
              <a:avLst/>
              <a:gdLst/>
              <a:ahLst/>
              <a:cxnLst/>
              <a:rect l="l" t="t" r="r" b="b"/>
              <a:pathLst>
                <a:path w="10" h="1" extrusionOk="0">
                  <a:moveTo>
                    <a:pt x="1" y="1"/>
                  </a:moveTo>
                  <a:lnTo>
                    <a:pt x="9"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rot="1644691">
              <a:off x="7839137" y="-827903"/>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rot="1644691">
              <a:off x="7812550" y="-808078"/>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rot="1644691">
              <a:off x="7836625" y="-83531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rot="1644691">
              <a:off x="7838292" y="-833798"/>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rot="1644691">
              <a:off x="7800673" y="-768941"/>
              <a:ext cx="54125" cy="32126"/>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rot="1644691">
              <a:off x="7803754" y="-793326"/>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rot="1644691">
              <a:off x="7817881" y="-807690"/>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rot="1644691">
              <a:off x="7900606" y="-845519"/>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rot="1644691">
              <a:off x="7876019" y="-856821"/>
              <a:ext cx="24793"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rot="1644691">
              <a:off x="7858246" y="-819057"/>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rot="1644691">
              <a:off x="7792182" y="-778790"/>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rot="1644691">
              <a:off x="7786641" y="-764138"/>
              <a:ext cx="8031" cy="4714"/>
            </a:xfrm>
            <a:custGeom>
              <a:avLst/>
              <a:gdLst/>
              <a:ahLst/>
              <a:cxnLst/>
              <a:rect l="l" t="t" r="r" b="b"/>
              <a:pathLst>
                <a:path w="46" h="27" extrusionOk="0">
                  <a:moveTo>
                    <a:pt x="1" y="0"/>
                  </a:moveTo>
                  <a:lnTo>
                    <a:pt x="27" y="27"/>
                  </a:lnTo>
                  <a:lnTo>
                    <a:pt x="45"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rot="1644691">
              <a:off x="7388602" y="83895"/>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rot="1644691">
              <a:off x="7396312" y="56907"/>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rot="1644691">
              <a:off x="7554556" y="-421047"/>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rot="1644691">
              <a:off x="7455439" y="-163098"/>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rot="1644691">
              <a:off x="7478316" y="-13266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rot="1644691">
              <a:off x="7352151" y="221439"/>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rot="1644691">
              <a:off x="7697904" y="-615442"/>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rot="1644691">
              <a:off x="7304378" y="39215"/>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rot="1644691">
              <a:off x="7687165" y="-610434"/>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rot="1644691">
              <a:off x="7177414" y="739731"/>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rot="1644691">
              <a:off x="7034768" y="841477"/>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rot="1644691">
              <a:off x="7756107" y="-707155"/>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rot="1644691">
              <a:off x="7794332" y="-700435"/>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rot="1644691">
              <a:off x="7717611" y="-536285"/>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rot="1644691">
              <a:off x="7757808" y="-709116"/>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rot="1644691">
              <a:off x="7758435" y="-712873"/>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rot="1644691">
              <a:off x="7754536" y="-70614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rot="1644691">
              <a:off x="7249690" y="456271"/>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rot="1644691">
              <a:off x="7601059" y="-287605"/>
              <a:ext cx="1746" cy="175"/>
            </a:xfrm>
            <a:custGeom>
              <a:avLst/>
              <a:gdLst/>
              <a:ahLst/>
              <a:cxnLst/>
              <a:rect l="l" t="t" r="r" b="b"/>
              <a:pathLst>
                <a:path w="10" h="1" extrusionOk="0">
                  <a:moveTo>
                    <a:pt x="10" y="1"/>
                  </a:moveTo>
                  <a:lnTo>
                    <a:pt x="1"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rot="1644691">
              <a:off x="7572860" y="-29333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rot="1644691">
              <a:off x="7286977" y="-839992"/>
              <a:ext cx="245307" cy="1793097"/>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rot="1644691">
              <a:off x="7400888" y="19438"/>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rot="1644691">
              <a:off x="7479952" y="-160711"/>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rot="1644691">
              <a:off x="7739389" y="-670100"/>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rot="1644691">
              <a:off x="7748439" y="-678799"/>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rot="1644691">
              <a:off x="7176689" y="468984"/>
              <a:ext cx="3667"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rot="1644691">
              <a:off x="7477013" y="-135319"/>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rot="1644691">
              <a:off x="7351549" y="220432"/>
              <a:ext cx="1746" cy="175"/>
            </a:xfrm>
            <a:custGeom>
              <a:avLst/>
              <a:gdLst/>
              <a:ahLst/>
              <a:cxnLst/>
              <a:rect l="l" t="t" r="r" b="b"/>
              <a:pathLst>
                <a:path w="10" h="1" extrusionOk="0">
                  <a:moveTo>
                    <a:pt x="1" y="0"/>
                  </a:moveTo>
                  <a:lnTo>
                    <a:pt x="1" y="0"/>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rot="1644691">
              <a:off x="7717313" y="-475884"/>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rot="1644691">
              <a:off x="7769234" y="-738805"/>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rot="1644691">
              <a:off x="7854378" y="-7681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rot="1644691">
              <a:off x="7800086" y="-736395"/>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rot="1644691">
              <a:off x="7809670" y="-742673"/>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rot="1644691">
              <a:off x="7743999" y="-698240"/>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rot="1644691">
              <a:off x="7817609" y="-719577"/>
              <a:ext cx="11000" cy="4714"/>
            </a:xfrm>
            <a:custGeom>
              <a:avLst/>
              <a:gdLst/>
              <a:ahLst/>
              <a:cxnLst/>
              <a:rect l="l" t="t" r="r" b="b"/>
              <a:pathLst>
                <a:path w="63" h="27" extrusionOk="0">
                  <a:moveTo>
                    <a:pt x="62" y="0"/>
                  </a:moveTo>
                  <a:lnTo>
                    <a:pt x="1" y="9"/>
                  </a:lnTo>
                  <a:lnTo>
                    <a:pt x="54" y="27"/>
                  </a:lnTo>
                  <a:lnTo>
                    <a:pt x="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rot="1644691">
              <a:off x="7799645" y="-695103"/>
              <a:ext cx="6285" cy="11000"/>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rot="1644691">
              <a:off x="7806795" y="-701424"/>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rot="1644691">
              <a:off x="7819776" y="-706060"/>
              <a:ext cx="4889" cy="8031"/>
            </a:xfrm>
            <a:custGeom>
              <a:avLst/>
              <a:gdLst/>
              <a:ahLst/>
              <a:cxnLst/>
              <a:rect l="l" t="t" r="r" b="b"/>
              <a:pathLst>
                <a:path w="28" h="46" extrusionOk="0">
                  <a:moveTo>
                    <a:pt x="27" y="1"/>
                  </a:moveTo>
                  <a:lnTo>
                    <a:pt x="9" y="10"/>
                  </a:lnTo>
                  <a:lnTo>
                    <a:pt x="1" y="45"/>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rot="1644691">
              <a:off x="7747115" y="-607274"/>
              <a:ext cx="7857" cy="11000"/>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rot="1644691">
              <a:off x="7780254" y="-617040"/>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rot="1644691">
              <a:off x="7775023" y="-593945"/>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rot="1644691">
              <a:off x="7668257" y="-490764"/>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rot="1644691">
              <a:off x="7648980" y="-364792"/>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rot="1644691">
              <a:off x="7649122" y="-367942"/>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rot="1644691">
              <a:off x="7435070" y="10429"/>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rot="1644691">
              <a:off x="7388509" y="91052"/>
              <a:ext cx="11000"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rot="1644691">
              <a:off x="7379826" y="162856"/>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rot="1644691">
              <a:off x="8314175" y="255090"/>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rot="1644691">
              <a:off x="8322392" y="230181"/>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rot="1644691">
              <a:off x="8381507" y="-260509"/>
              <a:ext cx="29332" cy="11000"/>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rot="1644691">
              <a:off x="8354867" y="9263"/>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rot="1644691">
              <a:off x="8399709" y="42227"/>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rot="1644691">
              <a:off x="8261706" y="386587"/>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rot="1644691">
              <a:off x="8504085" y="-448105"/>
              <a:ext cx="18682" cy="11000"/>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rot="1644691">
              <a:off x="8193250" y="180441"/>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rot="1644691">
              <a:off x="8490868" y="-444251"/>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rot="1644691">
              <a:off x="8021245" y="817723"/>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rot="1644691">
              <a:off x="7841622" y="895220"/>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rot="1644691">
              <a:off x="8556181" y="-364929"/>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rot="1644691">
              <a:off x="8106794" y="567832"/>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rot="1644691">
              <a:off x="8495351" y="-114039"/>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rot="1644691">
              <a:off x="8454349" y="-121399"/>
              <a:ext cx="51157"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rot="1644691">
              <a:off x="8128944" y="-587971"/>
              <a:ext cx="236053" cy="162967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rot="1644691">
              <a:off x="8563972" y="-516003"/>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rot="1644691">
              <a:off x="8324222" y="195103"/>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rot="1644691">
              <a:off x="8389491" y="11276"/>
              <a:ext cx="11000"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rot="1644691">
              <a:off x="8539337" y="-501826"/>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rot="1644691">
              <a:off x="8545739" y="-510404"/>
              <a:ext cx="11000"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rot="1644691">
              <a:off x="8004789" y="546700"/>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rot="1644691">
              <a:off x="8395852" y="38224"/>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rot="1644691">
              <a:off x="8261055" y="381625"/>
              <a:ext cx="3143" cy="1746"/>
            </a:xfrm>
            <a:custGeom>
              <a:avLst/>
              <a:gdLst/>
              <a:ahLst/>
              <a:cxnLst/>
              <a:rect l="l" t="t" r="r" b="b"/>
              <a:pathLst>
                <a:path w="18" h="10" extrusionOk="0">
                  <a:moveTo>
                    <a:pt x="0" y="1"/>
                  </a:moveTo>
                  <a:lnTo>
                    <a:pt x="0" y="9"/>
                  </a:lnTo>
                  <a:lnTo>
                    <a:pt x="18" y="9"/>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rot="1644691">
              <a:off x="8581113" y="-300228"/>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rot="1644691">
              <a:off x="8532941" y="-531666"/>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rot="1644691">
              <a:off x="8571485" y="-433922"/>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rot="1644691">
              <a:off x="8612244" y="-442749"/>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rot="1644691">
              <a:off x="8615889" y="-415837"/>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rot="1644691">
              <a:off x="8506396" y="-318828"/>
              <a:ext cx="32475" cy="1746"/>
            </a:xfrm>
            <a:custGeom>
              <a:avLst/>
              <a:gdLst/>
              <a:ahLst/>
              <a:cxnLst/>
              <a:rect l="l" t="t" r="r" b="b"/>
              <a:pathLst>
                <a:path w="186" h="10" extrusionOk="0">
                  <a:moveTo>
                    <a:pt x="0" y="1"/>
                  </a:moveTo>
                  <a:lnTo>
                    <a:pt x="185" y="9"/>
                  </a:lnTo>
                  <a:lnTo>
                    <a:pt x="1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rot="1644691">
              <a:off x="8529201" y="-188372"/>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rot="1644691">
              <a:off x="8527664" y="-193350"/>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rot="1644691">
              <a:off x="7810830" y="916016"/>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rot="1644691">
              <a:off x="7815055" y="933109"/>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rot="1644691">
              <a:off x="8372933" y="195246"/>
              <a:ext cx="11000" cy="4889"/>
            </a:xfrm>
            <a:custGeom>
              <a:avLst/>
              <a:gdLst/>
              <a:ahLst/>
              <a:cxnLst/>
              <a:rect l="l" t="t" r="r" b="b"/>
              <a:pathLst>
                <a:path w="63" h="28" extrusionOk="0">
                  <a:moveTo>
                    <a:pt x="36" y="1"/>
                  </a:moveTo>
                  <a:cubicBezTo>
                    <a:pt x="10" y="1"/>
                    <a:pt x="10" y="10"/>
                    <a:pt x="1" y="27"/>
                  </a:cubicBez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rot="1644691">
              <a:off x="8313416" y="264980"/>
              <a:ext cx="17110" cy="3143"/>
            </a:xfrm>
            <a:custGeom>
              <a:avLst/>
              <a:gdLst/>
              <a:ahLst/>
              <a:cxnLst/>
              <a:rect l="l" t="t" r="r" b="b"/>
              <a:pathLst>
                <a:path w="98" h="18" extrusionOk="0">
                  <a:moveTo>
                    <a:pt x="97" y="0"/>
                  </a:moveTo>
                  <a:lnTo>
                    <a:pt x="0" y="18"/>
                  </a:lnTo>
                  <a:lnTo>
                    <a:pt x="97" y="9"/>
                  </a:lnTo>
                  <a:lnTo>
                    <a:pt x="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rot="1644691">
              <a:off x="8298077" y="334603"/>
              <a:ext cx="20078" cy="11000"/>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
          <p:cNvGrpSpPr/>
          <p:nvPr/>
        </p:nvGrpSpPr>
        <p:grpSpPr>
          <a:xfrm>
            <a:off x="-125283" y="3704041"/>
            <a:ext cx="1938167" cy="4582723"/>
            <a:chOff x="-125283" y="3704041"/>
            <a:chExt cx="1938167" cy="4582723"/>
          </a:xfrm>
        </p:grpSpPr>
        <p:sp>
          <p:nvSpPr>
            <p:cNvPr id="370" name="Google Shape;370;p2"/>
            <p:cNvSpPr/>
            <p:nvPr/>
          </p:nvSpPr>
          <p:spPr>
            <a:xfrm rot="-7511948">
              <a:off x="1015489" y="5947637"/>
              <a:ext cx="330278" cy="230266"/>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rot="-7511948">
              <a:off x="1500252" y="5489582"/>
              <a:ext cx="296671" cy="192845"/>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rot="-7511948">
              <a:off x="106493" y="3783959"/>
              <a:ext cx="296004" cy="19369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rot="-7511948">
              <a:off x="1378956" y="6021716"/>
              <a:ext cx="265513" cy="190507"/>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rot="-7511948">
              <a:off x="876731" y="6511329"/>
              <a:ext cx="266848" cy="200500"/>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rot="-7511948">
              <a:off x="514912" y="6471661"/>
              <a:ext cx="271745" cy="160953"/>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rot="-7511948">
              <a:off x="148267" y="6033773"/>
              <a:ext cx="327384" cy="198161"/>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rot="-7511948">
              <a:off x="314664" y="5505235"/>
              <a:ext cx="285321" cy="123319"/>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rot="-7511948">
              <a:off x="255739" y="4863093"/>
              <a:ext cx="288214" cy="174560"/>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rot="-7511948">
              <a:off x="510587" y="4590468"/>
              <a:ext cx="241254" cy="169245"/>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rot="-7511948">
              <a:off x="585418" y="5184747"/>
              <a:ext cx="297116" cy="143305"/>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rot="-7511948">
              <a:off x="878905" y="4859495"/>
              <a:ext cx="221669" cy="119492"/>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rot="-7511948">
              <a:off x="691655" y="4076860"/>
              <a:ext cx="221669" cy="121405"/>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rot="-7511948">
              <a:off x="1187787" y="6673890"/>
              <a:ext cx="272412" cy="196035"/>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rot="-7511948">
              <a:off x="937443" y="7099473"/>
              <a:ext cx="266626" cy="207091"/>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rot="-7511948">
              <a:off x="466366" y="7062144"/>
              <a:ext cx="235022" cy="232180"/>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rot="-7511948">
              <a:off x="-45422" y="7027014"/>
              <a:ext cx="346525" cy="214532"/>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rot="-7511948">
              <a:off x="-41785" y="5453489"/>
              <a:ext cx="281760" cy="14989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rot="-7511948">
              <a:off x="-119217" y="5011816"/>
              <a:ext cx="269964" cy="154787"/>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rot="-7511948">
              <a:off x="-87237" y="4516178"/>
              <a:ext cx="276196" cy="148195"/>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rot="-7511948">
              <a:off x="968413" y="4521024"/>
              <a:ext cx="298674" cy="181151"/>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rot="-7511948">
              <a:off x="1324898" y="4975904"/>
              <a:ext cx="268629" cy="186042"/>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rot="-7511948">
              <a:off x="643358" y="5811729"/>
              <a:ext cx="308467" cy="18072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rot="-7511948">
              <a:off x="995341" y="5380563"/>
              <a:ext cx="298452" cy="112050"/>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rot="-7511948">
              <a:off x="139526" y="6632556"/>
              <a:ext cx="229236" cy="142455"/>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7511948">
              <a:off x="106464" y="7567766"/>
              <a:ext cx="247931" cy="202201"/>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rot="-7511948">
              <a:off x="662244" y="7528933"/>
              <a:ext cx="245928" cy="201775"/>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rot="-7511948">
              <a:off x="401491" y="8025419"/>
              <a:ext cx="247931" cy="203051"/>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rot="-7511948">
              <a:off x="328541" y="4276480"/>
              <a:ext cx="249934" cy="142880"/>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a:off x="7946825" y="4172725"/>
            <a:ext cx="1938151" cy="1245510"/>
            <a:chOff x="7946825" y="4172725"/>
            <a:chExt cx="1938151" cy="1245510"/>
          </a:xfrm>
        </p:grpSpPr>
        <p:sp>
          <p:nvSpPr>
            <p:cNvPr id="400" name="Google Shape;400;p2"/>
            <p:cNvSpPr/>
            <p:nvPr/>
          </p:nvSpPr>
          <p:spPr>
            <a:xfrm>
              <a:off x="8196502" y="4217772"/>
              <a:ext cx="359740" cy="313255"/>
            </a:xfrm>
            <a:custGeom>
              <a:avLst/>
              <a:gdLst/>
              <a:ahLst/>
              <a:cxnLst/>
              <a:rect l="l" t="t" r="r" b="b"/>
              <a:pathLst>
                <a:path w="2252" h="1961" extrusionOk="0">
                  <a:moveTo>
                    <a:pt x="0" y="1"/>
                  </a:moveTo>
                  <a:lnTo>
                    <a:pt x="1130" y="1961"/>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399853" y="4512976"/>
              <a:ext cx="6869" cy="3035"/>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374135" y="4497001"/>
              <a:ext cx="5910" cy="1597"/>
            </a:xfrm>
            <a:custGeom>
              <a:avLst/>
              <a:gdLst/>
              <a:ahLst/>
              <a:cxnLst/>
              <a:rect l="l" t="t" r="r" b="b"/>
              <a:pathLst>
                <a:path w="37"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360078" y="4475915"/>
              <a:ext cx="17092" cy="14217"/>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372857" y="4456107"/>
              <a:ext cx="2875" cy="3035"/>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375573" y="4458024"/>
              <a:ext cx="1438" cy="1438"/>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368544" y="4444766"/>
              <a:ext cx="5751" cy="5910"/>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361515" y="4449079"/>
              <a:ext cx="3035" cy="1597"/>
            </a:xfrm>
            <a:custGeom>
              <a:avLst/>
              <a:gdLst/>
              <a:ahLst/>
              <a:cxnLst/>
              <a:rect l="l" t="t" r="r" b="b"/>
              <a:pathLst>
                <a:path w="19"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361675" y="4450516"/>
              <a:ext cx="5591" cy="1597"/>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362953" y="4454670"/>
              <a:ext cx="7348" cy="6230"/>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355924" y="4479909"/>
              <a:ext cx="4313" cy="4633"/>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355924" y="4427993"/>
              <a:ext cx="5751" cy="5751"/>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8351611" y="4430708"/>
              <a:ext cx="4473" cy="3195"/>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351611" y="4451954"/>
              <a:ext cx="10064" cy="4313"/>
            </a:xfrm>
            <a:custGeom>
              <a:avLst/>
              <a:gdLst/>
              <a:ahLst/>
              <a:cxnLst/>
              <a:rect l="l" t="t" r="r" b="b"/>
              <a:pathLst>
                <a:path w="63" h="27" extrusionOk="0">
                  <a:moveTo>
                    <a:pt x="1" y="0"/>
                  </a:moveTo>
                  <a:lnTo>
                    <a:pt x="9" y="9"/>
                  </a:lnTo>
                  <a:lnTo>
                    <a:pt x="62" y="27"/>
                  </a:lnTo>
                  <a:lnTo>
                    <a:pt x="62"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8351611" y="4415213"/>
              <a:ext cx="7188" cy="160"/>
            </a:xfrm>
            <a:custGeom>
              <a:avLst/>
              <a:gdLst/>
              <a:ahLst/>
              <a:cxnLst/>
              <a:rect l="l" t="t" r="r" b="b"/>
              <a:pathLst>
                <a:path w="45" h="1" extrusionOk="0">
                  <a:moveTo>
                    <a:pt x="18" y="1"/>
                  </a:moveTo>
                  <a:lnTo>
                    <a:pt x="45"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8347458" y="4401156"/>
              <a:ext cx="8626" cy="7188"/>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8341707" y="4399718"/>
              <a:ext cx="5910" cy="160"/>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8348736" y="4419526"/>
              <a:ext cx="3035" cy="5751"/>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8347458" y="4420964"/>
              <a:ext cx="1438" cy="2875"/>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8348736"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8341707" y="4441411"/>
              <a:ext cx="10064" cy="3674"/>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344583" y="4430708"/>
              <a:ext cx="5751" cy="4473"/>
            </a:xfrm>
            <a:custGeom>
              <a:avLst/>
              <a:gdLst/>
              <a:ahLst/>
              <a:cxnLst/>
              <a:rect l="l" t="t" r="r" b="b"/>
              <a:pathLst>
                <a:path w="36" h="28" extrusionOk="0">
                  <a:moveTo>
                    <a:pt x="0" y="1"/>
                  </a:moveTo>
                  <a:lnTo>
                    <a:pt x="9" y="27"/>
                  </a:lnTo>
                  <a:cubicBezTo>
                    <a:pt x="18" y="19"/>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8341707" y="4429430"/>
              <a:ext cx="3035" cy="1438"/>
            </a:xfrm>
            <a:custGeom>
              <a:avLst/>
              <a:gdLst/>
              <a:ahLst/>
              <a:cxnLst/>
              <a:rect l="l" t="t" r="r" b="b"/>
              <a:pathLst>
                <a:path w="19" h="9" extrusionOk="0">
                  <a:moveTo>
                    <a:pt x="1"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8336116" y="4404031"/>
              <a:ext cx="7188" cy="7188"/>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8343145" y="4415213"/>
              <a:ext cx="1597" cy="1278"/>
            </a:xfrm>
            <a:custGeom>
              <a:avLst/>
              <a:gdLst/>
              <a:ahLst/>
              <a:cxnLst/>
              <a:rect l="l" t="t" r="r" b="b"/>
              <a:pathLst>
                <a:path w="10" h="8" extrusionOk="0">
                  <a:moveTo>
                    <a:pt x="1" y="1"/>
                  </a:moveTo>
                  <a:cubicBezTo>
                    <a:pt x="1" y="5"/>
                    <a:pt x="1" y="7"/>
                    <a:pt x="2"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324775" y="4385661"/>
              <a:ext cx="1597" cy="1597"/>
            </a:xfrm>
            <a:custGeom>
              <a:avLst/>
              <a:gdLst/>
              <a:ahLst/>
              <a:cxnLst/>
              <a:rect l="l" t="t" r="r" b="b"/>
              <a:pathLst>
                <a:path w="10" h="10" extrusionOk="0">
                  <a:moveTo>
                    <a:pt x="1" y="0"/>
                  </a:moveTo>
                  <a:cubicBezTo>
                    <a:pt x="1" y="0"/>
                    <a:pt x="1" y="9"/>
                    <a:pt x="1"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8337554" y="4411060"/>
              <a:ext cx="2875" cy="2875"/>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8336116" y="4395565"/>
              <a:ext cx="1597" cy="4313"/>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8344583" y="4413776"/>
              <a:ext cx="1597" cy="1597"/>
            </a:xfrm>
            <a:custGeom>
              <a:avLst/>
              <a:gdLst/>
              <a:ahLst/>
              <a:cxnLst/>
              <a:rect l="l" t="t" r="r" b="b"/>
              <a:pathLst>
                <a:path w="10"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8340270" y="4413776"/>
              <a:ext cx="4473" cy="1597"/>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8293785"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8326212" y="4385661"/>
              <a:ext cx="5751" cy="862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8320621" y="4394127"/>
              <a:ext cx="15655" cy="13418"/>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8330525" y="4446203"/>
              <a:ext cx="160" cy="1597"/>
            </a:xfrm>
            <a:custGeom>
              <a:avLst/>
              <a:gdLst/>
              <a:ahLst/>
              <a:cxnLst/>
              <a:rect l="l" t="t" r="r" b="b"/>
              <a:pathLst>
                <a:path w="1" h="10" extrusionOk="0">
                  <a:moveTo>
                    <a:pt x="0" y="10"/>
                  </a:moveTo>
                  <a:lnTo>
                    <a:pt x="0" y="1"/>
                  </a:lnTo>
                  <a:cubicBezTo>
                    <a:pt x="0" y="1"/>
                    <a:pt x="0"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8331803" y="4433584"/>
              <a:ext cx="8626" cy="13738"/>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8323337" y="4418089"/>
              <a:ext cx="7348" cy="6070"/>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8323337"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8322059" y="4374319"/>
              <a:ext cx="4313" cy="3035"/>
            </a:xfrm>
            <a:custGeom>
              <a:avLst/>
              <a:gdLst/>
              <a:ahLst/>
              <a:cxnLst/>
              <a:rect l="l" t="t" r="r" b="b"/>
              <a:pathLst>
                <a:path w="27" h="19" extrusionOk="0">
                  <a:moveTo>
                    <a:pt x="9" y="1"/>
                  </a:moveTo>
                  <a:lnTo>
                    <a:pt x="0" y="18"/>
                  </a:lnTo>
                  <a:lnTo>
                    <a:pt x="0"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8468702" y="4188220"/>
              <a:ext cx="1597" cy="1438"/>
            </a:xfrm>
            <a:custGeom>
              <a:avLst/>
              <a:gdLst/>
              <a:ahLst/>
              <a:cxnLst/>
              <a:rect l="l" t="t" r="r" b="b"/>
              <a:pathLst>
                <a:path w="10"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8454645" y="4189498"/>
              <a:ext cx="1438" cy="3035"/>
            </a:xfrm>
            <a:custGeom>
              <a:avLst/>
              <a:gdLst/>
              <a:ahLst/>
              <a:cxnLst/>
              <a:rect l="l" t="t" r="r" b="b"/>
              <a:pathLst>
                <a:path w="9" h="19" extrusionOk="0">
                  <a:moveTo>
                    <a:pt x="0" y="1"/>
                  </a:moveTo>
                  <a:lnTo>
                    <a:pt x="0" y="19"/>
                  </a:lnTo>
                  <a:cubicBezTo>
                    <a:pt x="0"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8248578" y="4247325"/>
              <a:ext cx="14537" cy="8786"/>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8338992" y="4214897"/>
              <a:ext cx="2875" cy="5910"/>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8344583" y="4195249"/>
              <a:ext cx="3035" cy="4313"/>
            </a:xfrm>
            <a:custGeom>
              <a:avLst/>
              <a:gdLst/>
              <a:ahLst/>
              <a:cxnLst/>
              <a:rect l="l" t="t" r="r" b="b"/>
              <a:pathLst>
                <a:path w="19"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8591384" y="4179754"/>
              <a:ext cx="12939" cy="5751"/>
            </a:xfrm>
            <a:custGeom>
              <a:avLst/>
              <a:gdLst/>
              <a:ahLst/>
              <a:cxnLst/>
              <a:rect l="l" t="t" r="r" b="b"/>
              <a:pathLst>
                <a:path w="81" h="36" extrusionOk="0">
                  <a:moveTo>
                    <a:pt x="80" y="0"/>
                  </a:moveTo>
                  <a:cubicBezTo>
                    <a:pt x="36" y="0"/>
                    <a:pt x="27" y="18"/>
                    <a:pt x="1"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8274775" y="4296845"/>
              <a:ext cx="3674" cy="7348"/>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8463111" y="4241734"/>
              <a:ext cx="1438" cy="3035"/>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8273977" y="4291094"/>
              <a:ext cx="4473" cy="5910"/>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8451770"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8368544" y="4497001"/>
              <a:ext cx="1597" cy="3035"/>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8307842" y="4346205"/>
              <a:ext cx="1597" cy="1438"/>
            </a:xfrm>
            <a:custGeom>
              <a:avLst/>
              <a:gdLst/>
              <a:ahLst/>
              <a:cxnLst/>
              <a:rect l="l" t="t" r="r" b="b"/>
              <a:pathLst>
                <a:path w="10" h="9" extrusionOk="0">
                  <a:moveTo>
                    <a:pt x="1" y="0"/>
                  </a:moveTo>
                  <a:cubicBezTo>
                    <a:pt x="10"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8290909" y="4364415"/>
              <a:ext cx="3035" cy="160"/>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237396"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830640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8309280" y="4348920"/>
              <a:ext cx="1597" cy="1597"/>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8306404" y="4344767"/>
              <a:ext cx="1597" cy="2875"/>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851374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8233083"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8233083" y="4190936"/>
              <a:ext cx="11501" cy="18530"/>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8142828" y="4172725"/>
              <a:ext cx="478429" cy="352711"/>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8344583"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8589946" y="4183907"/>
              <a:ext cx="1597" cy="1597"/>
            </a:xfrm>
            <a:custGeom>
              <a:avLst/>
              <a:gdLst/>
              <a:ahLst/>
              <a:cxnLst/>
              <a:rect l="l" t="t" r="r" b="b"/>
              <a:pathLst>
                <a:path w="10" h="10" extrusionOk="0">
                  <a:moveTo>
                    <a:pt x="10" y="1"/>
                  </a:moveTo>
                  <a:lnTo>
                    <a:pt x="1" y="9"/>
                  </a:lnTo>
                  <a:cubicBezTo>
                    <a:pt x="10" y="9"/>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8200655" y="4270008"/>
              <a:ext cx="1597" cy="4313"/>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8316308" y="4358824"/>
              <a:ext cx="3035" cy="4313"/>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8305126" y="4406108"/>
              <a:ext cx="4313" cy="3674"/>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8300813" y="4374319"/>
              <a:ext cx="10064" cy="5751"/>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8305126" y="4380070"/>
              <a:ext cx="4313" cy="2875"/>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8298257" y="4340614"/>
              <a:ext cx="10862" cy="3195"/>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8290909" y="4379910"/>
              <a:ext cx="5910" cy="4473"/>
            </a:xfrm>
            <a:custGeom>
              <a:avLst/>
              <a:gdLst/>
              <a:ahLst/>
              <a:cxnLst/>
              <a:rect l="l" t="t" r="r" b="b"/>
              <a:pathLst>
                <a:path w="37" h="28" extrusionOk="0">
                  <a:moveTo>
                    <a:pt x="36" y="1"/>
                  </a:moveTo>
                  <a:lnTo>
                    <a:pt x="1" y="10"/>
                  </a:lnTo>
                  <a:lnTo>
                    <a:pt x="10"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8285318" y="4362818"/>
              <a:ext cx="3035" cy="4633"/>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8288194" y="4367291"/>
              <a:ext cx="2875" cy="3035"/>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8286756" y="4374319"/>
              <a:ext cx="1597" cy="5751"/>
            </a:xfrm>
            <a:custGeom>
              <a:avLst/>
              <a:gdLst/>
              <a:ahLst/>
              <a:cxnLst/>
              <a:rect l="l" t="t" r="r" b="b"/>
              <a:pathLst>
                <a:path w="10"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8255766" y="4319368"/>
              <a:ext cx="7188" cy="3994"/>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8251453" y="4339016"/>
              <a:ext cx="7188" cy="4473"/>
            </a:xfrm>
            <a:custGeom>
              <a:avLst/>
              <a:gdLst/>
              <a:ahLst/>
              <a:cxnLst/>
              <a:rect l="l" t="t" r="r" b="b"/>
              <a:pathLst>
                <a:path w="45" h="28" extrusionOk="0">
                  <a:moveTo>
                    <a:pt x="45" y="1"/>
                  </a:moveTo>
                  <a:lnTo>
                    <a:pt x="1"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8240431" y="4331189"/>
              <a:ext cx="7508" cy="3355"/>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8219025" y="4264257"/>
              <a:ext cx="14217" cy="1597"/>
            </a:xfrm>
            <a:custGeom>
              <a:avLst/>
              <a:gdLst/>
              <a:ahLst/>
              <a:cxnLst/>
              <a:rect l="l" t="t" r="r" b="b"/>
              <a:pathLst>
                <a:path w="89" h="10" extrusionOk="0">
                  <a:moveTo>
                    <a:pt x="1" y="1"/>
                  </a:moveTo>
                  <a:lnTo>
                    <a:pt x="1"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8149378" y="4186303"/>
              <a:ext cx="21885" cy="9105"/>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8165512" y="4195249"/>
              <a:ext cx="1438" cy="1597"/>
            </a:xfrm>
            <a:custGeom>
              <a:avLst/>
              <a:gdLst/>
              <a:ahLst/>
              <a:cxnLst/>
              <a:rect l="l" t="t" r="r" b="b"/>
              <a:pathLst>
                <a:path w="9" h="10" extrusionOk="0">
                  <a:moveTo>
                    <a:pt x="0" y="0"/>
                  </a:moveTo>
                  <a:cubicBezTo>
                    <a:pt x="0" y="9"/>
                    <a:pt x="0" y="9"/>
                    <a:pt x="0" y="9"/>
                  </a:cubicBez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8351611" y="4508343"/>
              <a:ext cx="5751" cy="1597"/>
            </a:xfrm>
            <a:custGeom>
              <a:avLst/>
              <a:gdLst/>
              <a:ahLst/>
              <a:cxnLst/>
              <a:rect l="l" t="t" r="r" b="b"/>
              <a:pathLst>
                <a:path w="36" h="10" extrusionOk="0">
                  <a:moveTo>
                    <a:pt x="27" y="0"/>
                  </a:moveTo>
                  <a:lnTo>
                    <a:pt x="1"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8353049" y="4515372"/>
              <a:ext cx="7188" cy="4473"/>
            </a:xfrm>
            <a:custGeom>
              <a:avLst/>
              <a:gdLst/>
              <a:ahLst/>
              <a:cxnLst/>
              <a:rect l="l" t="t" r="r" b="b"/>
              <a:pathLst>
                <a:path w="45" h="28" extrusionOk="0">
                  <a:moveTo>
                    <a:pt x="0" y="1"/>
                  </a:moveTo>
                  <a:lnTo>
                    <a:pt x="36" y="27"/>
                  </a:lnTo>
                  <a:cubicBezTo>
                    <a:pt x="36" y="27"/>
                    <a:pt x="36" y="18"/>
                    <a:pt x="45"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8423495" y="4176878"/>
              <a:ext cx="3035" cy="4313"/>
            </a:xfrm>
            <a:custGeom>
              <a:avLst/>
              <a:gdLst/>
              <a:ahLst/>
              <a:cxnLst/>
              <a:rect l="l" t="t" r="r" b="b"/>
              <a:pathLst>
                <a:path w="19" h="27" extrusionOk="0">
                  <a:moveTo>
                    <a:pt x="10" y="0"/>
                  </a:moveTo>
                  <a:lnTo>
                    <a:pt x="1" y="9"/>
                  </a:lnTo>
                  <a:cubicBezTo>
                    <a:pt x="10" y="27"/>
                    <a:pt x="10" y="27"/>
                    <a:pt x="19" y="27"/>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8472855" y="4182469"/>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8537870" y="4174003"/>
              <a:ext cx="11342" cy="3994"/>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8828441" y="4217772"/>
              <a:ext cx="361178" cy="313255"/>
            </a:xfrm>
            <a:custGeom>
              <a:avLst/>
              <a:gdLst/>
              <a:ahLst/>
              <a:cxnLst/>
              <a:rect l="l" t="t" r="r" b="b"/>
              <a:pathLst>
                <a:path w="2261" h="1961" extrusionOk="0">
                  <a:moveTo>
                    <a:pt x="0" y="1"/>
                  </a:moveTo>
                  <a:lnTo>
                    <a:pt x="1130" y="1961"/>
                  </a:lnTo>
                  <a:lnTo>
                    <a:pt x="226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9031793" y="4512976"/>
              <a:ext cx="6869" cy="3035"/>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9006074" y="4497001"/>
              <a:ext cx="5751" cy="1597"/>
            </a:xfrm>
            <a:custGeom>
              <a:avLst/>
              <a:gdLst/>
              <a:ahLst/>
              <a:cxnLst/>
              <a:rect l="l" t="t" r="r" b="b"/>
              <a:pathLst>
                <a:path w="36"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8992017" y="4475915"/>
              <a:ext cx="17092" cy="14217"/>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9004637" y="4456107"/>
              <a:ext cx="3035" cy="3035"/>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9007512" y="4458024"/>
              <a:ext cx="1278" cy="1438"/>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9000483" y="4444766"/>
              <a:ext cx="5751" cy="5910"/>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8993455" y="4449079"/>
              <a:ext cx="2875" cy="1597"/>
            </a:xfrm>
            <a:custGeom>
              <a:avLst/>
              <a:gdLst/>
              <a:ahLst/>
              <a:cxnLst/>
              <a:rect l="l" t="t" r="r" b="b"/>
              <a:pathLst>
                <a:path w="18"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8993614" y="4450516"/>
              <a:ext cx="5591" cy="1597"/>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8994733" y="4454670"/>
              <a:ext cx="7508" cy="6230"/>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8987704" y="4479909"/>
              <a:ext cx="4473" cy="4633"/>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8987704" y="4427993"/>
              <a:ext cx="5910" cy="5751"/>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8983551" y="4430708"/>
              <a:ext cx="4313" cy="3195"/>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8984988" y="4451954"/>
              <a:ext cx="8626" cy="4313"/>
            </a:xfrm>
            <a:custGeom>
              <a:avLst/>
              <a:gdLst/>
              <a:ahLst/>
              <a:cxnLst/>
              <a:rect l="l" t="t" r="r" b="b"/>
              <a:pathLst>
                <a:path w="54" h="27" extrusionOk="0">
                  <a:moveTo>
                    <a:pt x="0" y="0"/>
                  </a:moveTo>
                  <a:lnTo>
                    <a:pt x="0" y="9"/>
                  </a:lnTo>
                  <a:lnTo>
                    <a:pt x="53" y="27"/>
                  </a:lnTo>
                  <a:lnTo>
                    <a:pt x="53" y="27"/>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8983551"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8979238" y="4401156"/>
              <a:ext cx="8626" cy="7188"/>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8973647"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8980675" y="4419526"/>
              <a:ext cx="3035" cy="5751"/>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8979238" y="4420964"/>
              <a:ext cx="1597" cy="2875"/>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8980675"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8973647"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8976522" y="4430708"/>
              <a:ext cx="5751" cy="4473"/>
            </a:xfrm>
            <a:custGeom>
              <a:avLst/>
              <a:gdLst/>
              <a:ahLst/>
              <a:cxnLst/>
              <a:rect l="l" t="t" r="r" b="b"/>
              <a:pathLst>
                <a:path w="36" h="28" extrusionOk="0">
                  <a:moveTo>
                    <a:pt x="0" y="1"/>
                  </a:moveTo>
                  <a:lnTo>
                    <a:pt x="9" y="27"/>
                  </a:lnTo>
                  <a:cubicBezTo>
                    <a:pt x="18" y="19"/>
                    <a:pt x="18" y="10"/>
                    <a:pt x="35"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8973647" y="4429430"/>
              <a:ext cx="3035" cy="1438"/>
            </a:xfrm>
            <a:custGeom>
              <a:avLst/>
              <a:gdLst/>
              <a:ahLst/>
              <a:cxnLst/>
              <a:rect l="l" t="t" r="r" b="b"/>
              <a:pathLst>
                <a:path w="19"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8968056" y="4404031"/>
              <a:ext cx="7188" cy="7188"/>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8975084" y="4415213"/>
              <a:ext cx="1597" cy="1278"/>
            </a:xfrm>
            <a:custGeom>
              <a:avLst/>
              <a:gdLst/>
              <a:ahLst/>
              <a:cxnLst/>
              <a:rect l="l" t="t" r="r" b="b"/>
              <a:pathLst>
                <a:path w="10" h="8" extrusionOk="0">
                  <a:moveTo>
                    <a:pt x="0" y="1"/>
                  </a:moveTo>
                  <a:cubicBezTo>
                    <a:pt x="0" y="5"/>
                    <a:pt x="0" y="7"/>
                    <a:pt x="1"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8956714" y="4385661"/>
              <a:ext cx="1597" cy="1597"/>
            </a:xfrm>
            <a:custGeom>
              <a:avLst/>
              <a:gdLst/>
              <a:ahLst/>
              <a:cxnLst/>
              <a:rect l="l" t="t" r="r" b="b"/>
              <a:pathLst>
                <a:path w="10" h="10" extrusionOk="0">
                  <a:moveTo>
                    <a:pt x="1" y="0"/>
                  </a:moveTo>
                  <a:cubicBezTo>
                    <a:pt x="1" y="0"/>
                    <a:pt x="1" y="9"/>
                    <a:pt x="1"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8969493" y="4411060"/>
              <a:ext cx="2875" cy="2875"/>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8968056" y="4395565"/>
              <a:ext cx="2875" cy="4313"/>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8976522" y="4413776"/>
              <a:ext cx="1438" cy="1597"/>
            </a:xfrm>
            <a:custGeom>
              <a:avLst/>
              <a:gdLst/>
              <a:ahLst/>
              <a:cxnLst/>
              <a:rect l="l" t="t" r="r" b="b"/>
              <a:pathLst>
                <a:path w="9"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8972209" y="4413776"/>
              <a:ext cx="4473" cy="1597"/>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8925724"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8958152" y="4385661"/>
              <a:ext cx="5751" cy="862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8952561" y="4394127"/>
              <a:ext cx="15655" cy="13418"/>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8962305" y="4446203"/>
              <a:ext cx="1597" cy="1597"/>
            </a:xfrm>
            <a:custGeom>
              <a:avLst/>
              <a:gdLst/>
              <a:ahLst/>
              <a:cxnLst/>
              <a:rect l="l" t="t" r="r" b="b"/>
              <a:pathLst>
                <a:path w="10" h="10" extrusionOk="0">
                  <a:moveTo>
                    <a:pt x="10" y="1"/>
                  </a:moveTo>
                  <a:cubicBezTo>
                    <a:pt x="1" y="1"/>
                    <a:pt x="1" y="1"/>
                    <a:pt x="1" y="10"/>
                  </a:cubicBez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8963743" y="4433584"/>
              <a:ext cx="8626" cy="13738"/>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8955276" y="4418089"/>
              <a:ext cx="7188" cy="6070"/>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8955276"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8953839" y="4374319"/>
              <a:ext cx="4473" cy="3035"/>
            </a:xfrm>
            <a:custGeom>
              <a:avLst/>
              <a:gdLst/>
              <a:ahLst/>
              <a:cxnLst/>
              <a:rect l="l" t="t" r="r" b="b"/>
              <a:pathLst>
                <a:path w="28" h="19" extrusionOk="0">
                  <a:moveTo>
                    <a:pt x="10"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9100642" y="4188220"/>
              <a:ext cx="1438" cy="1438"/>
            </a:xfrm>
            <a:custGeom>
              <a:avLst/>
              <a:gdLst/>
              <a:ahLst/>
              <a:cxnLst/>
              <a:rect l="l" t="t" r="r" b="b"/>
              <a:pathLst>
                <a:path w="9"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9086425" y="4189498"/>
              <a:ext cx="1597" cy="3035"/>
            </a:xfrm>
            <a:custGeom>
              <a:avLst/>
              <a:gdLst/>
              <a:ahLst/>
              <a:cxnLst/>
              <a:rect l="l" t="t" r="r" b="b"/>
              <a:pathLst>
                <a:path w="10" h="19" extrusionOk="0">
                  <a:moveTo>
                    <a:pt x="1" y="1"/>
                  </a:moveTo>
                  <a:lnTo>
                    <a:pt x="1" y="19"/>
                  </a:lnTo>
                  <a:cubicBezTo>
                    <a:pt x="1" y="10"/>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8880517" y="4247325"/>
              <a:ext cx="14537" cy="8786"/>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8970771" y="4214897"/>
              <a:ext cx="3035" cy="5910"/>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8976522" y="4195249"/>
              <a:ext cx="2875" cy="4313"/>
            </a:xfrm>
            <a:custGeom>
              <a:avLst/>
              <a:gdLst/>
              <a:ahLst/>
              <a:cxnLst/>
              <a:rect l="l" t="t" r="r" b="b"/>
              <a:pathLst>
                <a:path w="18"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9223324" y="4179754"/>
              <a:ext cx="12779" cy="5751"/>
            </a:xfrm>
            <a:custGeom>
              <a:avLst/>
              <a:gdLst/>
              <a:ahLst/>
              <a:cxnLst/>
              <a:rect l="l" t="t" r="r" b="b"/>
              <a:pathLst>
                <a:path w="80" h="36" extrusionOk="0">
                  <a:moveTo>
                    <a:pt x="80" y="0"/>
                  </a:moveTo>
                  <a:cubicBezTo>
                    <a:pt x="36" y="0"/>
                    <a:pt x="27" y="18"/>
                    <a:pt x="0"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8906715" y="4296845"/>
              <a:ext cx="3674" cy="7348"/>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9094891" y="4241734"/>
              <a:ext cx="1597" cy="3035"/>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8905916" y="4291094"/>
              <a:ext cx="4473" cy="5910"/>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9083709"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9000483" y="4497001"/>
              <a:ext cx="1597" cy="3035"/>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8939781" y="4346205"/>
              <a:ext cx="1597" cy="1438"/>
            </a:xfrm>
            <a:custGeom>
              <a:avLst/>
              <a:gdLst/>
              <a:ahLst/>
              <a:cxnLst/>
              <a:rect l="l" t="t" r="r" b="b"/>
              <a:pathLst>
                <a:path w="10" h="9" extrusionOk="0">
                  <a:moveTo>
                    <a:pt x="1" y="0"/>
                  </a:moveTo>
                  <a:cubicBezTo>
                    <a:pt x="9"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892428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8869335"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893834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8941219" y="4348920"/>
              <a:ext cx="1597" cy="1597"/>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8938344" y="4344767"/>
              <a:ext cx="1597" cy="2875"/>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914568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8865022"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8865022" y="4190936"/>
              <a:ext cx="11501" cy="18530"/>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8776206"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8976522"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9221886" y="4183907"/>
              <a:ext cx="1597" cy="1597"/>
            </a:xfrm>
            <a:custGeom>
              <a:avLst/>
              <a:gdLst/>
              <a:ahLst/>
              <a:cxnLst/>
              <a:rect l="l" t="t" r="r" b="b"/>
              <a:pathLst>
                <a:path w="10" h="10" extrusionOk="0">
                  <a:moveTo>
                    <a:pt x="9" y="1"/>
                  </a:moveTo>
                  <a:lnTo>
                    <a:pt x="1"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8832595" y="4270008"/>
              <a:ext cx="1597" cy="4313"/>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8948248" y="4358824"/>
              <a:ext cx="3035" cy="4473"/>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8936906" y="4406108"/>
              <a:ext cx="4473" cy="3674"/>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8932753" y="4374319"/>
              <a:ext cx="10064" cy="5751"/>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8936906" y="4380070"/>
              <a:ext cx="4473" cy="2875"/>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8930197" y="4340614"/>
              <a:ext cx="10862" cy="3195"/>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8922849" y="4379910"/>
              <a:ext cx="5751" cy="4473"/>
            </a:xfrm>
            <a:custGeom>
              <a:avLst/>
              <a:gdLst/>
              <a:ahLst/>
              <a:cxnLst/>
              <a:rect l="l" t="t" r="r" b="b"/>
              <a:pathLst>
                <a:path w="36" h="28" extrusionOk="0">
                  <a:moveTo>
                    <a:pt x="36" y="1"/>
                  </a:moveTo>
                  <a:lnTo>
                    <a:pt x="1"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8917258" y="4362818"/>
              <a:ext cx="2875" cy="4633"/>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8919973" y="4367291"/>
              <a:ext cx="3035" cy="3035"/>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8918695" y="4374319"/>
              <a:ext cx="1438" cy="5751"/>
            </a:xfrm>
            <a:custGeom>
              <a:avLst/>
              <a:gdLst/>
              <a:ahLst/>
              <a:cxnLst/>
              <a:rect l="l" t="t" r="r" b="b"/>
              <a:pathLst>
                <a:path w="9"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8887546" y="4319368"/>
              <a:ext cx="7348" cy="3994"/>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8883392" y="4339016"/>
              <a:ext cx="7188" cy="4473"/>
            </a:xfrm>
            <a:custGeom>
              <a:avLst/>
              <a:gdLst/>
              <a:ahLst/>
              <a:cxnLst/>
              <a:rect l="l" t="t" r="r" b="b"/>
              <a:pathLst>
                <a:path w="45" h="28" extrusionOk="0">
                  <a:moveTo>
                    <a:pt x="45" y="1"/>
                  </a:moveTo>
                  <a:lnTo>
                    <a:pt x="0"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8872370" y="4331189"/>
              <a:ext cx="7508" cy="3355"/>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8850965" y="4264257"/>
              <a:ext cx="14217" cy="1597"/>
            </a:xfrm>
            <a:custGeom>
              <a:avLst/>
              <a:gdLst/>
              <a:ahLst/>
              <a:cxnLst/>
              <a:rect l="l" t="t" r="r" b="b"/>
              <a:pathLst>
                <a:path w="89" h="10" extrusionOk="0">
                  <a:moveTo>
                    <a:pt x="0" y="1"/>
                  </a:moveTo>
                  <a:lnTo>
                    <a:pt x="9"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8781317" y="4186303"/>
              <a:ext cx="21885" cy="9105"/>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8797292" y="4195249"/>
              <a:ext cx="1597" cy="1597"/>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8983551" y="4508343"/>
              <a:ext cx="5751" cy="1597"/>
            </a:xfrm>
            <a:custGeom>
              <a:avLst/>
              <a:gdLst/>
              <a:ahLst/>
              <a:cxnLst/>
              <a:rect l="l" t="t" r="r" b="b"/>
              <a:pathLst>
                <a:path w="36" h="10" extrusionOk="0">
                  <a:moveTo>
                    <a:pt x="27" y="0"/>
                  </a:moveTo>
                  <a:lnTo>
                    <a:pt x="0"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8984988" y="4515372"/>
              <a:ext cx="7188" cy="4473"/>
            </a:xfrm>
            <a:custGeom>
              <a:avLst/>
              <a:gdLst/>
              <a:ahLst/>
              <a:cxnLst/>
              <a:rect l="l" t="t" r="r" b="b"/>
              <a:pathLst>
                <a:path w="45" h="28" extrusionOk="0">
                  <a:moveTo>
                    <a:pt x="0" y="1"/>
                  </a:moveTo>
                  <a:lnTo>
                    <a:pt x="35" y="27"/>
                  </a:lnTo>
                  <a:cubicBezTo>
                    <a:pt x="35" y="27"/>
                    <a:pt x="35" y="18"/>
                    <a:pt x="44"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9055435" y="4176878"/>
              <a:ext cx="4473" cy="4313"/>
            </a:xfrm>
            <a:custGeom>
              <a:avLst/>
              <a:gdLst/>
              <a:ahLst/>
              <a:cxnLst/>
              <a:rect l="l" t="t" r="r" b="b"/>
              <a:pathLst>
                <a:path w="28" h="27" extrusionOk="0">
                  <a:moveTo>
                    <a:pt x="9" y="0"/>
                  </a:moveTo>
                  <a:lnTo>
                    <a:pt x="1"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9104795" y="4182469"/>
              <a:ext cx="1597" cy="7188"/>
            </a:xfrm>
            <a:custGeom>
              <a:avLst/>
              <a:gdLst/>
              <a:ahLst/>
              <a:cxnLst/>
              <a:rect l="l" t="t" r="r" b="b"/>
              <a:pathLst>
                <a:path w="10" h="45" extrusionOk="0">
                  <a:moveTo>
                    <a:pt x="1" y="1"/>
                  </a:moveTo>
                  <a:lnTo>
                    <a:pt x="1"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9169650" y="4174003"/>
              <a:ext cx="11501" cy="3994"/>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9460221" y="4217772"/>
              <a:ext cx="361338" cy="313255"/>
            </a:xfrm>
            <a:custGeom>
              <a:avLst/>
              <a:gdLst/>
              <a:ahLst/>
              <a:cxnLst/>
              <a:rect l="l" t="t" r="r" b="b"/>
              <a:pathLst>
                <a:path w="2262" h="1961" extrusionOk="0">
                  <a:moveTo>
                    <a:pt x="1" y="1"/>
                  </a:moveTo>
                  <a:lnTo>
                    <a:pt x="1131" y="1961"/>
                  </a:lnTo>
                  <a:lnTo>
                    <a:pt x="226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9663732" y="4512976"/>
              <a:ext cx="6869" cy="3035"/>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9638014" y="4497001"/>
              <a:ext cx="5751" cy="1597"/>
            </a:xfrm>
            <a:custGeom>
              <a:avLst/>
              <a:gdLst/>
              <a:ahLst/>
              <a:cxnLst/>
              <a:rect l="l" t="t" r="r" b="b"/>
              <a:pathLst>
                <a:path w="36" h="10" extrusionOk="0">
                  <a:moveTo>
                    <a:pt x="0"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9623957" y="4475915"/>
              <a:ext cx="16933" cy="14217"/>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9636576" y="4456107"/>
              <a:ext cx="3035" cy="3035"/>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9639452" y="4458024"/>
              <a:ext cx="1278" cy="1438"/>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9632423" y="4444766"/>
              <a:ext cx="5751" cy="5910"/>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9625234" y="4449079"/>
              <a:ext cx="3035" cy="1597"/>
            </a:xfrm>
            <a:custGeom>
              <a:avLst/>
              <a:gdLst/>
              <a:ahLst/>
              <a:cxnLst/>
              <a:rect l="l" t="t" r="r" b="b"/>
              <a:pathLst>
                <a:path w="19" h="10" extrusionOk="0">
                  <a:moveTo>
                    <a:pt x="1" y="1"/>
                  </a:moveTo>
                  <a:lnTo>
                    <a:pt x="10" y="9"/>
                  </a:lnTo>
                  <a:cubicBezTo>
                    <a:pt x="19" y="1"/>
                    <a:pt x="1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9625394" y="4450516"/>
              <a:ext cx="5751" cy="1597"/>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9626672" y="4454670"/>
              <a:ext cx="7348" cy="6230"/>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9621081" y="4479909"/>
              <a:ext cx="3035" cy="4633"/>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9619643" y="4427993"/>
              <a:ext cx="5751" cy="5751"/>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9615490" y="4430708"/>
              <a:ext cx="4313" cy="3195"/>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9616768" y="4451954"/>
              <a:ext cx="8626" cy="4313"/>
            </a:xfrm>
            <a:custGeom>
              <a:avLst/>
              <a:gdLst/>
              <a:ahLst/>
              <a:cxnLst/>
              <a:rect l="l" t="t" r="r" b="b"/>
              <a:pathLst>
                <a:path w="54" h="27" extrusionOk="0">
                  <a:moveTo>
                    <a:pt x="1" y="0"/>
                  </a:moveTo>
                  <a:lnTo>
                    <a:pt x="1" y="9"/>
                  </a:lnTo>
                  <a:lnTo>
                    <a:pt x="54"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9615490"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9611177" y="4401156"/>
              <a:ext cx="8626" cy="7188"/>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9605586"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9612615" y="4419526"/>
              <a:ext cx="3035" cy="5751"/>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9611177" y="4420964"/>
              <a:ext cx="1597" cy="2875"/>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9612615" y="4425117"/>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9605586"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9608302" y="4430708"/>
              <a:ext cx="5910" cy="4473"/>
            </a:xfrm>
            <a:custGeom>
              <a:avLst/>
              <a:gdLst/>
              <a:ahLst/>
              <a:cxnLst/>
              <a:rect l="l" t="t" r="r" b="b"/>
              <a:pathLst>
                <a:path w="37" h="28" extrusionOk="0">
                  <a:moveTo>
                    <a:pt x="1" y="1"/>
                  </a:moveTo>
                  <a:lnTo>
                    <a:pt x="10" y="27"/>
                  </a:lnTo>
                  <a:cubicBezTo>
                    <a:pt x="19" y="19"/>
                    <a:pt x="27" y="10"/>
                    <a:pt x="36"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9605586" y="4429430"/>
              <a:ext cx="2875" cy="1438"/>
            </a:xfrm>
            <a:custGeom>
              <a:avLst/>
              <a:gdLst/>
              <a:ahLst/>
              <a:cxnLst/>
              <a:rect l="l" t="t" r="r" b="b"/>
              <a:pathLst>
                <a:path w="18"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9599835" y="4404031"/>
              <a:ext cx="7348" cy="7188"/>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9607024" y="4415213"/>
              <a:ext cx="1438" cy="1597"/>
            </a:xfrm>
            <a:custGeom>
              <a:avLst/>
              <a:gdLst/>
              <a:ahLst/>
              <a:cxnLst/>
              <a:rect l="l" t="t" r="r" b="b"/>
              <a:pathLst>
                <a:path w="9" h="10" extrusionOk="0">
                  <a:moveTo>
                    <a:pt x="9" y="1"/>
                  </a:moveTo>
                  <a:lnTo>
                    <a:pt x="9" y="1"/>
                  </a:lnTo>
                  <a:cubicBezTo>
                    <a:pt x="0" y="10"/>
                    <a:pt x="0"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9588654" y="4385661"/>
              <a:ext cx="1597" cy="1597"/>
            </a:xfrm>
            <a:custGeom>
              <a:avLst/>
              <a:gdLst/>
              <a:ahLst/>
              <a:cxnLst/>
              <a:rect l="l" t="t" r="r" b="b"/>
              <a:pathLst>
                <a:path w="10" h="10" extrusionOk="0">
                  <a:moveTo>
                    <a:pt x="9" y="0"/>
                  </a:moveTo>
                  <a:cubicBezTo>
                    <a:pt x="0" y="0"/>
                    <a:pt x="0" y="9"/>
                    <a:pt x="0"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9601273" y="4411060"/>
              <a:ext cx="4473" cy="2875"/>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9599835" y="4395565"/>
              <a:ext cx="3035" cy="4313"/>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9608302" y="4413776"/>
              <a:ext cx="1597" cy="1597"/>
            </a:xfrm>
            <a:custGeom>
              <a:avLst/>
              <a:gdLst/>
              <a:ahLst/>
              <a:cxnLst/>
              <a:rect l="l" t="t" r="r" b="b"/>
              <a:pathLst>
                <a:path w="10" h="10" extrusionOk="0">
                  <a:moveTo>
                    <a:pt x="1" y="10"/>
                  </a:moveTo>
                  <a:lnTo>
                    <a:pt x="1" y="10"/>
                  </a:lnTo>
                  <a:cubicBezTo>
                    <a:pt x="10" y="1"/>
                    <a:pt x="10" y="1"/>
                    <a:pt x="1"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9604149" y="4413776"/>
              <a:ext cx="4313" cy="1597"/>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9557664" y="4387099"/>
              <a:ext cx="31150" cy="15815"/>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9590091" y="4385661"/>
              <a:ext cx="5751" cy="862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9584341" y="4394127"/>
              <a:ext cx="15655" cy="13418"/>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9594245" y="4446203"/>
              <a:ext cx="1597" cy="1597"/>
            </a:xfrm>
            <a:custGeom>
              <a:avLst/>
              <a:gdLst/>
              <a:ahLst/>
              <a:cxnLst/>
              <a:rect l="l" t="t" r="r" b="b"/>
              <a:pathLst>
                <a:path w="10" h="10" extrusionOk="0">
                  <a:moveTo>
                    <a:pt x="9" y="1"/>
                  </a:moveTo>
                  <a:cubicBezTo>
                    <a:pt x="1" y="1"/>
                    <a:pt x="1" y="1"/>
                    <a:pt x="1"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9595682" y="4433584"/>
              <a:ext cx="8626" cy="13738"/>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9587216" y="4418089"/>
              <a:ext cx="8626" cy="6070"/>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9587216" y="4381348"/>
              <a:ext cx="8626" cy="3035"/>
            </a:xfrm>
            <a:custGeom>
              <a:avLst/>
              <a:gdLst/>
              <a:ahLst/>
              <a:cxnLst/>
              <a:rect l="l" t="t" r="r" b="b"/>
              <a:pathLst>
                <a:path w="54" h="19" extrusionOk="0">
                  <a:moveTo>
                    <a:pt x="53" y="1"/>
                  </a:moveTo>
                  <a:lnTo>
                    <a:pt x="0" y="10"/>
                  </a:lnTo>
                  <a:lnTo>
                    <a:pt x="27" y="18"/>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9585778" y="4374319"/>
              <a:ext cx="4473" cy="3035"/>
            </a:xfrm>
            <a:custGeom>
              <a:avLst/>
              <a:gdLst/>
              <a:ahLst/>
              <a:cxnLst/>
              <a:rect l="l" t="t" r="r" b="b"/>
              <a:pathLst>
                <a:path w="28" h="19" extrusionOk="0">
                  <a:moveTo>
                    <a:pt x="9"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9732421" y="4188220"/>
              <a:ext cx="1597" cy="1438"/>
            </a:xfrm>
            <a:custGeom>
              <a:avLst/>
              <a:gdLst/>
              <a:ahLst/>
              <a:cxnLst/>
              <a:rect l="l" t="t" r="r" b="b"/>
              <a:pathLst>
                <a:path w="10" h="9" extrusionOk="0">
                  <a:moveTo>
                    <a:pt x="10" y="0"/>
                  </a:moveTo>
                  <a:lnTo>
                    <a:pt x="1" y="9"/>
                  </a:ln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9718364" y="4189498"/>
              <a:ext cx="1597" cy="3035"/>
            </a:xfrm>
            <a:custGeom>
              <a:avLst/>
              <a:gdLst/>
              <a:ahLst/>
              <a:cxnLst/>
              <a:rect l="l" t="t" r="r" b="b"/>
              <a:pathLst>
                <a:path w="10" h="19" extrusionOk="0">
                  <a:moveTo>
                    <a:pt x="1" y="1"/>
                  </a:moveTo>
                  <a:lnTo>
                    <a:pt x="1" y="19"/>
                  </a:lnTo>
                  <a:cubicBezTo>
                    <a:pt x="1"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9512457" y="4247325"/>
              <a:ext cx="14537" cy="8786"/>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9602711" y="4214897"/>
              <a:ext cx="3035" cy="5910"/>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9608302" y="4195249"/>
              <a:ext cx="4473" cy="4313"/>
            </a:xfrm>
            <a:custGeom>
              <a:avLst/>
              <a:gdLst/>
              <a:ahLst/>
              <a:cxnLst/>
              <a:rect l="l" t="t" r="r" b="b"/>
              <a:pathLst>
                <a:path w="28" h="27" extrusionOk="0">
                  <a:moveTo>
                    <a:pt x="1" y="0"/>
                  </a:moveTo>
                  <a:lnTo>
                    <a:pt x="27" y="27"/>
                  </a:lnTo>
                  <a:cubicBezTo>
                    <a:pt x="19"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9856541" y="4179754"/>
              <a:ext cx="11501" cy="5751"/>
            </a:xfrm>
            <a:custGeom>
              <a:avLst/>
              <a:gdLst/>
              <a:ahLst/>
              <a:cxnLst/>
              <a:rect l="l" t="t" r="r" b="b"/>
              <a:pathLst>
                <a:path w="72" h="36" extrusionOk="0">
                  <a:moveTo>
                    <a:pt x="72" y="0"/>
                  </a:moveTo>
                  <a:cubicBezTo>
                    <a:pt x="27" y="0"/>
                    <a:pt x="27" y="18"/>
                    <a:pt x="1" y="35"/>
                  </a:cubicBezTo>
                  <a:lnTo>
                    <a:pt x="72"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9538495" y="4296845"/>
              <a:ext cx="3674" cy="7348"/>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9726830" y="4241734"/>
              <a:ext cx="1597" cy="3035"/>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9537856" y="4291094"/>
              <a:ext cx="4313" cy="5910"/>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9715489" y="4457545"/>
              <a:ext cx="1597" cy="160"/>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9632423" y="4497001"/>
              <a:ext cx="1438" cy="3035"/>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9571721" y="4346205"/>
              <a:ext cx="1597" cy="1438"/>
            </a:xfrm>
            <a:custGeom>
              <a:avLst/>
              <a:gdLst/>
              <a:ahLst/>
              <a:cxnLst/>
              <a:rect l="l" t="t" r="r" b="b"/>
              <a:pathLst>
                <a:path w="10" h="9" extrusionOk="0">
                  <a:moveTo>
                    <a:pt x="0" y="0"/>
                  </a:moveTo>
                  <a:cubicBezTo>
                    <a:pt x="9"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955622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9501115" y="4291094"/>
              <a:ext cx="160" cy="1597"/>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9570283" y="4347483"/>
              <a:ext cx="1597" cy="3035"/>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9573159" y="4348920"/>
              <a:ext cx="1438" cy="1597"/>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9570283" y="4344767"/>
              <a:ext cx="1597" cy="2875"/>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9777628" y="4323521"/>
              <a:ext cx="160" cy="3035"/>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9496962" y="4193811"/>
              <a:ext cx="160" cy="1597"/>
            </a:xfrm>
            <a:custGeom>
              <a:avLst/>
              <a:gdLst/>
              <a:ahLst/>
              <a:cxnLst/>
              <a:rect l="l" t="t" r="r" b="b"/>
              <a:pathLst>
                <a:path w="1" h="10" extrusionOk="0">
                  <a:moveTo>
                    <a:pt x="0" y="0"/>
                  </a:moveTo>
                  <a:cubicBezTo>
                    <a:pt x="0" y="0"/>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9496962" y="4190936"/>
              <a:ext cx="11342" cy="18530"/>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9408145"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9608302" y="4197964"/>
              <a:ext cx="160" cy="3035"/>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9853825" y="4183907"/>
              <a:ext cx="1597" cy="1597"/>
            </a:xfrm>
            <a:custGeom>
              <a:avLst/>
              <a:gdLst/>
              <a:ahLst/>
              <a:cxnLst/>
              <a:rect l="l" t="t" r="r" b="b"/>
              <a:pathLst>
                <a:path w="10" h="10" extrusionOk="0">
                  <a:moveTo>
                    <a:pt x="9" y="1"/>
                  </a:moveTo>
                  <a:lnTo>
                    <a:pt x="0"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9464534" y="4270008"/>
              <a:ext cx="1597" cy="4313"/>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9580187" y="4358824"/>
              <a:ext cx="2875" cy="4473"/>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9568846" y="4406108"/>
              <a:ext cx="4473" cy="3674"/>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9564692" y="4374319"/>
              <a:ext cx="9904" cy="5751"/>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9568846" y="4380070"/>
              <a:ext cx="4473" cy="2875"/>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9562136" y="4340614"/>
              <a:ext cx="10703" cy="3195"/>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9554788" y="4379910"/>
              <a:ext cx="5751" cy="4473"/>
            </a:xfrm>
            <a:custGeom>
              <a:avLst/>
              <a:gdLst/>
              <a:ahLst/>
              <a:cxnLst/>
              <a:rect l="l" t="t" r="r" b="b"/>
              <a:pathLst>
                <a:path w="36" h="28" extrusionOk="0">
                  <a:moveTo>
                    <a:pt x="36" y="1"/>
                  </a:moveTo>
                  <a:lnTo>
                    <a:pt x="0"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9549197" y="4362818"/>
              <a:ext cx="2875" cy="4633"/>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9551913" y="4367291"/>
              <a:ext cx="3035" cy="3035"/>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9550475" y="4374319"/>
              <a:ext cx="1597" cy="5751"/>
            </a:xfrm>
            <a:custGeom>
              <a:avLst/>
              <a:gdLst/>
              <a:ahLst/>
              <a:cxnLst/>
              <a:rect l="l" t="t" r="r" b="b"/>
              <a:pathLst>
                <a:path w="10" h="36" extrusionOk="0">
                  <a:moveTo>
                    <a:pt x="1" y="1"/>
                  </a:moveTo>
                  <a:lnTo>
                    <a:pt x="1" y="36"/>
                  </a:lnTo>
                  <a:lnTo>
                    <a:pt x="10"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9519485" y="4319368"/>
              <a:ext cx="7188" cy="3994"/>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9515332" y="4339016"/>
              <a:ext cx="7188" cy="4473"/>
            </a:xfrm>
            <a:custGeom>
              <a:avLst/>
              <a:gdLst/>
              <a:ahLst/>
              <a:cxnLst/>
              <a:rect l="l" t="t" r="r" b="b"/>
              <a:pathLst>
                <a:path w="45" h="28" extrusionOk="0">
                  <a:moveTo>
                    <a:pt x="44" y="1"/>
                  </a:moveTo>
                  <a:lnTo>
                    <a:pt x="0" y="19"/>
                  </a:lnTo>
                  <a:lnTo>
                    <a:pt x="27" y="27"/>
                  </a:lnTo>
                  <a:cubicBezTo>
                    <a:pt x="27" y="10"/>
                    <a:pt x="35" y="10"/>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9504150" y="4331189"/>
              <a:ext cx="7668" cy="3355"/>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9482904" y="4264257"/>
              <a:ext cx="14217" cy="1597"/>
            </a:xfrm>
            <a:custGeom>
              <a:avLst/>
              <a:gdLst/>
              <a:ahLst/>
              <a:cxnLst/>
              <a:rect l="l" t="t" r="r" b="b"/>
              <a:pathLst>
                <a:path w="89" h="10" extrusionOk="0">
                  <a:moveTo>
                    <a:pt x="0" y="1"/>
                  </a:moveTo>
                  <a:lnTo>
                    <a:pt x="9" y="10"/>
                  </a:lnTo>
                  <a:lnTo>
                    <a:pt x="8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9413257" y="4186303"/>
              <a:ext cx="21725" cy="9105"/>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9429231" y="4195249"/>
              <a:ext cx="160" cy="1597"/>
            </a:xfrm>
            <a:custGeom>
              <a:avLst/>
              <a:gdLst/>
              <a:ahLst/>
              <a:cxnLst/>
              <a:rect l="l" t="t" r="r" b="b"/>
              <a:pathLst>
                <a:path w="1" h="10" extrusionOk="0">
                  <a:moveTo>
                    <a:pt x="1" y="0"/>
                  </a:moveTo>
                  <a:cubicBezTo>
                    <a:pt x="1" y="9"/>
                    <a:pt x="1" y="9"/>
                    <a:pt x="1" y="9"/>
                  </a:cubicBezTo>
                  <a:cubicBezTo>
                    <a:pt x="1"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9616768" y="4508343"/>
              <a:ext cx="4473" cy="1597"/>
            </a:xfrm>
            <a:custGeom>
              <a:avLst/>
              <a:gdLst/>
              <a:ahLst/>
              <a:cxnLst/>
              <a:rect l="l" t="t" r="r" b="b"/>
              <a:pathLst>
                <a:path w="28" h="10" extrusionOk="0">
                  <a:moveTo>
                    <a:pt x="19" y="0"/>
                  </a:moveTo>
                  <a:lnTo>
                    <a:pt x="1" y="9"/>
                  </a:lnTo>
                  <a:lnTo>
                    <a:pt x="27"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9616768" y="4515372"/>
              <a:ext cx="7348" cy="4473"/>
            </a:xfrm>
            <a:custGeom>
              <a:avLst/>
              <a:gdLst/>
              <a:ahLst/>
              <a:cxnLst/>
              <a:rect l="l" t="t" r="r" b="b"/>
              <a:pathLst>
                <a:path w="46" h="28" extrusionOk="0">
                  <a:moveTo>
                    <a:pt x="1" y="1"/>
                  </a:moveTo>
                  <a:lnTo>
                    <a:pt x="36" y="27"/>
                  </a:lnTo>
                  <a:cubicBezTo>
                    <a:pt x="36" y="27"/>
                    <a:pt x="36" y="18"/>
                    <a:pt x="45"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9687374" y="4176878"/>
              <a:ext cx="4313" cy="4313"/>
            </a:xfrm>
            <a:custGeom>
              <a:avLst/>
              <a:gdLst/>
              <a:ahLst/>
              <a:cxnLst/>
              <a:rect l="l" t="t" r="r" b="b"/>
              <a:pathLst>
                <a:path w="27" h="27" extrusionOk="0">
                  <a:moveTo>
                    <a:pt x="9" y="0"/>
                  </a:moveTo>
                  <a:lnTo>
                    <a:pt x="0"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9736734" y="4182469"/>
              <a:ext cx="1597" cy="7188"/>
            </a:xfrm>
            <a:custGeom>
              <a:avLst/>
              <a:gdLst/>
              <a:ahLst/>
              <a:cxnLst/>
              <a:rect l="l" t="t" r="r" b="b"/>
              <a:pathLst>
                <a:path w="10" h="45" extrusionOk="0">
                  <a:moveTo>
                    <a:pt x="0" y="1"/>
                  </a:moveTo>
                  <a:lnTo>
                    <a:pt x="0"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9801590" y="4174003"/>
              <a:ext cx="11501" cy="2077"/>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8000339" y="4688851"/>
              <a:ext cx="359900" cy="311977"/>
            </a:xfrm>
            <a:custGeom>
              <a:avLst/>
              <a:gdLst/>
              <a:ahLst/>
              <a:cxnLst/>
              <a:rect l="l" t="t" r="r" b="b"/>
              <a:pathLst>
                <a:path w="2253" h="1953" extrusionOk="0">
                  <a:moveTo>
                    <a:pt x="1" y="1"/>
                  </a:moveTo>
                  <a:lnTo>
                    <a:pt x="1122" y="1952"/>
                  </a:lnTo>
                  <a:lnTo>
                    <a:pt x="22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8204649" y="4983416"/>
              <a:ext cx="4633" cy="223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8176694" y="4966803"/>
              <a:ext cx="7188" cy="1438"/>
            </a:xfrm>
            <a:custGeom>
              <a:avLst/>
              <a:gdLst/>
              <a:ahLst/>
              <a:cxnLst/>
              <a:rect l="l" t="t" r="r" b="b"/>
              <a:pathLst>
                <a:path w="45" h="9" extrusionOk="0">
                  <a:moveTo>
                    <a:pt x="1"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8162636" y="4946995"/>
              <a:ext cx="18530" cy="14217"/>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8176534" y="4925909"/>
              <a:ext cx="3195" cy="2875"/>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8179569" y="4927666"/>
              <a:ext cx="1278" cy="1438"/>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8172540" y="4915366"/>
              <a:ext cx="5751" cy="4952"/>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8165512" y="4918720"/>
              <a:ext cx="2875" cy="1597"/>
            </a:xfrm>
            <a:custGeom>
              <a:avLst/>
              <a:gdLst/>
              <a:ahLst/>
              <a:cxnLst/>
              <a:rect l="l" t="t" r="r" b="b"/>
              <a:pathLst>
                <a:path w="18" h="10" extrusionOk="0">
                  <a:moveTo>
                    <a:pt x="0" y="1"/>
                  </a:moveTo>
                  <a:lnTo>
                    <a:pt x="9" y="10"/>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8165033" y="4920158"/>
              <a:ext cx="6230" cy="1597"/>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8166790" y="4924471"/>
              <a:ext cx="7188" cy="639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8159761" y="4949550"/>
              <a:ext cx="4473" cy="4633"/>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8159761" y="4897634"/>
              <a:ext cx="5910" cy="7188"/>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8155608" y="4901788"/>
              <a:ext cx="4313" cy="2556"/>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8155608" y="4921596"/>
              <a:ext cx="10064" cy="4473"/>
            </a:xfrm>
            <a:custGeom>
              <a:avLst/>
              <a:gdLst/>
              <a:ahLst/>
              <a:cxnLst/>
              <a:rect l="l" t="t" r="r" b="b"/>
              <a:pathLst>
                <a:path w="63" h="28" extrusionOk="0">
                  <a:moveTo>
                    <a:pt x="0" y="1"/>
                  </a:moveTo>
                  <a:lnTo>
                    <a:pt x="9" y="9"/>
                  </a:lnTo>
                  <a:lnTo>
                    <a:pt x="62" y="27"/>
                  </a:lnTo>
                  <a:lnTo>
                    <a:pt x="62"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8155608" y="4885015"/>
              <a:ext cx="7188" cy="160"/>
            </a:xfrm>
            <a:custGeom>
              <a:avLst/>
              <a:gdLst/>
              <a:ahLst/>
              <a:cxnLst/>
              <a:rect l="l" t="t" r="r" b="b"/>
              <a:pathLst>
                <a:path w="45" h="1" extrusionOk="0">
                  <a:moveTo>
                    <a:pt x="18" y="0"/>
                  </a:moveTo>
                  <a:lnTo>
                    <a:pt x="44" y="0"/>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8151295" y="4870798"/>
              <a:ext cx="8626" cy="7188"/>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8145704" y="4869360"/>
              <a:ext cx="5751" cy="1597"/>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8151295" y="4890606"/>
              <a:ext cx="4473" cy="4313"/>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8151295" y="4890606"/>
              <a:ext cx="160" cy="3035"/>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8152732" y="4894759"/>
              <a:ext cx="160" cy="1597"/>
            </a:xfrm>
            <a:custGeom>
              <a:avLst/>
              <a:gdLst/>
              <a:ahLst/>
              <a:cxnLst/>
              <a:rect l="l" t="t" r="r" b="b"/>
              <a:pathLst>
                <a:path w="1" h="10" extrusionOk="0">
                  <a:moveTo>
                    <a:pt x="1" y="1"/>
                  </a:moveTo>
                  <a:lnTo>
                    <a:pt x="1" y="1"/>
                  </a:ln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8145704" y="4911212"/>
              <a:ext cx="10064" cy="4952"/>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8148579" y="4900510"/>
              <a:ext cx="5751" cy="4313"/>
            </a:xfrm>
            <a:custGeom>
              <a:avLst/>
              <a:gdLst/>
              <a:ahLst/>
              <a:cxnLst/>
              <a:rect l="l" t="t" r="r" b="b"/>
              <a:pathLst>
                <a:path w="36" h="27" extrusionOk="0">
                  <a:moveTo>
                    <a:pt x="0" y="0"/>
                  </a:moveTo>
                  <a:lnTo>
                    <a:pt x="9" y="27"/>
                  </a:lnTo>
                  <a:cubicBezTo>
                    <a:pt x="9" y="18"/>
                    <a:pt x="18" y="9"/>
                    <a:pt x="35" y="9"/>
                  </a:cubicBez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8145704" y="4899072"/>
              <a:ext cx="3035" cy="1597"/>
            </a:xfrm>
            <a:custGeom>
              <a:avLst/>
              <a:gdLst/>
              <a:ahLst/>
              <a:cxnLst/>
              <a:rect l="l" t="t" r="r" b="b"/>
              <a:pathLst>
                <a:path w="19"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8140113" y="4873673"/>
              <a:ext cx="5751" cy="7188"/>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8147142" y="4886293"/>
              <a:ext cx="1597" cy="160"/>
            </a:xfrm>
            <a:custGeom>
              <a:avLst/>
              <a:gdLst/>
              <a:ahLst/>
              <a:cxnLst/>
              <a:rect l="l" t="t" r="r" b="b"/>
              <a:pathLst>
                <a:path w="10" h="1" extrusionOk="0">
                  <a:moveTo>
                    <a:pt x="9" y="1"/>
                  </a:moveTo>
                  <a:lnTo>
                    <a:pt x="0" y="1"/>
                  </a:lnTo>
                  <a:cubicBezTo>
                    <a:pt x="0" y="1"/>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812877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8140113" y="4880702"/>
              <a:ext cx="4313" cy="3035"/>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8140113" y="4865207"/>
              <a:ext cx="1438" cy="4313"/>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8148579" y="4883897"/>
              <a:ext cx="799" cy="1278"/>
            </a:xfrm>
            <a:custGeom>
              <a:avLst/>
              <a:gdLst/>
              <a:ahLst/>
              <a:cxnLst/>
              <a:rect l="l" t="t" r="r" b="b"/>
              <a:pathLst>
                <a:path w="5" h="8" extrusionOk="0">
                  <a:moveTo>
                    <a:pt x="3" y="0"/>
                  </a:moveTo>
                  <a:cubicBezTo>
                    <a:pt x="2" y="0"/>
                    <a:pt x="0" y="3"/>
                    <a:pt x="0" y="7"/>
                  </a:cubicBezTo>
                  <a:cubicBezTo>
                    <a:pt x="4" y="3"/>
                    <a:pt x="4"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8144266" y="4883577"/>
              <a:ext cx="4473" cy="2875"/>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8096344" y="4856740"/>
              <a:ext cx="32587" cy="15815"/>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8128771" y="4855622"/>
              <a:ext cx="7188" cy="8307"/>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8124458" y="4865207"/>
              <a:ext cx="15815" cy="11981"/>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8132924" y="4916005"/>
              <a:ext cx="1597" cy="1597"/>
            </a:xfrm>
            <a:custGeom>
              <a:avLst/>
              <a:gdLst/>
              <a:ahLst/>
              <a:cxnLst/>
              <a:rect l="l" t="t" r="r" b="b"/>
              <a:pathLst>
                <a:path w="10" h="10" extrusionOk="0">
                  <a:moveTo>
                    <a:pt x="10" y="0"/>
                  </a:moveTo>
                  <a:cubicBezTo>
                    <a:pt x="10" y="0"/>
                    <a:pt x="1" y="0"/>
                    <a:pt x="10"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8134362" y="4903225"/>
              <a:ext cx="10064" cy="14377"/>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8127333" y="4887730"/>
              <a:ext cx="7188" cy="6070"/>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8127333" y="4852427"/>
              <a:ext cx="8626" cy="1597"/>
            </a:xfrm>
            <a:custGeom>
              <a:avLst/>
              <a:gdLst/>
              <a:ahLst/>
              <a:cxnLst/>
              <a:rect l="l" t="t" r="r" b="b"/>
              <a:pathLst>
                <a:path w="54" h="10" extrusionOk="0">
                  <a:moveTo>
                    <a:pt x="1" y="1"/>
                  </a:moveTo>
                  <a:lnTo>
                    <a:pt x="27" y="10"/>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8125896" y="4843961"/>
              <a:ext cx="4473" cy="3035"/>
            </a:xfrm>
            <a:custGeom>
              <a:avLst/>
              <a:gdLst/>
              <a:ahLst/>
              <a:cxnLst/>
              <a:rect l="l" t="t" r="r" b="b"/>
              <a:pathLst>
                <a:path w="28" h="19" extrusionOk="0">
                  <a:moveTo>
                    <a:pt x="10" y="1"/>
                  </a:moveTo>
                  <a:lnTo>
                    <a:pt x="1" y="19"/>
                  </a:lnTo>
                  <a:lnTo>
                    <a:pt x="27" y="10"/>
                  </a:ln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8272699" y="4657862"/>
              <a:ext cx="1438" cy="3035"/>
            </a:xfrm>
            <a:custGeom>
              <a:avLst/>
              <a:gdLst/>
              <a:ahLst/>
              <a:cxnLst/>
              <a:rect l="l" t="t" r="r" b="b"/>
              <a:pathLst>
                <a:path w="9" h="19" extrusionOk="0">
                  <a:moveTo>
                    <a:pt x="9" y="0"/>
                  </a:moveTo>
                  <a:lnTo>
                    <a:pt x="9" y="0"/>
                  </a:lnTo>
                  <a:cubicBezTo>
                    <a:pt x="0" y="9"/>
                    <a:pt x="0" y="9"/>
                    <a:pt x="0"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8258482"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8052574" y="4718564"/>
              <a:ext cx="13898" cy="7188"/>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8142828" y="4686136"/>
              <a:ext cx="3035" cy="4313"/>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8148579" y="4666328"/>
              <a:ext cx="2875" cy="3035"/>
            </a:xfrm>
            <a:custGeom>
              <a:avLst/>
              <a:gdLst/>
              <a:ahLst/>
              <a:cxnLst/>
              <a:rect l="l" t="t" r="r" b="b"/>
              <a:pathLst>
                <a:path w="18" h="19" extrusionOk="0">
                  <a:moveTo>
                    <a:pt x="0" y="0"/>
                  </a:moveTo>
                  <a:lnTo>
                    <a:pt x="18" y="18"/>
                  </a:lnTo>
                  <a:cubicBezTo>
                    <a:pt x="18"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8395381" y="4649395"/>
              <a:ext cx="11342" cy="5751"/>
            </a:xfrm>
            <a:custGeom>
              <a:avLst/>
              <a:gdLst/>
              <a:ahLst/>
              <a:cxnLst/>
              <a:rect l="l" t="t" r="r" b="b"/>
              <a:pathLst>
                <a:path w="71" h="36" extrusionOk="0">
                  <a:moveTo>
                    <a:pt x="71" y="0"/>
                  </a:moveTo>
                  <a:cubicBezTo>
                    <a:pt x="36" y="0"/>
                    <a:pt x="27" y="18"/>
                    <a:pt x="0" y="36"/>
                  </a:cubicBezTo>
                  <a:lnTo>
                    <a:pt x="7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8078612" y="4766486"/>
              <a:ext cx="3834" cy="750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8266948" y="4711375"/>
              <a:ext cx="1597" cy="3035"/>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8077973" y="4760895"/>
              <a:ext cx="4473" cy="5751"/>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8255766" y="4927187"/>
              <a:ext cx="1438" cy="160"/>
            </a:xfrm>
            <a:custGeom>
              <a:avLst/>
              <a:gdLst/>
              <a:ahLst/>
              <a:cxnLst/>
              <a:rect l="l" t="t" r="r" b="b"/>
              <a:pathLst>
                <a:path w="9" h="1" extrusionOk="0">
                  <a:moveTo>
                    <a:pt x="9" y="1"/>
                  </a:moveTo>
                  <a:cubicBezTo>
                    <a:pt x="0" y="1"/>
                    <a:pt x="0"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8172540" y="4966803"/>
              <a:ext cx="1438" cy="2875"/>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8111839"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8094906" y="4834217"/>
              <a:ext cx="3035" cy="160"/>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8039955" y="4762173"/>
              <a:ext cx="1438" cy="160"/>
            </a:xfrm>
            <a:custGeom>
              <a:avLst/>
              <a:gdLst/>
              <a:ahLst/>
              <a:cxnLst/>
              <a:rect l="l" t="t" r="r" b="b"/>
              <a:pathLst>
                <a:path w="9" h="1" extrusionOk="0">
                  <a:moveTo>
                    <a:pt x="9" y="1"/>
                  </a:moveTo>
                  <a:lnTo>
                    <a:pt x="9"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8110401" y="4817284"/>
              <a:ext cx="160" cy="2875"/>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8111839" y="4818722"/>
              <a:ext cx="2396" cy="1438"/>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8110401" y="4814409"/>
              <a:ext cx="1597" cy="3035"/>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8316308" y="4793323"/>
              <a:ext cx="1597" cy="2396"/>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8037079" y="4664890"/>
              <a:ext cx="160" cy="160"/>
            </a:xfrm>
            <a:custGeom>
              <a:avLst/>
              <a:gdLst/>
              <a:ahLst/>
              <a:cxnLst/>
              <a:rect l="l" t="t" r="r" b="b"/>
              <a:pathLst>
                <a:path w="1" h="1" extrusionOk="0">
                  <a:moveTo>
                    <a:pt x="1" y="1"/>
                  </a:moveTo>
                  <a:cubicBezTo>
                    <a:pt x="1" y="1"/>
                    <a:pt x="1" y="1"/>
                    <a:pt x="1" y="1"/>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8037079" y="4660737"/>
              <a:ext cx="11501" cy="18370"/>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7946825" y="4642367"/>
              <a:ext cx="478269" cy="352711"/>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8147142" y="4667766"/>
              <a:ext cx="1597" cy="4313"/>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8393943"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8003214" y="4739649"/>
              <a:ext cx="3035" cy="4473"/>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8118867" y="4828466"/>
              <a:ext cx="4473" cy="4473"/>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8108963" y="4875750"/>
              <a:ext cx="4473" cy="3674"/>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8103372" y="4843961"/>
              <a:ext cx="11501" cy="5910"/>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8108963" y="4849712"/>
              <a:ext cx="4473" cy="2875"/>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8102573" y="4810735"/>
              <a:ext cx="10064" cy="3355"/>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8094906" y="4849712"/>
              <a:ext cx="5751" cy="4313"/>
            </a:xfrm>
            <a:custGeom>
              <a:avLst/>
              <a:gdLst/>
              <a:ahLst/>
              <a:cxnLst/>
              <a:rect l="l" t="t" r="r" b="b"/>
              <a:pathLst>
                <a:path w="36" h="27" extrusionOk="0">
                  <a:moveTo>
                    <a:pt x="36" y="0"/>
                  </a:moveTo>
                  <a:lnTo>
                    <a:pt x="1" y="9"/>
                  </a:lnTo>
                  <a:lnTo>
                    <a:pt x="1"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8087877" y="4832779"/>
              <a:ext cx="4313" cy="4313"/>
            </a:xfrm>
            <a:custGeom>
              <a:avLst/>
              <a:gdLst/>
              <a:ahLst/>
              <a:cxnLst/>
              <a:rect l="l" t="t" r="r" b="b"/>
              <a:pathLst>
                <a:path w="27" h="27" extrusionOk="0">
                  <a:moveTo>
                    <a:pt x="0" y="0"/>
                  </a:moveTo>
                  <a:lnTo>
                    <a:pt x="9" y="27"/>
                  </a:lnTo>
                  <a:lnTo>
                    <a:pt x="27" y="27"/>
                  </a:lnTo>
                  <a:cubicBezTo>
                    <a:pt x="18"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8092031" y="4836932"/>
              <a:ext cx="1597" cy="3035"/>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8090753" y="4845399"/>
              <a:ext cx="160" cy="4473"/>
            </a:xfrm>
            <a:custGeom>
              <a:avLst/>
              <a:gdLst/>
              <a:ahLst/>
              <a:cxnLst/>
              <a:rect l="l" t="t" r="r" b="b"/>
              <a:pathLst>
                <a:path w="1" h="28" extrusionOk="0">
                  <a:moveTo>
                    <a:pt x="0" y="27"/>
                  </a:moveTo>
                  <a:lnTo>
                    <a:pt x="0"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8059603" y="4789010"/>
              <a:ext cx="7188" cy="4792"/>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8055450" y="4808818"/>
              <a:ext cx="7188" cy="4313"/>
            </a:xfrm>
            <a:custGeom>
              <a:avLst/>
              <a:gdLst/>
              <a:ahLst/>
              <a:cxnLst/>
              <a:rect l="l" t="t" r="r" b="b"/>
              <a:pathLst>
                <a:path w="45" h="27" extrusionOk="0">
                  <a:moveTo>
                    <a:pt x="44" y="0"/>
                  </a:moveTo>
                  <a:lnTo>
                    <a:pt x="0" y="27"/>
                  </a:lnTo>
                  <a:lnTo>
                    <a:pt x="27" y="27"/>
                  </a:lnTo>
                  <a:cubicBezTo>
                    <a:pt x="27" y="18"/>
                    <a:pt x="36"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8044587" y="4801150"/>
              <a:ext cx="6709" cy="3035"/>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8023022" y="4734058"/>
              <a:ext cx="14217" cy="1597"/>
            </a:xfrm>
            <a:custGeom>
              <a:avLst/>
              <a:gdLst/>
              <a:ahLst/>
              <a:cxnLst/>
              <a:rect l="l" t="t" r="r" b="b"/>
              <a:pathLst>
                <a:path w="89" h="10" extrusionOk="0">
                  <a:moveTo>
                    <a:pt x="0" y="0"/>
                  </a:moveTo>
                  <a:lnTo>
                    <a:pt x="0" y="9"/>
                  </a:lnTo>
                  <a:lnTo>
                    <a:pt x="89" y="9"/>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7952735" y="4655945"/>
              <a:ext cx="22364" cy="9105"/>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7969349" y="4664890"/>
              <a:ext cx="160" cy="3035"/>
            </a:xfrm>
            <a:custGeom>
              <a:avLst/>
              <a:gdLst/>
              <a:ahLst/>
              <a:cxnLst/>
              <a:rect l="l" t="t" r="r" b="b"/>
              <a:pathLst>
                <a:path w="1" h="19" extrusionOk="0">
                  <a:moveTo>
                    <a:pt x="1" y="1"/>
                  </a:moveTo>
                  <a:cubicBezTo>
                    <a:pt x="1" y="9"/>
                    <a:pt x="1" y="9"/>
                    <a:pt x="1" y="18"/>
                  </a:cubicBez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8155608" y="4977985"/>
              <a:ext cx="5751" cy="1597"/>
            </a:xfrm>
            <a:custGeom>
              <a:avLst/>
              <a:gdLst/>
              <a:ahLst/>
              <a:cxnLst/>
              <a:rect l="l" t="t" r="r" b="b"/>
              <a:pathLst>
                <a:path w="36" h="10" extrusionOk="0">
                  <a:moveTo>
                    <a:pt x="27" y="1"/>
                  </a:moveTo>
                  <a:lnTo>
                    <a:pt x="0"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8157046" y="4985013"/>
              <a:ext cx="7188" cy="5910"/>
            </a:xfrm>
            <a:custGeom>
              <a:avLst/>
              <a:gdLst/>
              <a:ahLst/>
              <a:cxnLst/>
              <a:rect l="l" t="t" r="r" b="b"/>
              <a:pathLst>
                <a:path w="45" h="37" extrusionOk="0">
                  <a:moveTo>
                    <a:pt x="0" y="1"/>
                  </a:moveTo>
                  <a:lnTo>
                    <a:pt x="35" y="36"/>
                  </a:lnTo>
                  <a:cubicBezTo>
                    <a:pt x="35" y="27"/>
                    <a:pt x="35" y="19"/>
                    <a:pt x="44"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8227492" y="4646520"/>
              <a:ext cx="3035" cy="4473"/>
            </a:xfrm>
            <a:custGeom>
              <a:avLst/>
              <a:gdLst/>
              <a:ahLst/>
              <a:cxnLst/>
              <a:rect l="l" t="t" r="r" b="b"/>
              <a:pathLst>
                <a:path w="19" h="28" extrusionOk="0">
                  <a:moveTo>
                    <a:pt x="1" y="1"/>
                  </a:moveTo>
                  <a:lnTo>
                    <a:pt x="1" y="18"/>
                  </a:lnTo>
                  <a:cubicBezTo>
                    <a:pt x="9" y="27"/>
                    <a:pt x="9" y="27"/>
                    <a:pt x="18" y="27"/>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8275414" y="4652271"/>
              <a:ext cx="1597" cy="7188"/>
            </a:xfrm>
            <a:custGeom>
              <a:avLst/>
              <a:gdLst/>
              <a:ahLst/>
              <a:cxnLst/>
              <a:rect l="l" t="t" r="r" b="b"/>
              <a:pathLst>
                <a:path w="10" h="45" extrusionOk="0">
                  <a:moveTo>
                    <a:pt x="1" y="0"/>
                  </a:moveTo>
                  <a:lnTo>
                    <a:pt x="10" y="44"/>
                  </a:ln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8341707" y="4643804"/>
              <a:ext cx="11501" cy="3994"/>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8632278" y="4688851"/>
              <a:ext cx="359900" cy="311977"/>
            </a:xfrm>
            <a:custGeom>
              <a:avLst/>
              <a:gdLst/>
              <a:ahLst/>
              <a:cxnLst/>
              <a:rect l="l" t="t" r="r" b="b"/>
              <a:pathLst>
                <a:path w="2253" h="1953" extrusionOk="0">
                  <a:moveTo>
                    <a:pt x="1" y="1"/>
                  </a:moveTo>
                  <a:lnTo>
                    <a:pt x="1122"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8836588" y="4983416"/>
              <a:ext cx="6070" cy="223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8808633" y="4966803"/>
              <a:ext cx="7188" cy="1438"/>
            </a:xfrm>
            <a:custGeom>
              <a:avLst/>
              <a:gdLst/>
              <a:ahLst/>
              <a:cxnLst/>
              <a:rect l="l" t="t" r="r" b="b"/>
              <a:pathLst>
                <a:path w="45" h="9" extrusionOk="0">
                  <a:moveTo>
                    <a:pt x="0"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8794576" y="4946995"/>
              <a:ext cx="18370" cy="14217"/>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8808473" y="4925909"/>
              <a:ext cx="3195" cy="2875"/>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8811509" y="4927666"/>
              <a:ext cx="1278" cy="1438"/>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8804320" y="4915366"/>
              <a:ext cx="5910" cy="4952"/>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8797292" y="4918720"/>
              <a:ext cx="3035" cy="1597"/>
            </a:xfrm>
            <a:custGeom>
              <a:avLst/>
              <a:gdLst/>
              <a:ahLst/>
              <a:cxnLst/>
              <a:rect l="l" t="t" r="r" b="b"/>
              <a:pathLst>
                <a:path w="19" h="10" extrusionOk="0">
                  <a:moveTo>
                    <a:pt x="1" y="1"/>
                  </a:moveTo>
                  <a:lnTo>
                    <a:pt x="10"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8797451" y="4920158"/>
              <a:ext cx="5751" cy="1597"/>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8798729" y="4924471"/>
              <a:ext cx="7188" cy="639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8791701"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8791701" y="4897634"/>
              <a:ext cx="5751" cy="7188"/>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8787388"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8787388" y="4921596"/>
              <a:ext cx="10064" cy="4473"/>
            </a:xfrm>
            <a:custGeom>
              <a:avLst/>
              <a:gdLst/>
              <a:ahLst/>
              <a:cxnLst/>
              <a:rect l="l" t="t" r="r" b="b"/>
              <a:pathLst>
                <a:path w="63" h="28" extrusionOk="0">
                  <a:moveTo>
                    <a:pt x="1" y="1"/>
                  </a:moveTo>
                  <a:lnTo>
                    <a:pt x="10" y="9"/>
                  </a:lnTo>
                  <a:lnTo>
                    <a:pt x="63" y="27"/>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8787388" y="4885015"/>
              <a:ext cx="7348" cy="160"/>
            </a:xfrm>
            <a:custGeom>
              <a:avLst/>
              <a:gdLst/>
              <a:ahLst/>
              <a:cxnLst/>
              <a:rect l="l" t="t" r="r" b="b"/>
              <a:pathLst>
                <a:path w="46" h="1" extrusionOk="0">
                  <a:moveTo>
                    <a:pt x="19"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878323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8777643" y="4869360"/>
              <a:ext cx="5751" cy="1597"/>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8784672"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8783234" y="4890606"/>
              <a:ext cx="160" cy="3035"/>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8784672"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8777643" y="4911212"/>
              <a:ext cx="9904" cy="4952"/>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8780359" y="4900510"/>
              <a:ext cx="5910" cy="4313"/>
            </a:xfrm>
            <a:custGeom>
              <a:avLst/>
              <a:gdLst/>
              <a:ahLst/>
              <a:cxnLst/>
              <a:rect l="l" t="t" r="r" b="b"/>
              <a:pathLst>
                <a:path w="37" h="27" extrusionOk="0">
                  <a:moveTo>
                    <a:pt x="1" y="0"/>
                  </a:moveTo>
                  <a:lnTo>
                    <a:pt x="10" y="27"/>
                  </a:lnTo>
                  <a:cubicBezTo>
                    <a:pt x="10"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8777643" y="4899072"/>
              <a:ext cx="2875" cy="1597"/>
            </a:xfrm>
            <a:custGeom>
              <a:avLst/>
              <a:gdLst/>
              <a:ahLst/>
              <a:cxnLst/>
              <a:rect l="l" t="t" r="r" b="b"/>
              <a:pathLst>
                <a:path w="18"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8771893" y="4873673"/>
              <a:ext cx="5910" cy="7188"/>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877892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876071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8771893" y="4880702"/>
              <a:ext cx="4473" cy="3035"/>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8771893" y="4865207"/>
              <a:ext cx="1597" cy="4313"/>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8780359" y="4883897"/>
              <a:ext cx="958" cy="1278"/>
            </a:xfrm>
            <a:custGeom>
              <a:avLst/>
              <a:gdLst/>
              <a:ahLst/>
              <a:cxnLst/>
              <a:rect l="l" t="t" r="r" b="b"/>
              <a:pathLst>
                <a:path w="6"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8776206" y="4883577"/>
              <a:ext cx="4313" cy="2875"/>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8729561" y="4856740"/>
              <a:ext cx="31310" cy="15815"/>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8760711" y="4855622"/>
              <a:ext cx="7188" cy="8307"/>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8756398" y="4865207"/>
              <a:ext cx="15655" cy="11981"/>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8766302" y="4916005"/>
              <a:ext cx="160" cy="1597"/>
            </a:xfrm>
            <a:custGeom>
              <a:avLst/>
              <a:gdLst/>
              <a:ahLst/>
              <a:cxnLst/>
              <a:rect l="l" t="t" r="r" b="b"/>
              <a:pathLst>
                <a:path w="1" h="10" extrusionOk="0">
                  <a:moveTo>
                    <a:pt x="1" y="9"/>
                  </a:moveTo>
                  <a:lnTo>
                    <a:pt x="1" y="0"/>
                  </a:lnTo>
                  <a:cubicBezTo>
                    <a:pt x="1" y="0"/>
                    <a:pt x="1" y="0"/>
                    <a:pt x="1"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8766302" y="4903225"/>
              <a:ext cx="10064" cy="14377"/>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8759273"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8759273" y="4852427"/>
              <a:ext cx="8626" cy="1597"/>
            </a:xfrm>
            <a:custGeom>
              <a:avLst/>
              <a:gdLst/>
              <a:ahLst/>
              <a:cxnLst/>
              <a:rect l="l" t="t" r="r" b="b"/>
              <a:pathLst>
                <a:path w="54" h="10" extrusionOk="0">
                  <a:moveTo>
                    <a:pt x="0" y="1"/>
                  </a:moveTo>
                  <a:lnTo>
                    <a:pt x="27"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8757835" y="4843961"/>
              <a:ext cx="4473" cy="3035"/>
            </a:xfrm>
            <a:custGeom>
              <a:avLst/>
              <a:gdLst/>
              <a:ahLst/>
              <a:cxnLst/>
              <a:rect l="l" t="t" r="r" b="b"/>
              <a:pathLst>
                <a:path w="28" h="19" extrusionOk="0">
                  <a:moveTo>
                    <a:pt x="9" y="1"/>
                  </a:moveTo>
                  <a:lnTo>
                    <a:pt x="1"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8904478" y="4657862"/>
              <a:ext cx="1597" cy="3035"/>
            </a:xfrm>
            <a:custGeom>
              <a:avLst/>
              <a:gdLst/>
              <a:ahLst/>
              <a:cxnLst/>
              <a:rect l="l" t="t" r="r" b="b"/>
              <a:pathLst>
                <a:path w="10" h="19" extrusionOk="0">
                  <a:moveTo>
                    <a:pt x="10" y="0"/>
                  </a:moveTo>
                  <a:lnTo>
                    <a:pt x="10" y="0"/>
                  </a:lnTo>
                  <a:cubicBezTo>
                    <a:pt x="1" y="9"/>
                    <a:pt x="1" y="9"/>
                    <a:pt x="1"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8890421"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8684514" y="4718564"/>
              <a:ext cx="13898" cy="7188"/>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8774768" y="4686136"/>
              <a:ext cx="3035" cy="4313"/>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8780359" y="4666328"/>
              <a:ext cx="3035" cy="3035"/>
            </a:xfrm>
            <a:custGeom>
              <a:avLst/>
              <a:gdLst/>
              <a:ahLst/>
              <a:cxnLst/>
              <a:rect l="l" t="t" r="r" b="b"/>
              <a:pathLst>
                <a:path w="19" h="19" extrusionOk="0">
                  <a:moveTo>
                    <a:pt x="1" y="0"/>
                  </a:moveTo>
                  <a:lnTo>
                    <a:pt x="18" y="18"/>
                  </a:lnTo>
                  <a:cubicBezTo>
                    <a:pt x="18" y="9"/>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9027320" y="4649395"/>
              <a:ext cx="12779" cy="5751"/>
            </a:xfrm>
            <a:custGeom>
              <a:avLst/>
              <a:gdLst/>
              <a:ahLst/>
              <a:cxnLst/>
              <a:rect l="l" t="t" r="r" b="b"/>
              <a:pathLst>
                <a:path w="80" h="36" extrusionOk="0">
                  <a:moveTo>
                    <a:pt x="79" y="0"/>
                  </a:moveTo>
                  <a:cubicBezTo>
                    <a:pt x="35" y="0"/>
                    <a:pt x="27" y="18"/>
                    <a:pt x="0" y="36"/>
                  </a:cubicBezTo>
                  <a:lnTo>
                    <a:pt x="7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8710552" y="4766486"/>
              <a:ext cx="3674" cy="750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8898887" y="4711375"/>
              <a:ext cx="1597" cy="3035"/>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8709913"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8887546" y="4927187"/>
              <a:ext cx="1597" cy="160"/>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8804320" y="4966803"/>
              <a:ext cx="1597" cy="2875"/>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8743778"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872684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8673172" y="4762173"/>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874234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8745216" y="4818722"/>
              <a:ext cx="1438" cy="1438"/>
            </a:xfrm>
            <a:custGeom>
              <a:avLst/>
              <a:gdLst/>
              <a:ahLst/>
              <a:cxnLst/>
              <a:rect l="l" t="t" r="r" b="b"/>
              <a:pathLst>
                <a:path w="9" h="9" extrusionOk="0">
                  <a:moveTo>
                    <a:pt x="0" y="0"/>
                  </a:moveTo>
                  <a:cubicBezTo>
                    <a:pt x="0" y="0"/>
                    <a:pt x="0" y="9"/>
                    <a:pt x="0" y="9"/>
                  </a:cubicBezTo>
                  <a:cubicBezTo>
                    <a:pt x="0"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8742340" y="4814409"/>
              <a:ext cx="1597" cy="3035"/>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8948248" y="4793323"/>
              <a:ext cx="1597" cy="2396"/>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8669019" y="4664890"/>
              <a:ext cx="160" cy="160"/>
            </a:xfrm>
            <a:custGeom>
              <a:avLst/>
              <a:gdLst/>
              <a:ahLst/>
              <a:cxnLst/>
              <a:rect l="l" t="t" r="r" b="b"/>
              <a:pathLst>
                <a:path w="1"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8669019" y="4660737"/>
              <a:ext cx="11342" cy="18370"/>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8578764" y="4642367"/>
              <a:ext cx="478269" cy="352711"/>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877892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9025882"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8635153" y="4739649"/>
              <a:ext cx="2875" cy="4473"/>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8750807" y="4828466"/>
              <a:ext cx="4313" cy="4473"/>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8740903" y="4875750"/>
              <a:ext cx="4473" cy="3674"/>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8735312" y="4843961"/>
              <a:ext cx="11342" cy="5910"/>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8740903" y="4849712"/>
              <a:ext cx="4473" cy="2875"/>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8734513" y="4810735"/>
              <a:ext cx="10862" cy="3355"/>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8726845" y="4849712"/>
              <a:ext cx="5751" cy="4313"/>
            </a:xfrm>
            <a:custGeom>
              <a:avLst/>
              <a:gdLst/>
              <a:ahLst/>
              <a:cxnLst/>
              <a:rect l="l" t="t" r="r" b="b"/>
              <a:pathLst>
                <a:path w="36" h="27" extrusionOk="0">
                  <a:moveTo>
                    <a:pt x="36" y="0"/>
                  </a:moveTo>
                  <a:lnTo>
                    <a:pt x="0" y="9"/>
                  </a:lnTo>
                  <a:lnTo>
                    <a:pt x="0"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8719817" y="4832779"/>
              <a:ext cx="4313" cy="4313"/>
            </a:xfrm>
            <a:custGeom>
              <a:avLst/>
              <a:gdLst/>
              <a:ahLst/>
              <a:cxnLst/>
              <a:rect l="l" t="t" r="r" b="b"/>
              <a:pathLst>
                <a:path w="27" h="27" extrusionOk="0">
                  <a:moveTo>
                    <a:pt x="0" y="0"/>
                  </a:moveTo>
                  <a:lnTo>
                    <a:pt x="9" y="27"/>
                  </a:lnTo>
                  <a:lnTo>
                    <a:pt x="27" y="27"/>
                  </a:lnTo>
                  <a:cubicBezTo>
                    <a:pt x="18" y="18"/>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8723970" y="4836932"/>
              <a:ext cx="3035" cy="3035"/>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8722532" y="4845399"/>
              <a:ext cx="160" cy="4473"/>
            </a:xfrm>
            <a:custGeom>
              <a:avLst/>
              <a:gdLst/>
              <a:ahLst/>
              <a:cxnLst/>
              <a:rect l="l" t="t" r="r" b="b"/>
              <a:pathLst>
                <a:path w="1" h="28" extrusionOk="0">
                  <a:moveTo>
                    <a:pt x="1" y="27"/>
                  </a:moveTo>
                  <a:lnTo>
                    <a:pt x="1"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8691542" y="4789010"/>
              <a:ext cx="7188" cy="4792"/>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8687389" y="4808818"/>
              <a:ext cx="7188" cy="4313"/>
            </a:xfrm>
            <a:custGeom>
              <a:avLst/>
              <a:gdLst/>
              <a:ahLst/>
              <a:cxnLst/>
              <a:rect l="l" t="t" r="r" b="b"/>
              <a:pathLst>
                <a:path w="45" h="27" extrusionOk="0">
                  <a:moveTo>
                    <a:pt x="44" y="0"/>
                  </a:moveTo>
                  <a:lnTo>
                    <a:pt x="0" y="27"/>
                  </a:lnTo>
                  <a:lnTo>
                    <a:pt x="27" y="27"/>
                  </a:lnTo>
                  <a:cubicBezTo>
                    <a:pt x="27" y="18"/>
                    <a:pt x="35"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8676367" y="4801150"/>
              <a:ext cx="6869" cy="3035"/>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8654802" y="4734058"/>
              <a:ext cx="14377" cy="1597"/>
            </a:xfrm>
            <a:custGeom>
              <a:avLst/>
              <a:gdLst/>
              <a:ahLst/>
              <a:cxnLst/>
              <a:rect l="l" t="t" r="r" b="b"/>
              <a:pathLst>
                <a:path w="90"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8584675" y="4655945"/>
              <a:ext cx="22364" cy="9105"/>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860128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8787388"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878882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8859431" y="4646520"/>
              <a:ext cx="2875" cy="4473"/>
            </a:xfrm>
            <a:custGeom>
              <a:avLst/>
              <a:gdLst/>
              <a:ahLst/>
              <a:cxnLst/>
              <a:rect l="l" t="t" r="r" b="b"/>
              <a:pathLst>
                <a:path w="18" h="28" extrusionOk="0">
                  <a:moveTo>
                    <a:pt x="0" y="1"/>
                  </a:moveTo>
                  <a:lnTo>
                    <a:pt x="0" y="18"/>
                  </a:lnTo>
                  <a:cubicBezTo>
                    <a:pt x="9" y="27"/>
                    <a:pt x="9" y="27"/>
                    <a:pt x="18"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8907354" y="4652271"/>
              <a:ext cx="1597" cy="7188"/>
            </a:xfrm>
            <a:custGeom>
              <a:avLst/>
              <a:gdLst/>
              <a:ahLst/>
              <a:cxnLst/>
              <a:rect l="l" t="t" r="r" b="b"/>
              <a:pathLst>
                <a:path w="10" h="45" extrusionOk="0">
                  <a:moveTo>
                    <a:pt x="0" y="0"/>
                  </a:moveTo>
                  <a:lnTo>
                    <a:pt x="9"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8973647" y="4643804"/>
              <a:ext cx="11501" cy="3994"/>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8925724" y="5104979"/>
              <a:ext cx="361178" cy="313255"/>
            </a:xfrm>
            <a:custGeom>
              <a:avLst/>
              <a:gdLst/>
              <a:ahLst/>
              <a:cxnLst/>
              <a:rect l="l" t="t" r="r" b="b"/>
              <a:pathLst>
                <a:path w="2261" h="1961" extrusionOk="0">
                  <a:moveTo>
                    <a:pt x="0" y="0"/>
                  </a:moveTo>
                  <a:lnTo>
                    <a:pt x="1130" y="1961"/>
                  </a:lnTo>
                  <a:lnTo>
                    <a:pt x="226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9129076" y="5400183"/>
              <a:ext cx="6869" cy="3035"/>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9103357" y="5382771"/>
              <a:ext cx="5910" cy="1597"/>
            </a:xfrm>
            <a:custGeom>
              <a:avLst/>
              <a:gdLst/>
              <a:ahLst/>
              <a:cxnLst/>
              <a:rect l="l" t="t" r="r" b="b"/>
              <a:pathLst>
                <a:path w="37" h="10" extrusionOk="0">
                  <a:moveTo>
                    <a:pt x="1" y="1"/>
                  </a:moveTo>
                  <a:lnTo>
                    <a:pt x="27" y="10"/>
                  </a:lnTo>
                  <a:lnTo>
                    <a:pt x="36" y="10"/>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9089300" y="5363123"/>
              <a:ext cx="17092" cy="14217"/>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9102079" y="5343315"/>
              <a:ext cx="4313" cy="3035"/>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9106233" y="5343954"/>
              <a:ext cx="1278" cy="1757"/>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9097766" y="5331973"/>
              <a:ext cx="5751" cy="5910"/>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9090738" y="5336286"/>
              <a:ext cx="3035" cy="160"/>
            </a:xfrm>
            <a:custGeom>
              <a:avLst/>
              <a:gdLst/>
              <a:ahLst/>
              <a:cxnLst/>
              <a:rect l="l" t="t" r="r" b="b"/>
              <a:pathLst>
                <a:path w="19" h="1" extrusionOk="0">
                  <a:moveTo>
                    <a:pt x="0" y="1"/>
                  </a:moveTo>
                  <a:lnTo>
                    <a:pt x="18" y="1"/>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9091057" y="5337724"/>
              <a:ext cx="6869" cy="1597"/>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9092175" y="5341877"/>
              <a:ext cx="8466" cy="5751"/>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9086425" y="5367116"/>
              <a:ext cx="3035" cy="4633"/>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9086425" y="5315200"/>
              <a:ext cx="4473" cy="5751"/>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9080834" y="5317916"/>
              <a:ext cx="4473" cy="2556"/>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9082271" y="5339161"/>
              <a:ext cx="8626" cy="2875"/>
            </a:xfrm>
            <a:custGeom>
              <a:avLst/>
              <a:gdLst/>
              <a:ahLst/>
              <a:cxnLst/>
              <a:rect l="l" t="t" r="r" b="b"/>
              <a:pathLst>
                <a:path w="54" h="18" extrusionOk="0">
                  <a:moveTo>
                    <a:pt x="0" y="0"/>
                  </a:moveTo>
                  <a:lnTo>
                    <a:pt x="0" y="9"/>
                  </a:lnTo>
                  <a:lnTo>
                    <a:pt x="53" y="18"/>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9080834" y="5302421"/>
              <a:ext cx="8626" cy="160"/>
            </a:xfrm>
            <a:custGeom>
              <a:avLst/>
              <a:gdLst/>
              <a:ahLst/>
              <a:cxnLst/>
              <a:rect l="l" t="t" r="r" b="b"/>
              <a:pathLst>
                <a:path w="54" h="1" extrusionOk="0">
                  <a:moveTo>
                    <a:pt x="18" y="1"/>
                  </a:moveTo>
                  <a:lnTo>
                    <a:pt x="54"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9076680" y="5286926"/>
              <a:ext cx="8626" cy="7188"/>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9070930" y="5286926"/>
              <a:ext cx="5910" cy="160"/>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9077958" y="5306734"/>
              <a:ext cx="4473" cy="5751"/>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9076680" y="5308012"/>
              <a:ext cx="1438" cy="3035"/>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9077958" y="5312325"/>
              <a:ext cx="1597" cy="160"/>
            </a:xfrm>
            <a:custGeom>
              <a:avLst/>
              <a:gdLst/>
              <a:ahLst/>
              <a:cxnLst/>
              <a:rect l="l" t="t" r="r" b="b"/>
              <a:pathLst>
                <a:path w="10" h="1" extrusionOk="0">
                  <a:moveTo>
                    <a:pt x="10" y="0"/>
                  </a:moveTo>
                  <a:lnTo>
                    <a:pt x="1" y="0"/>
                  </a:lnTo>
                  <a:cubicBezTo>
                    <a:pt x="1" y="0"/>
                    <a:pt x="1"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9070930" y="5328459"/>
              <a:ext cx="11501" cy="3834"/>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9073805" y="5317916"/>
              <a:ext cx="5751" cy="3035"/>
            </a:xfrm>
            <a:custGeom>
              <a:avLst/>
              <a:gdLst/>
              <a:ahLst/>
              <a:cxnLst/>
              <a:rect l="l" t="t" r="r" b="b"/>
              <a:pathLst>
                <a:path w="36" h="19" extrusionOk="0">
                  <a:moveTo>
                    <a:pt x="0" y="1"/>
                  </a:moveTo>
                  <a:lnTo>
                    <a:pt x="9" y="18"/>
                  </a:lnTo>
                  <a:cubicBezTo>
                    <a:pt x="18" y="18"/>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9072367" y="5315200"/>
              <a:ext cx="1597" cy="2875"/>
            </a:xfrm>
            <a:custGeom>
              <a:avLst/>
              <a:gdLst/>
              <a:ahLst/>
              <a:cxnLst/>
              <a:rect l="l" t="t" r="r" b="b"/>
              <a:pathLst>
                <a:path w="10" h="18" extrusionOk="0">
                  <a:moveTo>
                    <a:pt x="9" y="0"/>
                  </a:moveTo>
                  <a:lnTo>
                    <a:pt x="1" y="9"/>
                  </a:lnTo>
                  <a:lnTo>
                    <a:pt x="9" y="18"/>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9065339" y="5291239"/>
              <a:ext cx="7188" cy="7188"/>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9073805" y="5302421"/>
              <a:ext cx="160" cy="1597"/>
            </a:xfrm>
            <a:custGeom>
              <a:avLst/>
              <a:gdLst/>
              <a:ahLst/>
              <a:cxnLst/>
              <a:rect l="l" t="t" r="r" b="b"/>
              <a:pathLst>
                <a:path w="1" h="10" extrusionOk="0">
                  <a:moveTo>
                    <a:pt x="0" y="1"/>
                  </a:moveTo>
                  <a:lnTo>
                    <a:pt x="0" y="1"/>
                  </a:lnTo>
                  <a:cubicBezTo>
                    <a:pt x="0" y="1"/>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9053997" y="5272868"/>
              <a:ext cx="1597" cy="160"/>
            </a:xfrm>
            <a:custGeom>
              <a:avLst/>
              <a:gdLst/>
              <a:ahLst/>
              <a:cxnLst/>
              <a:rect l="l" t="t" r="r" b="b"/>
              <a:pathLst>
                <a:path w="10" h="1" extrusionOk="0">
                  <a:moveTo>
                    <a:pt x="10" y="0"/>
                  </a:moveTo>
                  <a:cubicBezTo>
                    <a:pt x="10" y="0"/>
                    <a:pt x="10" y="0"/>
                    <a:pt x="1" y="0"/>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9066776" y="5298267"/>
              <a:ext cx="4313" cy="2875"/>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9065339" y="5282772"/>
              <a:ext cx="3035" cy="4313"/>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9073805" y="5300983"/>
              <a:ext cx="1597" cy="160"/>
            </a:xfrm>
            <a:custGeom>
              <a:avLst/>
              <a:gdLst/>
              <a:ahLst/>
              <a:cxnLst/>
              <a:rect l="l" t="t" r="r" b="b"/>
              <a:pathLst>
                <a:path w="10" h="1" extrusionOk="0">
                  <a:moveTo>
                    <a:pt x="0" y="1"/>
                  </a:moveTo>
                  <a:lnTo>
                    <a:pt x="9" y="1"/>
                  </a:lnTo>
                  <a:cubicBezTo>
                    <a:pt x="9"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9070930" y="5300983"/>
              <a:ext cx="3035" cy="1597"/>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9023007" y="5274306"/>
              <a:ext cx="31150" cy="15815"/>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9055435" y="5272229"/>
              <a:ext cx="5751" cy="9265"/>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9049844" y="5281335"/>
              <a:ext cx="15655" cy="12779"/>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9059748" y="5333411"/>
              <a:ext cx="1438" cy="1597"/>
            </a:xfrm>
            <a:custGeom>
              <a:avLst/>
              <a:gdLst/>
              <a:ahLst/>
              <a:cxnLst/>
              <a:rect l="l" t="t" r="r" b="b"/>
              <a:pathLst>
                <a:path w="9" h="10" extrusionOk="0">
                  <a:moveTo>
                    <a:pt x="9" y="1"/>
                  </a:moveTo>
                  <a:cubicBezTo>
                    <a:pt x="0" y="1"/>
                    <a:pt x="0" y="1"/>
                    <a:pt x="0"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9061026" y="5320791"/>
              <a:ext cx="8626" cy="13099"/>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9052559" y="5305296"/>
              <a:ext cx="8626" cy="527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9053997" y="5268555"/>
              <a:ext cx="8626" cy="3035"/>
            </a:xfrm>
            <a:custGeom>
              <a:avLst/>
              <a:gdLst/>
              <a:ahLst/>
              <a:cxnLst/>
              <a:rect l="l" t="t" r="r" b="b"/>
              <a:pathLst>
                <a:path w="54" h="19" extrusionOk="0">
                  <a:moveTo>
                    <a:pt x="54" y="1"/>
                  </a:moveTo>
                  <a:lnTo>
                    <a:pt x="1" y="10"/>
                  </a:lnTo>
                  <a:lnTo>
                    <a:pt x="18"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9052559" y="5261527"/>
              <a:ext cx="4473" cy="3035"/>
            </a:xfrm>
            <a:custGeom>
              <a:avLst/>
              <a:gdLst/>
              <a:ahLst/>
              <a:cxnLst/>
              <a:rect l="l" t="t" r="r" b="b"/>
              <a:pathLst>
                <a:path w="28" h="19" extrusionOk="0">
                  <a:moveTo>
                    <a:pt x="1" y="1"/>
                  </a:move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9197925" y="5075427"/>
              <a:ext cx="3035" cy="1438"/>
            </a:xfrm>
            <a:custGeom>
              <a:avLst/>
              <a:gdLst/>
              <a:ahLst/>
              <a:cxnLst/>
              <a:rect l="l" t="t" r="r" b="b"/>
              <a:pathLst>
                <a:path w="19" h="9" extrusionOk="0">
                  <a:moveTo>
                    <a:pt x="18" y="0"/>
                  </a:moveTo>
                  <a:lnTo>
                    <a:pt x="0" y="9"/>
                  </a:lnTo>
                  <a:cubicBezTo>
                    <a:pt x="9" y="9"/>
                    <a:pt x="9"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9183867" y="5076705"/>
              <a:ext cx="1438" cy="3035"/>
            </a:xfrm>
            <a:custGeom>
              <a:avLst/>
              <a:gdLst/>
              <a:ahLst/>
              <a:cxnLst/>
              <a:rect l="l" t="t" r="r" b="b"/>
              <a:pathLst>
                <a:path w="9" h="19" extrusionOk="0">
                  <a:moveTo>
                    <a:pt x="9" y="1"/>
                  </a:moveTo>
                  <a:lnTo>
                    <a:pt x="0" y="19"/>
                  </a:lnTo>
                  <a:cubicBezTo>
                    <a:pt x="9" y="10"/>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8979238" y="5134532"/>
              <a:ext cx="13418" cy="7987"/>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9069492" y="5102104"/>
              <a:ext cx="3035" cy="5751"/>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9073805" y="5082456"/>
              <a:ext cx="4313" cy="4313"/>
            </a:xfrm>
            <a:custGeom>
              <a:avLst/>
              <a:gdLst/>
              <a:ahLst/>
              <a:cxnLst/>
              <a:rect l="l" t="t" r="r" b="b"/>
              <a:pathLst>
                <a:path w="27" h="27" extrusionOk="0">
                  <a:moveTo>
                    <a:pt x="0" y="0"/>
                  </a:moveTo>
                  <a:lnTo>
                    <a:pt x="27"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9322044" y="5066961"/>
              <a:ext cx="11501" cy="4313"/>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9003998" y="5183892"/>
              <a:ext cx="3674" cy="750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9192334" y="5128941"/>
              <a:ext cx="2875" cy="3035"/>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9003199" y="5178301"/>
              <a:ext cx="4473" cy="5751"/>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9182430" y="5343315"/>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9097766" y="5382931"/>
              <a:ext cx="1597" cy="4313"/>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9037064" y="5233252"/>
              <a:ext cx="1438" cy="799"/>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9021569" y="5251623"/>
              <a:ext cx="3035" cy="160"/>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8966618" y="5178301"/>
              <a:ext cx="160" cy="1597"/>
            </a:xfrm>
            <a:custGeom>
              <a:avLst/>
              <a:gdLst/>
              <a:ahLst/>
              <a:cxnLst/>
              <a:rect l="l" t="t" r="r" b="b"/>
              <a:pathLst>
                <a:path w="1" h="10" extrusionOk="0">
                  <a:moveTo>
                    <a:pt x="0" y="1"/>
                  </a:moveTo>
                  <a:lnTo>
                    <a:pt x="0" y="1"/>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9037064" y="5234690"/>
              <a:ext cx="160" cy="3035"/>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9038502" y="5236128"/>
              <a:ext cx="1597" cy="1597"/>
            </a:xfrm>
            <a:custGeom>
              <a:avLst/>
              <a:gdLst/>
              <a:ahLst/>
              <a:cxnLst/>
              <a:rect l="l" t="t" r="r" b="b"/>
              <a:pathLst>
                <a:path w="10" h="10" extrusionOk="0">
                  <a:moveTo>
                    <a:pt x="1" y="1"/>
                  </a:moveTo>
                  <a:cubicBezTo>
                    <a:pt x="1" y="1"/>
                    <a:pt x="1" y="1"/>
                    <a:pt x="1" y="9"/>
                  </a:cubicBezTo>
                  <a:cubicBezTo>
                    <a:pt x="9" y="9"/>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9035786" y="5231974"/>
              <a:ext cx="1438" cy="2875"/>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9242972" y="5210729"/>
              <a:ext cx="1438" cy="1757"/>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8962305" y="5081018"/>
              <a:ext cx="160" cy="1597"/>
            </a:xfrm>
            <a:custGeom>
              <a:avLst/>
              <a:gdLst/>
              <a:ahLst/>
              <a:cxnLst/>
              <a:rect l="l" t="t" r="r" b="b"/>
              <a:pathLst>
                <a:path w="1" h="10" extrusionOk="0">
                  <a:moveTo>
                    <a:pt x="1" y="0"/>
                  </a:moveTo>
                  <a:cubicBezTo>
                    <a:pt x="1" y="0"/>
                    <a:pt x="1" y="0"/>
                    <a:pt x="1" y="0"/>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8963743" y="5078143"/>
              <a:ext cx="11501" cy="18530"/>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8873488" y="5059772"/>
              <a:ext cx="478269" cy="352871"/>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9073805" y="5085171"/>
              <a:ext cx="1597" cy="3035"/>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9319169" y="5071114"/>
              <a:ext cx="3035" cy="1597"/>
            </a:xfrm>
            <a:custGeom>
              <a:avLst/>
              <a:gdLst/>
              <a:ahLst/>
              <a:cxnLst/>
              <a:rect l="l" t="t" r="r" b="b"/>
              <a:pathLst>
                <a:path w="19" h="10" extrusionOk="0">
                  <a:moveTo>
                    <a:pt x="18" y="1"/>
                  </a:moveTo>
                  <a:lnTo>
                    <a:pt x="1" y="9"/>
                  </a:lnTo>
                  <a:cubicBezTo>
                    <a:pt x="10" y="9"/>
                    <a:pt x="10"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8929877" y="5157215"/>
              <a:ext cx="3035" cy="4313"/>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9045531" y="5246032"/>
              <a:ext cx="3035" cy="3035"/>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9034349" y="5292996"/>
              <a:ext cx="4313" cy="2556"/>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9030036" y="5261527"/>
              <a:ext cx="11501" cy="5751"/>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9035786" y="5267118"/>
              <a:ext cx="2875" cy="3035"/>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9028279" y="5227821"/>
              <a:ext cx="10703" cy="3195"/>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9021569" y="5267118"/>
              <a:ext cx="4473" cy="4473"/>
            </a:xfrm>
            <a:custGeom>
              <a:avLst/>
              <a:gdLst/>
              <a:ahLst/>
              <a:cxnLst/>
              <a:rect l="l" t="t" r="r" b="b"/>
              <a:pathLst>
                <a:path w="28" h="28" extrusionOk="0">
                  <a:moveTo>
                    <a:pt x="27" y="1"/>
                  </a:moveTo>
                  <a:lnTo>
                    <a:pt x="1" y="10"/>
                  </a:lnTo>
                  <a:lnTo>
                    <a:pt x="1" y="27"/>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9014541" y="5249865"/>
              <a:ext cx="3035" cy="4792"/>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9017416" y="5254498"/>
              <a:ext cx="2875" cy="3035"/>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9015978" y="5261527"/>
              <a:ext cx="1597" cy="5751"/>
            </a:xfrm>
            <a:custGeom>
              <a:avLst/>
              <a:gdLst/>
              <a:ahLst/>
              <a:cxnLst/>
              <a:rect l="l" t="t" r="r" b="b"/>
              <a:pathLst>
                <a:path w="10" h="36" extrusionOk="0">
                  <a:moveTo>
                    <a:pt x="0" y="1"/>
                  </a:moveTo>
                  <a:lnTo>
                    <a:pt x="9" y="36"/>
                  </a:lnTo>
                  <a:lnTo>
                    <a:pt x="9"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8986266" y="5206575"/>
              <a:ext cx="5910" cy="3514"/>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8982113" y="5226224"/>
              <a:ext cx="5751" cy="4473"/>
            </a:xfrm>
            <a:custGeom>
              <a:avLst/>
              <a:gdLst/>
              <a:ahLst/>
              <a:cxnLst/>
              <a:rect l="l" t="t" r="r" b="b"/>
              <a:pathLst>
                <a:path w="36" h="28" extrusionOk="0">
                  <a:moveTo>
                    <a:pt x="36" y="1"/>
                  </a:moveTo>
                  <a:lnTo>
                    <a:pt x="0" y="18"/>
                  </a:lnTo>
                  <a:lnTo>
                    <a:pt x="18" y="27"/>
                  </a:lnTo>
                  <a:cubicBezTo>
                    <a:pt x="27" y="10"/>
                    <a:pt x="27" y="10"/>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8970452" y="5218237"/>
              <a:ext cx="6709" cy="3514"/>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8948248" y="5151464"/>
              <a:ext cx="15655" cy="1597"/>
            </a:xfrm>
            <a:custGeom>
              <a:avLst/>
              <a:gdLst/>
              <a:ahLst/>
              <a:cxnLst/>
              <a:rect l="l" t="t" r="r" b="b"/>
              <a:pathLst>
                <a:path w="98" h="10" extrusionOk="0">
                  <a:moveTo>
                    <a:pt x="1" y="1"/>
                  </a:moveTo>
                  <a:lnTo>
                    <a:pt x="9" y="10"/>
                  </a:lnTo>
                  <a:lnTo>
                    <a:pt x="9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8878121" y="5072073"/>
              <a:ext cx="22364" cy="10543"/>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8894734" y="5082456"/>
              <a:ext cx="1438" cy="1597"/>
            </a:xfrm>
            <a:custGeom>
              <a:avLst/>
              <a:gdLst/>
              <a:ahLst/>
              <a:cxnLst/>
              <a:rect l="l" t="t" r="r" b="b"/>
              <a:pathLst>
                <a:path w="9" h="10" extrusionOk="0">
                  <a:moveTo>
                    <a:pt x="0" y="0"/>
                  </a:moveTo>
                  <a:cubicBezTo>
                    <a:pt x="0" y="0"/>
                    <a:pt x="0" y="9"/>
                    <a:pt x="9" y="9"/>
                  </a:cubicBezTo>
                  <a:cubicBezTo>
                    <a:pt x="9"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9082271" y="5394113"/>
              <a:ext cx="4313" cy="3035"/>
            </a:xfrm>
            <a:custGeom>
              <a:avLst/>
              <a:gdLst/>
              <a:ahLst/>
              <a:cxnLst/>
              <a:rect l="l" t="t" r="r" b="b"/>
              <a:pathLst>
                <a:path w="27" h="19" extrusionOk="0">
                  <a:moveTo>
                    <a:pt x="18" y="1"/>
                  </a:moveTo>
                  <a:lnTo>
                    <a:pt x="0" y="18"/>
                  </a:lnTo>
                  <a:lnTo>
                    <a:pt x="27" y="18"/>
                  </a:ln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9083709" y="5401141"/>
              <a:ext cx="7188" cy="5910"/>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9154155" y="5064086"/>
              <a:ext cx="3035" cy="4313"/>
            </a:xfrm>
            <a:custGeom>
              <a:avLst/>
              <a:gdLst/>
              <a:ahLst/>
              <a:cxnLst/>
              <a:rect l="l" t="t" r="r" b="b"/>
              <a:pathLst>
                <a:path w="19" h="27" extrusionOk="0">
                  <a:moveTo>
                    <a:pt x="1" y="0"/>
                  </a:moveTo>
                  <a:lnTo>
                    <a:pt x="1" y="9"/>
                  </a:lnTo>
                  <a:cubicBezTo>
                    <a:pt x="1" y="27"/>
                    <a:pt x="10" y="27"/>
                    <a:pt x="18" y="27"/>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9202078" y="5069676"/>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9268371" y="5060571"/>
              <a:ext cx="10064" cy="4313"/>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9264217" y="4688851"/>
              <a:ext cx="359900" cy="311977"/>
            </a:xfrm>
            <a:custGeom>
              <a:avLst/>
              <a:gdLst/>
              <a:ahLst/>
              <a:cxnLst/>
              <a:rect l="l" t="t" r="r" b="b"/>
              <a:pathLst>
                <a:path w="2253" h="1953" extrusionOk="0">
                  <a:moveTo>
                    <a:pt x="0" y="1"/>
                  </a:moveTo>
                  <a:lnTo>
                    <a:pt x="1131"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9468368" y="4983416"/>
              <a:ext cx="6230" cy="223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9441851" y="4966803"/>
              <a:ext cx="5910" cy="1438"/>
            </a:xfrm>
            <a:custGeom>
              <a:avLst/>
              <a:gdLst/>
              <a:ahLst/>
              <a:cxnLst/>
              <a:rect l="l" t="t" r="r" b="b"/>
              <a:pathLst>
                <a:path w="37" h="9" extrusionOk="0">
                  <a:moveTo>
                    <a:pt x="1" y="0"/>
                  </a:moveTo>
                  <a:lnTo>
                    <a:pt x="27" y="9"/>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9426356" y="4946995"/>
              <a:ext cx="18530" cy="14217"/>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9440413" y="4925909"/>
              <a:ext cx="3035" cy="2875"/>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9443288" y="4927666"/>
              <a:ext cx="1438" cy="1438"/>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9436260" y="4915366"/>
              <a:ext cx="5751" cy="4952"/>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9429231" y="4918720"/>
              <a:ext cx="3035" cy="1597"/>
            </a:xfrm>
            <a:custGeom>
              <a:avLst/>
              <a:gdLst/>
              <a:ahLst/>
              <a:cxnLst/>
              <a:rect l="l" t="t" r="r" b="b"/>
              <a:pathLst>
                <a:path w="19" h="10" extrusionOk="0">
                  <a:moveTo>
                    <a:pt x="1" y="1"/>
                  </a:moveTo>
                  <a:lnTo>
                    <a:pt x="9"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9429391" y="4920158"/>
              <a:ext cx="5591" cy="1597"/>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9430669" y="4924471"/>
              <a:ext cx="7188" cy="639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9423640"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9423640" y="4897634"/>
              <a:ext cx="5751" cy="7188"/>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9419327"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9419327" y="4921596"/>
              <a:ext cx="10064" cy="4473"/>
            </a:xfrm>
            <a:custGeom>
              <a:avLst/>
              <a:gdLst/>
              <a:ahLst/>
              <a:cxnLst/>
              <a:rect l="l" t="t" r="r" b="b"/>
              <a:pathLst>
                <a:path w="63" h="28" extrusionOk="0">
                  <a:moveTo>
                    <a:pt x="1" y="1"/>
                  </a:moveTo>
                  <a:lnTo>
                    <a:pt x="10" y="9"/>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9419327" y="4885015"/>
              <a:ext cx="7188" cy="160"/>
            </a:xfrm>
            <a:custGeom>
              <a:avLst/>
              <a:gdLst/>
              <a:ahLst/>
              <a:cxnLst/>
              <a:rect l="l" t="t" r="r" b="b"/>
              <a:pathLst>
                <a:path w="45" h="1" extrusionOk="0">
                  <a:moveTo>
                    <a:pt x="18"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941517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9409423" y="4869360"/>
              <a:ext cx="5910" cy="1597"/>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9416611"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9415174" y="4890606"/>
              <a:ext cx="1597" cy="3035"/>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9416611"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9409423" y="4911212"/>
              <a:ext cx="10064" cy="4952"/>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9412298" y="4900510"/>
              <a:ext cx="5751" cy="4313"/>
            </a:xfrm>
            <a:custGeom>
              <a:avLst/>
              <a:gdLst/>
              <a:ahLst/>
              <a:cxnLst/>
              <a:rect l="l" t="t" r="r" b="b"/>
              <a:pathLst>
                <a:path w="36" h="27" extrusionOk="0">
                  <a:moveTo>
                    <a:pt x="1" y="0"/>
                  </a:moveTo>
                  <a:lnTo>
                    <a:pt x="9" y="27"/>
                  </a:lnTo>
                  <a:cubicBezTo>
                    <a:pt x="9"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9409423" y="4899072"/>
              <a:ext cx="3035" cy="1597"/>
            </a:xfrm>
            <a:custGeom>
              <a:avLst/>
              <a:gdLst/>
              <a:ahLst/>
              <a:cxnLst/>
              <a:rect l="l" t="t" r="r" b="b"/>
              <a:pathLst>
                <a:path w="19" h="10" extrusionOk="0">
                  <a:moveTo>
                    <a:pt x="1" y="0"/>
                  </a:moveTo>
                  <a:lnTo>
                    <a:pt x="19"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9403832" y="4873673"/>
              <a:ext cx="5751" cy="7188"/>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941086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9392490" y="4855303"/>
              <a:ext cx="160" cy="1597"/>
            </a:xfrm>
            <a:custGeom>
              <a:avLst/>
              <a:gdLst/>
              <a:ahLst/>
              <a:cxnLst/>
              <a:rect l="l" t="t" r="r" b="b"/>
              <a:pathLst>
                <a:path w="1" h="10" extrusionOk="0">
                  <a:moveTo>
                    <a:pt x="1" y="1"/>
                  </a:moveTo>
                  <a:cubicBezTo>
                    <a:pt x="1" y="1"/>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9405270" y="4880702"/>
              <a:ext cx="3035" cy="3035"/>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9403832" y="4865207"/>
              <a:ext cx="1597" cy="4313"/>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9412298" y="4883897"/>
              <a:ext cx="799" cy="1278"/>
            </a:xfrm>
            <a:custGeom>
              <a:avLst/>
              <a:gdLst/>
              <a:ahLst/>
              <a:cxnLst/>
              <a:rect l="l" t="t" r="r" b="b"/>
              <a:pathLst>
                <a:path w="5"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9408145" y="4883577"/>
              <a:ext cx="4313" cy="2875"/>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9361500" y="4856740"/>
              <a:ext cx="31150" cy="15815"/>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9392490" y="4855622"/>
              <a:ext cx="7348" cy="8307"/>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9388337" y="4865207"/>
              <a:ext cx="15655" cy="11981"/>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9398241" y="4916005"/>
              <a:ext cx="160" cy="1597"/>
            </a:xfrm>
            <a:custGeom>
              <a:avLst/>
              <a:gdLst/>
              <a:ahLst/>
              <a:cxnLst/>
              <a:rect l="l" t="t" r="r" b="b"/>
              <a:pathLst>
                <a:path w="1" h="10" extrusionOk="0">
                  <a:moveTo>
                    <a:pt x="0" y="9"/>
                  </a:moveTo>
                  <a:lnTo>
                    <a:pt x="0" y="0"/>
                  </a:lnTo>
                  <a:cubicBezTo>
                    <a:pt x="0" y="0"/>
                    <a:pt x="0" y="0"/>
                    <a:pt x="0"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9398241" y="4903225"/>
              <a:ext cx="10064" cy="14377"/>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9391212"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9391212" y="4852427"/>
              <a:ext cx="8626" cy="1597"/>
            </a:xfrm>
            <a:custGeom>
              <a:avLst/>
              <a:gdLst/>
              <a:ahLst/>
              <a:cxnLst/>
              <a:rect l="l" t="t" r="r" b="b"/>
              <a:pathLst>
                <a:path w="54" h="10" extrusionOk="0">
                  <a:moveTo>
                    <a:pt x="0" y="1"/>
                  </a:moveTo>
                  <a:lnTo>
                    <a:pt x="18"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9389775" y="4843961"/>
              <a:ext cx="4313" cy="3035"/>
            </a:xfrm>
            <a:custGeom>
              <a:avLst/>
              <a:gdLst/>
              <a:ahLst/>
              <a:cxnLst/>
              <a:rect l="l" t="t" r="r" b="b"/>
              <a:pathLst>
                <a:path w="27" h="19" extrusionOk="0">
                  <a:moveTo>
                    <a:pt x="9" y="1"/>
                  </a:moveTo>
                  <a:lnTo>
                    <a:pt x="0"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9536418" y="4657862"/>
              <a:ext cx="1597" cy="3035"/>
            </a:xfrm>
            <a:custGeom>
              <a:avLst/>
              <a:gdLst/>
              <a:ahLst/>
              <a:cxnLst/>
              <a:rect l="l" t="t" r="r" b="b"/>
              <a:pathLst>
                <a:path w="10" h="19" extrusionOk="0">
                  <a:moveTo>
                    <a:pt x="9" y="0"/>
                  </a:moveTo>
                  <a:lnTo>
                    <a:pt x="9" y="0"/>
                  </a:lnTo>
                  <a:cubicBezTo>
                    <a:pt x="1" y="9"/>
                    <a:pt x="1" y="9"/>
                    <a:pt x="1"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9522361" y="4659299"/>
              <a:ext cx="160" cy="2875"/>
            </a:xfrm>
            <a:custGeom>
              <a:avLst/>
              <a:gdLst/>
              <a:ahLst/>
              <a:cxnLst/>
              <a:rect l="l" t="t" r="r" b="b"/>
              <a:pathLst>
                <a:path w="1" h="18" extrusionOk="0">
                  <a:moveTo>
                    <a:pt x="0" y="0"/>
                  </a:moveTo>
                  <a:lnTo>
                    <a:pt x="0" y="18"/>
                  </a:ln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9316453" y="4718564"/>
              <a:ext cx="11342" cy="5751"/>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9406707" y="4686136"/>
              <a:ext cx="2875" cy="4313"/>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9412298" y="4666328"/>
              <a:ext cx="3035" cy="3035"/>
            </a:xfrm>
            <a:custGeom>
              <a:avLst/>
              <a:gdLst/>
              <a:ahLst/>
              <a:cxnLst/>
              <a:rect l="l" t="t" r="r" b="b"/>
              <a:pathLst>
                <a:path w="19" h="19" extrusionOk="0">
                  <a:moveTo>
                    <a:pt x="1" y="0"/>
                  </a:moveTo>
                  <a:lnTo>
                    <a:pt x="18" y="18"/>
                  </a:lnTo>
                  <a:cubicBezTo>
                    <a:pt x="18" y="9"/>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9659100" y="4649395"/>
              <a:ext cx="12939" cy="5751"/>
            </a:xfrm>
            <a:custGeom>
              <a:avLst/>
              <a:gdLst/>
              <a:ahLst/>
              <a:cxnLst/>
              <a:rect l="l" t="t" r="r" b="b"/>
              <a:pathLst>
                <a:path w="81" h="36" extrusionOk="0">
                  <a:moveTo>
                    <a:pt x="80" y="0"/>
                  </a:moveTo>
                  <a:cubicBezTo>
                    <a:pt x="36" y="0"/>
                    <a:pt x="27" y="18"/>
                    <a:pt x="1" y="36"/>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9342491" y="4766486"/>
              <a:ext cx="3674" cy="750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9530827" y="4711375"/>
              <a:ext cx="1597" cy="3035"/>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9341852"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9519485" y="4927187"/>
              <a:ext cx="1597" cy="160"/>
            </a:xfrm>
            <a:custGeom>
              <a:avLst/>
              <a:gdLst/>
              <a:ahLst/>
              <a:cxnLst/>
              <a:rect l="l" t="t" r="r" b="b"/>
              <a:pathLst>
                <a:path w="10" h="1" extrusionOk="0">
                  <a:moveTo>
                    <a:pt x="9" y="1"/>
                  </a:moveTo>
                  <a:cubicBezTo>
                    <a:pt x="9" y="1"/>
                    <a:pt x="1" y="1"/>
                    <a:pt x="1"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9436260" y="4966803"/>
              <a:ext cx="1597" cy="2875"/>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9375558" y="4817284"/>
              <a:ext cx="160" cy="1597"/>
            </a:xfrm>
            <a:custGeom>
              <a:avLst/>
              <a:gdLst/>
              <a:ahLst/>
              <a:cxnLst/>
              <a:rect l="l" t="t" r="r" b="b"/>
              <a:pathLst>
                <a:path w="1" h="10" extrusionOk="0">
                  <a:moveTo>
                    <a:pt x="1" y="0"/>
                  </a:move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935878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9305111" y="4762173"/>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937428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9375558" y="4818722"/>
              <a:ext cx="2556" cy="1438"/>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9374280" y="4814409"/>
              <a:ext cx="1438" cy="3035"/>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9580187" y="4793323"/>
              <a:ext cx="1597" cy="2396"/>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9300958" y="4664890"/>
              <a:ext cx="0" cy="160"/>
            </a:xfrm>
            <a:custGeom>
              <a:avLst/>
              <a:gdLst/>
              <a:ahLst/>
              <a:cxnLst/>
              <a:rect l="l" t="t" r="r" b="b"/>
              <a:pathLst>
                <a:path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9300958" y="4660737"/>
              <a:ext cx="11342" cy="18370"/>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9210544" y="4642367"/>
              <a:ext cx="478429" cy="352711"/>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941086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9657662" y="4654986"/>
              <a:ext cx="1597" cy="160"/>
            </a:xfrm>
            <a:custGeom>
              <a:avLst/>
              <a:gdLst/>
              <a:ahLst/>
              <a:cxnLst/>
              <a:rect l="l" t="t" r="r" b="b"/>
              <a:pathLst>
                <a:path w="10" h="1" extrusionOk="0">
                  <a:moveTo>
                    <a:pt x="1" y="1"/>
                  </a:moveTo>
                  <a:lnTo>
                    <a:pt x="1" y="1"/>
                  </a:lnTo>
                  <a:cubicBezTo>
                    <a:pt x="1"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9267093" y="4739649"/>
              <a:ext cx="2875" cy="4473"/>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9384024" y="4828466"/>
              <a:ext cx="3035" cy="4473"/>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9372842" y="4875750"/>
              <a:ext cx="4313" cy="3674"/>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9367251" y="4843961"/>
              <a:ext cx="11342" cy="5910"/>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9372842" y="4849712"/>
              <a:ext cx="4313" cy="2875"/>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9366293" y="4810735"/>
              <a:ext cx="11022" cy="3355"/>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9358785" y="4849712"/>
              <a:ext cx="5751" cy="4313"/>
            </a:xfrm>
            <a:custGeom>
              <a:avLst/>
              <a:gdLst/>
              <a:ahLst/>
              <a:cxnLst/>
              <a:rect l="l" t="t" r="r" b="b"/>
              <a:pathLst>
                <a:path w="36" h="27" extrusionOk="0">
                  <a:moveTo>
                    <a:pt x="35" y="0"/>
                  </a:moveTo>
                  <a:lnTo>
                    <a:pt x="0" y="9"/>
                  </a:lnTo>
                  <a:lnTo>
                    <a:pt x="0" y="27"/>
                  </a:lnTo>
                  <a:lnTo>
                    <a:pt x="3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9353034" y="4832779"/>
              <a:ext cx="3035" cy="4313"/>
            </a:xfrm>
            <a:custGeom>
              <a:avLst/>
              <a:gdLst/>
              <a:ahLst/>
              <a:cxnLst/>
              <a:rect l="l" t="t" r="r" b="b"/>
              <a:pathLst>
                <a:path w="19" h="27" extrusionOk="0">
                  <a:moveTo>
                    <a:pt x="1" y="0"/>
                  </a:moveTo>
                  <a:lnTo>
                    <a:pt x="1" y="27"/>
                  </a:lnTo>
                  <a:lnTo>
                    <a:pt x="18" y="27"/>
                  </a:lnTo>
                  <a:cubicBezTo>
                    <a:pt x="10"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9355909" y="4836932"/>
              <a:ext cx="3035" cy="3035"/>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9354472" y="4845399"/>
              <a:ext cx="1597" cy="4473"/>
            </a:xfrm>
            <a:custGeom>
              <a:avLst/>
              <a:gdLst/>
              <a:ahLst/>
              <a:cxnLst/>
              <a:rect l="l" t="t" r="r" b="b"/>
              <a:pathLst>
                <a:path w="10" h="28" extrusionOk="0">
                  <a:moveTo>
                    <a:pt x="1" y="1"/>
                  </a:moveTo>
                  <a:lnTo>
                    <a:pt x="1" y="27"/>
                  </a:lnTo>
                  <a:lnTo>
                    <a:pt x="9"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9323482" y="4789010"/>
              <a:ext cx="7188" cy="4792"/>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9319169" y="4808818"/>
              <a:ext cx="7188" cy="4313"/>
            </a:xfrm>
            <a:custGeom>
              <a:avLst/>
              <a:gdLst/>
              <a:ahLst/>
              <a:cxnLst/>
              <a:rect l="l" t="t" r="r" b="b"/>
              <a:pathLst>
                <a:path w="45" h="27" extrusionOk="0">
                  <a:moveTo>
                    <a:pt x="45" y="0"/>
                  </a:moveTo>
                  <a:lnTo>
                    <a:pt x="1" y="27"/>
                  </a:lnTo>
                  <a:lnTo>
                    <a:pt x="27" y="27"/>
                  </a:lnTo>
                  <a:cubicBezTo>
                    <a:pt x="27" y="18"/>
                    <a:pt x="36" y="9"/>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9308306" y="4801150"/>
              <a:ext cx="6869" cy="3035"/>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9286741" y="4734058"/>
              <a:ext cx="14217" cy="1597"/>
            </a:xfrm>
            <a:custGeom>
              <a:avLst/>
              <a:gdLst/>
              <a:ahLst/>
              <a:cxnLst/>
              <a:rect l="l" t="t" r="r" b="b"/>
              <a:pathLst>
                <a:path w="89"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9216614" y="4655945"/>
              <a:ext cx="22364" cy="9105"/>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923322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9419327"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942076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9491371" y="4646520"/>
              <a:ext cx="2875" cy="4473"/>
            </a:xfrm>
            <a:custGeom>
              <a:avLst/>
              <a:gdLst/>
              <a:ahLst/>
              <a:cxnLst/>
              <a:rect l="l" t="t" r="r" b="b"/>
              <a:pathLst>
                <a:path w="18" h="28" extrusionOk="0">
                  <a:moveTo>
                    <a:pt x="9" y="1"/>
                  </a:moveTo>
                  <a:lnTo>
                    <a:pt x="0" y="18"/>
                  </a:lnTo>
                  <a:cubicBezTo>
                    <a:pt x="9" y="27"/>
                    <a:pt x="9" y="27"/>
                    <a:pt x="18"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9539293" y="4652271"/>
              <a:ext cx="2875" cy="7188"/>
            </a:xfrm>
            <a:custGeom>
              <a:avLst/>
              <a:gdLst/>
              <a:ahLst/>
              <a:cxnLst/>
              <a:rect l="l" t="t" r="r" b="b"/>
              <a:pathLst>
                <a:path w="18" h="45" extrusionOk="0">
                  <a:moveTo>
                    <a:pt x="0" y="0"/>
                  </a:moveTo>
                  <a:lnTo>
                    <a:pt x="18"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9605586" y="4643804"/>
              <a:ext cx="11342" cy="3994"/>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27"/>
        <p:cNvGrpSpPr/>
        <p:nvPr/>
      </p:nvGrpSpPr>
      <p:grpSpPr>
        <a:xfrm>
          <a:off x="0" y="0"/>
          <a:ext cx="0" cy="0"/>
          <a:chOff x="0" y="0"/>
          <a:chExt cx="0" cy="0"/>
        </a:xfrm>
      </p:grpSpPr>
      <p:sp>
        <p:nvSpPr>
          <p:cNvPr id="2128" name="Google Shape;2128;p7"/>
          <p:cNvSpPr/>
          <p:nvPr/>
        </p:nvSpPr>
        <p:spPr>
          <a:xfrm rot="10800000">
            <a:off x="-584340" y="27261"/>
            <a:ext cx="6019990" cy="5788938"/>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txBox="1">
            <a:spLocks noGrp="1"/>
          </p:cNvSpPr>
          <p:nvPr>
            <p:ph type="title"/>
          </p:nvPr>
        </p:nvSpPr>
        <p:spPr>
          <a:xfrm>
            <a:off x="720000" y="540000"/>
            <a:ext cx="3852000" cy="1064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4000">
                <a:latin typeface="Sue Ellen Francisco"/>
                <a:ea typeface="Sue Ellen Francisco"/>
                <a:cs typeface="Sue Ellen Francisco"/>
                <a:sym typeface="Sue Ellen Francisco"/>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130" name="Google Shape;2130;p7"/>
          <p:cNvSpPr txBox="1">
            <a:spLocks noGrp="1"/>
          </p:cNvSpPr>
          <p:nvPr>
            <p:ph type="subTitle" idx="1"/>
          </p:nvPr>
        </p:nvSpPr>
        <p:spPr>
          <a:xfrm>
            <a:off x="746700" y="1428700"/>
            <a:ext cx="2807400" cy="1533300"/>
          </a:xfrm>
          <a:prstGeom prst="rect">
            <a:avLst/>
          </a:prstGeom>
        </p:spPr>
        <p:txBody>
          <a:bodyPr spcFirstLastPara="1" wrap="square" lIns="91425" tIns="91425" rIns="91425" bIns="91425" anchor="t" anchorCtr="0">
            <a:noAutofit/>
          </a:bodyPr>
          <a:lstStyle>
            <a:lvl1pPr lvl="0">
              <a:spcBef>
                <a:spcPts val="0"/>
              </a:spcBef>
              <a:spcAft>
                <a:spcPts val="0"/>
              </a:spcAft>
              <a:buSzPts val="1500"/>
              <a:buChar char="●"/>
              <a:defRPr/>
            </a:lvl1pPr>
            <a:lvl2pPr lvl="1">
              <a:spcBef>
                <a:spcPts val="1600"/>
              </a:spcBef>
              <a:spcAft>
                <a:spcPts val="0"/>
              </a:spcAft>
              <a:buSzPts val="1500"/>
              <a:buChar char="○"/>
              <a:defRPr/>
            </a:lvl2pPr>
            <a:lvl3pPr lvl="2">
              <a:spcBef>
                <a:spcPts val="1600"/>
              </a:spcBef>
              <a:spcAft>
                <a:spcPts val="0"/>
              </a:spcAft>
              <a:buSzPts val="1500"/>
              <a:buChar char="■"/>
              <a:defRPr/>
            </a:lvl3pPr>
            <a:lvl4pPr lvl="3">
              <a:spcBef>
                <a:spcPts val="1600"/>
              </a:spcBef>
              <a:spcAft>
                <a:spcPts val="0"/>
              </a:spcAft>
              <a:buSzPts val="1500"/>
              <a:buChar char="●"/>
              <a:defRPr/>
            </a:lvl4pPr>
            <a:lvl5pPr lvl="4">
              <a:spcBef>
                <a:spcPts val="1600"/>
              </a:spcBef>
              <a:spcAft>
                <a:spcPts val="0"/>
              </a:spcAft>
              <a:buSzPts val="1500"/>
              <a:buChar char="○"/>
              <a:defRPr/>
            </a:lvl5pPr>
            <a:lvl6pPr lvl="5">
              <a:spcBef>
                <a:spcPts val="1600"/>
              </a:spcBef>
              <a:spcAft>
                <a:spcPts val="0"/>
              </a:spcAft>
              <a:buSzPts val="1500"/>
              <a:buChar char="■"/>
              <a:defRPr/>
            </a:lvl6pPr>
            <a:lvl7pPr lvl="6">
              <a:spcBef>
                <a:spcPts val="1600"/>
              </a:spcBef>
              <a:spcAft>
                <a:spcPts val="0"/>
              </a:spcAft>
              <a:buSzPts val="1500"/>
              <a:buChar char="●"/>
              <a:defRPr/>
            </a:lvl7pPr>
            <a:lvl8pPr lvl="7">
              <a:spcBef>
                <a:spcPts val="1600"/>
              </a:spcBef>
              <a:spcAft>
                <a:spcPts val="0"/>
              </a:spcAft>
              <a:buSzPts val="1500"/>
              <a:buChar char="○"/>
              <a:defRPr/>
            </a:lvl8pPr>
            <a:lvl9pPr lvl="8">
              <a:spcBef>
                <a:spcPts val="1600"/>
              </a:spcBef>
              <a:spcAft>
                <a:spcPts val="1600"/>
              </a:spcAft>
              <a:buSzPts val="1500"/>
              <a:buChar char="■"/>
              <a:defRPr/>
            </a:lvl9pPr>
          </a:lstStyle>
          <a:p>
            <a:endParaRPr/>
          </a:p>
        </p:txBody>
      </p:sp>
      <p:grpSp>
        <p:nvGrpSpPr>
          <p:cNvPr id="2131" name="Google Shape;2131;p7"/>
          <p:cNvGrpSpPr/>
          <p:nvPr/>
        </p:nvGrpSpPr>
        <p:grpSpPr>
          <a:xfrm>
            <a:off x="6940006" y="-1009013"/>
            <a:ext cx="2277608" cy="2528702"/>
            <a:chOff x="6940006" y="-1009013"/>
            <a:chExt cx="2277608" cy="2528702"/>
          </a:xfrm>
        </p:grpSpPr>
        <p:sp>
          <p:nvSpPr>
            <p:cNvPr id="2132" name="Google Shape;2132;p7"/>
            <p:cNvSpPr/>
            <p:nvPr/>
          </p:nvSpPr>
          <p:spPr>
            <a:xfrm rot="-2551954">
              <a:off x="8598455" y="-369886"/>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rot="-2551954">
              <a:off x="8575152" y="-387966"/>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rot="-2551954">
              <a:off x="8146785" y="-678506"/>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rot="-2551954">
              <a:off x="8382780" y="-520490"/>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rot="-2551954">
              <a:off x="8416702" y="-53926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rot="-2551954">
              <a:off x="8706832" y="-272455"/>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rot="-2551954">
              <a:off x="7993019" y="-857946"/>
              <a:ext cx="12571" cy="10999"/>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rot="-2551954">
              <a:off x="8521074" y="-313620"/>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rot="-2551954">
              <a:off x="7997250" y="-845166"/>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rot="-2551954">
              <a:off x="9075401" y="126065"/>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rot="-2551954">
              <a:off x="9115782" y="296582"/>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rot="-2551954">
              <a:off x="8072513" y="-848228"/>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rot="-2551954">
              <a:off x="8857906" y="-6684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rot="-2551954">
              <a:off x="8287271" y="-681028"/>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rot="-2551954">
              <a:off x="8269808" y="-675039"/>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rot="-2551954">
              <a:off x="8483649" y="-1176886"/>
              <a:ext cx="174245" cy="172377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rot="-2551954">
              <a:off x="7972472" y="-967147"/>
              <a:ext cx="18507" cy="58838"/>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rot="-2551954">
              <a:off x="8542353" y="-416513"/>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rot="-2551954">
              <a:off x="8389764" y="-545950"/>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rot="-2551954">
              <a:off x="8835255" y="3922"/>
              <a:ext cx="3666"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rot="-2551954">
              <a:off x="8412502" y="-535791"/>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rot="-2551954">
              <a:off x="8705420" y="-267780"/>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rot="-2551954">
              <a:off x="8131583" y="-839900"/>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rot="-2551954">
              <a:off x="8013616" y="-900311"/>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rot="-2551954">
              <a:off x="8006347" y="-936182"/>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rot="-2551954">
              <a:off x="8032572" y="-925770"/>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rot="-2551954">
              <a:off x="8099705" y="-800517"/>
              <a:ext cx="21650" cy="1746"/>
            </a:xfrm>
            <a:custGeom>
              <a:avLst/>
              <a:gdLst/>
              <a:ahLst/>
              <a:cxnLst/>
              <a:rect l="l" t="t" r="r" b="b"/>
              <a:pathLst>
                <a:path w="124" h="10" extrusionOk="0">
                  <a:moveTo>
                    <a:pt x="0" y="1"/>
                  </a:moveTo>
                  <a:lnTo>
                    <a:pt x="124" y="9"/>
                  </a:lnTo>
                  <a:lnTo>
                    <a:pt x="1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rot="-2551954">
              <a:off x="8221529" y="-758235"/>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rot="-2551954">
              <a:off x="8220560" y="-745766"/>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rot="-2551954">
              <a:off x="9127029" y="329066"/>
              <a:ext cx="7857" cy="6285"/>
            </a:xfrm>
            <a:custGeom>
              <a:avLst/>
              <a:gdLst/>
              <a:ahLst/>
              <a:cxnLst/>
              <a:rect l="l" t="t" r="r" b="b"/>
              <a:pathLst>
                <a:path w="45" h="36" extrusionOk="0">
                  <a:moveTo>
                    <a:pt x="27" y="1"/>
                  </a:moveTo>
                  <a:lnTo>
                    <a:pt x="1" y="36"/>
                  </a:lnTo>
                  <a:lnTo>
                    <a:pt x="45" y="9"/>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rot="-2551954">
              <a:off x="9140449" y="331414"/>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rot="-2551954">
              <a:off x="8548388" y="-447715"/>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rot="-2551954">
              <a:off x="8602874" y="-370252"/>
              <a:ext cx="12396" cy="4714"/>
            </a:xfrm>
            <a:custGeom>
              <a:avLst/>
              <a:gdLst/>
              <a:ahLst/>
              <a:cxnLst/>
              <a:rect l="l" t="t" r="r" b="b"/>
              <a:pathLst>
                <a:path w="71" h="27" extrusionOk="0">
                  <a:moveTo>
                    <a:pt x="71" y="0"/>
                  </a:moveTo>
                  <a:lnTo>
                    <a:pt x="0" y="27"/>
                  </a:lnTo>
                  <a:lnTo>
                    <a:pt x="71" y="9"/>
                  </a:ln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rot="-2551954">
              <a:off x="8668186" y="-329806"/>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rot="-2551954">
              <a:off x="7778655" y="509947"/>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rot="-2551954">
              <a:off x="7754972" y="492015"/>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rot="-2551954">
              <a:off x="7326110" y="185233"/>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rot="-2551954">
              <a:off x="7561733" y="351883"/>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rot="-2551954">
              <a:off x="7596740" y="334329"/>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rot="-2551954">
              <a:off x="7887442" y="613088"/>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rot="-2551954">
              <a:off x="7173339" y="-3083"/>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rot="-2551954">
              <a:off x="7700039" y="565734"/>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rot="-2551954">
              <a:off x="7178157" y="11476"/>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rot="-2551954">
              <a:off x="8252829" y="1028496"/>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rot="-2551954">
              <a:off x="8292973" y="1202443"/>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rot="-2551954">
              <a:off x="7095560" y="-76303"/>
              <a:ext cx="175" cy="3317"/>
            </a:xfrm>
            <a:custGeom>
              <a:avLst/>
              <a:gdLst/>
              <a:ahLst/>
              <a:cxnLst/>
              <a:rect l="l" t="t" r="r" b="b"/>
              <a:pathLst>
                <a:path w="1" h="19" extrusionOk="0">
                  <a:moveTo>
                    <a:pt x="0" y="18"/>
                  </a:moveTo>
                  <a:cubicBezTo>
                    <a:pt x="0" y="0"/>
                    <a:pt x="0" y="18"/>
                    <a:pt x="0"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rot="-2551954">
              <a:off x="7111084" y="-111942"/>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rot="-2551954">
              <a:off x="7252997" y="9520"/>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rot="-2551954">
              <a:off x="7095796" y="-79733"/>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rot="-2551954">
              <a:off x="7090802" y="-79777"/>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rot="-2551954">
              <a:off x="7098481" y="-74909"/>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rot="-2551954">
              <a:off x="8037150" y="826524"/>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rot="-2551954">
              <a:off x="7467562" y="186089"/>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rot="-2551954">
              <a:off x="7450040" y="192101"/>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rot="-2551954">
              <a:off x="7654478" y="-377541"/>
              <a:ext cx="157484" cy="1827132"/>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rot="-2551954">
              <a:off x="7064644" y="-119400"/>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rot="-2551954">
              <a:off x="7097213" y="-134347"/>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rot="-2551954">
              <a:off x="7721471" y="461665"/>
              <a:ext cx="18682" cy="10999"/>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rot="-2551954">
              <a:off x="7570465" y="325306"/>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rot="-2551954">
              <a:off x="7129249" y="-49891"/>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rot="-2551954">
              <a:off x="7123056" y="-63303"/>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rot="-2551954">
              <a:off x="8012429" y="896460"/>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rot="-2551954">
              <a:off x="7591834" y="336434"/>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rot="-2551954">
              <a:off x="7885406" y="616609"/>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rot="-2551954">
              <a:off x="7312692" y="2192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rot="-2551954">
              <a:off x="7099101" y="-69236"/>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rot="-2551954">
              <a:off x="7122536" y="-121156"/>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rot="-2551954">
              <a:off x="7116671" y="-123829"/>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rot="-2551954">
              <a:off x="7194245" y="-44308"/>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rot="-2551954">
              <a:off x="7187198" y="-79956"/>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rot="-2551954">
              <a:off x="7213672" y="-69504"/>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rot="-2551954">
              <a:off x="7280338" y="60530"/>
              <a:ext cx="20253" cy="1746"/>
            </a:xfrm>
            <a:custGeom>
              <a:avLst/>
              <a:gdLst/>
              <a:ahLst/>
              <a:cxnLst/>
              <a:rect l="l" t="t" r="r" b="b"/>
              <a:pathLst>
                <a:path w="116" h="10" extrusionOk="0">
                  <a:moveTo>
                    <a:pt x="1" y="1"/>
                  </a:moveTo>
                  <a:lnTo>
                    <a:pt x="116" y="10"/>
                  </a:lnTo>
                  <a:lnTo>
                    <a:pt x="1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rot="-2551954">
              <a:off x="7401916" y="106661"/>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rot="-2551954">
              <a:off x="7400416" y="117767"/>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rot="-2551954">
              <a:off x="8303538" y="1235192"/>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rot="-2551954">
              <a:off x="8316597" y="1239078"/>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rot="-2551954">
              <a:off x="7729344" y="431319"/>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rot="-2551954">
              <a:off x="7781893" y="51215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rot="-2551954">
              <a:off x="7844187" y="555959"/>
              <a:ext cx="14491" cy="10999"/>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rot="-2551954">
              <a:off x="8970588" y="452858"/>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rot="-2551954">
              <a:off x="8919412" y="433034"/>
              <a:ext cx="9428" cy="6285"/>
            </a:xfrm>
            <a:custGeom>
              <a:avLst/>
              <a:gdLst/>
              <a:ahLst/>
              <a:cxnLst/>
              <a:rect l="l" t="t" r="r" b="b"/>
              <a:pathLst>
                <a:path w="54" h="36" extrusionOk="0">
                  <a:moveTo>
                    <a:pt x="0" y="1"/>
                  </a:moveTo>
                  <a:lnTo>
                    <a:pt x="27" y="36"/>
                  </a:lnTo>
                  <a:lnTo>
                    <a:pt x="53" y="3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rot="-2551954">
              <a:off x="8892307" y="406569"/>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rot="-2551954">
              <a:off x="8900430" y="370082"/>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rot="-2551954">
              <a:off x="8904857" y="370240"/>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rot="-2551954">
              <a:off x="8887642" y="353038"/>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rot="-2551954">
              <a:off x="8877430" y="362295"/>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rot="-2551954">
              <a:off x="8876051" y="364751"/>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rot="-2551954">
              <a:off x="8883906" y="371491"/>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rot="-2551954">
              <a:off x="8881911" y="415636"/>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rot="-2551954">
              <a:off x="8859441" y="332171"/>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rot="-2551954">
              <a:off x="8853109" y="336317"/>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rot="-2551954">
              <a:off x="8864943" y="367613"/>
              <a:ext cx="12396" cy="12571"/>
            </a:xfrm>
            <a:custGeom>
              <a:avLst/>
              <a:gdLst/>
              <a:ahLst/>
              <a:cxnLst/>
              <a:rect l="l" t="t" r="r" b="b"/>
              <a:pathLst>
                <a:path w="71" h="72" extrusionOk="0">
                  <a:moveTo>
                    <a:pt x="0" y="1"/>
                  </a:moveTo>
                  <a:lnTo>
                    <a:pt x="9" y="19"/>
                  </a:lnTo>
                  <a:lnTo>
                    <a:pt x="71" y="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rot="-2551954">
              <a:off x="8845805" y="306728"/>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rot="-2551954">
              <a:off x="8831354" y="284940"/>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rot="-2551954">
              <a:off x="8823708" y="285843"/>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rot="-2551954">
              <a:off x="8842405" y="32171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rot="-2551954">
              <a:off x="8841557" y="322502"/>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rot="-2551954">
              <a:off x="8845688" y="330148"/>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rot="-2551954">
              <a:off x="8840744" y="356974"/>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rot="-2551954">
              <a:off x="8840264" y="337236"/>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rot="-2551954">
              <a:off x="8835837" y="337583"/>
              <a:ext cx="4889" cy="3317"/>
            </a:xfrm>
            <a:custGeom>
              <a:avLst/>
              <a:gdLst/>
              <a:ahLst/>
              <a:cxnLst/>
              <a:rect l="l" t="t" r="r" b="b"/>
              <a:pathLst>
                <a:path w="28" h="19" extrusionOk="0">
                  <a:moveTo>
                    <a:pt x="1" y="1"/>
                  </a:moveTo>
                  <a:lnTo>
                    <a:pt x="19" y="18"/>
                  </a:lnTo>
                  <a:lnTo>
                    <a:pt x="27" y="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rot="-2551954">
              <a:off x="8816300" y="297305"/>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rot="-2551954">
              <a:off x="8831813" y="317041"/>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rot="-2551954">
              <a:off x="8787358" y="274545"/>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rot="-2551954">
              <a:off x="8820723" y="310358"/>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rot="-2551954">
              <a:off x="8810103" y="285486"/>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rot="-2551954">
              <a:off x="8833623" y="311601"/>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rot="-2551954">
              <a:off x="8827992" y="311262"/>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rot="-2551954">
              <a:off x="8736728" y="278906"/>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rot="-2551954">
              <a:off x="8791865" y="270761"/>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rot="-2551954">
              <a:off x="8785640" y="290315"/>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rot="-2551954">
              <a:off x="8823544" y="37362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rot="-2551954">
              <a:off x="8818424" y="353287"/>
              <a:ext cx="24792"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rot="-2551954">
              <a:off x="8800140" y="326727"/>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rot="-2551954">
              <a:off x="8784137" y="264251"/>
              <a:ext cx="14142" cy="6285"/>
            </a:xfrm>
            <a:custGeom>
              <a:avLst/>
              <a:gdLst/>
              <a:ahLst/>
              <a:cxnLst/>
              <a:rect l="l" t="t" r="r" b="b"/>
              <a:pathLst>
                <a:path w="81" h="36" extrusionOk="0">
                  <a:moveTo>
                    <a:pt x="1" y="0"/>
                  </a:moveTo>
                  <a:lnTo>
                    <a:pt x="27" y="27"/>
                  </a:lnTo>
                  <a:lnTo>
                    <a:pt x="80"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rot="-2551954">
              <a:off x="8777897" y="255507"/>
              <a:ext cx="7857" cy="3317"/>
            </a:xfrm>
            <a:custGeom>
              <a:avLst/>
              <a:gdLst/>
              <a:ahLst/>
              <a:cxnLst/>
              <a:rect l="l" t="t" r="r" b="b"/>
              <a:pathLst>
                <a:path w="45" h="19" extrusionOk="0">
                  <a:moveTo>
                    <a:pt x="18" y="1"/>
                  </a:moveTo>
                  <a:lnTo>
                    <a:pt x="1" y="18"/>
                  </a:lnTo>
                  <a:lnTo>
                    <a:pt x="45" y="18"/>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rot="-2551954">
              <a:off x="8128033" y="-246600"/>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rot="-2551954">
              <a:off x="8146813" y="-229641"/>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rot="-2551954">
              <a:off x="8521476" y="-5214"/>
              <a:ext cx="20253" cy="10999"/>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rot="-2551954">
              <a:off x="8316089" y="-12501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rot="-2551954">
              <a:off x="8286350" y="-108283"/>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rot="-2551954">
              <a:off x="8024122" y="-329728"/>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rot="-2551954">
              <a:off x="8662113" y="149587"/>
              <a:ext cx="12571" cy="10999"/>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rot="-2551954">
              <a:off x="8199143" y="-306363"/>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rot="-2551954">
              <a:off x="8662027" y="136417"/>
              <a:ext cx="9428" cy="10999"/>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rot="-2551954">
              <a:off x="7705051" y="-667940"/>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rot="-2551954">
              <a:off x="8742532" y="216128"/>
              <a:ext cx="175" cy="3317"/>
            </a:xfrm>
            <a:custGeom>
              <a:avLst/>
              <a:gdLst/>
              <a:ahLst/>
              <a:cxnLst/>
              <a:rect l="l" t="t" r="r" b="b"/>
              <a:pathLst>
                <a:path w="1" h="19" extrusionOk="0">
                  <a:moveTo>
                    <a:pt x="0" y="1"/>
                  </a:moveTo>
                  <a:cubicBezTo>
                    <a:pt x="0" y="18"/>
                    <a:pt x="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rot="-2551954">
              <a:off x="8722176" y="253209"/>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rot="-2551954">
              <a:off x="8598806" y="156464"/>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rot="-2551954">
              <a:off x="8739707" y="219410"/>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rot="-2551954">
              <a:off x="8744004" y="21992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rot="-2551954">
              <a:off x="8739633" y="214288"/>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rot="-2551954">
              <a:off x="7898091" y="-506581"/>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rot="-2551954">
              <a:off x="8406165" y="19943"/>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rot="-2551954">
              <a:off x="8392367" y="4227"/>
              <a:ext cx="34221" cy="10999"/>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rot="-2551954">
              <a:off x="8148886" y="-916989"/>
              <a:ext cx="187340" cy="1410724"/>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rot="-2551954">
              <a:off x="8163751" y="-213491"/>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rot="-2551954">
              <a:off x="8310691" y="-105297"/>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rot="-2551954">
              <a:off x="8709829" y="195355"/>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rot="-2551954">
              <a:off x="8712702" y="203578"/>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rot="-2551954">
              <a:off x="7921814" y="-575769"/>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rot="-2551954">
              <a:off x="8292180" y="-106538"/>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rot="-2551954">
              <a:off x="8033250" y="-330750"/>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rot="-2551954">
              <a:off x="8541073" y="150040"/>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rot="-2551954">
              <a:off x="8759964" y="231583"/>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rot="-2551954">
              <a:off x="8763701" y="316599"/>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rot="-2551954">
              <a:off x="8743559" y="263564"/>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rot="-2551954">
              <a:off x="8753744" y="273007"/>
              <a:ext cx="4714" cy="3666"/>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rot="-2551954">
              <a:off x="8725430" y="206884"/>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rot="-2551954">
              <a:off x="8729178" y="278878"/>
              <a:ext cx="9428" cy="4714"/>
            </a:xfrm>
            <a:custGeom>
              <a:avLst/>
              <a:gdLst/>
              <a:ahLst/>
              <a:cxnLst/>
              <a:rect l="l" t="t" r="r" b="b"/>
              <a:pathLst>
                <a:path w="54" h="27" extrusionOk="0">
                  <a:moveTo>
                    <a:pt x="9" y="0"/>
                  </a:moveTo>
                  <a:lnTo>
                    <a:pt x="0" y="27"/>
                  </a:lnTo>
                  <a:lnTo>
                    <a:pt x="53" y="9"/>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rot="-2551954">
              <a:off x="8711602" y="253855"/>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rot="-2551954">
              <a:off x="8719584" y="2600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rot="-2551954">
              <a:off x="8718128" y="273424"/>
              <a:ext cx="3317" cy="7857"/>
            </a:xfrm>
            <a:custGeom>
              <a:avLst/>
              <a:gdLst/>
              <a:ahLst/>
              <a:cxnLst/>
              <a:rect l="l" t="t" r="r" b="b"/>
              <a:pathLst>
                <a:path w="19" h="45" extrusionOk="0">
                  <a:moveTo>
                    <a:pt x="18" y="1"/>
                  </a:moveTo>
                  <a:lnTo>
                    <a:pt x="1" y="45"/>
                  </a:lnTo>
                  <a:lnTo>
                    <a:pt x="18" y="36"/>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rot="-2551954">
              <a:off x="8645808" y="192515"/>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rot="-2551954">
              <a:off x="8646838" y="22961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rot="-2551954">
              <a:off x="8624434" y="218293"/>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rot="-2551954">
              <a:off x="8556639" y="114954"/>
              <a:ext cx="21650" cy="1746"/>
            </a:xfrm>
            <a:custGeom>
              <a:avLst/>
              <a:gdLst/>
              <a:ahLst/>
              <a:cxnLst/>
              <a:rect l="l" t="t" r="r" b="b"/>
              <a:pathLst>
                <a:path w="124" h="10" extrusionOk="0">
                  <a:moveTo>
                    <a:pt x="0" y="1"/>
                  </a:moveTo>
                  <a:lnTo>
                    <a:pt x="9" y="10"/>
                  </a:ln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rot="-2551954">
              <a:off x="8444488" y="74428"/>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rot="-2551954">
              <a:off x="8462744" y="73064"/>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rot="-2551954">
              <a:off x="8166186" y="-182227"/>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rot="-2551954">
              <a:off x="8115007" y="-24659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rot="-2551954">
              <a:off x="8057476" y="-285227"/>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rot="-2551954">
              <a:off x="8491702" y="82045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rot="-2551954">
              <a:off x="8427945" y="799088"/>
              <a:ext cx="12571" cy="7857"/>
            </a:xfrm>
            <a:custGeom>
              <a:avLst/>
              <a:gdLst/>
              <a:ahLst/>
              <a:cxnLst/>
              <a:rect l="l" t="t" r="r" b="b"/>
              <a:pathLst>
                <a:path w="72" h="45" extrusionOk="0">
                  <a:moveTo>
                    <a:pt x="1" y="0"/>
                  </a:moveTo>
                  <a:lnTo>
                    <a:pt x="36" y="44"/>
                  </a:lnTo>
                  <a:lnTo>
                    <a:pt x="71" y="4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rot="-2551954">
              <a:off x="8394721" y="767670"/>
              <a:ext cx="29506"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rot="-2551954">
              <a:off x="8419109" y="716952"/>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rot="-2551954">
              <a:off x="8424865" y="717834"/>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rot="-2551954">
              <a:off x="8404398" y="695417"/>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rot="-2551954">
              <a:off x="8389716" y="70844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rot="-2551954">
              <a:off x="8386313" y="711756"/>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rot="-2551954">
              <a:off x="8394692" y="721435"/>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rot="-2551954">
              <a:off x="8381721" y="778625"/>
              <a:ext cx="13968" cy="10999"/>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rot="-2551954">
              <a:off x="8371440" y="67018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rot="-2551954">
              <a:off x="8362769" y="676222"/>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rot="-2551954">
              <a:off x="8371236" y="716533"/>
              <a:ext cx="17110" cy="15539"/>
            </a:xfrm>
            <a:custGeom>
              <a:avLst/>
              <a:gdLst/>
              <a:ahLst/>
              <a:cxnLst/>
              <a:rect l="l" t="t" r="r" b="b"/>
              <a:pathLst>
                <a:path w="98" h="89" extrusionOk="0">
                  <a:moveTo>
                    <a:pt x="1" y="0"/>
                  </a:moveTo>
                  <a:lnTo>
                    <a:pt x="1" y="18"/>
                  </a:lnTo>
                  <a:lnTo>
                    <a:pt x="98" y="8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rot="-2551954">
              <a:off x="8360104" y="637471"/>
              <a:ext cx="17110" cy="7857"/>
            </a:xfrm>
            <a:custGeom>
              <a:avLst/>
              <a:gdLst/>
              <a:ahLst/>
              <a:cxnLst/>
              <a:rect l="l" t="t" r="r" b="b"/>
              <a:pathLst>
                <a:path w="98" h="45" extrusionOk="0">
                  <a:moveTo>
                    <a:pt x="0" y="0"/>
                  </a:moveTo>
                  <a:lnTo>
                    <a:pt x="36" y="27"/>
                  </a:lnTo>
                  <a:lnTo>
                    <a:pt x="97" y="4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rot="-2551954">
              <a:off x="8345037" y="609442"/>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rot="-2551954">
              <a:off x="8334197" y="613530"/>
              <a:ext cx="10999"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rot="-2551954">
              <a:off x="8352811" y="658601"/>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rot="-2551954">
              <a:off x="8350457" y="659560"/>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rot="-2551954">
              <a:off x="8353754" y="669101"/>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rot="-2551954">
              <a:off x="8340085" y="704234"/>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rot="-2551954">
              <a:off x="8345309" y="67852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rot="-2551954">
              <a:off x="8340765" y="680137"/>
              <a:ext cx="6460" cy="3317"/>
            </a:xfrm>
            <a:custGeom>
              <a:avLst/>
              <a:gdLst/>
              <a:ahLst/>
              <a:cxnLst/>
              <a:rect l="l" t="t" r="r" b="b"/>
              <a:pathLst>
                <a:path w="37" h="19" extrusionOk="0">
                  <a:moveTo>
                    <a:pt x="1" y="1"/>
                  </a:moveTo>
                  <a:lnTo>
                    <a:pt x="27" y="18"/>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rot="-2551954">
              <a:off x="8321427" y="629109"/>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rot="-2551954">
              <a:off x="8339864" y="650849"/>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rot="-2551954">
              <a:off x="8291407" y="601443"/>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rot="-2551954">
              <a:off x="8325809" y="644798"/>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rot="-2551954">
              <a:off x="8316741" y="612752"/>
              <a:ext cx="10999"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rot="-2551954">
              <a:off x="8343584" y="646277"/>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rot="-2551954">
              <a:off x="8334620" y="647021"/>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rot="-2551954">
              <a:off x="8213799" y="608863"/>
              <a:ext cx="83456"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rot="-2551954">
              <a:off x="8294276" y="59434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rot="-2551954">
              <a:off x="8281547" y="621409"/>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rot="-2551954">
              <a:off x="8314657" y="728231"/>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rot="-2551954">
              <a:off x="8309441" y="702915"/>
              <a:ext cx="38585"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rot="-2551954">
              <a:off x="8292363" y="670387"/>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
            <p:cNvSpPr/>
            <p:nvPr/>
          </p:nvSpPr>
          <p:spPr>
            <a:xfrm rot="-2551954">
              <a:off x="8288691" y="586391"/>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rot="-2551954">
              <a:off x="8281599" y="575011"/>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rot="-2551954">
              <a:off x="7533541" y="-33530"/>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rot="-2551954">
              <a:off x="7554021" y="-12258"/>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rot="-2551954">
              <a:off x="8000583" y="253065"/>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rot="-2551954">
              <a:off x="7756152" y="111514"/>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rot="-2551954">
              <a:off x="7711185" y="137617"/>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rot="-2551954">
              <a:off x="7413220" y="-135153"/>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rot="-2551954">
              <a:off x="8150095" y="446641"/>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rot="-2551954">
              <a:off x="7643076" y="-11761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rot="-2551954">
              <a:off x="8155737" y="428448"/>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rot="-2551954">
              <a:off x="8243912" y="528377"/>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rot="-2551954">
              <a:off x="8208058" y="577054"/>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rot="-2551954">
              <a:off x="8066734" y="460692"/>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rot="-2551954">
              <a:off x="8239883" y="531032"/>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rot="-2551954">
              <a:off x="8245977" y="531434"/>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rot="-2551954">
              <a:off x="8240171" y="524198"/>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rot="-2551954">
              <a:off x="7840967" y="295093"/>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rot="-2551954">
              <a:off x="7823193" y="273200"/>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rot="-2551954">
              <a:off x="7661335" y="-550062"/>
              <a:ext cx="228370" cy="1347520"/>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
            <p:cNvSpPr/>
            <p:nvPr/>
          </p:nvSpPr>
          <p:spPr>
            <a:xfrm rot="-2551954">
              <a:off x="7275647" y="-316879"/>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
            <p:cNvSpPr/>
            <p:nvPr/>
          </p:nvSpPr>
          <p:spPr>
            <a:xfrm rot="-2551954">
              <a:off x="7571331" y="7762"/>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
            <p:cNvSpPr/>
            <p:nvPr/>
          </p:nvSpPr>
          <p:spPr>
            <a:xfrm rot="-2551954">
              <a:off x="7743308" y="139909"/>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
            <p:cNvSpPr/>
            <p:nvPr/>
          </p:nvSpPr>
          <p:spPr>
            <a:xfrm rot="-2551954">
              <a:off x="8205388" y="502799"/>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
            <p:cNvSpPr/>
            <p:nvPr/>
          </p:nvSpPr>
          <p:spPr>
            <a:xfrm rot="-2551954">
              <a:off x="8205834" y="514626"/>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
            <p:cNvSpPr/>
            <p:nvPr/>
          </p:nvSpPr>
          <p:spPr>
            <a:xfrm rot="-2551954">
              <a:off x="7718114" y="138323"/>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
            <p:cNvSpPr/>
            <p:nvPr/>
          </p:nvSpPr>
          <p:spPr>
            <a:xfrm rot="-2551954">
              <a:off x="7426996" y="-136519"/>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
            <p:cNvSpPr/>
            <p:nvPr/>
          </p:nvSpPr>
          <p:spPr>
            <a:xfrm rot="-2551954">
              <a:off x="7989608" y="455989"/>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
            <p:cNvSpPr/>
            <p:nvPr/>
          </p:nvSpPr>
          <p:spPr>
            <a:xfrm rot="-2551954">
              <a:off x="8263857" y="548044"/>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
            <p:cNvSpPr/>
            <p:nvPr/>
          </p:nvSpPr>
          <p:spPr>
            <a:xfrm rot="-2551954">
              <a:off x="8248599" y="657544"/>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
            <p:cNvSpPr/>
            <p:nvPr/>
          </p:nvSpPr>
          <p:spPr>
            <a:xfrm rot="-2551954">
              <a:off x="8232628" y="589485"/>
              <a:ext cx="21999" cy="10999"/>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
            <p:cNvSpPr/>
            <p:nvPr/>
          </p:nvSpPr>
          <p:spPr>
            <a:xfrm rot="-2551954">
              <a:off x="8245384" y="600450"/>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
            <p:cNvSpPr/>
            <p:nvPr/>
          </p:nvSpPr>
          <p:spPr>
            <a:xfrm rot="-2551954">
              <a:off x="8222697" y="516019"/>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
            <p:cNvSpPr/>
            <p:nvPr/>
          </p:nvSpPr>
          <p:spPr>
            <a:xfrm rot="-2551954">
              <a:off x="8208735" y="611143"/>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
            <p:cNvSpPr/>
            <p:nvPr/>
          </p:nvSpPr>
          <p:spPr>
            <a:xfrm rot="-2551954">
              <a:off x="8191772" y="578722"/>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
            <p:cNvSpPr/>
            <p:nvPr/>
          </p:nvSpPr>
          <p:spPr>
            <a:xfrm rot="-2551954">
              <a:off x="8202328" y="587447"/>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
            <p:cNvSpPr/>
            <p:nvPr/>
          </p:nvSpPr>
          <p:spPr>
            <a:xfrm rot="-2551954">
              <a:off x="8197431" y="606158"/>
              <a:ext cx="4714" cy="7857"/>
            </a:xfrm>
            <a:custGeom>
              <a:avLst/>
              <a:gdLst/>
              <a:ahLst/>
              <a:cxnLst/>
              <a:rect l="l" t="t" r="r" b="b"/>
              <a:pathLst>
                <a:path w="27" h="45" extrusionOk="0">
                  <a:moveTo>
                    <a:pt x="27" y="1"/>
                  </a:moveTo>
                  <a:lnTo>
                    <a:pt x="0" y="45"/>
                  </a:lnTo>
                  <a:lnTo>
                    <a:pt x="18" y="36"/>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
            <p:cNvSpPr/>
            <p:nvPr/>
          </p:nvSpPr>
          <p:spPr>
            <a:xfrm rot="-2551954">
              <a:off x="8119473" y="50454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
            <p:cNvSpPr/>
            <p:nvPr/>
          </p:nvSpPr>
          <p:spPr>
            <a:xfrm rot="-2551954">
              <a:off x="8110214" y="552935"/>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
            <p:cNvSpPr/>
            <p:nvPr/>
          </p:nvSpPr>
          <p:spPr>
            <a:xfrm rot="-2551954">
              <a:off x="8084563" y="538935"/>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
            <p:cNvSpPr/>
            <p:nvPr/>
          </p:nvSpPr>
          <p:spPr>
            <a:xfrm rot="-2551954">
              <a:off x="8018364" y="406120"/>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
            <p:cNvSpPr/>
            <p:nvPr/>
          </p:nvSpPr>
          <p:spPr>
            <a:xfrm rot="-2551954">
              <a:off x="7876750" y="364797"/>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
            <p:cNvSpPr/>
            <p:nvPr/>
          </p:nvSpPr>
          <p:spPr>
            <a:xfrm rot="-2551954">
              <a:off x="7905292" y="360826"/>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
            <p:cNvSpPr/>
            <p:nvPr/>
          </p:nvSpPr>
          <p:spPr>
            <a:xfrm rot="-2551954">
              <a:off x="7567413" y="49118"/>
              <a:ext cx="10999"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
            <p:cNvSpPr/>
            <p:nvPr/>
          </p:nvSpPr>
          <p:spPr>
            <a:xfrm rot="-2551954">
              <a:off x="7513787" y="-31516"/>
              <a:ext cx="18507" cy="1746"/>
            </a:xfrm>
            <a:custGeom>
              <a:avLst/>
              <a:gdLst/>
              <a:ahLst/>
              <a:cxnLst/>
              <a:rect l="l" t="t" r="r" b="b"/>
              <a:pathLst>
                <a:path w="106" h="10" extrusionOk="0">
                  <a:moveTo>
                    <a:pt x="9" y="1"/>
                  </a:moveTo>
                  <a:lnTo>
                    <a:pt x="0" y="10"/>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
            <p:cNvSpPr/>
            <p:nvPr/>
          </p:nvSpPr>
          <p:spPr>
            <a:xfrm rot="-2551954">
              <a:off x="7445918" y="-77813"/>
              <a:ext cx="16586"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
            <p:cNvSpPr/>
            <p:nvPr/>
          </p:nvSpPr>
          <p:spPr>
            <a:xfrm rot="-2551954">
              <a:off x="6941008" y="33353"/>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
            <p:cNvSpPr/>
            <p:nvPr/>
          </p:nvSpPr>
          <p:spPr>
            <a:xfrm rot="-2551954">
              <a:off x="6954157" y="30571"/>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
            <p:cNvSpPr/>
            <p:nvPr/>
          </p:nvSpPr>
          <p:spPr>
            <a:xfrm rot="-2551954">
              <a:off x="6955494" y="63443"/>
              <a:ext cx="9428" cy="7857"/>
            </a:xfrm>
            <a:custGeom>
              <a:avLst/>
              <a:gdLst/>
              <a:ahLst/>
              <a:cxnLst/>
              <a:rect l="l" t="t" r="r" b="b"/>
              <a:pathLst>
                <a:path w="54" h="45" extrusionOk="0">
                  <a:moveTo>
                    <a:pt x="1" y="0"/>
                  </a:moveTo>
                  <a:lnTo>
                    <a:pt x="54" y="44"/>
                  </a:lnTo>
                  <a:lnTo>
                    <a:pt x="36" y="2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
            <p:cNvSpPr/>
            <p:nvPr/>
          </p:nvSpPr>
          <p:spPr>
            <a:xfrm rot="-2551954">
              <a:off x="6967176" y="82468"/>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
            <p:cNvSpPr/>
            <p:nvPr/>
          </p:nvSpPr>
          <p:spPr>
            <a:xfrm rot="-2551954">
              <a:off x="6983776" y="9102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
            <p:cNvSpPr/>
            <p:nvPr/>
          </p:nvSpPr>
          <p:spPr>
            <a:xfrm rot="-2551954">
              <a:off x="6961596" y="50918"/>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
            <p:cNvSpPr/>
            <p:nvPr/>
          </p:nvSpPr>
          <p:spPr>
            <a:xfrm rot="-2551954">
              <a:off x="6970865" y="50454"/>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
            <p:cNvSpPr/>
            <p:nvPr/>
          </p:nvSpPr>
          <p:spPr>
            <a:xfrm rot="-2551954">
              <a:off x="6967324" y="46574"/>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
            <p:cNvSpPr/>
            <p:nvPr/>
          </p:nvSpPr>
          <p:spPr>
            <a:xfrm rot="-2551954">
              <a:off x="6955844" y="889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
            <p:cNvSpPr/>
            <p:nvPr/>
          </p:nvSpPr>
          <p:spPr>
            <a:xfrm rot="-2551954">
              <a:off x="6965335" y="30301"/>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
            <p:cNvSpPr/>
            <p:nvPr/>
          </p:nvSpPr>
          <p:spPr>
            <a:xfrm rot="-2551954">
              <a:off x="6973940" y="36206"/>
              <a:ext cx="3317" cy="4714"/>
            </a:xfrm>
            <a:custGeom>
              <a:avLst/>
              <a:gdLst/>
              <a:ahLst/>
              <a:cxnLst/>
              <a:rect l="l" t="t" r="r" b="b"/>
              <a:pathLst>
                <a:path w="19" h="27" extrusionOk="0">
                  <a:moveTo>
                    <a:pt x="10" y="0"/>
                  </a:moveTo>
                  <a:lnTo>
                    <a:pt x="1" y="18"/>
                  </a:lnTo>
                  <a:lnTo>
                    <a:pt x="19" y="27"/>
                  </a:ln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
            <p:cNvSpPr/>
            <p:nvPr/>
          </p:nvSpPr>
          <p:spPr>
            <a:xfrm rot="-2551954">
              <a:off x="6991232" y="72275"/>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
            <p:cNvSpPr/>
            <p:nvPr/>
          </p:nvSpPr>
          <p:spPr>
            <a:xfrm rot="-2551954">
              <a:off x="6980779" y="63531"/>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
            <p:cNvSpPr/>
            <p:nvPr/>
          </p:nvSpPr>
          <p:spPr>
            <a:xfrm rot="-2551954">
              <a:off x="7024789" y="116940"/>
              <a:ext cx="1746" cy="175"/>
            </a:xfrm>
            <a:custGeom>
              <a:avLst/>
              <a:gdLst/>
              <a:ahLst/>
              <a:cxnLst/>
              <a:rect l="l" t="t" r="r" b="b"/>
              <a:pathLst>
                <a:path w="10" h="1" extrusionOk="0">
                  <a:moveTo>
                    <a:pt x="1" y="1"/>
                  </a:moveTo>
                  <a:lnTo>
                    <a:pt x="9"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
            <p:cNvSpPr/>
            <p:nvPr/>
          </p:nvSpPr>
          <p:spPr>
            <a:xfrm rot="-2551954">
              <a:off x="6989280" y="63954"/>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
            <p:cNvSpPr/>
            <p:nvPr/>
          </p:nvSpPr>
          <p:spPr>
            <a:xfrm rot="-2551954">
              <a:off x="6996334" y="95366"/>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
            <p:cNvSpPr/>
            <p:nvPr/>
          </p:nvSpPr>
          <p:spPr>
            <a:xfrm rot="-2551954">
              <a:off x="6977629" y="6755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
            <p:cNvSpPr/>
            <p:nvPr/>
          </p:nvSpPr>
          <p:spPr>
            <a:xfrm rot="-2551954">
              <a:off x="6981296" y="64357"/>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
            <p:cNvSpPr/>
            <p:nvPr/>
          </p:nvSpPr>
          <p:spPr>
            <a:xfrm rot="-2551954">
              <a:off x="7025961" y="89724"/>
              <a:ext cx="54124" cy="32125"/>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
            <p:cNvSpPr/>
            <p:nvPr/>
          </p:nvSpPr>
          <p:spPr>
            <a:xfrm rot="-2551954">
              <a:off x="7011448" y="102402"/>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
            <p:cNvSpPr/>
            <p:nvPr/>
          </p:nvSpPr>
          <p:spPr>
            <a:xfrm rot="-2551954">
              <a:off x="6999885" y="75497"/>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
            <p:cNvSpPr/>
            <p:nvPr/>
          </p:nvSpPr>
          <p:spPr>
            <a:xfrm rot="-2551954">
              <a:off x="6990556" y="3548"/>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
            <p:cNvSpPr/>
            <p:nvPr/>
          </p:nvSpPr>
          <p:spPr>
            <a:xfrm rot="-2551954">
              <a:off x="6971833" y="7519"/>
              <a:ext cx="24792"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
            <p:cNvSpPr/>
            <p:nvPr/>
          </p:nvSpPr>
          <p:spPr>
            <a:xfrm rot="-2551954">
              <a:off x="7003751" y="43938"/>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
            <p:cNvSpPr/>
            <p:nvPr/>
          </p:nvSpPr>
          <p:spPr>
            <a:xfrm rot="-2551954">
              <a:off x="7015672" y="121099"/>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
            <p:cNvSpPr/>
            <p:nvPr/>
          </p:nvSpPr>
          <p:spPr>
            <a:xfrm rot="-2551954">
              <a:off x="7027928" y="135207"/>
              <a:ext cx="8031" cy="4714"/>
            </a:xfrm>
            <a:custGeom>
              <a:avLst/>
              <a:gdLst/>
              <a:ahLst/>
              <a:cxnLst/>
              <a:rect l="l" t="t" r="r" b="b"/>
              <a:pathLst>
                <a:path w="46" h="27" extrusionOk="0">
                  <a:moveTo>
                    <a:pt x="1" y="0"/>
                  </a:moveTo>
                  <a:lnTo>
                    <a:pt x="27" y="27"/>
                  </a:lnTo>
                  <a:lnTo>
                    <a:pt x="45"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
            <p:cNvSpPr/>
            <p:nvPr/>
          </p:nvSpPr>
          <p:spPr>
            <a:xfrm rot="-2551954">
              <a:off x="7688921" y="802607"/>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
            <p:cNvSpPr/>
            <p:nvPr/>
          </p:nvSpPr>
          <p:spPr>
            <a:xfrm rot="-2551954">
              <a:off x="7664796" y="786003"/>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
            <p:cNvSpPr/>
            <p:nvPr/>
          </p:nvSpPr>
          <p:spPr>
            <a:xfrm rot="-2551954">
              <a:off x="7268878" y="463671"/>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
            <p:cNvSpPr/>
            <p:nvPr/>
          </p:nvSpPr>
          <p:spPr>
            <a:xfrm rot="-2551954">
              <a:off x="7479731" y="652011"/>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
            <p:cNvSpPr/>
            <p:nvPr/>
          </p:nvSpPr>
          <p:spPr>
            <a:xfrm rot="-2551954">
              <a:off x="7515944" y="64221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
            <p:cNvSpPr/>
            <p:nvPr/>
          </p:nvSpPr>
          <p:spPr>
            <a:xfrm rot="-2551954">
              <a:off x="7804191" y="880745"/>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
            <p:cNvSpPr/>
            <p:nvPr/>
          </p:nvSpPr>
          <p:spPr>
            <a:xfrm rot="-2551954">
              <a:off x="7138037" y="264679"/>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
            <p:cNvSpPr/>
            <p:nvPr/>
          </p:nvSpPr>
          <p:spPr>
            <a:xfrm rot="-2551954">
              <a:off x="7617092" y="865007"/>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
            <p:cNvSpPr/>
            <p:nvPr/>
          </p:nvSpPr>
          <p:spPr>
            <a:xfrm rot="-2551954">
              <a:off x="7142682" y="278346"/>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
            <p:cNvSpPr/>
            <p:nvPr/>
          </p:nvSpPr>
          <p:spPr>
            <a:xfrm rot="-2551954">
              <a:off x="8232338" y="1227156"/>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
            <p:cNvSpPr/>
            <p:nvPr/>
          </p:nvSpPr>
          <p:spPr>
            <a:xfrm rot="-2551954">
              <a:off x="8281127" y="1394554"/>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
            <p:cNvSpPr/>
            <p:nvPr/>
          </p:nvSpPr>
          <p:spPr>
            <a:xfrm rot="-2551954">
              <a:off x="7071688" y="187579"/>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
            <p:cNvSpPr/>
            <p:nvPr/>
          </p:nvSpPr>
          <p:spPr>
            <a:xfrm rot="-2551954">
              <a:off x="7090019" y="152420"/>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
            <p:cNvSpPr/>
            <p:nvPr/>
          </p:nvSpPr>
          <p:spPr>
            <a:xfrm rot="-2551954">
              <a:off x="7219019" y="282201"/>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
            <p:cNvSpPr/>
            <p:nvPr/>
          </p:nvSpPr>
          <p:spPr>
            <a:xfrm rot="-2551954">
              <a:off x="7071274" y="183375"/>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
            <p:cNvSpPr/>
            <p:nvPr/>
          </p:nvSpPr>
          <p:spPr>
            <a:xfrm rot="-2551954">
              <a:off x="7067878" y="182777"/>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
            <p:cNvSpPr/>
            <p:nvPr/>
          </p:nvSpPr>
          <p:spPr>
            <a:xfrm rot="-2551954">
              <a:off x="7073602" y="18823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
            <p:cNvSpPr/>
            <p:nvPr/>
          </p:nvSpPr>
          <p:spPr>
            <a:xfrm rot="-2551954">
              <a:off x="7990502" y="1061199"/>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
            <p:cNvSpPr/>
            <p:nvPr/>
          </p:nvSpPr>
          <p:spPr>
            <a:xfrm rot="-2551954">
              <a:off x="7411851" y="477402"/>
              <a:ext cx="1746" cy="175"/>
            </a:xfrm>
            <a:custGeom>
              <a:avLst/>
              <a:gdLst/>
              <a:ahLst/>
              <a:cxnLst/>
              <a:rect l="l" t="t" r="r" b="b"/>
              <a:pathLst>
                <a:path w="10" h="1" extrusionOk="0">
                  <a:moveTo>
                    <a:pt x="10"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
            <p:cNvSpPr/>
            <p:nvPr/>
          </p:nvSpPr>
          <p:spPr>
            <a:xfrm rot="-2551954">
              <a:off x="7393208" y="48282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
            <p:cNvSpPr/>
            <p:nvPr/>
          </p:nvSpPr>
          <p:spPr>
            <a:xfrm rot="-2551954">
              <a:off x="7547330" y="-120424"/>
              <a:ext cx="245305" cy="1793086"/>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7"/>
            <p:cNvSpPr/>
            <p:nvPr/>
          </p:nvSpPr>
          <p:spPr>
            <a:xfrm rot="-2551954">
              <a:off x="7630130" y="760909"/>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7"/>
            <p:cNvSpPr/>
            <p:nvPr/>
          </p:nvSpPr>
          <p:spPr>
            <a:xfrm rot="-2551954">
              <a:off x="7491118" y="629288"/>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
            <p:cNvSpPr/>
            <p:nvPr/>
          </p:nvSpPr>
          <p:spPr>
            <a:xfrm rot="-2551954">
              <a:off x="7101526" y="214114"/>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
            <p:cNvSpPr/>
            <p:nvPr/>
          </p:nvSpPr>
          <p:spPr>
            <a:xfrm rot="-2551954">
              <a:off x="7097557" y="200884"/>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
            <p:cNvSpPr/>
            <p:nvPr/>
          </p:nvSpPr>
          <p:spPr>
            <a:xfrm rot="-2551954">
              <a:off x="7978279" y="1133282"/>
              <a:ext cx="3666"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
            <p:cNvSpPr/>
            <p:nvPr/>
          </p:nvSpPr>
          <p:spPr>
            <a:xfrm rot="-2551954">
              <a:off x="7511444" y="643617"/>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
            <p:cNvSpPr/>
            <p:nvPr/>
          </p:nvSpPr>
          <p:spPr>
            <a:xfrm rot="-2551954">
              <a:off x="7803512" y="886008"/>
              <a:ext cx="1746" cy="175"/>
            </a:xfrm>
            <a:custGeom>
              <a:avLst/>
              <a:gdLst/>
              <a:ahLst/>
              <a:cxnLst/>
              <a:rect l="l" t="t" r="r" b="b"/>
              <a:pathLst>
                <a:path w="10" h="1" extrusionOk="0">
                  <a:moveTo>
                    <a:pt x="1" y="0"/>
                  </a:moveTo>
                  <a:lnTo>
                    <a:pt x="1" y="0"/>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
            <p:cNvSpPr/>
            <p:nvPr/>
          </p:nvSpPr>
          <p:spPr>
            <a:xfrm rot="-2551954">
              <a:off x="7275090" y="300292"/>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
            <p:cNvSpPr/>
            <p:nvPr/>
          </p:nvSpPr>
          <p:spPr>
            <a:xfrm rot="-2551954">
              <a:off x="7047805" y="160034"/>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
            <p:cNvSpPr/>
            <p:nvPr/>
          </p:nvSpPr>
          <p:spPr>
            <a:xfrm rot="-2551954">
              <a:off x="7048874" y="714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
            <p:cNvSpPr/>
            <p:nvPr/>
          </p:nvSpPr>
          <p:spPr>
            <a:xfrm rot="-2551954">
              <a:off x="7058740" y="127230"/>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
            <p:cNvSpPr/>
            <p:nvPr/>
          </p:nvSpPr>
          <p:spPr>
            <a:xfrm rot="-2551954">
              <a:off x="7057842" y="121839"/>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
            <p:cNvSpPr/>
            <p:nvPr/>
          </p:nvSpPr>
          <p:spPr>
            <a:xfrm rot="-2551954">
              <a:off x="7074798" y="193263"/>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
            <p:cNvSpPr/>
            <p:nvPr/>
          </p:nvSpPr>
          <p:spPr>
            <a:xfrm rot="-2551954">
              <a:off x="7079432" y="120005"/>
              <a:ext cx="10999" cy="4714"/>
            </a:xfrm>
            <a:custGeom>
              <a:avLst/>
              <a:gdLst/>
              <a:ahLst/>
              <a:cxnLst/>
              <a:rect l="l" t="t" r="r" b="b"/>
              <a:pathLst>
                <a:path w="63" h="27" extrusionOk="0">
                  <a:moveTo>
                    <a:pt x="62" y="0"/>
                  </a:moveTo>
                  <a:lnTo>
                    <a:pt x="1" y="9"/>
                  </a:lnTo>
                  <a:lnTo>
                    <a:pt x="54" y="27"/>
                  </a:lnTo>
                  <a:lnTo>
                    <a:pt x="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
            <p:cNvSpPr/>
            <p:nvPr/>
          </p:nvSpPr>
          <p:spPr>
            <a:xfrm rot="-2551954">
              <a:off x="7100762" y="145422"/>
              <a:ext cx="6285" cy="10999"/>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
            <p:cNvSpPr/>
            <p:nvPr/>
          </p:nvSpPr>
          <p:spPr>
            <a:xfrm rot="-2551954">
              <a:off x="7097291" y="139702"/>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7"/>
            <p:cNvSpPr/>
            <p:nvPr/>
          </p:nvSpPr>
          <p:spPr>
            <a:xfrm rot="-2551954">
              <a:off x="7096438" y="124385"/>
              <a:ext cx="4889" cy="8031"/>
            </a:xfrm>
            <a:custGeom>
              <a:avLst/>
              <a:gdLst/>
              <a:ahLst/>
              <a:cxnLst/>
              <a:rect l="l" t="t" r="r" b="b"/>
              <a:pathLst>
                <a:path w="28" h="46" extrusionOk="0">
                  <a:moveTo>
                    <a:pt x="27" y="1"/>
                  </a:moveTo>
                  <a:lnTo>
                    <a:pt x="9" y="10"/>
                  </a:lnTo>
                  <a:lnTo>
                    <a:pt x="1" y="45"/>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7"/>
            <p:cNvSpPr/>
            <p:nvPr/>
          </p:nvSpPr>
          <p:spPr>
            <a:xfrm rot="-2551954">
              <a:off x="7164734" y="224149"/>
              <a:ext cx="7857" cy="10999"/>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
            <p:cNvSpPr/>
            <p:nvPr/>
          </p:nvSpPr>
          <p:spPr>
            <a:xfrm rot="-2551954">
              <a:off x="7162482" y="189603"/>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
            <p:cNvSpPr/>
            <p:nvPr/>
          </p:nvSpPr>
          <p:spPr>
            <a:xfrm rot="-2551954">
              <a:off x="7186473" y="201651"/>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
            <p:cNvSpPr/>
            <p:nvPr/>
          </p:nvSpPr>
          <p:spPr>
            <a:xfrm rot="-2551954">
              <a:off x="7240110" y="334423"/>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
            <p:cNvSpPr/>
            <p:nvPr/>
          </p:nvSpPr>
          <p:spPr>
            <a:xfrm rot="-2551954">
              <a:off x="7356071" y="391667"/>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7"/>
            <p:cNvSpPr/>
            <p:nvPr/>
          </p:nvSpPr>
          <p:spPr>
            <a:xfrm rot="-2551954">
              <a:off x="7353804" y="403071"/>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
            <p:cNvSpPr/>
            <p:nvPr/>
          </p:nvSpPr>
          <p:spPr>
            <a:xfrm rot="-2551954">
              <a:off x="7635750" y="730655"/>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
            <p:cNvSpPr/>
            <p:nvPr/>
          </p:nvSpPr>
          <p:spPr>
            <a:xfrm rot="-2551954">
              <a:off x="7693827" y="801025"/>
              <a:ext cx="10999"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
            <p:cNvSpPr/>
            <p:nvPr/>
          </p:nvSpPr>
          <p:spPr>
            <a:xfrm rot="-2551954">
              <a:off x="7761529" y="833011"/>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7"/>
            <p:cNvSpPr/>
            <p:nvPr/>
          </p:nvSpPr>
          <p:spPr>
            <a:xfrm rot="-2551954">
              <a:off x="8166695" y="-8782"/>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7"/>
            <p:cNvSpPr/>
            <p:nvPr/>
          </p:nvSpPr>
          <p:spPr>
            <a:xfrm rot="-2551954">
              <a:off x="8144638" y="-25232"/>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7"/>
            <p:cNvSpPr/>
            <p:nvPr/>
          </p:nvSpPr>
          <p:spPr>
            <a:xfrm rot="-2551954">
              <a:off x="7700975" y="-262938"/>
              <a:ext cx="29332" cy="10999"/>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7"/>
            <p:cNvSpPr/>
            <p:nvPr/>
          </p:nvSpPr>
          <p:spPr>
            <a:xfrm rot="-2551954">
              <a:off x="7947805" y="-135460"/>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7"/>
            <p:cNvSpPr/>
            <p:nvPr/>
          </p:nvSpPr>
          <p:spPr>
            <a:xfrm rot="-2551954">
              <a:off x="7995918" y="-165318"/>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7"/>
            <p:cNvSpPr/>
            <p:nvPr/>
          </p:nvSpPr>
          <p:spPr>
            <a:xfrm rot="-2551954">
              <a:off x="8269863" y="80656"/>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7"/>
            <p:cNvSpPr/>
            <p:nvPr/>
          </p:nvSpPr>
          <p:spPr>
            <a:xfrm rot="-2551954">
              <a:off x="7570291" y="-437415"/>
              <a:ext cx="18682" cy="10999"/>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7"/>
            <p:cNvSpPr/>
            <p:nvPr/>
          </p:nvSpPr>
          <p:spPr>
            <a:xfrm rot="-2551954">
              <a:off x="8054315" y="77562"/>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7"/>
            <p:cNvSpPr/>
            <p:nvPr/>
          </p:nvSpPr>
          <p:spPr>
            <a:xfrm rot="-2551954">
              <a:off x="7572124" y="-421324"/>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7"/>
            <p:cNvSpPr/>
            <p:nvPr/>
          </p:nvSpPr>
          <p:spPr>
            <a:xfrm rot="-2551954">
              <a:off x="8594248" y="461761"/>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7"/>
            <p:cNvSpPr/>
            <p:nvPr/>
          </p:nvSpPr>
          <p:spPr>
            <a:xfrm rot="-2551954">
              <a:off x="8607372" y="655109"/>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7"/>
            <p:cNvSpPr/>
            <p:nvPr/>
          </p:nvSpPr>
          <p:spPr>
            <a:xfrm rot="-2551954">
              <a:off x="7667048" y="-447488"/>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7"/>
            <p:cNvSpPr/>
            <p:nvPr/>
          </p:nvSpPr>
          <p:spPr>
            <a:xfrm rot="-2551954">
              <a:off x="8389268" y="293333"/>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7"/>
            <p:cNvSpPr/>
            <p:nvPr/>
          </p:nvSpPr>
          <p:spPr>
            <a:xfrm rot="-2551954">
              <a:off x="7882755" y="-302855"/>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7"/>
            <p:cNvSpPr/>
            <p:nvPr/>
          </p:nvSpPr>
          <p:spPr>
            <a:xfrm rot="-2551954">
              <a:off x="7850116" y="-294365"/>
              <a:ext cx="51156"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
            <p:cNvSpPr/>
            <p:nvPr/>
          </p:nvSpPr>
          <p:spPr>
            <a:xfrm rot="-2551954">
              <a:off x="7999099" y="-766867"/>
              <a:ext cx="236052" cy="162966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7"/>
            <p:cNvSpPr/>
            <p:nvPr/>
          </p:nvSpPr>
          <p:spPr>
            <a:xfrm rot="-2551954">
              <a:off x="7524332" y="-511758"/>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
            <p:cNvSpPr/>
            <p:nvPr/>
          </p:nvSpPr>
          <p:spPr>
            <a:xfrm rot="-2551954">
              <a:off x="8109548" y="-50968"/>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7"/>
            <p:cNvSpPr/>
            <p:nvPr/>
          </p:nvSpPr>
          <p:spPr>
            <a:xfrm rot="-2551954">
              <a:off x="7963562" y="-167588"/>
              <a:ext cx="10999"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
            <p:cNvSpPr/>
            <p:nvPr/>
          </p:nvSpPr>
          <p:spPr>
            <a:xfrm rot="-2551954">
              <a:off x="7533103" y="-479401"/>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7"/>
            <p:cNvSpPr/>
            <p:nvPr/>
          </p:nvSpPr>
          <p:spPr>
            <a:xfrm rot="-2551954">
              <a:off x="7526447" y="-492808"/>
              <a:ext cx="10999"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7"/>
            <p:cNvSpPr/>
            <p:nvPr/>
          </p:nvSpPr>
          <p:spPr>
            <a:xfrm rot="-2551954">
              <a:off x="8334190" y="380855"/>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7"/>
            <p:cNvSpPr/>
            <p:nvPr/>
          </p:nvSpPr>
          <p:spPr>
            <a:xfrm rot="-2551954">
              <a:off x="7989114" y="-161863"/>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7"/>
            <p:cNvSpPr/>
            <p:nvPr/>
          </p:nvSpPr>
          <p:spPr>
            <a:xfrm rot="-2551954">
              <a:off x="8267117" y="85765"/>
              <a:ext cx="3143" cy="1746"/>
            </a:xfrm>
            <a:custGeom>
              <a:avLst/>
              <a:gdLst/>
              <a:ahLst/>
              <a:cxnLst/>
              <a:rect l="l" t="t" r="r" b="b"/>
              <a:pathLst>
                <a:path w="18" h="10" extrusionOk="0">
                  <a:moveTo>
                    <a:pt x="0" y="1"/>
                  </a:moveTo>
                  <a:lnTo>
                    <a:pt x="0" y="9"/>
                  </a:lnTo>
                  <a:lnTo>
                    <a:pt x="18" y="9"/>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7"/>
            <p:cNvSpPr/>
            <p:nvPr/>
          </p:nvSpPr>
          <p:spPr>
            <a:xfrm rot="-2551954">
              <a:off x="7736303" y="-451966"/>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7"/>
            <p:cNvSpPr/>
            <p:nvPr/>
          </p:nvSpPr>
          <p:spPr>
            <a:xfrm rot="-2551954">
              <a:off x="7498955" y="-493949"/>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7"/>
            <p:cNvSpPr/>
            <p:nvPr/>
          </p:nvSpPr>
          <p:spPr>
            <a:xfrm rot="-2551954">
              <a:off x="7607703" y="-493248"/>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7"/>
            <p:cNvSpPr/>
            <p:nvPr/>
          </p:nvSpPr>
          <p:spPr>
            <a:xfrm rot="-2551954">
              <a:off x="7609545" y="-535171"/>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7"/>
            <p:cNvSpPr/>
            <p:nvPr/>
          </p:nvSpPr>
          <p:spPr>
            <a:xfrm rot="-2551954">
              <a:off x="7639608" y="-529028"/>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
            <p:cNvSpPr/>
            <p:nvPr/>
          </p:nvSpPr>
          <p:spPr>
            <a:xfrm rot="-2551954">
              <a:off x="7683643" y="-398689"/>
              <a:ext cx="32475" cy="1746"/>
            </a:xfrm>
            <a:custGeom>
              <a:avLst/>
              <a:gdLst/>
              <a:ahLst/>
              <a:cxnLst/>
              <a:rect l="l" t="t" r="r" b="b"/>
              <a:pathLst>
                <a:path w="186" h="10" extrusionOk="0">
                  <a:moveTo>
                    <a:pt x="0" y="1"/>
                  </a:moveTo>
                  <a:lnTo>
                    <a:pt x="185" y="9"/>
                  </a:lnTo>
                  <a:lnTo>
                    <a:pt x="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
            <p:cNvSpPr/>
            <p:nvPr/>
          </p:nvSpPr>
          <p:spPr>
            <a:xfrm rot="-2551954">
              <a:off x="7819691" y="-379469"/>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7"/>
            <p:cNvSpPr/>
            <p:nvPr/>
          </p:nvSpPr>
          <p:spPr>
            <a:xfrm rot="-2551954">
              <a:off x="7818664" y="-363113"/>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7"/>
            <p:cNvSpPr/>
            <p:nvPr/>
          </p:nvSpPr>
          <p:spPr>
            <a:xfrm rot="-2551954">
              <a:off x="8615505" y="686992"/>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7"/>
            <p:cNvSpPr/>
            <p:nvPr/>
          </p:nvSpPr>
          <p:spPr>
            <a:xfrm rot="-2551954">
              <a:off x="8628715" y="684318"/>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7"/>
            <p:cNvSpPr/>
            <p:nvPr/>
          </p:nvSpPr>
          <p:spPr>
            <a:xfrm rot="-2551954">
              <a:off x="8129303" y="-87968"/>
              <a:ext cx="10999" cy="4889"/>
            </a:xfrm>
            <a:custGeom>
              <a:avLst/>
              <a:gdLst/>
              <a:ahLst/>
              <a:cxnLst/>
              <a:rect l="l" t="t" r="r" b="b"/>
              <a:pathLst>
                <a:path w="63" h="28" extrusionOk="0">
                  <a:moveTo>
                    <a:pt x="36" y="1"/>
                  </a:moveTo>
                  <a:cubicBezTo>
                    <a:pt x="10" y="1"/>
                    <a:pt x="10" y="10"/>
                    <a:pt x="1" y="27"/>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7"/>
            <p:cNvSpPr/>
            <p:nvPr/>
          </p:nvSpPr>
          <p:spPr>
            <a:xfrm rot="-2551954">
              <a:off x="8171570" y="-10442"/>
              <a:ext cx="17110" cy="3143"/>
            </a:xfrm>
            <a:custGeom>
              <a:avLst/>
              <a:gdLst/>
              <a:ahLst/>
              <a:cxnLst/>
              <a:rect l="l" t="t" r="r" b="b"/>
              <a:pathLst>
                <a:path w="98" h="18" extrusionOk="0">
                  <a:moveTo>
                    <a:pt x="97" y="0"/>
                  </a:moveTo>
                  <a:lnTo>
                    <a:pt x="0" y="18"/>
                  </a:lnTo>
                  <a:lnTo>
                    <a:pt x="97" y="9"/>
                  </a:ln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7"/>
            <p:cNvSpPr/>
            <p:nvPr/>
          </p:nvSpPr>
          <p:spPr>
            <a:xfrm rot="-2551954">
              <a:off x="8234425" y="23868"/>
              <a:ext cx="20078" cy="10999"/>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5" name="Google Shape;2485;p7"/>
          <p:cNvGrpSpPr/>
          <p:nvPr/>
        </p:nvGrpSpPr>
        <p:grpSpPr>
          <a:xfrm>
            <a:off x="5659125" y="4568875"/>
            <a:ext cx="1719808" cy="1247314"/>
            <a:chOff x="5659125" y="4568875"/>
            <a:chExt cx="1719808" cy="1247314"/>
          </a:xfrm>
        </p:grpSpPr>
        <p:sp>
          <p:nvSpPr>
            <p:cNvPr id="2486" name="Google Shape;2486;p7"/>
            <p:cNvSpPr/>
            <p:nvPr/>
          </p:nvSpPr>
          <p:spPr>
            <a:xfrm>
              <a:off x="5724426" y="4654771"/>
              <a:ext cx="1621231" cy="1114638"/>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7"/>
            <p:cNvSpPr/>
            <p:nvPr/>
          </p:nvSpPr>
          <p:spPr>
            <a:xfrm>
              <a:off x="5659125" y="4568875"/>
              <a:ext cx="1719808" cy="1247314"/>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8" name="Google Shape;2488;p7"/>
          <p:cNvGrpSpPr/>
          <p:nvPr/>
        </p:nvGrpSpPr>
        <p:grpSpPr>
          <a:xfrm>
            <a:off x="6131772" y="4697213"/>
            <a:ext cx="921001" cy="990648"/>
            <a:chOff x="6131772" y="4697213"/>
            <a:chExt cx="921001" cy="990648"/>
          </a:xfrm>
        </p:grpSpPr>
        <p:sp>
          <p:nvSpPr>
            <p:cNvPr id="2489" name="Google Shape;2489;p7"/>
            <p:cNvSpPr/>
            <p:nvPr/>
          </p:nvSpPr>
          <p:spPr>
            <a:xfrm rot="-3130557">
              <a:off x="6676143" y="5328372"/>
              <a:ext cx="123915" cy="114225"/>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
            <p:cNvSpPr/>
            <p:nvPr/>
          </p:nvSpPr>
          <p:spPr>
            <a:xfrm rot="-3130557">
              <a:off x="6691453" y="5109234"/>
              <a:ext cx="126189" cy="91695"/>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
            <p:cNvSpPr/>
            <p:nvPr/>
          </p:nvSpPr>
          <p:spPr>
            <a:xfrm rot="-3130557">
              <a:off x="6824069" y="4882790"/>
              <a:ext cx="152026" cy="112893"/>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
            <p:cNvSpPr/>
            <p:nvPr/>
          </p:nvSpPr>
          <p:spPr>
            <a:xfrm rot="-3130557">
              <a:off x="6621677" y="5530442"/>
              <a:ext cx="126499" cy="11168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7"/>
            <p:cNvSpPr/>
            <p:nvPr/>
          </p:nvSpPr>
          <p:spPr>
            <a:xfrm rot="-3130557">
              <a:off x="6465294" y="5363130"/>
              <a:ext cx="123812" cy="117980"/>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7"/>
            <p:cNvSpPr/>
            <p:nvPr/>
          </p:nvSpPr>
          <p:spPr>
            <a:xfrm rot="-3130557">
              <a:off x="6474960" y="5043617"/>
              <a:ext cx="109136" cy="132274"/>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7"/>
            <p:cNvSpPr/>
            <p:nvPr/>
          </p:nvSpPr>
          <p:spPr>
            <a:xfrm rot="-3130557">
              <a:off x="6458675" y="4756145"/>
              <a:ext cx="160914" cy="122220"/>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7"/>
            <p:cNvSpPr/>
            <p:nvPr/>
          </p:nvSpPr>
          <p:spPr>
            <a:xfrm rot="-3130557">
              <a:off x="6917594" y="5200297"/>
              <a:ext cx="143241" cy="102960"/>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7"/>
            <p:cNvSpPr/>
            <p:nvPr/>
          </p:nvSpPr>
          <p:spPr>
            <a:xfrm rot="-3130557">
              <a:off x="6641707" y="4859376"/>
              <a:ext cx="106449" cy="81157"/>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7"/>
            <p:cNvSpPr/>
            <p:nvPr/>
          </p:nvSpPr>
          <p:spPr>
            <a:xfrm rot="-3130557">
              <a:off x="6291582" y="4823455"/>
              <a:ext cx="115131" cy="11519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7"/>
            <p:cNvSpPr/>
            <p:nvPr/>
          </p:nvSpPr>
          <p:spPr>
            <a:xfrm rot="-3130557">
              <a:off x="6313481" y="5179761"/>
              <a:ext cx="114200" cy="114952"/>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7"/>
            <p:cNvSpPr/>
            <p:nvPr/>
          </p:nvSpPr>
          <p:spPr>
            <a:xfrm rot="-3130557">
              <a:off x="6131572" y="5010802"/>
              <a:ext cx="115131" cy="115679"/>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7"/>
          <p:cNvGrpSpPr/>
          <p:nvPr/>
        </p:nvGrpSpPr>
        <p:grpSpPr>
          <a:xfrm>
            <a:off x="-1251149" y="-881043"/>
            <a:ext cx="2652599" cy="1856676"/>
            <a:chOff x="-1251149" y="-881043"/>
            <a:chExt cx="2652599" cy="1856676"/>
          </a:xfrm>
        </p:grpSpPr>
        <p:sp>
          <p:nvSpPr>
            <p:cNvPr id="2502" name="Google Shape;2502;p7"/>
            <p:cNvSpPr/>
            <p:nvPr/>
          </p:nvSpPr>
          <p:spPr>
            <a:xfrm rot="6027211">
              <a:off x="-296313" y="-561430"/>
              <a:ext cx="205507" cy="224897"/>
            </a:xfrm>
            <a:custGeom>
              <a:avLst/>
              <a:gdLst/>
              <a:ahLst/>
              <a:cxnLst/>
              <a:rect l="l" t="t" r="r" b="b"/>
              <a:pathLst>
                <a:path w="1187" h="1299" extrusionOk="0">
                  <a:moveTo>
                    <a:pt x="293" y="1"/>
                  </a:moveTo>
                  <a:cubicBezTo>
                    <a:pt x="144" y="1"/>
                    <a:pt x="0" y="134"/>
                    <a:pt x="75" y="333"/>
                  </a:cubicBezTo>
                  <a:cubicBezTo>
                    <a:pt x="111" y="422"/>
                    <a:pt x="172" y="457"/>
                    <a:pt x="234" y="528"/>
                  </a:cubicBezTo>
                  <a:cubicBezTo>
                    <a:pt x="314" y="607"/>
                    <a:pt x="393" y="704"/>
                    <a:pt x="473" y="792"/>
                  </a:cubicBezTo>
                  <a:cubicBezTo>
                    <a:pt x="543" y="881"/>
                    <a:pt x="605" y="987"/>
                    <a:pt x="676" y="1066"/>
                  </a:cubicBezTo>
                  <a:cubicBezTo>
                    <a:pt x="738" y="1128"/>
                    <a:pt x="808" y="1172"/>
                    <a:pt x="861" y="1243"/>
                  </a:cubicBezTo>
                  <a:cubicBezTo>
                    <a:pt x="890" y="1282"/>
                    <a:pt x="931" y="1299"/>
                    <a:pt x="974" y="1299"/>
                  </a:cubicBezTo>
                  <a:cubicBezTo>
                    <a:pt x="1076" y="1299"/>
                    <a:pt x="1186" y="1204"/>
                    <a:pt x="1161" y="1093"/>
                  </a:cubicBezTo>
                  <a:cubicBezTo>
                    <a:pt x="1117" y="916"/>
                    <a:pt x="958" y="775"/>
                    <a:pt x="861" y="625"/>
                  </a:cubicBezTo>
                  <a:cubicBezTo>
                    <a:pt x="808" y="536"/>
                    <a:pt x="746" y="448"/>
                    <a:pt x="685" y="360"/>
                  </a:cubicBezTo>
                  <a:cubicBezTo>
                    <a:pt x="658" y="324"/>
                    <a:pt x="632" y="289"/>
                    <a:pt x="596" y="245"/>
                  </a:cubicBezTo>
                  <a:lnTo>
                    <a:pt x="596" y="245"/>
                  </a:lnTo>
                  <a:cubicBezTo>
                    <a:pt x="597" y="245"/>
                    <a:pt x="597" y="245"/>
                    <a:pt x="597" y="245"/>
                  </a:cubicBezTo>
                  <a:cubicBezTo>
                    <a:pt x="598" y="245"/>
                    <a:pt x="537" y="163"/>
                    <a:pt x="524" y="163"/>
                  </a:cubicBezTo>
                  <a:cubicBezTo>
                    <a:pt x="521" y="163"/>
                    <a:pt x="521" y="167"/>
                    <a:pt x="523" y="175"/>
                  </a:cubicBezTo>
                  <a:lnTo>
                    <a:pt x="523" y="175"/>
                  </a:lnTo>
                  <a:cubicBezTo>
                    <a:pt x="480" y="53"/>
                    <a:pt x="386"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7"/>
            <p:cNvSpPr/>
            <p:nvPr/>
          </p:nvSpPr>
          <p:spPr>
            <a:xfrm rot="6027211">
              <a:off x="-799862" y="-703150"/>
              <a:ext cx="185943" cy="193041"/>
            </a:xfrm>
            <a:custGeom>
              <a:avLst/>
              <a:gdLst/>
              <a:ahLst/>
              <a:cxnLst/>
              <a:rect l="l" t="t" r="r" b="b"/>
              <a:pathLst>
                <a:path w="1074" h="1115" extrusionOk="0">
                  <a:moveTo>
                    <a:pt x="286" y="0"/>
                  </a:moveTo>
                  <a:cubicBezTo>
                    <a:pt x="147" y="0"/>
                    <a:pt x="1" y="115"/>
                    <a:pt x="50" y="268"/>
                  </a:cubicBezTo>
                  <a:cubicBezTo>
                    <a:pt x="85" y="383"/>
                    <a:pt x="147" y="410"/>
                    <a:pt x="235" y="480"/>
                  </a:cubicBezTo>
                  <a:cubicBezTo>
                    <a:pt x="306" y="533"/>
                    <a:pt x="376" y="613"/>
                    <a:pt x="438" y="683"/>
                  </a:cubicBezTo>
                  <a:cubicBezTo>
                    <a:pt x="588" y="816"/>
                    <a:pt x="756" y="939"/>
                    <a:pt x="888" y="1081"/>
                  </a:cubicBezTo>
                  <a:cubicBezTo>
                    <a:pt x="908" y="1104"/>
                    <a:pt x="937" y="1114"/>
                    <a:pt x="967" y="1114"/>
                  </a:cubicBezTo>
                  <a:cubicBezTo>
                    <a:pt x="1017" y="1114"/>
                    <a:pt x="1068" y="1083"/>
                    <a:pt x="1074" y="1028"/>
                  </a:cubicBezTo>
                  <a:cubicBezTo>
                    <a:pt x="1074" y="851"/>
                    <a:pt x="915" y="675"/>
                    <a:pt x="827" y="542"/>
                  </a:cubicBezTo>
                  <a:cubicBezTo>
                    <a:pt x="765" y="445"/>
                    <a:pt x="685" y="357"/>
                    <a:pt x="615" y="260"/>
                  </a:cubicBezTo>
                  <a:cubicBezTo>
                    <a:pt x="562" y="198"/>
                    <a:pt x="482" y="127"/>
                    <a:pt x="447" y="74"/>
                  </a:cubicBezTo>
                  <a:cubicBezTo>
                    <a:pt x="406" y="23"/>
                    <a:pt x="347"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7"/>
            <p:cNvSpPr/>
            <p:nvPr/>
          </p:nvSpPr>
          <p:spPr>
            <a:xfrm rot="6027211">
              <a:off x="-370288" y="-785263"/>
              <a:ext cx="170707" cy="180229"/>
            </a:xfrm>
            <a:custGeom>
              <a:avLst/>
              <a:gdLst/>
              <a:ahLst/>
              <a:cxnLst/>
              <a:rect l="l" t="t" r="r" b="b"/>
              <a:pathLst>
                <a:path w="986" h="1041" extrusionOk="0">
                  <a:moveTo>
                    <a:pt x="280" y="1"/>
                  </a:moveTo>
                  <a:cubicBezTo>
                    <a:pt x="136" y="1"/>
                    <a:pt x="1" y="139"/>
                    <a:pt x="77" y="319"/>
                  </a:cubicBezTo>
                  <a:cubicBezTo>
                    <a:pt x="147" y="496"/>
                    <a:pt x="350" y="655"/>
                    <a:pt x="474" y="796"/>
                  </a:cubicBezTo>
                  <a:cubicBezTo>
                    <a:pt x="544" y="887"/>
                    <a:pt x="665" y="1041"/>
                    <a:pt x="792" y="1041"/>
                  </a:cubicBezTo>
                  <a:cubicBezTo>
                    <a:pt x="824" y="1041"/>
                    <a:pt x="857" y="1031"/>
                    <a:pt x="889" y="1008"/>
                  </a:cubicBezTo>
                  <a:cubicBezTo>
                    <a:pt x="898" y="1008"/>
                    <a:pt x="898" y="999"/>
                    <a:pt x="907" y="999"/>
                  </a:cubicBezTo>
                  <a:cubicBezTo>
                    <a:pt x="951" y="964"/>
                    <a:pt x="986" y="884"/>
                    <a:pt x="968" y="831"/>
                  </a:cubicBezTo>
                  <a:cubicBezTo>
                    <a:pt x="924" y="690"/>
                    <a:pt x="818" y="575"/>
                    <a:pt x="739" y="460"/>
                  </a:cubicBezTo>
                  <a:cubicBezTo>
                    <a:pt x="659" y="346"/>
                    <a:pt x="562" y="240"/>
                    <a:pt x="483" y="125"/>
                  </a:cubicBezTo>
                  <a:cubicBezTo>
                    <a:pt x="431" y="38"/>
                    <a:pt x="355"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7"/>
            <p:cNvSpPr/>
            <p:nvPr/>
          </p:nvSpPr>
          <p:spPr>
            <a:xfrm rot="6027211">
              <a:off x="162849" y="-621326"/>
              <a:ext cx="177113" cy="193041"/>
            </a:xfrm>
            <a:custGeom>
              <a:avLst/>
              <a:gdLst/>
              <a:ahLst/>
              <a:cxnLst/>
              <a:rect l="l" t="t" r="r" b="b"/>
              <a:pathLst>
                <a:path w="1023" h="1115" extrusionOk="0">
                  <a:moveTo>
                    <a:pt x="296" y="0"/>
                  </a:moveTo>
                  <a:cubicBezTo>
                    <a:pt x="131" y="0"/>
                    <a:pt x="1" y="258"/>
                    <a:pt x="175" y="367"/>
                  </a:cubicBezTo>
                  <a:cubicBezTo>
                    <a:pt x="299" y="447"/>
                    <a:pt x="361" y="579"/>
                    <a:pt x="449" y="694"/>
                  </a:cubicBezTo>
                  <a:cubicBezTo>
                    <a:pt x="546" y="817"/>
                    <a:pt x="661" y="959"/>
                    <a:pt x="767" y="1073"/>
                  </a:cubicBezTo>
                  <a:cubicBezTo>
                    <a:pt x="795" y="1101"/>
                    <a:pt x="827" y="1114"/>
                    <a:pt x="858" y="1114"/>
                  </a:cubicBezTo>
                  <a:cubicBezTo>
                    <a:pt x="915" y="1114"/>
                    <a:pt x="967" y="1071"/>
                    <a:pt x="979" y="1003"/>
                  </a:cubicBezTo>
                  <a:cubicBezTo>
                    <a:pt x="1023" y="817"/>
                    <a:pt x="829" y="623"/>
                    <a:pt x="731" y="473"/>
                  </a:cubicBezTo>
                  <a:cubicBezTo>
                    <a:pt x="634" y="314"/>
                    <a:pt x="564" y="155"/>
                    <a:pt x="405" y="40"/>
                  </a:cubicBezTo>
                  <a:cubicBezTo>
                    <a:pt x="369" y="12"/>
                    <a:pt x="331"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7"/>
            <p:cNvSpPr/>
            <p:nvPr/>
          </p:nvSpPr>
          <p:spPr>
            <a:xfrm rot="6027211">
              <a:off x="261600" y="-338393"/>
              <a:ext cx="181095" cy="162051"/>
            </a:xfrm>
            <a:custGeom>
              <a:avLst/>
              <a:gdLst/>
              <a:ahLst/>
              <a:cxnLst/>
              <a:rect l="l" t="t" r="r" b="b"/>
              <a:pathLst>
                <a:path w="1046" h="936" extrusionOk="0">
                  <a:moveTo>
                    <a:pt x="235" y="1"/>
                  </a:moveTo>
                  <a:cubicBezTo>
                    <a:pt x="178" y="1"/>
                    <a:pt x="118" y="23"/>
                    <a:pt x="80" y="62"/>
                  </a:cubicBezTo>
                  <a:cubicBezTo>
                    <a:pt x="0" y="141"/>
                    <a:pt x="18" y="256"/>
                    <a:pt x="89" y="335"/>
                  </a:cubicBezTo>
                  <a:cubicBezTo>
                    <a:pt x="177" y="450"/>
                    <a:pt x="310" y="530"/>
                    <a:pt x="415" y="627"/>
                  </a:cubicBezTo>
                  <a:cubicBezTo>
                    <a:pt x="521" y="724"/>
                    <a:pt x="627" y="848"/>
                    <a:pt x="760" y="918"/>
                  </a:cubicBezTo>
                  <a:cubicBezTo>
                    <a:pt x="782" y="930"/>
                    <a:pt x="806" y="936"/>
                    <a:pt x="829" y="936"/>
                  </a:cubicBezTo>
                  <a:cubicBezTo>
                    <a:pt x="942" y="936"/>
                    <a:pt x="1045" y="807"/>
                    <a:pt x="972" y="697"/>
                  </a:cubicBezTo>
                  <a:cubicBezTo>
                    <a:pt x="804" y="450"/>
                    <a:pt x="548" y="274"/>
                    <a:pt x="363" y="53"/>
                  </a:cubicBezTo>
                  <a:cubicBezTo>
                    <a:pt x="330" y="17"/>
                    <a:pt x="283"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7"/>
            <p:cNvSpPr/>
            <p:nvPr/>
          </p:nvSpPr>
          <p:spPr>
            <a:xfrm rot="6027211">
              <a:off x="63663" y="49037"/>
              <a:ext cx="255888" cy="149412"/>
            </a:xfrm>
            <a:custGeom>
              <a:avLst/>
              <a:gdLst/>
              <a:ahLst/>
              <a:cxnLst/>
              <a:rect l="l" t="t" r="r" b="b"/>
              <a:pathLst>
                <a:path w="1478" h="863" extrusionOk="0">
                  <a:moveTo>
                    <a:pt x="362" y="1"/>
                  </a:moveTo>
                  <a:cubicBezTo>
                    <a:pt x="133" y="1"/>
                    <a:pt x="1" y="363"/>
                    <a:pt x="276" y="475"/>
                  </a:cubicBezTo>
                  <a:cubicBezTo>
                    <a:pt x="365" y="510"/>
                    <a:pt x="444" y="555"/>
                    <a:pt x="541" y="581"/>
                  </a:cubicBezTo>
                  <a:cubicBezTo>
                    <a:pt x="656" y="616"/>
                    <a:pt x="753" y="661"/>
                    <a:pt x="859" y="714"/>
                  </a:cubicBezTo>
                  <a:cubicBezTo>
                    <a:pt x="988" y="771"/>
                    <a:pt x="1140" y="863"/>
                    <a:pt x="1287" y="863"/>
                  </a:cubicBezTo>
                  <a:cubicBezTo>
                    <a:pt x="1321" y="863"/>
                    <a:pt x="1355" y="858"/>
                    <a:pt x="1389" y="846"/>
                  </a:cubicBezTo>
                  <a:cubicBezTo>
                    <a:pt x="1477" y="811"/>
                    <a:pt x="1477" y="678"/>
                    <a:pt x="1407" y="634"/>
                  </a:cubicBezTo>
                  <a:cubicBezTo>
                    <a:pt x="1098" y="440"/>
                    <a:pt x="806" y="228"/>
                    <a:pt x="497" y="42"/>
                  </a:cubicBezTo>
                  <a:cubicBezTo>
                    <a:pt x="450" y="13"/>
                    <a:pt x="404"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7"/>
            <p:cNvSpPr/>
            <p:nvPr/>
          </p:nvSpPr>
          <p:spPr>
            <a:xfrm rot="6027211">
              <a:off x="-360272" y="153653"/>
              <a:ext cx="205853" cy="133138"/>
            </a:xfrm>
            <a:custGeom>
              <a:avLst/>
              <a:gdLst/>
              <a:ahLst/>
              <a:cxnLst/>
              <a:rect l="l" t="t" r="r" b="b"/>
              <a:pathLst>
                <a:path w="1189" h="769" extrusionOk="0">
                  <a:moveTo>
                    <a:pt x="296" y="1"/>
                  </a:moveTo>
                  <a:cubicBezTo>
                    <a:pt x="63" y="1"/>
                    <a:pt x="1" y="403"/>
                    <a:pt x="261" y="451"/>
                  </a:cubicBezTo>
                  <a:cubicBezTo>
                    <a:pt x="520" y="492"/>
                    <a:pt x="734" y="768"/>
                    <a:pt x="998" y="768"/>
                  </a:cubicBezTo>
                  <a:cubicBezTo>
                    <a:pt x="1023" y="768"/>
                    <a:pt x="1048" y="766"/>
                    <a:pt x="1074" y="760"/>
                  </a:cubicBezTo>
                  <a:cubicBezTo>
                    <a:pt x="1144" y="743"/>
                    <a:pt x="1188" y="646"/>
                    <a:pt x="1162" y="584"/>
                  </a:cubicBezTo>
                  <a:cubicBezTo>
                    <a:pt x="1100" y="443"/>
                    <a:pt x="932" y="319"/>
                    <a:pt x="800" y="240"/>
                  </a:cubicBezTo>
                  <a:cubicBezTo>
                    <a:pt x="650" y="160"/>
                    <a:pt x="526" y="54"/>
                    <a:pt x="358" y="10"/>
                  </a:cubicBezTo>
                  <a:cubicBezTo>
                    <a:pt x="336" y="4"/>
                    <a:pt x="315"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7"/>
            <p:cNvSpPr/>
            <p:nvPr/>
          </p:nvSpPr>
          <p:spPr>
            <a:xfrm rot="6027211">
              <a:off x="-780288" y="429586"/>
              <a:ext cx="235285" cy="103532"/>
            </a:xfrm>
            <a:custGeom>
              <a:avLst/>
              <a:gdLst/>
              <a:ahLst/>
              <a:cxnLst/>
              <a:rect l="l" t="t" r="r" b="b"/>
              <a:pathLst>
                <a:path w="1359" h="598" extrusionOk="0">
                  <a:moveTo>
                    <a:pt x="290" y="0"/>
                  </a:moveTo>
                  <a:cubicBezTo>
                    <a:pt x="91" y="0"/>
                    <a:pt x="0" y="339"/>
                    <a:pt x="222" y="395"/>
                  </a:cubicBezTo>
                  <a:cubicBezTo>
                    <a:pt x="451" y="457"/>
                    <a:pt x="672" y="510"/>
                    <a:pt x="902" y="554"/>
                  </a:cubicBezTo>
                  <a:cubicBezTo>
                    <a:pt x="982" y="569"/>
                    <a:pt x="1062" y="598"/>
                    <a:pt x="1137" y="598"/>
                  </a:cubicBezTo>
                  <a:cubicBezTo>
                    <a:pt x="1195" y="598"/>
                    <a:pt x="1249" y="581"/>
                    <a:pt x="1299" y="527"/>
                  </a:cubicBezTo>
                  <a:cubicBezTo>
                    <a:pt x="1358" y="460"/>
                    <a:pt x="1280" y="368"/>
                    <a:pt x="1203" y="368"/>
                  </a:cubicBezTo>
                  <a:cubicBezTo>
                    <a:pt x="1200" y="368"/>
                    <a:pt x="1197" y="368"/>
                    <a:pt x="1193" y="368"/>
                  </a:cubicBezTo>
                  <a:cubicBezTo>
                    <a:pt x="1228" y="359"/>
                    <a:pt x="1123" y="324"/>
                    <a:pt x="1096" y="306"/>
                  </a:cubicBezTo>
                  <a:cubicBezTo>
                    <a:pt x="1017" y="280"/>
                    <a:pt x="937" y="245"/>
                    <a:pt x="858" y="218"/>
                  </a:cubicBezTo>
                  <a:cubicBezTo>
                    <a:pt x="690" y="165"/>
                    <a:pt x="531" y="77"/>
                    <a:pt x="363" y="15"/>
                  </a:cubicBezTo>
                  <a:cubicBezTo>
                    <a:pt x="337" y="5"/>
                    <a:pt x="313"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7"/>
            <p:cNvSpPr/>
            <p:nvPr/>
          </p:nvSpPr>
          <p:spPr>
            <a:xfrm rot="6027211">
              <a:off x="-1050898" y="371942"/>
              <a:ext cx="217106" cy="97127"/>
            </a:xfrm>
            <a:custGeom>
              <a:avLst/>
              <a:gdLst/>
              <a:ahLst/>
              <a:cxnLst/>
              <a:rect l="l" t="t" r="r" b="b"/>
              <a:pathLst>
                <a:path w="1254" h="561" extrusionOk="0">
                  <a:moveTo>
                    <a:pt x="266" y="1"/>
                  </a:moveTo>
                  <a:cubicBezTo>
                    <a:pt x="137" y="1"/>
                    <a:pt x="1" y="110"/>
                    <a:pt x="45" y="251"/>
                  </a:cubicBezTo>
                  <a:cubicBezTo>
                    <a:pt x="142" y="560"/>
                    <a:pt x="504" y="481"/>
                    <a:pt x="760" y="525"/>
                  </a:cubicBezTo>
                  <a:cubicBezTo>
                    <a:pt x="784" y="528"/>
                    <a:pt x="867" y="538"/>
                    <a:pt x="955" y="538"/>
                  </a:cubicBezTo>
                  <a:cubicBezTo>
                    <a:pt x="1098" y="538"/>
                    <a:pt x="1253" y="513"/>
                    <a:pt x="1193" y="393"/>
                  </a:cubicBezTo>
                  <a:cubicBezTo>
                    <a:pt x="1140" y="278"/>
                    <a:pt x="919" y="216"/>
                    <a:pt x="813" y="181"/>
                  </a:cubicBezTo>
                  <a:cubicBezTo>
                    <a:pt x="716" y="145"/>
                    <a:pt x="628" y="119"/>
                    <a:pt x="531" y="92"/>
                  </a:cubicBezTo>
                  <a:cubicBezTo>
                    <a:pt x="531" y="92"/>
                    <a:pt x="454" y="71"/>
                    <a:pt x="426" y="67"/>
                  </a:cubicBezTo>
                  <a:lnTo>
                    <a:pt x="426" y="67"/>
                  </a:lnTo>
                  <a:cubicBezTo>
                    <a:pt x="398" y="46"/>
                    <a:pt x="370" y="20"/>
                    <a:pt x="337" y="13"/>
                  </a:cubicBezTo>
                  <a:cubicBezTo>
                    <a:pt x="314" y="4"/>
                    <a:pt x="2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7"/>
            <p:cNvSpPr/>
            <p:nvPr/>
          </p:nvSpPr>
          <p:spPr>
            <a:xfrm rot="6027211">
              <a:off x="-681910" y="61430"/>
              <a:ext cx="202390" cy="154952"/>
            </a:xfrm>
            <a:custGeom>
              <a:avLst/>
              <a:gdLst/>
              <a:ahLst/>
              <a:cxnLst/>
              <a:rect l="l" t="t" r="r" b="b"/>
              <a:pathLst>
                <a:path w="1169" h="895" extrusionOk="0">
                  <a:moveTo>
                    <a:pt x="258" y="1"/>
                  </a:moveTo>
                  <a:cubicBezTo>
                    <a:pt x="100" y="1"/>
                    <a:pt x="1" y="210"/>
                    <a:pt x="153" y="341"/>
                  </a:cubicBezTo>
                  <a:cubicBezTo>
                    <a:pt x="242" y="411"/>
                    <a:pt x="339" y="464"/>
                    <a:pt x="436" y="526"/>
                  </a:cubicBezTo>
                  <a:cubicBezTo>
                    <a:pt x="542" y="597"/>
                    <a:pt x="639" y="676"/>
                    <a:pt x="736" y="747"/>
                  </a:cubicBezTo>
                  <a:cubicBezTo>
                    <a:pt x="817" y="800"/>
                    <a:pt x="922" y="895"/>
                    <a:pt x="1027" y="895"/>
                  </a:cubicBezTo>
                  <a:cubicBezTo>
                    <a:pt x="1060" y="895"/>
                    <a:pt x="1093" y="885"/>
                    <a:pt x="1125" y="862"/>
                  </a:cubicBezTo>
                  <a:cubicBezTo>
                    <a:pt x="1169" y="826"/>
                    <a:pt x="1151" y="765"/>
                    <a:pt x="1116" y="738"/>
                  </a:cubicBezTo>
                  <a:cubicBezTo>
                    <a:pt x="1089" y="712"/>
                    <a:pt x="1063" y="659"/>
                    <a:pt x="1036" y="632"/>
                  </a:cubicBezTo>
                  <a:cubicBezTo>
                    <a:pt x="975" y="544"/>
                    <a:pt x="895" y="464"/>
                    <a:pt x="816" y="394"/>
                  </a:cubicBezTo>
                  <a:cubicBezTo>
                    <a:pt x="674" y="270"/>
                    <a:pt x="533" y="120"/>
                    <a:pt x="365" y="32"/>
                  </a:cubicBezTo>
                  <a:cubicBezTo>
                    <a:pt x="328" y="10"/>
                    <a:pt x="292"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7"/>
            <p:cNvSpPr/>
            <p:nvPr/>
          </p:nvSpPr>
          <p:spPr>
            <a:xfrm rot="6027211">
              <a:off x="-1011482" y="48174"/>
              <a:ext cx="184385" cy="72023"/>
            </a:xfrm>
            <a:custGeom>
              <a:avLst/>
              <a:gdLst/>
              <a:ahLst/>
              <a:cxnLst/>
              <a:rect l="l" t="t" r="r" b="b"/>
              <a:pathLst>
                <a:path w="1065" h="416" extrusionOk="0">
                  <a:moveTo>
                    <a:pt x="241" y="0"/>
                  </a:moveTo>
                  <a:cubicBezTo>
                    <a:pt x="93" y="0"/>
                    <a:pt x="0" y="192"/>
                    <a:pt x="102" y="311"/>
                  </a:cubicBezTo>
                  <a:cubicBezTo>
                    <a:pt x="176" y="390"/>
                    <a:pt x="266" y="415"/>
                    <a:pt x="360" y="415"/>
                  </a:cubicBezTo>
                  <a:cubicBezTo>
                    <a:pt x="423" y="415"/>
                    <a:pt x="488" y="404"/>
                    <a:pt x="552" y="390"/>
                  </a:cubicBezTo>
                  <a:cubicBezTo>
                    <a:pt x="702" y="355"/>
                    <a:pt x="896" y="355"/>
                    <a:pt x="1020" y="266"/>
                  </a:cubicBezTo>
                  <a:cubicBezTo>
                    <a:pt x="1064" y="240"/>
                    <a:pt x="1046" y="169"/>
                    <a:pt x="993" y="152"/>
                  </a:cubicBezTo>
                  <a:cubicBezTo>
                    <a:pt x="861" y="107"/>
                    <a:pt x="737" y="90"/>
                    <a:pt x="596" y="72"/>
                  </a:cubicBezTo>
                  <a:cubicBezTo>
                    <a:pt x="481" y="63"/>
                    <a:pt x="375" y="10"/>
                    <a:pt x="261" y="1"/>
                  </a:cubicBezTo>
                  <a:cubicBezTo>
                    <a:pt x="254" y="1"/>
                    <a:pt x="248"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7"/>
            <p:cNvSpPr/>
            <p:nvPr/>
          </p:nvSpPr>
          <p:spPr>
            <a:xfrm rot="6027211">
              <a:off x="192496" y="-923330"/>
              <a:ext cx="105091" cy="229572"/>
            </a:xfrm>
            <a:custGeom>
              <a:avLst/>
              <a:gdLst/>
              <a:ahLst/>
              <a:cxnLst/>
              <a:rect l="l" t="t" r="r" b="b"/>
              <a:pathLst>
                <a:path w="607" h="1326" extrusionOk="0">
                  <a:moveTo>
                    <a:pt x="262" y="0"/>
                  </a:moveTo>
                  <a:cubicBezTo>
                    <a:pt x="208" y="0"/>
                    <a:pt x="152" y="24"/>
                    <a:pt x="124" y="68"/>
                  </a:cubicBezTo>
                  <a:cubicBezTo>
                    <a:pt x="0" y="280"/>
                    <a:pt x="124" y="545"/>
                    <a:pt x="186" y="766"/>
                  </a:cubicBezTo>
                  <a:cubicBezTo>
                    <a:pt x="239" y="925"/>
                    <a:pt x="265" y="1154"/>
                    <a:pt x="371" y="1278"/>
                  </a:cubicBezTo>
                  <a:cubicBezTo>
                    <a:pt x="399" y="1311"/>
                    <a:pt x="433" y="1325"/>
                    <a:pt x="466" y="1325"/>
                  </a:cubicBezTo>
                  <a:cubicBezTo>
                    <a:pt x="538" y="1325"/>
                    <a:pt x="607" y="1257"/>
                    <a:pt x="601" y="1172"/>
                  </a:cubicBezTo>
                  <a:cubicBezTo>
                    <a:pt x="574" y="987"/>
                    <a:pt x="557" y="810"/>
                    <a:pt x="530" y="616"/>
                  </a:cubicBezTo>
                  <a:cubicBezTo>
                    <a:pt x="495" y="404"/>
                    <a:pt x="530" y="174"/>
                    <a:pt x="345" y="24"/>
                  </a:cubicBezTo>
                  <a:cubicBezTo>
                    <a:pt x="322" y="8"/>
                    <a:pt x="292"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7"/>
            <p:cNvSpPr/>
            <p:nvPr/>
          </p:nvSpPr>
          <p:spPr>
            <a:xfrm rot="6027211">
              <a:off x="716748" y="-779892"/>
              <a:ext cx="75139" cy="219876"/>
            </a:xfrm>
            <a:custGeom>
              <a:avLst/>
              <a:gdLst/>
              <a:ahLst/>
              <a:cxnLst/>
              <a:rect l="l" t="t" r="r" b="b"/>
              <a:pathLst>
                <a:path w="434" h="1270" extrusionOk="0">
                  <a:moveTo>
                    <a:pt x="203" y="1"/>
                  </a:moveTo>
                  <a:cubicBezTo>
                    <a:pt x="100" y="1"/>
                    <a:pt x="1" y="61"/>
                    <a:pt x="5" y="182"/>
                  </a:cubicBezTo>
                  <a:cubicBezTo>
                    <a:pt x="22" y="403"/>
                    <a:pt x="49" y="633"/>
                    <a:pt x="102" y="853"/>
                  </a:cubicBezTo>
                  <a:cubicBezTo>
                    <a:pt x="128" y="950"/>
                    <a:pt x="208" y="1118"/>
                    <a:pt x="190" y="1215"/>
                  </a:cubicBezTo>
                  <a:cubicBezTo>
                    <a:pt x="181" y="1242"/>
                    <a:pt x="208" y="1259"/>
                    <a:pt x="226" y="1268"/>
                  </a:cubicBezTo>
                  <a:cubicBezTo>
                    <a:pt x="232" y="1269"/>
                    <a:pt x="238" y="1269"/>
                    <a:pt x="243" y="1269"/>
                  </a:cubicBezTo>
                  <a:cubicBezTo>
                    <a:pt x="377" y="1269"/>
                    <a:pt x="393" y="1079"/>
                    <a:pt x="393" y="977"/>
                  </a:cubicBezTo>
                  <a:cubicBezTo>
                    <a:pt x="393" y="721"/>
                    <a:pt x="393" y="474"/>
                    <a:pt x="420" y="218"/>
                  </a:cubicBezTo>
                  <a:cubicBezTo>
                    <a:pt x="434" y="74"/>
                    <a:pt x="316" y="1"/>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7"/>
            <p:cNvSpPr/>
            <p:nvPr/>
          </p:nvSpPr>
          <p:spPr>
            <a:xfrm rot="6027211">
              <a:off x="767357" y="-552712"/>
              <a:ext cx="91933" cy="231822"/>
            </a:xfrm>
            <a:custGeom>
              <a:avLst/>
              <a:gdLst/>
              <a:ahLst/>
              <a:cxnLst/>
              <a:rect l="l" t="t" r="r" b="b"/>
              <a:pathLst>
                <a:path w="531" h="1339" extrusionOk="0">
                  <a:moveTo>
                    <a:pt x="275" y="1"/>
                  </a:moveTo>
                  <a:cubicBezTo>
                    <a:pt x="215" y="1"/>
                    <a:pt x="157" y="28"/>
                    <a:pt x="115" y="90"/>
                  </a:cubicBezTo>
                  <a:cubicBezTo>
                    <a:pt x="0" y="258"/>
                    <a:pt x="89" y="461"/>
                    <a:pt x="115" y="646"/>
                  </a:cubicBezTo>
                  <a:cubicBezTo>
                    <a:pt x="142" y="840"/>
                    <a:pt x="133" y="1114"/>
                    <a:pt x="239" y="1282"/>
                  </a:cubicBezTo>
                  <a:cubicBezTo>
                    <a:pt x="266" y="1320"/>
                    <a:pt x="302" y="1338"/>
                    <a:pt x="337" y="1338"/>
                  </a:cubicBezTo>
                  <a:cubicBezTo>
                    <a:pt x="382" y="1338"/>
                    <a:pt x="423" y="1307"/>
                    <a:pt x="433" y="1247"/>
                  </a:cubicBezTo>
                  <a:cubicBezTo>
                    <a:pt x="477" y="1052"/>
                    <a:pt x="504" y="867"/>
                    <a:pt x="513" y="664"/>
                  </a:cubicBezTo>
                  <a:cubicBezTo>
                    <a:pt x="513" y="514"/>
                    <a:pt x="530" y="319"/>
                    <a:pt x="495" y="169"/>
                  </a:cubicBezTo>
                  <a:cubicBezTo>
                    <a:pt x="463" y="67"/>
                    <a:pt x="368"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7"/>
            <p:cNvSpPr/>
            <p:nvPr/>
          </p:nvSpPr>
          <p:spPr>
            <a:xfrm rot="6027211">
              <a:off x="920941" y="-319128"/>
              <a:ext cx="126039" cy="262294"/>
            </a:xfrm>
            <a:custGeom>
              <a:avLst/>
              <a:gdLst/>
              <a:ahLst/>
              <a:cxnLst/>
              <a:rect l="l" t="t" r="r" b="b"/>
              <a:pathLst>
                <a:path w="728" h="1515" extrusionOk="0">
                  <a:moveTo>
                    <a:pt x="340" y="1"/>
                  </a:moveTo>
                  <a:cubicBezTo>
                    <a:pt x="175" y="1"/>
                    <a:pt x="1" y="134"/>
                    <a:pt x="101" y="348"/>
                  </a:cubicBezTo>
                  <a:cubicBezTo>
                    <a:pt x="260" y="702"/>
                    <a:pt x="242" y="1125"/>
                    <a:pt x="454" y="1461"/>
                  </a:cubicBezTo>
                  <a:cubicBezTo>
                    <a:pt x="476" y="1498"/>
                    <a:pt x="509" y="1515"/>
                    <a:pt x="541" y="1515"/>
                  </a:cubicBezTo>
                  <a:cubicBezTo>
                    <a:pt x="586" y="1515"/>
                    <a:pt x="629" y="1482"/>
                    <a:pt x="639" y="1426"/>
                  </a:cubicBezTo>
                  <a:cubicBezTo>
                    <a:pt x="728" y="1037"/>
                    <a:pt x="551" y="649"/>
                    <a:pt x="577" y="260"/>
                  </a:cubicBezTo>
                  <a:cubicBezTo>
                    <a:pt x="589" y="80"/>
                    <a:pt x="467"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7"/>
            <p:cNvSpPr/>
            <p:nvPr/>
          </p:nvSpPr>
          <p:spPr>
            <a:xfrm rot="6027211">
              <a:off x="-247286" y="417180"/>
              <a:ext cx="206545" cy="135215"/>
            </a:xfrm>
            <a:custGeom>
              <a:avLst/>
              <a:gdLst/>
              <a:ahLst/>
              <a:cxnLst/>
              <a:rect l="l" t="t" r="r" b="b"/>
              <a:pathLst>
                <a:path w="1193" h="781" extrusionOk="0">
                  <a:moveTo>
                    <a:pt x="124" y="1"/>
                  </a:moveTo>
                  <a:cubicBezTo>
                    <a:pt x="62" y="1"/>
                    <a:pt x="1" y="45"/>
                    <a:pt x="18" y="116"/>
                  </a:cubicBezTo>
                  <a:cubicBezTo>
                    <a:pt x="36" y="186"/>
                    <a:pt x="71" y="222"/>
                    <a:pt x="124" y="266"/>
                  </a:cubicBezTo>
                  <a:cubicBezTo>
                    <a:pt x="221" y="337"/>
                    <a:pt x="301" y="416"/>
                    <a:pt x="398" y="487"/>
                  </a:cubicBezTo>
                  <a:cubicBezTo>
                    <a:pt x="548" y="601"/>
                    <a:pt x="698" y="672"/>
                    <a:pt x="866" y="760"/>
                  </a:cubicBezTo>
                  <a:cubicBezTo>
                    <a:pt x="893" y="774"/>
                    <a:pt x="920" y="780"/>
                    <a:pt x="945" y="780"/>
                  </a:cubicBezTo>
                  <a:cubicBezTo>
                    <a:pt x="1097" y="780"/>
                    <a:pt x="1193" y="555"/>
                    <a:pt x="1087" y="434"/>
                  </a:cubicBezTo>
                  <a:cubicBezTo>
                    <a:pt x="1034" y="363"/>
                    <a:pt x="981" y="354"/>
                    <a:pt x="892" y="328"/>
                  </a:cubicBezTo>
                  <a:cubicBezTo>
                    <a:pt x="795" y="301"/>
                    <a:pt x="707" y="257"/>
                    <a:pt x="619" y="204"/>
                  </a:cubicBezTo>
                  <a:cubicBezTo>
                    <a:pt x="469" y="125"/>
                    <a:pt x="292"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7"/>
            <p:cNvSpPr/>
            <p:nvPr/>
          </p:nvSpPr>
          <p:spPr>
            <a:xfrm rot="6027211">
              <a:off x="-513566" y="649848"/>
              <a:ext cx="221088" cy="83449"/>
            </a:xfrm>
            <a:custGeom>
              <a:avLst/>
              <a:gdLst/>
              <a:ahLst/>
              <a:cxnLst/>
              <a:rect l="l" t="t" r="r" b="b"/>
              <a:pathLst>
                <a:path w="1277" h="482" extrusionOk="0">
                  <a:moveTo>
                    <a:pt x="980" y="1"/>
                  </a:moveTo>
                  <a:cubicBezTo>
                    <a:pt x="960" y="1"/>
                    <a:pt x="940" y="4"/>
                    <a:pt x="919" y="10"/>
                  </a:cubicBezTo>
                  <a:cubicBezTo>
                    <a:pt x="733" y="63"/>
                    <a:pt x="548" y="107"/>
                    <a:pt x="354" y="133"/>
                  </a:cubicBezTo>
                  <a:cubicBezTo>
                    <a:pt x="248" y="142"/>
                    <a:pt x="80" y="151"/>
                    <a:pt x="27" y="257"/>
                  </a:cubicBezTo>
                  <a:cubicBezTo>
                    <a:pt x="9" y="283"/>
                    <a:pt x="1" y="319"/>
                    <a:pt x="36" y="345"/>
                  </a:cubicBezTo>
                  <a:cubicBezTo>
                    <a:pt x="133" y="442"/>
                    <a:pt x="265" y="451"/>
                    <a:pt x="398" y="469"/>
                  </a:cubicBezTo>
                  <a:cubicBezTo>
                    <a:pt x="472" y="478"/>
                    <a:pt x="542" y="482"/>
                    <a:pt x="612" y="482"/>
                  </a:cubicBezTo>
                  <a:cubicBezTo>
                    <a:pt x="742" y="482"/>
                    <a:pt x="869" y="468"/>
                    <a:pt x="1007" y="451"/>
                  </a:cubicBezTo>
                  <a:cubicBezTo>
                    <a:pt x="1277" y="419"/>
                    <a:pt x="1214" y="1"/>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7"/>
            <p:cNvSpPr/>
            <p:nvPr/>
          </p:nvSpPr>
          <p:spPr>
            <a:xfrm rot="6027211">
              <a:off x="-875470" y="786361"/>
              <a:ext cx="210008" cy="145603"/>
            </a:xfrm>
            <a:custGeom>
              <a:avLst/>
              <a:gdLst/>
              <a:ahLst/>
              <a:cxnLst/>
              <a:rect l="l" t="t" r="r" b="b"/>
              <a:pathLst>
                <a:path w="1213" h="841" extrusionOk="0">
                  <a:moveTo>
                    <a:pt x="803" y="0"/>
                  </a:moveTo>
                  <a:cubicBezTo>
                    <a:pt x="734" y="0"/>
                    <a:pt x="669" y="33"/>
                    <a:pt x="627" y="114"/>
                  </a:cubicBezTo>
                  <a:cubicBezTo>
                    <a:pt x="565" y="220"/>
                    <a:pt x="486" y="282"/>
                    <a:pt x="398" y="353"/>
                  </a:cubicBezTo>
                  <a:cubicBezTo>
                    <a:pt x="345" y="388"/>
                    <a:pt x="283" y="423"/>
                    <a:pt x="230" y="468"/>
                  </a:cubicBezTo>
                  <a:cubicBezTo>
                    <a:pt x="177" y="512"/>
                    <a:pt x="141" y="573"/>
                    <a:pt x="88" y="609"/>
                  </a:cubicBezTo>
                  <a:cubicBezTo>
                    <a:pt x="0" y="688"/>
                    <a:pt x="53" y="821"/>
                    <a:pt x="159" y="838"/>
                  </a:cubicBezTo>
                  <a:cubicBezTo>
                    <a:pt x="169" y="840"/>
                    <a:pt x="179" y="840"/>
                    <a:pt x="189" y="840"/>
                  </a:cubicBezTo>
                  <a:cubicBezTo>
                    <a:pt x="331" y="840"/>
                    <a:pt x="486" y="728"/>
                    <a:pt x="609" y="671"/>
                  </a:cubicBezTo>
                  <a:cubicBezTo>
                    <a:pt x="742" y="618"/>
                    <a:pt x="883" y="556"/>
                    <a:pt x="998" y="450"/>
                  </a:cubicBezTo>
                  <a:cubicBezTo>
                    <a:pt x="1213" y="261"/>
                    <a:pt x="996" y="0"/>
                    <a:pt x="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7"/>
            <p:cNvSpPr/>
            <p:nvPr/>
          </p:nvSpPr>
          <p:spPr>
            <a:xfrm rot="6027211">
              <a:off x="-1293971" y="52661"/>
              <a:ext cx="235458" cy="108899"/>
            </a:xfrm>
            <a:custGeom>
              <a:avLst/>
              <a:gdLst/>
              <a:ahLst/>
              <a:cxnLst/>
              <a:rect l="l" t="t" r="r" b="b"/>
              <a:pathLst>
                <a:path w="1360" h="629" extrusionOk="0">
                  <a:moveTo>
                    <a:pt x="329" y="1"/>
                  </a:moveTo>
                  <a:cubicBezTo>
                    <a:pt x="39" y="1"/>
                    <a:pt x="0" y="503"/>
                    <a:pt x="326" y="544"/>
                  </a:cubicBezTo>
                  <a:cubicBezTo>
                    <a:pt x="485" y="562"/>
                    <a:pt x="644" y="571"/>
                    <a:pt x="794" y="580"/>
                  </a:cubicBezTo>
                  <a:cubicBezTo>
                    <a:pt x="890" y="592"/>
                    <a:pt x="982" y="628"/>
                    <a:pt x="1073" y="628"/>
                  </a:cubicBezTo>
                  <a:cubicBezTo>
                    <a:pt x="1116" y="628"/>
                    <a:pt x="1158" y="620"/>
                    <a:pt x="1201" y="597"/>
                  </a:cubicBezTo>
                  <a:cubicBezTo>
                    <a:pt x="1315" y="536"/>
                    <a:pt x="1360" y="341"/>
                    <a:pt x="1227" y="271"/>
                  </a:cubicBezTo>
                  <a:cubicBezTo>
                    <a:pt x="1103" y="200"/>
                    <a:pt x="989" y="138"/>
                    <a:pt x="847" y="103"/>
                  </a:cubicBezTo>
                  <a:cubicBezTo>
                    <a:pt x="688" y="68"/>
                    <a:pt x="530" y="41"/>
                    <a:pt x="379" y="6"/>
                  </a:cubicBezTo>
                  <a:cubicBezTo>
                    <a:pt x="362" y="3"/>
                    <a:pt x="345"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7"/>
            <p:cNvSpPr/>
            <p:nvPr/>
          </p:nvSpPr>
          <p:spPr>
            <a:xfrm rot="6027211">
              <a:off x="-1097399" y="-356380"/>
              <a:ext cx="217626" cy="128463"/>
            </a:xfrm>
            <a:custGeom>
              <a:avLst/>
              <a:gdLst/>
              <a:ahLst/>
              <a:cxnLst/>
              <a:rect l="l" t="t" r="r" b="b"/>
              <a:pathLst>
                <a:path w="1257" h="742" extrusionOk="0">
                  <a:moveTo>
                    <a:pt x="370" y="0"/>
                  </a:moveTo>
                  <a:cubicBezTo>
                    <a:pt x="163" y="0"/>
                    <a:pt x="0" y="320"/>
                    <a:pt x="223" y="471"/>
                  </a:cubicBezTo>
                  <a:cubicBezTo>
                    <a:pt x="285" y="516"/>
                    <a:pt x="355" y="542"/>
                    <a:pt x="426" y="568"/>
                  </a:cubicBezTo>
                  <a:cubicBezTo>
                    <a:pt x="514" y="595"/>
                    <a:pt x="594" y="639"/>
                    <a:pt x="673" y="666"/>
                  </a:cubicBezTo>
                  <a:cubicBezTo>
                    <a:pt x="781" y="702"/>
                    <a:pt x="885" y="742"/>
                    <a:pt x="990" y="742"/>
                  </a:cubicBezTo>
                  <a:cubicBezTo>
                    <a:pt x="1040" y="742"/>
                    <a:pt x="1090" y="733"/>
                    <a:pt x="1141" y="710"/>
                  </a:cubicBezTo>
                  <a:cubicBezTo>
                    <a:pt x="1247" y="666"/>
                    <a:pt x="1256" y="507"/>
                    <a:pt x="1159" y="454"/>
                  </a:cubicBezTo>
                  <a:cubicBezTo>
                    <a:pt x="1053" y="383"/>
                    <a:pt x="965" y="295"/>
                    <a:pt x="850" y="233"/>
                  </a:cubicBezTo>
                  <a:cubicBezTo>
                    <a:pt x="744" y="180"/>
                    <a:pt x="603" y="127"/>
                    <a:pt x="514" y="56"/>
                  </a:cubicBezTo>
                  <a:cubicBezTo>
                    <a:pt x="467" y="17"/>
                    <a:pt x="417"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7"/>
            <p:cNvSpPr/>
            <p:nvPr/>
          </p:nvSpPr>
          <p:spPr>
            <a:xfrm rot="6027211">
              <a:off x="-259049" y="-225730"/>
              <a:ext cx="206718" cy="185943"/>
            </a:xfrm>
            <a:custGeom>
              <a:avLst/>
              <a:gdLst/>
              <a:ahLst/>
              <a:cxnLst/>
              <a:rect l="l" t="t" r="r" b="b"/>
              <a:pathLst>
                <a:path w="1194" h="1074" extrusionOk="0">
                  <a:moveTo>
                    <a:pt x="269" y="1"/>
                  </a:moveTo>
                  <a:cubicBezTo>
                    <a:pt x="81" y="1"/>
                    <a:pt x="0" y="310"/>
                    <a:pt x="212" y="396"/>
                  </a:cubicBezTo>
                  <a:cubicBezTo>
                    <a:pt x="247" y="405"/>
                    <a:pt x="283" y="476"/>
                    <a:pt x="318" y="494"/>
                  </a:cubicBezTo>
                  <a:cubicBezTo>
                    <a:pt x="397" y="573"/>
                    <a:pt x="494" y="644"/>
                    <a:pt x="574" y="723"/>
                  </a:cubicBezTo>
                  <a:cubicBezTo>
                    <a:pt x="698" y="838"/>
                    <a:pt x="795" y="1015"/>
                    <a:pt x="962" y="1067"/>
                  </a:cubicBezTo>
                  <a:cubicBezTo>
                    <a:pt x="977" y="1072"/>
                    <a:pt x="991" y="1074"/>
                    <a:pt x="1006" y="1074"/>
                  </a:cubicBezTo>
                  <a:cubicBezTo>
                    <a:pt x="1105" y="1074"/>
                    <a:pt x="1193" y="973"/>
                    <a:pt x="1139" y="864"/>
                  </a:cubicBezTo>
                  <a:cubicBezTo>
                    <a:pt x="1060" y="688"/>
                    <a:pt x="918" y="511"/>
                    <a:pt x="768" y="379"/>
                  </a:cubicBezTo>
                  <a:cubicBezTo>
                    <a:pt x="645" y="264"/>
                    <a:pt x="503" y="87"/>
                    <a:pt x="344" y="17"/>
                  </a:cubicBezTo>
                  <a:cubicBezTo>
                    <a:pt x="318" y="6"/>
                    <a:pt x="292"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
            <p:cNvSpPr/>
            <p:nvPr/>
          </p:nvSpPr>
          <p:spPr>
            <a:xfrm rot="6027211">
              <a:off x="-718849" y="-269516"/>
              <a:ext cx="211393" cy="127424"/>
            </a:xfrm>
            <a:custGeom>
              <a:avLst/>
              <a:gdLst/>
              <a:ahLst/>
              <a:cxnLst/>
              <a:rect l="l" t="t" r="r" b="b"/>
              <a:pathLst>
                <a:path w="1221" h="736" extrusionOk="0">
                  <a:moveTo>
                    <a:pt x="274" y="0"/>
                  </a:moveTo>
                  <a:cubicBezTo>
                    <a:pt x="105" y="0"/>
                    <a:pt x="1" y="222"/>
                    <a:pt x="161" y="360"/>
                  </a:cubicBezTo>
                  <a:cubicBezTo>
                    <a:pt x="311" y="484"/>
                    <a:pt x="523" y="581"/>
                    <a:pt x="708" y="643"/>
                  </a:cubicBezTo>
                  <a:cubicBezTo>
                    <a:pt x="802" y="674"/>
                    <a:pt x="925" y="736"/>
                    <a:pt x="1034" y="736"/>
                  </a:cubicBezTo>
                  <a:cubicBezTo>
                    <a:pt x="1079" y="736"/>
                    <a:pt x="1122" y="725"/>
                    <a:pt x="1159" y="696"/>
                  </a:cubicBezTo>
                  <a:cubicBezTo>
                    <a:pt x="1221" y="652"/>
                    <a:pt x="1194" y="563"/>
                    <a:pt x="1132" y="537"/>
                  </a:cubicBezTo>
                  <a:cubicBezTo>
                    <a:pt x="1070" y="510"/>
                    <a:pt x="1026" y="457"/>
                    <a:pt x="973" y="413"/>
                  </a:cubicBezTo>
                  <a:cubicBezTo>
                    <a:pt x="911" y="369"/>
                    <a:pt x="841" y="343"/>
                    <a:pt x="779" y="307"/>
                  </a:cubicBezTo>
                  <a:cubicBezTo>
                    <a:pt x="638" y="228"/>
                    <a:pt x="523" y="104"/>
                    <a:pt x="391" y="34"/>
                  </a:cubicBezTo>
                  <a:cubicBezTo>
                    <a:pt x="350" y="10"/>
                    <a:pt x="311"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
            <p:cNvSpPr/>
            <p:nvPr/>
          </p:nvSpPr>
          <p:spPr>
            <a:xfrm rot="6027211">
              <a:off x="517520" y="-198616"/>
              <a:ext cx="109246" cy="159973"/>
            </a:xfrm>
            <a:custGeom>
              <a:avLst/>
              <a:gdLst/>
              <a:ahLst/>
              <a:cxnLst/>
              <a:rect l="l" t="t" r="r" b="b"/>
              <a:pathLst>
                <a:path w="631" h="924" extrusionOk="0">
                  <a:moveTo>
                    <a:pt x="273" y="1"/>
                  </a:moveTo>
                  <a:cubicBezTo>
                    <a:pt x="143" y="1"/>
                    <a:pt x="1" y="129"/>
                    <a:pt x="83" y="276"/>
                  </a:cubicBezTo>
                  <a:cubicBezTo>
                    <a:pt x="136" y="365"/>
                    <a:pt x="163" y="471"/>
                    <a:pt x="216" y="559"/>
                  </a:cubicBezTo>
                  <a:cubicBezTo>
                    <a:pt x="269" y="647"/>
                    <a:pt x="357" y="727"/>
                    <a:pt x="392" y="833"/>
                  </a:cubicBezTo>
                  <a:cubicBezTo>
                    <a:pt x="410" y="890"/>
                    <a:pt x="469" y="923"/>
                    <a:pt x="525" y="923"/>
                  </a:cubicBezTo>
                  <a:cubicBezTo>
                    <a:pt x="580" y="923"/>
                    <a:pt x="631" y="890"/>
                    <a:pt x="631" y="815"/>
                  </a:cubicBezTo>
                  <a:cubicBezTo>
                    <a:pt x="631" y="691"/>
                    <a:pt x="595" y="585"/>
                    <a:pt x="542" y="471"/>
                  </a:cubicBezTo>
                  <a:cubicBezTo>
                    <a:pt x="489" y="356"/>
                    <a:pt x="472" y="232"/>
                    <a:pt x="428" y="109"/>
                  </a:cubicBezTo>
                  <a:cubicBezTo>
                    <a:pt x="398" y="32"/>
                    <a:pt x="337"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7"/>
            <p:cNvSpPr/>
            <p:nvPr/>
          </p:nvSpPr>
          <p:spPr>
            <a:xfrm rot="6027211">
              <a:off x="1229326" y="-457603"/>
              <a:ext cx="115998" cy="210700"/>
            </a:xfrm>
            <a:custGeom>
              <a:avLst/>
              <a:gdLst/>
              <a:ahLst/>
              <a:cxnLst/>
              <a:rect l="l" t="t" r="r" b="b"/>
              <a:pathLst>
                <a:path w="670" h="1217" extrusionOk="0">
                  <a:moveTo>
                    <a:pt x="369" y="1"/>
                  </a:moveTo>
                  <a:cubicBezTo>
                    <a:pt x="287" y="1"/>
                    <a:pt x="197" y="36"/>
                    <a:pt x="157" y="108"/>
                  </a:cubicBezTo>
                  <a:cubicBezTo>
                    <a:pt x="78" y="249"/>
                    <a:pt x="78" y="373"/>
                    <a:pt x="78" y="523"/>
                  </a:cubicBezTo>
                  <a:cubicBezTo>
                    <a:pt x="86" y="708"/>
                    <a:pt x="51" y="885"/>
                    <a:pt x="16" y="1070"/>
                  </a:cubicBezTo>
                  <a:cubicBezTo>
                    <a:pt x="0" y="1140"/>
                    <a:pt x="73" y="1216"/>
                    <a:pt x="145" y="1216"/>
                  </a:cubicBezTo>
                  <a:cubicBezTo>
                    <a:pt x="155" y="1216"/>
                    <a:pt x="165" y="1215"/>
                    <a:pt x="175" y="1212"/>
                  </a:cubicBezTo>
                  <a:cubicBezTo>
                    <a:pt x="387" y="1141"/>
                    <a:pt x="422" y="903"/>
                    <a:pt x="475" y="708"/>
                  </a:cubicBezTo>
                  <a:cubicBezTo>
                    <a:pt x="501" y="647"/>
                    <a:pt x="510" y="576"/>
                    <a:pt x="537" y="505"/>
                  </a:cubicBezTo>
                  <a:lnTo>
                    <a:pt x="537" y="505"/>
                  </a:lnTo>
                  <a:cubicBezTo>
                    <a:pt x="536" y="506"/>
                    <a:pt x="536" y="506"/>
                    <a:pt x="536" y="506"/>
                  </a:cubicBezTo>
                  <a:cubicBezTo>
                    <a:pt x="533" y="506"/>
                    <a:pt x="545" y="472"/>
                    <a:pt x="552" y="453"/>
                  </a:cubicBezTo>
                  <a:lnTo>
                    <a:pt x="552" y="453"/>
                  </a:lnTo>
                  <a:cubicBezTo>
                    <a:pt x="564" y="438"/>
                    <a:pt x="618" y="351"/>
                    <a:pt x="625" y="338"/>
                  </a:cubicBezTo>
                  <a:cubicBezTo>
                    <a:pt x="669" y="179"/>
                    <a:pt x="572" y="11"/>
                    <a:pt x="404" y="2"/>
                  </a:cubicBezTo>
                  <a:lnTo>
                    <a:pt x="396" y="2"/>
                  </a:lnTo>
                  <a:cubicBezTo>
                    <a:pt x="387" y="1"/>
                    <a:pt x="378"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7"/>
            <p:cNvSpPr/>
            <p:nvPr/>
          </p:nvSpPr>
          <p:spPr>
            <a:xfrm rot="6027211">
              <a:off x="-1186958" y="592756"/>
              <a:ext cx="179710" cy="137466"/>
            </a:xfrm>
            <a:custGeom>
              <a:avLst/>
              <a:gdLst/>
              <a:ahLst/>
              <a:cxnLst/>
              <a:rect l="l" t="t" r="r" b="b"/>
              <a:pathLst>
                <a:path w="1038" h="794" extrusionOk="0">
                  <a:moveTo>
                    <a:pt x="782" y="0"/>
                  </a:moveTo>
                  <a:cubicBezTo>
                    <a:pt x="754" y="0"/>
                    <a:pt x="727" y="5"/>
                    <a:pt x="702" y="15"/>
                  </a:cubicBezTo>
                  <a:cubicBezTo>
                    <a:pt x="623" y="42"/>
                    <a:pt x="605" y="103"/>
                    <a:pt x="552" y="156"/>
                  </a:cubicBezTo>
                  <a:cubicBezTo>
                    <a:pt x="517" y="200"/>
                    <a:pt x="464" y="236"/>
                    <a:pt x="419" y="271"/>
                  </a:cubicBezTo>
                  <a:lnTo>
                    <a:pt x="261" y="404"/>
                  </a:lnTo>
                  <a:cubicBezTo>
                    <a:pt x="190" y="457"/>
                    <a:pt x="137" y="518"/>
                    <a:pt x="75" y="580"/>
                  </a:cubicBezTo>
                  <a:cubicBezTo>
                    <a:pt x="0" y="663"/>
                    <a:pt x="51" y="794"/>
                    <a:pt x="160" y="794"/>
                  </a:cubicBezTo>
                  <a:cubicBezTo>
                    <a:pt x="167" y="794"/>
                    <a:pt x="174" y="793"/>
                    <a:pt x="181" y="792"/>
                  </a:cubicBezTo>
                  <a:cubicBezTo>
                    <a:pt x="358" y="766"/>
                    <a:pt x="552" y="660"/>
                    <a:pt x="702" y="562"/>
                  </a:cubicBezTo>
                  <a:cubicBezTo>
                    <a:pt x="870" y="465"/>
                    <a:pt x="1038" y="315"/>
                    <a:pt x="958" y="103"/>
                  </a:cubicBezTo>
                  <a:cubicBezTo>
                    <a:pt x="926" y="33"/>
                    <a:pt x="853" y="0"/>
                    <a:pt x="7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43"/>
        <p:cNvGrpSpPr/>
        <p:nvPr/>
      </p:nvGrpSpPr>
      <p:grpSpPr>
        <a:xfrm>
          <a:off x="0" y="0"/>
          <a:ext cx="0" cy="0"/>
          <a:chOff x="0" y="0"/>
          <a:chExt cx="0" cy="0"/>
        </a:xfrm>
      </p:grpSpPr>
      <p:sp>
        <p:nvSpPr>
          <p:cNvPr id="2944" name="Google Shape;2944;p10"/>
          <p:cNvSpPr/>
          <p:nvPr/>
        </p:nvSpPr>
        <p:spPr>
          <a:xfrm rot="-5400000">
            <a:off x="763307" y="-2074445"/>
            <a:ext cx="4609138" cy="6964251"/>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5" name="Google Shape;2945;p10"/>
          <p:cNvGrpSpPr/>
          <p:nvPr/>
        </p:nvGrpSpPr>
        <p:grpSpPr>
          <a:xfrm>
            <a:off x="-1300415" y="-1204478"/>
            <a:ext cx="4023455" cy="2586721"/>
            <a:chOff x="-1300415" y="-1204478"/>
            <a:chExt cx="4023455" cy="2586721"/>
          </a:xfrm>
        </p:grpSpPr>
        <p:sp>
          <p:nvSpPr>
            <p:cNvPr id="2946" name="Google Shape;2946;p10"/>
            <p:cNvSpPr/>
            <p:nvPr/>
          </p:nvSpPr>
          <p:spPr>
            <a:xfrm rot="-1517980">
              <a:off x="-621318" y="-109120"/>
              <a:ext cx="90342" cy="210710"/>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0"/>
            <p:cNvSpPr/>
            <p:nvPr/>
          </p:nvSpPr>
          <p:spPr>
            <a:xfrm rot="-1517980">
              <a:off x="-960753" y="272349"/>
              <a:ext cx="81717" cy="189837"/>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0"/>
            <p:cNvSpPr/>
            <p:nvPr/>
          </p:nvSpPr>
          <p:spPr>
            <a:xfrm rot="-1517980">
              <a:off x="-987728" y="-43819"/>
              <a:ext cx="88224" cy="168346"/>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0"/>
            <p:cNvSpPr/>
            <p:nvPr/>
          </p:nvSpPr>
          <p:spPr>
            <a:xfrm rot="-1517980">
              <a:off x="-490572" y="-350687"/>
              <a:ext cx="83835" cy="176992"/>
            </a:xfrm>
            <a:custGeom>
              <a:avLst/>
              <a:gdLst/>
              <a:ahLst/>
              <a:cxnLst/>
              <a:rect l="l" t="t" r="r" b="b"/>
              <a:pathLst>
                <a:path w="554" h="1433" extrusionOk="0">
                  <a:moveTo>
                    <a:pt x="296" y="0"/>
                  </a:moveTo>
                  <a:cubicBezTo>
                    <a:pt x="153" y="0"/>
                    <a:pt x="1" y="125"/>
                    <a:pt x="68" y="293"/>
                  </a:cubicBezTo>
                  <a:cubicBezTo>
                    <a:pt x="130" y="443"/>
                    <a:pt x="95" y="602"/>
                    <a:pt x="103" y="761"/>
                  </a:cubicBezTo>
                  <a:cubicBezTo>
                    <a:pt x="112" y="937"/>
                    <a:pt x="121" y="1132"/>
                    <a:pt x="139" y="1317"/>
                  </a:cubicBezTo>
                  <a:cubicBezTo>
                    <a:pt x="150" y="1394"/>
                    <a:pt x="205" y="1433"/>
                    <a:pt x="266" y="1433"/>
                  </a:cubicBezTo>
                  <a:cubicBezTo>
                    <a:pt x="303" y="1433"/>
                    <a:pt x="343" y="1418"/>
                    <a:pt x="377" y="1388"/>
                  </a:cubicBezTo>
                  <a:cubicBezTo>
                    <a:pt x="536" y="1247"/>
                    <a:pt x="492" y="946"/>
                    <a:pt x="501" y="752"/>
                  </a:cubicBezTo>
                  <a:cubicBezTo>
                    <a:pt x="510" y="549"/>
                    <a:pt x="554" y="346"/>
                    <a:pt x="492" y="143"/>
                  </a:cubicBezTo>
                  <a:cubicBezTo>
                    <a:pt x="459" y="42"/>
                    <a:pt x="379"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0"/>
            <p:cNvSpPr/>
            <p:nvPr/>
          </p:nvSpPr>
          <p:spPr>
            <a:xfrm rot="-1517980">
              <a:off x="-1266703" y="-32135"/>
              <a:ext cx="82322" cy="176251"/>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0"/>
            <p:cNvSpPr/>
            <p:nvPr/>
          </p:nvSpPr>
          <p:spPr>
            <a:xfrm rot="-1517980">
              <a:off x="-218213" y="-409773"/>
              <a:ext cx="72334" cy="164023"/>
            </a:xfrm>
            <a:custGeom>
              <a:avLst/>
              <a:gdLst/>
              <a:ahLst/>
              <a:cxnLst/>
              <a:rect l="l" t="t" r="r" b="b"/>
              <a:pathLst>
                <a:path w="478" h="1328" extrusionOk="0">
                  <a:moveTo>
                    <a:pt x="224" y="0"/>
                  </a:moveTo>
                  <a:cubicBezTo>
                    <a:pt x="109" y="0"/>
                    <a:pt x="35" y="103"/>
                    <a:pt x="18" y="222"/>
                  </a:cubicBezTo>
                  <a:cubicBezTo>
                    <a:pt x="0" y="381"/>
                    <a:pt x="36" y="540"/>
                    <a:pt x="36" y="699"/>
                  </a:cubicBezTo>
                  <a:cubicBezTo>
                    <a:pt x="44" y="857"/>
                    <a:pt x="18" y="1043"/>
                    <a:pt x="62" y="1202"/>
                  </a:cubicBezTo>
                  <a:cubicBezTo>
                    <a:pt x="85" y="1283"/>
                    <a:pt x="163" y="1328"/>
                    <a:pt x="240" y="1328"/>
                  </a:cubicBezTo>
                  <a:cubicBezTo>
                    <a:pt x="313" y="1328"/>
                    <a:pt x="385" y="1288"/>
                    <a:pt x="407" y="1202"/>
                  </a:cubicBezTo>
                  <a:cubicBezTo>
                    <a:pt x="477" y="884"/>
                    <a:pt x="424" y="540"/>
                    <a:pt x="459" y="222"/>
                  </a:cubicBezTo>
                  <a:cubicBezTo>
                    <a:pt x="477" y="98"/>
                    <a:pt x="354" y="1"/>
                    <a:pt x="239" y="1"/>
                  </a:cubicBezTo>
                  <a:cubicBezTo>
                    <a:pt x="234" y="1"/>
                    <a:pt x="22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0"/>
            <p:cNvSpPr/>
            <p:nvPr/>
          </p:nvSpPr>
          <p:spPr>
            <a:xfrm rot="-1517980">
              <a:off x="15765" y="-259427"/>
              <a:ext cx="88072" cy="198236"/>
            </a:xfrm>
            <a:custGeom>
              <a:avLst/>
              <a:gdLst/>
              <a:ahLst/>
              <a:cxnLst/>
              <a:rect l="l" t="t" r="r" b="b"/>
              <a:pathLst>
                <a:path w="582" h="1605" extrusionOk="0">
                  <a:moveTo>
                    <a:pt x="303" y="1"/>
                  </a:moveTo>
                  <a:cubicBezTo>
                    <a:pt x="152" y="1"/>
                    <a:pt x="0" y="112"/>
                    <a:pt x="43" y="320"/>
                  </a:cubicBezTo>
                  <a:cubicBezTo>
                    <a:pt x="60" y="426"/>
                    <a:pt x="60" y="532"/>
                    <a:pt x="96" y="638"/>
                  </a:cubicBezTo>
                  <a:cubicBezTo>
                    <a:pt x="131" y="761"/>
                    <a:pt x="149" y="885"/>
                    <a:pt x="158" y="1008"/>
                  </a:cubicBezTo>
                  <a:cubicBezTo>
                    <a:pt x="184" y="1203"/>
                    <a:pt x="184" y="1459"/>
                    <a:pt x="352" y="1582"/>
                  </a:cubicBezTo>
                  <a:cubicBezTo>
                    <a:pt x="371" y="1598"/>
                    <a:pt x="394" y="1604"/>
                    <a:pt x="417" y="1604"/>
                  </a:cubicBezTo>
                  <a:cubicBezTo>
                    <a:pt x="488" y="1604"/>
                    <a:pt x="564" y="1541"/>
                    <a:pt x="564" y="1468"/>
                  </a:cubicBezTo>
                  <a:cubicBezTo>
                    <a:pt x="564" y="1070"/>
                    <a:pt x="581" y="664"/>
                    <a:pt x="573" y="267"/>
                  </a:cubicBezTo>
                  <a:cubicBezTo>
                    <a:pt x="568" y="86"/>
                    <a:pt x="436"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0"/>
            <p:cNvSpPr/>
            <p:nvPr/>
          </p:nvSpPr>
          <p:spPr>
            <a:xfrm rot="-1517980">
              <a:off x="-86734" y="132453"/>
              <a:ext cx="92309" cy="162541"/>
            </a:xfrm>
            <a:custGeom>
              <a:avLst/>
              <a:gdLst/>
              <a:ahLst/>
              <a:cxnLst/>
              <a:rect l="l" t="t" r="r" b="b"/>
              <a:pathLst>
                <a:path w="610" h="1316" extrusionOk="0">
                  <a:moveTo>
                    <a:pt x="333" y="1"/>
                  </a:moveTo>
                  <a:cubicBezTo>
                    <a:pt x="173" y="1"/>
                    <a:pt x="1" y="145"/>
                    <a:pt x="79" y="337"/>
                  </a:cubicBezTo>
                  <a:cubicBezTo>
                    <a:pt x="203" y="628"/>
                    <a:pt x="35" y="1043"/>
                    <a:pt x="274" y="1281"/>
                  </a:cubicBezTo>
                  <a:cubicBezTo>
                    <a:pt x="296" y="1304"/>
                    <a:pt x="330" y="1315"/>
                    <a:pt x="365" y="1315"/>
                  </a:cubicBezTo>
                  <a:cubicBezTo>
                    <a:pt x="412" y="1315"/>
                    <a:pt x="460" y="1295"/>
                    <a:pt x="485" y="1255"/>
                  </a:cubicBezTo>
                  <a:cubicBezTo>
                    <a:pt x="591" y="1114"/>
                    <a:pt x="600" y="884"/>
                    <a:pt x="591" y="707"/>
                  </a:cubicBezTo>
                  <a:cubicBezTo>
                    <a:pt x="574" y="531"/>
                    <a:pt x="609" y="337"/>
                    <a:pt x="547" y="160"/>
                  </a:cubicBezTo>
                  <a:cubicBezTo>
                    <a:pt x="512" y="48"/>
                    <a:pt x="424"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0"/>
            <p:cNvSpPr/>
            <p:nvPr/>
          </p:nvSpPr>
          <p:spPr>
            <a:xfrm rot="-1517980">
              <a:off x="-44727" y="514149"/>
              <a:ext cx="107745" cy="167605"/>
            </a:xfrm>
            <a:custGeom>
              <a:avLst/>
              <a:gdLst/>
              <a:ahLst/>
              <a:cxnLst/>
              <a:rect l="l" t="t" r="r" b="b"/>
              <a:pathLst>
                <a:path w="712" h="1357" extrusionOk="0">
                  <a:moveTo>
                    <a:pt x="280" y="1"/>
                  </a:moveTo>
                  <a:cubicBezTo>
                    <a:pt x="142" y="1"/>
                    <a:pt x="1" y="107"/>
                    <a:pt x="53" y="269"/>
                  </a:cubicBezTo>
                  <a:cubicBezTo>
                    <a:pt x="132" y="516"/>
                    <a:pt x="212" y="763"/>
                    <a:pt x="309" y="1002"/>
                  </a:cubicBezTo>
                  <a:cubicBezTo>
                    <a:pt x="371" y="1143"/>
                    <a:pt x="397" y="1319"/>
                    <a:pt x="574" y="1355"/>
                  </a:cubicBezTo>
                  <a:cubicBezTo>
                    <a:pt x="580" y="1356"/>
                    <a:pt x="586" y="1356"/>
                    <a:pt x="592" y="1356"/>
                  </a:cubicBezTo>
                  <a:cubicBezTo>
                    <a:pt x="683" y="1356"/>
                    <a:pt x="712" y="1229"/>
                    <a:pt x="663" y="1162"/>
                  </a:cubicBezTo>
                  <a:lnTo>
                    <a:pt x="663" y="1162"/>
                  </a:lnTo>
                  <a:cubicBezTo>
                    <a:pt x="665" y="1164"/>
                    <a:pt x="666" y="1164"/>
                    <a:pt x="666" y="1164"/>
                  </a:cubicBezTo>
                  <a:cubicBezTo>
                    <a:pt x="677" y="1164"/>
                    <a:pt x="661" y="1061"/>
                    <a:pt x="653" y="1037"/>
                  </a:cubicBezTo>
                  <a:cubicBezTo>
                    <a:pt x="645" y="949"/>
                    <a:pt x="618" y="851"/>
                    <a:pt x="600" y="763"/>
                  </a:cubicBezTo>
                  <a:cubicBezTo>
                    <a:pt x="547" y="569"/>
                    <a:pt x="530" y="366"/>
                    <a:pt x="494" y="172"/>
                  </a:cubicBezTo>
                  <a:cubicBezTo>
                    <a:pt x="469" y="52"/>
                    <a:pt x="37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0"/>
            <p:cNvSpPr/>
            <p:nvPr/>
          </p:nvSpPr>
          <p:spPr>
            <a:xfrm rot="-1517980">
              <a:off x="-214245" y="720846"/>
              <a:ext cx="98817" cy="165011"/>
            </a:xfrm>
            <a:custGeom>
              <a:avLst/>
              <a:gdLst/>
              <a:ahLst/>
              <a:cxnLst/>
              <a:rect l="l" t="t" r="r" b="b"/>
              <a:pathLst>
                <a:path w="653" h="1336" extrusionOk="0">
                  <a:moveTo>
                    <a:pt x="398" y="1"/>
                  </a:moveTo>
                  <a:cubicBezTo>
                    <a:pt x="366" y="1"/>
                    <a:pt x="333" y="9"/>
                    <a:pt x="301" y="28"/>
                  </a:cubicBezTo>
                  <a:cubicBezTo>
                    <a:pt x="1" y="204"/>
                    <a:pt x="168" y="584"/>
                    <a:pt x="186" y="867"/>
                  </a:cubicBezTo>
                  <a:cubicBezTo>
                    <a:pt x="194" y="928"/>
                    <a:pt x="242" y="1335"/>
                    <a:pt x="378" y="1335"/>
                  </a:cubicBezTo>
                  <a:cubicBezTo>
                    <a:pt x="398" y="1335"/>
                    <a:pt x="419" y="1327"/>
                    <a:pt x="442" y="1308"/>
                  </a:cubicBezTo>
                  <a:cubicBezTo>
                    <a:pt x="557" y="1220"/>
                    <a:pt x="566" y="973"/>
                    <a:pt x="583" y="840"/>
                  </a:cubicBezTo>
                  <a:cubicBezTo>
                    <a:pt x="592" y="734"/>
                    <a:pt x="592" y="628"/>
                    <a:pt x="601" y="513"/>
                  </a:cubicBezTo>
                  <a:cubicBezTo>
                    <a:pt x="601" y="513"/>
                    <a:pt x="605" y="426"/>
                    <a:pt x="603" y="396"/>
                  </a:cubicBezTo>
                  <a:lnTo>
                    <a:pt x="603" y="396"/>
                  </a:lnTo>
                  <a:cubicBezTo>
                    <a:pt x="617" y="359"/>
                    <a:pt x="639" y="324"/>
                    <a:pt x="645" y="284"/>
                  </a:cubicBezTo>
                  <a:cubicBezTo>
                    <a:pt x="652" y="148"/>
                    <a:pt x="532"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0"/>
            <p:cNvSpPr/>
            <p:nvPr/>
          </p:nvSpPr>
          <p:spPr>
            <a:xfrm rot="-1517980">
              <a:off x="-419678" y="1108283"/>
              <a:ext cx="98817" cy="165382"/>
            </a:xfrm>
            <a:custGeom>
              <a:avLst/>
              <a:gdLst/>
              <a:ahLst/>
              <a:cxnLst/>
              <a:rect l="l" t="t" r="r" b="b"/>
              <a:pathLst>
                <a:path w="653" h="1339" extrusionOk="0">
                  <a:moveTo>
                    <a:pt x="401" y="1"/>
                  </a:moveTo>
                  <a:cubicBezTo>
                    <a:pt x="368" y="1"/>
                    <a:pt x="334" y="10"/>
                    <a:pt x="301" y="31"/>
                  </a:cubicBezTo>
                  <a:cubicBezTo>
                    <a:pt x="0" y="207"/>
                    <a:pt x="168" y="587"/>
                    <a:pt x="195" y="870"/>
                  </a:cubicBezTo>
                  <a:cubicBezTo>
                    <a:pt x="195" y="931"/>
                    <a:pt x="242" y="1338"/>
                    <a:pt x="378" y="1338"/>
                  </a:cubicBezTo>
                  <a:cubicBezTo>
                    <a:pt x="397" y="1338"/>
                    <a:pt x="419" y="1330"/>
                    <a:pt x="442" y="1311"/>
                  </a:cubicBezTo>
                  <a:cubicBezTo>
                    <a:pt x="557" y="1223"/>
                    <a:pt x="565" y="976"/>
                    <a:pt x="583" y="843"/>
                  </a:cubicBezTo>
                  <a:cubicBezTo>
                    <a:pt x="592" y="737"/>
                    <a:pt x="601" y="622"/>
                    <a:pt x="601" y="516"/>
                  </a:cubicBezTo>
                  <a:cubicBezTo>
                    <a:pt x="601" y="516"/>
                    <a:pt x="604" y="426"/>
                    <a:pt x="602" y="396"/>
                  </a:cubicBezTo>
                  <a:lnTo>
                    <a:pt x="602" y="396"/>
                  </a:lnTo>
                  <a:cubicBezTo>
                    <a:pt x="616" y="361"/>
                    <a:pt x="638" y="325"/>
                    <a:pt x="645" y="278"/>
                  </a:cubicBezTo>
                  <a:cubicBezTo>
                    <a:pt x="652" y="151"/>
                    <a:pt x="534"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0"/>
            <p:cNvSpPr/>
            <p:nvPr/>
          </p:nvSpPr>
          <p:spPr>
            <a:xfrm rot="-1517980">
              <a:off x="-274557" y="358737"/>
              <a:ext cx="77631" cy="175633"/>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rot="-1517980">
              <a:off x="-468667" y="631551"/>
              <a:ext cx="75815" cy="134874"/>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rot="-1517980">
              <a:off x="510974" y="256837"/>
              <a:ext cx="77631" cy="170569"/>
            </a:xfrm>
            <a:custGeom>
              <a:avLst/>
              <a:gdLst/>
              <a:ahLst/>
              <a:cxnLst/>
              <a:rect l="l" t="t" r="r" b="b"/>
              <a:pathLst>
                <a:path w="513" h="1381" extrusionOk="0">
                  <a:moveTo>
                    <a:pt x="208" y="0"/>
                  </a:moveTo>
                  <a:cubicBezTo>
                    <a:pt x="181" y="0"/>
                    <a:pt x="154" y="11"/>
                    <a:pt x="133" y="35"/>
                  </a:cubicBezTo>
                  <a:cubicBezTo>
                    <a:pt x="80" y="97"/>
                    <a:pt x="71" y="141"/>
                    <a:pt x="63" y="230"/>
                  </a:cubicBezTo>
                  <a:cubicBezTo>
                    <a:pt x="45" y="353"/>
                    <a:pt x="27" y="477"/>
                    <a:pt x="19" y="609"/>
                  </a:cubicBezTo>
                  <a:cubicBezTo>
                    <a:pt x="1" y="813"/>
                    <a:pt x="27" y="1007"/>
                    <a:pt x="45" y="1210"/>
                  </a:cubicBezTo>
                  <a:cubicBezTo>
                    <a:pt x="58" y="1328"/>
                    <a:pt x="149" y="1381"/>
                    <a:pt x="245" y="1381"/>
                  </a:cubicBezTo>
                  <a:cubicBezTo>
                    <a:pt x="343" y="1381"/>
                    <a:pt x="446" y="1326"/>
                    <a:pt x="478" y="1228"/>
                  </a:cubicBezTo>
                  <a:cubicBezTo>
                    <a:pt x="513" y="1130"/>
                    <a:pt x="486" y="1077"/>
                    <a:pt x="460" y="980"/>
                  </a:cubicBezTo>
                  <a:cubicBezTo>
                    <a:pt x="425" y="874"/>
                    <a:pt x="416" y="760"/>
                    <a:pt x="407" y="654"/>
                  </a:cubicBezTo>
                  <a:cubicBezTo>
                    <a:pt x="398" y="468"/>
                    <a:pt x="407" y="221"/>
                    <a:pt x="310" y="62"/>
                  </a:cubicBezTo>
                  <a:cubicBezTo>
                    <a:pt x="289" y="25"/>
                    <a:pt x="248"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rot="-1517980">
              <a:off x="569037" y="670513"/>
              <a:ext cx="77631" cy="170322"/>
            </a:xfrm>
            <a:custGeom>
              <a:avLst/>
              <a:gdLst/>
              <a:ahLst/>
              <a:cxnLst/>
              <a:rect l="l" t="t" r="r" b="b"/>
              <a:pathLst>
                <a:path w="513" h="1379" extrusionOk="0">
                  <a:moveTo>
                    <a:pt x="210" y="0"/>
                  </a:moveTo>
                  <a:cubicBezTo>
                    <a:pt x="186" y="0"/>
                    <a:pt x="162" y="9"/>
                    <a:pt x="142" y="29"/>
                  </a:cubicBezTo>
                  <a:cubicBezTo>
                    <a:pt x="80" y="91"/>
                    <a:pt x="71" y="144"/>
                    <a:pt x="62" y="224"/>
                  </a:cubicBezTo>
                  <a:cubicBezTo>
                    <a:pt x="54" y="347"/>
                    <a:pt x="27" y="480"/>
                    <a:pt x="18" y="603"/>
                  </a:cubicBezTo>
                  <a:cubicBezTo>
                    <a:pt x="1" y="815"/>
                    <a:pt x="27" y="1001"/>
                    <a:pt x="45" y="1204"/>
                  </a:cubicBezTo>
                  <a:cubicBezTo>
                    <a:pt x="58" y="1323"/>
                    <a:pt x="153" y="1378"/>
                    <a:pt x="252" y="1378"/>
                  </a:cubicBezTo>
                  <a:cubicBezTo>
                    <a:pt x="352" y="1378"/>
                    <a:pt x="455" y="1323"/>
                    <a:pt x="486" y="1221"/>
                  </a:cubicBezTo>
                  <a:cubicBezTo>
                    <a:pt x="513" y="1124"/>
                    <a:pt x="486" y="1071"/>
                    <a:pt x="460" y="974"/>
                  </a:cubicBezTo>
                  <a:cubicBezTo>
                    <a:pt x="433" y="868"/>
                    <a:pt x="425" y="753"/>
                    <a:pt x="416" y="647"/>
                  </a:cubicBezTo>
                  <a:cubicBezTo>
                    <a:pt x="398" y="462"/>
                    <a:pt x="416" y="224"/>
                    <a:pt x="310" y="56"/>
                  </a:cubicBezTo>
                  <a:cubicBezTo>
                    <a:pt x="288" y="23"/>
                    <a:pt x="249"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rot="-1517980">
              <a:off x="789708" y="674789"/>
              <a:ext cx="77631" cy="169828"/>
            </a:xfrm>
            <a:custGeom>
              <a:avLst/>
              <a:gdLst/>
              <a:ahLst/>
              <a:cxnLst/>
              <a:rect l="l" t="t" r="r" b="b"/>
              <a:pathLst>
                <a:path w="513" h="1375" extrusionOk="0">
                  <a:moveTo>
                    <a:pt x="204" y="0"/>
                  </a:moveTo>
                  <a:cubicBezTo>
                    <a:pt x="179" y="0"/>
                    <a:pt x="153" y="9"/>
                    <a:pt x="133" y="29"/>
                  </a:cubicBezTo>
                  <a:cubicBezTo>
                    <a:pt x="71" y="91"/>
                    <a:pt x="71" y="135"/>
                    <a:pt x="62" y="223"/>
                  </a:cubicBezTo>
                  <a:cubicBezTo>
                    <a:pt x="45" y="347"/>
                    <a:pt x="27" y="471"/>
                    <a:pt x="18" y="603"/>
                  </a:cubicBezTo>
                  <a:cubicBezTo>
                    <a:pt x="0" y="806"/>
                    <a:pt x="18" y="1000"/>
                    <a:pt x="45" y="1203"/>
                  </a:cubicBezTo>
                  <a:cubicBezTo>
                    <a:pt x="53" y="1321"/>
                    <a:pt x="144" y="1374"/>
                    <a:pt x="241" y="1374"/>
                  </a:cubicBezTo>
                  <a:cubicBezTo>
                    <a:pt x="341" y="1374"/>
                    <a:pt x="446" y="1319"/>
                    <a:pt x="477" y="1221"/>
                  </a:cubicBezTo>
                  <a:cubicBezTo>
                    <a:pt x="513" y="1124"/>
                    <a:pt x="486" y="1071"/>
                    <a:pt x="460" y="974"/>
                  </a:cubicBezTo>
                  <a:cubicBezTo>
                    <a:pt x="424" y="868"/>
                    <a:pt x="415" y="753"/>
                    <a:pt x="407" y="647"/>
                  </a:cubicBezTo>
                  <a:cubicBezTo>
                    <a:pt x="398" y="462"/>
                    <a:pt x="407" y="214"/>
                    <a:pt x="310" y="56"/>
                  </a:cubicBezTo>
                  <a:cubicBezTo>
                    <a:pt x="288" y="23"/>
                    <a:pt x="24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rot="-1517980">
              <a:off x="313151" y="-43228"/>
              <a:ext cx="77631" cy="170940"/>
            </a:xfrm>
            <a:custGeom>
              <a:avLst/>
              <a:gdLst/>
              <a:ahLst/>
              <a:cxnLst/>
              <a:rect l="l" t="t" r="r" b="b"/>
              <a:pathLst>
                <a:path w="513" h="1384" extrusionOk="0">
                  <a:moveTo>
                    <a:pt x="202" y="1"/>
                  </a:moveTo>
                  <a:cubicBezTo>
                    <a:pt x="177" y="1"/>
                    <a:pt x="152" y="9"/>
                    <a:pt x="133" y="29"/>
                  </a:cubicBezTo>
                  <a:cubicBezTo>
                    <a:pt x="80" y="91"/>
                    <a:pt x="71" y="144"/>
                    <a:pt x="62" y="223"/>
                  </a:cubicBezTo>
                  <a:cubicBezTo>
                    <a:pt x="44" y="356"/>
                    <a:pt x="27" y="479"/>
                    <a:pt x="18" y="603"/>
                  </a:cubicBezTo>
                  <a:cubicBezTo>
                    <a:pt x="0" y="815"/>
                    <a:pt x="27" y="1000"/>
                    <a:pt x="44" y="1212"/>
                  </a:cubicBezTo>
                  <a:cubicBezTo>
                    <a:pt x="58" y="1330"/>
                    <a:pt x="149" y="1383"/>
                    <a:pt x="245" y="1383"/>
                  </a:cubicBezTo>
                  <a:cubicBezTo>
                    <a:pt x="343" y="1383"/>
                    <a:pt x="446" y="1328"/>
                    <a:pt x="477" y="1230"/>
                  </a:cubicBezTo>
                  <a:cubicBezTo>
                    <a:pt x="512" y="1124"/>
                    <a:pt x="486" y="1071"/>
                    <a:pt x="459" y="983"/>
                  </a:cubicBezTo>
                  <a:cubicBezTo>
                    <a:pt x="424" y="877"/>
                    <a:pt x="415" y="762"/>
                    <a:pt x="406" y="647"/>
                  </a:cubicBezTo>
                  <a:cubicBezTo>
                    <a:pt x="398" y="462"/>
                    <a:pt x="406" y="223"/>
                    <a:pt x="309" y="64"/>
                  </a:cubicBezTo>
                  <a:cubicBezTo>
                    <a:pt x="287" y="26"/>
                    <a:pt x="244"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rot="-1517980">
              <a:off x="252798" y="357883"/>
              <a:ext cx="79749" cy="160318"/>
            </a:xfrm>
            <a:custGeom>
              <a:avLst/>
              <a:gdLst/>
              <a:ahLst/>
              <a:cxnLst/>
              <a:rect l="l" t="t" r="r" b="b"/>
              <a:pathLst>
                <a:path w="527" h="1298" extrusionOk="0">
                  <a:moveTo>
                    <a:pt x="322" y="0"/>
                  </a:moveTo>
                  <a:cubicBezTo>
                    <a:pt x="309" y="0"/>
                    <a:pt x="297" y="4"/>
                    <a:pt x="287" y="14"/>
                  </a:cubicBezTo>
                  <a:cubicBezTo>
                    <a:pt x="164" y="111"/>
                    <a:pt x="128" y="252"/>
                    <a:pt x="93" y="402"/>
                  </a:cubicBezTo>
                  <a:cubicBezTo>
                    <a:pt x="31" y="623"/>
                    <a:pt x="14" y="835"/>
                    <a:pt x="5" y="1064"/>
                  </a:cubicBezTo>
                  <a:cubicBezTo>
                    <a:pt x="0" y="1222"/>
                    <a:pt x="126" y="1298"/>
                    <a:pt x="253" y="1298"/>
                  </a:cubicBezTo>
                  <a:cubicBezTo>
                    <a:pt x="389" y="1298"/>
                    <a:pt x="526" y="1211"/>
                    <a:pt x="508" y="1047"/>
                  </a:cubicBezTo>
                  <a:cubicBezTo>
                    <a:pt x="482" y="826"/>
                    <a:pt x="455" y="623"/>
                    <a:pt x="464" y="402"/>
                  </a:cubicBezTo>
                  <a:cubicBezTo>
                    <a:pt x="473" y="287"/>
                    <a:pt x="490" y="102"/>
                    <a:pt x="384" y="23"/>
                  </a:cubicBezTo>
                  <a:cubicBezTo>
                    <a:pt x="368" y="11"/>
                    <a:pt x="344"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rot="-1517980">
              <a:off x="235387" y="676399"/>
              <a:ext cx="106080" cy="159700"/>
            </a:xfrm>
            <a:custGeom>
              <a:avLst/>
              <a:gdLst/>
              <a:ahLst/>
              <a:cxnLst/>
              <a:rect l="l" t="t" r="r" b="b"/>
              <a:pathLst>
                <a:path w="701" h="1293" extrusionOk="0">
                  <a:moveTo>
                    <a:pt x="229" y="1"/>
                  </a:moveTo>
                  <a:cubicBezTo>
                    <a:pt x="183" y="1"/>
                    <a:pt x="137" y="21"/>
                    <a:pt x="106" y="63"/>
                  </a:cubicBezTo>
                  <a:cubicBezTo>
                    <a:pt x="9" y="196"/>
                    <a:pt x="44" y="425"/>
                    <a:pt x="27" y="584"/>
                  </a:cubicBezTo>
                  <a:cubicBezTo>
                    <a:pt x="9" y="752"/>
                    <a:pt x="0" y="920"/>
                    <a:pt x="36" y="1079"/>
                  </a:cubicBezTo>
                  <a:cubicBezTo>
                    <a:pt x="74" y="1232"/>
                    <a:pt x="181" y="1293"/>
                    <a:pt x="293" y="1293"/>
                  </a:cubicBezTo>
                  <a:cubicBezTo>
                    <a:pt x="490" y="1293"/>
                    <a:pt x="701" y="1102"/>
                    <a:pt x="565" y="893"/>
                  </a:cubicBezTo>
                  <a:cubicBezTo>
                    <a:pt x="495" y="787"/>
                    <a:pt x="468" y="672"/>
                    <a:pt x="459" y="549"/>
                  </a:cubicBezTo>
                  <a:cubicBezTo>
                    <a:pt x="442" y="478"/>
                    <a:pt x="442" y="399"/>
                    <a:pt x="424" y="328"/>
                  </a:cubicBezTo>
                  <a:cubicBezTo>
                    <a:pt x="415" y="249"/>
                    <a:pt x="371" y="178"/>
                    <a:pt x="362" y="107"/>
                  </a:cubicBezTo>
                  <a:cubicBezTo>
                    <a:pt x="347" y="37"/>
                    <a:pt x="289"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rot="-1517980">
              <a:off x="-559005" y="825196"/>
              <a:ext cx="94277" cy="167852"/>
            </a:xfrm>
            <a:custGeom>
              <a:avLst/>
              <a:gdLst/>
              <a:ahLst/>
              <a:cxnLst/>
              <a:rect l="l" t="t" r="r" b="b"/>
              <a:pathLst>
                <a:path w="623" h="1359" extrusionOk="0">
                  <a:moveTo>
                    <a:pt x="333" y="1"/>
                  </a:moveTo>
                  <a:cubicBezTo>
                    <a:pt x="177" y="1"/>
                    <a:pt x="13" y="102"/>
                    <a:pt x="18" y="307"/>
                  </a:cubicBezTo>
                  <a:cubicBezTo>
                    <a:pt x="27" y="483"/>
                    <a:pt x="44" y="651"/>
                    <a:pt x="53" y="828"/>
                  </a:cubicBezTo>
                  <a:cubicBezTo>
                    <a:pt x="62" y="978"/>
                    <a:pt x="0" y="1128"/>
                    <a:pt x="97" y="1269"/>
                  </a:cubicBezTo>
                  <a:cubicBezTo>
                    <a:pt x="141" y="1326"/>
                    <a:pt x="216" y="1359"/>
                    <a:pt x="288" y="1359"/>
                  </a:cubicBezTo>
                  <a:cubicBezTo>
                    <a:pt x="362" y="1359"/>
                    <a:pt x="432" y="1324"/>
                    <a:pt x="459" y="1243"/>
                  </a:cubicBezTo>
                  <a:cubicBezTo>
                    <a:pt x="512" y="1102"/>
                    <a:pt x="565" y="960"/>
                    <a:pt x="583" y="810"/>
                  </a:cubicBezTo>
                  <a:cubicBezTo>
                    <a:pt x="600" y="634"/>
                    <a:pt x="600" y="448"/>
                    <a:pt x="609" y="272"/>
                  </a:cubicBezTo>
                  <a:cubicBezTo>
                    <a:pt x="622" y="91"/>
                    <a:pt x="481"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rot="-1517980">
              <a:off x="-819698" y="590657"/>
              <a:ext cx="92309" cy="159700"/>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rot="-1517980">
              <a:off x="-335221" y="-49793"/>
              <a:ext cx="82322" cy="188231"/>
            </a:xfrm>
            <a:custGeom>
              <a:avLst/>
              <a:gdLst/>
              <a:ahLst/>
              <a:cxnLst/>
              <a:rect l="l" t="t" r="r" b="b"/>
              <a:pathLst>
                <a:path w="544" h="1524" extrusionOk="0">
                  <a:moveTo>
                    <a:pt x="292" y="1"/>
                  </a:moveTo>
                  <a:cubicBezTo>
                    <a:pt x="150" y="1"/>
                    <a:pt x="0" y="141"/>
                    <a:pt x="76" y="315"/>
                  </a:cubicBezTo>
                  <a:cubicBezTo>
                    <a:pt x="85" y="350"/>
                    <a:pt x="76" y="438"/>
                    <a:pt x="76" y="483"/>
                  </a:cubicBezTo>
                  <a:cubicBezTo>
                    <a:pt x="85" y="606"/>
                    <a:pt x="102" y="730"/>
                    <a:pt x="102" y="862"/>
                  </a:cubicBezTo>
                  <a:cubicBezTo>
                    <a:pt x="120" y="1048"/>
                    <a:pt x="49" y="1260"/>
                    <a:pt x="146" y="1436"/>
                  </a:cubicBezTo>
                  <a:cubicBezTo>
                    <a:pt x="176" y="1495"/>
                    <a:pt x="233" y="1524"/>
                    <a:pt x="290" y="1524"/>
                  </a:cubicBezTo>
                  <a:cubicBezTo>
                    <a:pt x="354" y="1524"/>
                    <a:pt x="419" y="1488"/>
                    <a:pt x="447" y="1419"/>
                  </a:cubicBezTo>
                  <a:cubicBezTo>
                    <a:pt x="517" y="1207"/>
                    <a:pt x="544" y="959"/>
                    <a:pt x="535" y="739"/>
                  </a:cubicBezTo>
                  <a:cubicBezTo>
                    <a:pt x="517" y="553"/>
                    <a:pt x="544" y="306"/>
                    <a:pt x="473" y="129"/>
                  </a:cubicBezTo>
                  <a:cubicBezTo>
                    <a:pt x="437" y="39"/>
                    <a:pt x="36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rot="-1517980">
              <a:off x="-585714" y="309316"/>
              <a:ext cx="72334" cy="166617"/>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rot="-1517980">
              <a:off x="-60737" y="900788"/>
              <a:ext cx="82927" cy="151548"/>
            </a:xfrm>
            <a:custGeom>
              <a:avLst/>
              <a:gdLst/>
              <a:ahLst/>
              <a:cxnLst/>
              <a:rect l="l" t="t" r="r" b="b"/>
              <a:pathLst>
                <a:path w="548" h="1227" extrusionOk="0">
                  <a:moveTo>
                    <a:pt x="297" y="0"/>
                  </a:moveTo>
                  <a:cubicBezTo>
                    <a:pt x="252" y="0"/>
                    <a:pt x="206" y="23"/>
                    <a:pt x="177" y="74"/>
                  </a:cubicBezTo>
                  <a:cubicBezTo>
                    <a:pt x="80" y="241"/>
                    <a:pt x="53" y="489"/>
                    <a:pt x="27" y="683"/>
                  </a:cubicBezTo>
                  <a:cubicBezTo>
                    <a:pt x="0" y="904"/>
                    <a:pt x="27" y="1151"/>
                    <a:pt x="274" y="1222"/>
                  </a:cubicBezTo>
                  <a:cubicBezTo>
                    <a:pt x="288" y="1225"/>
                    <a:pt x="302" y="1226"/>
                    <a:pt x="315" y="1226"/>
                  </a:cubicBezTo>
                  <a:cubicBezTo>
                    <a:pt x="412" y="1226"/>
                    <a:pt x="490" y="1147"/>
                    <a:pt x="521" y="1054"/>
                  </a:cubicBezTo>
                  <a:cubicBezTo>
                    <a:pt x="548" y="966"/>
                    <a:pt x="512" y="904"/>
                    <a:pt x="495" y="824"/>
                  </a:cubicBezTo>
                  <a:cubicBezTo>
                    <a:pt x="477" y="762"/>
                    <a:pt x="477" y="692"/>
                    <a:pt x="477" y="630"/>
                  </a:cubicBezTo>
                  <a:cubicBezTo>
                    <a:pt x="477" y="559"/>
                    <a:pt x="477" y="480"/>
                    <a:pt x="468" y="400"/>
                  </a:cubicBezTo>
                  <a:cubicBezTo>
                    <a:pt x="468" y="303"/>
                    <a:pt x="451" y="215"/>
                    <a:pt x="433" y="118"/>
                  </a:cubicBezTo>
                  <a:cubicBezTo>
                    <a:pt x="423" y="45"/>
                    <a:pt x="361"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rot="-1517980">
              <a:off x="-60656" y="1219741"/>
              <a:ext cx="83079" cy="152043"/>
            </a:xfrm>
            <a:custGeom>
              <a:avLst/>
              <a:gdLst/>
              <a:ahLst/>
              <a:cxnLst/>
              <a:rect l="l" t="t" r="r" b="b"/>
              <a:pathLst>
                <a:path w="549" h="1231" extrusionOk="0">
                  <a:moveTo>
                    <a:pt x="297" y="1"/>
                  </a:moveTo>
                  <a:cubicBezTo>
                    <a:pt x="252" y="1"/>
                    <a:pt x="206" y="22"/>
                    <a:pt x="177" y="70"/>
                  </a:cubicBezTo>
                  <a:cubicBezTo>
                    <a:pt x="80" y="246"/>
                    <a:pt x="54" y="494"/>
                    <a:pt x="27" y="688"/>
                  </a:cubicBezTo>
                  <a:cubicBezTo>
                    <a:pt x="1" y="909"/>
                    <a:pt x="36" y="1156"/>
                    <a:pt x="274" y="1226"/>
                  </a:cubicBezTo>
                  <a:cubicBezTo>
                    <a:pt x="287" y="1229"/>
                    <a:pt x="300" y="1231"/>
                    <a:pt x="313" y="1231"/>
                  </a:cubicBezTo>
                  <a:cubicBezTo>
                    <a:pt x="412" y="1231"/>
                    <a:pt x="498" y="1145"/>
                    <a:pt x="522" y="1059"/>
                  </a:cubicBezTo>
                  <a:cubicBezTo>
                    <a:pt x="548" y="962"/>
                    <a:pt x="513" y="909"/>
                    <a:pt x="495" y="829"/>
                  </a:cubicBezTo>
                  <a:cubicBezTo>
                    <a:pt x="477" y="767"/>
                    <a:pt x="486" y="697"/>
                    <a:pt x="477" y="635"/>
                  </a:cubicBezTo>
                  <a:cubicBezTo>
                    <a:pt x="477" y="555"/>
                    <a:pt x="477" y="485"/>
                    <a:pt x="477" y="405"/>
                  </a:cubicBezTo>
                  <a:cubicBezTo>
                    <a:pt x="469" y="299"/>
                    <a:pt x="451" y="220"/>
                    <a:pt x="433" y="123"/>
                  </a:cubicBezTo>
                  <a:cubicBezTo>
                    <a:pt x="423" y="45"/>
                    <a:pt x="3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rot="-1517980">
              <a:off x="778905" y="-695297"/>
              <a:ext cx="89586" cy="210093"/>
            </a:xfrm>
            <a:custGeom>
              <a:avLst/>
              <a:gdLst/>
              <a:ahLst/>
              <a:cxnLst/>
              <a:rect l="l" t="t" r="r" b="b"/>
              <a:pathLst>
                <a:path w="592" h="1701" extrusionOk="0">
                  <a:moveTo>
                    <a:pt x="274" y="1"/>
                  </a:moveTo>
                  <a:cubicBezTo>
                    <a:pt x="169" y="1"/>
                    <a:pt x="65" y="63"/>
                    <a:pt x="27" y="210"/>
                  </a:cubicBezTo>
                  <a:cubicBezTo>
                    <a:pt x="0" y="307"/>
                    <a:pt x="27" y="386"/>
                    <a:pt x="44" y="483"/>
                  </a:cubicBezTo>
                  <a:cubicBezTo>
                    <a:pt x="62" y="616"/>
                    <a:pt x="71" y="748"/>
                    <a:pt x="80" y="881"/>
                  </a:cubicBezTo>
                  <a:cubicBezTo>
                    <a:pt x="80" y="1004"/>
                    <a:pt x="71" y="1137"/>
                    <a:pt x="89" y="1260"/>
                  </a:cubicBezTo>
                  <a:cubicBezTo>
                    <a:pt x="97" y="1349"/>
                    <a:pt x="142" y="1437"/>
                    <a:pt x="142" y="1534"/>
                  </a:cubicBezTo>
                  <a:cubicBezTo>
                    <a:pt x="142" y="1640"/>
                    <a:pt x="235" y="1700"/>
                    <a:pt x="329" y="1700"/>
                  </a:cubicBezTo>
                  <a:cubicBezTo>
                    <a:pt x="399" y="1700"/>
                    <a:pt x="470" y="1667"/>
                    <a:pt x="504" y="1596"/>
                  </a:cubicBezTo>
                  <a:cubicBezTo>
                    <a:pt x="583" y="1410"/>
                    <a:pt x="530" y="1181"/>
                    <a:pt x="539" y="987"/>
                  </a:cubicBezTo>
                  <a:cubicBezTo>
                    <a:pt x="548" y="872"/>
                    <a:pt x="557" y="748"/>
                    <a:pt x="557" y="633"/>
                  </a:cubicBezTo>
                  <a:cubicBezTo>
                    <a:pt x="557" y="580"/>
                    <a:pt x="557" y="527"/>
                    <a:pt x="548" y="474"/>
                  </a:cubicBezTo>
                  <a:cubicBezTo>
                    <a:pt x="548" y="475"/>
                    <a:pt x="548" y="475"/>
                    <a:pt x="548" y="475"/>
                  </a:cubicBezTo>
                  <a:cubicBezTo>
                    <a:pt x="548" y="475"/>
                    <a:pt x="547" y="346"/>
                    <a:pt x="533" y="346"/>
                  </a:cubicBezTo>
                  <a:cubicBezTo>
                    <a:pt x="531" y="346"/>
                    <a:pt x="528" y="350"/>
                    <a:pt x="524" y="360"/>
                  </a:cubicBezTo>
                  <a:lnTo>
                    <a:pt x="524" y="360"/>
                  </a:lnTo>
                  <a:cubicBezTo>
                    <a:pt x="592" y="145"/>
                    <a:pt x="432"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rot="-1517980">
              <a:off x="438281" y="-313425"/>
              <a:ext cx="81717" cy="189590"/>
            </a:xfrm>
            <a:custGeom>
              <a:avLst/>
              <a:gdLst/>
              <a:ahLst/>
              <a:cxnLst/>
              <a:rect l="l" t="t" r="r" b="b"/>
              <a:pathLst>
                <a:path w="540" h="1535" extrusionOk="0">
                  <a:moveTo>
                    <a:pt x="251" y="1"/>
                  </a:moveTo>
                  <a:cubicBezTo>
                    <a:pt x="169" y="1"/>
                    <a:pt x="91" y="38"/>
                    <a:pt x="54" y="126"/>
                  </a:cubicBezTo>
                  <a:cubicBezTo>
                    <a:pt x="1" y="259"/>
                    <a:pt x="27" y="320"/>
                    <a:pt x="63" y="444"/>
                  </a:cubicBezTo>
                  <a:cubicBezTo>
                    <a:pt x="89" y="541"/>
                    <a:pt x="89" y="665"/>
                    <a:pt x="98" y="762"/>
                  </a:cubicBezTo>
                  <a:cubicBezTo>
                    <a:pt x="124" y="983"/>
                    <a:pt x="186" y="1203"/>
                    <a:pt x="195" y="1424"/>
                  </a:cubicBezTo>
                  <a:cubicBezTo>
                    <a:pt x="201" y="1486"/>
                    <a:pt x="263" y="1534"/>
                    <a:pt x="324" y="1534"/>
                  </a:cubicBezTo>
                  <a:cubicBezTo>
                    <a:pt x="350" y="1534"/>
                    <a:pt x="377" y="1525"/>
                    <a:pt x="398" y="1504"/>
                  </a:cubicBezTo>
                  <a:cubicBezTo>
                    <a:pt x="522" y="1353"/>
                    <a:pt x="513" y="1097"/>
                    <a:pt x="522" y="912"/>
                  </a:cubicBezTo>
                  <a:cubicBezTo>
                    <a:pt x="539" y="788"/>
                    <a:pt x="531" y="656"/>
                    <a:pt x="539" y="523"/>
                  </a:cubicBezTo>
                  <a:cubicBezTo>
                    <a:pt x="539" y="435"/>
                    <a:pt x="522" y="312"/>
                    <a:pt x="522" y="241"/>
                  </a:cubicBezTo>
                  <a:cubicBezTo>
                    <a:pt x="527" y="99"/>
                    <a:pt x="384"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rot="-1517980">
              <a:off x="411268" y="-629520"/>
              <a:ext cx="89586" cy="167481"/>
            </a:xfrm>
            <a:custGeom>
              <a:avLst/>
              <a:gdLst/>
              <a:ahLst/>
              <a:cxnLst/>
              <a:rect l="l" t="t" r="r" b="b"/>
              <a:pathLst>
                <a:path w="592" h="1356" extrusionOk="0">
                  <a:moveTo>
                    <a:pt x="307" y="1"/>
                  </a:moveTo>
                  <a:cubicBezTo>
                    <a:pt x="208" y="1"/>
                    <a:pt x="111" y="58"/>
                    <a:pt x="71" y="189"/>
                  </a:cubicBezTo>
                  <a:cubicBezTo>
                    <a:pt x="0" y="392"/>
                    <a:pt x="62" y="657"/>
                    <a:pt x="62" y="869"/>
                  </a:cubicBezTo>
                  <a:cubicBezTo>
                    <a:pt x="62" y="1037"/>
                    <a:pt x="53" y="1337"/>
                    <a:pt x="274" y="1354"/>
                  </a:cubicBezTo>
                  <a:lnTo>
                    <a:pt x="291" y="1354"/>
                  </a:lnTo>
                  <a:cubicBezTo>
                    <a:pt x="297" y="1355"/>
                    <a:pt x="302" y="1356"/>
                    <a:pt x="308" y="1356"/>
                  </a:cubicBezTo>
                  <a:cubicBezTo>
                    <a:pt x="367" y="1356"/>
                    <a:pt x="435" y="1314"/>
                    <a:pt x="459" y="1257"/>
                  </a:cubicBezTo>
                  <a:cubicBezTo>
                    <a:pt x="530" y="1107"/>
                    <a:pt x="521" y="931"/>
                    <a:pt x="530" y="772"/>
                  </a:cubicBezTo>
                  <a:cubicBezTo>
                    <a:pt x="548" y="622"/>
                    <a:pt x="539" y="463"/>
                    <a:pt x="565" y="312"/>
                  </a:cubicBezTo>
                  <a:cubicBezTo>
                    <a:pt x="591" y="120"/>
                    <a:pt x="448" y="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rot="-1517980">
              <a:off x="909812" y="-936394"/>
              <a:ext cx="82473" cy="176251"/>
            </a:xfrm>
            <a:custGeom>
              <a:avLst/>
              <a:gdLst/>
              <a:ahLst/>
              <a:cxnLst/>
              <a:rect l="l" t="t" r="r" b="b"/>
              <a:pathLst>
                <a:path w="545" h="1427" extrusionOk="0">
                  <a:moveTo>
                    <a:pt x="294" y="0"/>
                  </a:moveTo>
                  <a:cubicBezTo>
                    <a:pt x="153" y="0"/>
                    <a:pt x="1" y="126"/>
                    <a:pt x="68" y="293"/>
                  </a:cubicBezTo>
                  <a:cubicBezTo>
                    <a:pt x="130" y="434"/>
                    <a:pt x="94" y="602"/>
                    <a:pt x="103" y="752"/>
                  </a:cubicBezTo>
                  <a:cubicBezTo>
                    <a:pt x="103" y="938"/>
                    <a:pt x="112" y="1132"/>
                    <a:pt x="139" y="1309"/>
                  </a:cubicBezTo>
                  <a:cubicBezTo>
                    <a:pt x="144" y="1387"/>
                    <a:pt x="203" y="1427"/>
                    <a:pt x="266" y="1427"/>
                  </a:cubicBezTo>
                  <a:cubicBezTo>
                    <a:pt x="302" y="1427"/>
                    <a:pt x="339" y="1414"/>
                    <a:pt x="368" y="1388"/>
                  </a:cubicBezTo>
                  <a:cubicBezTo>
                    <a:pt x="527" y="1247"/>
                    <a:pt x="492" y="947"/>
                    <a:pt x="501" y="752"/>
                  </a:cubicBezTo>
                  <a:cubicBezTo>
                    <a:pt x="509" y="540"/>
                    <a:pt x="545" y="346"/>
                    <a:pt x="483" y="143"/>
                  </a:cubicBezTo>
                  <a:cubicBezTo>
                    <a:pt x="454" y="43"/>
                    <a:pt x="376"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rot="-1517980">
              <a:off x="132016" y="-618515"/>
              <a:ext cx="83835" cy="176251"/>
            </a:xfrm>
            <a:custGeom>
              <a:avLst/>
              <a:gdLst/>
              <a:ahLst/>
              <a:cxnLst/>
              <a:rect l="l" t="t" r="r" b="b"/>
              <a:pathLst>
                <a:path w="554" h="1427" extrusionOk="0">
                  <a:moveTo>
                    <a:pt x="296" y="0"/>
                  </a:moveTo>
                  <a:cubicBezTo>
                    <a:pt x="153" y="0"/>
                    <a:pt x="1" y="126"/>
                    <a:pt x="68" y="293"/>
                  </a:cubicBezTo>
                  <a:cubicBezTo>
                    <a:pt x="130" y="443"/>
                    <a:pt x="94" y="602"/>
                    <a:pt x="103" y="761"/>
                  </a:cubicBezTo>
                  <a:cubicBezTo>
                    <a:pt x="112" y="938"/>
                    <a:pt x="121" y="1132"/>
                    <a:pt x="138" y="1309"/>
                  </a:cubicBezTo>
                  <a:cubicBezTo>
                    <a:pt x="150" y="1387"/>
                    <a:pt x="207" y="1427"/>
                    <a:pt x="271" y="1427"/>
                  </a:cubicBezTo>
                  <a:cubicBezTo>
                    <a:pt x="307" y="1427"/>
                    <a:pt x="345" y="1414"/>
                    <a:pt x="377" y="1388"/>
                  </a:cubicBezTo>
                  <a:cubicBezTo>
                    <a:pt x="536" y="1247"/>
                    <a:pt x="492" y="947"/>
                    <a:pt x="500" y="752"/>
                  </a:cubicBezTo>
                  <a:cubicBezTo>
                    <a:pt x="509" y="540"/>
                    <a:pt x="553" y="346"/>
                    <a:pt x="492" y="143"/>
                  </a:cubicBezTo>
                  <a:cubicBezTo>
                    <a:pt x="459" y="43"/>
                    <a:pt x="379"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rot="-1517980">
              <a:off x="1182007" y="-996703"/>
              <a:ext cx="72183" cy="164764"/>
            </a:xfrm>
            <a:custGeom>
              <a:avLst/>
              <a:gdLst/>
              <a:ahLst/>
              <a:cxnLst/>
              <a:rect l="l" t="t" r="r" b="b"/>
              <a:pathLst>
                <a:path w="477" h="1334" extrusionOk="0">
                  <a:moveTo>
                    <a:pt x="239" y="0"/>
                  </a:moveTo>
                  <a:cubicBezTo>
                    <a:pt x="106" y="0"/>
                    <a:pt x="27" y="106"/>
                    <a:pt x="18" y="221"/>
                  </a:cubicBezTo>
                  <a:cubicBezTo>
                    <a:pt x="0" y="380"/>
                    <a:pt x="27" y="548"/>
                    <a:pt x="35" y="707"/>
                  </a:cubicBezTo>
                  <a:cubicBezTo>
                    <a:pt x="44" y="866"/>
                    <a:pt x="9" y="1051"/>
                    <a:pt x="62" y="1201"/>
                  </a:cubicBezTo>
                  <a:cubicBezTo>
                    <a:pt x="85" y="1287"/>
                    <a:pt x="161" y="1334"/>
                    <a:pt x="235" y="1334"/>
                  </a:cubicBezTo>
                  <a:cubicBezTo>
                    <a:pt x="306" y="1334"/>
                    <a:pt x="376" y="1292"/>
                    <a:pt x="398" y="1201"/>
                  </a:cubicBezTo>
                  <a:cubicBezTo>
                    <a:pt x="477" y="883"/>
                    <a:pt x="424" y="548"/>
                    <a:pt x="459" y="221"/>
                  </a:cubicBezTo>
                  <a:cubicBezTo>
                    <a:pt x="468" y="106"/>
                    <a:pt x="345" y="9"/>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rot="-1517980">
              <a:off x="1415546" y="-844998"/>
              <a:ext cx="87316" cy="197371"/>
            </a:xfrm>
            <a:custGeom>
              <a:avLst/>
              <a:gdLst/>
              <a:ahLst/>
              <a:cxnLst/>
              <a:rect l="l" t="t" r="r" b="b"/>
              <a:pathLst>
                <a:path w="577" h="1598" extrusionOk="0">
                  <a:moveTo>
                    <a:pt x="306" y="1"/>
                  </a:moveTo>
                  <a:cubicBezTo>
                    <a:pt x="154" y="1"/>
                    <a:pt x="0" y="113"/>
                    <a:pt x="38" y="320"/>
                  </a:cubicBezTo>
                  <a:cubicBezTo>
                    <a:pt x="64" y="426"/>
                    <a:pt x="64" y="523"/>
                    <a:pt x="91" y="629"/>
                  </a:cubicBezTo>
                  <a:cubicBezTo>
                    <a:pt x="126" y="753"/>
                    <a:pt x="144" y="876"/>
                    <a:pt x="161" y="1009"/>
                  </a:cubicBezTo>
                  <a:cubicBezTo>
                    <a:pt x="188" y="1203"/>
                    <a:pt x="188" y="1450"/>
                    <a:pt x="356" y="1574"/>
                  </a:cubicBezTo>
                  <a:cubicBezTo>
                    <a:pt x="376" y="1590"/>
                    <a:pt x="401" y="1597"/>
                    <a:pt x="425" y="1597"/>
                  </a:cubicBezTo>
                  <a:cubicBezTo>
                    <a:pt x="495" y="1597"/>
                    <a:pt x="565" y="1540"/>
                    <a:pt x="559" y="1468"/>
                  </a:cubicBezTo>
                  <a:cubicBezTo>
                    <a:pt x="559" y="1062"/>
                    <a:pt x="576" y="664"/>
                    <a:pt x="576" y="267"/>
                  </a:cubicBezTo>
                  <a:cubicBezTo>
                    <a:pt x="572" y="86"/>
                    <a:pt x="440"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rot="-1517980">
              <a:off x="1313729" y="-453148"/>
              <a:ext cx="90948" cy="161923"/>
            </a:xfrm>
            <a:custGeom>
              <a:avLst/>
              <a:gdLst/>
              <a:ahLst/>
              <a:cxnLst/>
              <a:rect l="l" t="t" r="r" b="b"/>
              <a:pathLst>
                <a:path w="601" h="1311" extrusionOk="0">
                  <a:moveTo>
                    <a:pt x="333" y="0"/>
                  </a:moveTo>
                  <a:cubicBezTo>
                    <a:pt x="172" y="0"/>
                    <a:pt x="0" y="145"/>
                    <a:pt x="79" y="336"/>
                  </a:cubicBezTo>
                  <a:cubicBezTo>
                    <a:pt x="194" y="618"/>
                    <a:pt x="26" y="1033"/>
                    <a:pt x="273" y="1272"/>
                  </a:cubicBezTo>
                  <a:cubicBezTo>
                    <a:pt x="296" y="1298"/>
                    <a:pt x="330" y="1310"/>
                    <a:pt x="365" y="1310"/>
                  </a:cubicBezTo>
                  <a:cubicBezTo>
                    <a:pt x="412" y="1310"/>
                    <a:pt x="460" y="1289"/>
                    <a:pt x="485" y="1254"/>
                  </a:cubicBezTo>
                  <a:cubicBezTo>
                    <a:pt x="582" y="1113"/>
                    <a:pt x="600" y="883"/>
                    <a:pt x="582" y="707"/>
                  </a:cubicBezTo>
                  <a:cubicBezTo>
                    <a:pt x="574" y="521"/>
                    <a:pt x="600" y="336"/>
                    <a:pt x="547" y="159"/>
                  </a:cubicBezTo>
                  <a:cubicBezTo>
                    <a:pt x="512" y="47"/>
                    <a:pt x="424" y="0"/>
                    <a:pt x="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rot="-1517980">
              <a:off x="1355539" y="-71713"/>
              <a:ext cx="107745" cy="166370"/>
            </a:xfrm>
            <a:custGeom>
              <a:avLst/>
              <a:gdLst/>
              <a:ahLst/>
              <a:cxnLst/>
              <a:rect l="l" t="t" r="r" b="b"/>
              <a:pathLst>
                <a:path w="712" h="1347" extrusionOk="0">
                  <a:moveTo>
                    <a:pt x="280" y="0"/>
                  </a:moveTo>
                  <a:cubicBezTo>
                    <a:pt x="142" y="0"/>
                    <a:pt x="1" y="106"/>
                    <a:pt x="53" y="268"/>
                  </a:cubicBezTo>
                  <a:cubicBezTo>
                    <a:pt x="132" y="515"/>
                    <a:pt x="212" y="754"/>
                    <a:pt x="309" y="1001"/>
                  </a:cubicBezTo>
                  <a:cubicBezTo>
                    <a:pt x="371" y="1142"/>
                    <a:pt x="388" y="1319"/>
                    <a:pt x="574" y="1345"/>
                  </a:cubicBezTo>
                  <a:cubicBezTo>
                    <a:pt x="580" y="1346"/>
                    <a:pt x="587" y="1347"/>
                    <a:pt x="592" y="1347"/>
                  </a:cubicBezTo>
                  <a:cubicBezTo>
                    <a:pt x="683" y="1347"/>
                    <a:pt x="711" y="1228"/>
                    <a:pt x="663" y="1161"/>
                  </a:cubicBezTo>
                  <a:lnTo>
                    <a:pt x="663" y="1161"/>
                  </a:lnTo>
                  <a:cubicBezTo>
                    <a:pt x="664" y="1163"/>
                    <a:pt x="665" y="1164"/>
                    <a:pt x="666" y="1164"/>
                  </a:cubicBezTo>
                  <a:cubicBezTo>
                    <a:pt x="676" y="1164"/>
                    <a:pt x="661" y="1060"/>
                    <a:pt x="653" y="1036"/>
                  </a:cubicBezTo>
                  <a:cubicBezTo>
                    <a:pt x="636" y="939"/>
                    <a:pt x="618" y="851"/>
                    <a:pt x="591" y="754"/>
                  </a:cubicBezTo>
                  <a:cubicBezTo>
                    <a:pt x="547" y="559"/>
                    <a:pt x="530" y="365"/>
                    <a:pt x="494" y="171"/>
                  </a:cubicBezTo>
                  <a:cubicBezTo>
                    <a:pt x="469" y="51"/>
                    <a:pt x="375"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rot="-1517980">
              <a:off x="1184870" y="134816"/>
              <a:ext cx="99876" cy="165382"/>
            </a:xfrm>
            <a:custGeom>
              <a:avLst/>
              <a:gdLst/>
              <a:ahLst/>
              <a:cxnLst/>
              <a:rect l="l" t="t" r="r" b="b"/>
              <a:pathLst>
                <a:path w="660" h="1339" extrusionOk="0">
                  <a:moveTo>
                    <a:pt x="604" y="407"/>
                  </a:moveTo>
                  <a:cubicBezTo>
                    <a:pt x="603" y="412"/>
                    <a:pt x="602" y="420"/>
                    <a:pt x="601" y="428"/>
                  </a:cubicBezTo>
                  <a:cubicBezTo>
                    <a:pt x="601" y="421"/>
                    <a:pt x="602" y="414"/>
                    <a:pt x="604" y="407"/>
                  </a:cubicBezTo>
                  <a:close/>
                  <a:moveTo>
                    <a:pt x="410" y="1"/>
                  </a:moveTo>
                  <a:cubicBezTo>
                    <a:pt x="377" y="1"/>
                    <a:pt x="343" y="10"/>
                    <a:pt x="310" y="31"/>
                  </a:cubicBezTo>
                  <a:cubicBezTo>
                    <a:pt x="1" y="208"/>
                    <a:pt x="177" y="579"/>
                    <a:pt x="195" y="870"/>
                  </a:cubicBezTo>
                  <a:cubicBezTo>
                    <a:pt x="203" y="932"/>
                    <a:pt x="244" y="1338"/>
                    <a:pt x="385" y="1338"/>
                  </a:cubicBezTo>
                  <a:cubicBezTo>
                    <a:pt x="405" y="1338"/>
                    <a:pt x="427" y="1330"/>
                    <a:pt x="451" y="1311"/>
                  </a:cubicBezTo>
                  <a:cubicBezTo>
                    <a:pt x="566" y="1223"/>
                    <a:pt x="575" y="976"/>
                    <a:pt x="583" y="843"/>
                  </a:cubicBezTo>
                  <a:cubicBezTo>
                    <a:pt x="601" y="737"/>
                    <a:pt x="601" y="623"/>
                    <a:pt x="610" y="517"/>
                  </a:cubicBezTo>
                  <a:cubicBezTo>
                    <a:pt x="610" y="517"/>
                    <a:pt x="614" y="405"/>
                    <a:pt x="611" y="388"/>
                  </a:cubicBezTo>
                  <a:lnTo>
                    <a:pt x="611" y="388"/>
                  </a:lnTo>
                  <a:cubicBezTo>
                    <a:pt x="624" y="356"/>
                    <a:pt x="645" y="322"/>
                    <a:pt x="645" y="278"/>
                  </a:cubicBezTo>
                  <a:cubicBezTo>
                    <a:pt x="659" y="151"/>
                    <a:pt x="543"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rot="-1517980">
              <a:off x="979385" y="522017"/>
              <a:ext cx="99876" cy="165999"/>
            </a:xfrm>
            <a:custGeom>
              <a:avLst/>
              <a:gdLst/>
              <a:ahLst/>
              <a:cxnLst/>
              <a:rect l="l" t="t" r="r" b="b"/>
              <a:pathLst>
                <a:path w="660" h="1344" extrusionOk="0">
                  <a:moveTo>
                    <a:pt x="605" y="405"/>
                  </a:moveTo>
                  <a:cubicBezTo>
                    <a:pt x="604" y="412"/>
                    <a:pt x="602" y="421"/>
                    <a:pt x="601" y="433"/>
                  </a:cubicBezTo>
                  <a:cubicBezTo>
                    <a:pt x="601" y="424"/>
                    <a:pt x="602" y="414"/>
                    <a:pt x="605" y="405"/>
                  </a:cubicBezTo>
                  <a:close/>
                  <a:moveTo>
                    <a:pt x="406" y="0"/>
                  </a:moveTo>
                  <a:cubicBezTo>
                    <a:pt x="374" y="0"/>
                    <a:pt x="342" y="9"/>
                    <a:pt x="309" y="27"/>
                  </a:cubicBezTo>
                  <a:cubicBezTo>
                    <a:pt x="0" y="213"/>
                    <a:pt x="177" y="583"/>
                    <a:pt x="195" y="875"/>
                  </a:cubicBezTo>
                  <a:cubicBezTo>
                    <a:pt x="202" y="929"/>
                    <a:pt x="244" y="1343"/>
                    <a:pt x="385" y="1343"/>
                  </a:cubicBezTo>
                  <a:cubicBezTo>
                    <a:pt x="405" y="1343"/>
                    <a:pt x="427" y="1335"/>
                    <a:pt x="451" y="1316"/>
                  </a:cubicBezTo>
                  <a:cubicBezTo>
                    <a:pt x="565" y="1228"/>
                    <a:pt x="574" y="972"/>
                    <a:pt x="583" y="840"/>
                  </a:cubicBezTo>
                  <a:cubicBezTo>
                    <a:pt x="601" y="734"/>
                    <a:pt x="601" y="628"/>
                    <a:pt x="610" y="522"/>
                  </a:cubicBezTo>
                  <a:cubicBezTo>
                    <a:pt x="610" y="515"/>
                    <a:pt x="614" y="402"/>
                    <a:pt x="610" y="388"/>
                  </a:cubicBezTo>
                  <a:lnTo>
                    <a:pt x="610" y="388"/>
                  </a:lnTo>
                  <a:cubicBezTo>
                    <a:pt x="623" y="353"/>
                    <a:pt x="645" y="320"/>
                    <a:pt x="645" y="283"/>
                  </a:cubicBezTo>
                  <a:cubicBezTo>
                    <a:pt x="659" y="148"/>
                    <a:pt x="541" y="0"/>
                    <a:pt x="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rot="-1517980">
              <a:off x="1125572" y="-227555"/>
              <a:ext cx="77631" cy="175386"/>
            </a:xfrm>
            <a:custGeom>
              <a:avLst/>
              <a:gdLst/>
              <a:ahLst/>
              <a:cxnLst/>
              <a:rect l="l" t="t" r="r" b="b"/>
              <a:pathLst>
                <a:path w="513" h="1420" extrusionOk="0">
                  <a:moveTo>
                    <a:pt x="292" y="1"/>
                  </a:moveTo>
                  <a:cubicBezTo>
                    <a:pt x="195" y="1"/>
                    <a:pt x="98" y="65"/>
                    <a:pt x="80" y="194"/>
                  </a:cubicBezTo>
                  <a:cubicBezTo>
                    <a:pt x="63" y="317"/>
                    <a:pt x="80" y="450"/>
                    <a:pt x="71" y="574"/>
                  </a:cubicBezTo>
                  <a:cubicBezTo>
                    <a:pt x="71" y="715"/>
                    <a:pt x="54" y="847"/>
                    <a:pt x="54" y="989"/>
                  </a:cubicBezTo>
                  <a:cubicBezTo>
                    <a:pt x="45" y="1130"/>
                    <a:pt x="1" y="1359"/>
                    <a:pt x="169" y="1412"/>
                  </a:cubicBezTo>
                  <a:cubicBezTo>
                    <a:pt x="180" y="1417"/>
                    <a:pt x="191" y="1419"/>
                    <a:pt x="201" y="1419"/>
                  </a:cubicBezTo>
                  <a:cubicBezTo>
                    <a:pt x="245" y="1419"/>
                    <a:pt x="276" y="1376"/>
                    <a:pt x="283" y="1333"/>
                  </a:cubicBezTo>
                  <a:cubicBezTo>
                    <a:pt x="292" y="1298"/>
                    <a:pt x="328" y="1245"/>
                    <a:pt x="336" y="1200"/>
                  </a:cubicBezTo>
                  <a:cubicBezTo>
                    <a:pt x="381" y="1086"/>
                    <a:pt x="407" y="971"/>
                    <a:pt x="425" y="856"/>
                  </a:cubicBezTo>
                  <a:cubicBezTo>
                    <a:pt x="469" y="644"/>
                    <a:pt x="513" y="423"/>
                    <a:pt x="504" y="211"/>
                  </a:cubicBezTo>
                  <a:cubicBezTo>
                    <a:pt x="495" y="71"/>
                    <a:pt x="393"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rot="-1517980">
              <a:off x="930421" y="45394"/>
              <a:ext cx="75815" cy="135616"/>
            </a:xfrm>
            <a:custGeom>
              <a:avLst/>
              <a:gdLst/>
              <a:ahLst/>
              <a:cxnLst/>
              <a:rect l="l" t="t" r="r" b="b"/>
              <a:pathLst>
                <a:path w="501" h="1098" extrusionOk="0">
                  <a:moveTo>
                    <a:pt x="279" y="1"/>
                  </a:moveTo>
                  <a:cubicBezTo>
                    <a:pt x="229" y="1"/>
                    <a:pt x="180" y="19"/>
                    <a:pt x="141" y="60"/>
                  </a:cubicBezTo>
                  <a:cubicBezTo>
                    <a:pt x="0" y="210"/>
                    <a:pt x="44" y="395"/>
                    <a:pt x="88" y="572"/>
                  </a:cubicBezTo>
                  <a:cubicBezTo>
                    <a:pt x="133" y="731"/>
                    <a:pt x="150" y="943"/>
                    <a:pt x="256" y="1075"/>
                  </a:cubicBezTo>
                  <a:cubicBezTo>
                    <a:pt x="269" y="1091"/>
                    <a:pt x="286" y="1097"/>
                    <a:pt x="305" y="1097"/>
                  </a:cubicBezTo>
                  <a:cubicBezTo>
                    <a:pt x="340" y="1097"/>
                    <a:pt x="377" y="1074"/>
                    <a:pt x="389" y="1040"/>
                  </a:cubicBezTo>
                  <a:cubicBezTo>
                    <a:pt x="424" y="890"/>
                    <a:pt x="433" y="748"/>
                    <a:pt x="442" y="589"/>
                  </a:cubicBezTo>
                  <a:cubicBezTo>
                    <a:pt x="450" y="457"/>
                    <a:pt x="495" y="342"/>
                    <a:pt x="495" y="219"/>
                  </a:cubicBezTo>
                  <a:cubicBezTo>
                    <a:pt x="501" y="91"/>
                    <a:pt x="389"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rot="-1517980">
              <a:off x="1594640" y="-499156"/>
              <a:ext cx="77782" cy="170693"/>
            </a:xfrm>
            <a:custGeom>
              <a:avLst/>
              <a:gdLst/>
              <a:ahLst/>
              <a:cxnLst/>
              <a:rect l="l" t="t" r="r" b="b"/>
              <a:pathLst>
                <a:path w="514" h="1382" extrusionOk="0">
                  <a:moveTo>
                    <a:pt x="208" y="1"/>
                  </a:moveTo>
                  <a:cubicBezTo>
                    <a:pt x="181" y="1"/>
                    <a:pt x="154" y="11"/>
                    <a:pt x="133" y="36"/>
                  </a:cubicBezTo>
                  <a:cubicBezTo>
                    <a:pt x="72" y="89"/>
                    <a:pt x="72" y="142"/>
                    <a:pt x="63" y="230"/>
                  </a:cubicBezTo>
                  <a:cubicBezTo>
                    <a:pt x="45" y="354"/>
                    <a:pt x="27" y="477"/>
                    <a:pt x="19" y="610"/>
                  </a:cubicBezTo>
                  <a:cubicBezTo>
                    <a:pt x="1" y="813"/>
                    <a:pt x="19" y="1007"/>
                    <a:pt x="45" y="1210"/>
                  </a:cubicBezTo>
                  <a:cubicBezTo>
                    <a:pt x="54" y="1328"/>
                    <a:pt x="145" y="1381"/>
                    <a:pt x="242" y="1381"/>
                  </a:cubicBezTo>
                  <a:cubicBezTo>
                    <a:pt x="341" y="1381"/>
                    <a:pt x="447" y="1326"/>
                    <a:pt x="478" y="1228"/>
                  </a:cubicBezTo>
                  <a:cubicBezTo>
                    <a:pt x="513" y="1131"/>
                    <a:pt x="487" y="1069"/>
                    <a:pt x="460" y="981"/>
                  </a:cubicBezTo>
                  <a:cubicBezTo>
                    <a:pt x="425" y="875"/>
                    <a:pt x="416" y="760"/>
                    <a:pt x="407" y="654"/>
                  </a:cubicBezTo>
                  <a:cubicBezTo>
                    <a:pt x="398" y="469"/>
                    <a:pt x="407" y="221"/>
                    <a:pt x="310" y="62"/>
                  </a:cubicBezTo>
                  <a:cubicBezTo>
                    <a:pt x="289" y="25"/>
                    <a:pt x="24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rot="-1517980">
              <a:off x="1653143" y="-228368"/>
              <a:ext cx="79749" cy="160194"/>
            </a:xfrm>
            <a:custGeom>
              <a:avLst/>
              <a:gdLst/>
              <a:ahLst/>
              <a:cxnLst/>
              <a:rect l="l" t="t" r="r" b="b"/>
              <a:pathLst>
                <a:path w="527" h="1297" extrusionOk="0">
                  <a:moveTo>
                    <a:pt x="325" y="0"/>
                  </a:moveTo>
                  <a:cubicBezTo>
                    <a:pt x="309" y="0"/>
                    <a:pt x="293" y="5"/>
                    <a:pt x="278" y="16"/>
                  </a:cubicBezTo>
                  <a:cubicBezTo>
                    <a:pt x="164" y="113"/>
                    <a:pt x="128" y="254"/>
                    <a:pt x="84" y="396"/>
                  </a:cubicBezTo>
                  <a:cubicBezTo>
                    <a:pt x="22" y="625"/>
                    <a:pt x="13" y="837"/>
                    <a:pt x="5" y="1067"/>
                  </a:cubicBezTo>
                  <a:cubicBezTo>
                    <a:pt x="0" y="1221"/>
                    <a:pt x="127" y="1297"/>
                    <a:pt x="255" y="1297"/>
                  </a:cubicBezTo>
                  <a:cubicBezTo>
                    <a:pt x="390" y="1297"/>
                    <a:pt x="526" y="1212"/>
                    <a:pt x="508" y="1049"/>
                  </a:cubicBezTo>
                  <a:cubicBezTo>
                    <a:pt x="481" y="828"/>
                    <a:pt x="455" y="625"/>
                    <a:pt x="464" y="405"/>
                  </a:cubicBezTo>
                  <a:cubicBezTo>
                    <a:pt x="473" y="290"/>
                    <a:pt x="490" y="104"/>
                    <a:pt x="384" y="25"/>
                  </a:cubicBezTo>
                  <a:cubicBezTo>
                    <a:pt x="369" y="9"/>
                    <a:pt x="348"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rot="-1517980">
              <a:off x="1634540" y="90539"/>
              <a:ext cx="107442" cy="159824"/>
            </a:xfrm>
            <a:custGeom>
              <a:avLst/>
              <a:gdLst/>
              <a:ahLst/>
              <a:cxnLst/>
              <a:rect l="l" t="t" r="r" b="b"/>
              <a:pathLst>
                <a:path w="710" h="1294" extrusionOk="0">
                  <a:moveTo>
                    <a:pt x="233" y="0"/>
                  </a:moveTo>
                  <a:cubicBezTo>
                    <a:pt x="189" y="0"/>
                    <a:pt x="145" y="19"/>
                    <a:pt x="115" y="56"/>
                  </a:cubicBezTo>
                  <a:cubicBezTo>
                    <a:pt x="9" y="197"/>
                    <a:pt x="44" y="418"/>
                    <a:pt x="36" y="585"/>
                  </a:cubicBezTo>
                  <a:cubicBezTo>
                    <a:pt x="18" y="753"/>
                    <a:pt x="0" y="921"/>
                    <a:pt x="44" y="1080"/>
                  </a:cubicBezTo>
                  <a:cubicBezTo>
                    <a:pt x="80" y="1233"/>
                    <a:pt x="186" y="1294"/>
                    <a:pt x="298" y="1294"/>
                  </a:cubicBezTo>
                  <a:cubicBezTo>
                    <a:pt x="495" y="1294"/>
                    <a:pt x="710" y="1103"/>
                    <a:pt x="574" y="894"/>
                  </a:cubicBezTo>
                  <a:cubicBezTo>
                    <a:pt x="495" y="788"/>
                    <a:pt x="477" y="674"/>
                    <a:pt x="459" y="550"/>
                  </a:cubicBezTo>
                  <a:cubicBezTo>
                    <a:pt x="451" y="471"/>
                    <a:pt x="451" y="400"/>
                    <a:pt x="433" y="320"/>
                  </a:cubicBezTo>
                  <a:cubicBezTo>
                    <a:pt x="415" y="250"/>
                    <a:pt x="380" y="179"/>
                    <a:pt x="371" y="109"/>
                  </a:cubicBezTo>
                  <a:cubicBezTo>
                    <a:pt x="356" y="36"/>
                    <a:pt x="295"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rot="-1517980">
              <a:off x="841229" y="238757"/>
              <a:ext cx="94277" cy="168346"/>
            </a:xfrm>
            <a:custGeom>
              <a:avLst/>
              <a:gdLst/>
              <a:ahLst/>
              <a:cxnLst/>
              <a:rect l="l" t="t" r="r" b="b"/>
              <a:pathLst>
                <a:path w="623" h="1363" extrusionOk="0">
                  <a:moveTo>
                    <a:pt x="334" y="1"/>
                  </a:moveTo>
                  <a:cubicBezTo>
                    <a:pt x="178" y="1"/>
                    <a:pt x="14" y="102"/>
                    <a:pt x="19" y="302"/>
                  </a:cubicBezTo>
                  <a:cubicBezTo>
                    <a:pt x="27" y="479"/>
                    <a:pt x="36" y="655"/>
                    <a:pt x="54" y="832"/>
                  </a:cubicBezTo>
                  <a:cubicBezTo>
                    <a:pt x="63" y="982"/>
                    <a:pt x="1" y="1132"/>
                    <a:pt x="98" y="1274"/>
                  </a:cubicBezTo>
                  <a:cubicBezTo>
                    <a:pt x="141" y="1330"/>
                    <a:pt x="217" y="1363"/>
                    <a:pt x="289" y="1363"/>
                  </a:cubicBezTo>
                  <a:cubicBezTo>
                    <a:pt x="363" y="1363"/>
                    <a:pt x="433" y="1328"/>
                    <a:pt x="460" y="1247"/>
                  </a:cubicBezTo>
                  <a:cubicBezTo>
                    <a:pt x="513" y="1097"/>
                    <a:pt x="566" y="965"/>
                    <a:pt x="575" y="814"/>
                  </a:cubicBezTo>
                  <a:cubicBezTo>
                    <a:pt x="601" y="629"/>
                    <a:pt x="601" y="452"/>
                    <a:pt x="610" y="276"/>
                  </a:cubicBezTo>
                  <a:cubicBezTo>
                    <a:pt x="623" y="91"/>
                    <a:pt x="482"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rot="-1517980">
              <a:off x="579442" y="4735"/>
              <a:ext cx="92309" cy="160194"/>
            </a:xfrm>
            <a:custGeom>
              <a:avLst/>
              <a:gdLst/>
              <a:ahLst/>
              <a:cxnLst/>
              <a:rect l="l" t="t" r="r" b="b"/>
              <a:pathLst>
                <a:path w="610" h="1297" extrusionOk="0">
                  <a:moveTo>
                    <a:pt x="292" y="0"/>
                  </a:moveTo>
                  <a:cubicBezTo>
                    <a:pt x="153" y="0"/>
                    <a:pt x="13" y="85"/>
                    <a:pt x="9" y="264"/>
                  </a:cubicBezTo>
                  <a:cubicBezTo>
                    <a:pt x="0" y="352"/>
                    <a:pt x="27" y="431"/>
                    <a:pt x="44" y="511"/>
                  </a:cubicBezTo>
                  <a:cubicBezTo>
                    <a:pt x="62" y="608"/>
                    <a:pt x="71" y="714"/>
                    <a:pt x="97" y="802"/>
                  </a:cubicBezTo>
                  <a:cubicBezTo>
                    <a:pt x="141" y="988"/>
                    <a:pt x="168" y="1155"/>
                    <a:pt x="336" y="1270"/>
                  </a:cubicBezTo>
                  <a:cubicBezTo>
                    <a:pt x="361" y="1288"/>
                    <a:pt x="390" y="1297"/>
                    <a:pt x="419" y="1297"/>
                  </a:cubicBezTo>
                  <a:cubicBezTo>
                    <a:pt x="504" y="1297"/>
                    <a:pt x="592" y="1227"/>
                    <a:pt x="592" y="1129"/>
                  </a:cubicBezTo>
                  <a:cubicBezTo>
                    <a:pt x="583" y="996"/>
                    <a:pt x="609" y="855"/>
                    <a:pt x="600" y="714"/>
                  </a:cubicBezTo>
                  <a:cubicBezTo>
                    <a:pt x="592" y="573"/>
                    <a:pt x="556" y="414"/>
                    <a:pt x="574" y="281"/>
                  </a:cubicBezTo>
                  <a:cubicBezTo>
                    <a:pt x="592" y="98"/>
                    <a:pt x="442"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rot="-1517980">
              <a:off x="1064389" y="-636373"/>
              <a:ext cx="82927" cy="188355"/>
            </a:xfrm>
            <a:custGeom>
              <a:avLst/>
              <a:gdLst/>
              <a:ahLst/>
              <a:cxnLst/>
              <a:rect l="l" t="t" r="r" b="b"/>
              <a:pathLst>
                <a:path w="548" h="1525" extrusionOk="0">
                  <a:moveTo>
                    <a:pt x="299" y="1"/>
                  </a:moveTo>
                  <a:cubicBezTo>
                    <a:pt x="156" y="1"/>
                    <a:pt x="0" y="145"/>
                    <a:pt x="71" y="321"/>
                  </a:cubicBezTo>
                  <a:cubicBezTo>
                    <a:pt x="88" y="356"/>
                    <a:pt x="71" y="436"/>
                    <a:pt x="80" y="480"/>
                  </a:cubicBezTo>
                  <a:cubicBezTo>
                    <a:pt x="88" y="612"/>
                    <a:pt x="97" y="736"/>
                    <a:pt x="106" y="860"/>
                  </a:cubicBezTo>
                  <a:cubicBezTo>
                    <a:pt x="115" y="1045"/>
                    <a:pt x="53" y="1266"/>
                    <a:pt x="141" y="1434"/>
                  </a:cubicBezTo>
                  <a:cubicBezTo>
                    <a:pt x="175" y="1493"/>
                    <a:pt x="236" y="1524"/>
                    <a:pt x="295" y="1524"/>
                  </a:cubicBezTo>
                  <a:cubicBezTo>
                    <a:pt x="358" y="1524"/>
                    <a:pt x="419" y="1489"/>
                    <a:pt x="442" y="1416"/>
                  </a:cubicBezTo>
                  <a:cubicBezTo>
                    <a:pt x="521" y="1213"/>
                    <a:pt x="547" y="966"/>
                    <a:pt x="530" y="745"/>
                  </a:cubicBezTo>
                  <a:cubicBezTo>
                    <a:pt x="521" y="551"/>
                    <a:pt x="547" y="312"/>
                    <a:pt x="477" y="127"/>
                  </a:cubicBezTo>
                  <a:cubicBezTo>
                    <a:pt x="441" y="38"/>
                    <a:pt x="372"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rot="-1517980">
              <a:off x="813387" y="-276779"/>
              <a:ext cx="73696" cy="166987"/>
            </a:xfrm>
            <a:custGeom>
              <a:avLst/>
              <a:gdLst/>
              <a:ahLst/>
              <a:cxnLst/>
              <a:rect l="l" t="t" r="r" b="b"/>
              <a:pathLst>
                <a:path w="487" h="1352" extrusionOk="0">
                  <a:moveTo>
                    <a:pt x="256" y="1"/>
                  </a:moveTo>
                  <a:cubicBezTo>
                    <a:pt x="155" y="1"/>
                    <a:pt x="53" y="69"/>
                    <a:pt x="36" y="207"/>
                  </a:cubicBezTo>
                  <a:cubicBezTo>
                    <a:pt x="1" y="428"/>
                    <a:pt x="45" y="675"/>
                    <a:pt x="98" y="887"/>
                  </a:cubicBezTo>
                  <a:cubicBezTo>
                    <a:pt x="133" y="1037"/>
                    <a:pt x="142" y="1285"/>
                    <a:pt x="310" y="1346"/>
                  </a:cubicBezTo>
                  <a:cubicBezTo>
                    <a:pt x="321" y="1350"/>
                    <a:pt x="331" y="1352"/>
                    <a:pt x="341" y="1352"/>
                  </a:cubicBezTo>
                  <a:cubicBezTo>
                    <a:pt x="407" y="1352"/>
                    <a:pt x="458" y="1284"/>
                    <a:pt x="442" y="1223"/>
                  </a:cubicBezTo>
                  <a:cubicBezTo>
                    <a:pt x="434" y="1152"/>
                    <a:pt x="460" y="1073"/>
                    <a:pt x="460" y="1002"/>
                  </a:cubicBezTo>
                  <a:cubicBezTo>
                    <a:pt x="469" y="923"/>
                    <a:pt x="451" y="834"/>
                    <a:pt x="451" y="755"/>
                  </a:cubicBezTo>
                  <a:cubicBezTo>
                    <a:pt x="442" y="578"/>
                    <a:pt x="487" y="402"/>
                    <a:pt x="478" y="225"/>
                  </a:cubicBezTo>
                  <a:cubicBezTo>
                    <a:pt x="469" y="76"/>
                    <a:pt x="363"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rot="-1517980">
              <a:off x="1339699" y="314575"/>
              <a:ext cx="81565" cy="152043"/>
            </a:xfrm>
            <a:custGeom>
              <a:avLst/>
              <a:gdLst/>
              <a:ahLst/>
              <a:cxnLst/>
              <a:rect l="l" t="t" r="r" b="b"/>
              <a:pathLst>
                <a:path w="539" h="1231" extrusionOk="0">
                  <a:moveTo>
                    <a:pt x="294" y="0"/>
                  </a:moveTo>
                  <a:cubicBezTo>
                    <a:pt x="250" y="0"/>
                    <a:pt x="206" y="22"/>
                    <a:pt x="177" y="69"/>
                  </a:cubicBezTo>
                  <a:cubicBezTo>
                    <a:pt x="80" y="246"/>
                    <a:pt x="44" y="493"/>
                    <a:pt x="27" y="687"/>
                  </a:cubicBezTo>
                  <a:cubicBezTo>
                    <a:pt x="0" y="908"/>
                    <a:pt x="27" y="1155"/>
                    <a:pt x="265" y="1226"/>
                  </a:cubicBezTo>
                  <a:cubicBezTo>
                    <a:pt x="279" y="1229"/>
                    <a:pt x="293" y="1230"/>
                    <a:pt x="306" y="1230"/>
                  </a:cubicBezTo>
                  <a:cubicBezTo>
                    <a:pt x="410" y="1230"/>
                    <a:pt x="490" y="1144"/>
                    <a:pt x="521" y="1058"/>
                  </a:cubicBezTo>
                  <a:cubicBezTo>
                    <a:pt x="539" y="961"/>
                    <a:pt x="503" y="908"/>
                    <a:pt x="486" y="829"/>
                  </a:cubicBezTo>
                  <a:cubicBezTo>
                    <a:pt x="477" y="767"/>
                    <a:pt x="477" y="696"/>
                    <a:pt x="477" y="634"/>
                  </a:cubicBezTo>
                  <a:cubicBezTo>
                    <a:pt x="477" y="555"/>
                    <a:pt x="468" y="484"/>
                    <a:pt x="468" y="405"/>
                  </a:cubicBezTo>
                  <a:cubicBezTo>
                    <a:pt x="468" y="308"/>
                    <a:pt x="442" y="219"/>
                    <a:pt x="433" y="122"/>
                  </a:cubicBezTo>
                  <a:cubicBezTo>
                    <a:pt x="417" y="44"/>
                    <a:pt x="356"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rot="-1517980">
              <a:off x="1339696" y="633769"/>
              <a:ext cx="82927" cy="151425"/>
            </a:xfrm>
            <a:custGeom>
              <a:avLst/>
              <a:gdLst/>
              <a:ahLst/>
              <a:cxnLst/>
              <a:rect l="l" t="t" r="r" b="b"/>
              <a:pathLst>
                <a:path w="548" h="1226" extrusionOk="0">
                  <a:moveTo>
                    <a:pt x="297" y="1"/>
                  </a:moveTo>
                  <a:cubicBezTo>
                    <a:pt x="252" y="1"/>
                    <a:pt x="206" y="23"/>
                    <a:pt x="177" y="70"/>
                  </a:cubicBezTo>
                  <a:cubicBezTo>
                    <a:pt x="80" y="247"/>
                    <a:pt x="53" y="494"/>
                    <a:pt x="27" y="688"/>
                  </a:cubicBezTo>
                  <a:cubicBezTo>
                    <a:pt x="0" y="900"/>
                    <a:pt x="27" y="1156"/>
                    <a:pt x="265" y="1218"/>
                  </a:cubicBezTo>
                  <a:cubicBezTo>
                    <a:pt x="283" y="1223"/>
                    <a:pt x="300" y="1225"/>
                    <a:pt x="317" y="1225"/>
                  </a:cubicBezTo>
                  <a:cubicBezTo>
                    <a:pt x="415" y="1225"/>
                    <a:pt x="491" y="1141"/>
                    <a:pt x="521" y="1050"/>
                  </a:cubicBezTo>
                  <a:cubicBezTo>
                    <a:pt x="548" y="962"/>
                    <a:pt x="513" y="909"/>
                    <a:pt x="486" y="821"/>
                  </a:cubicBezTo>
                  <a:cubicBezTo>
                    <a:pt x="477" y="768"/>
                    <a:pt x="477" y="697"/>
                    <a:pt x="477" y="635"/>
                  </a:cubicBezTo>
                  <a:cubicBezTo>
                    <a:pt x="477" y="556"/>
                    <a:pt x="477" y="476"/>
                    <a:pt x="468" y="406"/>
                  </a:cubicBezTo>
                  <a:cubicBezTo>
                    <a:pt x="468" y="300"/>
                    <a:pt x="442" y="220"/>
                    <a:pt x="433" y="123"/>
                  </a:cubicBezTo>
                  <a:cubicBezTo>
                    <a:pt x="423" y="45"/>
                    <a:pt x="3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rot="-1517980">
              <a:off x="1710293" y="-877267"/>
              <a:ext cx="81717" cy="189466"/>
            </a:xfrm>
            <a:custGeom>
              <a:avLst/>
              <a:gdLst/>
              <a:ahLst/>
              <a:cxnLst/>
              <a:rect l="l" t="t" r="r" b="b"/>
              <a:pathLst>
                <a:path w="540" h="1534" extrusionOk="0">
                  <a:moveTo>
                    <a:pt x="251" y="1"/>
                  </a:moveTo>
                  <a:cubicBezTo>
                    <a:pt x="169" y="1"/>
                    <a:pt x="91" y="38"/>
                    <a:pt x="54" y="126"/>
                  </a:cubicBezTo>
                  <a:cubicBezTo>
                    <a:pt x="1" y="258"/>
                    <a:pt x="27" y="320"/>
                    <a:pt x="62" y="444"/>
                  </a:cubicBezTo>
                  <a:cubicBezTo>
                    <a:pt x="89" y="541"/>
                    <a:pt x="89" y="664"/>
                    <a:pt x="98" y="762"/>
                  </a:cubicBezTo>
                  <a:cubicBezTo>
                    <a:pt x="124" y="982"/>
                    <a:pt x="186" y="1203"/>
                    <a:pt x="195" y="1424"/>
                  </a:cubicBezTo>
                  <a:cubicBezTo>
                    <a:pt x="201" y="1485"/>
                    <a:pt x="263" y="1534"/>
                    <a:pt x="324" y="1534"/>
                  </a:cubicBezTo>
                  <a:cubicBezTo>
                    <a:pt x="350" y="1534"/>
                    <a:pt x="376" y="1525"/>
                    <a:pt x="398" y="1503"/>
                  </a:cubicBezTo>
                  <a:cubicBezTo>
                    <a:pt x="522" y="1353"/>
                    <a:pt x="513" y="1097"/>
                    <a:pt x="530" y="912"/>
                  </a:cubicBezTo>
                  <a:cubicBezTo>
                    <a:pt x="539" y="779"/>
                    <a:pt x="539" y="656"/>
                    <a:pt x="539" y="523"/>
                  </a:cubicBezTo>
                  <a:cubicBezTo>
                    <a:pt x="539" y="435"/>
                    <a:pt x="522" y="311"/>
                    <a:pt x="522" y="241"/>
                  </a:cubicBezTo>
                  <a:cubicBezTo>
                    <a:pt x="527" y="99"/>
                    <a:pt x="384"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rot="-1517980">
              <a:off x="1683162" y="-1193335"/>
              <a:ext cx="89737" cy="167481"/>
            </a:xfrm>
            <a:custGeom>
              <a:avLst/>
              <a:gdLst/>
              <a:ahLst/>
              <a:cxnLst/>
              <a:rect l="l" t="t" r="r" b="b"/>
              <a:pathLst>
                <a:path w="593" h="1356" extrusionOk="0">
                  <a:moveTo>
                    <a:pt x="311" y="1"/>
                  </a:moveTo>
                  <a:cubicBezTo>
                    <a:pt x="213" y="1"/>
                    <a:pt x="115" y="58"/>
                    <a:pt x="72" y="189"/>
                  </a:cubicBezTo>
                  <a:cubicBezTo>
                    <a:pt x="1" y="392"/>
                    <a:pt x="72" y="657"/>
                    <a:pt x="63" y="868"/>
                  </a:cubicBezTo>
                  <a:cubicBezTo>
                    <a:pt x="63" y="1036"/>
                    <a:pt x="54" y="1336"/>
                    <a:pt x="275" y="1354"/>
                  </a:cubicBezTo>
                  <a:lnTo>
                    <a:pt x="292" y="1354"/>
                  </a:lnTo>
                  <a:cubicBezTo>
                    <a:pt x="298" y="1355"/>
                    <a:pt x="303" y="1355"/>
                    <a:pt x="309" y="1355"/>
                  </a:cubicBezTo>
                  <a:cubicBezTo>
                    <a:pt x="369" y="1355"/>
                    <a:pt x="444" y="1313"/>
                    <a:pt x="460" y="1257"/>
                  </a:cubicBezTo>
                  <a:cubicBezTo>
                    <a:pt x="531" y="1107"/>
                    <a:pt x="522" y="930"/>
                    <a:pt x="531" y="771"/>
                  </a:cubicBezTo>
                  <a:cubicBezTo>
                    <a:pt x="548" y="621"/>
                    <a:pt x="540" y="462"/>
                    <a:pt x="566" y="312"/>
                  </a:cubicBezTo>
                  <a:cubicBezTo>
                    <a:pt x="592" y="120"/>
                    <a:pt x="452"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rot="-1517980">
              <a:off x="1405456" y="-1182677"/>
              <a:ext cx="82473" cy="176745"/>
            </a:xfrm>
            <a:custGeom>
              <a:avLst/>
              <a:gdLst/>
              <a:ahLst/>
              <a:cxnLst/>
              <a:rect l="l" t="t" r="r" b="b"/>
              <a:pathLst>
                <a:path w="545" h="1431" extrusionOk="0">
                  <a:moveTo>
                    <a:pt x="290" y="0"/>
                  </a:moveTo>
                  <a:cubicBezTo>
                    <a:pt x="149" y="0"/>
                    <a:pt x="0" y="125"/>
                    <a:pt x="67" y="293"/>
                  </a:cubicBezTo>
                  <a:cubicBezTo>
                    <a:pt x="120" y="434"/>
                    <a:pt x="94" y="602"/>
                    <a:pt x="94" y="761"/>
                  </a:cubicBezTo>
                  <a:cubicBezTo>
                    <a:pt x="103" y="937"/>
                    <a:pt x="112" y="1132"/>
                    <a:pt x="129" y="1308"/>
                  </a:cubicBezTo>
                  <a:cubicBezTo>
                    <a:pt x="140" y="1387"/>
                    <a:pt x="199" y="1430"/>
                    <a:pt x="262" y="1430"/>
                  </a:cubicBezTo>
                  <a:cubicBezTo>
                    <a:pt x="298" y="1430"/>
                    <a:pt x="336" y="1416"/>
                    <a:pt x="368" y="1388"/>
                  </a:cubicBezTo>
                  <a:cubicBezTo>
                    <a:pt x="527" y="1247"/>
                    <a:pt x="482" y="946"/>
                    <a:pt x="491" y="752"/>
                  </a:cubicBezTo>
                  <a:cubicBezTo>
                    <a:pt x="500" y="540"/>
                    <a:pt x="544" y="346"/>
                    <a:pt x="482" y="143"/>
                  </a:cubicBezTo>
                  <a:cubicBezTo>
                    <a:pt x="450" y="42"/>
                    <a:pt x="37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rot="-1517980">
              <a:off x="2252686" y="-42148"/>
              <a:ext cx="98665" cy="165876"/>
            </a:xfrm>
            <a:custGeom>
              <a:avLst/>
              <a:gdLst/>
              <a:ahLst/>
              <a:cxnLst/>
              <a:rect l="l" t="t" r="r" b="b"/>
              <a:pathLst>
                <a:path w="652" h="1343" extrusionOk="0">
                  <a:moveTo>
                    <a:pt x="397" y="0"/>
                  </a:moveTo>
                  <a:cubicBezTo>
                    <a:pt x="365" y="0"/>
                    <a:pt x="332" y="8"/>
                    <a:pt x="300" y="27"/>
                  </a:cubicBezTo>
                  <a:cubicBezTo>
                    <a:pt x="0" y="212"/>
                    <a:pt x="168" y="583"/>
                    <a:pt x="185" y="875"/>
                  </a:cubicBezTo>
                  <a:cubicBezTo>
                    <a:pt x="193" y="929"/>
                    <a:pt x="235" y="1343"/>
                    <a:pt x="376" y="1343"/>
                  </a:cubicBezTo>
                  <a:cubicBezTo>
                    <a:pt x="396" y="1343"/>
                    <a:pt x="418" y="1335"/>
                    <a:pt x="442" y="1316"/>
                  </a:cubicBezTo>
                  <a:cubicBezTo>
                    <a:pt x="556" y="1228"/>
                    <a:pt x="565" y="972"/>
                    <a:pt x="583" y="839"/>
                  </a:cubicBezTo>
                  <a:cubicBezTo>
                    <a:pt x="592" y="733"/>
                    <a:pt x="592" y="627"/>
                    <a:pt x="600" y="521"/>
                  </a:cubicBezTo>
                  <a:cubicBezTo>
                    <a:pt x="600" y="516"/>
                    <a:pt x="604" y="425"/>
                    <a:pt x="602" y="395"/>
                  </a:cubicBezTo>
                  <a:lnTo>
                    <a:pt x="602" y="395"/>
                  </a:lnTo>
                  <a:cubicBezTo>
                    <a:pt x="616" y="358"/>
                    <a:pt x="638" y="323"/>
                    <a:pt x="645" y="283"/>
                  </a:cubicBezTo>
                  <a:cubicBezTo>
                    <a:pt x="652" y="147"/>
                    <a:pt x="532"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rot="-1517980">
              <a:off x="1787218" y="364617"/>
              <a:ext cx="99876" cy="165876"/>
            </a:xfrm>
            <a:custGeom>
              <a:avLst/>
              <a:gdLst/>
              <a:ahLst/>
              <a:cxnLst/>
              <a:rect l="l" t="t" r="r" b="b"/>
              <a:pathLst>
                <a:path w="660" h="1343" extrusionOk="0">
                  <a:moveTo>
                    <a:pt x="396" y="0"/>
                  </a:moveTo>
                  <a:cubicBezTo>
                    <a:pt x="364" y="0"/>
                    <a:pt x="332" y="8"/>
                    <a:pt x="301" y="27"/>
                  </a:cubicBezTo>
                  <a:cubicBezTo>
                    <a:pt x="1" y="212"/>
                    <a:pt x="177" y="583"/>
                    <a:pt x="195" y="874"/>
                  </a:cubicBezTo>
                  <a:cubicBezTo>
                    <a:pt x="195" y="936"/>
                    <a:pt x="242" y="1343"/>
                    <a:pt x="378" y="1343"/>
                  </a:cubicBezTo>
                  <a:cubicBezTo>
                    <a:pt x="398" y="1343"/>
                    <a:pt x="419" y="1334"/>
                    <a:pt x="442" y="1316"/>
                  </a:cubicBezTo>
                  <a:cubicBezTo>
                    <a:pt x="557" y="1227"/>
                    <a:pt x="566" y="971"/>
                    <a:pt x="584" y="839"/>
                  </a:cubicBezTo>
                  <a:cubicBezTo>
                    <a:pt x="592" y="733"/>
                    <a:pt x="601" y="627"/>
                    <a:pt x="610" y="521"/>
                  </a:cubicBezTo>
                  <a:cubicBezTo>
                    <a:pt x="610" y="515"/>
                    <a:pt x="610" y="420"/>
                    <a:pt x="605" y="395"/>
                  </a:cubicBezTo>
                  <a:lnTo>
                    <a:pt x="605" y="395"/>
                  </a:lnTo>
                  <a:cubicBezTo>
                    <a:pt x="619" y="362"/>
                    <a:pt x="639" y="327"/>
                    <a:pt x="645" y="283"/>
                  </a:cubicBezTo>
                  <a:cubicBezTo>
                    <a:pt x="660" y="153"/>
                    <a:pt x="534"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rot="-1517980">
              <a:off x="1961077" y="169729"/>
              <a:ext cx="99725" cy="165258"/>
            </a:xfrm>
            <a:custGeom>
              <a:avLst/>
              <a:gdLst/>
              <a:ahLst/>
              <a:cxnLst/>
              <a:rect l="l" t="t" r="r" b="b"/>
              <a:pathLst>
                <a:path w="659" h="1338" extrusionOk="0">
                  <a:moveTo>
                    <a:pt x="402" y="0"/>
                  </a:moveTo>
                  <a:cubicBezTo>
                    <a:pt x="368" y="0"/>
                    <a:pt x="334" y="9"/>
                    <a:pt x="300" y="30"/>
                  </a:cubicBezTo>
                  <a:cubicBezTo>
                    <a:pt x="0" y="207"/>
                    <a:pt x="177" y="587"/>
                    <a:pt x="194" y="869"/>
                  </a:cubicBezTo>
                  <a:cubicBezTo>
                    <a:pt x="194" y="931"/>
                    <a:pt x="242" y="1338"/>
                    <a:pt x="378" y="1338"/>
                  </a:cubicBezTo>
                  <a:cubicBezTo>
                    <a:pt x="397" y="1338"/>
                    <a:pt x="418" y="1329"/>
                    <a:pt x="442" y="1311"/>
                  </a:cubicBezTo>
                  <a:cubicBezTo>
                    <a:pt x="556" y="1222"/>
                    <a:pt x="565" y="975"/>
                    <a:pt x="583" y="843"/>
                  </a:cubicBezTo>
                  <a:cubicBezTo>
                    <a:pt x="592" y="737"/>
                    <a:pt x="601" y="622"/>
                    <a:pt x="609" y="516"/>
                  </a:cubicBezTo>
                  <a:cubicBezTo>
                    <a:pt x="609" y="516"/>
                    <a:pt x="609" y="417"/>
                    <a:pt x="604" y="394"/>
                  </a:cubicBezTo>
                  <a:lnTo>
                    <a:pt x="604" y="394"/>
                  </a:lnTo>
                  <a:cubicBezTo>
                    <a:pt x="618" y="358"/>
                    <a:pt x="638" y="322"/>
                    <a:pt x="645" y="278"/>
                  </a:cubicBezTo>
                  <a:cubicBezTo>
                    <a:pt x="659" y="150"/>
                    <a:pt x="537"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rot="-1517980">
              <a:off x="2202355" y="-518242"/>
              <a:ext cx="77328" cy="135121"/>
            </a:xfrm>
            <a:custGeom>
              <a:avLst/>
              <a:gdLst/>
              <a:ahLst/>
              <a:cxnLst/>
              <a:rect l="l" t="t" r="r" b="b"/>
              <a:pathLst>
                <a:path w="511" h="1094" extrusionOk="0">
                  <a:moveTo>
                    <a:pt x="285" y="0"/>
                  </a:moveTo>
                  <a:cubicBezTo>
                    <a:pt x="234" y="0"/>
                    <a:pt x="183" y="17"/>
                    <a:pt x="142" y="55"/>
                  </a:cubicBezTo>
                  <a:cubicBezTo>
                    <a:pt x="1" y="206"/>
                    <a:pt x="45" y="391"/>
                    <a:pt x="98" y="568"/>
                  </a:cubicBezTo>
                  <a:cubicBezTo>
                    <a:pt x="142" y="726"/>
                    <a:pt x="151" y="938"/>
                    <a:pt x="257" y="1071"/>
                  </a:cubicBezTo>
                  <a:cubicBezTo>
                    <a:pt x="269" y="1086"/>
                    <a:pt x="287" y="1093"/>
                    <a:pt x="306" y="1093"/>
                  </a:cubicBezTo>
                  <a:cubicBezTo>
                    <a:pt x="340" y="1093"/>
                    <a:pt x="378" y="1070"/>
                    <a:pt x="389" y="1036"/>
                  </a:cubicBezTo>
                  <a:cubicBezTo>
                    <a:pt x="425" y="885"/>
                    <a:pt x="442" y="744"/>
                    <a:pt x="442" y="585"/>
                  </a:cubicBezTo>
                  <a:cubicBezTo>
                    <a:pt x="451" y="462"/>
                    <a:pt x="495" y="338"/>
                    <a:pt x="504" y="214"/>
                  </a:cubicBezTo>
                  <a:cubicBezTo>
                    <a:pt x="510" y="86"/>
                    <a:pt x="398"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rot="-1517980">
              <a:off x="2113267" y="-325090"/>
              <a:ext cx="94277" cy="168346"/>
            </a:xfrm>
            <a:custGeom>
              <a:avLst/>
              <a:gdLst/>
              <a:ahLst/>
              <a:cxnLst/>
              <a:rect l="l" t="t" r="r" b="b"/>
              <a:pathLst>
                <a:path w="623" h="1363" extrusionOk="0">
                  <a:moveTo>
                    <a:pt x="334" y="0"/>
                  </a:moveTo>
                  <a:cubicBezTo>
                    <a:pt x="177" y="0"/>
                    <a:pt x="14" y="102"/>
                    <a:pt x="18" y="302"/>
                  </a:cubicBezTo>
                  <a:cubicBezTo>
                    <a:pt x="27" y="479"/>
                    <a:pt x="36" y="655"/>
                    <a:pt x="54" y="832"/>
                  </a:cubicBezTo>
                  <a:cubicBezTo>
                    <a:pt x="63" y="982"/>
                    <a:pt x="1" y="1132"/>
                    <a:pt x="98" y="1273"/>
                  </a:cubicBezTo>
                  <a:cubicBezTo>
                    <a:pt x="141" y="1330"/>
                    <a:pt x="217" y="1363"/>
                    <a:pt x="289" y="1363"/>
                  </a:cubicBezTo>
                  <a:cubicBezTo>
                    <a:pt x="363" y="1363"/>
                    <a:pt x="433" y="1328"/>
                    <a:pt x="460" y="1247"/>
                  </a:cubicBezTo>
                  <a:cubicBezTo>
                    <a:pt x="513" y="1097"/>
                    <a:pt x="566" y="964"/>
                    <a:pt x="583" y="814"/>
                  </a:cubicBezTo>
                  <a:cubicBezTo>
                    <a:pt x="601" y="629"/>
                    <a:pt x="601" y="452"/>
                    <a:pt x="610" y="276"/>
                  </a:cubicBezTo>
                  <a:cubicBezTo>
                    <a:pt x="623" y="91"/>
                    <a:pt x="482"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rot="-1517980">
              <a:off x="1928072" y="-144650"/>
              <a:ext cx="94277" cy="168346"/>
            </a:xfrm>
            <a:custGeom>
              <a:avLst/>
              <a:gdLst/>
              <a:ahLst/>
              <a:cxnLst/>
              <a:rect l="l" t="t" r="r" b="b"/>
              <a:pathLst>
                <a:path w="623" h="1363" extrusionOk="0">
                  <a:moveTo>
                    <a:pt x="334" y="0"/>
                  </a:moveTo>
                  <a:cubicBezTo>
                    <a:pt x="178" y="0"/>
                    <a:pt x="14" y="102"/>
                    <a:pt x="19" y="302"/>
                  </a:cubicBezTo>
                  <a:cubicBezTo>
                    <a:pt x="27" y="479"/>
                    <a:pt x="45" y="655"/>
                    <a:pt x="54" y="832"/>
                  </a:cubicBezTo>
                  <a:cubicBezTo>
                    <a:pt x="63" y="982"/>
                    <a:pt x="1" y="1132"/>
                    <a:pt x="98" y="1273"/>
                  </a:cubicBezTo>
                  <a:cubicBezTo>
                    <a:pt x="141" y="1330"/>
                    <a:pt x="217" y="1363"/>
                    <a:pt x="289" y="1363"/>
                  </a:cubicBezTo>
                  <a:cubicBezTo>
                    <a:pt x="363" y="1363"/>
                    <a:pt x="433" y="1327"/>
                    <a:pt x="460" y="1247"/>
                  </a:cubicBezTo>
                  <a:cubicBezTo>
                    <a:pt x="513" y="1097"/>
                    <a:pt x="566" y="964"/>
                    <a:pt x="584" y="814"/>
                  </a:cubicBezTo>
                  <a:cubicBezTo>
                    <a:pt x="601" y="629"/>
                    <a:pt x="601" y="452"/>
                    <a:pt x="610" y="275"/>
                  </a:cubicBezTo>
                  <a:cubicBezTo>
                    <a:pt x="623" y="91"/>
                    <a:pt x="482"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rot="-1517980">
              <a:off x="1851335" y="-559080"/>
              <a:ext cx="92461" cy="160194"/>
            </a:xfrm>
            <a:custGeom>
              <a:avLst/>
              <a:gdLst/>
              <a:ahLst/>
              <a:cxnLst/>
              <a:rect l="l" t="t" r="r" b="b"/>
              <a:pathLst>
                <a:path w="611" h="1297" extrusionOk="0">
                  <a:moveTo>
                    <a:pt x="296" y="0"/>
                  </a:moveTo>
                  <a:cubicBezTo>
                    <a:pt x="156" y="0"/>
                    <a:pt x="14" y="85"/>
                    <a:pt x="10" y="263"/>
                  </a:cubicBezTo>
                  <a:cubicBezTo>
                    <a:pt x="1" y="352"/>
                    <a:pt x="27" y="431"/>
                    <a:pt x="45" y="510"/>
                  </a:cubicBezTo>
                  <a:cubicBezTo>
                    <a:pt x="72" y="608"/>
                    <a:pt x="72" y="714"/>
                    <a:pt x="98" y="802"/>
                  </a:cubicBezTo>
                  <a:cubicBezTo>
                    <a:pt x="142" y="987"/>
                    <a:pt x="169" y="1155"/>
                    <a:pt x="336" y="1270"/>
                  </a:cubicBezTo>
                  <a:cubicBezTo>
                    <a:pt x="361" y="1288"/>
                    <a:pt x="390" y="1296"/>
                    <a:pt x="420" y="1296"/>
                  </a:cubicBezTo>
                  <a:cubicBezTo>
                    <a:pt x="505" y="1296"/>
                    <a:pt x="592" y="1227"/>
                    <a:pt x="592" y="1129"/>
                  </a:cubicBezTo>
                  <a:cubicBezTo>
                    <a:pt x="584" y="996"/>
                    <a:pt x="610" y="855"/>
                    <a:pt x="601" y="714"/>
                  </a:cubicBezTo>
                  <a:cubicBezTo>
                    <a:pt x="592" y="572"/>
                    <a:pt x="557" y="422"/>
                    <a:pt x="575" y="281"/>
                  </a:cubicBezTo>
                  <a:cubicBezTo>
                    <a:pt x="598" y="98"/>
                    <a:pt x="44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rot="-1517980">
              <a:off x="2085425" y="-840626"/>
              <a:ext cx="73696" cy="166987"/>
            </a:xfrm>
            <a:custGeom>
              <a:avLst/>
              <a:gdLst/>
              <a:ahLst/>
              <a:cxnLst/>
              <a:rect l="l" t="t" r="r" b="b"/>
              <a:pathLst>
                <a:path w="487" h="1352" extrusionOk="0">
                  <a:moveTo>
                    <a:pt x="256" y="1"/>
                  </a:moveTo>
                  <a:cubicBezTo>
                    <a:pt x="155" y="1"/>
                    <a:pt x="53" y="69"/>
                    <a:pt x="36" y="207"/>
                  </a:cubicBezTo>
                  <a:cubicBezTo>
                    <a:pt x="1" y="428"/>
                    <a:pt x="45" y="675"/>
                    <a:pt x="98" y="887"/>
                  </a:cubicBezTo>
                  <a:cubicBezTo>
                    <a:pt x="133" y="1037"/>
                    <a:pt x="142" y="1284"/>
                    <a:pt x="310" y="1346"/>
                  </a:cubicBezTo>
                  <a:cubicBezTo>
                    <a:pt x="320" y="1350"/>
                    <a:pt x="331" y="1351"/>
                    <a:pt x="341" y="1351"/>
                  </a:cubicBezTo>
                  <a:cubicBezTo>
                    <a:pt x="407" y="1351"/>
                    <a:pt x="457" y="1284"/>
                    <a:pt x="442" y="1223"/>
                  </a:cubicBezTo>
                  <a:cubicBezTo>
                    <a:pt x="433" y="1152"/>
                    <a:pt x="460" y="1072"/>
                    <a:pt x="469" y="1002"/>
                  </a:cubicBezTo>
                  <a:cubicBezTo>
                    <a:pt x="469" y="922"/>
                    <a:pt x="460" y="834"/>
                    <a:pt x="451" y="755"/>
                  </a:cubicBezTo>
                  <a:cubicBezTo>
                    <a:pt x="442" y="578"/>
                    <a:pt x="486" y="401"/>
                    <a:pt x="477" y="225"/>
                  </a:cubicBezTo>
                  <a:cubicBezTo>
                    <a:pt x="468" y="76"/>
                    <a:pt x="36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rot="-1517980">
              <a:off x="2611734" y="69922"/>
              <a:ext cx="82927" cy="151425"/>
            </a:xfrm>
            <a:custGeom>
              <a:avLst/>
              <a:gdLst/>
              <a:ahLst/>
              <a:cxnLst/>
              <a:rect l="l" t="t" r="r" b="b"/>
              <a:pathLst>
                <a:path w="548" h="1226" extrusionOk="0">
                  <a:moveTo>
                    <a:pt x="296" y="1"/>
                  </a:moveTo>
                  <a:cubicBezTo>
                    <a:pt x="252" y="1"/>
                    <a:pt x="206" y="22"/>
                    <a:pt x="177" y="70"/>
                  </a:cubicBezTo>
                  <a:cubicBezTo>
                    <a:pt x="80" y="246"/>
                    <a:pt x="53" y="494"/>
                    <a:pt x="27" y="688"/>
                  </a:cubicBezTo>
                  <a:cubicBezTo>
                    <a:pt x="0" y="900"/>
                    <a:pt x="27" y="1156"/>
                    <a:pt x="274" y="1218"/>
                  </a:cubicBezTo>
                  <a:cubicBezTo>
                    <a:pt x="290" y="1223"/>
                    <a:pt x="306" y="1225"/>
                    <a:pt x="322" y="1225"/>
                  </a:cubicBezTo>
                  <a:cubicBezTo>
                    <a:pt x="415" y="1225"/>
                    <a:pt x="491" y="1141"/>
                    <a:pt x="521" y="1050"/>
                  </a:cubicBezTo>
                  <a:cubicBezTo>
                    <a:pt x="548" y="962"/>
                    <a:pt x="512" y="909"/>
                    <a:pt x="495" y="820"/>
                  </a:cubicBezTo>
                  <a:cubicBezTo>
                    <a:pt x="477" y="767"/>
                    <a:pt x="477" y="697"/>
                    <a:pt x="477" y="635"/>
                  </a:cubicBezTo>
                  <a:cubicBezTo>
                    <a:pt x="477" y="555"/>
                    <a:pt x="477" y="476"/>
                    <a:pt x="468" y="405"/>
                  </a:cubicBezTo>
                  <a:cubicBezTo>
                    <a:pt x="468" y="299"/>
                    <a:pt x="451" y="220"/>
                    <a:pt x="433" y="123"/>
                  </a:cubicBezTo>
                  <a:cubicBezTo>
                    <a:pt x="423" y="45"/>
                    <a:pt x="360"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5" name="Google Shape;3005;p10"/>
          <p:cNvSpPr txBox="1">
            <a:spLocks noGrp="1"/>
          </p:cNvSpPr>
          <p:nvPr>
            <p:ph type="title"/>
          </p:nvPr>
        </p:nvSpPr>
        <p:spPr>
          <a:xfrm>
            <a:off x="720000" y="540000"/>
            <a:ext cx="3185700" cy="2848800"/>
          </a:xfrm>
          <a:prstGeom prst="rect">
            <a:avLst/>
          </a:prstGeom>
        </p:spPr>
        <p:txBody>
          <a:bodyPr spcFirstLastPara="1" wrap="square" lIns="91425" tIns="91425" rIns="91425" bIns="91425" anchor="t" anchorCtr="0">
            <a:noAutofit/>
          </a:bodyPr>
          <a:lstStyle>
            <a:lvl1pPr lvl="0" rtl="0">
              <a:spcBef>
                <a:spcPts val="0"/>
              </a:spcBef>
              <a:spcAft>
                <a:spcPts val="0"/>
              </a:spcAft>
              <a:buSzPts val="5300"/>
              <a:buNone/>
              <a:defRPr sz="3800">
                <a:solidFill>
                  <a:srgbClr val="FFFFFF"/>
                </a:solidFill>
                <a:latin typeface="Sue Ellen Francisco"/>
                <a:ea typeface="Sue Ellen Francisco"/>
                <a:cs typeface="Sue Ellen Francisco"/>
                <a:sym typeface="Sue Ellen Francisc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3006" name="Google Shape;3006;p10"/>
          <p:cNvGrpSpPr/>
          <p:nvPr/>
        </p:nvGrpSpPr>
        <p:grpSpPr>
          <a:xfrm>
            <a:off x="7406552" y="-148216"/>
            <a:ext cx="2468842" cy="2059006"/>
            <a:chOff x="7406552" y="-148216"/>
            <a:chExt cx="2468842" cy="2059006"/>
          </a:xfrm>
        </p:grpSpPr>
        <p:sp>
          <p:nvSpPr>
            <p:cNvPr id="3007" name="Google Shape;3007;p10"/>
            <p:cNvSpPr/>
            <p:nvPr/>
          </p:nvSpPr>
          <p:spPr>
            <a:xfrm rot="2197045">
              <a:off x="7470585" y="52622"/>
              <a:ext cx="96659" cy="65540"/>
            </a:xfrm>
            <a:custGeom>
              <a:avLst/>
              <a:gdLst/>
              <a:ahLst/>
              <a:cxnLst/>
              <a:rect l="l" t="t" r="r" b="b"/>
              <a:pathLst>
                <a:path w="1053" h="714" extrusionOk="0">
                  <a:moveTo>
                    <a:pt x="268" y="0"/>
                  </a:moveTo>
                  <a:cubicBezTo>
                    <a:pt x="108" y="0"/>
                    <a:pt x="0" y="78"/>
                    <a:pt x="54" y="273"/>
                  </a:cubicBezTo>
                  <a:cubicBezTo>
                    <a:pt x="120" y="507"/>
                    <a:pt x="524" y="714"/>
                    <a:pt x="786" y="714"/>
                  </a:cubicBezTo>
                  <a:cubicBezTo>
                    <a:pt x="945" y="714"/>
                    <a:pt x="1052" y="637"/>
                    <a:pt x="998" y="445"/>
                  </a:cubicBezTo>
                  <a:cubicBezTo>
                    <a:pt x="933" y="208"/>
                    <a:pt x="530"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rot="2197045">
              <a:off x="7418896" y="-124277"/>
              <a:ext cx="96292" cy="73250"/>
            </a:xfrm>
            <a:custGeom>
              <a:avLst/>
              <a:gdLst/>
              <a:ahLst/>
              <a:cxnLst/>
              <a:rect l="l" t="t" r="r" b="b"/>
              <a:pathLst>
                <a:path w="1049" h="798" extrusionOk="0">
                  <a:moveTo>
                    <a:pt x="328" y="1"/>
                  </a:moveTo>
                  <a:cubicBezTo>
                    <a:pt x="246" y="1"/>
                    <a:pt x="176" y="33"/>
                    <a:pt x="139" y="118"/>
                  </a:cubicBezTo>
                  <a:cubicBezTo>
                    <a:pt x="129" y="133"/>
                    <a:pt x="124" y="152"/>
                    <a:pt x="115" y="166"/>
                  </a:cubicBezTo>
                  <a:cubicBezTo>
                    <a:pt x="0" y="433"/>
                    <a:pt x="334" y="652"/>
                    <a:pt x="534" y="743"/>
                  </a:cubicBezTo>
                  <a:cubicBezTo>
                    <a:pt x="613" y="776"/>
                    <a:pt x="691" y="797"/>
                    <a:pt x="768" y="797"/>
                  </a:cubicBezTo>
                  <a:cubicBezTo>
                    <a:pt x="845" y="797"/>
                    <a:pt x="920" y="776"/>
                    <a:pt x="992" y="724"/>
                  </a:cubicBezTo>
                  <a:cubicBezTo>
                    <a:pt x="1049" y="685"/>
                    <a:pt x="1044" y="628"/>
                    <a:pt x="1020" y="576"/>
                  </a:cubicBezTo>
                  <a:cubicBezTo>
                    <a:pt x="1025" y="480"/>
                    <a:pt x="982" y="380"/>
                    <a:pt x="915" y="314"/>
                  </a:cubicBezTo>
                  <a:cubicBezTo>
                    <a:pt x="896" y="295"/>
                    <a:pt x="873" y="271"/>
                    <a:pt x="853" y="252"/>
                  </a:cubicBezTo>
                  <a:cubicBezTo>
                    <a:pt x="767" y="169"/>
                    <a:pt x="515"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rot="2197045">
              <a:off x="7622127" y="-117327"/>
              <a:ext cx="128237" cy="74535"/>
            </a:xfrm>
            <a:custGeom>
              <a:avLst/>
              <a:gdLst/>
              <a:ahLst/>
              <a:cxnLst/>
              <a:rect l="l" t="t" r="r" b="b"/>
              <a:pathLst>
                <a:path w="1397" h="812" extrusionOk="0">
                  <a:moveTo>
                    <a:pt x="405" y="1"/>
                  </a:moveTo>
                  <a:cubicBezTo>
                    <a:pt x="325" y="1"/>
                    <a:pt x="248" y="24"/>
                    <a:pt x="182" y="77"/>
                  </a:cubicBezTo>
                  <a:cubicBezTo>
                    <a:pt x="167" y="92"/>
                    <a:pt x="153" y="101"/>
                    <a:pt x="143" y="111"/>
                  </a:cubicBezTo>
                  <a:cubicBezTo>
                    <a:pt x="0" y="220"/>
                    <a:pt x="67" y="420"/>
                    <a:pt x="177" y="530"/>
                  </a:cubicBezTo>
                  <a:cubicBezTo>
                    <a:pt x="172" y="544"/>
                    <a:pt x="172" y="554"/>
                    <a:pt x="167" y="563"/>
                  </a:cubicBezTo>
                  <a:cubicBezTo>
                    <a:pt x="141" y="677"/>
                    <a:pt x="331" y="812"/>
                    <a:pt x="463" y="812"/>
                  </a:cubicBezTo>
                  <a:cubicBezTo>
                    <a:pt x="497" y="812"/>
                    <a:pt x="527" y="803"/>
                    <a:pt x="549" y="783"/>
                  </a:cubicBezTo>
                  <a:cubicBezTo>
                    <a:pt x="553" y="778"/>
                    <a:pt x="558" y="773"/>
                    <a:pt x="563" y="768"/>
                  </a:cubicBezTo>
                  <a:cubicBezTo>
                    <a:pt x="622" y="786"/>
                    <a:pt x="678" y="798"/>
                    <a:pt x="737" y="798"/>
                  </a:cubicBezTo>
                  <a:cubicBezTo>
                    <a:pt x="759" y="798"/>
                    <a:pt x="782" y="796"/>
                    <a:pt x="806" y="792"/>
                  </a:cubicBezTo>
                  <a:cubicBezTo>
                    <a:pt x="1396" y="715"/>
                    <a:pt x="851" y="1"/>
                    <a:pt x="4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rot="2197045">
              <a:off x="7822151" y="38536"/>
              <a:ext cx="101616" cy="69487"/>
            </a:xfrm>
            <a:custGeom>
              <a:avLst/>
              <a:gdLst/>
              <a:ahLst/>
              <a:cxnLst/>
              <a:rect l="l" t="t" r="r" b="b"/>
              <a:pathLst>
                <a:path w="1107" h="757" extrusionOk="0">
                  <a:moveTo>
                    <a:pt x="335" y="1"/>
                  </a:moveTo>
                  <a:cubicBezTo>
                    <a:pt x="255" y="1"/>
                    <a:pt x="186" y="22"/>
                    <a:pt x="139" y="70"/>
                  </a:cubicBezTo>
                  <a:cubicBezTo>
                    <a:pt x="115" y="84"/>
                    <a:pt x="100" y="108"/>
                    <a:pt x="91" y="137"/>
                  </a:cubicBezTo>
                  <a:cubicBezTo>
                    <a:pt x="86" y="156"/>
                    <a:pt x="86" y="184"/>
                    <a:pt x="81" y="208"/>
                  </a:cubicBezTo>
                  <a:lnTo>
                    <a:pt x="77" y="208"/>
                  </a:lnTo>
                  <a:cubicBezTo>
                    <a:pt x="0" y="308"/>
                    <a:pt x="134" y="475"/>
                    <a:pt x="210" y="532"/>
                  </a:cubicBezTo>
                  <a:cubicBezTo>
                    <a:pt x="369" y="649"/>
                    <a:pt x="555" y="756"/>
                    <a:pt x="755" y="756"/>
                  </a:cubicBezTo>
                  <a:cubicBezTo>
                    <a:pt x="759" y="756"/>
                    <a:pt x="763" y="756"/>
                    <a:pt x="768" y="756"/>
                  </a:cubicBezTo>
                  <a:cubicBezTo>
                    <a:pt x="1001" y="752"/>
                    <a:pt x="1106" y="561"/>
                    <a:pt x="992" y="361"/>
                  </a:cubicBezTo>
                  <a:cubicBezTo>
                    <a:pt x="889" y="179"/>
                    <a:pt x="568"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rot="2197045">
              <a:off x="7638785" y="107422"/>
              <a:ext cx="78392" cy="62327"/>
            </a:xfrm>
            <a:custGeom>
              <a:avLst/>
              <a:gdLst/>
              <a:ahLst/>
              <a:cxnLst/>
              <a:rect l="l" t="t" r="r" b="b"/>
              <a:pathLst>
                <a:path w="854" h="679" extrusionOk="0">
                  <a:moveTo>
                    <a:pt x="304" y="0"/>
                  </a:moveTo>
                  <a:cubicBezTo>
                    <a:pt x="214" y="0"/>
                    <a:pt x="130" y="35"/>
                    <a:pt x="68" y="119"/>
                  </a:cubicBezTo>
                  <a:cubicBezTo>
                    <a:pt x="1" y="204"/>
                    <a:pt x="72" y="300"/>
                    <a:pt x="163" y="376"/>
                  </a:cubicBezTo>
                  <a:cubicBezTo>
                    <a:pt x="173" y="390"/>
                    <a:pt x="177" y="404"/>
                    <a:pt x="187" y="419"/>
                  </a:cubicBezTo>
                  <a:cubicBezTo>
                    <a:pt x="251" y="512"/>
                    <a:pt x="486" y="678"/>
                    <a:pt x="650" y="678"/>
                  </a:cubicBezTo>
                  <a:cubicBezTo>
                    <a:pt x="730" y="678"/>
                    <a:pt x="793" y="639"/>
                    <a:pt x="811" y="533"/>
                  </a:cubicBezTo>
                  <a:cubicBezTo>
                    <a:pt x="853" y="280"/>
                    <a:pt x="558"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rot="2197045">
              <a:off x="7670897" y="504091"/>
              <a:ext cx="107124" cy="75729"/>
            </a:xfrm>
            <a:custGeom>
              <a:avLst/>
              <a:gdLst/>
              <a:ahLst/>
              <a:cxnLst/>
              <a:rect l="l" t="t" r="r" b="b"/>
              <a:pathLst>
                <a:path w="1167" h="825" extrusionOk="0">
                  <a:moveTo>
                    <a:pt x="388" y="0"/>
                  </a:moveTo>
                  <a:cubicBezTo>
                    <a:pt x="203" y="0"/>
                    <a:pt x="0" y="92"/>
                    <a:pt x="66" y="317"/>
                  </a:cubicBezTo>
                  <a:cubicBezTo>
                    <a:pt x="137" y="584"/>
                    <a:pt x="433" y="770"/>
                    <a:pt x="690" y="818"/>
                  </a:cubicBezTo>
                  <a:cubicBezTo>
                    <a:pt x="718" y="822"/>
                    <a:pt x="748" y="825"/>
                    <a:pt x="778" y="825"/>
                  </a:cubicBezTo>
                  <a:cubicBezTo>
                    <a:pt x="963" y="825"/>
                    <a:pt x="1167" y="733"/>
                    <a:pt x="1105" y="503"/>
                  </a:cubicBezTo>
                  <a:cubicBezTo>
                    <a:pt x="1029" y="241"/>
                    <a:pt x="733" y="55"/>
                    <a:pt x="476" y="7"/>
                  </a:cubicBezTo>
                  <a:cubicBezTo>
                    <a:pt x="448" y="3"/>
                    <a:pt x="418" y="0"/>
                    <a:pt x="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rot="2197045">
              <a:off x="8009857" y="686769"/>
              <a:ext cx="107399" cy="72791"/>
            </a:xfrm>
            <a:custGeom>
              <a:avLst/>
              <a:gdLst/>
              <a:ahLst/>
              <a:cxnLst/>
              <a:rect l="l" t="t" r="r" b="b"/>
              <a:pathLst>
                <a:path w="1170" h="793" extrusionOk="0">
                  <a:moveTo>
                    <a:pt x="367" y="0"/>
                  </a:moveTo>
                  <a:cubicBezTo>
                    <a:pt x="187" y="0"/>
                    <a:pt x="77" y="127"/>
                    <a:pt x="105" y="305"/>
                  </a:cubicBezTo>
                  <a:cubicBezTo>
                    <a:pt x="100" y="310"/>
                    <a:pt x="95" y="315"/>
                    <a:pt x="86" y="343"/>
                  </a:cubicBezTo>
                  <a:cubicBezTo>
                    <a:pt x="67" y="401"/>
                    <a:pt x="33" y="444"/>
                    <a:pt x="19" y="506"/>
                  </a:cubicBezTo>
                  <a:cubicBezTo>
                    <a:pt x="0" y="582"/>
                    <a:pt x="114" y="658"/>
                    <a:pt x="172" y="677"/>
                  </a:cubicBezTo>
                  <a:cubicBezTo>
                    <a:pt x="386" y="744"/>
                    <a:pt x="605" y="782"/>
                    <a:pt x="829" y="791"/>
                  </a:cubicBezTo>
                  <a:cubicBezTo>
                    <a:pt x="837" y="792"/>
                    <a:pt x="844" y="792"/>
                    <a:pt x="851" y="792"/>
                  </a:cubicBezTo>
                  <a:cubicBezTo>
                    <a:pt x="1078" y="792"/>
                    <a:pt x="1169" y="571"/>
                    <a:pt x="1058" y="382"/>
                  </a:cubicBezTo>
                  <a:cubicBezTo>
                    <a:pt x="915" y="134"/>
                    <a:pt x="663" y="5"/>
                    <a:pt x="377" y="0"/>
                  </a:cubicBezTo>
                  <a:cubicBezTo>
                    <a:pt x="373" y="0"/>
                    <a:pt x="370"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0"/>
            <p:cNvSpPr/>
            <p:nvPr/>
          </p:nvSpPr>
          <p:spPr>
            <a:xfrm rot="2197045">
              <a:off x="9526387" y="134623"/>
              <a:ext cx="117405" cy="71047"/>
            </a:xfrm>
            <a:custGeom>
              <a:avLst/>
              <a:gdLst/>
              <a:ahLst/>
              <a:cxnLst/>
              <a:rect l="l" t="t" r="r" b="b"/>
              <a:pathLst>
                <a:path w="1279" h="774" extrusionOk="0">
                  <a:moveTo>
                    <a:pt x="435" y="1"/>
                  </a:moveTo>
                  <a:cubicBezTo>
                    <a:pt x="176" y="1"/>
                    <a:pt x="0" y="223"/>
                    <a:pt x="234" y="491"/>
                  </a:cubicBezTo>
                  <a:cubicBezTo>
                    <a:pt x="320" y="589"/>
                    <a:pt x="647" y="773"/>
                    <a:pt x="872" y="773"/>
                  </a:cubicBezTo>
                  <a:cubicBezTo>
                    <a:pt x="996" y="773"/>
                    <a:pt x="1090" y="718"/>
                    <a:pt x="1097" y="562"/>
                  </a:cubicBezTo>
                  <a:cubicBezTo>
                    <a:pt x="1099" y="550"/>
                    <a:pt x="1098" y="544"/>
                    <a:pt x="1095" y="544"/>
                  </a:cubicBezTo>
                  <a:cubicBezTo>
                    <a:pt x="1094" y="544"/>
                    <a:pt x="1094" y="544"/>
                    <a:pt x="1094" y="544"/>
                  </a:cubicBezTo>
                  <a:lnTo>
                    <a:pt x="1094" y="544"/>
                  </a:lnTo>
                  <a:cubicBezTo>
                    <a:pt x="1278" y="315"/>
                    <a:pt x="788" y="71"/>
                    <a:pt x="611" y="62"/>
                  </a:cubicBezTo>
                  <a:cubicBezTo>
                    <a:pt x="668" y="62"/>
                    <a:pt x="673" y="57"/>
                    <a:pt x="634" y="43"/>
                  </a:cubicBezTo>
                  <a:cubicBezTo>
                    <a:pt x="566" y="14"/>
                    <a:pt x="498" y="1"/>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0"/>
            <p:cNvSpPr/>
            <p:nvPr/>
          </p:nvSpPr>
          <p:spPr>
            <a:xfrm rot="2197045">
              <a:off x="9784928" y="281044"/>
              <a:ext cx="80871" cy="58931"/>
            </a:xfrm>
            <a:custGeom>
              <a:avLst/>
              <a:gdLst/>
              <a:ahLst/>
              <a:cxnLst/>
              <a:rect l="l" t="t" r="r" b="b"/>
              <a:pathLst>
                <a:path w="881" h="642" extrusionOk="0">
                  <a:moveTo>
                    <a:pt x="275" y="0"/>
                  </a:moveTo>
                  <a:cubicBezTo>
                    <a:pt x="178" y="0"/>
                    <a:pt x="100" y="42"/>
                    <a:pt x="72" y="144"/>
                  </a:cubicBezTo>
                  <a:cubicBezTo>
                    <a:pt x="0" y="403"/>
                    <a:pt x="385" y="641"/>
                    <a:pt x="644" y="641"/>
                  </a:cubicBezTo>
                  <a:cubicBezTo>
                    <a:pt x="762" y="641"/>
                    <a:pt x="853" y="592"/>
                    <a:pt x="864" y="473"/>
                  </a:cubicBezTo>
                  <a:cubicBezTo>
                    <a:pt x="881" y="259"/>
                    <a:pt x="519"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rot="2197045">
              <a:off x="9621415" y="582181"/>
              <a:ext cx="96201" cy="57829"/>
            </a:xfrm>
            <a:custGeom>
              <a:avLst/>
              <a:gdLst/>
              <a:ahLst/>
              <a:cxnLst/>
              <a:rect l="l" t="t" r="r" b="b"/>
              <a:pathLst>
                <a:path w="1048" h="630" extrusionOk="0">
                  <a:moveTo>
                    <a:pt x="383" y="1"/>
                  </a:moveTo>
                  <a:cubicBezTo>
                    <a:pt x="129" y="1"/>
                    <a:pt x="0" y="248"/>
                    <a:pt x="285" y="439"/>
                  </a:cubicBezTo>
                  <a:lnTo>
                    <a:pt x="338" y="477"/>
                  </a:lnTo>
                  <a:cubicBezTo>
                    <a:pt x="424" y="535"/>
                    <a:pt x="596" y="630"/>
                    <a:pt x="740" y="630"/>
                  </a:cubicBezTo>
                  <a:cubicBezTo>
                    <a:pt x="819" y="630"/>
                    <a:pt x="890" y="602"/>
                    <a:pt x="933" y="525"/>
                  </a:cubicBezTo>
                  <a:cubicBezTo>
                    <a:pt x="1048" y="320"/>
                    <a:pt x="743" y="91"/>
                    <a:pt x="581" y="43"/>
                  </a:cubicBezTo>
                  <a:cubicBezTo>
                    <a:pt x="562" y="34"/>
                    <a:pt x="542" y="29"/>
                    <a:pt x="523" y="24"/>
                  </a:cubicBezTo>
                  <a:cubicBezTo>
                    <a:pt x="474" y="8"/>
                    <a:pt x="427" y="1"/>
                    <a:pt x="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rot="2197045">
              <a:off x="9163270" y="331218"/>
              <a:ext cx="129247" cy="72057"/>
            </a:xfrm>
            <a:custGeom>
              <a:avLst/>
              <a:gdLst/>
              <a:ahLst/>
              <a:cxnLst/>
              <a:rect l="l" t="t" r="r" b="b"/>
              <a:pathLst>
                <a:path w="1408" h="785" extrusionOk="0">
                  <a:moveTo>
                    <a:pt x="474" y="0"/>
                  </a:moveTo>
                  <a:cubicBezTo>
                    <a:pt x="377" y="0"/>
                    <a:pt x="282" y="12"/>
                    <a:pt x="196" y="46"/>
                  </a:cubicBezTo>
                  <a:cubicBezTo>
                    <a:pt x="187" y="50"/>
                    <a:pt x="177" y="55"/>
                    <a:pt x="168" y="55"/>
                  </a:cubicBezTo>
                  <a:cubicBezTo>
                    <a:pt x="158" y="65"/>
                    <a:pt x="144" y="65"/>
                    <a:pt x="130" y="69"/>
                  </a:cubicBezTo>
                  <a:cubicBezTo>
                    <a:pt x="1" y="146"/>
                    <a:pt x="11" y="270"/>
                    <a:pt x="92" y="389"/>
                  </a:cubicBezTo>
                  <a:cubicBezTo>
                    <a:pt x="92" y="398"/>
                    <a:pt x="92" y="403"/>
                    <a:pt x="96" y="413"/>
                  </a:cubicBezTo>
                  <a:cubicBezTo>
                    <a:pt x="101" y="422"/>
                    <a:pt x="115" y="427"/>
                    <a:pt x="120" y="441"/>
                  </a:cubicBezTo>
                  <a:cubicBezTo>
                    <a:pt x="250" y="635"/>
                    <a:pt x="505" y="785"/>
                    <a:pt x="733" y="785"/>
                  </a:cubicBezTo>
                  <a:cubicBezTo>
                    <a:pt x="740" y="785"/>
                    <a:pt x="747" y="785"/>
                    <a:pt x="754" y="784"/>
                  </a:cubicBezTo>
                  <a:cubicBezTo>
                    <a:pt x="992" y="770"/>
                    <a:pt x="1121" y="613"/>
                    <a:pt x="1264" y="446"/>
                  </a:cubicBezTo>
                  <a:cubicBezTo>
                    <a:pt x="1407" y="279"/>
                    <a:pt x="1026" y="55"/>
                    <a:pt x="911" y="41"/>
                  </a:cubicBezTo>
                  <a:cubicBezTo>
                    <a:pt x="776" y="27"/>
                    <a:pt x="622" y="0"/>
                    <a:pt x="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rot="2197045">
              <a:off x="9515774" y="323191"/>
              <a:ext cx="115661" cy="81695"/>
            </a:xfrm>
            <a:custGeom>
              <a:avLst/>
              <a:gdLst/>
              <a:ahLst/>
              <a:cxnLst/>
              <a:rect l="l" t="t" r="r" b="b"/>
              <a:pathLst>
                <a:path w="1260" h="890" extrusionOk="0">
                  <a:moveTo>
                    <a:pt x="416" y="0"/>
                  </a:moveTo>
                  <a:cubicBezTo>
                    <a:pt x="215" y="0"/>
                    <a:pt x="1" y="101"/>
                    <a:pt x="66" y="342"/>
                  </a:cubicBezTo>
                  <a:cubicBezTo>
                    <a:pt x="147" y="633"/>
                    <a:pt x="466" y="833"/>
                    <a:pt x="743" y="881"/>
                  </a:cubicBezTo>
                  <a:cubicBezTo>
                    <a:pt x="776" y="886"/>
                    <a:pt x="810" y="889"/>
                    <a:pt x="845" y="889"/>
                  </a:cubicBezTo>
                  <a:cubicBezTo>
                    <a:pt x="1048" y="889"/>
                    <a:pt x="1260" y="791"/>
                    <a:pt x="1191" y="547"/>
                  </a:cubicBezTo>
                  <a:cubicBezTo>
                    <a:pt x="1115" y="261"/>
                    <a:pt x="790" y="61"/>
                    <a:pt x="514" y="9"/>
                  </a:cubicBezTo>
                  <a:cubicBezTo>
                    <a:pt x="483" y="3"/>
                    <a:pt x="449" y="0"/>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rot="2197045">
              <a:off x="9398644" y="530545"/>
              <a:ext cx="95466" cy="67559"/>
            </a:xfrm>
            <a:custGeom>
              <a:avLst/>
              <a:gdLst/>
              <a:ahLst/>
              <a:cxnLst/>
              <a:rect l="l" t="t" r="r" b="b"/>
              <a:pathLst>
                <a:path w="1040" h="736" extrusionOk="0">
                  <a:moveTo>
                    <a:pt x="341" y="1"/>
                  </a:moveTo>
                  <a:cubicBezTo>
                    <a:pt x="176" y="1"/>
                    <a:pt x="1" y="86"/>
                    <a:pt x="58" y="285"/>
                  </a:cubicBezTo>
                  <a:cubicBezTo>
                    <a:pt x="120" y="523"/>
                    <a:pt x="387" y="690"/>
                    <a:pt x="615" y="728"/>
                  </a:cubicBezTo>
                  <a:cubicBezTo>
                    <a:pt x="642" y="733"/>
                    <a:pt x="670" y="736"/>
                    <a:pt x="699" y="736"/>
                  </a:cubicBezTo>
                  <a:cubicBezTo>
                    <a:pt x="864" y="736"/>
                    <a:pt x="1039" y="651"/>
                    <a:pt x="982" y="452"/>
                  </a:cubicBezTo>
                  <a:cubicBezTo>
                    <a:pt x="916" y="213"/>
                    <a:pt x="653" y="51"/>
                    <a:pt x="425" y="8"/>
                  </a:cubicBezTo>
                  <a:cubicBezTo>
                    <a:pt x="398" y="3"/>
                    <a:pt x="370" y="1"/>
                    <a:pt x="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rot="2197045">
              <a:off x="9252383" y="504297"/>
              <a:ext cx="118323" cy="71873"/>
            </a:xfrm>
            <a:custGeom>
              <a:avLst/>
              <a:gdLst/>
              <a:ahLst/>
              <a:cxnLst/>
              <a:rect l="l" t="t" r="r" b="b"/>
              <a:pathLst>
                <a:path w="1289" h="783" extrusionOk="0">
                  <a:moveTo>
                    <a:pt x="491" y="0"/>
                  </a:moveTo>
                  <a:cubicBezTo>
                    <a:pt x="0" y="0"/>
                    <a:pt x="351" y="520"/>
                    <a:pt x="560" y="648"/>
                  </a:cubicBezTo>
                  <a:cubicBezTo>
                    <a:pt x="569" y="658"/>
                    <a:pt x="583" y="668"/>
                    <a:pt x="603" y="677"/>
                  </a:cubicBezTo>
                  <a:cubicBezTo>
                    <a:pt x="684" y="730"/>
                    <a:pt x="843" y="783"/>
                    <a:pt x="984" y="783"/>
                  </a:cubicBezTo>
                  <a:cubicBezTo>
                    <a:pt x="1123" y="783"/>
                    <a:pt x="1246" y="731"/>
                    <a:pt x="1260" y="577"/>
                  </a:cubicBezTo>
                  <a:cubicBezTo>
                    <a:pt x="1289" y="234"/>
                    <a:pt x="817" y="5"/>
                    <a:pt x="541" y="0"/>
                  </a:cubicBezTo>
                  <a:cubicBezTo>
                    <a:pt x="536" y="2"/>
                    <a:pt x="531" y="2"/>
                    <a:pt x="526" y="2"/>
                  </a:cubicBezTo>
                  <a:cubicBezTo>
                    <a:pt x="517" y="2"/>
                    <a:pt x="507" y="0"/>
                    <a:pt x="498" y="0"/>
                  </a:cubicBezTo>
                  <a:cubicBezTo>
                    <a:pt x="495" y="0"/>
                    <a:pt x="493" y="0"/>
                    <a:pt x="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rot="2197045">
              <a:off x="9331759" y="158152"/>
              <a:ext cx="87847" cy="59390"/>
            </a:xfrm>
            <a:custGeom>
              <a:avLst/>
              <a:gdLst/>
              <a:ahLst/>
              <a:cxnLst/>
              <a:rect l="l" t="t" r="r" b="b"/>
              <a:pathLst>
                <a:path w="957" h="647" extrusionOk="0">
                  <a:moveTo>
                    <a:pt x="243" y="0"/>
                  </a:moveTo>
                  <a:cubicBezTo>
                    <a:pt x="98" y="0"/>
                    <a:pt x="1" y="70"/>
                    <a:pt x="49" y="246"/>
                  </a:cubicBezTo>
                  <a:cubicBezTo>
                    <a:pt x="108" y="459"/>
                    <a:pt x="474" y="646"/>
                    <a:pt x="712" y="646"/>
                  </a:cubicBezTo>
                  <a:cubicBezTo>
                    <a:pt x="858" y="646"/>
                    <a:pt x="956" y="576"/>
                    <a:pt x="907" y="399"/>
                  </a:cubicBezTo>
                  <a:cubicBezTo>
                    <a:pt x="848" y="189"/>
                    <a:pt x="481" y="0"/>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rot="2197045">
              <a:off x="8702342" y="1789771"/>
              <a:ext cx="122546" cy="93720"/>
            </a:xfrm>
            <a:custGeom>
              <a:avLst/>
              <a:gdLst/>
              <a:ahLst/>
              <a:cxnLst/>
              <a:rect l="l" t="t" r="r" b="b"/>
              <a:pathLst>
                <a:path w="1335" h="1021" extrusionOk="0">
                  <a:moveTo>
                    <a:pt x="507" y="1"/>
                  </a:moveTo>
                  <a:cubicBezTo>
                    <a:pt x="399" y="1"/>
                    <a:pt x="294" y="35"/>
                    <a:pt x="205" y="113"/>
                  </a:cubicBezTo>
                  <a:cubicBezTo>
                    <a:pt x="0" y="289"/>
                    <a:pt x="138" y="494"/>
                    <a:pt x="338" y="647"/>
                  </a:cubicBezTo>
                  <a:cubicBezTo>
                    <a:pt x="466" y="796"/>
                    <a:pt x="817" y="1021"/>
                    <a:pt x="1059" y="1021"/>
                  </a:cubicBezTo>
                  <a:cubicBezTo>
                    <a:pt x="1187" y="1021"/>
                    <a:pt x="1285" y="957"/>
                    <a:pt x="1301" y="785"/>
                  </a:cubicBezTo>
                  <a:cubicBezTo>
                    <a:pt x="1335" y="428"/>
                    <a:pt x="895" y="1"/>
                    <a:pt x="5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rot="2197045">
              <a:off x="8538749" y="1721957"/>
              <a:ext cx="63430" cy="55718"/>
            </a:xfrm>
            <a:custGeom>
              <a:avLst/>
              <a:gdLst/>
              <a:ahLst/>
              <a:cxnLst/>
              <a:rect l="l" t="t" r="r" b="b"/>
              <a:pathLst>
                <a:path w="691" h="607" extrusionOk="0">
                  <a:moveTo>
                    <a:pt x="205" y="1"/>
                  </a:moveTo>
                  <a:cubicBezTo>
                    <a:pt x="137" y="1"/>
                    <a:pt x="78" y="23"/>
                    <a:pt x="48" y="87"/>
                  </a:cubicBezTo>
                  <a:cubicBezTo>
                    <a:pt x="48" y="82"/>
                    <a:pt x="48" y="72"/>
                    <a:pt x="48" y="68"/>
                  </a:cubicBezTo>
                  <a:cubicBezTo>
                    <a:pt x="39" y="82"/>
                    <a:pt x="39" y="96"/>
                    <a:pt x="39" y="106"/>
                  </a:cubicBezTo>
                  <a:cubicBezTo>
                    <a:pt x="39" y="110"/>
                    <a:pt x="36" y="113"/>
                    <a:pt x="35" y="117"/>
                  </a:cubicBezTo>
                  <a:lnTo>
                    <a:pt x="35" y="117"/>
                  </a:lnTo>
                  <a:cubicBezTo>
                    <a:pt x="36" y="110"/>
                    <a:pt x="36" y="106"/>
                    <a:pt x="35" y="106"/>
                  </a:cubicBezTo>
                  <a:lnTo>
                    <a:pt x="35" y="106"/>
                  </a:lnTo>
                  <a:cubicBezTo>
                    <a:pt x="32" y="106"/>
                    <a:pt x="10" y="182"/>
                    <a:pt x="10" y="182"/>
                  </a:cubicBezTo>
                  <a:cubicBezTo>
                    <a:pt x="1" y="230"/>
                    <a:pt x="29" y="268"/>
                    <a:pt x="67" y="296"/>
                  </a:cubicBezTo>
                  <a:cubicBezTo>
                    <a:pt x="77" y="320"/>
                    <a:pt x="91" y="344"/>
                    <a:pt x="101" y="368"/>
                  </a:cubicBezTo>
                  <a:cubicBezTo>
                    <a:pt x="146" y="452"/>
                    <a:pt x="401" y="607"/>
                    <a:pt x="560" y="607"/>
                  </a:cubicBezTo>
                  <a:cubicBezTo>
                    <a:pt x="636" y="607"/>
                    <a:pt x="690" y="571"/>
                    <a:pt x="687" y="473"/>
                  </a:cubicBezTo>
                  <a:cubicBezTo>
                    <a:pt x="682" y="234"/>
                    <a:pt x="506" y="44"/>
                    <a:pt x="263" y="6"/>
                  </a:cubicBezTo>
                  <a:cubicBezTo>
                    <a:pt x="243" y="3"/>
                    <a:pt x="224"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rot="2197045">
              <a:off x="8666953" y="1373128"/>
              <a:ext cx="99872" cy="83072"/>
            </a:xfrm>
            <a:custGeom>
              <a:avLst/>
              <a:gdLst/>
              <a:ahLst/>
              <a:cxnLst/>
              <a:rect l="l" t="t" r="r" b="b"/>
              <a:pathLst>
                <a:path w="1088" h="905" extrusionOk="0">
                  <a:moveTo>
                    <a:pt x="348" y="0"/>
                  </a:moveTo>
                  <a:cubicBezTo>
                    <a:pt x="76" y="0"/>
                    <a:pt x="1" y="244"/>
                    <a:pt x="177" y="476"/>
                  </a:cubicBezTo>
                  <a:cubicBezTo>
                    <a:pt x="210" y="514"/>
                    <a:pt x="239" y="562"/>
                    <a:pt x="258" y="610"/>
                  </a:cubicBezTo>
                  <a:cubicBezTo>
                    <a:pt x="316" y="713"/>
                    <a:pt x="623" y="904"/>
                    <a:pt x="818" y="904"/>
                  </a:cubicBezTo>
                  <a:cubicBezTo>
                    <a:pt x="912" y="904"/>
                    <a:pt x="981" y="860"/>
                    <a:pt x="982" y="738"/>
                  </a:cubicBezTo>
                  <a:cubicBezTo>
                    <a:pt x="982" y="700"/>
                    <a:pt x="982" y="662"/>
                    <a:pt x="987" y="624"/>
                  </a:cubicBezTo>
                  <a:cubicBezTo>
                    <a:pt x="1087" y="310"/>
                    <a:pt x="711" y="57"/>
                    <a:pt x="444" y="9"/>
                  </a:cubicBezTo>
                  <a:cubicBezTo>
                    <a:pt x="410" y="3"/>
                    <a:pt x="378" y="0"/>
                    <a:pt x="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rot="2197045">
              <a:off x="8938805" y="1561283"/>
              <a:ext cx="105931" cy="74719"/>
            </a:xfrm>
            <a:custGeom>
              <a:avLst/>
              <a:gdLst/>
              <a:ahLst/>
              <a:cxnLst/>
              <a:rect l="l" t="t" r="r" b="b"/>
              <a:pathLst>
                <a:path w="1154" h="814" extrusionOk="0">
                  <a:moveTo>
                    <a:pt x="261" y="0"/>
                  </a:moveTo>
                  <a:cubicBezTo>
                    <a:pt x="88" y="0"/>
                    <a:pt x="1" y="160"/>
                    <a:pt x="71" y="313"/>
                  </a:cubicBezTo>
                  <a:cubicBezTo>
                    <a:pt x="29" y="556"/>
                    <a:pt x="553" y="814"/>
                    <a:pt x="729" y="814"/>
                  </a:cubicBezTo>
                  <a:cubicBezTo>
                    <a:pt x="732" y="814"/>
                    <a:pt x="735" y="813"/>
                    <a:pt x="738" y="813"/>
                  </a:cubicBezTo>
                  <a:cubicBezTo>
                    <a:pt x="824" y="809"/>
                    <a:pt x="910" y="804"/>
                    <a:pt x="981" y="742"/>
                  </a:cubicBezTo>
                  <a:cubicBezTo>
                    <a:pt x="1153" y="594"/>
                    <a:pt x="1005" y="341"/>
                    <a:pt x="853" y="237"/>
                  </a:cubicBezTo>
                  <a:cubicBezTo>
                    <a:pt x="691" y="122"/>
                    <a:pt x="538" y="65"/>
                    <a:pt x="348" y="13"/>
                  </a:cubicBezTo>
                  <a:cubicBezTo>
                    <a:pt x="317" y="4"/>
                    <a:pt x="288" y="0"/>
                    <a:pt x="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rot="2197045">
              <a:off x="8736210" y="1592546"/>
              <a:ext cx="119516" cy="68844"/>
            </a:xfrm>
            <a:custGeom>
              <a:avLst/>
              <a:gdLst/>
              <a:ahLst/>
              <a:cxnLst/>
              <a:rect l="l" t="t" r="r" b="b"/>
              <a:pathLst>
                <a:path w="1302" h="750" extrusionOk="0">
                  <a:moveTo>
                    <a:pt x="358" y="1"/>
                  </a:moveTo>
                  <a:cubicBezTo>
                    <a:pt x="280" y="1"/>
                    <a:pt x="209" y="26"/>
                    <a:pt x="157" y="95"/>
                  </a:cubicBezTo>
                  <a:cubicBezTo>
                    <a:pt x="0" y="305"/>
                    <a:pt x="286" y="567"/>
                    <a:pt x="453" y="648"/>
                  </a:cubicBezTo>
                  <a:cubicBezTo>
                    <a:pt x="549" y="695"/>
                    <a:pt x="679" y="749"/>
                    <a:pt x="800" y="749"/>
                  </a:cubicBezTo>
                  <a:cubicBezTo>
                    <a:pt x="865" y="749"/>
                    <a:pt x="928" y="733"/>
                    <a:pt x="982" y="691"/>
                  </a:cubicBezTo>
                  <a:cubicBezTo>
                    <a:pt x="1011" y="672"/>
                    <a:pt x="1034" y="653"/>
                    <a:pt x="1058" y="629"/>
                  </a:cubicBezTo>
                  <a:cubicBezTo>
                    <a:pt x="1301" y="396"/>
                    <a:pt x="853" y="62"/>
                    <a:pt x="634" y="48"/>
                  </a:cubicBezTo>
                  <a:cubicBezTo>
                    <a:pt x="596" y="43"/>
                    <a:pt x="558" y="38"/>
                    <a:pt x="515" y="29"/>
                  </a:cubicBezTo>
                  <a:cubicBezTo>
                    <a:pt x="462" y="12"/>
                    <a:pt x="409"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rot="2197045">
              <a:off x="8492975" y="1489229"/>
              <a:ext cx="130532" cy="63612"/>
            </a:xfrm>
            <a:custGeom>
              <a:avLst/>
              <a:gdLst/>
              <a:ahLst/>
              <a:cxnLst/>
              <a:rect l="l" t="t" r="r" b="b"/>
              <a:pathLst>
                <a:path w="1422" h="693" extrusionOk="0">
                  <a:moveTo>
                    <a:pt x="445" y="1"/>
                  </a:moveTo>
                  <a:cubicBezTo>
                    <a:pt x="381" y="1"/>
                    <a:pt x="318" y="18"/>
                    <a:pt x="263" y="58"/>
                  </a:cubicBezTo>
                  <a:cubicBezTo>
                    <a:pt x="1" y="244"/>
                    <a:pt x="425" y="578"/>
                    <a:pt x="587" y="630"/>
                  </a:cubicBezTo>
                  <a:cubicBezTo>
                    <a:pt x="700" y="666"/>
                    <a:pt x="812" y="692"/>
                    <a:pt x="926" y="692"/>
                  </a:cubicBezTo>
                  <a:cubicBezTo>
                    <a:pt x="995" y="692"/>
                    <a:pt x="1065" y="682"/>
                    <a:pt x="1135" y="659"/>
                  </a:cubicBezTo>
                  <a:cubicBezTo>
                    <a:pt x="1421" y="554"/>
                    <a:pt x="1107" y="311"/>
                    <a:pt x="906" y="230"/>
                  </a:cubicBezTo>
                  <a:cubicBezTo>
                    <a:pt x="787" y="111"/>
                    <a:pt x="609"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rot="2197045">
              <a:off x="8796565" y="1247929"/>
              <a:ext cx="99872" cy="85918"/>
            </a:xfrm>
            <a:custGeom>
              <a:avLst/>
              <a:gdLst/>
              <a:ahLst/>
              <a:cxnLst/>
              <a:rect l="l" t="t" r="r" b="b"/>
              <a:pathLst>
                <a:path w="1088" h="936" extrusionOk="0">
                  <a:moveTo>
                    <a:pt x="313" y="0"/>
                  </a:moveTo>
                  <a:cubicBezTo>
                    <a:pt x="187" y="0"/>
                    <a:pt x="70" y="50"/>
                    <a:pt x="43" y="191"/>
                  </a:cubicBezTo>
                  <a:cubicBezTo>
                    <a:pt x="0" y="405"/>
                    <a:pt x="139" y="577"/>
                    <a:pt x="253" y="734"/>
                  </a:cubicBezTo>
                  <a:cubicBezTo>
                    <a:pt x="294" y="796"/>
                    <a:pt x="473" y="936"/>
                    <a:pt x="598" y="936"/>
                  </a:cubicBezTo>
                  <a:cubicBezTo>
                    <a:pt x="645" y="936"/>
                    <a:pt x="685" y="915"/>
                    <a:pt x="706" y="863"/>
                  </a:cubicBezTo>
                  <a:cubicBezTo>
                    <a:pt x="763" y="720"/>
                    <a:pt x="887" y="701"/>
                    <a:pt x="954" y="577"/>
                  </a:cubicBezTo>
                  <a:cubicBezTo>
                    <a:pt x="1087" y="305"/>
                    <a:pt x="668" y="57"/>
                    <a:pt x="463" y="19"/>
                  </a:cubicBezTo>
                  <a:cubicBezTo>
                    <a:pt x="444" y="19"/>
                    <a:pt x="429" y="14"/>
                    <a:pt x="410" y="9"/>
                  </a:cubicBezTo>
                  <a:cubicBezTo>
                    <a:pt x="378" y="4"/>
                    <a:pt x="345" y="0"/>
                    <a:pt x="3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rot="2197045">
              <a:off x="9036128" y="1785463"/>
              <a:ext cx="133102" cy="74260"/>
            </a:xfrm>
            <a:custGeom>
              <a:avLst/>
              <a:gdLst/>
              <a:ahLst/>
              <a:cxnLst/>
              <a:rect l="l" t="t" r="r" b="b"/>
              <a:pathLst>
                <a:path w="1450" h="809" extrusionOk="0">
                  <a:moveTo>
                    <a:pt x="439" y="1"/>
                  </a:moveTo>
                  <a:cubicBezTo>
                    <a:pt x="398" y="1"/>
                    <a:pt x="358" y="6"/>
                    <a:pt x="320" y="17"/>
                  </a:cubicBezTo>
                  <a:cubicBezTo>
                    <a:pt x="1" y="107"/>
                    <a:pt x="211" y="450"/>
                    <a:pt x="363" y="584"/>
                  </a:cubicBezTo>
                  <a:cubicBezTo>
                    <a:pt x="515" y="714"/>
                    <a:pt x="712" y="809"/>
                    <a:pt x="913" y="809"/>
                  </a:cubicBezTo>
                  <a:cubicBezTo>
                    <a:pt x="976" y="809"/>
                    <a:pt x="1039" y="800"/>
                    <a:pt x="1102" y="779"/>
                  </a:cubicBezTo>
                  <a:cubicBezTo>
                    <a:pt x="1450" y="665"/>
                    <a:pt x="1169" y="336"/>
                    <a:pt x="916" y="188"/>
                  </a:cubicBezTo>
                  <a:cubicBezTo>
                    <a:pt x="787" y="78"/>
                    <a:pt x="603" y="1"/>
                    <a:pt x="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rot="2197045">
              <a:off x="9184243" y="1016644"/>
              <a:ext cx="97669" cy="73526"/>
            </a:xfrm>
            <a:custGeom>
              <a:avLst/>
              <a:gdLst/>
              <a:ahLst/>
              <a:cxnLst/>
              <a:rect l="l" t="t" r="r" b="b"/>
              <a:pathLst>
                <a:path w="1064" h="801" extrusionOk="0">
                  <a:moveTo>
                    <a:pt x="359" y="1"/>
                  </a:moveTo>
                  <a:cubicBezTo>
                    <a:pt x="270" y="1"/>
                    <a:pt x="184" y="23"/>
                    <a:pt x="125" y="107"/>
                  </a:cubicBezTo>
                  <a:cubicBezTo>
                    <a:pt x="120" y="117"/>
                    <a:pt x="115" y="122"/>
                    <a:pt x="110" y="131"/>
                  </a:cubicBezTo>
                  <a:cubicBezTo>
                    <a:pt x="1" y="293"/>
                    <a:pt x="201" y="484"/>
                    <a:pt x="368" y="579"/>
                  </a:cubicBezTo>
                  <a:cubicBezTo>
                    <a:pt x="488" y="682"/>
                    <a:pt x="694" y="800"/>
                    <a:pt x="844" y="800"/>
                  </a:cubicBezTo>
                  <a:cubicBezTo>
                    <a:pt x="939" y="800"/>
                    <a:pt x="1011" y="754"/>
                    <a:pt x="1025" y="627"/>
                  </a:cubicBezTo>
                  <a:cubicBezTo>
                    <a:pt x="1064" y="303"/>
                    <a:pt x="768" y="36"/>
                    <a:pt x="453" y="7"/>
                  </a:cubicBezTo>
                  <a:cubicBezTo>
                    <a:pt x="422" y="4"/>
                    <a:pt x="391" y="1"/>
                    <a:pt x="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rot="2197045">
              <a:off x="8776715" y="742718"/>
              <a:ext cx="82064" cy="55534"/>
            </a:xfrm>
            <a:custGeom>
              <a:avLst/>
              <a:gdLst/>
              <a:ahLst/>
              <a:cxnLst/>
              <a:rect l="l" t="t" r="r" b="b"/>
              <a:pathLst>
                <a:path w="894" h="605" extrusionOk="0">
                  <a:moveTo>
                    <a:pt x="227" y="1"/>
                  </a:moveTo>
                  <a:cubicBezTo>
                    <a:pt x="91" y="1"/>
                    <a:pt x="1" y="66"/>
                    <a:pt x="47" y="232"/>
                  </a:cubicBezTo>
                  <a:cubicBezTo>
                    <a:pt x="101" y="431"/>
                    <a:pt x="442" y="605"/>
                    <a:pt x="665" y="605"/>
                  </a:cubicBezTo>
                  <a:cubicBezTo>
                    <a:pt x="801" y="605"/>
                    <a:pt x="893" y="540"/>
                    <a:pt x="848" y="375"/>
                  </a:cubicBezTo>
                  <a:cubicBezTo>
                    <a:pt x="792" y="177"/>
                    <a:pt x="449" y="1"/>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rot="2197045">
              <a:off x="8673164" y="959390"/>
              <a:ext cx="83992" cy="57554"/>
            </a:xfrm>
            <a:custGeom>
              <a:avLst/>
              <a:gdLst/>
              <a:ahLst/>
              <a:cxnLst/>
              <a:rect l="l" t="t" r="r" b="b"/>
              <a:pathLst>
                <a:path w="915" h="627" extrusionOk="0">
                  <a:moveTo>
                    <a:pt x="343" y="1"/>
                  </a:moveTo>
                  <a:cubicBezTo>
                    <a:pt x="145" y="1"/>
                    <a:pt x="1" y="107"/>
                    <a:pt x="189" y="338"/>
                  </a:cubicBezTo>
                  <a:cubicBezTo>
                    <a:pt x="222" y="376"/>
                    <a:pt x="251" y="419"/>
                    <a:pt x="284" y="457"/>
                  </a:cubicBezTo>
                  <a:cubicBezTo>
                    <a:pt x="334" y="516"/>
                    <a:pt x="511" y="626"/>
                    <a:pt x="639" y="626"/>
                  </a:cubicBezTo>
                  <a:cubicBezTo>
                    <a:pt x="696" y="626"/>
                    <a:pt x="743" y="605"/>
                    <a:pt x="765" y="547"/>
                  </a:cubicBezTo>
                  <a:cubicBezTo>
                    <a:pt x="775" y="514"/>
                    <a:pt x="789" y="481"/>
                    <a:pt x="804" y="452"/>
                  </a:cubicBezTo>
                  <a:cubicBezTo>
                    <a:pt x="914" y="163"/>
                    <a:pt x="587"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rot="2197045">
              <a:off x="8676305" y="481823"/>
              <a:ext cx="110061" cy="78115"/>
            </a:xfrm>
            <a:custGeom>
              <a:avLst/>
              <a:gdLst/>
              <a:ahLst/>
              <a:cxnLst/>
              <a:rect l="l" t="t" r="r" b="b"/>
              <a:pathLst>
                <a:path w="1199" h="851" extrusionOk="0">
                  <a:moveTo>
                    <a:pt x="399" y="1"/>
                  </a:moveTo>
                  <a:cubicBezTo>
                    <a:pt x="206" y="1"/>
                    <a:pt x="0" y="93"/>
                    <a:pt x="66" y="327"/>
                  </a:cubicBezTo>
                  <a:cubicBezTo>
                    <a:pt x="142" y="604"/>
                    <a:pt x="442" y="794"/>
                    <a:pt x="709" y="842"/>
                  </a:cubicBezTo>
                  <a:cubicBezTo>
                    <a:pt x="740" y="848"/>
                    <a:pt x="773" y="851"/>
                    <a:pt x="806" y="851"/>
                  </a:cubicBezTo>
                  <a:cubicBezTo>
                    <a:pt x="997" y="851"/>
                    <a:pt x="1198" y="754"/>
                    <a:pt x="1133" y="523"/>
                  </a:cubicBezTo>
                  <a:cubicBezTo>
                    <a:pt x="1057" y="251"/>
                    <a:pt x="752" y="60"/>
                    <a:pt x="490" y="8"/>
                  </a:cubicBezTo>
                  <a:cubicBezTo>
                    <a:pt x="461" y="3"/>
                    <a:pt x="430" y="1"/>
                    <a:pt x="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9">
    <p:spTree>
      <p:nvGrpSpPr>
        <p:cNvPr id="1" name="Shape 5550"/>
        <p:cNvGrpSpPr/>
        <p:nvPr/>
      </p:nvGrpSpPr>
      <p:grpSpPr>
        <a:xfrm>
          <a:off x="0" y="0"/>
          <a:ext cx="0" cy="0"/>
          <a:chOff x="0" y="0"/>
          <a:chExt cx="0" cy="0"/>
        </a:xfrm>
      </p:grpSpPr>
      <p:sp>
        <p:nvSpPr>
          <p:cNvPr id="5551" name="Google Shape;5551;p23"/>
          <p:cNvSpPr/>
          <p:nvPr/>
        </p:nvSpPr>
        <p:spPr>
          <a:xfrm rot="-327073">
            <a:off x="3990242" y="-725349"/>
            <a:ext cx="6738707" cy="3605283"/>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3"/>
          <p:cNvSpPr/>
          <p:nvPr/>
        </p:nvSpPr>
        <p:spPr>
          <a:xfrm>
            <a:off x="-643625" y="-75600"/>
            <a:ext cx="6850533" cy="5611403"/>
          </a:xfrm>
          <a:custGeom>
            <a:avLst/>
            <a:gdLst/>
            <a:ahLst/>
            <a:cxnLst/>
            <a:rect l="l" t="t" r="r" b="b"/>
            <a:pathLst>
              <a:path w="190929" h="127286" extrusionOk="0">
                <a:moveTo>
                  <a:pt x="1" y="0"/>
                </a:moveTo>
                <a:lnTo>
                  <a:pt x="1" y="127285"/>
                </a:lnTo>
                <a:lnTo>
                  <a:pt x="190929" y="127285"/>
                </a:lnTo>
                <a:lnTo>
                  <a:pt x="190929" y="119241"/>
                </a:lnTo>
                <a:cubicBezTo>
                  <a:pt x="189503" y="119119"/>
                  <a:pt x="188098" y="118935"/>
                  <a:pt x="186672" y="118671"/>
                </a:cubicBezTo>
                <a:cubicBezTo>
                  <a:pt x="175573" y="116573"/>
                  <a:pt x="166042" y="109730"/>
                  <a:pt x="155757" y="105005"/>
                </a:cubicBezTo>
                <a:cubicBezTo>
                  <a:pt x="144778" y="99981"/>
                  <a:pt x="132700" y="97358"/>
                  <a:pt x="120626" y="97358"/>
                </a:cubicBezTo>
                <a:cubicBezTo>
                  <a:pt x="118949" y="97358"/>
                  <a:pt x="117271" y="97409"/>
                  <a:pt x="115596" y="97511"/>
                </a:cubicBezTo>
                <a:cubicBezTo>
                  <a:pt x="106696" y="98040"/>
                  <a:pt x="97919" y="99975"/>
                  <a:pt x="89019" y="100301"/>
                </a:cubicBezTo>
                <a:cubicBezTo>
                  <a:pt x="88266" y="100328"/>
                  <a:pt x="87509" y="100343"/>
                  <a:pt x="86750" y="100343"/>
                </a:cubicBezTo>
                <a:cubicBezTo>
                  <a:pt x="78544" y="100343"/>
                  <a:pt x="70119" y="98653"/>
                  <a:pt x="63725" y="93601"/>
                </a:cubicBezTo>
                <a:cubicBezTo>
                  <a:pt x="55049" y="86737"/>
                  <a:pt x="51750" y="75109"/>
                  <a:pt x="50671" y="64111"/>
                </a:cubicBezTo>
                <a:cubicBezTo>
                  <a:pt x="49591" y="53114"/>
                  <a:pt x="50202" y="41852"/>
                  <a:pt x="47127" y="31221"/>
                </a:cubicBezTo>
                <a:cubicBezTo>
                  <a:pt x="43624" y="19063"/>
                  <a:pt x="35132" y="8330"/>
                  <a:pt x="23951" y="2383"/>
                </a:cubicBezTo>
                <a:cubicBezTo>
                  <a:pt x="22240" y="1467"/>
                  <a:pt x="20489" y="672"/>
                  <a:pt x="186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3" name="Google Shape;5553;p23"/>
          <p:cNvGrpSpPr/>
          <p:nvPr/>
        </p:nvGrpSpPr>
        <p:grpSpPr>
          <a:xfrm>
            <a:off x="-704950" y="-642225"/>
            <a:ext cx="2437573" cy="2007727"/>
            <a:chOff x="-704950" y="-642225"/>
            <a:chExt cx="2437573" cy="2007727"/>
          </a:xfrm>
        </p:grpSpPr>
        <p:sp>
          <p:nvSpPr>
            <p:cNvPr id="5554" name="Google Shape;5554;p23"/>
            <p:cNvSpPr/>
            <p:nvPr/>
          </p:nvSpPr>
          <p:spPr>
            <a:xfrm>
              <a:off x="143714" y="-292899"/>
              <a:ext cx="250649" cy="181714"/>
            </a:xfrm>
            <a:custGeom>
              <a:avLst/>
              <a:gdLst/>
              <a:ahLst/>
              <a:cxnLst/>
              <a:rect l="l" t="t" r="r" b="b"/>
              <a:pathLst>
                <a:path w="4138" h="2463" extrusionOk="0">
                  <a:moveTo>
                    <a:pt x="3300" y="1"/>
                  </a:moveTo>
                  <a:cubicBezTo>
                    <a:pt x="3249" y="1"/>
                    <a:pt x="3194" y="6"/>
                    <a:pt x="3137" y="18"/>
                  </a:cubicBezTo>
                  <a:cubicBezTo>
                    <a:pt x="2893" y="59"/>
                    <a:pt x="2750" y="181"/>
                    <a:pt x="2546" y="324"/>
                  </a:cubicBezTo>
                  <a:cubicBezTo>
                    <a:pt x="2302" y="507"/>
                    <a:pt x="2017" y="670"/>
                    <a:pt x="1732" y="813"/>
                  </a:cubicBezTo>
                  <a:cubicBezTo>
                    <a:pt x="1467" y="955"/>
                    <a:pt x="1182" y="1057"/>
                    <a:pt x="938" y="1220"/>
                  </a:cubicBezTo>
                  <a:cubicBezTo>
                    <a:pt x="754" y="1342"/>
                    <a:pt x="591" y="1525"/>
                    <a:pt x="408" y="1607"/>
                  </a:cubicBezTo>
                  <a:cubicBezTo>
                    <a:pt x="1" y="1811"/>
                    <a:pt x="204" y="2462"/>
                    <a:pt x="632" y="2462"/>
                  </a:cubicBezTo>
                  <a:cubicBezTo>
                    <a:pt x="1101" y="2442"/>
                    <a:pt x="1549" y="2096"/>
                    <a:pt x="1997" y="1912"/>
                  </a:cubicBezTo>
                  <a:cubicBezTo>
                    <a:pt x="2241" y="1811"/>
                    <a:pt x="2506" y="1688"/>
                    <a:pt x="2750" y="1566"/>
                  </a:cubicBezTo>
                  <a:cubicBezTo>
                    <a:pt x="2872" y="1525"/>
                    <a:pt x="2974" y="1464"/>
                    <a:pt x="3096" y="1403"/>
                  </a:cubicBezTo>
                  <a:lnTo>
                    <a:pt x="3096" y="1403"/>
                  </a:lnTo>
                  <a:cubicBezTo>
                    <a:pt x="3095" y="1404"/>
                    <a:pt x="3095" y="1405"/>
                    <a:pt x="3096" y="1405"/>
                  </a:cubicBezTo>
                  <a:cubicBezTo>
                    <a:pt x="3114" y="1405"/>
                    <a:pt x="3457" y="1239"/>
                    <a:pt x="3325" y="1239"/>
                  </a:cubicBezTo>
                  <a:cubicBezTo>
                    <a:pt x="3318" y="1239"/>
                    <a:pt x="3310" y="1239"/>
                    <a:pt x="3300" y="1240"/>
                  </a:cubicBezTo>
                  <a:cubicBezTo>
                    <a:pt x="4137" y="1145"/>
                    <a:pt x="4032" y="1"/>
                    <a:pt x="3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3"/>
            <p:cNvSpPr/>
            <p:nvPr/>
          </p:nvSpPr>
          <p:spPr>
            <a:xfrm>
              <a:off x="-310207" y="-464574"/>
              <a:ext cx="212488" cy="169983"/>
            </a:xfrm>
            <a:custGeom>
              <a:avLst/>
              <a:gdLst/>
              <a:ahLst/>
              <a:cxnLst/>
              <a:rect l="l" t="t" r="r" b="b"/>
              <a:pathLst>
                <a:path w="3508" h="2304" extrusionOk="0">
                  <a:moveTo>
                    <a:pt x="2765" y="0"/>
                  </a:moveTo>
                  <a:cubicBezTo>
                    <a:pt x="2746" y="0"/>
                    <a:pt x="2728" y="1"/>
                    <a:pt x="2709" y="3"/>
                  </a:cubicBezTo>
                  <a:cubicBezTo>
                    <a:pt x="2403" y="44"/>
                    <a:pt x="2302" y="187"/>
                    <a:pt x="2078" y="390"/>
                  </a:cubicBezTo>
                  <a:cubicBezTo>
                    <a:pt x="1915" y="553"/>
                    <a:pt x="1650" y="696"/>
                    <a:pt x="1446" y="838"/>
                  </a:cubicBezTo>
                  <a:cubicBezTo>
                    <a:pt x="1039" y="1144"/>
                    <a:pt x="632" y="1510"/>
                    <a:pt x="184" y="1796"/>
                  </a:cubicBezTo>
                  <a:cubicBezTo>
                    <a:pt x="0" y="1918"/>
                    <a:pt x="21" y="2244"/>
                    <a:pt x="245" y="2284"/>
                  </a:cubicBezTo>
                  <a:cubicBezTo>
                    <a:pt x="303" y="2298"/>
                    <a:pt x="363" y="2304"/>
                    <a:pt x="424" y="2304"/>
                  </a:cubicBezTo>
                  <a:cubicBezTo>
                    <a:pt x="829" y="2304"/>
                    <a:pt x="1275" y="2039"/>
                    <a:pt x="1629" y="1897"/>
                  </a:cubicBezTo>
                  <a:cubicBezTo>
                    <a:pt x="1915" y="1775"/>
                    <a:pt x="2179" y="1612"/>
                    <a:pt x="2444" y="1470"/>
                  </a:cubicBezTo>
                  <a:cubicBezTo>
                    <a:pt x="2648" y="1368"/>
                    <a:pt x="2872" y="1205"/>
                    <a:pt x="3014" y="1124"/>
                  </a:cubicBezTo>
                  <a:cubicBezTo>
                    <a:pt x="3507" y="867"/>
                    <a:pt x="3313"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3"/>
            <p:cNvSpPr/>
            <p:nvPr/>
          </p:nvSpPr>
          <p:spPr>
            <a:xfrm>
              <a:off x="82052" y="-555465"/>
              <a:ext cx="205704" cy="154416"/>
            </a:xfrm>
            <a:custGeom>
              <a:avLst/>
              <a:gdLst/>
              <a:ahLst/>
              <a:cxnLst/>
              <a:rect l="l" t="t" r="r" b="b"/>
              <a:pathLst>
                <a:path w="3396" h="2093" extrusionOk="0">
                  <a:moveTo>
                    <a:pt x="2545" y="0"/>
                  </a:moveTo>
                  <a:cubicBezTo>
                    <a:pt x="2500" y="0"/>
                    <a:pt x="2453" y="4"/>
                    <a:pt x="2404" y="13"/>
                  </a:cubicBezTo>
                  <a:cubicBezTo>
                    <a:pt x="1895" y="115"/>
                    <a:pt x="1406" y="563"/>
                    <a:pt x="978" y="808"/>
                  </a:cubicBezTo>
                  <a:cubicBezTo>
                    <a:pt x="632" y="991"/>
                    <a:pt x="1" y="1337"/>
                    <a:pt x="204" y="1806"/>
                  </a:cubicBezTo>
                  <a:cubicBezTo>
                    <a:pt x="225" y="1826"/>
                    <a:pt x="225" y="1846"/>
                    <a:pt x="225" y="1846"/>
                  </a:cubicBezTo>
                  <a:cubicBezTo>
                    <a:pt x="300" y="1978"/>
                    <a:pt x="463" y="2093"/>
                    <a:pt x="600" y="2093"/>
                  </a:cubicBezTo>
                  <a:cubicBezTo>
                    <a:pt x="611" y="2093"/>
                    <a:pt x="621" y="2092"/>
                    <a:pt x="632" y="2091"/>
                  </a:cubicBezTo>
                  <a:cubicBezTo>
                    <a:pt x="1019" y="2050"/>
                    <a:pt x="1365" y="1826"/>
                    <a:pt x="1732" y="1663"/>
                  </a:cubicBezTo>
                  <a:cubicBezTo>
                    <a:pt x="2057" y="1521"/>
                    <a:pt x="2383" y="1317"/>
                    <a:pt x="2709" y="1174"/>
                  </a:cubicBezTo>
                  <a:cubicBezTo>
                    <a:pt x="3396" y="926"/>
                    <a:pt x="3207" y="0"/>
                    <a:pt x="2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3"/>
            <p:cNvSpPr/>
            <p:nvPr/>
          </p:nvSpPr>
          <p:spPr>
            <a:xfrm>
              <a:off x="575466" y="-358707"/>
              <a:ext cx="211459" cy="146448"/>
            </a:xfrm>
            <a:custGeom>
              <a:avLst/>
              <a:gdLst/>
              <a:ahLst/>
              <a:cxnLst/>
              <a:rect l="l" t="t" r="r" b="b"/>
              <a:pathLst>
                <a:path w="3491" h="1985" extrusionOk="0">
                  <a:moveTo>
                    <a:pt x="2699" y="1"/>
                  </a:moveTo>
                  <a:cubicBezTo>
                    <a:pt x="2582" y="1"/>
                    <a:pt x="2464" y="47"/>
                    <a:pt x="2363" y="157"/>
                  </a:cubicBezTo>
                  <a:cubicBezTo>
                    <a:pt x="2098" y="442"/>
                    <a:pt x="1711" y="544"/>
                    <a:pt x="1386" y="707"/>
                  </a:cubicBezTo>
                  <a:cubicBezTo>
                    <a:pt x="999" y="910"/>
                    <a:pt x="612" y="1134"/>
                    <a:pt x="245" y="1358"/>
                  </a:cubicBezTo>
                  <a:cubicBezTo>
                    <a:pt x="1" y="1521"/>
                    <a:pt x="82" y="1827"/>
                    <a:pt x="327" y="1929"/>
                  </a:cubicBezTo>
                  <a:cubicBezTo>
                    <a:pt x="417" y="1968"/>
                    <a:pt x="512" y="1985"/>
                    <a:pt x="609" y="1985"/>
                  </a:cubicBezTo>
                  <a:cubicBezTo>
                    <a:pt x="1017" y="1985"/>
                    <a:pt x="1468" y="1694"/>
                    <a:pt x="1813" y="1562"/>
                  </a:cubicBezTo>
                  <a:cubicBezTo>
                    <a:pt x="2282" y="1358"/>
                    <a:pt x="2730" y="1257"/>
                    <a:pt x="3096" y="910"/>
                  </a:cubicBezTo>
                  <a:cubicBezTo>
                    <a:pt x="3491" y="547"/>
                    <a:pt x="3103" y="1"/>
                    <a:pt x="2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3"/>
            <p:cNvSpPr/>
            <p:nvPr/>
          </p:nvSpPr>
          <p:spPr>
            <a:xfrm>
              <a:off x="682132" y="-74820"/>
              <a:ext cx="175903" cy="165778"/>
            </a:xfrm>
            <a:custGeom>
              <a:avLst/>
              <a:gdLst/>
              <a:ahLst/>
              <a:cxnLst/>
              <a:rect l="l" t="t" r="r" b="b"/>
              <a:pathLst>
                <a:path w="2904" h="2247" extrusionOk="0">
                  <a:moveTo>
                    <a:pt x="2365" y="0"/>
                  </a:moveTo>
                  <a:cubicBezTo>
                    <a:pt x="2251" y="0"/>
                    <a:pt x="2134" y="35"/>
                    <a:pt x="2028" y="97"/>
                  </a:cubicBezTo>
                  <a:cubicBezTo>
                    <a:pt x="1702" y="280"/>
                    <a:pt x="1417" y="565"/>
                    <a:pt x="1132" y="810"/>
                  </a:cubicBezTo>
                  <a:cubicBezTo>
                    <a:pt x="826" y="1054"/>
                    <a:pt x="439" y="1258"/>
                    <a:pt x="195" y="1563"/>
                  </a:cubicBezTo>
                  <a:cubicBezTo>
                    <a:pt x="1" y="1828"/>
                    <a:pt x="205" y="2246"/>
                    <a:pt x="528" y="2246"/>
                  </a:cubicBezTo>
                  <a:cubicBezTo>
                    <a:pt x="577" y="2246"/>
                    <a:pt x="630" y="2237"/>
                    <a:pt x="684" y="2215"/>
                  </a:cubicBezTo>
                  <a:cubicBezTo>
                    <a:pt x="1396" y="1909"/>
                    <a:pt x="1967" y="1319"/>
                    <a:pt x="2639" y="932"/>
                  </a:cubicBezTo>
                  <a:cubicBezTo>
                    <a:pt x="2883" y="789"/>
                    <a:pt x="2903" y="423"/>
                    <a:pt x="2761" y="199"/>
                  </a:cubicBezTo>
                  <a:cubicBezTo>
                    <a:pt x="2657" y="60"/>
                    <a:pt x="2514" y="0"/>
                    <a:pt x="2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3"/>
            <p:cNvSpPr/>
            <p:nvPr/>
          </p:nvSpPr>
          <p:spPr>
            <a:xfrm>
              <a:off x="534762" y="326739"/>
              <a:ext cx="184564" cy="239998"/>
            </a:xfrm>
            <a:custGeom>
              <a:avLst/>
              <a:gdLst/>
              <a:ahLst/>
              <a:cxnLst/>
              <a:rect l="l" t="t" r="r" b="b"/>
              <a:pathLst>
                <a:path w="3047" h="3253" extrusionOk="0">
                  <a:moveTo>
                    <a:pt x="2104" y="0"/>
                  </a:moveTo>
                  <a:cubicBezTo>
                    <a:pt x="1917" y="0"/>
                    <a:pt x="1727" y="92"/>
                    <a:pt x="1589" y="316"/>
                  </a:cubicBezTo>
                  <a:cubicBezTo>
                    <a:pt x="1467" y="540"/>
                    <a:pt x="1304" y="723"/>
                    <a:pt x="1182" y="947"/>
                  </a:cubicBezTo>
                  <a:cubicBezTo>
                    <a:pt x="1039" y="1212"/>
                    <a:pt x="856" y="1456"/>
                    <a:pt x="693" y="1700"/>
                  </a:cubicBezTo>
                  <a:cubicBezTo>
                    <a:pt x="408" y="2087"/>
                    <a:pt x="1" y="2515"/>
                    <a:pt x="103" y="3024"/>
                  </a:cubicBezTo>
                  <a:cubicBezTo>
                    <a:pt x="129" y="3167"/>
                    <a:pt x="280" y="3252"/>
                    <a:pt x="422" y="3252"/>
                  </a:cubicBezTo>
                  <a:cubicBezTo>
                    <a:pt x="503" y="3252"/>
                    <a:pt x="581" y="3225"/>
                    <a:pt x="632" y="3167"/>
                  </a:cubicBezTo>
                  <a:cubicBezTo>
                    <a:pt x="1284" y="2454"/>
                    <a:pt x="1976" y="1782"/>
                    <a:pt x="2607" y="1089"/>
                  </a:cubicBezTo>
                  <a:cubicBezTo>
                    <a:pt x="3046" y="592"/>
                    <a:pt x="2582" y="0"/>
                    <a:pt x="2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3"/>
            <p:cNvSpPr/>
            <p:nvPr/>
          </p:nvSpPr>
          <p:spPr>
            <a:xfrm>
              <a:off x="135113" y="456436"/>
              <a:ext cx="153551" cy="194551"/>
            </a:xfrm>
            <a:custGeom>
              <a:avLst/>
              <a:gdLst/>
              <a:ahLst/>
              <a:cxnLst/>
              <a:rect l="l" t="t" r="r" b="b"/>
              <a:pathLst>
                <a:path w="2535" h="2637" extrusionOk="0">
                  <a:moveTo>
                    <a:pt x="1721" y="0"/>
                  </a:moveTo>
                  <a:cubicBezTo>
                    <a:pt x="1513" y="0"/>
                    <a:pt x="1314" y="103"/>
                    <a:pt x="1222" y="350"/>
                  </a:cubicBezTo>
                  <a:cubicBezTo>
                    <a:pt x="957" y="1042"/>
                    <a:pt x="0" y="1490"/>
                    <a:pt x="21" y="2305"/>
                  </a:cubicBezTo>
                  <a:cubicBezTo>
                    <a:pt x="39" y="2471"/>
                    <a:pt x="224" y="2636"/>
                    <a:pt x="395" y="2636"/>
                  </a:cubicBezTo>
                  <a:cubicBezTo>
                    <a:pt x="413" y="2636"/>
                    <a:pt x="431" y="2635"/>
                    <a:pt x="448" y="2631"/>
                  </a:cubicBezTo>
                  <a:cubicBezTo>
                    <a:pt x="856" y="2529"/>
                    <a:pt x="1243" y="2142"/>
                    <a:pt x="1507" y="1836"/>
                  </a:cubicBezTo>
                  <a:cubicBezTo>
                    <a:pt x="1772" y="1490"/>
                    <a:pt x="2139" y="1225"/>
                    <a:pt x="2322" y="818"/>
                  </a:cubicBezTo>
                  <a:cubicBezTo>
                    <a:pt x="2535" y="366"/>
                    <a:pt x="2113" y="0"/>
                    <a:pt x="1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3"/>
            <p:cNvSpPr/>
            <p:nvPr/>
          </p:nvSpPr>
          <p:spPr>
            <a:xfrm>
              <a:off x="-233766" y="732282"/>
              <a:ext cx="138772" cy="226792"/>
            </a:xfrm>
            <a:custGeom>
              <a:avLst/>
              <a:gdLst/>
              <a:ahLst/>
              <a:cxnLst/>
              <a:rect l="l" t="t" r="r" b="b"/>
              <a:pathLst>
                <a:path w="2291" h="3074" extrusionOk="0">
                  <a:moveTo>
                    <a:pt x="1530" y="1"/>
                  </a:moveTo>
                  <a:cubicBezTo>
                    <a:pt x="1366" y="1"/>
                    <a:pt x="1209" y="81"/>
                    <a:pt x="1121" y="277"/>
                  </a:cubicBezTo>
                  <a:cubicBezTo>
                    <a:pt x="856" y="826"/>
                    <a:pt x="592" y="1376"/>
                    <a:pt x="367" y="1946"/>
                  </a:cubicBezTo>
                  <a:cubicBezTo>
                    <a:pt x="245" y="2293"/>
                    <a:pt x="1" y="2639"/>
                    <a:pt x="266" y="2985"/>
                  </a:cubicBezTo>
                  <a:cubicBezTo>
                    <a:pt x="316" y="3048"/>
                    <a:pt x="378" y="3074"/>
                    <a:pt x="440" y="3074"/>
                  </a:cubicBezTo>
                  <a:cubicBezTo>
                    <a:pt x="575" y="3074"/>
                    <a:pt x="711" y="2951"/>
                    <a:pt x="732" y="2815"/>
                  </a:cubicBezTo>
                  <a:lnTo>
                    <a:pt x="732" y="2815"/>
                  </a:lnTo>
                  <a:cubicBezTo>
                    <a:pt x="733" y="2817"/>
                    <a:pt x="734" y="2818"/>
                    <a:pt x="735" y="2818"/>
                  </a:cubicBezTo>
                  <a:cubicBezTo>
                    <a:pt x="757" y="2818"/>
                    <a:pt x="882" y="2630"/>
                    <a:pt x="917" y="2578"/>
                  </a:cubicBezTo>
                  <a:cubicBezTo>
                    <a:pt x="1040" y="2395"/>
                    <a:pt x="1162" y="2191"/>
                    <a:pt x="1264" y="1987"/>
                  </a:cubicBezTo>
                  <a:cubicBezTo>
                    <a:pt x="1508" y="1580"/>
                    <a:pt x="1793" y="1213"/>
                    <a:pt x="2037" y="806"/>
                  </a:cubicBezTo>
                  <a:cubicBezTo>
                    <a:pt x="2290" y="398"/>
                    <a:pt x="1894" y="1"/>
                    <a:pt x="1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3"/>
            <p:cNvSpPr/>
            <p:nvPr/>
          </p:nvSpPr>
          <p:spPr>
            <a:xfrm>
              <a:off x="-487560" y="662343"/>
              <a:ext cx="127626" cy="217717"/>
            </a:xfrm>
            <a:custGeom>
              <a:avLst/>
              <a:gdLst/>
              <a:ahLst/>
              <a:cxnLst/>
              <a:rect l="l" t="t" r="r" b="b"/>
              <a:pathLst>
                <a:path w="2107" h="2951" extrusionOk="0">
                  <a:moveTo>
                    <a:pt x="1466" y="1"/>
                  </a:moveTo>
                  <a:cubicBezTo>
                    <a:pt x="1452" y="1"/>
                    <a:pt x="1436" y="1"/>
                    <a:pt x="1421" y="3"/>
                  </a:cubicBezTo>
                  <a:cubicBezTo>
                    <a:pt x="586" y="125"/>
                    <a:pt x="607" y="1102"/>
                    <a:pt x="383" y="1754"/>
                  </a:cubicBezTo>
                  <a:cubicBezTo>
                    <a:pt x="325" y="1888"/>
                    <a:pt x="0" y="2950"/>
                    <a:pt x="411" y="2950"/>
                  </a:cubicBezTo>
                  <a:cubicBezTo>
                    <a:pt x="439" y="2950"/>
                    <a:pt x="470" y="2946"/>
                    <a:pt x="505" y="2935"/>
                  </a:cubicBezTo>
                  <a:cubicBezTo>
                    <a:pt x="851" y="2854"/>
                    <a:pt x="1095" y="2324"/>
                    <a:pt x="1258" y="2039"/>
                  </a:cubicBezTo>
                  <a:cubicBezTo>
                    <a:pt x="1380" y="1815"/>
                    <a:pt x="1482" y="1591"/>
                    <a:pt x="1604" y="1367"/>
                  </a:cubicBezTo>
                  <a:cubicBezTo>
                    <a:pt x="1604" y="1354"/>
                    <a:pt x="1693" y="1164"/>
                    <a:pt x="1718" y="1096"/>
                  </a:cubicBezTo>
                  <a:lnTo>
                    <a:pt x="1718" y="1096"/>
                  </a:lnTo>
                  <a:cubicBezTo>
                    <a:pt x="1782" y="1029"/>
                    <a:pt x="1864" y="971"/>
                    <a:pt x="1910" y="878"/>
                  </a:cubicBezTo>
                  <a:cubicBezTo>
                    <a:pt x="2107" y="544"/>
                    <a:pt x="1885" y="1"/>
                    <a:pt x="1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3"/>
            <p:cNvSpPr/>
            <p:nvPr/>
          </p:nvSpPr>
          <p:spPr>
            <a:xfrm>
              <a:off x="-181917" y="368717"/>
              <a:ext cx="184383" cy="183854"/>
            </a:xfrm>
            <a:custGeom>
              <a:avLst/>
              <a:gdLst/>
              <a:ahLst/>
              <a:cxnLst/>
              <a:rect l="l" t="t" r="r" b="b"/>
              <a:pathLst>
                <a:path w="3044" h="2492" extrusionOk="0">
                  <a:moveTo>
                    <a:pt x="2370" y="0"/>
                  </a:moveTo>
                  <a:cubicBezTo>
                    <a:pt x="2256" y="0"/>
                    <a:pt x="2133" y="40"/>
                    <a:pt x="2016" y="133"/>
                  </a:cubicBezTo>
                  <a:cubicBezTo>
                    <a:pt x="1792" y="317"/>
                    <a:pt x="1609" y="561"/>
                    <a:pt x="1405" y="765"/>
                  </a:cubicBezTo>
                  <a:cubicBezTo>
                    <a:pt x="1181" y="1009"/>
                    <a:pt x="917" y="1213"/>
                    <a:pt x="693" y="1457"/>
                  </a:cubicBezTo>
                  <a:cubicBezTo>
                    <a:pt x="448" y="1702"/>
                    <a:pt x="0" y="2027"/>
                    <a:pt x="204" y="2394"/>
                  </a:cubicBezTo>
                  <a:cubicBezTo>
                    <a:pt x="238" y="2461"/>
                    <a:pt x="302" y="2492"/>
                    <a:pt x="370" y="2492"/>
                  </a:cubicBezTo>
                  <a:cubicBezTo>
                    <a:pt x="426" y="2492"/>
                    <a:pt x="484" y="2471"/>
                    <a:pt x="530" y="2435"/>
                  </a:cubicBezTo>
                  <a:cubicBezTo>
                    <a:pt x="591" y="2374"/>
                    <a:pt x="754" y="2333"/>
                    <a:pt x="856" y="2292"/>
                  </a:cubicBezTo>
                  <a:cubicBezTo>
                    <a:pt x="1100" y="2170"/>
                    <a:pt x="1324" y="2007"/>
                    <a:pt x="1568" y="1824"/>
                  </a:cubicBezTo>
                  <a:cubicBezTo>
                    <a:pt x="1955" y="1539"/>
                    <a:pt x="2403" y="1213"/>
                    <a:pt x="2729" y="826"/>
                  </a:cubicBezTo>
                  <a:cubicBezTo>
                    <a:pt x="3043" y="449"/>
                    <a:pt x="2752" y="0"/>
                    <a:pt x="2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3"/>
            <p:cNvSpPr/>
            <p:nvPr/>
          </p:nvSpPr>
          <p:spPr>
            <a:xfrm>
              <a:off x="-436074" y="304533"/>
              <a:ext cx="81228" cy="189018"/>
            </a:xfrm>
            <a:custGeom>
              <a:avLst/>
              <a:gdLst/>
              <a:ahLst/>
              <a:cxnLst/>
              <a:rect l="l" t="t" r="r" b="b"/>
              <a:pathLst>
                <a:path w="1341" h="2562" extrusionOk="0">
                  <a:moveTo>
                    <a:pt x="743" y="1"/>
                  </a:moveTo>
                  <a:cubicBezTo>
                    <a:pt x="664" y="1"/>
                    <a:pt x="585" y="21"/>
                    <a:pt x="510" y="67"/>
                  </a:cubicBezTo>
                  <a:cubicBezTo>
                    <a:pt x="103" y="331"/>
                    <a:pt x="82" y="779"/>
                    <a:pt x="103" y="1228"/>
                  </a:cubicBezTo>
                  <a:cubicBezTo>
                    <a:pt x="103" y="1614"/>
                    <a:pt x="1" y="2124"/>
                    <a:pt x="184" y="2470"/>
                  </a:cubicBezTo>
                  <a:cubicBezTo>
                    <a:pt x="215" y="2531"/>
                    <a:pt x="276" y="2561"/>
                    <a:pt x="337" y="2561"/>
                  </a:cubicBezTo>
                  <a:cubicBezTo>
                    <a:pt x="398" y="2561"/>
                    <a:pt x="459" y="2531"/>
                    <a:pt x="490" y="2470"/>
                  </a:cubicBezTo>
                  <a:cubicBezTo>
                    <a:pt x="673" y="2144"/>
                    <a:pt x="775" y="1818"/>
                    <a:pt x="897" y="1472"/>
                  </a:cubicBezTo>
                  <a:cubicBezTo>
                    <a:pt x="979" y="1187"/>
                    <a:pt x="1162" y="922"/>
                    <a:pt x="1243" y="637"/>
                  </a:cubicBezTo>
                  <a:cubicBezTo>
                    <a:pt x="1341" y="312"/>
                    <a:pt x="1050"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3"/>
            <p:cNvSpPr/>
            <p:nvPr/>
          </p:nvSpPr>
          <p:spPr>
            <a:xfrm>
              <a:off x="554508" y="-642225"/>
              <a:ext cx="227026" cy="82557"/>
            </a:xfrm>
            <a:custGeom>
              <a:avLst/>
              <a:gdLst/>
              <a:ahLst/>
              <a:cxnLst/>
              <a:rect l="l" t="t" r="r" b="b"/>
              <a:pathLst>
                <a:path w="3748" h="1119" extrusionOk="0">
                  <a:moveTo>
                    <a:pt x="2723" y="1"/>
                  </a:moveTo>
                  <a:cubicBezTo>
                    <a:pt x="2392" y="1"/>
                    <a:pt x="2043" y="69"/>
                    <a:pt x="1732" y="110"/>
                  </a:cubicBezTo>
                  <a:cubicBezTo>
                    <a:pt x="1304" y="151"/>
                    <a:pt x="713" y="110"/>
                    <a:pt x="306" y="334"/>
                  </a:cubicBezTo>
                  <a:cubicBezTo>
                    <a:pt x="1" y="517"/>
                    <a:pt x="163" y="945"/>
                    <a:pt x="489" y="965"/>
                  </a:cubicBezTo>
                  <a:cubicBezTo>
                    <a:pt x="978" y="1006"/>
                    <a:pt x="1467" y="1047"/>
                    <a:pt x="1956" y="1067"/>
                  </a:cubicBezTo>
                  <a:cubicBezTo>
                    <a:pt x="2241" y="1067"/>
                    <a:pt x="2531" y="1118"/>
                    <a:pt x="2808" y="1118"/>
                  </a:cubicBezTo>
                  <a:cubicBezTo>
                    <a:pt x="3086" y="1118"/>
                    <a:pt x="3351" y="1067"/>
                    <a:pt x="3585" y="864"/>
                  </a:cubicBezTo>
                  <a:cubicBezTo>
                    <a:pt x="3748" y="721"/>
                    <a:pt x="3748" y="416"/>
                    <a:pt x="3585" y="273"/>
                  </a:cubicBezTo>
                  <a:cubicBezTo>
                    <a:pt x="3345" y="63"/>
                    <a:pt x="3042"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3"/>
            <p:cNvSpPr/>
            <p:nvPr/>
          </p:nvSpPr>
          <p:spPr>
            <a:xfrm>
              <a:off x="1036837" y="-483903"/>
              <a:ext cx="221574" cy="85729"/>
            </a:xfrm>
            <a:custGeom>
              <a:avLst/>
              <a:gdLst/>
              <a:ahLst/>
              <a:cxnLst/>
              <a:rect l="l" t="t" r="r" b="b"/>
              <a:pathLst>
                <a:path w="3658" h="1162" extrusionOk="0">
                  <a:moveTo>
                    <a:pt x="1839" y="1"/>
                  </a:moveTo>
                  <a:cubicBezTo>
                    <a:pt x="1639" y="1"/>
                    <a:pt x="1440" y="7"/>
                    <a:pt x="1243" y="21"/>
                  </a:cubicBezTo>
                  <a:cubicBezTo>
                    <a:pt x="1044" y="21"/>
                    <a:pt x="731" y="90"/>
                    <a:pt x="484" y="90"/>
                  </a:cubicBezTo>
                  <a:cubicBezTo>
                    <a:pt x="401" y="90"/>
                    <a:pt x="326" y="82"/>
                    <a:pt x="265" y="62"/>
                  </a:cubicBezTo>
                  <a:cubicBezTo>
                    <a:pt x="254" y="58"/>
                    <a:pt x="243" y="56"/>
                    <a:pt x="231" y="56"/>
                  </a:cubicBezTo>
                  <a:cubicBezTo>
                    <a:pt x="177" y="56"/>
                    <a:pt x="119" y="93"/>
                    <a:pt x="102" y="143"/>
                  </a:cubicBezTo>
                  <a:cubicBezTo>
                    <a:pt x="1" y="510"/>
                    <a:pt x="510" y="673"/>
                    <a:pt x="774" y="713"/>
                  </a:cubicBezTo>
                  <a:cubicBezTo>
                    <a:pt x="1446" y="836"/>
                    <a:pt x="2098" y="937"/>
                    <a:pt x="2750" y="1141"/>
                  </a:cubicBezTo>
                  <a:cubicBezTo>
                    <a:pt x="2801" y="1155"/>
                    <a:pt x="2850" y="1161"/>
                    <a:pt x="2897" y="1161"/>
                  </a:cubicBezTo>
                  <a:cubicBezTo>
                    <a:pt x="3476" y="1161"/>
                    <a:pt x="3657" y="176"/>
                    <a:pt x="3035" y="82"/>
                  </a:cubicBezTo>
                  <a:cubicBezTo>
                    <a:pt x="2641" y="28"/>
                    <a:pt x="2238"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3"/>
            <p:cNvSpPr/>
            <p:nvPr/>
          </p:nvSpPr>
          <p:spPr>
            <a:xfrm>
              <a:off x="1086203" y="-224805"/>
              <a:ext cx="228237" cy="94583"/>
            </a:xfrm>
            <a:custGeom>
              <a:avLst/>
              <a:gdLst/>
              <a:ahLst/>
              <a:cxnLst/>
              <a:rect l="l" t="t" r="r" b="b"/>
              <a:pathLst>
                <a:path w="3768" h="1282" extrusionOk="0">
                  <a:moveTo>
                    <a:pt x="887" y="1"/>
                  </a:moveTo>
                  <a:cubicBezTo>
                    <a:pt x="659" y="1"/>
                    <a:pt x="439" y="23"/>
                    <a:pt x="245" y="93"/>
                  </a:cubicBezTo>
                  <a:cubicBezTo>
                    <a:pt x="0" y="195"/>
                    <a:pt x="0" y="521"/>
                    <a:pt x="245" y="623"/>
                  </a:cubicBezTo>
                  <a:cubicBezTo>
                    <a:pt x="754" y="806"/>
                    <a:pt x="1202" y="969"/>
                    <a:pt x="1731" y="1091"/>
                  </a:cubicBezTo>
                  <a:cubicBezTo>
                    <a:pt x="2089" y="1163"/>
                    <a:pt x="2510" y="1282"/>
                    <a:pt x="2884" y="1282"/>
                  </a:cubicBezTo>
                  <a:cubicBezTo>
                    <a:pt x="2935" y="1282"/>
                    <a:pt x="2985" y="1279"/>
                    <a:pt x="3035" y="1275"/>
                  </a:cubicBezTo>
                  <a:cubicBezTo>
                    <a:pt x="3503" y="1234"/>
                    <a:pt x="3768" y="704"/>
                    <a:pt x="3422" y="338"/>
                  </a:cubicBezTo>
                  <a:cubicBezTo>
                    <a:pt x="3193" y="109"/>
                    <a:pt x="2899" y="72"/>
                    <a:pt x="2597" y="72"/>
                  </a:cubicBezTo>
                  <a:cubicBezTo>
                    <a:pt x="2456" y="72"/>
                    <a:pt x="2313" y="80"/>
                    <a:pt x="2173" y="80"/>
                  </a:cubicBezTo>
                  <a:cubicBezTo>
                    <a:pt x="2107" y="80"/>
                    <a:pt x="2040" y="78"/>
                    <a:pt x="1976" y="73"/>
                  </a:cubicBezTo>
                  <a:cubicBezTo>
                    <a:pt x="1648" y="60"/>
                    <a:pt x="1258"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3"/>
            <p:cNvSpPr/>
            <p:nvPr/>
          </p:nvSpPr>
          <p:spPr>
            <a:xfrm>
              <a:off x="1226789" y="50230"/>
              <a:ext cx="260946" cy="97460"/>
            </a:xfrm>
            <a:custGeom>
              <a:avLst/>
              <a:gdLst/>
              <a:ahLst/>
              <a:cxnLst/>
              <a:rect l="l" t="t" r="r" b="b"/>
              <a:pathLst>
                <a:path w="4308" h="1321" extrusionOk="0">
                  <a:moveTo>
                    <a:pt x="3520" y="1"/>
                  </a:moveTo>
                  <a:cubicBezTo>
                    <a:pt x="3452" y="1"/>
                    <a:pt x="3379" y="10"/>
                    <a:pt x="3300" y="31"/>
                  </a:cubicBezTo>
                  <a:cubicBezTo>
                    <a:pt x="2322" y="276"/>
                    <a:pt x="1223" y="11"/>
                    <a:pt x="266" y="398"/>
                  </a:cubicBezTo>
                  <a:cubicBezTo>
                    <a:pt x="21" y="500"/>
                    <a:pt x="1" y="805"/>
                    <a:pt x="266" y="927"/>
                  </a:cubicBezTo>
                  <a:cubicBezTo>
                    <a:pt x="1223" y="1314"/>
                    <a:pt x="2322" y="1049"/>
                    <a:pt x="3300" y="1294"/>
                  </a:cubicBezTo>
                  <a:cubicBezTo>
                    <a:pt x="3373" y="1312"/>
                    <a:pt x="3440" y="1320"/>
                    <a:pt x="3503" y="1320"/>
                  </a:cubicBezTo>
                  <a:cubicBezTo>
                    <a:pt x="4289" y="1320"/>
                    <a:pt x="4308" y="1"/>
                    <a:pt x="3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3"/>
            <p:cNvSpPr/>
            <p:nvPr/>
          </p:nvSpPr>
          <p:spPr>
            <a:xfrm>
              <a:off x="232511" y="743643"/>
              <a:ext cx="159245" cy="199937"/>
            </a:xfrm>
            <a:custGeom>
              <a:avLst/>
              <a:gdLst/>
              <a:ahLst/>
              <a:cxnLst/>
              <a:rect l="l" t="t" r="r" b="b"/>
              <a:pathLst>
                <a:path w="2629" h="2710" extrusionOk="0">
                  <a:moveTo>
                    <a:pt x="2343" y="0"/>
                  </a:moveTo>
                  <a:cubicBezTo>
                    <a:pt x="2140" y="21"/>
                    <a:pt x="2058" y="102"/>
                    <a:pt x="1915" y="224"/>
                  </a:cubicBezTo>
                  <a:cubicBezTo>
                    <a:pt x="1671" y="428"/>
                    <a:pt x="1427" y="611"/>
                    <a:pt x="1203" y="815"/>
                  </a:cubicBezTo>
                  <a:cubicBezTo>
                    <a:pt x="836" y="1161"/>
                    <a:pt x="571" y="1507"/>
                    <a:pt x="286" y="1915"/>
                  </a:cubicBezTo>
                  <a:cubicBezTo>
                    <a:pt x="1" y="2284"/>
                    <a:pt x="381" y="2710"/>
                    <a:pt x="774" y="2710"/>
                  </a:cubicBezTo>
                  <a:cubicBezTo>
                    <a:pt x="857" y="2710"/>
                    <a:pt x="941" y="2691"/>
                    <a:pt x="1019" y="2648"/>
                  </a:cubicBezTo>
                  <a:cubicBezTo>
                    <a:pt x="1223" y="2526"/>
                    <a:pt x="1264" y="2383"/>
                    <a:pt x="1366" y="2179"/>
                  </a:cubicBezTo>
                  <a:cubicBezTo>
                    <a:pt x="1488" y="1935"/>
                    <a:pt x="1651" y="1731"/>
                    <a:pt x="1814" y="1528"/>
                  </a:cubicBezTo>
                  <a:cubicBezTo>
                    <a:pt x="2099" y="1182"/>
                    <a:pt x="2506" y="795"/>
                    <a:pt x="2608" y="347"/>
                  </a:cubicBezTo>
                  <a:cubicBezTo>
                    <a:pt x="2628" y="184"/>
                    <a:pt x="2526" y="0"/>
                    <a:pt x="2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3"/>
            <p:cNvSpPr/>
            <p:nvPr/>
          </p:nvSpPr>
          <p:spPr>
            <a:xfrm>
              <a:off x="30870" y="956190"/>
              <a:ext cx="75292" cy="227013"/>
            </a:xfrm>
            <a:custGeom>
              <a:avLst/>
              <a:gdLst/>
              <a:ahLst/>
              <a:cxnLst/>
              <a:rect l="l" t="t" r="r" b="b"/>
              <a:pathLst>
                <a:path w="1243" h="3077" extrusionOk="0">
                  <a:moveTo>
                    <a:pt x="850" y="0"/>
                  </a:moveTo>
                  <a:cubicBezTo>
                    <a:pt x="817" y="0"/>
                    <a:pt x="787" y="9"/>
                    <a:pt x="764" y="32"/>
                  </a:cubicBezTo>
                  <a:cubicBezTo>
                    <a:pt x="459" y="256"/>
                    <a:pt x="377" y="602"/>
                    <a:pt x="275" y="928"/>
                  </a:cubicBezTo>
                  <a:cubicBezTo>
                    <a:pt x="92" y="1457"/>
                    <a:pt x="51" y="1966"/>
                    <a:pt x="31" y="2496"/>
                  </a:cubicBezTo>
                  <a:cubicBezTo>
                    <a:pt x="0" y="2883"/>
                    <a:pt x="311" y="3076"/>
                    <a:pt x="621" y="3076"/>
                  </a:cubicBezTo>
                  <a:cubicBezTo>
                    <a:pt x="932" y="3076"/>
                    <a:pt x="1243" y="2883"/>
                    <a:pt x="1212" y="2496"/>
                  </a:cubicBezTo>
                  <a:cubicBezTo>
                    <a:pt x="1171" y="1987"/>
                    <a:pt x="1110" y="1498"/>
                    <a:pt x="1151" y="968"/>
                  </a:cubicBezTo>
                  <a:cubicBezTo>
                    <a:pt x="1192" y="683"/>
                    <a:pt x="1232" y="256"/>
                    <a:pt x="1008" y="52"/>
                  </a:cubicBezTo>
                  <a:cubicBezTo>
                    <a:pt x="970" y="26"/>
                    <a:pt x="907"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3"/>
            <p:cNvSpPr/>
            <p:nvPr/>
          </p:nvSpPr>
          <p:spPr>
            <a:xfrm>
              <a:off x="-323775" y="1149334"/>
              <a:ext cx="140044" cy="216168"/>
            </a:xfrm>
            <a:custGeom>
              <a:avLst/>
              <a:gdLst/>
              <a:ahLst/>
              <a:cxnLst/>
              <a:rect l="l" t="t" r="r" b="b"/>
              <a:pathLst>
                <a:path w="2312" h="2930" extrusionOk="0">
                  <a:moveTo>
                    <a:pt x="473" y="0"/>
                  </a:moveTo>
                  <a:cubicBezTo>
                    <a:pt x="331" y="0"/>
                    <a:pt x="190" y="92"/>
                    <a:pt x="143" y="244"/>
                  </a:cubicBezTo>
                  <a:cubicBezTo>
                    <a:pt x="0" y="611"/>
                    <a:pt x="245" y="1100"/>
                    <a:pt x="346" y="1487"/>
                  </a:cubicBezTo>
                  <a:cubicBezTo>
                    <a:pt x="428" y="1874"/>
                    <a:pt x="509" y="2261"/>
                    <a:pt x="733" y="2607"/>
                  </a:cubicBezTo>
                  <a:cubicBezTo>
                    <a:pt x="873" y="2838"/>
                    <a:pt x="1062" y="2930"/>
                    <a:pt x="1252" y="2930"/>
                  </a:cubicBezTo>
                  <a:cubicBezTo>
                    <a:pt x="1781" y="2930"/>
                    <a:pt x="2312" y="2212"/>
                    <a:pt x="1772" y="1792"/>
                  </a:cubicBezTo>
                  <a:cubicBezTo>
                    <a:pt x="1528" y="1589"/>
                    <a:pt x="1405" y="1365"/>
                    <a:pt x="1283" y="1079"/>
                  </a:cubicBezTo>
                  <a:cubicBezTo>
                    <a:pt x="1202" y="916"/>
                    <a:pt x="1141" y="754"/>
                    <a:pt x="1059" y="591"/>
                  </a:cubicBezTo>
                  <a:cubicBezTo>
                    <a:pt x="978" y="448"/>
                    <a:pt x="835" y="306"/>
                    <a:pt x="754" y="163"/>
                  </a:cubicBezTo>
                  <a:cubicBezTo>
                    <a:pt x="685" y="50"/>
                    <a:pt x="579"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3"/>
            <p:cNvSpPr/>
            <p:nvPr/>
          </p:nvSpPr>
          <p:spPr>
            <a:xfrm>
              <a:off x="-704950" y="310583"/>
              <a:ext cx="135501" cy="228932"/>
            </a:xfrm>
            <a:custGeom>
              <a:avLst/>
              <a:gdLst/>
              <a:ahLst/>
              <a:cxnLst/>
              <a:rect l="l" t="t" r="r" b="b"/>
              <a:pathLst>
                <a:path w="2237" h="3103" extrusionOk="0">
                  <a:moveTo>
                    <a:pt x="1335" y="1"/>
                  </a:moveTo>
                  <a:cubicBezTo>
                    <a:pt x="1053" y="1"/>
                    <a:pt x="775" y="146"/>
                    <a:pt x="672" y="494"/>
                  </a:cubicBezTo>
                  <a:cubicBezTo>
                    <a:pt x="550" y="881"/>
                    <a:pt x="448" y="1288"/>
                    <a:pt x="346" y="1695"/>
                  </a:cubicBezTo>
                  <a:cubicBezTo>
                    <a:pt x="245" y="2042"/>
                    <a:pt x="0" y="2347"/>
                    <a:pt x="122" y="2734"/>
                  </a:cubicBezTo>
                  <a:cubicBezTo>
                    <a:pt x="188" y="2944"/>
                    <a:pt x="414" y="3103"/>
                    <a:pt x="631" y="3103"/>
                  </a:cubicBezTo>
                  <a:cubicBezTo>
                    <a:pt x="752" y="3103"/>
                    <a:pt x="870" y="3054"/>
                    <a:pt x="957" y="2938"/>
                  </a:cubicBezTo>
                  <a:cubicBezTo>
                    <a:pt x="1181" y="2653"/>
                    <a:pt x="1405" y="2388"/>
                    <a:pt x="1548" y="2062"/>
                  </a:cubicBezTo>
                  <a:cubicBezTo>
                    <a:pt x="1731" y="1675"/>
                    <a:pt x="1874" y="1268"/>
                    <a:pt x="2037" y="860"/>
                  </a:cubicBezTo>
                  <a:cubicBezTo>
                    <a:pt x="2236" y="362"/>
                    <a:pt x="1780" y="1"/>
                    <a:pt x="1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3"/>
            <p:cNvSpPr/>
            <p:nvPr/>
          </p:nvSpPr>
          <p:spPr>
            <a:xfrm>
              <a:off x="-540923" y="-122995"/>
              <a:ext cx="159063" cy="203995"/>
            </a:xfrm>
            <a:custGeom>
              <a:avLst/>
              <a:gdLst/>
              <a:ahLst/>
              <a:cxnLst/>
              <a:rect l="l" t="t" r="r" b="b"/>
              <a:pathLst>
                <a:path w="2626" h="2765" extrusionOk="0">
                  <a:moveTo>
                    <a:pt x="1615" y="0"/>
                  </a:moveTo>
                  <a:cubicBezTo>
                    <a:pt x="1461" y="0"/>
                    <a:pt x="1303" y="59"/>
                    <a:pt x="1162" y="200"/>
                  </a:cubicBezTo>
                  <a:cubicBezTo>
                    <a:pt x="1019" y="343"/>
                    <a:pt x="938" y="506"/>
                    <a:pt x="836" y="689"/>
                  </a:cubicBezTo>
                  <a:cubicBezTo>
                    <a:pt x="714" y="892"/>
                    <a:pt x="551" y="1076"/>
                    <a:pt x="449" y="1279"/>
                  </a:cubicBezTo>
                  <a:cubicBezTo>
                    <a:pt x="225" y="1666"/>
                    <a:pt x="1" y="2013"/>
                    <a:pt x="103" y="2461"/>
                  </a:cubicBezTo>
                  <a:cubicBezTo>
                    <a:pt x="141" y="2653"/>
                    <a:pt x="317" y="2765"/>
                    <a:pt x="493" y="2765"/>
                  </a:cubicBezTo>
                  <a:cubicBezTo>
                    <a:pt x="597" y="2765"/>
                    <a:pt x="700" y="2727"/>
                    <a:pt x="775" y="2644"/>
                  </a:cubicBezTo>
                  <a:cubicBezTo>
                    <a:pt x="999" y="2400"/>
                    <a:pt x="1264" y="2196"/>
                    <a:pt x="1488" y="1951"/>
                  </a:cubicBezTo>
                  <a:cubicBezTo>
                    <a:pt x="1691" y="1687"/>
                    <a:pt x="1875" y="1341"/>
                    <a:pt x="2119" y="1137"/>
                  </a:cubicBezTo>
                  <a:cubicBezTo>
                    <a:pt x="2625" y="710"/>
                    <a:pt x="2149" y="0"/>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23"/>
            <p:cNvSpPr/>
            <p:nvPr/>
          </p:nvSpPr>
          <p:spPr>
            <a:xfrm>
              <a:off x="201499" y="64468"/>
              <a:ext cx="206552" cy="180165"/>
            </a:xfrm>
            <a:custGeom>
              <a:avLst/>
              <a:gdLst/>
              <a:ahLst/>
              <a:cxnLst/>
              <a:rect l="l" t="t" r="r" b="b"/>
              <a:pathLst>
                <a:path w="3410" h="2442" extrusionOk="0">
                  <a:moveTo>
                    <a:pt x="2662" y="1"/>
                  </a:moveTo>
                  <a:cubicBezTo>
                    <a:pt x="2499" y="1"/>
                    <a:pt x="2335" y="72"/>
                    <a:pt x="2224" y="245"/>
                  </a:cubicBezTo>
                  <a:cubicBezTo>
                    <a:pt x="2183" y="307"/>
                    <a:pt x="2000" y="388"/>
                    <a:pt x="1918" y="449"/>
                  </a:cubicBezTo>
                  <a:cubicBezTo>
                    <a:pt x="1674" y="632"/>
                    <a:pt x="1450" y="836"/>
                    <a:pt x="1206" y="1019"/>
                  </a:cubicBezTo>
                  <a:cubicBezTo>
                    <a:pt x="859" y="1304"/>
                    <a:pt x="350" y="1467"/>
                    <a:pt x="126" y="1875"/>
                  </a:cubicBezTo>
                  <a:cubicBezTo>
                    <a:pt x="0" y="2127"/>
                    <a:pt x="176" y="2442"/>
                    <a:pt x="458" y="2442"/>
                  </a:cubicBezTo>
                  <a:cubicBezTo>
                    <a:pt x="495" y="2442"/>
                    <a:pt x="534" y="2436"/>
                    <a:pt x="574" y="2425"/>
                  </a:cubicBezTo>
                  <a:cubicBezTo>
                    <a:pt x="1063" y="2302"/>
                    <a:pt x="1592" y="2017"/>
                    <a:pt x="2000" y="1712"/>
                  </a:cubicBezTo>
                  <a:cubicBezTo>
                    <a:pt x="2366" y="1427"/>
                    <a:pt x="2876" y="1162"/>
                    <a:pt x="3140" y="775"/>
                  </a:cubicBezTo>
                  <a:cubicBezTo>
                    <a:pt x="3410" y="378"/>
                    <a:pt x="3037" y="1"/>
                    <a:pt x="2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3"/>
            <p:cNvSpPr/>
            <p:nvPr/>
          </p:nvSpPr>
          <p:spPr>
            <a:xfrm>
              <a:off x="-197969" y="-26866"/>
              <a:ext cx="159185" cy="199052"/>
            </a:xfrm>
            <a:custGeom>
              <a:avLst/>
              <a:gdLst/>
              <a:ahLst/>
              <a:cxnLst/>
              <a:rect l="l" t="t" r="r" b="b"/>
              <a:pathLst>
                <a:path w="2628" h="2698" extrusionOk="0">
                  <a:moveTo>
                    <a:pt x="1905" y="1"/>
                  </a:moveTo>
                  <a:cubicBezTo>
                    <a:pt x="1788" y="1"/>
                    <a:pt x="1664" y="42"/>
                    <a:pt x="1548" y="139"/>
                  </a:cubicBezTo>
                  <a:cubicBezTo>
                    <a:pt x="1141" y="486"/>
                    <a:pt x="795" y="974"/>
                    <a:pt x="550" y="1422"/>
                  </a:cubicBezTo>
                  <a:cubicBezTo>
                    <a:pt x="367" y="1769"/>
                    <a:pt x="1" y="2196"/>
                    <a:pt x="184" y="2583"/>
                  </a:cubicBezTo>
                  <a:cubicBezTo>
                    <a:pt x="223" y="2662"/>
                    <a:pt x="305" y="2698"/>
                    <a:pt x="389" y="2698"/>
                  </a:cubicBezTo>
                  <a:cubicBezTo>
                    <a:pt x="478" y="2698"/>
                    <a:pt x="569" y="2657"/>
                    <a:pt x="611" y="2583"/>
                  </a:cubicBezTo>
                  <a:cubicBezTo>
                    <a:pt x="713" y="2441"/>
                    <a:pt x="876" y="2339"/>
                    <a:pt x="998" y="2217"/>
                  </a:cubicBezTo>
                  <a:cubicBezTo>
                    <a:pt x="1141" y="2094"/>
                    <a:pt x="1263" y="1932"/>
                    <a:pt x="1385" y="1769"/>
                  </a:cubicBezTo>
                  <a:cubicBezTo>
                    <a:pt x="1650" y="1443"/>
                    <a:pt x="2017" y="1219"/>
                    <a:pt x="2281" y="893"/>
                  </a:cubicBezTo>
                  <a:cubicBezTo>
                    <a:pt x="2628" y="483"/>
                    <a:pt x="2305" y="1"/>
                    <a:pt x="19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3"/>
            <p:cNvSpPr/>
            <p:nvPr/>
          </p:nvSpPr>
          <p:spPr>
            <a:xfrm>
              <a:off x="886318" y="125702"/>
              <a:ext cx="175660" cy="89861"/>
            </a:xfrm>
            <a:custGeom>
              <a:avLst/>
              <a:gdLst/>
              <a:ahLst/>
              <a:cxnLst/>
              <a:rect l="l" t="t" r="r" b="b"/>
              <a:pathLst>
                <a:path w="2900" h="1218" extrusionOk="0">
                  <a:moveTo>
                    <a:pt x="2212" y="1"/>
                  </a:moveTo>
                  <a:cubicBezTo>
                    <a:pt x="2164" y="1"/>
                    <a:pt x="2112" y="9"/>
                    <a:pt x="2058" y="26"/>
                  </a:cubicBezTo>
                  <a:cubicBezTo>
                    <a:pt x="1793" y="128"/>
                    <a:pt x="1528" y="169"/>
                    <a:pt x="1264" y="250"/>
                  </a:cubicBezTo>
                  <a:cubicBezTo>
                    <a:pt x="999" y="352"/>
                    <a:pt x="754" y="536"/>
                    <a:pt x="469" y="576"/>
                  </a:cubicBezTo>
                  <a:cubicBezTo>
                    <a:pt x="164" y="617"/>
                    <a:pt x="1" y="1126"/>
                    <a:pt x="388" y="1187"/>
                  </a:cubicBezTo>
                  <a:cubicBezTo>
                    <a:pt x="501" y="1209"/>
                    <a:pt x="613" y="1217"/>
                    <a:pt x="722" y="1217"/>
                  </a:cubicBezTo>
                  <a:cubicBezTo>
                    <a:pt x="927" y="1217"/>
                    <a:pt x="1126" y="1186"/>
                    <a:pt x="1325" y="1147"/>
                  </a:cubicBezTo>
                  <a:cubicBezTo>
                    <a:pt x="1651" y="1065"/>
                    <a:pt x="1997" y="1065"/>
                    <a:pt x="2323" y="1004"/>
                  </a:cubicBezTo>
                  <a:cubicBezTo>
                    <a:pt x="2900" y="911"/>
                    <a:pt x="2728" y="1"/>
                    <a:pt x="2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3"/>
            <p:cNvSpPr/>
            <p:nvPr/>
          </p:nvSpPr>
          <p:spPr>
            <a:xfrm>
              <a:off x="1544000" y="-175670"/>
              <a:ext cx="188623" cy="149621"/>
            </a:xfrm>
            <a:custGeom>
              <a:avLst/>
              <a:gdLst/>
              <a:ahLst/>
              <a:cxnLst/>
              <a:rect l="l" t="t" r="r" b="b"/>
              <a:pathLst>
                <a:path w="3114" h="2028" extrusionOk="0">
                  <a:moveTo>
                    <a:pt x="375" y="1"/>
                  </a:moveTo>
                  <a:cubicBezTo>
                    <a:pt x="192" y="1"/>
                    <a:pt x="1" y="190"/>
                    <a:pt x="18" y="364"/>
                  </a:cubicBezTo>
                  <a:cubicBezTo>
                    <a:pt x="100" y="934"/>
                    <a:pt x="711" y="1158"/>
                    <a:pt x="1179" y="1382"/>
                  </a:cubicBezTo>
                  <a:cubicBezTo>
                    <a:pt x="1342" y="1464"/>
                    <a:pt x="1525" y="1545"/>
                    <a:pt x="1688" y="1647"/>
                  </a:cubicBezTo>
                  <a:cubicBezTo>
                    <a:pt x="1685" y="1646"/>
                    <a:pt x="1683" y="1645"/>
                    <a:pt x="1683" y="1645"/>
                  </a:cubicBezTo>
                  <a:lnTo>
                    <a:pt x="1683" y="1645"/>
                  </a:lnTo>
                  <a:cubicBezTo>
                    <a:pt x="1681" y="1645"/>
                    <a:pt x="1769" y="1692"/>
                    <a:pt x="1812" y="1710"/>
                  </a:cubicBezTo>
                  <a:lnTo>
                    <a:pt x="1812" y="1710"/>
                  </a:lnTo>
                  <a:cubicBezTo>
                    <a:pt x="1856" y="1764"/>
                    <a:pt x="2045" y="1937"/>
                    <a:pt x="2075" y="1953"/>
                  </a:cubicBezTo>
                  <a:cubicBezTo>
                    <a:pt x="2181" y="2003"/>
                    <a:pt x="2293" y="2027"/>
                    <a:pt x="2402" y="2027"/>
                  </a:cubicBezTo>
                  <a:cubicBezTo>
                    <a:pt x="2692" y="2027"/>
                    <a:pt x="2964" y="1856"/>
                    <a:pt x="3053" y="1545"/>
                  </a:cubicBezTo>
                  <a:cubicBezTo>
                    <a:pt x="3053" y="1545"/>
                    <a:pt x="3053" y="1525"/>
                    <a:pt x="3053" y="1505"/>
                  </a:cubicBezTo>
                  <a:cubicBezTo>
                    <a:pt x="3114" y="1281"/>
                    <a:pt x="3073" y="995"/>
                    <a:pt x="2890" y="833"/>
                  </a:cubicBezTo>
                  <a:cubicBezTo>
                    <a:pt x="2564" y="568"/>
                    <a:pt x="2238" y="527"/>
                    <a:pt x="1851" y="446"/>
                  </a:cubicBezTo>
                  <a:cubicBezTo>
                    <a:pt x="1383" y="385"/>
                    <a:pt x="914" y="201"/>
                    <a:pt x="466" y="18"/>
                  </a:cubicBezTo>
                  <a:cubicBezTo>
                    <a:pt x="437" y="6"/>
                    <a:pt x="406"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3"/>
            <p:cNvSpPr/>
            <p:nvPr/>
          </p:nvSpPr>
          <p:spPr>
            <a:xfrm>
              <a:off x="-618636" y="943501"/>
              <a:ext cx="111090" cy="196691"/>
            </a:xfrm>
            <a:custGeom>
              <a:avLst/>
              <a:gdLst/>
              <a:ahLst/>
              <a:cxnLst/>
              <a:rect l="l" t="t" r="r" b="b"/>
              <a:pathLst>
                <a:path w="1834" h="2666" extrusionOk="0">
                  <a:moveTo>
                    <a:pt x="335" y="0"/>
                  </a:moveTo>
                  <a:cubicBezTo>
                    <a:pt x="180" y="0"/>
                    <a:pt x="34" y="108"/>
                    <a:pt x="21" y="305"/>
                  </a:cubicBezTo>
                  <a:cubicBezTo>
                    <a:pt x="1" y="774"/>
                    <a:pt x="204" y="1344"/>
                    <a:pt x="367" y="1792"/>
                  </a:cubicBezTo>
                  <a:cubicBezTo>
                    <a:pt x="514" y="2213"/>
                    <a:pt x="791" y="2666"/>
                    <a:pt x="1274" y="2666"/>
                  </a:cubicBezTo>
                  <a:cubicBezTo>
                    <a:pt x="1329" y="2666"/>
                    <a:pt x="1386" y="2660"/>
                    <a:pt x="1447" y="2647"/>
                  </a:cubicBezTo>
                  <a:cubicBezTo>
                    <a:pt x="1732" y="2607"/>
                    <a:pt x="1834" y="2281"/>
                    <a:pt x="1793" y="2036"/>
                  </a:cubicBezTo>
                  <a:cubicBezTo>
                    <a:pt x="1752" y="1812"/>
                    <a:pt x="1610" y="1731"/>
                    <a:pt x="1488" y="1588"/>
                  </a:cubicBezTo>
                  <a:cubicBezTo>
                    <a:pt x="1386" y="1466"/>
                    <a:pt x="1325" y="1324"/>
                    <a:pt x="1264" y="1181"/>
                  </a:cubicBezTo>
                  <a:cubicBezTo>
                    <a:pt x="1162" y="1018"/>
                    <a:pt x="1080" y="876"/>
                    <a:pt x="999" y="713"/>
                  </a:cubicBezTo>
                  <a:cubicBezTo>
                    <a:pt x="877" y="489"/>
                    <a:pt x="754" y="346"/>
                    <a:pt x="612" y="142"/>
                  </a:cubicBezTo>
                  <a:cubicBezTo>
                    <a:pt x="540" y="46"/>
                    <a:pt x="436"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9" name="Google Shape;5579;p23"/>
          <p:cNvSpPr txBox="1">
            <a:spLocks noGrp="1"/>
          </p:cNvSpPr>
          <p:nvPr>
            <p:ph type="title"/>
          </p:nvPr>
        </p:nvSpPr>
        <p:spPr>
          <a:xfrm>
            <a:off x="720000" y="540000"/>
            <a:ext cx="4794900" cy="790200"/>
          </a:xfrm>
          <a:prstGeom prst="rect">
            <a:avLst/>
          </a:prstGeom>
        </p:spPr>
        <p:txBody>
          <a:bodyPr spcFirstLastPara="1" wrap="square" lIns="91425" tIns="91425" rIns="91425" bIns="91425" anchor="t" anchorCtr="0">
            <a:noAutofit/>
          </a:bodyPr>
          <a:lstStyle>
            <a:lvl1pPr lvl="0" rtl="0">
              <a:spcBef>
                <a:spcPts val="0"/>
              </a:spcBef>
              <a:spcAft>
                <a:spcPts val="0"/>
              </a:spcAft>
              <a:buSzPts val="2900"/>
              <a:buNone/>
              <a:defRPr sz="4000">
                <a:latin typeface="Sue Ellen Francisco"/>
                <a:ea typeface="Sue Ellen Francisco"/>
                <a:cs typeface="Sue Ellen Francisco"/>
                <a:sym typeface="Sue Ellen Francisco"/>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80" name="Google Shape;5580;p23"/>
          <p:cNvSpPr txBox="1">
            <a:spLocks noGrp="1"/>
          </p:cNvSpPr>
          <p:nvPr>
            <p:ph type="subTitle" idx="1"/>
          </p:nvPr>
        </p:nvSpPr>
        <p:spPr>
          <a:xfrm>
            <a:off x="726850" y="1968925"/>
            <a:ext cx="4582500" cy="2083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grpSp>
        <p:nvGrpSpPr>
          <p:cNvPr id="5581" name="Google Shape;5581;p23"/>
          <p:cNvGrpSpPr/>
          <p:nvPr/>
        </p:nvGrpSpPr>
        <p:grpSpPr>
          <a:xfrm>
            <a:off x="6006460" y="4653954"/>
            <a:ext cx="1321329" cy="1007567"/>
            <a:chOff x="6006460" y="4653954"/>
            <a:chExt cx="1321329" cy="1007567"/>
          </a:xfrm>
        </p:grpSpPr>
        <p:sp>
          <p:nvSpPr>
            <p:cNvPr id="5582" name="Google Shape;5582;p23"/>
            <p:cNvSpPr/>
            <p:nvPr/>
          </p:nvSpPr>
          <p:spPr>
            <a:xfrm rot="-647180">
              <a:off x="6921388" y="4710800"/>
              <a:ext cx="129211" cy="220212"/>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3"/>
            <p:cNvSpPr/>
            <p:nvPr/>
          </p:nvSpPr>
          <p:spPr>
            <a:xfrm rot="-647180">
              <a:off x="6305017" y="5040889"/>
              <a:ext cx="116874" cy="198397"/>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3"/>
            <p:cNvSpPr/>
            <p:nvPr/>
          </p:nvSpPr>
          <p:spPr>
            <a:xfrm rot="-647180">
              <a:off x="6406732" y="4706638"/>
              <a:ext cx="126181" cy="175937"/>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3"/>
            <p:cNvSpPr/>
            <p:nvPr/>
          </p:nvSpPr>
          <p:spPr>
            <a:xfrm rot="-647180">
              <a:off x="6022656" y="4663344"/>
              <a:ext cx="117740" cy="184198"/>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3"/>
            <p:cNvSpPr/>
            <p:nvPr/>
          </p:nvSpPr>
          <p:spPr>
            <a:xfrm rot="-647180">
              <a:off x="7200563" y="5265564"/>
              <a:ext cx="111031" cy="183553"/>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3"/>
            <p:cNvSpPr/>
            <p:nvPr/>
          </p:nvSpPr>
          <p:spPr>
            <a:xfrm rot="-647180">
              <a:off x="6830912" y="5511664"/>
              <a:ext cx="108433" cy="140956"/>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3"/>
            <p:cNvSpPr/>
            <p:nvPr/>
          </p:nvSpPr>
          <p:spPr>
            <a:xfrm rot="-647180">
              <a:off x="6367118" y="5401562"/>
              <a:ext cx="132025" cy="166901"/>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3"/>
            <p:cNvSpPr/>
            <p:nvPr/>
          </p:nvSpPr>
          <p:spPr>
            <a:xfrm rot="-647180">
              <a:off x="6802364" y="5152318"/>
              <a:ext cx="103455" cy="174130"/>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6836"/>
        <p:cNvGrpSpPr/>
        <p:nvPr/>
      </p:nvGrpSpPr>
      <p:grpSpPr>
        <a:xfrm>
          <a:off x="0" y="0"/>
          <a:ext cx="0" cy="0"/>
          <a:chOff x="0" y="0"/>
          <a:chExt cx="0" cy="0"/>
        </a:xfrm>
      </p:grpSpPr>
      <p:sp>
        <p:nvSpPr>
          <p:cNvPr id="6837" name="Google Shape;6837;p29"/>
          <p:cNvSpPr/>
          <p:nvPr/>
        </p:nvSpPr>
        <p:spPr>
          <a:xfrm>
            <a:off x="-547823" y="3879305"/>
            <a:ext cx="2047797" cy="1591484"/>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9"/>
          <p:cNvSpPr/>
          <p:nvPr/>
        </p:nvSpPr>
        <p:spPr>
          <a:xfrm>
            <a:off x="-630305" y="3756662"/>
            <a:ext cx="2172312" cy="1780918"/>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9" name="Google Shape;6839;p29"/>
          <p:cNvGrpSpPr/>
          <p:nvPr/>
        </p:nvGrpSpPr>
        <p:grpSpPr>
          <a:xfrm>
            <a:off x="216225" y="3879300"/>
            <a:ext cx="395315" cy="324950"/>
            <a:chOff x="3091912" y="3127665"/>
            <a:chExt cx="68656" cy="56435"/>
          </a:xfrm>
        </p:grpSpPr>
        <p:sp>
          <p:nvSpPr>
            <p:cNvPr id="6840" name="Google Shape;6840;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9"/>
            <p:cNvSpPr/>
            <p:nvPr/>
          </p:nvSpPr>
          <p:spPr>
            <a:xfrm>
              <a:off x="3125798"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9"/>
            <p:cNvSpPr/>
            <p:nvPr/>
          </p:nvSpPr>
          <p:spPr>
            <a:xfrm>
              <a:off x="3129078"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9"/>
            <p:cNvSpPr/>
            <p:nvPr/>
          </p:nvSpPr>
          <p:spPr>
            <a:xfrm>
              <a:off x="3130111"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9"/>
            <p:cNvSpPr/>
            <p:nvPr/>
          </p:nvSpPr>
          <p:spPr>
            <a:xfrm>
              <a:off x="3132732"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9"/>
            <p:cNvSpPr/>
            <p:nvPr/>
          </p:nvSpPr>
          <p:spPr>
            <a:xfrm>
              <a:off x="3132616"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9"/>
            <p:cNvSpPr/>
            <p:nvPr/>
          </p:nvSpPr>
          <p:spPr>
            <a:xfrm>
              <a:off x="3133649"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9"/>
            <p:cNvSpPr/>
            <p:nvPr/>
          </p:nvSpPr>
          <p:spPr>
            <a:xfrm>
              <a:off x="3134437"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9"/>
            <p:cNvSpPr/>
            <p:nvPr/>
          </p:nvSpPr>
          <p:spPr>
            <a:xfrm>
              <a:off x="3133869"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9"/>
            <p:cNvSpPr/>
            <p:nvPr/>
          </p:nvSpPr>
          <p:spPr>
            <a:xfrm>
              <a:off x="3133081"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9"/>
            <p:cNvSpPr/>
            <p:nvPr/>
          </p:nvSpPr>
          <p:spPr>
            <a:xfrm>
              <a:off x="3131815"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9"/>
            <p:cNvSpPr/>
            <p:nvPr/>
          </p:nvSpPr>
          <p:spPr>
            <a:xfrm>
              <a:off x="3135806"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9"/>
            <p:cNvSpPr/>
            <p:nvPr/>
          </p:nvSpPr>
          <p:spPr>
            <a:xfrm>
              <a:off x="3136154"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9"/>
            <p:cNvSpPr/>
            <p:nvPr/>
          </p:nvSpPr>
          <p:spPr>
            <a:xfrm>
              <a:off x="3134101"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9"/>
            <p:cNvSpPr/>
            <p:nvPr/>
          </p:nvSpPr>
          <p:spPr>
            <a:xfrm>
              <a:off x="3137058"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9"/>
            <p:cNvSpPr/>
            <p:nvPr/>
          </p:nvSpPr>
          <p:spPr>
            <a:xfrm>
              <a:off x="3137975"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9"/>
            <p:cNvSpPr/>
            <p:nvPr/>
          </p:nvSpPr>
          <p:spPr>
            <a:xfrm>
              <a:off x="3138776"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9"/>
            <p:cNvSpPr/>
            <p:nvPr/>
          </p:nvSpPr>
          <p:spPr>
            <a:xfrm>
              <a:off x="3137175"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9"/>
            <p:cNvSpPr/>
            <p:nvPr/>
          </p:nvSpPr>
          <p:spPr>
            <a:xfrm>
              <a:off x="3137407"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9"/>
            <p:cNvSpPr/>
            <p:nvPr/>
          </p:nvSpPr>
          <p:spPr>
            <a:xfrm>
              <a:off x="3137175"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9"/>
            <p:cNvSpPr/>
            <p:nvPr/>
          </p:nvSpPr>
          <p:spPr>
            <a:xfrm>
              <a:off x="3135922"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9"/>
            <p:cNvSpPr/>
            <p:nvPr/>
          </p:nvSpPr>
          <p:spPr>
            <a:xfrm>
              <a:off x="3136723"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9"/>
            <p:cNvSpPr/>
            <p:nvPr/>
          </p:nvSpPr>
          <p:spPr>
            <a:xfrm>
              <a:off x="3137291"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9"/>
            <p:cNvSpPr/>
            <p:nvPr/>
          </p:nvSpPr>
          <p:spPr>
            <a:xfrm>
              <a:off x="3138660"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9"/>
            <p:cNvSpPr/>
            <p:nvPr/>
          </p:nvSpPr>
          <p:spPr>
            <a:xfrm>
              <a:off x="3138208"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9"/>
            <p:cNvSpPr/>
            <p:nvPr/>
          </p:nvSpPr>
          <p:spPr>
            <a:xfrm>
              <a:off x="3141165"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9"/>
            <p:cNvSpPr/>
            <p:nvPr/>
          </p:nvSpPr>
          <p:spPr>
            <a:xfrm>
              <a:off x="3138660"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9"/>
            <p:cNvSpPr/>
            <p:nvPr/>
          </p:nvSpPr>
          <p:spPr>
            <a:xfrm>
              <a:off x="3139796"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9"/>
            <p:cNvSpPr/>
            <p:nvPr/>
          </p:nvSpPr>
          <p:spPr>
            <a:xfrm>
              <a:off x="3138208"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9"/>
            <p:cNvSpPr/>
            <p:nvPr/>
          </p:nvSpPr>
          <p:spPr>
            <a:xfrm>
              <a:off x="3138208"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9"/>
            <p:cNvSpPr/>
            <p:nvPr/>
          </p:nvSpPr>
          <p:spPr>
            <a:xfrm>
              <a:off x="3141281"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9"/>
            <p:cNvSpPr/>
            <p:nvPr/>
          </p:nvSpPr>
          <p:spPr>
            <a:xfrm>
              <a:off x="3140481"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9"/>
            <p:cNvSpPr/>
            <p:nvPr/>
          </p:nvSpPr>
          <p:spPr>
            <a:xfrm>
              <a:off x="3139577"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9"/>
            <p:cNvSpPr/>
            <p:nvPr/>
          </p:nvSpPr>
          <p:spPr>
            <a:xfrm>
              <a:off x="3137291"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9"/>
            <p:cNvSpPr/>
            <p:nvPr/>
          </p:nvSpPr>
          <p:spPr>
            <a:xfrm>
              <a:off x="3136723"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9"/>
            <p:cNvSpPr/>
            <p:nvPr/>
          </p:nvSpPr>
          <p:spPr>
            <a:xfrm>
              <a:off x="3139008"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9"/>
            <p:cNvSpPr/>
            <p:nvPr/>
          </p:nvSpPr>
          <p:spPr>
            <a:xfrm>
              <a:off x="3140829"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9"/>
            <p:cNvSpPr/>
            <p:nvPr/>
          </p:nvSpPr>
          <p:spPr>
            <a:xfrm>
              <a:off x="3141514"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9"/>
            <p:cNvSpPr/>
            <p:nvPr/>
          </p:nvSpPr>
          <p:spPr>
            <a:xfrm>
              <a:off x="3113465"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9"/>
            <p:cNvSpPr/>
            <p:nvPr/>
          </p:nvSpPr>
          <p:spPr>
            <a:xfrm>
              <a:off x="3115286"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29"/>
            <p:cNvSpPr/>
            <p:nvPr/>
          </p:nvSpPr>
          <p:spPr>
            <a:xfrm>
              <a:off x="3141733"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29"/>
            <p:cNvSpPr/>
            <p:nvPr/>
          </p:nvSpPr>
          <p:spPr>
            <a:xfrm>
              <a:off x="3130227"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9"/>
            <p:cNvSpPr/>
            <p:nvPr/>
          </p:nvSpPr>
          <p:spPr>
            <a:xfrm>
              <a:off x="3129762"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9"/>
            <p:cNvSpPr/>
            <p:nvPr/>
          </p:nvSpPr>
          <p:spPr>
            <a:xfrm>
              <a:off x="3105368"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9"/>
            <p:cNvSpPr/>
            <p:nvPr/>
          </p:nvSpPr>
          <p:spPr>
            <a:xfrm>
              <a:off x="3145504"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9"/>
            <p:cNvSpPr/>
            <p:nvPr/>
          </p:nvSpPr>
          <p:spPr>
            <a:xfrm>
              <a:off x="3115854"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9"/>
            <p:cNvSpPr/>
            <p:nvPr/>
          </p:nvSpPr>
          <p:spPr>
            <a:xfrm>
              <a:off x="3145272"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9"/>
            <p:cNvSpPr/>
            <p:nvPr/>
          </p:nvSpPr>
          <p:spPr>
            <a:xfrm>
              <a:off x="3112432"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9"/>
            <p:cNvSpPr/>
            <p:nvPr/>
          </p:nvSpPr>
          <p:spPr>
            <a:xfrm>
              <a:off x="3122815"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9"/>
            <p:cNvSpPr/>
            <p:nvPr/>
          </p:nvSpPr>
          <p:spPr>
            <a:xfrm>
              <a:off x="3143567"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9"/>
            <p:cNvSpPr/>
            <p:nvPr/>
          </p:nvSpPr>
          <p:spPr>
            <a:xfrm>
              <a:off x="3144471"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9"/>
            <p:cNvSpPr/>
            <p:nvPr/>
          </p:nvSpPr>
          <p:spPr>
            <a:xfrm>
              <a:off x="3147893"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9"/>
            <p:cNvSpPr/>
            <p:nvPr/>
          </p:nvSpPr>
          <p:spPr>
            <a:xfrm>
              <a:off x="3143683"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9"/>
            <p:cNvSpPr/>
            <p:nvPr/>
          </p:nvSpPr>
          <p:spPr>
            <a:xfrm>
              <a:off x="3143335"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9"/>
            <p:cNvSpPr/>
            <p:nvPr/>
          </p:nvSpPr>
          <p:spPr>
            <a:xfrm>
              <a:off x="3143567"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29"/>
            <p:cNvSpPr/>
            <p:nvPr/>
          </p:nvSpPr>
          <p:spPr>
            <a:xfrm>
              <a:off x="3102966"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29"/>
            <p:cNvSpPr/>
            <p:nvPr/>
          </p:nvSpPr>
          <p:spPr>
            <a:xfrm>
              <a:off x="3141966"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9"/>
            <p:cNvSpPr/>
            <p:nvPr/>
          </p:nvSpPr>
          <p:spPr>
            <a:xfrm>
              <a:off x="3141049"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9"/>
            <p:cNvSpPr/>
            <p:nvPr/>
          </p:nvSpPr>
          <p:spPr>
            <a:xfrm>
              <a:off x="3101378"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9"/>
            <p:cNvSpPr/>
            <p:nvPr/>
          </p:nvSpPr>
          <p:spPr>
            <a:xfrm>
              <a:off x="3130111"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9"/>
            <p:cNvSpPr/>
            <p:nvPr/>
          </p:nvSpPr>
          <p:spPr>
            <a:xfrm>
              <a:off x="3105820"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9"/>
            <p:cNvSpPr/>
            <p:nvPr/>
          </p:nvSpPr>
          <p:spPr>
            <a:xfrm>
              <a:off x="3148810"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9"/>
            <p:cNvSpPr/>
            <p:nvPr/>
          </p:nvSpPr>
          <p:spPr>
            <a:xfrm>
              <a:off x="3142418"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9"/>
            <p:cNvSpPr/>
            <p:nvPr/>
          </p:nvSpPr>
          <p:spPr>
            <a:xfrm>
              <a:off x="3141733"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9"/>
            <p:cNvSpPr/>
            <p:nvPr/>
          </p:nvSpPr>
          <p:spPr>
            <a:xfrm>
              <a:off x="3142766"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9"/>
            <p:cNvSpPr/>
            <p:nvPr/>
          </p:nvSpPr>
          <p:spPr>
            <a:xfrm>
              <a:off x="3142792"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9"/>
            <p:cNvSpPr/>
            <p:nvPr/>
          </p:nvSpPr>
          <p:spPr>
            <a:xfrm>
              <a:off x="3143490"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9"/>
            <p:cNvSpPr/>
            <p:nvPr/>
          </p:nvSpPr>
          <p:spPr>
            <a:xfrm>
              <a:off x="3143903"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9"/>
            <p:cNvSpPr/>
            <p:nvPr/>
          </p:nvSpPr>
          <p:spPr>
            <a:xfrm>
              <a:off x="3144936"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9"/>
            <p:cNvSpPr/>
            <p:nvPr/>
          </p:nvSpPr>
          <p:spPr>
            <a:xfrm>
              <a:off x="3144587"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9"/>
            <p:cNvSpPr/>
            <p:nvPr/>
          </p:nvSpPr>
          <p:spPr>
            <a:xfrm>
              <a:off x="3144703"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9"/>
            <p:cNvSpPr/>
            <p:nvPr/>
          </p:nvSpPr>
          <p:spPr>
            <a:xfrm>
              <a:off x="3147093"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29"/>
            <p:cNvSpPr/>
            <p:nvPr/>
          </p:nvSpPr>
          <p:spPr>
            <a:xfrm>
              <a:off x="3147441"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29"/>
            <p:cNvSpPr/>
            <p:nvPr/>
          </p:nvSpPr>
          <p:spPr>
            <a:xfrm>
              <a:off x="3148242"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29"/>
            <p:cNvSpPr/>
            <p:nvPr/>
          </p:nvSpPr>
          <p:spPr>
            <a:xfrm>
              <a:off x="3146757"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29"/>
            <p:cNvSpPr/>
            <p:nvPr/>
          </p:nvSpPr>
          <p:spPr>
            <a:xfrm>
              <a:off x="3145504"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29"/>
            <p:cNvSpPr/>
            <p:nvPr/>
          </p:nvSpPr>
          <p:spPr>
            <a:xfrm>
              <a:off x="3145840"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29"/>
            <p:cNvSpPr/>
            <p:nvPr/>
          </p:nvSpPr>
          <p:spPr>
            <a:xfrm>
              <a:off x="3124752"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29"/>
            <p:cNvSpPr/>
            <p:nvPr/>
          </p:nvSpPr>
          <p:spPr>
            <a:xfrm>
              <a:off x="3125552"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29"/>
            <p:cNvSpPr/>
            <p:nvPr/>
          </p:nvSpPr>
          <p:spPr>
            <a:xfrm>
              <a:off x="3118708"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29"/>
            <p:cNvSpPr/>
            <p:nvPr/>
          </p:nvSpPr>
          <p:spPr>
            <a:xfrm>
              <a:off x="3112897"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29"/>
            <p:cNvSpPr/>
            <p:nvPr/>
          </p:nvSpPr>
          <p:spPr>
            <a:xfrm>
              <a:off x="3107873"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29"/>
            <p:cNvSpPr/>
            <p:nvPr/>
          </p:nvSpPr>
          <p:spPr>
            <a:xfrm>
              <a:off x="3125772"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29"/>
            <p:cNvSpPr/>
            <p:nvPr/>
          </p:nvSpPr>
          <p:spPr>
            <a:xfrm>
              <a:off x="3131131"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29"/>
            <p:cNvSpPr/>
            <p:nvPr/>
          </p:nvSpPr>
          <p:spPr>
            <a:xfrm>
              <a:off x="3132849"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29"/>
            <p:cNvSpPr/>
            <p:nvPr/>
          </p:nvSpPr>
          <p:spPr>
            <a:xfrm>
              <a:off x="3138092"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29"/>
            <p:cNvSpPr/>
            <p:nvPr/>
          </p:nvSpPr>
          <p:spPr>
            <a:xfrm>
              <a:off x="3138014"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29"/>
            <p:cNvSpPr/>
            <p:nvPr/>
          </p:nvSpPr>
          <p:spPr>
            <a:xfrm>
              <a:off x="3139912"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29"/>
            <p:cNvSpPr/>
            <p:nvPr/>
          </p:nvSpPr>
          <p:spPr>
            <a:xfrm>
              <a:off x="3140481"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29"/>
            <p:cNvSpPr/>
            <p:nvPr/>
          </p:nvSpPr>
          <p:spPr>
            <a:xfrm>
              <a:off x="3139912"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29"/>
            <p:cNvSpPr/>
            <p:nvPr/>
          </p:nvSpPr>
          <p:spPr>
            <a:xfrm>
              <a:off x="3138259"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29"/>
            <p:cNvSpPr/>
            <p:nvPr/>
          </p:nvSpPr>
          <p:spPr>
            <a:xfrm>
              <a:off x="3135005"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29"/>
            <p:cNvSpPr/>
            <p:nvPr/>
          </p:nvSpPr>
          <p:spPr>
            <a:xfrm>
              <a:off x="3143451"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29"/>
            <p:cNvSpPr/>
            <p:nvPr/>
          </p:nvSpPr>
          <p:spPr>
            <a:xfrm>
              <a:off x="3143683"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29"/>
            <p:cNvSpPr/>
            <p:nvPr/>
          </p:nvSpPr>
          <p:spPr>
            <a:xfrm>
              <a:off x="3139693"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9"/>
            <p:cNvSpPr/>
            <p:nvPr/>
          </p:nvSpPr>
          <p:spPr>
            <a:xfrm>
              <a:off x="3146524"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9"/>
            <p:cNvSpPr/>
            <p:nvPr/>
          </p:nvSpPr>
          <p:spPr>
            <a:xfrm>
              <a:off x="3148190"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9"/>
            <p:cNvSpPr/>
            <p:nvPr/>
          </p:nvSpPr>
          <p:spPr>
            <a:xfrm>
              <a:off x="3149378"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9"/>
            <p:cNvSpPr/>
            <p:nvPr/>
          </p:nvSpPr>
          <p:spPr>
            <a:xfrm>
              <a:off x="3145388"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9"/>
            <p:cNvSpPr/>
            <p:nvPr/>
          </p:nvSpPr>
          <p:spPr>
            <a:xfrm>
              <a:off x="3145620"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9"/>
            <p:cNvSpPr/>
            <p:nvPr/>
          </p:nvSpPr>
          <p:spPr>
            <a:xfrm>
              <a:off x="3145388"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9"/>
            <p:cNvSpPr/>
            <p:nvPr/>
          </p:nvSpPr>
          <p:spPr>
            <a:xfrm>
              <a:off x="3142418"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9"/>
            <p:cNvSpPr/>
            <p:nvPr/>
          </p:nvSpPr>
          <p:spPr>
            <a:xfrm>
              <a:off x="3144135"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29"/>
            <p:cNvSpPr/>
            <p:nvPr/>
          </p:nvSpPr>
          <p:spPr>
            <a:xfrm>
              <a:off x="3144820"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29"/>
            <p:cNvSpPr/>
            <p:nvPr/>
          </p:nvSpPr>
          <p:spPr>
            <a:xfrm>
              <a:off x="3148126"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9"/>
            <p:cNvSpPr/>
            <p:nvPr/>
          </p:nvSpPr>
          <p:spPr>
            <a:xfrm>
              <a:off x="3147093"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9"/>
            <p:cNvSpPr/>
            <p:nvPr/>
          </p:nvSpPr>
          <p:spPr>
            <a:xfrm>
              <a:off x="3152000"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9"/>
            <p:cNvSpPr/>
            <p:nvPr/>
          </p:nvSpPr>
          <p:spPr>
            <a:xfrm>
              <a:off x="3147557"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9"/>
            <p:cNvSpPr/>
            <p:nvPr/>
          </p:nvSpPr>
          <p:spPr>
            <a:xfrm>
              <a:off x="3149946"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9"/>
            <p:cNvSpPr/>
            <p:nvPr/>
          </p:nvSpPr>
          <p:spPr>
            <a:xfrm>
              <a:off x="3147325"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9"/>
            <p:cNvSpPr/>
            <p:nvPr/>
          </p:nvSpPr>
          <p:spPr>
            <a:xfrm>
              <a:off x="3147209"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9"/>
            <p:cNvSpPr/>
            <p:nvPr/>
          </p:nvSpPr>
          <p:spPr>
            <a:xfrm>
              <a:off x="3149972"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9"/>
            <p:cNvSpPr/>
            <p:nvPr/>
          </p:nvSpPr>
          <p:spPr>
            <a:xfrm>
              <a:off x="3150747"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9"/>
            <p:cNvSpPr/>
            <p:nvPr/>
          </p:nvSpPr>
          <p:spPr>
            <a:xfrm>
              <a:off x="3148926"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9"/>
            <p:cNvSpPr/>
            <p:nvPr/>
          </p:nvSpPr>
          <p:spPr>
            <a:xfrm>
              <a:off x="3142766"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9"/>
            <p:cNvSpPr/>
            <p:nvPr/>
          </p:nvSpPr>
          <p:spPr>
            <a:xfrm>
              <a:off x="3142508"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9"/>
            <p:cNvSpPr/>
            <p:nvPr/>
          </p:nvSpPr>
          <p:spPr>
            <a:xfrm>
              <a:off x="3146305"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9"/>
            <p:cNvSpPr/>
            <p:nvPr/>
          </p:nvSpPr>
          <p:spPr>
            <a:xfrm>
              <a:off x="3152348"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9"/>
            <p:cNvSpPr/>
            <p:nvPr/>
          </p:nvSpPr>
          <p:spPr>
            <a:xfrm>
              <a:off x="3153252"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9"/>
            <p:cNvSpPr/>
            <p:nvPr/>
          </p:nvSpPr>
          <p:spPr>
            <a:xfrm>
              <a:off x="3110262"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9"/>
            <p:cNvSpPr/>
            <p:nvPr/>
          </p:nvSpPr>
          <p:spPr>
            <a:xfrm>
              <a:off x="3112548"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9"/>
            <p:cNvSpPr/>
            <p:nvPr/>
          </p:nvSpPr>
          <p:spPr>
            <a:xfrm>
              <a:off x="3154505"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9"/>
            <p:cNvSpPr/>
            <p:nvPr/>
          </p:nvSpPr>
          <p:spPr>
            <a:xfrm>
              <a:off x="3132164"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9"/>
            <p:cNvSpPr/>
            <p:nvPr/>
          </p:nvSpPr>
          <p:spPr>
            <a:xfrm>
              <a:off x="3130911"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9"/>
            <p:cNvSpPr/>
            <p:nvPr/>
          </p:nvSpPr>
          <p:spPr>
            <a:xfrm>
              <a:off x="3101378"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9"/>
            <p:cNvSpPr/>
            <p:nvPr/>
          </p:nvSpPr>
          <p:spPr>
            <a:xfrm>
              <a:off x="3159296"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9"/>
            <p:cNvSpPr/>
            <p:nvPr/>
          </p:nvSpPr>
          <p:spPr>
            <a:xfrm>
              <a:off x="3109242"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9"/>
            <p:cNvSpPr/>
            <p:nvPr/>
          </p:nvSpPr>
          <p:spPr>
            <a:xfrm>
              <a:off x="3159981"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9"/>
            <p:cNvSpPr/>
            <p:nvPr/>
          </p:nvSpPr>
          <p:spPr>
            <a:xfrm>
              <a:off x="3109126"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9"/>
            <p:cNvSpPr/>
            <p:nvPr/>
          </p:nvSpPr>
          <p:spPr>
            <a:xfrm>
              <a:off x="3120761"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9"/>
            <p:cNvSpPr/>
            <p:nvPr/>
          </p:nvSpPr>
          <p:spPr>
            <a:xfrm>
              <a:off x="3156855"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9"/>
            <p:cNvSpPr/>
            <p:nvPr/>
          </p:nvSpPr>
          <p:spPr>
            <a:xfrm>
              <a:off x="3154737"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9"/>
            <p:cNvSpPr/>
            <p:nvPr/>
          </p:nvSpPr>
          <p:spPr>
            <a:xfrm>
              <a:off x="3157811"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9"/>
            <p:cNvSpPr/>
            <p:nvPr/>
          </p:nvSpPr>
          <p:spPr>
            <a:xfrm>
              <a:off x="3156442"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9"/>
            <p:cNvSpPr/>
            <p:nvPr/>
          </p:nvSpPr>
          <p:spPr>
            <a:xfrm>
              <a:off x="3156558"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9"/>
            <p:cNvSpPr/>
            <p:nvPr/>
          </p:nvSpPr>
          <p:spPr>
            <a:xfrm>
              <a:off x="3156791"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9"/>
            <p:cNvSpPr/>
            <p:nvPr/>
          </p:nvSpPr>
          <p:spPr>
            <a:xfrm>
              <a:off x="3095101"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9"/>
            <p:cNvSpPr/>
            <p:nvPr/>
          </p:nvSpPr>
          <p:spPr>
            <a:xfrm>
              <a:off x="3146524"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9"/>
            <p:cNvSpPr/>
            <p:nvPr/>
          </p:nvSpPr>
          <p:spPr>
            <a:xfrm>
              <a:off x="3145504"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9"/>
            <p:cNvSpPr/>
            <p:nvPr/>
          </p:nvSpPr>
          <p:spPr>
            <a:xfrm>
              <a:off x="3091912"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9"/>
            <p:cNvSpPr/>
            <p:nvPr/>
          </p:nvSpPr>
          <p:spPr>
            <a:xfrm>
              <a:off x="3131480"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9"/>
            <p:cNvSpPr/>
            <p:nvPr/>
          </p:nvSpPr>
          <p:spPr>
            <a:xfrm>
              <a:off x="3101261"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9"/>
            <p:cNvSpPr/>
            <p:nvPr/>
          </p:nvSpPr>
          <p:spPr>
            <a:xfrm>
              <a:off x="3155874"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9"/>
            <p:cNvSpPr/>
            <p:nvPr/>
          </p:nvSpPr>
          <p:spPr>
            <a:xfrm>
              <a:off x="3155086"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9"/>
            <p:cNvSpPr/>
            <p:nvPr/>
          </p:nvSpPr>
          <p:spPr>
            <a:xfrm>
              <a:off x="3149146"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9"/>
            <p:cNvSpPr/>
            <p:nvPr/>
          </p:nvSpPr>
          <p:spPr>
            <a:xfrm>
              <a:off x="3153033"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9"/>
            <p:cNvSpPr/>
            <p:nvPr/>
          </p:nvSpPr>
          <p:spPr>
            <a:xfrm>
              <a:off x="3152684"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9"/>
            <p:cNvSpPr/>
            <p:nvPr/>
          </p:nvSpPr>
          <p:spPr>
            <a:xfrm>
              <a:off x="3156907"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9"/>
            <p:cNvSpPr/>
            <p:nvPr/>
          </p:nvSpPr>
          <p:spPr>
            <a:xfrm>
              <a:off x="3152568"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9"/>
            <p:cNvSpPr/>
            <p:nvPr/>
          </p:nvSpPr>
          <p:spPr>
            <a:xfrm>
              <a:off x="3154402"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9"/>
            <p:cNvSpPr/>
            <p:nvPr/>
          </p:nvSpPr>
          <p:spPr>
            <a:xfrm>
              <a:off x="3154169"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9"/>
            <p:cNvSpPr/>
            <p:nvPr/>
          </p:nvSpPr>
          <p:spPr>
            <a:xfrm>
              <a:off x="3153033"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9"/>
            <p:cNvSpPr/>
            <p:nvPr/>
          </p:nvSpPr>
          <p:spPr>
            <a:xfrm>
              <a:off x="3157591"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9"/>
            <p:cNvSpPr/>
            <p:nvPr/>
          </p:nvSpPr>
          <p:spPr>
            <a:xfrm>
              <a:off x="3155874"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9"/>
            <p:cNvSpPr/>
            <p:nvPr/>
          </p:nvSpPr>
          <p:spPr>
            <a:xfrm>
              <a:off x="3156106"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9"/>
            <p:cNvSpPr/>
            <p:nvPr/>
          </p:nvSpPr>
          <p:spPr>
            <a:xfrm>
              <a:off x="3157023"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9"/>
            <p:cNvSpPr/>
            <p:nvPr/>
          </p:nvSpPr>
          <p:spPr>
            <a:xfrm>
              <a:off x="3150863"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9"/>
            <p:cNvSpPr/>
            <p:nvPr/>
          </p:nvSpPr>
          <p:spPr>
            <a:xfrm>
              <a:off x="3151767"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9"/>
            <p:cNvSpPr/>
            <p:nvPr/>
          </p:nvSpPr>
          <p:spPr>
            <a:xfrm>
              <a:off x="3123951"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9"/>
            <p:cNvSpPr/>
            <p:nvPr/>
          </p:nvSpPr>
          <p:spPr>
            <a:xfrm>
              <a:off x="3125320"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9"/>
            <p:cNvSpPr/>
            <p:nvPr/>
          </p:nvSpPr>
          <p:spPr>
            <a:xfrm>
              <a:off x="3117339"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9"/>
            <p:cNvSpPr/>
            <p:nvPr/>
          </p:nvSpPr>
          <p:spPr>
            <a:xfrm>
              <a:off x="3109810"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9"/>
            <p:cNvSpPr/>
            <p:nvPr/>
          </p:nvSpPr>
          <p:spPr>
            <a:xfrm>
              <a:off x="3104722"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4" name="Google Shape;7004;p29"/>
          <p:cNvSpPr/>
          <p:nvPr/>
        </p:nvSpPr>
        <p:spPr>
          <a:xfrm>
            <a:off x="1238991" y="4326764"/>
            <a:ext cx="1439" cy="3887"/>
          </a:xfrm>
          <a:custGeom>
            <a:avLst/>
            <a:gdLst/>
            <a:ahLst/>
            <a:cxnLst/>
            <a:rect l="l" t="t" r="r" b="b"/>
            <a:pathLst>
              <a:path w="10" h="27" extrusionOk="0">
                <a:moveTo>
                  <a:pt x="9" y="0"/>
                </a:moveTo>
                <a:cubicBezTo>
                  <a:pt x="1" y="18"/>
                  <a:pt x="1" y="18"/>
                  <a:pt x="9" y="27"/>
                </a:cubicBezTo>
                <a:cubicBezTo>
                  <a:pt x="9" y="18"/>
                  <a:pt x="9" y="9"/>
                  <a:pt x="9" y="0"/>
                </a:cubicBezTo>
                <a:close/>
              </a:path>
            </a:pathLst>
          </a:custGeom>
          <a:solidFill>
            <a:srgbClr val="F8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5" name="Google Shape;7005;p29"/>
          <p:cNvGrpSpPr/>
          <p:nvPr/>
        </p:nvGrpSpPr>
        <p:grpSpPr>
          <a:xfrm>
            <a:off x="459150" y="4330650"/>
            <a:ext cx="395315" cy="324950"/>
            <a:chOff x="3065444" y="3127665"/>
            <a:chExt cx="68656" cy="56435"/>
          </a:xfrm>
        </p:grpSpPr>
        <p:sp>
          <p:nvSpPr>
            <p:cNvPr id="7006" name="Google Shape;7006;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9"/>
            <p:cNvSpPr/>
            <p:nvPr/>
          </p:nvSpPr>
          <p:spPr>
            <a:xfrm>
              <a:off x="3099330"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9"/>
            <p:cNvSpPr/>
            <p:nvPr/>
          </p:nvSpPr>
          <p:spPr>
            <a:xfrm>
              <a:off x="3102610"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9"/>
            <p:cNvSpPr/>
            <p:nvPr/>
          </p:nvSpPr>
          <p:spPr>
            <a:xfrm>
              <a:off x="3103643"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9"/>
            <p:cNvSpPr/>
            <p:nvPr/>
          </p:nvSpPr>
          <p:spPr>
            <a:xfrm>
              <a:off x="3106264"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9"/>
            <p:cNvSpPr/>
            <p:nvPr/>
          </p:nvSpPr>
          <p:spPr>
            <a:xfrm>
              <a:off x="3106148"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9"/>
            <p:cNvSpPr/>
            <p:nvPr/>
          </p:nvSpPr>
          <p:spPr>
            <a:xfrm>
              <a:off x="3107181"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9"/>
            <p:cNvSpPr/>
            <p:nvPr/>
          </p:nvSpPr>
          <p:spPr>
            <a:xfrm>
              <a:off x="3107969"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9"/>
            <p:cNvSpPr/>
            <p:nvPr/>
          </p:nvSpPr>
          <p:spPr>
            <a:xfrm>
              <a:off x="3107401"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9"/>
            <p:cNvSpPr/>
            <p:nvPr/>
          </p:nvSpPr>
          <p:spPr>
            <a:xfrm>
              <a:off x="3106613"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9"/>
            <p:cNvSpPr/>
            <p:nvPr/>
          </p:nvSpPr>
          <p:spPr>
            <a:xfrm>
              <a:off x="3105347"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9"/>
            <p:cNvSpPr/>
            <p:nvPr/>
          </p:nvSpPr>
          <p:spPr>
            <a:xfrm>
              <a:off x="3109338"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9"/>
            <p:cNvSpPr/>
            <p:nvPr/>
          </p:nvSpPr>
          <p:spPr>
            <a:xfrm>
              <a:off x="3109687"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9"/>
            <p:cNvSpPr/>
            <p:nvPr/>
          </p:nvSpPr>
          <p:spPr>
            <a:xfrm>
              <a:off x="3107633"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9"/>
            <p:cNvSpPr/>
            <p:nvPr/>
          </p:nvSpPr>
          <p:spPr>
            <a:xfrm>
              <a:off x="3110590"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9"/>
            <p:cNvSpPr/>
            <p:nvPr/>
          </p:nvSpPr>
          <p:spPr>
            <a:xfrm>
              <a:off x="3111507"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9"/>
            <p:cNvSpPr/>
            <p:nvPr/>
          </p:nvSpPr>
          <p:spPr>
            <a:xfrm>
              <a:off x="3112308"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9"/>
            <p:cNvSpPr/>
            <p:nvPr/>
          </p:nvSpPr>
          <p:spPr>
            <a:xfrm>
              <a:off x="3110707"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9"/>
            <p:cNvSpPr/>
            <p:nvPr/>
          </p:nvSpPr>
          <p:spPr>
            <a:xfrm>
              <a:off x="3110939"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9"/>
            <p:cNvSpPr/>
            <p:nvPr/>
          </p:nvSpPr>
          <p:spPr>
            <a:xfrm>
              <a:off x="3110707"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9"/>
            <p:cNvSpPr/>
            <p:nvPr/>
          </p:nvSpPr>
          <p:spPr>
            <a:xfrm>
              <a:off x="3109454"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9"/>
            <p:cNvSpPr/>
            <p:nvPr/>
          </p:nvSpPr>
          <p:spPr>
            <a:xfrm>
              <a:off x="3110255"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9"/>
            <p:cNvSpPr/>
            <p:nvPr/>
          </p:nvSpPr>
          <p:spPr>
            <a:xfrm>
              <a:off x="3110823"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9"/>
            <p:cNvSpPr/>
            <p:nvPr/>
          </p:nvSpPr>
          <p:spPr>
            <a:xfrm>
              <a:off x="3112192"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9"/>
            <p:cNvSpPr/>
            <p:nvPr/>
          </p:nvSpPr>
          <p:spPr>
            <a:xfrm>
              <a:off x="3111740"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9"/>
            <p:cNvSpPr/>
            <p:nvPr/>
          </p:nvSpPr>
          <p:spPr>
            <a:xfrm>
              <a:off x="3114697"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9"/>
            <p:cNvSpPr/>
            <p:nvPr/>
          </p:nvSpPr>
          <p:spPr>
            <a:xfrm>
              <a:off x="3112192"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9"/>
            <p:cNvSpPr/>
            <p:nvPr/>
          </p:nvSpPr>
          <p:spPr>
            <a:xfrm>
              <a:off x="3113328"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9"/>
            <p:cNvSpPr/>
            <p:nvPr/>
          </p:nvSpPr>
          <p:spPr>
            <a:xfrm>
              <a:off x="3111740"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9"/>
            <p:cNvSpPr/>
            <p:nvPr/>
          </p:nvSpPr>
          <p:spPr>
            <a:xfrm>
              <a:off x="3111740"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9"/>
            <p:cNvSpPr/>
            <p:nvPr/>
          </p:nvSpPr>
          <p:spPr>
            <a:xfrm>
              <a:off x="3114813"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9"/>
            <p:cNvSpPr/>
            <p:nvPr/>
          </p:nvSpPr>
          <p:spPr>
            <a:xfrm>
              <a:off x="3114013"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9"/>
            <p:cNvSpPr/>
            <p:nvPr/>
          </p:nvSpPr>
          <p:spPr>
            <a:xfrm>
              <a:off x="3113109"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9"/>
            <p:cNvSpPr/>
            <p:nvPr/>
          </p:nvSpPr>
          <p:spPr>
            <a:xfrm>
              <a:off x="3110823"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9"/>
            <p:cNvSpPr/>
            <p:nvPr/>
          </p:nvSpPr>
          <p:spPr>
            <a:xfrm>
              <a:off x="3110255"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9"/>
            <p:cNvSpPr/>
            <p:nvPr/>
          </p:nvSpPr>
          <p:spPr>
            <a:xfrm>
              <a:off x="3112540"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29"/>
            <p:cNvSpPr/>
            <p:nvPr/>
          </p:nvSpPr>
          <p:spPr>
            <a:xfrm>
              <a:off x="3114361"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29"/>
            <p:cNvSpPr/>
            <p:nvPr/>
          </p:nvSpPr>
          <p:spPr>
            <a:xfrm>
              <a:off x="3115046"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29"/>
            <p:cNvSpPr/>
            <p:nvPr/>
          </p:nvSpPr>
          <p:spPr>
            <a:xfrm>
              <a:off x="3086997"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9"/>
            <p:cNvSpPr/>
            <p:nvPr/>
          </p:nvSpPr>
          <p:spPr>
            <a:xfrm>
              <a:off x="3088818"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9"/>
            <p:cNvSpPr/>
            <p:nvPr/>
          </p:nvSpPr>
          <p:spPr>
            <a:xfrm>
              <a:off x="3115265"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9"/>
            <p:cNvSpPr/>
            <p:nvPr/>
          </p:nvSpPr>
          <p:spPr>
            <a:xfrm>
              <a:off x="3103759"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9"/>
            <p:cNvSpPr/>
            <p:nvPr/>
          </p:nvSpPr>
          <p:spPr>
            <a:xfrm>
              <a:off x="3103294"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29"/>
            <p:cNvSpPr/>
            <p:nvPr/>
          </p:nvSpPr>
          <p:spPr>
            <a:xfrm>
              <a:off x="3078900"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29"/>
            <p:cNvSpPr/>
            <p:nvPr/>
          </p:nvSpPr>
          <p:spPr>
            <a:xfrm>
              <a:off x="3119036"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9"/>
            <p:cNvSpPr/>
            <p:nvPr/>
          </p:nvSpPr>
          <p:spPr>
            <a:xfrm>
              <a:off x="3089386"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9"/>
            <p:cNvSpPr/>
            <p:nvPr/>
          </p:nvSpPr>
          <p:spPr>
            <a:xfrm>
              <a:off x="3118804"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9"/>
            <p:cNvSpPr/>
            <p:nvPr/>
          </p:nvSpPr>
          <p:spPr>
            <a:xfrm>
              <a:off x="3085964"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9"/>
            <p:cNvSpPr/>
            <p:nvPr/>
          </p:nvSpPr>
          <p:spPr>
            <a:xfrm>
              <a:off x="3096347"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9"/>
            <p:cNvSpPr/>
            <p:nvPr/>
          </p:nvSpPr>
          <p:spPr>
            <a:xfrm>
              <a:off x="3117099"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9"/>
            <p:cNvSpPr/>
            <p:nvPr/>
          </p:nvSpPr>
          <p:spPr>
            <a:xfrm>
              <a:off x="3118003"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9"/>
            <p:cNvSpPr/>
            <p:nvPr/>
          </p:nvSpPr>
          <p:spPr>
            <a:xfrm>
              <a:off x="3121425"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9"/>
            <p:cNvSpPr/>
            <p:nvPr/>
          </p:nvSpPr>
          <p:spPr>
            <a:xfrm>
              <a:off x="3117215"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9"/>
            <p:cNvSpPr/>
            <p:nvPr/>
          </p:nvSpPr>
          <p:spPr>
            <a:xfrm>
              <a:off x="3116867"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9"/>
            <p:cNvSpPr/>
            <p:nvPr/>
          </p:nvSpPr>
          <p:spPr>
            <a:xfrm>
              <a:off x="3117099"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9"/>
            <p:cNvSpPr/>
            <p:nvPr/>
          </p:nvSpPr>
          <p:spPr>
            <a:xfrm>
              <a:off x="3076498"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29"/>
            <p:cNvSpPr/>
            <p:nvPr/>
          </p:nvSpPr>
          <p:spPr>
            <a:xfrm>
              <a:off x="3115498"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29"/>
            <p:cNvSpPr/>
            <p:nvPr/>
          </p:nvSpPr>
          <p:spPr>
            <a:xfrm>
              <a:off x="3114581"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29"/>
            <p:cNvSpPr/>
            <p:nvPr/>
          </p:nvSpPr>
          <p:spPr>
            <a:xfrm>
              <a:off x="3074910"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29"/>
            <p:cNvSpPr/>
            <p:nvPr/>
          </p:nvSpPr>
          <p:spPr>
            <a:xfrm>
              <a:off x="3103643"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9"/>
            <p:cNvSpPr/>
            <p:nvPr/>
          </p:nvSpPr>
          <p:spPr>
            <a:xfrm>
              <a:off x="3079352"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9"/>
            <p:cNvSpPr/>
            <p:nvPr/>
          </p:nvSpPr>
          <p:spPr>
            <a:xfrm>
              <a:off x="3122342"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9"/>
            <p:cNvSpPr/>
            <p:nvPr/>
          </p:nvSpPr>
          <p:spPr>
            <a:xfrm>
              <a:off x="3115950"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29"/>
            <p:cNvSpPr/>
            <p:nvPr/>
          </p:nvSpPr>
          <p:spPr>
            <a:xfrm>
              <a:off x="3115265"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29"/>
            <p:cNvSpPr/>
            <p:nvPr/>
          </p:nvSpPr>
          <p:spPr>
            <a:xfrm>
              <a:off x="3116298"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29"/>
            <p:cNvSpPr/>
            <p:nvPr/>
          </p:nvSpPr>
          <p:spPr>
            <a:xfrm>
              <a:off x="3116324"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9"/>
            <p:cNvSpPr/>
            <p:nvPr/>
          </p:nvSpPr>
          <p:spPr>
            <a:xfrm>
              <a:off x="3117022"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9"/>
            <p:cNvSpPr/>
            <p:nvPr/>
          </p:nvSpPr>
          <p:spPr>
            <a:xfrm>
              <a:off x="3117435"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9"/>
            <p:cNvSpPr/>
            <p:nvPr/>
          </p:nvSpPr>
          <p:spPr>
            <a:xfrm>
              <a:off x="3118468"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9"/>
            <p:cNvSpPr/>
            <p:nvPr/>
          </p:nvSpPr>
          <p:spPr>
            <a:xfrm>
              <a:off x="3118119"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9"/>
            <p:cNvSpPr/>
            <p:nvPr/>
          </p:nvSpPr>
          <p:spPr>
            <a:xfrm>
              <a:off x="3118235"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9"/>
            <p:cNvSpPr/>
            <p:nvPr/>
          </p:nvSpPr>
          <p:spPr>
            <a:xfrm>
              <a:off x="3120625"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9"/>
            <p:cNvSpPr/>
            <p:nvPr/>
          </p:nvSpPr>
          <p:spPr>
            <a:xfrm>
              <a:off x="3120973"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9"/>
            <p:cNvSpPr/>
            <p:nvPr/>
          </p:nvSpPr>
          <p:spPr>
            <a:xfrm>
              <a:off x="3121774"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9"/>
            <p:cNvSpPr/>
            <p:nvPr/>
          </p:nvSpPr>
          <p:spPr>
            <a:xfrm>
              <a:off x="3120289"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9"/>
            <p:cNvSpPr/>
            <p:nvPr/>
          </p:nvSpPr>
          <p:spPr>
            <a:xfrm>
              <a:off x="3119036"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9"/>
            <p:cNvSpPr/>
            <p:nvPr/>
          </p:nvSpPr>
          <p:spPr>
            <a:xfrm>
              <a:off x="3119372"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9"/>
            <p:cNvSpPr/>
            <p:nvPr/>
          </p:nvSpPr>
          <p:spPr>
            <a:xfrm>
              <a:off x="3098284"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9"/>
            <p:cNvSpPr/>
            <p:nvPr/>
          </p:nvSpPr>
          <p:spPr>
            <a:xfrm>
              <a:off x="3099084"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9"/>
            <p:cNvSpPr/>
            <p:nvPr/>
          </p:nvSpPr>
          <p:spPr>
            <a:xfrm>
              <a:off x="3092240"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29"/>
            <p:cNvSpPr/>
            <p:nvPr/>
          </p:nvSpPr>
          <p:spPr>
            <a:xfrm>
              <a:off x="3086429"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29"/>
            <p:cNvSpPr/>
            <p:nvPr/>
          </p:nvSpPr>
          <p:spPr>
            <a:xfrm>
              <a:off x="3081405"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9"/>
            <p:cNvSpPr/>
            <p:nvPr/>
          </p:nvSpPr>
          <p:spPr>
            <a:xfrm>
              <a:off x="3099304"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9"/>
            <p:cNvSpPr/>
            <p:nvPr/>
          </p:nvSpPr>
          <p:spPr>
            <a:xfrm>
              <a:off x="3104663"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9"/>
            <p:cNvSpPr/>
            <p:nvPr/>
          </p:nvSpPr>
          <p:spPr>
            <a:xfrm>
              <a:off x="3106381"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9"/>
            <p:cNvSpPr/>
            <p:nvPr/>
          </p:nvSpPr>
          <p:spPr>
            <a:xfrm>
              <a:off x="3111624"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9"/>
            <p:cNvSpPr/>
            <p:nvPr/>
          </p:nvSpPr>
          <p:spPr>
            <a:xfrm>
              <a:off x="3111546"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9"/>
            <p:cNvSpPr/>
            <p:nvPr/>
          </p:nvSpPr>
          <p:spPr>
            <a:xfrm>
              <a:off x="3113444"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9"/>
            <p:cNvSpPr/>
            <p:nvPr/>
          </p:nvSpPr>
          <p:spPr>
            <a:xfrm>
              <a:off x="3114013"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9"/>
            <p:cNvSpPr/>
            <p:nvPr/>
          </p:nvSpPr>
          <p:spPr>
            <a:xfrm>
              <a:off x="3113444"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9"/>
            <p:cNvSpPr/>
            <p:nvPr/>
          </p:nvSpPr>
          <p:spPr>
            <a:xfrm>
              <a:off x="3111791"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9"/>
            <p:cNvSpPr/>
            <p:nvPr/>
          </p:nvSpPr>
          <p:spPr>
            <a:xfrm>
              <a:off x="3108537"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9"/>
            <p:cNvSpPr/>
            <p:nvPr/>
          </p:nvSpPr>
          <p:spPr>
            <a:xfrm>
              <a:off x="3116983"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9"/>
            <p:cNvSpPr/>
            <p:nvPr/>
          </p:nvSpPr>
          <p:spPr>
            <a:xfrm>
              <a:off x="3117215"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9"/>
            <p:cNvSpPr/>
            <p:nvPr/>
          </p:nvSpPr>
          <p:spPr>
            <a:xfrm>
              <a:off x="3113225"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9"/>
            <p:cNvSpPr/>
            <p:nvPr/>
          </p:nvSpPr>
          <p:spPr>
            <a:xfrm>
              <a:off x="3120056"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9"/>
            <p:cNvSpPr/>
            <p:nvPr/>
          </p:nvSpPr>
          <p:spPr>
            <a:xfrm>
              <a:off x="3121722"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9"/>
            <p:cNvSpPr/>
            <p:nvPr/>
          </p:nvSpPr>
          <p:spPr>
            <a:xfrm>
              <a:off x="3122910"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9"/>
            <p:cNvSpPr/>
            <p:nvPr/>
          </p:nvSpPr>
          <p:spPr>
            <a:xfrm>
              <a:off x="3118920"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9"/>
            <p:cNvSpPr/>
            <p:nvPr/>
          </p:nvSpPr>
          <p:spPr>
            <a:xfrm>
              <a:off x="3119152"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9"/>
            <p:cNvSpPr/>
            <p:nvPr/>
          </p:nvSpPr>
          <p:spPr>
            <a:xfrm>
              <a:off x="3118920"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9"/>
            <p:cNvSpPr/>
            <p:nvPr/>
          </p:nvSpPr>
          <p:spPr>
            <a:xfrm>
              <a:off x="3115950"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9"/>
            <p:cNvSpPr/>
            <p:nvPr/>
          </p:nvSpPr>
          <p:spPr>
            <a:xfrm>
              <a:off x="3117667"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9"/>
            <p:cNvSpPr/>
            <p:nvPr/>
          </p:nvSpPr>
          <p:spPr>
            <a:xfrm>
              <a:off x="3118352"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9"/>
            <p:cNvSpPr/>
            <p:nvPr/>
          </p:nvSpPr>
          <p:spPr>
            <a:xfrm>
              <a:off x="3121658"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9"/>
            <p:cNvSpPr/>
            <p:nvPr/>
          </p:nvSpPr>
          <p:spPr>
            <a:xfrm>
              <a:off x="3120625"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9"/>
            <p:cNvSpPr/>
            <p:nvPr/>
          </p:nvSpPr>
          <p:spPr>
            <a:xfrm>
              <a:off x="3125532"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9"/>
            <p:cNvSpPr/>
            <p:nvPr/>
          </p:nvSpPr>
          <p:spPr>
            <a:xfrm>
              <a:off x="3121089"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9"/>
            <p:cNvSpPr/>
            <p:nvPr/>
          </p:nvSpPr>
          <p:spPr>
            <a:xfrm>
              <a:off x="3123478"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9"/>
            <p:cNvSpPr/>
            <p:nvPr/>
          </p:nvSpPr>
          <p:spPr>
            <a:xfrm>
              <a:off x="3120857"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9"/>
            <p:cNvSpPr/>
            <p:nvPr/>
          </p:nvSpPr>
          <p:spPr>
            <a:xfrm>
              <a:off x="3120741"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9"/>
            <p:cNvSpPr/>
            <p:nvPr/>
          </p:nvSpPr>
          <p:spPr>
            <a:xfrm>
              <a:off x="3123504"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9"/>
            <p:cNvSpPr/>
            <p:nvPr/>
          </p:nvSpPr>
          <p:spPr>
            <a:xfrm>
              <a:off x="3124279"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9"/>
            <p:cNvSpPr/>
            <p:nvPr/>
          </p:nvSpPr>
          <p:spPr>
            <a:xfrm>
              <a:off x="3122458"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9"/>
            <p:cNvSpPr/>
            <p:nvPr/>
          </p:nvSpPr>
          <p:spPr>
            <a:xfrm>
              <a:off x="3116298"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29"/>
            <p:cNvSpPr/>
            <p:nvPr/>
          </p:nvSpPr>
          <p:spPr>
            <a:xfrm>
              <a:off x="3116040"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9"/>
            <p:cNvSpPr/>
            <p:nvPr/>
          </p:nvSpPr>
          <p:spPr>
            <a:xfrm>
              <a:off x="3119837"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9"/>
            <p:cNvSpPr/>
            <p:nvPr/>
          </p:nvSpPr>
          <p:spPr>
            <a:xfrm>
              <a:off x="3125880"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9"/>
            <p:cNvSpPr/>
            <p:nvPr/>
          </p:nvSpPr>
          <p:spPr>
            <a:xfrm>
              <a:off x="3126784"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9"/>
            <p:cNvSpPr/>
            <p:nvPr/>
          </p:nvSpPr>
          <p:spPr>
            <a:xfrm>
              <a:off x="3083794"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9"/>
            <p:cNvSpPr/>
            <p:nvPr/>
          </p:nvSpPr>
          <p:spPr>
            <a:xfrm>
              <a:off x="3086080"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9"/>
            <p:cNvSpPr/>
            <p:nvPr/>
          </p:nvSpPr>
          <p:spPr>
            <a:xfrm>
              <a:off x="3128037"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9"/>
            <p:cNvSpPr/>
            <p:nvPr/>
          </p:nvSpPr>
          <p:spPr>
            <a:xfrm>
              <a:off x="3105696"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29"/>
            <p:cNvSpPr/>
            <p:nvPr/>
          </p:nvSpPr>
          <p:spPr>
            <a:xfrm>
              <a:off x="3104443"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29"/>
            <p:cNvSpPr/>
            <p:nvPr/>
          </p:nvSpPr>
          <p:spPr>
            <a:xfrm>
              <a:off x="3074910"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29"/>
            <p:cNvSpPr/>
            <p:nvPr/>
          </p:nvSpPr>
          <p:spPr>
            <a:xfrm>
              <a:off x="3132828"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9"/>
            <p:cNvSpPr/>
            <p:nvPr/>
          </p:nvSpPr>
          <p:spPr>
            <a:xfrm>
              <a:off x="3082774"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9"/>
            <p:cNvSpPr/>
            <p:nvPr/>
          </p:nvSpPr>
          <p:spPr>
            <a:xfrm>
              <a:off x="3133513"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9"/>
            <p:cNvSpPr/>
            <p:nvPr/>
          </p:nvSpPr>
          <p:spPr>
            <a:xfrm>
              <a:off x="3082658"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9"/>
            <p:cNvSpPr/>
            <p:nvPr/>
          </p:nvSpPr>
          <p:spPr>
            <a:xfrm>
              <a:off x="3094293"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9"/>
            <p:cNvSpPr/>
            <p:nvPr/>
          </p:nvSpPr>
          <p:spPr>
            <a:xfrm>
              <a:off x="3130387"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9"/>
            <p:cNvSpPr/>
            <p:nvPr/>
          </p:nvSpPr>
          <p:spPr>
            <a:xfrm>
              <a:off x="3128270"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9"/>
            <p:cNvSpPr/>
            <p:nvPr/>
          </p:nvSpPr>
          <p:spPr>
            <a:xfrm>
              <a:off x="3131343"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9"/>
            <p:cNvSpPr/>
            <p:nvPr/>
          </p:nvSpPr>
          <p:spPr>
            <a:xfrm>
              <a:off x="3129974"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9"/>
            <p:cNvSpPr/>
            <p:nvPr/>
          </p:nvSpPr>
          <p:spPr>
            <a:xfrm>
              <a:off x="3130090"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9"/>
            <p:cNvSpPr/>
            <p:nvPr/>
          </p:nvSpPr>
          <p:spPr>
            <a:xfrm>
              <a:off x="3130323"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9"/>
            <p:cNvSpPr/>
            <p:nvPr/>
          </p:nvSpPr>
          <p:spPr>
            <a:xfrm>
              <a:off x="3068633"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9"/>
            <p:cNvSpPr/>
            <p:nvPr/>
          </p:nvSpPr>
          <p:spPr>
            <a:xfrm>
              <a:off x="3120056"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9"/>
            <p:cNvSpPr/>
            <p:nvPr/>
          </p:nvSpPr>
          <p:spPr>
            <a:xfrm>
              <a:off x="3119036"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9"/>
            <p:cNvSpPr/>
            <p:nvPr/>
          </p:nvSpPr>
          <p:spPr>
            <a:xfrm>
              <a:off x="3065444"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9"/>
            <p:cNvSpPr/>
            <p:nvPr/>
          </p:nvSpPr>
          <p:spPr>
            <a:xfrm>
              <a:off x="3105012"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9"/>
            <p:cNvSpPr/>
            <p:nvPr/>
          </p:nvSpPr>
          <p:spPr>
            <a:xfrm>
              <a:off x="3074793"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9"/>
            <p:cNvSpPr/>
            <p:nvPr/>
          </p:nvSpPr>
          <p:spPr>
            <a:xfrm>
              <a:off x="3129406"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9"/>
            <p:cNvSpPr/>
            <p:nvPr/>
          </p:nvSpPr>
          <p:spPr>
            <a:xfrm>
              <a:off x="3128618"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9"/>
            <p:cNvSpPr/>
            <p:nvPr/>
          </p:nvSpPr>
          <p:spPr>
            <a:xfrm>
              <a:off x="3122678"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9"/>
            <p:cNvSpPr/>
            <p:nvPr/>
          </p:nvSpPr>
          <p:spPr>
            <a:xfrm>
              <a:off x="3126565"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9"/>
            <p:cNvSpPr/>
            <p:nvPr/>
          </p:nvSpPr>
          <p:spPr>
            <a:xfrm>
              <a:off x="3126216"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9"/>
            <p:cNvSpPr/>
            <p:nvPr/>
          </p:nvSpPr>
          <p:spPr>
            <a:xfrm>
              <a:off x="3130439"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9"/>
            <p:cNvSpPr/>
            <p:nvPr/>
          </p:nvSpPr>
          <p:spPr>
            <a:xfrm>
              <a:off x="3126100"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9"/>
            <p:cNvSpPr/>
            <p:nvPr/>
          </p:nvSpPr>
          <p:spPr>
            <a:xfrm>
              <a:off x="3127934"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9"/>
            <p:cNvSpPr/>
            <p:nvPr/>
          </p:nvSpPr>
          <p:spPr>
            <a:xfrm>
              <a:off x="3127701"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9"/>
            <p:cNvSpPr/>
            <p:nvPr/>
          </p:nvSpPr>
          <p:spPr>
            <a:xfrm>
              <a:off x="3126565"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9"/>
            <p:cNvSpPr/>
            <p:nvPr/>
          </p:nvSpPr>
          <p:spPr>
            <a:xfrm>
              <a:off x="3131123"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9"/>
            <p:cNvSpPr/>
            <p:nvPr/>
          </p:nvSpPr>
          <p:spPr>
            <a:xfrm>
              <a:off x="3129406"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9"/>
            <p:cNvSpPr/>
            <p:nvPr/>
          </p:nvSpPr>
          <p:spPr>
            <a:xfrm>
              <a:off x="3129638"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9"/>
            <p:cNvSpPr/>
            <p:nvPr/>
          </p:nvSpPr>
          <p:spPr>
            <a:xfrm>
              <a:off x="3130555"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9"/>
            <p:cNvSpPr/>
            <p:nvPr/>
          </p:nvSpPr>
          <p:spPr>
            <a:xfrm>
              <a:off x="3124395"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9"/>
            <p:cNvSpPr/>
            <p:nvPr/>
          </p:nvSpPr>
          <p:spPr>
            <a:xfrm>
              <a:off x="3125299"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9"/>
            <p:cNvSpPr/>
            <p:nvPr/>
          </p:nvSpPr>
          <p:spPr>
            <a:xfrm>
              <a:off x="3097483"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9"/>
            <p:cNvSpPr/>
            <p:nvPr/>
          </p:nvSpPr>
          <p:spPr>
            <a:xfrm>
              <a:off x="3098852"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9"/>
            <p:cNvSpPr/>
            <p:nvPr/>
          </p:nvSpPr>
          <p:spPr>
            <a:xfrm>
              <a:off x="3090871"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29"/>
            <p:cNvSpPr/>
            <p:nvPr/>
          </p:nvSpPr>
          <p:spPr>
            <a:xfrm>
              <a:off x="3083342"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29"/>
            <p:cNvSpPr/>
            <p:nvPr/>
          </p:nvSpPr>
          <p:spPr>
            <a:xfrm>
              <a:off x="3078254"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0" name="Google Shape;7170;p29"/>
          <p:cNvGrpSpPr/>
          <p:nvPr/>
        </p:nvGrpSpPr>
        <p:grpSpPr>
          <a:xfrm>
            <a:off x="687750" y="4031700"/>
            <a:ext cx="395315" cy="324950"/>
            <a:chOff x="3105146" y="3154133"/>
            <a:chExt cx="68656" cy="56435"/>
          </a:xfrm>
        </p:grpSpPr>
        <p:sp>
          <p:nvSpPr>
            <p:cNvPr id="7171" name="Google Shape;7171;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9"/>
            <p:cNvSpPr/>
            <p:nvPr/>
          </p:nvSpPr>
          <p:spPr>
            <a:xfrm>
              <a:off x="3139032" y="3165285"/>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9"/>
            <p:cNvSpPr/>
            <p:nvPr/>
          </p:nvSpPr>
          <p:spPr>
            <a:xfrm>
              <a:off x="3142312" y="3164727"/>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9"/>
            <p:cNvSpPr/>
            <p:nvPr/>
          </p:nvSpPr>
          <p:spPr>
            <a:xfrm>
              <a:off x="3143345" y="3164823"/>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9"/>
            <p:cNvSpPr/>
            <p:nvPr/>
          </p:nvSpPr>
          <p:spPr>
            <a:xfrm>
              <a:off x="3145966" y="3166721"/>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9"/>
            <p:cNvSpPr/>
            <p:nvPr/>
          </p:nvSpPr>
          <p:spPr>
            <a:xfrm>
              <a:off x="3145850" y="3166721"/>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9"/>
            <p:cNvSpPr/>
            <p:nvPr/>
          </p:nvSpPr>
          <p:spPr>
            <a:xfrm>
              <a:off x="3146883" y="3167097"/>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9"/>
            <p:cNvSpPr/>
            <p:nvPr/>
          </p:nvSpPr>
          <p:spPr>
            <a:xfrm>
              <a:off x="3147671" y="3166904"/>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9"/>
            <p:cNvSpPr/>
            <p:nvPr/>
          </p:nvSpPr>
          <p:spPr>
            <a:xfrm>
              <a:off x="3147103" y="3166754"/>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9"/>
            <p:cNvSpPr/>
            <p:nvPr/>
          </p:nvSpPr>
          <p:spPr>
            <a:xfrm>
              <a:off x="3146315" y="3166325"/>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9"/>
            <p:cNvSpPr/>
            <p:nvPr/>
          </p:nvSpPr>
          <p:spPr>
            <a:xfrm>
              <a:off x="3145049" y="3164727"/>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9"/>
            <p:cNvSpPr/>
            <p:nvPr/>
          </p:nvSpPr>
          <p:spPr>
            <a:xfrm>
              <a:off x="3149040" y="3167858"/>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9"/>
            <p:cNvSpPr/>
            <p:nvPr/>
          </p:nvSpPr>
          <p:spPr>
            <a:xfrm>
              <a:off x="3149388" y="3167740"/>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9"/>
            <p:cNvSpPr/>
            <p:nvPr/>
          </p:nvSpPr>
          <p:spPr>
            <a:xfrm>
              <a:off x="3147335" y="3166432"/>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9"/>
            <p:cNvSpPr/>
            <p:nvPr/>
          </p:nvSpPr>
          <p:spPr>
            <a:xfrm>
              <a:off x="3150292" y="3169081"/>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9"/>
            <p:cNvSpPr/>
            <p:nvPr/>
          </p:nvSpPr>
          <p:spPr>
            <a:xfrm>
              <a:off x="3151209" y="3169563"/>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9"/>
            <p:cNvSpPr/>
            <p:nvPr/>
          </p:nvSpPr>
          <p:spPr>
            <a:xfrm>
              <a:off x="3152010" y="3170131"/>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9"/>
            <p:cNvSpPr/>
            <p:nvPr/>
          </p:nvSpPr>
          <p:spPr>
            <a:xfrm>
              <a:off x="3150409" y="3168233"/>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29"/>
            <p:cNvSpPr/>
            <p:nvPr/>
          </p:nvSpPr>
          <p:spPr>
            <a:xfrm>
              <a:off x="3150641" y="3168330"/>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9"/>
            <p:cNvSpPr/>
            <p:nvPr/>
          </p:nvSpPr>
          <p:spPr>
            <a:xfrm>
              <a:off x="3150409" y="3168233"/>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29"/>
            <p:cNvSpPr/>
            <p:nvPr/>
          </p:nvSpPr>
          <p:spPr>
            <a:xfrm>
              <a:off x="3149156" y="3166721"/>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29"/>
            <p:cNvSpPr/>
            <p:nvPr/>
          </p:nvSpPr>
          <p:spPr>
            <a:xfrm>
              <a:off x="3149957" y="3167569"/>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29"/>
            <p:cNvSpPr/>
            <p:nvPr/>
          </p:nvSpPr>
          <p:spPr>
            <a:xfrm>
              <a:off x="3150525" y="3167858"/>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9"/>
            <p:cNvSpPr/>
            <p:nvPr/>
          </p:nvSpPr>
          <p:spPr>
            <a:xfrm>
              <a:off x="3151894" y="3169177"/>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9"/>
            <p:cNvSpPr/>
            <p:nvPr/>
          </p:nvSpPr>
          <p:spPr>
            <a:xfrm>
              <a:off x="3151442" y="3168898"/>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9"/>
            <p:cNvSpPr/>
            <p:nvPr/>
          </p:nvSpPr>
          <p:spPr>
            <a:xfrm>
              <a:off x="3154399" y="3171172"/>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9"/>
            <p:cNvSpPr/>
            <p:nvPr/>
          </p:nvSpPr>
          <p:spPr>
            <a:xfrm>
              <a:off x="3151894" y="3168995"/>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9"/>
            <p:cNvSpPr/>
            <p:nvPr/>
          </p:nvSpPr>
          <p:spPr>
            <a:xfrm>
              <a:off x="3153030" y="3170131"/>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9"/>
            <p:cNvSpPr/>
            <p:nvPr/>
          </p:nvSpPr>
          <p:spPr>
            <a:xfrm>
              <a:off x="3151442" y="3168995"/>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9"/>
            <p:cNvSpPr/>
            <p:nvPr/>
          </p:nvSpPr>
          <p:spPr>
            <a:xfrm>
              <a:off x="3151442" y="3168898"/>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9"/>
            <p:cNvSpPr/>
            <p:nvPr/>
          </p:nvSpPr>
          <p:spPr>
            <a:xfrm>
              <a:off x="3154515" y="3169906"/>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29"/>
            <p:cNvSpPr/>
            <p:nvPr/>
          </p:nvSpPr>
          <p:spPr>
            <a:xfrm>
              <a:off x="3153715" y="3170507"/>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29"/>
            <p:cNvSpPr/>
            <p:nvPr/>
          </p:nvSpPr>
          <p:spPr>
            <a:xfrm>
              <a:off x="3152811" y="3169467"/>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9"/>
            <p:cNvSpPr/>
            <p:nvPr/>
          </p:nvSpPr>
          <p:spPr>
            <a:xfrm>
              <a:off x="3150525" y="3166432"/>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9"/>
            <p:cNvSpPr/>
            <p:nvPr/>
          </p:nvSpPr>
          <p:spPr>
            <a:xfrm>
              <a:off x="3149957" y="3166432"/>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9"/>
            <p:cNvSpPr/>
            <p:nvPr/>
          </p:nvSpPr>
          <p:spPr>
            <a:xfrm>
              <a:off x="3152242" y="3168137"/>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9"/>
            <p:cNvSpPr/>
            <p:nvPr/>
          </p:nvSpPr>
          <p:spPr>
            <a:xfrm>
              <a:off x="3154063" y="3171354"/>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9"/>
            <p:cNvSpPr/>
            <p:nvPr/>
          </p:nvSpPr>
          <p:spPr>
            <a:xfrm>
              <a:off x="3154748" y="3172019"/>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9"/>
            <p:cNvSpPr/>
            <p:nvPr/>
          </p:nvSpPr>
          <p:spPr>
            <a:xfrm>
              <a:off x="3126699" y="3198912"/>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9"/>
            <p:cNvSpPr/>
            <p:nvPr/>
          </p:nvSpPr>
          <p:spPr>
            <a:xfrm>
              <a:off x="3128520" y="3199577"/>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9"/>
            <p:cNvSpPr/>
            <p:nvPr/>
          </p:nvSpPr>
          <p:spPr>
            <a:xfrm>
              <a:off x="3154967" y="3190484"/>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9"/>
            <p:cNvSpPr/>
            <p:nvPr/>
          </p:nvSpPr>
          <p:spPr>
            <a:xfrm>
              <a:off x="3143461" y="3199480"/>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9"/>
            <p:cNvSpPr/>
            <p:nvPr/>
          </p:nvSpPr>
          <p:spPr>
            <a:xfrm>
              <a:off x="3142996" y="3200896"/>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9"/>
            <p:cNvSpPr/>
            <p:nvPr/>
          </p:nvSpPr>
          <p:spPr>
            <a:xfrm>
              <a:off x="3118602" y="3193229"/>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9"/>
            <p:cNvSpPr/>
            <p:nvPr/>
          </p:nvSpPr>
          <p:spPr>
            <a:xfrm>
              <a:off x="3158738" y="3179503"/>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9"/>
            <p:cNvSpPr/>
            <p:nvPr/>
          </p:nvSpPr>
          <p:spPr>
            <a:xfrm>
              <a:off x="3129088" y="3196446"/>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9"/>
            <p:cNvSpPr/>
            <p:nvPr/>
          </p:nvSpPr>
          <p:spPr>
            <a:xfrm>
              <a:off x="3158506" y="3180072"/>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9"/>
            <p:cNvSpPr/>
            <p:nvPr/>
          </p:nvSpPr>
          <p:spPr>
            <a:xfrm>
              <a:off x="3125666" y="3165231"/>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9"/>
            <p:cNvSpPr/>
            <p:nvPr/>
          </p:nvSpPr>
          <p:spPr>
            <a:xfrm>
              <a:off x="3136048" y="3165113"/>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9"/>
            <p:cNvSpPr/>
            <p:nvPr/>
          </p:nvSpPr>
          <p:spPr>
            <a:xfrm>
              <a:off x="3156801" y="3174667"/>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9"/>
            <p:cNvSpPr/>
            <p:nvPr/>
          </p:nvSpPr>
          <p:spPr>
            <a:xfrm>
              <a:off x="3157705" y="3173445"/>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9"/>
            <p:cNvSpPr/>
            <p:nvPr/>
          </p:nvSpPr>
          <p:spPr>
            <a:xfrm>
              <a:off x="3161127" y="3182431"/>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9"/>
            <p:cNvSpPr/>
            <p:nvPr/>
          </p:nvSpPr>
          <p:spPr>
            <a:xfrm>
              <a:off x="3156917" y="3174485"/>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9"/>
            <p:cNvSpPr/>
            <p:nvPr/>
          </p:nvSpPr>
          <p:spPr>
            <a:xfrm>
              <a:off x="3156569" y="3174485"/>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9"/>
            <p:cNvSpPr/>
            <p:nvPr/>
          </p:nvSpPr>
          <p:spPr>
            <a:xfrm>
              <a:off x="3156801" y="3174764"/>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9"/>
            <p:cNvSpPr/>
            <p:nvPr/>
          </p:nvSpPr>
          <p:spPr>
            <a:xfrm>
              <a:off x="3116200" y="3179128"/>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9"/>
            <p:cNvSpPr/>
            <p:nvPr/>
          </p:nvSpPr>
          <p:spPr>
            <a:xfrm>
              <a:off x="3155200" y="319616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9"/>
            <p:cNvSpPr/>
            <p:nvPr/>
          </p:nvSpPr>
          <p:spPr>
            <a:xfrm>
              <a:off x="3154283" y="3195695"/>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9"/>
            <p:cNvSpPr/>
            <p:nvPr/>
          </p:nvSpPr>
          <p:spPr>
            <a:xfrm>
              <a:off x="3114612" y="3162647"/>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9"/>
            <p:cNvSpPr/>
            <p:nvPr/>
          </p:nvSpPr>
          <p:spPr>
            <a:xfrm>
              <a:off x="3143345" y="3200714"/>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9"/>
            <p:cNvSpPr/>
            <p:nvPr/>
          </p:nvSpPr>
          <p:spPr>
            <a:xfrm>
              <a:off x="3119054" y="3193229"/>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9"/>
            <p:cNvSpPr/>
            <p:nvPr/>
          </p:nvSpPr>
          <p:spPr>
            <a:xfrm>
              <a:off x="3162044" y="3185176"/>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9"/>
            <p:cNvSpPr/>
            <p:nvPr/>
          </p:nvSpPr>
          <p:spPr>
            <a:xfrm>
              <a:off x="3155652" y="3173252"/>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9"/>
            <p:cNvSpPr/>
            <p:nvPr/>
          </p:nvSpPr>
          <p:spPr>
            <a:xfrm>
              <a:off x="3154967" y="3169370"/>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9"/>
            <p:cNvSpPr/>
            <p:nvPr/>
          </p:nvSpPr>
          <p:spPr>
            <a:xfrm>
              <a:off x="3156000" y="3171922"/>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9"/>
            <p:cNvSpPr/>
            <p:nvPr/>
          </p:nvSpPr>
          <p:spPr>
            <a:xfrm>
              <a:off x="3156026" y="3171643"/>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29"/>
            <p:cNvSpPr/>
            <p:nvPr/>
          </p:nvSpPr>
          <p:spPr>
            <a:xfrm>
              <a:off x="3156724" y="3175118"/>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9"/>
            <p:cNvSpPr/>
            <p:nvPr/>
          </p:nvSpPr>
          <p:spPr>
            <a:xfrm>
              <a:off x="3157137" y="3171740"/>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9"/>
            <p:cNvSpPr/>
            <p:nvPr/>
          </p:nvSpPr>
          <p:spPr>
            <a:xfrm>
              <a:off x="3158170" y="3173348"/>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9"/>
            <p:cNvSpPr/>
            <p:nvPr/>
          </p:nvSpPr>
          <p:spPr>
            <a:xfrm>
              <a:off x="3157821" y="3173059"/>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9"/>
            <p:cNvSpPr/>
            <p:nvPr/>
          </p:nvSpPr>
          <p:spPr>
            <a:xfrm>
              <a:off x="3157937" y="3172212"/>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9"/>
            <p:cNvSpPr/>
            <p:nvPr/>
          </p:nvSpPr>
          <p:spPr>
            <a:xfrm>
              <a:off x="3160326" y="3178335"/>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9"/>
            <p:cNvSpPr/>
            <p:nvPr/>
          </p:nvSpPr>
          <p:spPr>
            <a:xfrm>
              <a:off x="3160675" y="3176662"/>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9"/>
            <p:cNvSpPr/>
            <p:nvPr/>
          </p:nvSpPr>
          <p:spPr>
            <a:xfrm>
              <a:off x="3161476" y="3177873"/>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29"/>
            <p:cNvSpPr/>
            <p:nvPr/>
          </p:nvSpPr>
          <p:spPr>
            <a:xfrm>
              <a:off x="3159991" y="3185562"/>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29"/>
            <p:cNvSpPr/>
            <p:nvPr/>
          </p:nvSpPr>
          <p:spPr>
            <a:xfrm>
              <a:off x="3158738" y="3192006"/>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29"/>
            <p:cNvSpPr/>
            <p:nvPr/>
          </p:nvSpPr>
          <p:spPr>
            <a:xfrm>
              <a:off x="3159074" y="3191996"/>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29"/>
            <p:cNvSpPr/>
            <p:nvPr/>
          </p:nvSpPr>
          <p:spPr>
            <a:xfrm>
              <a:off x="3137986" y="3165199"/>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29"/>
            <p:cNvSpPr/>
            <p:nvPr/>
          </p:nvSpPr>
          <p:spPr>
            <a:xfrm>
              <a:off x="3138786" y="3164727"/>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29"/>
            <p:cNvSpPr/>
            <p:nvPr/>
          </p:nvSpPr>
          <p:spPr>
            <a:xfrm>
              <a:off x="3131942" y="3201368"/>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29"/>
            <p:cNvSpPr/>
            <p:nvPr/>
          </p:nvSpPr>
          <p:spPr>
            <a:xfrm>
              <a:off x="3126131" y="3198623"/>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29"/>
            <p:cNvSpPr/>
            <p:nvPr/>
          </p:nvSpPr>
          <p:spPr>
            <a:xfrm>
              <a:off x="3121107" y="3196221"/>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29"/>
            <p:cNvSpPr/>
            <p:nvPr/>
          </p:nvSpPr>
          <p:spPr>
            <a:xfrm>
              <a:off x="3139006" y="3210161"/>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29"/>
            <p:cNvSpPr/>
            <p:nvPr/>
          </p:nvSpPr>
          <p:spPr>
            <a:xfrm>
              <a:off x="3144365" y="3208852"/>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29"/>
            <p:cNvSpPr/>
            <p:nvPr/>
          </p:nvSpPr>
          <p:spPr>
            <a:xfrm>
              <a:off x="3146083" y="3208177"/>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29"/>
            <p:cNvSpPr/>
            <p:nvPr/>
          </p:nvSpPr>
          <p:spPr>
            <a:xfrm>
              <a:off x="3151326" y="3208370"/>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29"/>
            <p:cNvSpPr/>
            <p:nvPr/>
          </p:nvSpPr>
          <p:spPr>
            <a:xfrm>
              <a:off x="3151248" y="3208659"/>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29"/>
            <p:cNvSpPr/>
            <p:nvPr/>
          </p:nvSpPr>
          <p:spPr>
            <a:xfrm>
              <a:off x="3153146" y="3207812"/>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29"/>
            <p:cNvSpPr/>
            <p:nvPr/>
          </p:nvSpPr>
          <p:spPr>
            <a:xfrm>
              <a:off x="3153715" y="3207244"/>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29"/>
            <p:cNvSpPr/>
            <p:nvPr/>
          </p:nvSpPr>
          <p:spPr>
            <a:xfrm>
              <a:off x="3153146" y="3207351"/>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29"/>
            <p:cNvSpPr/>
            <p:nvPr/>
          </p:nvSpPr>
          <p:spPr>
            <a:xfrm>
              <a:off x="3151493" y="3207619"/>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29"/>
            <p:cNvSpPr/>
            <p:nvPr/>
          </p:nvSpPr>
          <p:spPr>
            <a:xfrm>
              <a:off x="3148239" y="3207716"/>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29"/>
            <p:cNvSpPr/>
            <p:nvPr/>
          </p:nvSpPr>
          <p:spPr>
            <a:xfrm>
              <a:off x="3156685" y="3206107"/>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29"/>
            <p:cNvSpPr/>
            <p:nvPr/>
          </p:nvSpPr>
          <p:spPr>
            <a:xfrm>
              <a:off x="3156917" y="3205635"/>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29"/>
            <p:cNvSpPr/>
            <p:nvPr/>
          </p:nvSpPr>
          <p:spPr>
            <a:xfrm>
              <a:off x="3152927" y="3206579"/>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29"/>
            <p:cNvSpPr/>
            <p:nvPr/>
          </p:nvSpPr>
          <p:spPr>
            <a:xfrm>
              <a:off x="3159758" y="3204681"/>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29"/>
            <p:cNvSpPr/>
            <p:nvPr/>
          </p:nvSpPr>
          <p:spPr>
            <a:xfrm>
              <a:off x="3161424" y="3203169"/>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29"/>
            <p:cNvSpPr/>
            <p:nvPr/>
          </p:nvSpPr>
          <p:spPr>
            <a:xfrm>
              <a:off x="3162612" y="3202601"/>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29"/>
            <p:cNvSpPr/>
            <p:nvPr/>
          </p:nvSpPr>
          <p:spPr>
            <a:xfrm>
              <a:off x="3158622" y="3204874"/>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29"/>
            <p:cNvSpPr/>
            <p:nvPr/>
          </p:nvSpPr>
          <p:spPr>
            <a:xfrm>
              <a:off x="3158854" y="3204595"/>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29"/>
            <p:cNvSpPr/>
            <p:nvPr/>
          </p:nvSpPr>
          <p:spPr>
            <a:xfrm>
              <a:off x="3158622" y="3205067"/>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29"/>
            <p:cNvSpPr/>
            <p:nvPr/>
          </p:nvSpPr>
          <p:spPr>
            <a:xfrm>
              <a:off x="3155652" y="3205432"/>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29"/>
            <p:cNvSpPr/>
            <p:nvPr/>
          </p:nvSpPr>
          <p:spPr>
            <a:xfrm>
              <a:off x="3157369" y="3204971"/>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29"/>
            <p:cNvSpPr/>
            <p:nvPr/>
          </p:nvSpPr>
          <p:spPr>
            <a:xfrm>
              <a:off x="3158054" y="3204681"/>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29"/>
            <p:cNvSpPr/>
            <p:nvPr/>
          </p:nvSpPr>
          <p:spPr>
            <a:xfrm>
              <a:off x="3161360" y="3202408"/>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29"/>
            <p:cNvSpPr/>
            <p:nvPr/>
          </p:nvSpPr>
          <p:spPr>
            <a:xfrm>
              <a:off x="3160326" y="320402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29"/>
            <p:cNvSpPr/>
            <p:nvPr/>
          </p:nvSpPr>
          <p:spPr>
            <a:xfrm>
              <a:off x="3165234" y="3199952"/>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29"/>
            <p:cNvSpPr/>
            <p:nvPr/>
          </p:nvSpPr>
          <p:spPr>
            <a:xfrm>
              <a:off x="3160791" y="3203094"/>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29"/>
            <p:cNvSpPr/>
            <p:nvPr/>
          </p:nvSpPr>
          <p:spPr>
            <a:xfrm>
              <a:off x="3163180" y="3201840"/>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29"/>
            <p:cNvSpPr/>
            <p:nvPr/>
          </p:nvSpPr>
          <p:spPr>
            <a:xfrm>
              <a:off x="3160559" y="3204027"/>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29"/>
            <p:cNvSpPr/>
            <p:nvPr/>
          </p:nvSpPr>
          <p:spPr>
            <a:xfrm>
              <a:off x="3160443" y="3203641"/>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29"/>
            <p:cNvSpPr/>
            <p:nvPr/>
          </p:nvSpPr>
          <p:spPr>
            <a:xfrm>
              <a:off x="3163206" y="3197486"/>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29"/>
            <p:cNvSpPr/>
            <p:nvPr/>
          </p:nvSpPr>
          <p:spPr>
            <a:xfrm>
              <a:off x="3163981" y="3199952"/>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29"/>
            <p:cNvSpPr/>
            <p:nvPr/>
          </p:nvSpPr>
          <p:spPr>
            <a:xfrm>
              <a:off x="3162160" y="3201078"/>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29"/>
            <p:cNvSpPr/>
            <p:nvPr/>
          </p:nvSpPr>
          <p:spPr>
            <a:xfrm>
              <a:off x="3156000" y="3204552"/>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29"/>
            <p:cNvSpPr/>
            <p:nvPr/>
          </p:nvSpPr>
          <p:spPr>
            <a:xfrm>
              <a:off x="3155742" y="3204499"/>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29"/>
            <p:cNvSpPr/>
            <p:nvPr/>
          </p:nvSpPr>
          <p:spPr>
            <a:xfrm>
              <a:off x="3159539" y="3202504"/>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29"/>
            <p:cNvSpPr/>
            <p:nvPr/>
          </p:nvSpPr>
          <p:spPr>
            <a:xfrm>
              <a:off x="3165582" y="3199480"/>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29"/>
            <p:cNvSpPr/>
            <p:nvPr/>
          </p:nvSpPr>
          <p:spPr>
            <a:xfrm>
              <a:off x="3166486" y="3198623"/>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29"/>
            <p:cNvSpPr/>
            <p:nvPr/>
          </p:nvSpPr>
          <p:spPr>
            <a:xfrm>
              <a:off x="3123496" y="3160277"/>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29"/>
            <p:cNvSpPr/>
            <p:nvPr/>
          </p:nvSpPr>
          <p:spPr>
            <a:xfrm>
              <a:off x="3125782" y="3159237"/>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29"/>
            <p:cNvSpPr/>
            <p:nvPr/>
          </p:nvSpPr>
          <p:spPr>
            <a:xfrm>
              <a:off x="3167739" y="3165896"/>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29"/>
            <p:cNvSpPr/>
            <p:nvPr/>
          </p:nvSpPr>
          <p:spPr>
            <a:xfrm>
              <a:off x="3145398" y="3155645"/>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29"/>
            <p:cNvSpPr/>
            <p:nvPr/>
          </p:nvSpPr>
          <p:spPr>
            <a:xfrm>
              <a:off x="3144145" y="3156685"/>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29"/>
            <p:cNvSpPr/>
            <p:nvPr/>
          </p:nvSpPr>
          <p:spPr>
            <a:xfrm>
              <a:off x="3114612" y="3167858"/>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29"/>
            <p:cNvSpPr/>
            <p:nvPr/>
          </p:nvSpPr>
          <p:spPr>
            <a:xfrm>
              <a:off x="3172530" y="3184897"/>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29"/>
            <p:cNvSpPr/>
            <p:nvPr/>
          </p:nvSpPr>
          <p:spPr>
            <a:xfrm>
              <a:off x="3122476" y="3157060"/>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29"/>
            <p:cNvSpPr/>
            <p:nvPr/>
          </p:nvSpPr>
          <p:spPr>
            <a:xfrm>
              <a:off x="3173214" y="3183760"/>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29"/>
            <p:cNvSpPr/>
            <p:nvPr/>
          </p:nvSpPr>
          <p:spPr>
            <a:xfrm>
              <a:off x="3122360" y="3202504"/>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29"/>
            <p:cNvSpPr/>
            <p:nvPr/>
          </p:nvSpPr>
          <p:spPr>
            <a:xfrm>
              <a:off x="3133995" y="3209517"/>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29"/>
            <p:cNvSpPr/>
            <p:nvPr/>
          </p:nvSpPr>
          <p:spPr>
            <a:xfrm>
              <a:off x="3170089" y="3194076"/>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29"/>
            <p:cNvSpPr/>
            <p:nvPr/>
          </p:nvSpPr>
          <p:spPr>
            <a:xfrm>
              <a:off x="3167971" y="3194644"/>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29"/>
            <p:cNvSpPr/>
            <p:nvPr/>
          </p:nvSpPr>
          <p:spPr>
            <a:xfrm>
              <a:off x="3171045" y="3180919"/>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29"/>
            <p:cNvSpPr/>
            <p:nvPr/>
          </p:nvSpPr>
          <p:spPr>
            <a:xfrm>
              <a:off x="3169676" y="3194173"/>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29"/>
            <p:cNvSpPr/>
            <p:nvPr/>
          </p:nvSpPr>
          <p:spPr>
            <a:xfrm>
              <a:off x="3169792" y="3194462"/>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29"/>
            <p:cNvSpPr/>
            <p:nvPr/>
          </p:nvSpPr>
          <p:spPr>
            <a:xfrm>
              <a:off x="3170025" y="3193701"/>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29"/>
            <p:cNvSpPr/>
            <p:nvPr/>
          </p:nvSpPr>
          <p:spPr>
            <a:xfrm>
              <a:off x="3108335" y="3185176"/>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29"/>
            <p:cNvSpPr/>
            <p:nvPr/>
          </p:nvSpPr>
          <p:spPr>
            <a:xfrm>
              <a:off x="3159758" y="3163312"/>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29"/>
            <p:cNvSpPr/>
            <p:nvPr/>
          </p:nvSpPr>
          <p:spPr>
            <a:xfrm>
              <a:off x="3158738" y="3162454"/>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29"/>
            <p:cNvSpPr/>
            <p:nvPr/>
          </p:nvSpPr>
          <p:spPr>
            <a:xfrm>
              <a:off x="3105146" y="3154133"/>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29"/>
            <p:cNvSpPr/>
            <p:nvPr/>
          </p:nvSpPr>
          <p:spPr>
            <a:xfrm>
              <a:off x="3144714" y="3156588"/>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29"/>
            <p:cNvSpPr/>
            <p:nvPr/>
          </p:nvSpPr>
          <p:spPr>
            <a:xfrm>
              <a:off x="3114495" y="3167762"/>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29"/>
            <p:cNvSpPr/>
            <p:nvPr/>
          </p:nvSpPr>
          <p:spPr>
            <a:xfrm>
              <a:off x="3169108" y="3177037"/>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29"/>
            <p:cNvSpPr/>
            <p:nvPr/>
          </p:nvSpPr>
          <p:spPr>
            <a:xfrm>
              <a:off x="3168320" y="3196264"/>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29"/>
            <p:cNvSpPr/>
            <p:nvPr/>
          </p:nvSpPr>
          <p:spPr>
            <a:xfrm>
              <a:off x="3162380" y="3199791"/>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29"/>
            <p:cNvSpPr/>
            <p:nvPr/>
          </p:nvSpPr>
          <p:spPr>
            <a:xfrm>
              <a:off x="3166267" y="3196714"/>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29"/>
            <p:cNvSpPr/>
            <p:nvPr/>
          </p:nvSpPr>
          <p:spPr>
            <a:xfrm>
              <a:off x="3165918" y="3197486"/>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29"/>
            <p:cNvSpPr/>
            <p:nvPr/>
          </p:nvSpPr>
          <p:spPr>
            <a:xfrm>
              <a:off x="3170141" y="3192757"/>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29"/>
            <p:cNvSpPr/>
            <p:nvPr/>
          </p:nvSpPr>
          <p:spPr>
            <a:xfrm>
              <a:off x="3165802" y="3196264"/>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29"/>
            <p:cNvSpPr/>
            <p:nvPr/>
          </p:nvSpPr>
          <p:spPr>
            <a:xfrm>
              <a:off x="3167636" y="3193797"/>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29"/>
            <p:cNvSpPr/>
            <p:nvPr/>
          </p:nvSpPr>
          <p:spPr>
            <a:xfrm>
              <a:off x="3167403" y="3194559"/>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29"/>
            <p:cNvSpPr/>
            <p:nvPr/>
          </p:nvSpPr>
          <p:spPr>
            <a:xfrm>
              <a:off x="3166267" y="3195213"/>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29"/>
            <p:cNvSpPr/>
            <p:nvPr/>
          </p:nvSpPr>
          <p:spPr>
            <a:xfrm>
              <a:off x="3170825" y="3186195"/>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29"/>
            <p:cNvSpPr/>
            <p:nvPr/>
          </p:nvSpPr>
          <p:spPr>
            <a:xfrm>
              <a:off x="3169108" y="3188489"/>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29"/>
            <p:cNvSpPr/>
            <p:nvPr/>
          </p:nvSpPr>
          <p:spPr>
            <a:xfrm>
              <a:off x="3169340" y="3186302"/>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29"/>
            <p:cNvSpPr/>
            <p:nvPr/>
          </p:nvSpPr>
          <p:spPr>
            <a:xfrm>
              <a:off x="3170257" y="3176190"/>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29"/>
            <p:cNvSpPr/>
            <p:nvPr/>
          </p:nvSpPr>
          <p:spPr>
            <a:xfrm>
              <a:off x="3164097" y="3168030"/>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29"/>
            <p:cNvSpPr/>
            <p:nvPr/>
          </p:nvSpPr>
          <p:spPr>
            <a:xfrm>
              <a:off x="3165001" y="3168426"/>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29"/>
            <p:cNvSpPr/>
            <p:nvPr/>
          </p:nvSpPr>
          <p:spPr>
            <a:xfrm>
              <a:off x="3137185" y="3210086"/>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29"/>
            <p:cNvSpPr/>
            <p:nvPr/>
          </p:nvSpPr>
          <p:spPr>
            <a:xfrm>
              <a:off x="3138554" y="3209614"/>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29"/>
            <p:cNvSpPr/>
            <p:nvPr/>
          </p:nvSpPr>
          <p:spPr>
            <a:xfrm>
              <a:off x="3130573" y="3158315"/>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29"/>
            <p:cNvSpPr/>
            <p:nvPr/>
          </p:nvSpPr>
          <p:spPr>
            <a:xfrm>
              <a:off x="3123044" y="3160749"/>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29"/>
            <p:cNvSpPr/>
            <p:nvPr/>
          </p:nvSpPr>
          <p:spPr>
            <a:xfrm>
              <a:off x="3117956" y="3164448"/>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5" name="Google Shape;7335;p29"/>
          <p:cNvGrpSpPr/>
          <p:nvPr/>
        </p:nvGrpSpPr>
        <p:grpSpPr>
          <a:xfrm>
            <a:off x="5771425" y="-359750"/>
            <a:ext cx="3795362" cy="4174020"/>
            <a:chOff x="5771425" y="-359750"/>
            <a:chExt cx="3795362" cy="4174020"/>
          </a:xfrm>
        </p:grpSpPr>
        <p:sp>
          <p:nvSpPr>
            <p:cNvPr id="7336" name="Google Shape;7336;p29"/>
            <p:cNvSpPr/>
            <p:nvPr/>
          </p:nvSpPr>
          <p:spPr>
            <a:xfrm>
              <a:off x="5920851" y="-154194"/>
              <a:ext cx="3404231" cy="3780725"/>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29"/>
            <p:cNvSpPr/>
            <p:nvPr/>
          </p:nvSpPr>
          <p:spPr>
            <a:xfrm>
              <a:off x="5771425" y="-359750"/>
              <a:ext cx="3795362" cy="4174020"/>
            </a:xfrm>
            <a:custGeom>
              <a:avLst/>
              <a:gdLst/>
              <a:ahLst/>
              <a:cxnLst/>
              <a:rect l="l" t="t" r="r" b="b"/>
              <a:pathLst>
                <a:path w="29819" h="32794" extrusionOk="0">
                  <a:moveTo>
                    <a:pt x="13633" y="2861"/>
                  </a:moveTo>
                  <a:cubicBezTo>
                    <a:pt x="13633" y="2914"/>
                    <a:pt x="13510" y="2896"/>
                    <a:pt x="13536" y="2967"/>
                  </a:cubicBezTo>
                  <a:lnTo>
                    <a:pt x="13404" y="2967"/>
                  </a:lnTo>
                  <a:cubicBezTo>
                    <a:pt x="13386" y="2923"/>
                    <a:pt x="13580" y="2905"/>
                    <a:pt x="13457" y="2887"/>
                  </a:cubicBezTo>
                  <a:cubicBezTo>
                    <a:pt x="13466" y="2852"/>
                    <a:pt x="13563" y="2870"/>
                    <a:pt x="13633" y="2861"/>
                  </a:cubicBezTo>
                  <a:close/>
                  <a:moveTo>
                    <a:pt x="14216" y="2684"/>
                  </a:moveTo>
                  <a:cubicBezTo>
                    <a:pt x="14207" y="2720"/>
                    <a:pt x="14128" y="2702"/>
                    <a:pt x="14128" y="2737"/>
                  </a:cubicBezTo>
                  <a:cubicBezTo>
                    <a:pt x="14031" y="2764"/>
                    <a:pt x="14066" y="2693"/>
                    <a:pt x="14039" y="2684"/>
                  </a:cubicBezTo>
                  <a:cubicBezTo>
                    <a:pt x="13969" y="2667"/>
                    <a:pt x="13775" y="2728"/>
                    <a:pt x="13819" y="2631"/>
                  </a:cubicBezTo>
                  <a:cubicBezTo>
                    <a:pt x="14004" y="2614"/>
                    <a:pt x="14119" y="2649"/>
                    <a:pt x="14216" y="2684"/>
                  </a:cubicBezTo>
                  <a:close/>
                  <a:moveTo>
                    <a:pt x="13633" y="2914"/>
                  </a:moveTo>
                  <a:lnTo>
                    <a:pt x="13854" y="2914"/>
                  </a:lnTo>
                  <a:cubicBezTo>
                    <a:pt x="13854" y="3002"/>
                    <a:pt x="13589" y="3029"/>
                    <a:pt x="13633" y="2914"/>
                  </a:cubicBezTo>
                  <a:close/>
                  <a:moveTo>
                    <a:pt x="16123" y="2561"/>
                  </a:moveTo>
                  <a:cubicBezTo>
                    <a:pt x="16017" y="2596"/>
                    <a:pt x="16044" y="2614"/>
                    <a:pt x="15903" y="2578"/>
                  </a:cubicBezTo>
                  <a:cubicBezTo>
                    <a:pt x="15823" y="2578"/>
                    <a:pt x="15876" y="2667"/>
                    <a:pt x="15814" y="2684"/>
                  </a:cubicBezTo>
                  <a:lnTo>
                    <a:pt x="15364" y="2675"/>
                  </a:lnTo>
                  <a:cubicBezTo>
                    <a:pt x="15232" y="2658"/>
                    <a:pt x="15443" y="2649"/>
                    <a:pt x="15505" y="2658"/>
                  </a:cubicBezTo>
                  <a:cubicBezTo>
                    <a:pt x="15488" y="2587"/>
                    <a:pt x="15346" y="2605"/>
                    <a:pt x="15373" y="2516"/>
                  </a:cubicBezTo>
                  <a:cubicBezTo>
                    <a:pt x="15293" y="2525"/>
                    <a:pt x="15346" y="2605"/>
                    <a:pt x="15284" y="2622"/>
                  </a:cubicBezTo>
                  <a:cubicBezTo>
                    <a:pt x="15020" y="2640"/>
                    <a:pt x="14993" y="2525"/>
                    <a:pt x="14887" y="2455"/>
                  </a:cubicBezTo>
                  <a:cubicBezTo>
                    <a:pt x="14755" y="2490"/>
                    <a:pt x="14613" y="2490"/>
                    <a:pt x="14534" y="2428"/>
                  </a:cubicBezTo>
                  <a:cubicBezTo>
                    <a:pt x="14737" y="2375"/>
                    <a:pt x="15037" y="2481"/>
                    <a:pt x="15240" y="2516"/>
                  </a:cubicBezTo>
                  <a:cubicBezTo>
                    <a:pt x="15214" y="2490"/>
                    <a:pt x="15143" y="2490"/>
                    <a:pt x="15152" y="2437"/>
                  </a:cubicBezTo>
                  <a:cubicBezTo>
                    <a:pt x="15320" y="2446"/>
                    <a:pt x="15505" y="2446"/>
                    <a:pt x="15505" y="2552"/>
                  </a:cubicBezTo>
                  <a:cubicBezTo>
                    <a:pt x="15752" y="2614"/>
                    <a:pt x="15920" y="2464"/>
                    <a:pt x="16132" y="2481"/>
                  </a:cubicBezTo>
                  <a:cubicBezTo>
                    <a:pt x="16114" y="2481"/>
                    <a:pt x="16159" y="2561"/>
                    <a:pt x="16220" y="2534"/>
                  </a:cubicBezTo>
                  <a:cubicBezTo>
                    <a:pt x="16229" y="2455"/>
                    <a:pt x="16070" y="2481"/>
                    <a:pt x="16132" y="2375"/>
                  </a:cubicBezTo>
                  <a:cubicBezTo>
                    <a:pt x="16273" y="2428"/>
                    <a:pt x="16326" y="2349"/>
                    <a:pt x="16441" y="2349"/>
                  </a:cubicBezTo>
                  <a:cubicBezTo>
                    <a:pt x="16529" y="2349"/>
                    <a:pt x="16582" y="2411"/>
                    <a:pt x="16706" y="2384"/>
                  </a:cubicBezTo>
                  <a:cubicBezTo>
                    <a:pt x="16706" y="2411"/>
                    <a:pt x="16653" y="2402"/>
                    <a:pt x="16618" y="2411"/>
                  </a:cubicBezTo>
                  <a:cubicBezTo>
                    <a:pt x="16468" y="2472"/>
                    <a:pt x="16503" y="2658"/>
                    <a:pt x="16256" y="2667"/>
                  </a:cubicBezTo>
                  <a:cubicBezTo>
                    <a:pt x="16371" y="2640"/>
                    <a:pt x="16344" y="2525"/>
                    <a:pt x="16441" y="2481"/>
                  </a:cubicBezTo>
                  <a:cubicBezTo>
                    <a:pt x="16432" y="2455"/>
                    <a:pt x="16362" y="2464"/>
                    <a:pt x="16309" y="2455"/>
                  </a:cubicBezTo>
                  <a:cubicBezTo>
                    <a:pt x="16273" y="2516"/>
                    <a:pt x="16256" y="2534"/>
                    <a:pt x="16212" y="2640"/>
                  </a:cubicBezTo>
                  <a:cubicBezTo>
                    <a:pt x="16114" y="2649"/>
                    <a:pt x="16132" y="2596"/>
                    <a:pt x="16123" y="2561"/>
                  </a:cubicBezTo>
                  <a:close/>
                  <a:moveTo>
                    <a:pt x="14516" y="2905"/>
                  </a:moveTo>
                  <a:cubicBezTo>
                    <a:pt x="14543" y="2993"/>
                    <a:pt x="14357" y="2993"/>
                    <a:pt x="14296" y="2949"/>
                  </a:cubicBezTo>
                  <a:cubicBezTo>
                    <a:pt x="14304" y="2896"/>
                    <a:pt x="14410" y="2896"/>
                    <a:pt x="14516" y="2905"/>
                  </a:cubicBezTo>
                  <a:close/>
                  <a:moveTo>
                    <a:pt x="15496" y="2923"/>
                  </a:moveTo>
                  <a:lnTo>
                    <a:pt x="15408" y="2914"/>
                  </a:lnTo>
                  <a:cubicBezTo>
                    <a:pt x="15267" y="2940"/>
                    <a:pt x="15267" y="2870"/>
                    <a:pt x="15187" y="2861"/>
                  </a:cubicBezTo>
                  <a:cubicBezTo>
                    <a:pt x="14799" y="2834"/>
                    <a:pt x="15249" y="2852"/>
                    <a:pt x="15320" y="2808"/>
                  </a:cubicBezTo>
                  <a:cubicBezTo>
                    <a:pt x="15373" y="2852"/>
                    <a:pt x="15505" y="2843"/>
                    <a:pt x="15496" y="2923"/>
                  </a:cubicBezTo>
                  <a:close/>
                  <a:moveTo>
                    <a:pt x="14825" y="2958"/>
                  </a:moveTo>
                  <a:cubicBezTo>
                    <a:pt x="14737" y="2976"/>
                    <a:pt x="14711" y="2940"/>
                    <a:pt x="14649" y="2931"/>
                  </a:cubicBezTo>
                  <a:cubicBezTo>
                    <a:pt x="14702" y="2887"/>
                    <a:pt x="14887" y="2914"/>
                    <a:pt x="14834" y="2799"/>
                  </a:cubicBezTo>
                  <a:cubicBezTo>
                    <a:pt x="14931" y="2817"/>
                    <a:pt x="14861" y="2940"/>
                    <a:pt x="14825" y="2958"/>
                  </a:cubicBezTo>
                  <a:close/>
                  <a:moveTo>
                    <a:pt x="14304" y="2684"/>
                  </a:moveTo>
                  <a:cubicBezTo>
                    <a:pt x="14181" y="2675"/>
                    <a:pt x="14304" y="2605"/>
                    <a:pt x="14393" y="2631"/>
                  </a:cubicBezTo>
                  <a:cubicBezTo>
                    <a:pt x="14357" y="2569"/>
                    <a:pt x="14084" y="2640"/>
                    <a:pt x="14039" y="2578"/>
                  </a:cubicBezTo>
                  <a:cubicBezTo>
                    <a:pt x="14145" y="2525"/>
                    <a:pt x="14198" y="2596"/>
                    <a:pt x="14349" y="2552"/>
                  </a:cubicBezTo>
                  <a:cubicBezTo>
                    <a:pt x="14366" y="2622"/>
                    <a:pt x="14507" y="2605"/>
                    <a:pt x="14481" y="2693"/>
                  </a:cubicBezTo>
                  <a:cubicBezTo>
                    <a:pt x="14402" y="2711"/>
                    <a:pt x="14340" y="2614"/>
                    <a:pt x="14304" y="2684"/>
                  </a:cubicBezTo>
                  <a:close/>
                  <a:moveTo>
                    <a:pt x="13368" y="2728"/>
                  </a:moveTo>
                  <a:cubicBezTo>
                    <a:pt x="13324" y="2614"/>
                    <a:pt x="13739" y="2622"/>
                    <a:pt x="13686" y="2728"/>
                  </a:cubicBezTo>
                  <a:cubicBezTo>
                    <a:pt x="13554" y="2702"/>
                    <a:pt x="13501" y="2702"/>
                    <a:pt x="13368" y="2728"/>
                  </a:cubicBezTo>
                  <a:close/>
                  <a:moveTo>
                    <a:pt x="11258" y="13889"/>
                  </a:moveTo>
                  <a:cubicBezTo>
                    <a:pt x="11161" y="13863"/>
                    <a:pt x="11249" y="14039"/>
                    <a:pt x="11258" y="14128"/>
                  </a:cubicBezTo>
                  <a:cubicBezTo>
                    <a:pt x="11205" y="14101"/>
                    <a:pt x="11134" y="13933"/>
                    <a:pt x="11205" y="13898"/>
                  </a:cubicBezTo>
                  <a:cubicBezTo>
                    <a:pt x="11179" y="13819"/>
                    <a:pt x="11108" y="13889"/>
                    <a:pt x="11082" y="13836"/>
                  </a:cubicBezTo>
                  <a:cubicBezTo>
                    <a:pt x="11082" y="13774"/>
                    <a:pt x="11064" y="13713"/>
                    <a:pt x="11046" y="13651"/>
                  </a:cubicBezTo>
                  <a:cubicBezTo>
                    <a:pt x="11020" y="13589"/>
                    <a:pt x="10993" y="13536"/>
                    <a:pt x="10993" y="13474"/>
                  </a:cubicBezTo>
                  <a:cubicBezTo>
                    <a:pt x="10984" y="13457"/>
                    <a:pt x="11064" y="13465"/>
                    <a:pt x="11064" y="13448"/>
                  </a:cubicBezTo>
                  <a:cubicBezTo>
                    <a:pt x="11073" y="13412"/>
                    <a:pt x="10923" y="13148"/>
                    <a:pt x="11046" y="13253"/>
                  </a:cubicBezTo>
                  <a:cubicBezTo>
                    <a:pt x="11143" y="13421"/>
                    <a:pt x="11082" y="13465"/>
                    <a:pt x="11073" y="13545"/>
                  </a:cubicBezTo>
                  <a:cubicBezTo>
                    <a:pt x="11117" y="13660"/>
                    <a:pt x="11152" y="13757"/>
                    <a:pt x="11205" y="13801"/>
                  </a:cubicBezTo>
                  <a:cubicBezTo>
                    <a:pt x="11293" y="13713"/>
                    <a:pt x="11170" y="13651"/>
                    <a:pt x="11126" y="13527"/>
                  </a:cubicBezTo>
                  <a:cubicBezTo>
                    <a:pt x="11161" y="13439"/>
                    <a:pt x="11082" y="13227"/>
                    <a:pt x="10967" y="13015"/>
                  </a:cubicBezTo>
                  <a:cubicBezTo>
                    <a:pt x="10852" y="12803"/>
                    <a:pt x="10711" y="12600"/>
                    <a:pt x="10658" y="12441"/>
                  </a:cubicBezTo>
                  <a:cubicBezTo>
                    <a:pt x="10861" y="12715"/>
                    <a:pt x="11064" y="13059"/>
                    <a:pt x="11196" y="13439"/>
                  </a:cubicBezTo>
                  <a:cubicBezTo>
                    <a:pt x="11338" y="13819"/>
                    <a:pt x="11399" y="14207"/>
                    <a:pt x="11435" y="14525"/>
                  </a:cubicBezTo>
                  <a:cubicBezTo>
                    <a:pt x="11382" y="14472"/>
                    <a:pt x="11373" y="14340"/>
                    <a:pt x="11355" y="14207"/>
                  </a:cubicBezTo>
                  <a:cubicBezTo>
                    <a:pt x="11338" y="14075"/>
                    <a:pt x="11311" y="13933"/>
                    <a:pt x="11258" y="13889"/>
                  </a:cubicBezTo>
                  <a:close/>
                  <a:moveTo>
                    <a:pt x="11770" y="15364"/>
                  </a:moveTo>
                  <a:cubicBezTo>
                    <a:pt x="11894" y="15417"/>
                    <a:pt x="11814" y="15611"/>
                    <a:pt x="11859" y="15735"/>
                  </a:cubicBezTo>
                  <a:cubicBezTo>
                    <a:pt x="11876" y="15805"/>
                    <a:pt x="11876" y="15779"/>
                    <a:pt x="11850" y="15920"/>
                  </a:cubicBezTo>
                  <a:cubicBezTo>
                    <a:pt x="11753" y="15955"/>
                    <a:pt x="11735" y="15832"/>
                    <a:pt x="11744" y="15690"/>
                  </a:cubicBezTo>
                  <a:cubicBezTo>
                    <a:pt x="11753" y="15540"/>
                    <a:pt x="11779" y="15381"/>
                    <a:pt x="11770" y="15364"/>
                  </a:cubicBezTo>
                  <a:close/>
                  <a:moveTo>
                    <a:pt x="11841" y="14931"/>
                  </a:moveTo>
                  <a:cubicBezTo>
                    <a:pt x="11814" y="14896"/>
                    <a:pt x="11761" y="14861"/>
                    <a:pt x="11761" y="14931"/>
                  </a:cubicBezTo>
                  <a:cubicBezTo>
                    <a:pt x="11753" y="15037"/>
                    <a:pt x="11814" y="15046"/>
                    <a:pt x="11814" y="14984"/>
                  </a:cubicBezTo>
                  <a:cubicBezTo>
                    <a:pt x="11903" y="15064"/>
                    <a:pt x="11797" y="15214"/>
                    <a:pt x="11823" y="15364"/>
                  </a:cubicBezTo>
                  <a:lnTo>
                    <a:pt x="11770" y="15364"/>
                  </a:lnTo>
                  <a:cubicBezTo>
                    <a:pt x="11744" y="15002"/>
                    <a:pt x="11638" y="14657"/>
                    <a:pt x="11594" y="14366"/>
                  </a:cubicBezTo>
                  <a:cubicBezTo>
                    <a:pt x="11576" y="14207"/>
                    <a:pt x="11647" y="14172"/>
                    <a:pt x="11549" y="13978"/>
                  </a:cubicBezTo>
                  <a:cubicBezTo>
                    <a:pt x="11567" y="13907"/>
                    <a:pt x="11585" y="13951"/>
                    <a:pt x="11629" y="13960"/>
                  </a:cubicBezTo>
                  <a:cubicBezTo>
                    <a:pt x="11691" y="13898"/>
                    <a:pt x="11629" y="13695"/>
                    <a:pt x="11602" y="13545"/>
                  </a:cubicBezTo>
                  <a:cubicBezTo>
                    <a:pt x="11647" y="13501"/>
                    <a:pt x="11664" y="13616"/>
                    <a:pt x="11682" y="13713"/>
                  </a:cubicBezTo>
                  <a:cubicBezTo>
                    <a:pt x="11700" y="13810"/>
                    <a:pt x="11708" y="13898"/>
                    <a:pt x="11735" y="13836"/>
                  </a:cubicBezTo>
                  <a:cubicBezTo>
                    <a:pt x="11841" y="13916"/>
                    <a:pt x="11691" y="13995"/>
                    <a:pt x="11673" y="14057"/>
                  </a:cubicBezTo>
                  <a:cubicBezTo>
                    <a:pt x="11735" y="14172"/>
                    <a:pt x="11647" y="14181"/>
                    <a:pt x="11647" y="14207"/>
                  </a:cubicBezTo>
                  <a:cubicBezTo>
                    <a:pt x="11647" y="14260"/>
                    <a:pt x="11691" y="14357"/>
                    <a:pt x="11682" y="14401"/>
                  </a:cubicBezTo>
                  <a:cubicBezTo>
                    <a:pt x="11673" y="14428"/>
                    <a:pt x="11602" y="14419"/>
                    <a:pt x="11638" y="14507"/>
                  </a:cubicBezTo>
                  <a:cubicBezTo>
                    <a:pt x="11655" y="14560"/>
                    <a:pt x="11673" y="14525"/>
                    <a:pt x="11691" y="14498"/>
                  </a:cubicBezTo>
                  <a:cubicBezTo>
                    <a:pt x="11753" y="14437"/>
                    <a:pt x="11682" y="14401"/>
                    <a:pt x="11717" y="14251"/>
                  </a:cubicBezTo>
                  <a:cubicBezTo>
                    <a:pt x="11717" y="14242"/>
                    <a:pt x="11770" y="14313"/>
                    <a:pt x="11770" y="14295"/>
                  </a:cubicBezTo>
                  <a:cubicBezTo>
                    <a:pt x="11788" y="14207"/>
                    <a:pt x="11673" y="14013"/>
                    <a:pt x="11779" y="14039"/>
                  </a:cubicBezTo>
                  <a:cubicBezTo>
                    <a:pt x="11850" y="14446"/>
                    <a:pt x="11832" y="14649"/>
                    <a:pt x="11841" y="14931"/>
                  </a:cubicBezTo>
                  <a:close/>
                  <a:moveTo>
                    <a:pt x="11753" y="14834"/>
                  </a:moveTo>
                  <a:cubicBezTo>
                    <a:pt x="11761" y="14746"/>
                    <a:pt x="11823" y="14746"/>
                    <a:pt x="11779" y="14596"/>
                  </a:cubicBezTo>
                  <a:cubicBezTo>
                    <a:pt x="11700" y="14543"/>
                    <a:pt x="11691" y="14808"/>
                    <a:pt x="11753" y="14834"/>
                  </a:cubicBezTo>
                  <a:close/>
                  <a:moveTo>
                    <a:pt x="13951" y="2578"/>
                  </a:moveTo>
                  <a:cubicBezTo>
                    <a:pt x="13775" y="2578"/>
                    <a:pt x="13783" y="2472"/>
                    <a:pt x="13554" y="2490"/>
                  </a:cubicBezTo>
                  <a:cubicBezTo>
                    <a:pt x="13686" y="2411"/>
                    <a:pt x="13801" y="2411"/>
                    <a:pt x="13916" y="2499"/>
                  </a:cubicBezTo>
                  <a:cubicBezTo>
                    <a:pt x="14004" y="2428"/>
                    <a:pt x="14207" y="2384"/>
                    <a:pt x="14313" y="2472"/>
                  </a:cubicBezTo>
                  <a:cubicBezTo>
                    <a:pt x="14410" y="2534"/>
                    <a:pt x="14198" y="2455"/>
                    <a:pt x="14092" y="2472"/>
                  </a:cubicBezTo>
                  <a:cubicBezTo>
                    <a:pt x="13995" y="2481"/>
                    <a:pt x="13995" y="2543"/>
                    <a:pt x="13951" y="2578"/>
                  </a:cubicBezTo>
                  <a:close/>
                  <a:moveTo>
                    <a:pt x="11920" y="16282"/>
                  </a:moveTo>
                  <a:cubicBezTo>
                    <a:pt x="11938" y="16459"/>
                    <a:pt x="11788" y="16671"/>
                    <a:pt x="11788" y="16406"/>
                  </a:cubicBezTo>
                  <a:cubicBezTo>
                    <a:pt x="11876" y="16565"/>
                    <a:pt x="11832" y="16256"/>
                    <a:pt x="11920" y="16282"/>
                  </a:cubicBezTo>
                  <a:close/>
                  <a:moveTo>
                    <a:pt x="11744" y="15911"/>
                  </a:moveTo>
                  <a:lnTo>
                    <a:pt x="11744" y="16141"/>
                  </a:lnTo>
                  <a:cubicBezTo>
                    <a:pt x="11655" y="16203"/>
                    <a:pt x="11664" y="15841"/>
                    <a:pt x="11744" y="15911"/>
                  </a:cubicBezTo>
                  <a:close/>
                  <a:moveTo>
                    <a:pt x="13236" y="2887"/>
                  </a:moveTo>
                  <a:lnTo>
                    <a:pt x="13368" y="2887"/>
                  </a:lnTo>
                  <a:lnTo>
                    <a:pt x="13360" y="2993"/>
                  </a:lnTo>
                  <a:lnTo>
                    <a:pt x="13227" y="2993"/>
                  </a:lnTo>
                  <a:cubicBezTo>
                    <a:pt x="13307" y="2940"/>
                    <a:pt x="13227" y="2958"/>
                    <a:pt x="13236" y="2887"/>
                  </a:cubicBezTo>
                  <a:close/>
                  <a:moveTo>
                    <a:pt x="11629" y="13368"/>
                  </a:moveTo>
                  <a:cubicBezTo>
                    <a:pt x="11708" y="13386"/>
                    <a:pt x="11753" y="13589"/>
                    <a:pt x="11832" y="13589"/>
                  </a:cubicBezTo>
                  <a:cubicBezTo>
                    <a:pt x="11929" y="13960"/>
                    <a:pt x="12035" y="14401"/>
                    <a:pt x="12009" y="14675"/>
                  </a:cubicBezTo>
                  <a:cubicBezTo>
                    <a:pt x="11912" y="14384"/>
                    <a:pt x="11929" y="14004"/>
                    <a:pt x="11814" y="13704"/>
                  </a:cubicBezTo>
                  <a:cubicBezTo>
                    <a:pt x="11744" y="13554"/>
                    <a:pt x="11682" y="13518"/>
                    <a:pt x="11629" y="13368"/>
                  </a:cubicBezTo>
                  <a:close/>
                  <a:moveTo>
                    <a:pt x="3400" y="3638"/>
                  </a:moveTo>
                  <a:cubicBezTo>
                    <a:pt x="3585" y="3735"/>
                    <a:pt x="3532" y="3779"/>
                    <a:pt x="3559" y="3876"/>
                  </a:cubicBezTo>
                  <a:cubicBezTo>
                    <a:pt x="3453" y="3859"/>
                    <a:pt x="3514" y="3806"/>
                    <a:pt x="3488" y="3770"/>
                  </a:cubicBezTo>
                  <a:cubicBezTo>
                    <a:pt x="3461" y="3726"/>
                    <a:pt x="3400" y="3682"/>
                    <a:pt x="3400" y="3638"/>
                  </a:cubicBezTo>
                  <a:close/>
                  <a:moveTo>
                    <a:pt x="16609" y="2702"/>
                  </a:moveTo>
                  <a:cubicBezTo>
                    <a:pt x="16424" y="2702"/>
                    <a:pt x="16680" y="2808"/>
                    <a:pt x="16477" y="2799"/>
                  </a:cubicBezTo>
                  <a:cubicBezTo>
                    <a:pt x="16503" y="2826"/>
                    <a:pt x="16574" y="2834"/>
                    <a:pt x="16556" y="2879"/>
                  </a:cubicBezTo>
                  <a:cubicBezTo>
                    <a:pt x="16477" y="2905"/>
                    <a:pt x="16415" y="2861"/>
                    <a:pt x="16335" y="2852"/>
                  </a:cubicBezTo>
                  <a:cubicBezTo>
                    <a:pt x="16265" y="2843"/>
                    <a:pt x="16079" y="2879"/>
                    <a:pt x="16123" y="2799"/>
                  </a:cubicBezTo>
                  <a:cubicBezTo>
                    <a:pt x="16220" y="2790"/>
                    <a:pt x="16291" y="2799"/>
                    <a:pt x="16344" y="2826"/>
                  </a:cubicBezTo>
                  <a:cubicBezTo>
                    <a:pt x="16432" y="2826"/>
                    <a:pt x="16353" y="2737"/>
                    <a:pt x="16344" y="2746"/>
                  </a:cubicBezTo>
                  <a:cubicBezTo>
                    <a:pt x="16379" y="2693"/>
                    <a:pt x="16547" y="2746"/>
                    <a:pt x="16477" y="2640"/>
                  </a:cubicBezTo>
                  <a:cubicBezTo>
                    <a:pt x="16688" y="2711"/>
                    <a:pt x="16733" y="2587"/>
                    <a:pt x="16883" y="2649"/>
                  </a:cubicBezTo>
                  <a:cubicBezTo>
                    <a:pt x="16856" y="2667"/>
                    <a:pt x="16830" y="2693"/>
                    <a:pt x="16830" y="2728"/>
                  </a:cubicBezTo>
                  <a:cubicBezTo>
                    <a:pt x="16768" y="2711"/>
                    <a:pt x="16600" y="2755"/>
                    <a:pt x="16609" y="2702"/>
                  </a:cubicBezTo>
                  <a:close/>
                  <a:moveTo>
                    <a:pt x="11293" y="12406"/>
                  </a:moveTo>
                  <a:cubicBezTo>
                    <a:pt x="11399" y="12441"/>
                    <a:pt x="11444" y="12582"/>
                    <a:pt x="11444" y="12688"/>
                  </a:cubicBezTo>
                  <a:cubicBezTo>
                    <a:pt x="11470" y="12733"/>
                    <a:pt x="11497" y="12706"/>
                    <a:pt x="11514" y="12715"/>
                  </a:cubicBezTo>
                  <a:cubicBezTo>
                    <a:pt x="11523" y="12847"/>
                    <a:pt x="11655" y="12936"/>
                    <a:pt x="11708" y="13050"/>
                  </a:cubicBezTo>
                  <a:cubicBezTo>
                    <a:pt x="11735" y="13112"/>
                    <a:pt x="11823" y="13280"/>
                    <a:pt x="11735" y="13280"/>
                  </a:cubicBezTo>
                  <a:cubicBezTo>
                    <a:pt x="11691" y="13042"/>
                    <a:pt x="11532" y="12971"/>
                    <a:pt x="11470" y="12847"/>
                  </a:cubicBezTo>
                  <a:cubicBezTo>
                    <a:pt x="11391" y="12706"/>
                    <a:pt x="11417" y="12600"/>
                    <a:pt x="11293" y="12406"/>
                  </a:cubicBezTo>
                  <a:close/>
                  <a:moveTo>
                    <a:pt x="21757" y="26948"/>
                  </a:moveTo>
                  <a:cubicBezTo>
                    <a:pt x="21677" y="27046"/>
                    <a:pt x="21457" y="26631"/>
                    <a:pt x="21615" y="26622"/>
                  </a:cubicBezTo>
                  <a:cubicBezTo>
                    <a:pt x="21642" y="26710"/>
                    <a:pt x="21562" y="26701"/>
                    <a:pt x="21624" y="26807"/>
                  </a:cubicBezTo>
                  <a:cubicBezTo>
                    <a:pt x="21660" y="26904"/>
                    <a:pt x="21677" y="26737"/>
                    <a:pt x="21668" y="26701"/>
                  </a:cubicBezTo>
                  <a:cubicBezTo>
                    <a:pt x="21615" y="26516"/>
                    <a:pt x="21492" y="26639"/>
                    <a:pt x="21448" y="26445"/>
                  </a:cubicBezTo>
                  <a:cubicBezTo>
                    <a:pt x="21545" y="26445"/>
                    <a:pt x="21677" y="26569"/>
                    <a:pt x="21730" y="26728"/>
                  </a:cubicBezTo>
                  <a:cubicBezTo>
                    <a:pt x="21766" y="26825"/>
                    <a:pt x="21713" y="26842"/>
                    <a:pt x="21757" y="26948"/>
                  </a:cubicBezTo>
                  <a:close/>
                  <a:moveTo>
                    <a:pt x="20794" y="23337"/>
                  </a:moveTo>
                  <a:cubicBezTo>
                    <a:pt x="20785" y="23328"/>
                    <a:pt x="20768" y="23319"/>
                    <a:pt x="20759" y="23311"/>
                  </a:cubicBezTo>
                  <a:cubicBezTo>
                    <a:pt x="20662" y="23249"/>
                    <a:pt x="20512" y="23205"/>
                    <a:pt x="20600" y="23134"/>
                  </a:cubicBezTo>
                  <a:cubicBezTo>
                    <a:pt x="20671" y="23187"/>
                    <a:pt x="20627" y="23222"/>
                    <a:pt x="20759" y="23302"/>
                  </a:cubicBezTo>
                  <a:cubicBezTo>
                    <a:pt x="20759" y="23302"/>
                    <a:pt x="20768" y="23302"/>
                    <a:pt x="20768" y="23302"/>
                  </a:cubicBezTo>
                  <a:cubicBezTo>
                    <a:pt x="20777" y="23302"/>
                    <a:pt x="20777" y="23293"/>
                    <a:pt x="20785" y="23284"/>
                  </a:cubicBezTo>
                  <a:cubicBezTo>
                    <a:pt x="20803" y="23240"/>
                    <a:pt x="20644" y="23160"/>
                    <a:pt x="20741" y="23125"/>
                  </a:cubicBezTo>
                  <a:cubicBezTo>
                    <a:pt x="20768" y="23152"/>
                    <a:pt x="20803" y="23187"/>
                    <a:pt x="20838" y="23231"/>
                  </a:cubicBezTo>
                  <a:cubicBezTo>
                    <a:pt x="20936" y="23346"/>
                    <a:pt x="20989" y="23505"/>
                    <a:pt x="21015" y="23408"/>
                  </a:cubicBezTo>
                  <a:cubicBezTo>
                    <a:pt x="21068" y="23417"/>
                    <a:pt x="21103" y="23478"/>
                    <a:pt x="21103" y="23540"/>
                  </a:cubicBezTo>
                  <a:cubicBezTo>
                    <a:pt x="21112" y="23602"/>
                    <a:pt x="21094" y="23664"/>
                    <a:pt x="21068" y="23673"/>
                  </a:cubicBezTo>
                  <a:cubicBezTo>
                    <a:pt x="21033" y="23628"/>
                    <a:pt x="21024" y="23531"/>
                    <a:pt x="20980" y="23496"/>
                  </a:cubicBezTo>
                  <a:cubicBezTo>
                    <a:pt x="20962" y="23478"/>
                    <a:pt x="20918" y="23496"/>
                    <a:pt x="20918" y="23487"/>
                  </a:cubicBezTo>
                  <a:cubicBezTo>
                    <a:pt x="20874" y="23443"/>
                    <a:pt x="20838" y="23372"/>
                    <a:pt x="20794" y="23337"/>
                  </a:cubicBezTo>
                  <a:close/>
                  <a:moveTo>
                    <a:pt x="20777" y="24132"/>
                  </a:moveTo>
                  <a:cubicBezTo>
                    <a:pt x="20741" y="24088"/>
                    <a:pt x="20715" y="23982"/>
                    <a:pt x="20679" y="23876"/>
                  </a:cubicBezTo>
                  <a:cubicBezTo>
                    <a:pt x="20644" y="23770"/>
                    <a:pt x="20582" y="23655"/>
                    <a:pt x="20503" y="23593"/>
                  </a:cubicBezTo>
                  <a:cubicBezTo>
                    <a:pt x="20574" y="23602"/>
                    <a:pt x="20653" y="23611"/>
                    <a:pt x="20715" y="23531"/>
                  </a:cubicBezTo>
                  <a:cubicBezTo>
                    <a:pt x="20821" y="23628"/>
                    <a:pt x="20679" y="23637"/>
                    <a:pt x="20653" y="23690"/>
                  </a:cubicBezTo>
                  <a:cubicBezTo>
                    <a:pt x="20688" y="23805"/>
                    <a:pt x="20724" y="23699"/>
                    <a:pt x="20759" y="23708"/>
                  </a:cubicBezTo>
                  <a:cubicBezTo>
                    <a:pt x="20785" y="23717"/>
                    <a:pt x="20830" y="23787"/>
                    <a:pt x="20794" y="23787"/>
                  </a:cubicBezTo>
                  <a:cubicBezTo>
                    <a:pt x="20838" y="23787"/>
                    <a:pt x="20865" y="23761"/>
                    <a:pt x="20874" y="23690"/>
                  </a:cubicBezTo>
                  <a:cubicBezTo>
                    <a:pt x="20874" y="23655"/>
                    <a:pt x="20830" y="23655"/>
                    <a:pt x="20830" y="23664"/>
                  </a:cubicBezTo>
                  <a:cubicBezTo>
                    <a:pt x="20821" y="23611"/>
                    <a:pt x="20830" y="23425"/>
                    <a:pt x="20732" y="23390"/>
                  </a:cubicBezTo>
                  <a:cubicBezTo>
                    <a:pt x="20777" y="23390"/>
                    <a:pt x="20830" y="23425"/>
                    <a:pt x="20865" y="23470"/>
                  </a:cubicBezTo>
                  <a:cubicBezTo>
                    <a:pt x="20900" y="23514"/>
                    <a:pt x="20909" y="23575"/>
                    <a:pt x="20891" y="23620"/>
                  </a:cubicBezTo>
                  <a:cubicBezTo>
                    <a:pt x="20944" y="23734"/>
                    <a:pt x="20980" y="23779"/>
                    <a:pt x="21006" y="23823"/>
                  </a:cubicBezTo>
                  <a:cubicBezTo>
                    <a:pt x="21033" y="23867"/>
                    <a:pt x="21059" y="23920"/>
                    <a:pt x="21059" y="24052"/>
                  </a:cubicBezTo>
                  <a:cubicBezTo>
                    <a:pt x="20989" y="24070"/>
                    <a:pt x="20980" y="23920"/>
                    <a:pt x="20944" y="23805"/>
                  </a:cubicBezTo>
                  <a:lnTo>
                    <a:pt x="20874" y="23849"/>
                  </a:lnTo>
                  <a:cubicBezTo>
                    <a:pt x="20927" y="24008"/>
                    <a:pt x="20997" y="23982"/>
                    <a:pt x="20971" y="24185"/>
                  </a:cubicBezTo>
                  <a:cubicBezTo>
                    <a:pt x="20989" y="24238"/>
                    <a:pt x="21024" y="24202"/>
                    <a:pt x="21059" y="24194"/>
                  </a:cubicBezTo>
                  <a:cubicBezTo>
                    <a:pt x="21094" y="24317"/>
                    <a:pt x="21024" y="24308"/>
                    <a:pt x="21042" y="24397"/>
                  </a:cubicBezTo>
                  <a:cubicBezTo>
                    <a:pt x="21059" y="24520"/>
                    <a:pt x="21139" y="24458"/>
                    <a:pt x="21139" y="24653"/>
                  </a:cubicBezTo>
                  <a:cubicBezTo>
                    <a:pt x="21050" y="24670"/>
                    <a:pt x="21015" y="24547"/>
                    <a:pt x="20989" y="24414"/>
                  </a:cubicBezTo>
                  <a:cubicBezTo>
                    <a:pt x="20909" y="24273"/>
                    <a:pt x="20874" y="24317"/>
                    <a:pt x="20785" y="24308"/>
                  </a:cubicBezTo>
                  <a:cubicBezTo>
                    <a:pt x="20724" y="24167"/>
                    <a:pt x="20891" y="24255"/>
                    <a:pt x="20830" y="24114"/>
                  </a:cubicBezTo>
                  <a:cubicBezTo>
                    <a:pt x="20812" y="24061"/>
                    <a:pt x="20777" y="24088"/>
                    <a:pt x="20777" y="24132"/>
                  </a:cubicBezTo>
                  <a:close/>
                  <a:moveTo>
                    <a:pt x="21854" y="26330"/>
                  </a:moveTo>
                  <a:cubicBezTo>
                    <a:pt x="21907" y="26375"/>
                    <a:pt x="21854" y="26410"/>
                    <a:pt x="21880" y="26498"/>
                  </a:cubicBezTo>
                  <a:cubicBezTo>
                    <a:pt x="21898" y="26578"/>
                    <a:pt x="21951" y="26613"/>
                    <a:pt x="21960" y="26648"/>
                  </a:cubicBezTo>
                  <a:cubicBezTo>
                    <a:pt x="21977" y="26763"/>
                    <a:pt x="21942" y="26851"/>
                    <a:pt x="21986" y="26957"/>
                  </a:cubicBezTo>
                  <a:cubicBezTo>
                    <a:pt x="21810" y="26904"/>
                    <a:pt x="21942" y="26657"/>
                    <a:pt x="21801" y="26525"/>
                  </a:cubicBezTo>
                  <a:cubicBezTo>
                    <a:pt x="21836" y="26472"/>
                    <a:pt x="21854" y="26410"/>
                    <a:pt x="21854" y="26330"/>
                  </a:cubicBezTo>
                  <a:close/>
                  <a:moveTo>
                    <a:pt x="21607" y="25765"/>
                  </a:moveTo>
                  <a:cubicBezTo>
                    <a:pt x="21651" y="25730"/>
                    <a:pt x="21739" y="25933"/>
                    <a:pt x="21695" y="25968"/>
                  </a:cubicBezTo>
                  <a:cubicBezTo>
                    <a:pt x="21757" y="26057"/>
                    <a:pt x="21827" y="26101"/>
                    <a:pt x="21863" y="26277"/>
                  </a:cubicBezTo>
                  <a:cubicBezTo>
                    <a:pt x="21757" y="26083"/>
                    <a:pt x="21730" y="26242"/>
                    <a:pt x="21766" y="26401"/>
                  </a:cubicBezTo>
                  <a:cubicBezTo>
                    <a:pt x="21571" y="26260"/>
                    <a:pt x="21704" y="26030"/>
                    <a:pt x="21571" y="25818"/>
                  </a:cubicBezTo>
                  <a:cubicBezTo>
                    <a:pt x="21598" y="25818"/>
                    <a:pt x="21607" y="25801"/>
                    <a:pt x="21607" y="25765"/>
                  </a:cubicBezTo>
                  <a:close/>
                  <a:moveTo>
                    <a:pt x="19364" y="22737"/>
                  </a:moveTo>
                  <a:lnTo>
                    <a:pt x="19487" y="22781"/>
                  </a:lnTo>
                  <a:cubicBezTo>
                    <a:pt x="19443" y="22834"/>
                    <a:pt x="19408" y="22896"/>
                    <a:pt x="19276" y="22843"/>
                  </a:cubicBezTo>
                  <a:cubicBezTo>
                    <a:pt x="19267" y="22763"/>
                    <a:pt x="19355" y="22798"/>
                    <a:pt x="19364" y="22737"/>
                  </a:cubicBezTo>
                  <a:close/>
                  <a:moveTo>
                    <a:pt x="19284" y="23072"/>
                  </a:moveTo>
                  <a:cubicBezTo>
                    <a:pt x="19364" y="23107"/>
                    <a:pt x="19337" y="23169"/>
                    <a:pt x="19479" y="23196"/>
                  </a:cubicBezTo>
                  <a:cubicBezTo>
                    <a:pt x="19523" y="23196"/>
                    <a:pt x="19540" y="23152"/>
                    <a:pt x="19611" y="23187"/>
                  </a:cubicBezTo>
                  <a:cubicBezTo>
                    <a:pt x="19593" y="23213"/>
                    <a:pt x="19576" y="23249"/>
                    <a:pt x="19620" y="23275"/>
                  </a:cubicBezTo>
                  <a:cubicBezTo>
                    <a:pt x="19567" y="23266"/>
                    <a:pt x="19487" y="23258"/>
                    <a:pt x="19408" y="23222"/>
                  </a:cubicBezTo>
                  <a:cubicBezTo>
                    <a:pt x="19329" y="23187"/>
                    <a:pt x="19267" y="23143"/>
                    <a:pt x="19284" y="23072"/>
                  </a:cubicBezTo>
                  <a:close/>
                  <a:moveTo>
                    <a:pt x="19673" y="23258"/>
                  </a:moveTo>
                  <a:cubicBezTo>
                    <a:pt x="19761" y="23178"/>
                    <a:pt x="19849" y="23328"/>
                    <a:pt x="20035" y="23355"/>
                  </a:cubicBezTo>
                  <a:cubicBezTo>
                    <a:pt x="20026" y="23293"/>
                    <a:pt x="20097" y="23319"/>
                    <a:pt x="20176" y="23364"/>
                  </a:cubicBezTo>
                  <a:cubicBezTo>
                    <a:pt x="20264" y="23399"/>
                    <a:pt x="20362" y="23470"/>
                    <a:pt x="20450" y="23478"/>
                  </a:cubicBezTo>
                  <a:cubicBezTo>
                    <a:pt x="20415" y="23531"/>
                    <a:pt x="20362" y="23514"/>
                    <a:pt x="20291" y="23487"/>
                  </a:cubicBezTo>
                  <a:cubicBezTo>
                    <a:pt x="20229" y="23461"/>
                    <a:pt x="20150" y="23417"/>
                    <a:pt x="20097" y="23408"/>
                  </a:cubicBezTo>
                  <a:cubicBezTo>
                    <a:pt x="19920" y="23364"/>
                    <a:pt x="19735" y="23346"/>
                    <a:pt x="19673" y="23258"/>
                  </a:cubicBezTo>
                  <a:close/>
                  <a:moveTo>
                    <a:pt x="19646" y="23107"/>
                  </a:moveTo>
                  <a:cubicBezTo>
                    <a:pt x="19655" y="23090"/>
                    <a:pt x="19699" y="23107"/>
                    <a:pt x="19735" y="23116"/>
                  </a:cubicBezTo>
                  <a:cubicBezTo>
                    <a:pt x="19761" y="23072"/>
                    <a:pt x="19735" y="23046"/>
                    <a:pt x="19691" y="23010"/>
                  </a:cubicBezTo>
                  <a:cubicBezTo>
                    <a:pt x="19691" y="22975"/>
                    <a:pt x="19955" y="23063"/>
                    <a:pt x="19805" y="22966"/>
                  </a:cubicBezTo>
                  <a:cubicBezTo>
                    <a:pt x="19867" y="22887"/>
                    <a:pt x="19955" y="23046"/>
                    <a:pt x="19973" y="23055"/>
                  </a:cubicBezTo>
                  <a:cubicBezTo>
                    <a:pt x="20017" y="23081"/>
                    <a:pt x="20106" y="23090"/>
                    <a:pt x="20150" y="23116"/>
                  </a:cubicBezTo>
                  <a:cubicBezTo>
                    <a:pt x="20167" y="23125"/>
                    <a:pt x="20141" y="23160"/>
                    <a:pt x="20159" y="23178"/>
                  </a:cubicBezTo>
                  <a:cubicBezTo>
                    <a:pt x="20212" y="23213"/>
                    <a:pt x="20317" y="23213"/>
                    <a:pt x="20247" y="23258"/>
                  </a:cubicBezTo>
                  <a:cubicBezTo>
                    <a:pt x="20317" y="23293"/>
                    <a:pt x="20476" y="23328"/>
                    <a:pt x="20370" y="23372"/>
                  </a:cubicBezTo>
                  <a:cubicBezTo>
                    <a:pt x="20300" y="23293"/>
                    <a:pt x="20150" y="23258"/>
                    <a:pt x="20044" y="23187"/>
                  </a:cubicBezTo>
                  <a:cubicBezTo>
                    <a:pt x="19982" y="23152"/>
                    <a:pt x="19973" y="22993"/>
                    <a:pt x="19814" y="23055"/>
                  </a:cubicBezTo>
                  <a:cubicBezTo>
                    <a:pt x="19867" y="23125"/>
                    <a:pt x="20088" y="23169"/>
                    <a:pt x="20000" y="23258"/>
                  </a:cubicBezTo>
                  <a:cubicBezTo>
                    <a:pt x="19788" y="23213"/>
                    <a:pt x="19841" y="23107"/>
                    <a:pt x="19646" y="23107"/>
                  </a:cubicBezTo>
                  <a:close/>
                  <a:moveTo>
                    <a:pt x="21977" y="26869"/>
                  </a:moveTo>
                  <a:cubicBezTo>
                    <a:pt x="21995" y="26842"/>
                    <a:pt x="22004" y="26807"/>
                    <a:pt x="22030" y="26851"/>
                  </a:cubicBezTo>
                  <a:cubicBezTo>
                    <a:pt x="22110" y="27010"/>
                    <a:pt x="22225" y="27416"/>
                    <a:pt x="22375" y="27681"/>
                  </a:cubicBezTo>
                  <a:cubicBezTo>
                    <a:pt x="22463" y="27805"/>
                    <a:pt x="22401" y="27840"/>
                    <a:pt x="22357" y="27690"/>
                  </a:cubicBezTo>
                  <a:cubicBezTo>
                    <a:pt x="22198" y="27434"/>
                    <a:pt x="22048" y="27152"/>
                    <a:pt x="21977" y="26869"/>
                  </a:cubicBezTo>
                  <a:close/>
                  <a:moveTo>
                    <a:pt x="20070" y="22887"/>
                  </a:moveTo>
                  <a:cubicBezTo>
                    <a:pt x="20176" y="22887"/>
                    <a:pt x="20203" y="22781"/>
                    <a:pt x="20379" y="22860"/>
                  </a:cubicBezTo>
                  <a:cubicBezTo>
                    <a:pt x="20220" y="22843"/>
                    <a:pt x="20423" y="23028"/>
                    <a:pt x="20212" y="22940"/>
                  </a:cubicBezTo>
                  <a:cubicBezTo>
                    <a:pt x="20203" y="22993"/>
                    <a:pt x="20432" y="23037"/>
                    <a:pt x="20326" y="23099"/>
                  </a:cubicBezTo>
                  <a:cubicBezTo>
                    <a:pt x="20264" y="23028"/>
                    <a:pt x="20167" y="23002"/>
                    <a:pt x="20061" y="22966"/>
                  </a:cubicBezTo>
                  <a:cubicBezTo>
                    <a:pt x="19947" y="22931"/>
                    <a:pt x="19832" y="22896"/>
                    <a:pt x="19717" y="22825"/>
                  </a:cubicBezTo>
                  <a:cubicBezTo>
                    <a:pt x="19858" y="22807"/>
                    <a:pt x="19646" y="22781"/>
                    <a:pt x="19708" y="22710"/>
                  </a:cubicBezTo>
                  <a:cubicBezTo>
                    <a:pt x="19947" y="22754"/>
                    <a:pt x="19867" y="22843"/>
                    <a:pt x="20070" y="22887"/>
                  </a:cubicBezTo>
                  <a:close/>
                  <a:moveTo>
                    <a:pt x="20309" y="22692"/>
                  </a:moveTo>
                  <a:cubicBezTo>
                    <a:pt x="20238" y="22640"/>
                    <a:pt x="20335" y="22675"/>
                    <a:pt x="20441" y="22719"/>
                  </a:cubicBezTo>
                  <a:cubicBezTo>
                    <a:pt x="20547" y="22763"/>
                    <a:pt x="20671" y="22825"/>
                    <a:pt x="20697" y="22798"/>
                  </a:cubicBezTo>
                  <a:cubicBezTo>
                    <a:pt x="20803" y="22896"/>
                    <a:pt x="20918" y="22887"/>
                    <a:pt x="20997" y="23019"/>
                  </a:cubicBezTo>
                  <a:cubicBezTo>
                    <a:pt x="20830" y="22896"/>
                    <a:pt x="20521" y="22860"/>
                    <a:pt x="20432" y="22798"/>
                  </a:cubicBezTo>
                  <a:cubicBezTo>
                    <a:pt x="20627" y="22825"/>
                    <a:pt x="20503" y="22763"/>
                    <a:pt x="20309" y="22692"/>
                  </a:cubicBezTo>
                  <a:close/>
                  <a:moveTo>
                    <a:pt x="21377" y="25730"/>
                  </a:moveTo>
                  <a:cubicBezTo>
                    <a:pt x="21386" y="25818"/>
                    <a:pt x="21457" y="25818"/>
                    <a:pt x="21465" y="25845"/>
                  </a:cubicBezTo>
                  <a:cubicBezTo>
                    <a:pt x="21501" y="25951"/>
                    <a:pt x="21412" y="25915"/>
                    <a:pt x="21430" y="26039"/>
                  </a:cubicBezTo>
                  <a:cubicBezTo>
                    <a:pt x="21324" y="25960"/>
                    <a:pt x="21298" y="26083"/>
                    <a:pt x="21236" y="25907"/>
                  </a:cubicBezTo>
                  <a:cubicBezTo>
                    <a:pt x="21306" y="25854"/>
                    <a:pt x="21324" y="25960"/>
                    <a:pt x="21395" y="25907"/>
                  </a:cubicBezTo>
                  <a:cubicBezTo>
                    <a:pt x="21386" y="25792"/>
                    <a:pt x="21245" y="25686"/>
                    <a:pt x="21236" y="25809"/>
                  </a:cubicBezTo>
                  <a:cubicBezTo>
                    <a:pt x="21200" y="25809"/>
                    <a:pt x="21209" y="25774"/>
                    <a:pt x="21227" y="25765"/>
                  </a:cubicBezTo>
                  <a:lnTo>
                    <a:pt x="21200" y="25686"/>
                  </a:lnTo>
                  <a:cubicBezTo>
                    <a:pt x="21271" y="25633"/>
                    <a:pt x="21280" y="25792"/>
                    <a:pt x="21351" y="25739"/>
                  </a:cubicBezTo>
                  <a:cubicBezTo>
                    <a:pt x="21280" y="25553"/>
                    <a:pt x="21227" y="25527"/>
                    <a:pt x="21236" y="25359"/>
                  </a:cubicBezTo>
                  <a:cubicBezTo>
                    <a:pt x="21315" y="25341"/>
                    <a:pt x="21351" y="25439"/>
                    <a:pt x="21404" y="25500"/>
                  </a:cubicBezTo>
                  <a:cubicBezTo>
                    <a:pt x="21439" y="25642"/>
                    <a:pt x="21368" y="25633"/>
                    <a:pt x="21377" y="25730"/>
                  </a:cubicBezTo>
                  <a:close/>
                  <a:moveTo>
                    <a:pt x="24123" y="29977"/>
                  </a:moveTo>
                  <a:cubicBezTo>
                    <a:pt x="24105" y="29933"/>
                    <a:pt x="24167" y="29977"/>
                    <a:pt x="24256" y="30048"/>
                  </a:cubicBezTo>
                  <a:cubicBezTo>
                    <a:pt x="24344" y="30109"/>
                    <a:pt x="24450" y="30198"/>
                    <a:pt x="24512" y="30224"/>
                  </a:cubicBezTo>
                  <a:cubicBezTo>
                    <a:pt x="24441" y="30260"/>
                    <a:pt x="24388" y="30215"/>
                    <a:pt x="24326" y="30154"/>
                  </a:cubicBezTo>
                  <a:cubicBezTo>
                    <a:pt x="24264" y="30101"/>
                    <a:pt x="24194" y="30021"/>
                    <a:pt x="24123" y="29977"/>
                  </a:cubicBezTo>
                  <a:close/>
                  <a:moveTo>
                    <a:pt x="22560" y="29085"/>
                  </a:moveTo>
                  <a:cubicBezTo>
                    <a:pt x="22560" y="29174"/>
                    <a:pt x="22622" y="29279"/>
                    <a:pt x="22737" y="29412"/>
                  </a:cubicBezTo>
                  <a:cubicBezTo>
                    <a:pt x="22657" y="29447"/>
                    <a:pt x="22472" y="29209"/>
                    <a:pt x="22525" y="29165"/>
                  </a:cubicBezTo>
                  <a:cubicBezTo>
                    <a:pt x="22463" y="29191"/>
                    <a:pt x="22384" y="29041"/>
                    <a:pt x="22322" y="29023"/>
                  </a:cubicBezTo>
                  <a:cubicBezTo>
                    <a:pt x="22331" y="29103"/>
                    <a:pt x="22401" y="29200"/>
                    <a:pt x="22472" y="29271"/>
                  </a:cubicBezTo>
                  <a:cubicBezTo>
                    <a:pt x="22543" y="29341"/>
                    <a:pt x="22622" y="29403"/>
                    <a:pt x="22649" y="29421"/>
                  </a:cubicBezTo>
                  <a:cubicBezTo>
                    <a:pt x="22640" y="29412"/>
                    <a:pt x="22613" y="29456"/>
                    <a:pt x="22604" y="29456"/>
                  </a:cubicBezTo>
                  <a:cubicBezTo>
                    <a:pt x="22675" y="29518"/>
                    <a:pt x="22737" y="29527"/>
                    <a:pt x="22799" y="29536"/>
                  </a:cubicBezTo>
                  <a:cubicBezTo>
                    <a:pt x="22852" y="29597"/>
                    <a:pt x="22869" y="29642"/>
                    <a:pt x="22852" y="29677"/>
                  </a:cubicBezTo>
                  <a:cubicBezTo>
                    <a:pt x="22896" y="29712"/>
                    <a:pt x="22949" y="29756"/>
                    <a:pt x="22993" y="29800"/>
                  </a:cubicBezTo>
                  <a:cubicBezTo>
                    <a:pt x="23037" y="29836"/>
                    <a:pt x="23072" y="29871"/>
                    <a:pt x="23099" y="29898"/>
                  </a:cubicBezTo>
                  <a:cubicBezTo>
                    <a:pt x="23249" y="30004"/>
                    <a:pt x="23011" y="29986"/>
                    <a:pt x="23170" y="30092"/>
                  </a:cubicBezTo>
                  <a:cubicBezTo>
                    <a:pt x="23222" y="30127"/>
                    <a:pt x="23205" y="30057"/>
                    <a:pt x="23170" y="30021"/>
                  </a:cubicBezTo>
                  <a:cubicBezTo>
                    <a:pt x="23240" y="30004"/>
                    <a:pt x="23373" y="30198"/>
                    <a:pt x="23470" y="30260"/>
                  </a:cubicBezTo>
                  <a:cubicBezTo>
                    <a:pt x="23399" y="30251"/>
                    <a:pt x="23311" y="30162"/>
                    <a:pt x="23240" y="30154"/>
                  </a:cubicBezTo>
                  <a:cubicBezTo>
                    <a:pt x="23231" y="30180"/>
                    <a:pt x="23258" y="30207"/>
                    <a:pt x="23231" y="30224"/>
                  </a:cubicBezTo>
                  <a:cubicBezTo>
                    <a:pt x="23320" y="30286"/>
                    <a:pt x="23390" y="30286"/>
                    <a:pt x="23470" y="30330"/>
                  </a:cubicBezTo>
                  <a:cubicBezTo>
                    <a:pt x="23364" y="30366"/>
                    <a:pt x="23699" y="30613"/>
                    <a:pt x="23788" y="30683"/>
                  </a:cubicBezTo>
                  <a:cubicBezTo>
                    <a:pt x="23690" y="30657"/>
                    <a:pt x="23611" y="30630"/>
                    <a:pt x="23505" y="30569"/>
                  </a:cubicBezTo>
                  <a:cubicBezTo>
                    <a:pt x="23496" y="30604"/>
                    <a:pt x="23585" y="30657"/>
                    <a:pt x="23646" y="30710"/>
                  </a:cubicBezTo>
                  <a:cubicBezTo>
                    <a:pt x="23558" y="30692"/>
                    <a:pt x="23399" y="30604"/>
                    <a:pt x="23240" y="30480"/>
                  </a:cubicBezTo>
                  <a:cubicBezTo>
                    <a:pt x="23161" y="30419"/>
                    <a:pt x="23072" y="30357"/>
                    <a:pt x="23002" y="30286"/>
                  </a:cubicBezTo>
                  <a:cubicBezTo>
                    <a:pt x="22922" y="30215"/>
                    <a:pt x="22860" y="30154"/>
                    <a:pt x="22807" y="30101"/>
                  </a:cubicBezTo>
                  <a:cubicBezTo>
                    <a:pt x="22746" y="30039"/>
                    <a:pt x="22755" y="30021"/>
                    <a:pt x="22781" y="29995"/>
                  </a:cubicBezTo>
                  <a:cubicBezTo>
                    <a:pt x="22737" y="29959"/>
                    <a:pt x="22719" y="29995"/>
                    <a:pt x="22675" y="29951"/>
                  </a:cubicBezTo>
                  <a:cubicBezTo>
                    <a:pt x="22596" y="29880"/>
                    <a:pt x="22666" y="29853"/>
                    <a:pt x="22649" y="29845"/>
                  </a:cubicBezTo>
                  <a:cubicBezTo>
                    <a:pt x="22613" y="29800"/>
                    <a:pt x="22560" y="29809"/>
                    <a:pt x="22507" y="29765"/>
                  </a:cubicBezTo>
                  <a:cubicBezTo>
                    <a:pt x="22437" y="29686"/>
                    <a:pt x="22401" y="29536"/>
                    <a:pt x="22313" y="29430"/>
                  </a:cubicBezTo>
                  <a:cubicBezTo>
                    <a:pt x="22189" y="29253"/>
                    <a:pt x="22048" y="29112"/>
                    <a:pt x="21942" y="28917"/>
                  </a:cubicBezTo>
                  <a:cubicBezTo>
                    <a:pt x="21898" y="28838"/>
                    <a:pt x="21863" y="28750"/>
                    <a:pt x="21836" y="28661"/>
                  </a:cubicBezTo>
                  <a:cubicBezTo>
                    <a:pt x="21801" y="28573"/>
                    <a:pt x="21766" y="28485"/>
                    <a:pt x="21730" y="28388"/>
                  </a:cubicBezTo>
                  <a:cubicBezTo>
                    <a:pt x="21695" y="28317"/>
                    <a:pt x="21651" y="28291"/>
                    <a:pt x="21642" y="28273"/>
                  </a:cubicBezTo>
                  <a:cubicBezTo>
                    <a:pt x="21492" y="27999"/>
                    <a:pt x="21457" y="27681"/>
                    <a:pt x="21271" y="27461"/>
                  </a:cubicBezTo>
                  <a:cubicBezTo>
                    <a:pt x="21280" y="27416"/>
                    <a:pt x="21280" y="27372"/>
                    <a:pt x="21271" y="27310"/>
                  </a:cubicBezTo>
                  <a:cubicBezTo>
                    <a:pt x="21342" y="27328"/>
                    <a:pt x="21377" y="27584"/>
                    <a:pt x="21457" y="27487"/>
                  </a:cubicBezTo>
                  <a:cubicBezTo>
                    <a:pt x="21368" y="27381"/>
                    <a:pt x="21289" y="27266"/>
                    <a:pt x="21200" y="27187"/>
                  </a:cubicBezTo>
                  <a:cubicBezTo>
                    <a:pt x="21200" y="27072"/>
                    <a:pt x="21156" y="26922"/>
                    <a:pt x="21094" y="26772"/>
                  </a:cubicBezTo>
                  <a:cubicBezTo>
                    <a:pt x="21050" y="26613"/>
                    <a:pt x="20980" y="26445"/>
                    <a:pt x="20962" y="26295"/>
                  </a:cubicBezTo>
                  <a:cubicBezTo>
                    <a:pt x="20944" y="26189"/>
                    <a:pt x="20980" y="26189"/>
                    <a:pt x="20989" y="26101"/>
                  </a:cubicBezTo>
                  <a:cubicBezTo>
                    <a:pt x="20989" y="25986"/>
                    <a:pt x="20927" y="25836"/>
                    <a:pt x="20989" y="25774"/>
                  </a:cubicBezTo>
                  <a:cubicBezTo>
                    <a:pt x="21112" y="25783"/>
                    <a:pt x="21077" y="26021"/>
                    <a:pt x="21103" y="26118"/>
                  </a:cubicBezTo>
                  <a:cubicBezTo>
                    <a:pt x="21139" y="26251"/>
                    <a:pt x="21192" y="26410"/>
                    <a:pt x="21218" y="26507"/>
                  </a:cubicBezTo>
                  <a:cubicBezTo>
                    <a:pt x="21227" y="26560"/>
                    <a:pt x="21271" y="26586"/>
                    <a:pt x="21271" y="26586"/>
                  </a:cubicBezTo>
                  <a:cubicBezTo>
                    <a:pt x="21280" y="26622"/>
                    <a:pt x="21253" y="26719"/>
                    <a:pt x="21262" y="26737"/>
                  </a:cubicBezTo>
                  <a:cubicBezTo>
                    <a:pt x="21280" y="26790"/>
                    <a:pt x="21342" y="26878"/>
                    <a:pt x="21359" y="26940"/>
                  </a:cubicBezTo>
                  <a:cubicBezTo>
                    <a:pt x="21404" y="27099"/>
                    <a:pt x="21404" y="27152"/>
                    <a:pt x="21509" y="27275"/>
                  </a:cubicBezTo>
                  <a:cubicBezTo>
                    <a:pt x="21448" y="27310"/>
                    <a:pt x="21359" y="27134"/>
                    <a:pt x="21386" y="27319"/>
                  </a:cubicBezTo>
                  <a:cubicBezTo>
                    <a:pt x="21421" y="27381"/>
                    <a:pt x="21412" y="27293"/>
                    <a:pt x="21465" y="27293"/>
                  </a:cubicBezTo>
                  <a:cubicBezTo>
                    <a:pt x="21527" y="27372"/>
                    <a:pt x="21589" y="27514"/>
                    <a:pt x="21668" y="27505"/>
                  </a:cubicBezTo>
                  <a:cubicBezTo>
                    <a:pt x="21766" y="27849"/>
                    <a:pt x="21898" y="28043"/>
                    <a:pt x="21969" y="28317"/>
                  </a:cubicBezTo>
                  <a:cubicBezTo>
                    <a:pt x="22075" y="28467"/>
                    <a:pt x="22181" y="28555"/>
                    <a:pt x="22287" y="28564"/>
                  </a:cubicBezTo>
                  <a:cubicBezTo>
                    <a:pt x="22331" y="28670"/>
                    <a:pt x="22384" y="28785"/>
                    <a:pt x="22481" y="28917"/>
                  </a:cubicBezTo>
                  <a:lnTo>
                    <a:pt x="22392" y="28979"/>
                  </a:lnTo>
                  <a:cubicBezTo>
                    <a:pt x="22454" y="29085"/>
                    <a:pt x="22507" y="29138"/>
                    <a:pt x="22560" y="29085"/>
                  </a:cubicBezTo>
                  <a:close/>
                  <a:moveTo>
                    <a:pt x="21686" y="27699"/>
                  </a:moveTo>
                  <a:cubicBezTo>
                    <a:pt x="21660" y="27717"/>
                    <a:pt x="21668" y="27752"/>
                    <a:pt x="21677" y="27796"/>
                  </a:cubicBezTo>
                  <a:cubicBezTo>
                    <a:pt x="21783" y="27752"/>
                    <a:pt x="21668" y="27664"/>
                    <a:pt x="21615" y="27531"/>
                  </a:cubicBezTo>
                  <a:cubicBezTo>
                    <a:pt x="21589" y="27584"/>
                    <a:pt x="21501" y="27593"/>
                    <a:pt x="21501" y="27672"/>
                  </a:cubicBezTo>
                  <a:cubicBezTo>
                    <a:pt x="21598" y="27743"/>
                    <a:pt x="21589" y="27575"/>
                    <a:pt x="21686" y="27699"/>
                  </a:cubicBezTo>
                  <a:close/>
                  <a:moveTo>
                    <a:pt x="21774" y="28008"/>
                  </a:moveTo>
                  <a:cubicBezTo>
                    <a:pt x="21721" y="27876"/>
                    <a:pt x="21660" y="27929"/>
                    <a:pt x="21598" y="27831"/>
                  </a:cubicBezTo>
                  <a:cubicBezTo>
                    <a:pt x="21624" y="27823"/>
                    <a:pt x="21598" y="27743"/>
                    <a:pt x="21562" y="27743"/>
                  </a:cubicBezTo>
                  <a:cubicBezTo>
                    <a:pt x="21660" y="27893"/>
                    <a:pt x="21501" y="27849"/>
                    <a:pt x="21589" y="27990"/>
                  </a:cubicBezTo>
                  <a:cubicBezTo>
                    <a:pt x="21660" y="27902"/>
                    <a:pt x="21704" y="28061"/>
                    <a:pt x="21774" y="28008"/>
                  </a:cubicBezTo>
                  <a:close/>
                  <a:moveTo>
                    <a:pt x="21872" y="28317"/>
                  </a:moveTo>
                  <a:cubicBezTo>
                    <a:pt x="21925" y="28264"/>
                    <a:pt x="21863" y="28132"/>
                    <a:pt x="21836" y="28026"/>
                  </a:cubicBezTo>
                  <a:cubicBezTo>
                    <a:pt x="21757" y="28026"/>
                    <a:pt x="21810" y="28114"/>
                    <a:pt x="21739" y="28123"/>
                  </a:cubicBezTo>
                  <a:cubicBezTo>
                    <a:pt x="21783" y="28229"/>
                    <a:pt x="21827" y="28193"/>
                    <a:pt x="21872" y="28317"/>
                  </a:cubicBezTo>
                  <a:close/>
                  <a:moveTo>
                    <a:pt x="22913" y="30065"/>
                  </a:moveTo>
                  <a:cubicBezTo>
                    <a:pt x="22940" y="30092"/>
                    <a:pt x="22940" y="30118"/>
                    <a:pt x="22913" y="30136"/>
                  </a:cubicBezTo>
                  <a:cubicBezTo>
                    <a:pt x="23011" y="30207"/>
                    <a:pt x="23108" y="30295"/>
                    <a:pt x="23161" y="30233"/>
                  </a:cubicBezTo>
                  <a:cubicBezTo>
                    <a:pt x="23064" y="30127"/>
                    <a:pt x="22984" y="30065"/>
                    <a:pt x="22913" y="30065"/>
                  </a:cubicBezTo>
                  <a:close/>
                  <a:moveTo>
                    <a:pt x="22110" y="28882"/>
                  </a:moveTo>
                  <a:cubicBezTo>
                    <a:pt x="21995" y="28767"/>
                    <a:pt x="21925" y="28449"/>
                    <a:pt x="21916" y="28555"/>
                  </a:cubicBezTo>
                  <a:cubicBezTo>
                    <a:pt x="21916" y="28591"/>
                    <a:pt x="21960" y="28706"/>
                    <a:pt x="22013" y="28794"/>
                  </a:cubicBezTo>
                  <a:cubicBezTo>
                    <a:pt x="22066" y="28873"/>
                    <a:pt x="22110" y="28944"/>
                    <a:pt x="22110" y="28882"/>
                  </a:cubicBezTo>
                  <a:close/>
                  <a:moveTo>
                    <a:pt x="22340" y="28900"/>
                  </a:moveTo>
                  <a:cubicBezTo>
                    <a:pt x="22392" y="28847"/>
                    <a:pt x="22340" y="28750"/>
                    <a:pt x="22251" y="28661"/>
                  </a:cubicBezTo>
                  <a:cubicBezTo>
                    <a:pt x="22163" y="28582"/>
                    <a:pt x="22057" y="28502"/>
                    <a:pt x="22004" y="28511"/>
                  </a:cubicBezTo>
                  <a:cubicBezTo>
                    <a:pt x="22110" y="28759"/>
                    <a:pt x="22225" y="28635"/>
                    <a:pt x="22340" y="28900"/>
                  </a:cubicBezTo>
                  <a:close/>
                  <a:moveTo>
                    <a:pt x="11859" y="16591"/>
                  </a:moveTo>
                  <a:cubicBezTo>
                    <a:pt x="11841" y="16741"/>
                    <a:pt x="11964" y="16644"/>
                    <a:pt x="11938" y="16812"/>
                  </a:cubicBezTo>
                  <a:cubicBezTo>
                    <a:pt x="11859" y="16794"/>
                    <a:pt x="11876" y="16626"/>
                    <a:pt x="11753" y="16671"/>
                  </a:cubicBezTo>
                  <a:cubicBezTo>
                    <a:pt x="11761" y="16600"/>
                    <a:pt x="11806" y="16573"/>
                    <a:pt x="11859" y="16591"/>
                  </a:cubicBezTo>
                  <a:close/>
                  <a:moveTo>
                    <a:pt x="27920" y="31204"/>
                  </a:moveTo>
                  <a:cubicBezTo>
                    <a:pt x="27885" y="31319"/>
                    <a:pt x="27699" y="31249"/>
                    <a:pt x="27531" y="31302"/>
                  </a:cubicBezTo>
                  <a:cubicBezTo>
                    <a:pt x="27470" y="31284"/>
                    <a:pt x="27549" y="31275"/>
                    <a:pt x="27646" y="31257"/>
                  </a:cubicBezTo>
                  <a:cubicBezTo>
                    <a:pt x="27743" y="31240"/>
                    <a:pt x="27867" y="31222"/>
                    <a:pt x="27920" y="31204"/>
                  </a:cubicBezTo>
                  <a:close/>
                  <a:moveTo>
                    <a:pt x="21766" y="27037"/>
                  </a:moveTo>
                  <a:cubicBezTo>
                    <a:pt x="21854" y="27187"/>
                    <a:pt x="21721" y="27143"/>
                    <a:pt x="21792" y="27266"/>
                  </a:cubicBezTo>
                  <a:cubicBezTo>
                    <a:pt x="21686" y="27240"/>
                    <a:pt x="21748" y="27046"/>
                    <a:pt x="21668" y="27028"/>
                  </a:cubicBezTo>
                  <a:cubicBezTo>
                    <a:pt x="21642" y="26878"/>
                    <a:pt x="21721" y="27143"/>
                    <a:pt x="21766" y="27037"/>
                  </a:cubicBezTo>
                  <a:close/>
                  <a:moveTo>
                    <a:pt x="21651" y="27416"/>
                  </a:moveTo>
                  <a:cubicBezTo>
                    <a:pt x="21607" y="27461"/>
                    <a:pt x="21580" y="27346"/>
                    <a:pt x="21545" y="27363"/>
                  </a:cubicBezTo>
                  <a:cubicBezTo>
                    <a:pt x="21527" y="27231"/>
                    <a:pt x="21501" y="27178"/>
                    <a:pt x="21430" y="27063"/>
                  </a:cubicBezTo>
                  <a:cubicBezTo>
                    <a:pt x="21571" y="27081"/>
                    <a:pt x="21545" y="27240"/>
                    <a:pt x="21651" y="27416"/>
                  </a:cubicBezTo>
                  <a:close/>
                  <a:moveTo>
                    <a:pt x="22569" y="28061"/>
                  </a:moveTo>
                  <a:lnTo>
                    <a:pt x="22657" y="28202"/>
                  </a:lnTo>
                  <a:cubicBezTo>
                    <a:pt x="22622" y="28193"/>
                    <a:pt x="22596" y="28185"/>
                    <a:pt x="22569" y="28202"/>
                  </a:cubicBezTo>
                  <a:lnTo>
                    <a:pt x="22604" y="28282"/>
                  </a:lnTo>
                  <a:cubicBezTo>
                    <a:pt x="22640" y="28326"/>
                    <a:pt x="22675" y="28291"/>
                    <a:pt x="22657" y="28255"/>
                  </a:cubicBezTo>
                  <a:cubicBezTo>
                    <a:pt x="22746" y="28255"/>
                    <a:pt x="22719" y="28405"/>
                    <a:pt x="22737" y="28449"/>
                  </a:cubicBezTo>
                  <a:cubicBezTo>
                    <a:pt x="22781" y="28432"/>
                    <a:pt x="22763" y="28379"/>
                    <a:pt x="22807" y="28352"/>
                  </a:cubicBezTo>
                  <a:cubicBezTo>
                    <a:pt x="22790" y="28485"/>
                    <a:pt x="22869" y="28582"/>
                    <a:pt x="22993" y="28732"/>
                  </a:cubicBezTo>
                  <a:cubicBezTo>
                    <a:pt x="22940" y="28759"/>
                    <a:pt x="22869" y="28582"/>
                    <a:pt x="22807" y="28653"/>
                  </a:cubicBezTo>
                  <a:cubicBezTo>
                    <a:pt x="22790" y="28635"/>
                    <a:pt x="22790" y="28520"/>
                    <a:pt x="22790" y="28520"/>
                  </a:cubicBezTo>
                  <a:cubicBezTo>
                    <a:pt x="22772" y="28502"/>
                    <a:pt x="22719" y="28511"/>
                    <a:pt x="22719" y="28511"/>
                  </a:cubicBezTo>
                  <a:cubicBezTo>
                    <a:pt x="22666" y="28432"/>
                    <a:pt x="22640" y="28344"/>
                    <a:pt x="22516" y="28176"/>
                  </a:cubicBezTo>
                  <a:cubicBezTo>
                    <a:pt x="22569" y="28158"/>
                    <a:pt x="22490" y="28061"/>
                    <a:pt x="22569" y="28061"/>
                  </a:cubicBezTo>
                  <a:close/>
                  <a:moveTo>
                    <a:pt x="17404" y="2790"/>
                  </a:moveTo>
                  <a:cubicBezTo>
                    <a:pt x="17412" y="2870"/>
                    <a:pt x="17245" y="2879"/>
                    <a:pt x="17183" y="2843"/>
                  </a:cubicBezTo>
                  <a:cubicBezTo>
                    <a:pt x="17192" y="2781"/>
                    <a:pt x="17298" y="2781"/>
                    <a:pt x="17404" y="2790"/>
                  </a:cubicBezTo>
                  <a:close/>
                  <a:moveTo>
                    <a:pt x="22216" y="27893"/>
                  </a:moveTo>
                  <a:cubicBezTo>
                    <a:pt x="22304" y="28052"/>
                    <a:pt x="22269" y="28229"/>
                    <a:pt x="22428" y="28229"/>
                  </a:cubicBezTo>
                  <a:cubicBezTo>
                    <a:pt x="22534" y="28361"/>
                    <a:pt x="22428" y="28370"/>
                    <a:pt x="22516" y="28485"/>
                  </a:cubicBezTo>
                  <a:cubicBezTo>
                    <a:pt x="22587" y="28635"/>
                    <a:pt x="22710" y="28626"/>
                    <a:pt x="22719" y="28767"/>
                  </a:cubicBezTo>
                  <a:cubicBezTo>
                    <a:pt x="22657" y="28759"/>
                    <a:pt x="22569" y="28653"/>
                    <a:pt x="22463" y="28511"/>
                  </a:cubicBezTo>
                  <a:cubicBezTo>
                    <a:pt x="22401" y="28414"/>
                    <a:pt x="22322" y="28291"/>
                    <a:pt x="22260" y="28167"/>
                  </a:cubicBezTo>
                  <a:cubicBezTo>
                    <a:pt x="22207" y="28052"/>
                    <a:pt x="22172" y="27937"/>
                    <a:pt x="22216" y="27893"/>
                  </a:cubicBezTo>
                  <a:close/>
                  <a:moveTo>
                    <a:pt x="22154" y="27831"/>
                  </a:moveTo>
                  <a:cubicBezTo>
                    <a:pt x="21951" y="27884"/>
                    <a:pt x="21977" y="27496"/>
                    <a:pt x="21827" y="27346"/>
                  </a:cubicBezTo>
                  <a:cubicBezTo>
                    <a:pt x="21951" y="27355"/>
                    <a:pt x="21863" y="27355"/>
                    <a:pt x="21863" y="27240"/>
                  </a:cubicBezTo>
                  <a:cubicBezTo>
                    <a:pt x="21951" y="27284"/>
                    <a:pt x="21977" y="27390"/>
                    <a:pt x="22004" y="27505"/>
                  </a:cubicBezTo>
                  <a:cubicBezTo>
                    <a:pt x="22030" y="27620"/>
                    <a:pt x="22066" y="27743"/>
                    <a:pt x="22154" y="27831"/>
                  </a:cubicBezTo>
                  <a:close/>
                  <a:moveTo>
                    <a:pt x="22101" y="28246"/>
                  </a:moveTo>
                  <a:cubicBezTo>
                    <a:pt x="22145" y="28326"/>
                    <a:pt x="22181" y="28317"/>
                    <a:pt x="22216" y="28397"/>
                  </a:cubicBezTo>
                  <a:cubicBezTo>
                    <a:pt x="22163" y="28502"/>
                    <a:pt x="22110" y="28229"/>
                    <a:pt x="22057" y="28273"/>
                  </a:cubicBezTo>
                  <a:cubicBezTo>
                    <a:pt x="22022" y="28176"/>
                    <a:pt x="21986" y="28079"/>
                    <a:pt x="21942" y="27973"/>
                  </a:cubicBezTo>
                  <a:cubicBezTo>
                    <a:pt x="21907" y="27867"/>
                    <a:pt x="21872" y="27761"/>
                    <a:pt x="21810" y="27646"/>
                  </a:cubicBezTo>
                  <a:cubicBezTo>
                    <a:pt x="21827" y="27593"/>
                    <a:pt x="21880" y="27717"/>
                    <a:pt x="21942" y="27867"/>
                  </a:cubicBezTo>
                  <a:cubicBezTo>
                    <a:pt x="22004" y="28017"/>
                    <a:pt x="22075" y="28193"/>
                    <a:pt x="22101" y="28246"/>
                  </a:cubicBezTo>
                  <a:close/>
                  <a:moveTo>
                    <a:pt x="27328" y="29324"/>
                  </a:moveTo>
                  <a:cubicBezTo>
                    <a:pt x="27311" y="29385"/>
                    <a:pt x="27302" y="29456"/>
                    <a:pt x="27284" y="29518"/>
                  </a:cubicBezTo>
                  <a:cubicBezTo>
                    <a:pt x="27267" y="29589"/>
                    <a:pt x="27240" y="29642"/>
                    <a:pt x="27187" y="29686"/>
                  </a:cubicBezTo>
                  <a:cubicBezTo>
                    <a:pt x="27178" y="29694"/>
                    <a:pt x="27152" y="29703"/>
                    <a:pt x="27134" y="29703"/>
                  </a:cubicBezTo>
                  <a:cubicBezTo>
                    <a:pt x="27108" y="29712"/>
                    <a:pt x="27081" y="29712"/>
                    <a:pt x="27055" y="29721"/>
                  </a:cubicBezTo>
                  <a:cubicBezTo>
                    <a:pt x="27019" y="29739"/>
                    <a:pt x="26913" y="29827"/>
                    <a:pt x="26807" y="29765"/>
                  </a:cubicBezTo>
                  <a:cubicBezTo>
                    <a:pt x="26754" y="29783"/>
                    <a:pt x="26719" y="29827"/>
                    <a:pt x="26666" y="29836"/>
                  </a:cubicBezTo>
                  <a:cubicBezTo>
                    <a:pt x="26251" y="29756"/>
                    <a:pt x="25951" y="29730"/>
                    <a:pt x="25695" y="29553"/>
                  </a:cubicBezTo>
                  <a:cubicBezTo>
                    <a:pt x="25730" y="29544"/>
                    <a:pt x="25765" y="29544"/>
                    <a:pt x="25810" y="29544"/>
                  </a:cubicBezTo>
                  <a:cubicBezTo>
                    <a:pt x="25818" y="29465"/>
                    <a:pt x="25748" y="29483"/>
                    <a:pt x="25677" y="29456"/>
                  </a:cubicBezTo>
                  <a:cubicBezTo>
                    <a:pt x="25686" y="29412"/>
                    <a:pt x="25651" y="29368"/>
                    <a:pt x="25624" y="29324"/>
                  </a:cubicBezTo>
                  <a:cubicBezTo>
                    <a:pt x="25589" y="29279"/>
                    <a:pt x="25545" y="29244"/>
                    <a:pt x="25501" y="29244"/>
                  </a:cubicBezTo>
                  <a:cubicBezTo>
                    <a:pt x="25545" y="29359"/>
                    <a:pt x="25589" y="29474"/>
                    <a:pt x="25677" y="29518"/>
                  </a:cubicBezTo>
                  <a:cubicBezTo>
                    <a:pt x="25536" y="29527"/>
                    <a:pt x="25483" y="29394"/>
                    <a:pt x="25324" y="29359"/>
                  </a:cubicBezTo>
                  <a:cubicBezTo>
                    <a:pt x="25421" y="29315"/>
                    <a:pt x="25297" y="29235"/>
                    <a:pt x="25439" y="29306"/>
                  </a:cubicBezTo>
                  <a:cubicBezTo>
                    <a:pt x="25412" y="29253"/>
                    <a:pt x="25333" y="29174"/>
                    <a:pt x="25289" y="29182"/>
                  </a:cubicBezTo>
                  <a:cubicBezTo>
                    <a:pt x="25253" y="29253"/>
                    <a:pt x="25359" y="29306"/>
                    <a:pt x="25271" y="29385"/>
                  </a:cubicBezTo>
                  <a:lnTo>
                    <a:pt x="25130" y="29297"/>
                  </a:lnTo>
                  <a:cubicBezTo>
                    <a:pt x="25236" y="29341"/>
                    <a:pt x="25245" y="29297"/>
                    <a:pt x="25227" y="29253"/>
                  </a:cubicBezTo>
                  <a:cubicBezTo>
                    <a:pt x="25209" y="29227"/>
                    <a:pt x="25192" y="29200"/>
                    <a:pt x="25165" y="29174"/>
                  </a:cubicBezTo>
                  <a:cubicBezTo>
                    <a:pt x="25139" y="29156"/>
                    <a:pt x="25112" y="29138"/>
                    <a:pt x="25086" y="29138"/>
                  </a:cubicBezTo>
                  <a:cubicBezTo>
                    <a:pt x="25059" y="29174"/>
                    <a:pt x="25139" y="29191"/>
                    <a:pt x="25147" y="29218"/>
                  </a:cubicBezTo>
                  <a:cubicBezTo>
                    <a:pt x="25183" y="29306"/>
                    <a:pt x="24997" y="29121"/>
                    <a:pt x="24900" y="29112"/>
                  </a:cubicBezTo>
                  <a:cubicBezTo>
                    <a:pt x="24900" y="29076"/>
                    <a:pt x="24865" y="29041"/>
                    <a:pt x="24900" y="29006"/>
                  </a:cubicBezTo>
                  <a:cubicBezTo>
                    <a:pt x="24838" y="28997"/>
                    <a:pt x="24803" y="28953"/>
                    <a:pt x="24768" y="28891"/>
                  </a:cubicBezTo>
                  <a:cubicBezTo>
                    <a:pt x="24732" y="28838"/>
                    <a:pt x="24715" y="28759"/>
                    <a:pt x="24679" y="28714"/>
                  </a:cubicBezTo>
                  <a:cubicBezTo>
                    <a:pt x="24830" y="28803"/>
                    <a:pt x="24997" y="28909"/>
                    <a:pt x="25103" y="28794"/>
                  </a:cubicBezTo>
                  <a:cubicBezTo>
                    <a:pt x="25130" y="28820"/>
                    <a:pt x="25094" y="28856"/>
                    <a:pt x="25121" y="28873"/>
                  </a:cubicBezTo>
                  <a:cubicBezTo>
                    <a:pt x="25209" y="28917"/>
                    <a:pt x="25130" y="28812"/>
                    <a:pt x="25183" y="28794"/>
                  </a:cubicBezTo>
                  <a:cubicBezTo>
                    <a:pt x="25271" y="28873"/>
                    <a:pt x="25315" y="28856"/>
                    <a:pt x="25395" y="28909"/>
                  </a:cubicBezTo>
                  <a:cubicBezTo>
                    <a:pt x="25377" y="28988"/>
                    <a:pt x="25315" y="28909"/>
                    <a:pt x="25271" y="28882"/>
                  </a:cubicBezTo>
                  <a:cubicBezTo>
                    <a:pt x="25218" y="28926"/>
                    <a:pt x="25253" y="28970"/>
                    <a:pt x="25315" y="28997"/>
                  </a:cubicBezTo>
                  <a:cubicBezTo>
                    <a:pt x="25368" y="29023"/>
                    <a:pt x="25439" y="29032"/>
                    <a:pt x="25465" y="29015"/>
                  </a:cubicBezTo>
                  <a:cubicBezTo>
                    <a:pt x="25554" y="29059"/>
                    <a:pt x="25483" y="29121"/>
                    <a:pt x="25598" y="29147"/>
                  </a:cubicBezTo>
                  <a:cubicBezTo>
                    <a:pt x="25633" y="29138"/>
                    <a:pt x="25677" y="29129"/>
                    <a:pt x="25712" y="29121"/>
                  </a:cubicBezTo>
                  <a:cubicBezTo>
                    <a:pt x="25739" y="29068"/>
                    <a:pt x="25633" y="29076"/>
                    <a:pt x="25633" y="29076"/>
                  </a:cubicBezTo>
                  <a:cubicBezTo>
                    <a:pt x="25607" y="29059"/>
                    <a:pt x="25615" y="29015"/>
                    <a:pt x="25589" y="28988"/>
                  </a:cubicBezTo>
                  <a:cubicBezTo>
                    <a:pt x="25545" y="28970"/>
                    <a:pt x="25448" y="28962"/>
                    <a:pt x="25386" y="28873"/>
                  </a:cubicBezTo>
                  <a:cubicBezTo>
                    <a:pt x="25615" y="28988"/>
                    <a:pt x="25863" y="29085"/>
                    <a:pt x="26101" y="29147"/>
                  </a:cubicBezTo>
                  <a:cubicBezTo>
                    <a:pt x="26030" y="29244"/>
                    <a:pt x="26004" y="29315"/>
                    <a:pt x="26004" y="29394"/>
                  </a:cubicBezTo>
                  <a:cubicBezTo>
                    <a:pt x="26075" y="29447"/>
                    <a:pt x="26092" y="29385"/>
                    <a:pt x="26172" y="29430"/>
                  </a:cubicBezTo>
                  <a:cubicBezTo>
                    <a:pt x="26251" y="29430"/>
                    <a:pt x="26119" y="29359"/>
                    <a:pt x="26189" y="29297"/>
                  </a:cubicBezTo>
                  <a:lnTo>
                    <a:pt x="26313" y="29332"/>
                  </a:lnTo>
                  <a:cubicBezTo>
                    <a:pt x="26339" y="29218"/>
                    <a:pt x="26269" y="29218"/>
                    <a:pt x="26163" y="29200"/>
                  </a:cubicBezTo>
                  <a:cubicBezTo>
                    <a:pt x="26207" y="29165"/>
                    <a:pt x="26278" y="29165"/>
                    <a:pt x="26348" y="29182"/>
                  </a:cubicBezTo>
                  <a:cubicBezTo>
                    <a:pt x="26419" y="29200"/>
                    <a:pt x="26498" y="29209"/>
                    <a:pt x="26560" y="29200"/>
                  </a:cubicBezTo>
                  <a:cubicBezTo>
                    <a:pt x="26542" y="29218"/>
                    <a:pt x="26525" y="29244"/>
                    <a:pt x="26516" y="29279"/>
                  </a:cubicBezTo>
                  <a:cubicBezTo>
                    <a:pt x="26578" y="29297"/>
                    <a:pt x="26595" y="29253"/>
                    <a:pt x="26648" y="29244"/>
                  </a:cubicBezTo>
                  <a:cubicBezTo>
                    <a:pt x="26640" y="29218"/>
                    <a:pt x="26631" y="29200"/>
                    <a:pt x="26604" y="29191"/>
                  </a:cubicBezTo>
                  <a:cubicBezTo>
                    <a:pt x="26719" y="29121"/>
                    <a:pt x="26878" y="29156"/>
                    <a:pt x="27002" y="29112"/>
                  </a:cubicBezTo>
                  <a:cubicBezTo>
                    <a:pt x="26984" y="29156"/>
                    <a:pt x="26984" y="29182"/>
                    <a:pt x="27028" y="29191"/>
                  </a:cubicBezTo>
                  <a:cubicBezTo>
                    <a:pt x="27072" y="29218"/>
                    <a:pt x="27099" y="29103"/>
                    <a:pt x="27063" y="29094"/>
                  </a:cubicBezTo>
                  <a:cubicBezTo>
                    <a:pt x="27063" y="29032"/>
                    <a:pt x="27134" y="29068"/>
                    <a:pt x="27169" y="29050"/>
                  </a:cubicBezTo>
                  <a:cubicBezTo>
                    <a:pt x="27196" y="29094"/>
                    <a:pt x="27222" y="29147"/>
                    <a:pt x="27249" y="29200"/>
                  </a:cubicBezTo>
                  <a:cubicBezTo>
                    <a:pt x="27267" y="29244"/>
                    <a:pt x="27293" y="29297"/>
                    <a:pt x="27328" y="29324"/>
                  </a:cubicBezTo>
                  <a:close/>
                  <a:moveTo>
                    <a:pt x="25492" y="29209"/>
                  </a:moveTo>
                  <a:cubicBezTo>
                    <a:pt x="25536" y="29147"/>
                    <a:pt x="25359" y="28988"/>
                    <a:pt x="25297" y="29059"/>
                  </a:cubicBezTo>
                  <a:cubicBezTo>
                    <a:pt x="25350" y="29138"/>
                    <a:pt x="25403" y="29121"/>
                    <a:pt x="25492" y="29209"/>
                  </a:cubicBezTo>
                  <a:close/>
                  <a:moveTo>
                    <a:pt x="25986" y="29421"/>
                  </a:moveTo>
                  <a:cubicBezTo>
                    <a:pt x="25933" y="29324"/>
                    <a:pt x="25907" y="29315"/>
                    <a:pt x="25986" y="29191"/>
                  </a:cubicBezTo>
                  <a:cubicBezTo>
                    <a:pt x="25871" y="29112"/>
                    <a:pt x="25889" y="29324"/>
                    <a:pt x="25845" y="29306"/>
                  </a:cubicBezTo>
                  <a:cubicBezTo>
                    <a:pt x="25845" y="29262"/>
                    <a:pt x="25792" y="29218"/>
                    <a:pt x="25730" y="29200"/>
                  </a:cubicBezTo>
                  <a:cubicBezTo>
                    <a:pt x="25677" y="29174"/>
                    <a:pt x="25615" y="29174"/>
                    <a:pt x="25580" y="29235"/>
                  </a:cubicBezTo>
                  <a:cubicBezTo>
                    <a:pt x="25651" y="29306"/>
                    <a:pt x="25668" y="29235"/>
                    <a:pt x="25712" y="29244"/>
                  </a:cubicBezTo>
                  <a:cubicBezTo>
                    <a:pt x="25810" y="29315"/>
                    <a:pt x="25854" y="29483"/>
                    <a:pt x="25986" y="29421"/>
                  </a:cubicBezTo>
                  <a:close/>
                  <a:moveTo>
                    <a:pt x="26587" y="29421"/>
                  </a:moveTo>
                  <a:cubicBezTo>
                    <a:pt x="26498" y="29368"/>
                    <a:pt x="26463" y="29403"/>
                    <a:pt x="26401" y="29412"/>
                  </a:cubicBezTo>
                  <a:cubicBezTo>
                    <a:pt x="26366" y="29421"/>
                    <a:pt x="26242" y="29332"/>
                    <a:pt x="26260" y="29430"/>
                  </a:cubicBezTo>
                  <a:cubicBezTo>
                    <a:pt x="26251" y="29456"/>
                    <a:pt x="26286" y="29465"/>
                    <a:pt x="26313" y="29474"/>
                  </a:cubicBezTo>
                  <a:cubicBezTo>
                    <a:pt x="26348" y="29483"/>
                    <a:pt x="26375" y="29491"/>
                    <a:pt x="26375" y="29518"/>
                  </a:cubicBezTo>
                  <a:cubicBezTo>
                    <a:pt x="26410" y="29456"/>
                    <a:pt x="26445" y="29447"/>
                    <a:pt x="26481" y="29447"/>
                  </a:cubicBezTo>
                  <a:cubicBezTo>
                    <a:pt x="26516" y="29447"/>
                    <a:pt x="26551" y="29456"/>
                    <a:pt x="26587" y="29421"/>
                  </a:cubicBezTo>
                  <a:close/>
                  <a:moveTo>
                    <a:pt x="26507" y="29571"/>
                  </a:moveTo>
                  <a:cubicBezTo>
                    <a:pt x="26481" y="29642"/>
                    <a:pt x="26551" y="29650"/>
                    <a:pt x="26604" y="29668"/>
                  </a:cubicBezTo>
                  <a:cubicBezTo>
                    <a:pt x="26640" y="29580"/>
                    <a:pt x="26578" y="29580"/>
                    <a:pt x="26507" y="29571"/>
                  </a:cubicBezTo>
                  <a:close/>
                  <a:moveTo>
                    <a:pt x="26719" y="29394"/>
                  </a:moveTo>
                  <a:cubicBezTo>
                    <a:pt x="26657" y="29377"/>
                    <a:pt x="26640" y="29421"/>
                    <a:pt x="26604" y="29456"/>
                  </a:cubicBezTo>
                  <a:cubicBezTo>
                    <a:pt x="26640" y="29465"/>
                    <a:pt x="26648" y="29500"/>
                    <a:pt x="26710" y="29491"/>
                  </a:cubicBezTo>
                  <a:close/>
                  <a:moveTo>
                    <a:pt x="26799" y="29315"/>
                  </a:moveTo>
                  <a:cubicBezTo>
                    <a:pt x="26781" y="29332"/>
                    <a:pt x="26719" y="29500"/>
                    <a:pt x="26807" y="29474"/>
                  </a:cubicBezTo>
                  <a:cubicBezTo>
                    <a:pt x="26852" y="29483"/>
                    <a:pt x="26869" y="29288"/>
                    <a:pt x="26799" y="29315"/>
                  </a:cubicBezTo>
                  <a:close/>
                  <a:moveTo>
                    <a:pt x="27108" y="29218"/>
                  </a:moveTo>
                  <a:cubicBezTo>
                    <a:pt x="27125" y="29218"/>
                    <a:pt x="27116" y="29182"/>
                    <a:pt x="27081" y="29191"/>
                  </a:cubicBezTo>
                  <a:cubicBezTo>
                    <a:pt x="27081" y="29279"/>
                    <a:pt x="27116" y="29315"/>
                    <a:pt x="27169" y="29315"/>
                  </a:cubicBezTo>
                  <a:cubicBezTo>
                    <a:pt x="27187" y="29227"/>
                    <a:pt x="27099" y="29288"/>
                    <a:pt x="27108" y="29218"/>
                  </a:cubicBezTo>
                  <a:close/>
                  <a:moveTo>
                    <a:pt x="12335" y="19434"/>
                  </a:moveTo>
                  <a:cubicBezTo>
                    <a:pt x="12318" y="19346"/>
                    <a:pt x="12194" y="19196"/>
                    <a:pt x="12274" y="19152"/>
                  </a:cubicBezTo>
                  <a:cubicBezTo>
                    <a:pt x="12318" y="19214"/>
                    <a:pt x="12327" y="19267"/>
                    <a:pt x="12344" y="19311"/>
                  </a:cubicBezTo>
                  <a:cubicBezTo>
                    <a:pt x="12353" y="19355"/>
                    <a:pt x="12371" y="19399"/>
                    <a:pt x="12415" y="19461"/>
                  </a:cubicBezTo>
                  <a:cubicBezTo>
                    <a:pt x="12388" y="19470"/>
                    <a:pt x="12371" y="19417"/>
                    <a:pt x="12335" y="19434"/>
                  </a:cubicBezTo>
                  <a:close/>
                  <a:moveTo>
                    <a:pt x="12379" y="19293"/>
                  </a:moveTo>
                  <a:cubicBezTo>
                    <a:pt x="12379" y="19231"/>
                    <a:pt x="12415" y="19249"/>
                    <a:pt x="12459" y="19293"/>
                  </a:cubicBezTo>
                  <a:cubicBezTo>
                    <a:pt x="12503" y="19328"/>
                    <a:pt x="12538" y="19390"/>
                    <a:pt x="12521" y="19425"/>
                  </a:cubicBezTo>
                  <a:cubicBezTo>
                    <a:pt x="12450" y="19434"/>
                    <a:pt x="12477" y="19275"/>
                    <a:pt x="12379" y="19293"/>
                  </a:cubicBezTo>
                  <a:close/>
                  <a:moveTo>
                    <a:pt x="13130" y="19982"/>
                  </a:moveTo>
                  <a:cubicBezTo>
                    <a:pt x="13112" y="20008"/>
                    <a:pt x="13024" y="20008"/>
                    <a:pt x="12936" y="19982"/>
                  </a:cubicBezTo>
                  <a:cubicBezTo>
                    <a:pt x="12856" y="19955"/>
                    <a:pt x="12777" y="19893"/>
                    <a:pt x="12786" y="19805"/>
                  </a:cubicBezTo>
                  <a:cubicBezTo>
                    <a:pt x="12733" y="19779"/>
                    <a:pt x="12671" y="19761"/>
                    <a:pt x="12618" y="19717"/>
                  </a:cubicBezTo>
                  <a:cubicBezTo>
                    <a:pt x="12627" y="19690"/>
                    <a:pt x="12644" y="19708"/>
                    <a:pt x="12653" y="19717"/>
                  </a:cubicBezTo>
                  <a:cubicBezTo>
                    <a:pt x="12680" y="19699"/>
                    <a:pt x="12662" y="19690"/>
                    <a:pt x="12653" y="19673"/>
                  </a:cubicBezTo>
                  <a:cubicBezTo>
                    <a:pt x="12733" y="19664"/>
                    <a:pt x="12777" y="19761"/>
                    <a:pt x="12830" y="19832"/>
                  </a:cubicBezTo>
                  <a:cubicBezTo>
                    <a:pt x="12892" y="19902"/>
                    <a:pt x="12953" y="19955"/>
                    <a:pt x="13006" y="19876"/>
                  </a:cubicBezTo>
                  <a:cubicBezTo>
                    <a:pt x="13095" y="19902"/>
                    <a:pt x="13059" y="19955"/>
                    <a:pt x="13130" y="19982"/>
                  </a:cubicBezTo>
                  <a:close/>
                  <a:moveTo>
                    <a:pt x="12212" y="19072"/>
                  </a:moveTo>
                  <a:cubicBezTo>
                    <a:pt x="12185" y="18993"/>
                    <a:pt x="12159" y="18949"/>
                    <a:pt x="12123" y="18913"/>
                  </a:cubicBezTo>
                  <a:cubicBezTo>
                    <a:pt x="12088" y="18878"/>
                    <a:pt x="12062" y="18834"/>
                    <a:pt x="12044" y="18746"/>
                  </a:cubicBezTo>
                  <a:cubicBezTo>
                    <a:pt x="12097" y="18737"/>
                    <a:pt x="12132" y="18781"/>
                    <a:pt x="12159" y="18843"/>
                  </a:cubicBezTo>
                  <a:cubicBezTo>
                    <a:pt x="12185" y="18896"/>
                    <a:pt x="12221" y="18966"/>
                    <a:pt x="12256" y="18975"/>
                  </a:cubicBezTo>
                  <a:cubicBezTo>
                    <a:pt x="12256" y="19037"/>
                    <a:pt x="12247" y="19205"/>
                    <a:pt x="12150" y="19134"/>
                  </a:cubicBezTo>
                  <a:cubicBezTo>
                    <a:pt x="12115" y="19152"/>
                    <a:pt x="12150" y="19178"/>
                    <a:pt x="12185" y="19196"/>
                  </a:cubicBezTo>
                  <a:cubicBezTo>
                    <a:pt x="12212" y="19222"/>
                    <a:pt x="12247" y="19240"/>
                    <a:pt x="12212" y="19267"/>
                  </a:cubicBezTo>
                  <a:cubicBezTo>
                    <a:pt x="12115" y="19311"/>
                    <a:pt x="12070" y="19152"/>
                    <a:pt x="12062" y="19055"/>
                  </a:cubicBezTo>
                  <a:cubicBezTo>
                    <a:pt x="12132" y="18993"/>
                    <a:pt x="12159" y="19081"/>
                    <a:pt x="12212" y="19072"/>
                  </a:cubicBezTo>
                  <a:close/>
                  <a:moveTo>
                    <a:pt x="12591" y="19920"/>
                  </a:moveTo>
                  <a:cubicBezTo>
                    <a:pt x="12565" y="19876"/>
                    <a:pt x="12530" y="19840"/>
                    <a:pt x="12503" y="19805"/>
                  </a:cubicBezTo>
                  <a:cubicBezTo>
                    <a:pt x="12477" y="19770"/>
                    <a:pt x="12450" y="19743"/>
                    <a:pt x="12424" y="19708"/>
                  </a:cubicBezTo>
                  <a:cubicBezTo>
                    <a:pt x="12397" y="19682"/>
                    <a:pt x="12371" y="19646"/>
                    <a:pt x="12344" y="19611"/>
                  </a:cubicBezTo>
                  <a:cubicBezTo>
                    <a:pt x="12318" y="19576"/>
                    <a:pt x="12291" y="19531"/>
                    <a:pt x="12265" y="19470"/>
                  </a:cubicBezTo>
                  <a:cubicBezTo>
                    <a:pt x="12388" y="19434"/>
                    <a:pt x="12485" y="19531"/>
                    <a:pt x="12591" y="19646"/>
                  </a:cubicBezTo>
                  <a:cubicBezTo>
                    <a:pt x="12547" y="19752"/>
                    <a:pt x="12494" y="19549"/>
                    <a:pt x="12450" y="19602"/>
                  </a:cubicBezTo>
                  <a:cubicBezTo>
                    <a:pt x="12441" y="19673"/>
                    <a:pt x="12494" y="19717"/>
                    <a:pt x="12538" y="19761"/>
                  </a:cubicBezTo>
                  <a:cubicBezTo>
                    <a:pt x="12583" y="19805"/>
                    <a:pt x="12627" y="19849"/>
                    <a:pt x="12591" y="19920"/>
                  </a:cubicBezTo>
                  <a:close/>
                  <a:moveTo>
                    <a:pt x="21306" y="23584"/>
                  </a:moveTo>
                  <a:cubicBezTo>
                    <a:pt x="21342" y="23549"/>
                    <a:pt x="21404" y="23637"/>
                    <a:pt x="21377" y="23540"/>
                  </a:cubicBezTo>
                  <a:cubicBezTo>
                    <a:pt x="21474" y="23575"/>
                    <a:pt x="21430" y="23787"/>
                    <a:pt x="21368" y="23787"/>
                  </a:cubicBezTo>
                  <a:cubicBezTo>
                    <a:pt x="21351" y="23717"/>
                    <a:pt x="21333" y="23646"/>
                    <a:pt x="21306" y="23584"/>
                  </a:cubicBezTo>
                  <a:close/>
                  <a:moveTo>
                    <a:pt x="11920" y="18507"/>
                  </a:moveTo>
                  <a:cubicBezTo>
                    <a:pt x="11964" y="18595"/>
                    <a:pt x="11920" y="18701"/>
                    <a:pt x="12026" y="18869"/>
                  </a:cubicBezTo>
                  <a:cubicBezTo>
                    <a:pt x="11964" y="18878"/>
                    <a:pt x="11956" y="18701"/>
                    <a:pt x="11876" y="18754"/>
                  </a:cubicBezTo>
                  <a:cubicBezTo>
                    <a:pt x="11876" y="18657"/>
                    <a:pt x="11823" y="18507"/>
                    <a:pt x="11920" y="18507"/>
                  </a:cubicBezTo>
                  <a:close/>
                  <a:moveTo>
                    <a:pt x="12088" y="16944"/>
                  </a:moveTo>
                  <a:cubicBezTo>
                    <a:pt x="12150" y="16988"/>
                    <a:pt x="12176" y="17359"/>
                    <a:pt x="12097" y="17465"/>
                  </a:cubicBezTo>
                  <a:cubicBezTo>
                    <a:pt x="11991" y="17509"/>
                    <a:pt x="12088" y="17395"/>
                    <a:pt x="12088" y="17350"/>
                  </a:cubicBezTo>
                  <a:cubicBezTo>
                    <a:pt x="12097" y="17236"/>
                    <a:pt x="12062" y="17050"/>
                    <a:pt x="12088" y="16944"/>
                  </a:cubicBezTo>
                  <a:close/>
                  <a:moveTo>
                    <a:pt x="12918" y="20132"/>
                  </a:moveTo>
                  <a:cubicBezTo>
                    <a:pt x="13112" y="20247"/>
                    <a:pt x="13024" y="19999"/>
                    <a:pt x="13218" y="20123"/>
                  </a:cubicBezTo>
                  <a:cubicBezTo>
                    <a:pt x="13165" y="20176"/>
                    <a:pt x="13068" y="20150"/>
                    <a:pt x="13024" y="20229"/>
                  </a:cubicBezTo>
                  <a:cubicBezTo>
                    <a:pt x="12892" y="20150"/>
                    <a:pt x="12715" y="20114"/>
                    <a:pt x="12759" y="19991"/>
                  </a:cubicBezTo>
                  <a:cubicBezTo>
                    <a:pt x="12830" y="20070"/>
                    <a:pt x="13051" y="20088"/>
                    <a:pt x="12918" y="20132"/>
                  </a:cubicBezTo>
                  <a:close/>
                  <a:moveTo>
                    <a:pt x="12159" y="17660"/>
                  </a:moveTo>
                  <a:cubicBezTo>
                    <a:pt x="12229" y="17748"/>
                    <a:pt x="12194" y="18004"/>
                    <a:pt x="12238" y="18145"/>
                  </a:cubicBezTo>
                  <a:cubicBezTo>
                    <a:pt x="12159" y="17986"/>
                    <a:pt x="12132" y="17810"/>
                    <a:pt x="12159" y="17660"/>
                  </a:cubicBezTo>
                  <a:close/>
                  <a:moveTo>
                    <a:pt x="11964" y="18110"/>
                  </a:moveTo>
                  <a:cubicBezTo>
                    <a:pt x="11929" y="18207"/>
                    <a:pt x="11991" y="18216"/>
                    <a:pt x="11973" y="18339"/>
                  </a:cubicBezTo>
                  <a:cubicBezTo>
                    <a:pt x="11920" y="18339"/>
                    <a:pt x="11929" y="18198"/>
                    <a:pt x="11867" y="18198"/>
                  </a:cubicBezTo>
                  <a:cubicBezTo>
                    <a:pt x="11876" y="18145"/>
                    <a:pt x="11912" y="18119"/>
                    <a:pt x="11964" y="18110"/>
                  </a:cubicBezTo>
                  <a:close/>
                  <a:moveTo>
                    <a:pt x="11823" y="17059"/>
                  </a:moveTo>
                  <a:cubicBezTo>
                    <a:pt x="11894" y="17077"/>
                    <a:pt x="11912" y="17006"/>
                    <a:pt x="11903" y="16891"/>
                  </a:cubicBezTo>
                  <a:cubicBezTo>
                    <a:pt x="12026" y="16997"/>
                    <a:pt x="11885" y="17227"/>
                    <a:pt x="11964" y="17395"/>
                  </a:cubicBezTo>
                  <a:cubicBezTo>
                    <a:pt x="11929" y="17430"/>
                    <a:pt x="11859" y="17430"/>
                    <a:pt x="11859" y="17518"/>
                  </a:cubicBezTo>
                  <a:cubicBezTo>
                    <a:pt x="11885" y="17633"/>
                    <a:pt x="11912" y="17474"/>
                    <a:pt x="11964" y="17509"/>
                  </a:cubicBezTo>
                  <a:cubicBezTo>
                    <a:pt x="11947" y="17545"/>
                    <a:pt x="11938" y="17607"/>
                    <a:pt x="11947" y="17668"/>
                  </a:cubicBezTo>
                  <a:cubicBezTo>
                    <a:pt x="11903" y="17713"/>
                    <a:pt x="11850" y="17554"/>
                    <a:pt x="11841" y="17677"/>
                  </a:cubicBezTo>
                  <a:cubicBezTo>
                    <a:pt x="11806" y="17668"/>
                    <a:pt x="11735" y="17474"/>
                    <a:pt x="11806" y="17439"/>
                  </a:cubicBezTo>
                  <a:cubicBezTo>
                    <a:pt x="11797" y="17350"/>
                    <a:pt x="11726" y="17386"/>
                    <a:pt x="11744" y="17271"/>
                  </a:cubicBezTo>
                  <a:cubicBezTo>
                    <a:pt x="11806" y="17253"/>
                    <a:pt x="11797" y="17333"/>
                    <a:pt x="11806" y="17395"/>
                  </a:cubicBezTo>
                  <a:cubicBezTo>
                    <a:pt x="11841" y="17403"/>
                    <a:pt x="11850" y="17359"/>
                    <a:pt x="11876" y="17350"/>
                  </a:cubicBezTo>
                  <a:cubicBezTo>
                    <a:pt x="11832" y="17200"/>
                    <a:pt x="11717" y="17156"/>
                    <a:pt x="11717" y="16935"/>
                  </a:cubicBezTo>
                  <a:cubicBezTo>
                    <a:pt x="11841" y="17041"/>
                    <a:pt x="11770" y="16874"/>
                    <a:pt x="11753" y="16759"/>
                  </a:cubicBezTo>
                  <a:cubicBezTo>
                    <a:pt x="11797" y="16759"/>
                    <a:pt x="11806" y="16812"/>
                    <a:pt x="11859" y="16803"/>
                  </a:cubicBezTo>
                  <a:cubicBezTo>
                    <a:pt x="11876" y="16935"/>
                    <a:pt x="11806" y="16927"/>
                    <a:pt x="11823" y="17059"/>
                  </a:cubicBezTo>
                  <a:close/>
                  <a:moveTo>
                    <a:pt x="12353" y="18481"/>
                  </a:moveTo>
                  <a:cubicBezTo>
                    <a:pt x="12318" y="18578"/>
                    <a:pt x="12406" y="18693"/>
                    <a:pt x="12450" y="18807"/>
                  </a:cubicBezTo>
                  <a:cubicBezTo>
                    <a:pt x="12468" y="18852"/>
                    <a:pt x="12450" y="18878"/>
                    <a:pt x="12468" y="18931"/>
                  </a:cubicBezTo>
                  <a:cubicBezTo>
                    <a:pt x="12494" y="18984"/>
                    <a:pt x="12521" y="18984"/>
                    <a:pt x="12538" y="19037"/>
                  </a:cubicBezTo>
                  <a:cubicBezTo>
                    <a:pt x="12636" y="19249"/>
                    <a:pt x="12794" y="19487"/>
                    <a:pt x="12998" y="19637"/>
                  </a:cubicBezTo>
                  <a:cubicBezTo>
                    <a:pt x="12953" y="19690"/>
                    <a:pt x="12909" y="19673"/>
                    <a:pt x="12874" y="19637"/>
                  </a:cubicBezTo>
                  <a:cubicBezTo>
                    <a:pt x="12839" y="19593"/>
                    <a:pt x="12812" y="19540"/>
                    <a:pt x="12794" y="19514"/>
                  </a:cubicBezTo>
                  <a:cubicBezTo>
                    <a:pt x="12768" y="19487"/>
                    <a:pt x="12733" y="19470"/>
                    <a:pt x="12697" y="19452"/>
                  </a:cubicBezTo>
                  <a:cubicBezTo>
                    <a:pt x="12671" y="19443"/>
                    <a:pt x="12653" y="19417"/>
                    <a:pt x="12653" y="19373"/>
                  </a:cubicBezTo>
                  <a:cubicBezTo>
                    <a:pt x="12627" y="19355"/>
                    <a:pt x="12591" y="19381"/>
                    <a:pt x="12609" y="19408"/>
                  </a:cubicBezTo>
                  <a:cubicBezTo>
                    <a:pt x="12530" y="19425"/>
                    <a:pt x="12547" y="19284"/>
                    <a:pt x="12609" y="19267"/>
                  </a:cubicBezTo>
                  <a:cubicBezTo>
                    <a:pt x="12450" y="19063"/>
                    <a:pt x="12415" y="18860"/>
                    <a:pt x="12300" y="18675"/>
                  </a:cubicBezTo>
                  <a:cubicBezTo>
                    <a:pt x="12309" y="18604"/>
                    <a:pt x="12291" y="18516"/>
                    <a:pt x="12353" y="18481"/>
                  </a:cubicBezTo>
                  <a:close/>
                  <a:moveTo>
                    <a:pt x="21483" y="24026"/>
                  </a:moveTo>
                  <a:cubicBezTo>
                    <a:pt x="21518" y="23849"/>
                    <a:pt x="21633" y="24326"/>
                    <a:pt x="21615" y="24450"/>
                  </a:cubicBezTo>
                  <a:cubicBezTo>
                    <a:pt x="21536" y="24450"/>
                    <a:pt x="21562" y="24026"/>
                    <a:pt x="21483" y="24026"/>
                  </a:cubicBezTo>
                  <a:close/>
                  <a:moveTo>
                    <a:pt x="20953" y="24776"/>
                  </a:moveTo>
                  <a:cubicBezTo>
                    <a:pt x="20944" y="24697"/>
                    <a:pt x="20989" y="24600"/>
                    <a:pt x="20953" y="24511"/>
                  </a:cubicBezTo>
                  <a:cubicBezTo>
                    <a:pt x="21006" y="24485"/>
                    <a:pt x="21006" y="24564"/>
                    <a:pt x="21006" y="24635"/>
                  </a:cubicBezTo>
                  <a:cubicBezTo>
                    <a:pt x="20997" y="24715"/>
                    <a:pt x="20980" y="24794"/>
                    <a:pt x="20980" y="24776"/>
                  </a:cubicBezTo>
                  <a:cubicBezTo>
                    <a:pt x="20980" y="24812"/>
                    <a:pt x="21042" y="24979"/>
                    <a:pt x="21077" y="25121"/>
                  </a:cubicBezTo>
                  <a:cubicBezTo>
                    <a:pt x="21103" y="25244"/>
                    <a:pt x="21094" y="25359"/>
                    <a:pt x="21147" y="25465"/>
                  </a:cubicBezTo>
                  <a:cubicBezTo>
                    <a:pt x="21103" y="25483"/>
                    <a:pt x="21112" y="25553"/>
                    <a:pt x="21139" y="25650"/>
                  </a:cubicBezTo>
                  <a:cubicBezTo>
                    <a:pt x="21033" y="25527"/>
                    <a:pt x="21086" y="25333"/>
                    <a:pt x="21050" y="25121"/>
                  </a:cubicBezTo>
                  <a:cubicBezTo>
                    <a:pt x="21024" y="24988"/>
                    <a:pt x="20962" y="24891"/>
                    <a:pt x="20953" y="24776"/>
                  </a:cubicBezTo>
                  <a:close/>
                  <a:moveTo>
                    <a:pt x="21359" y="24238"/>
                  </a:moveTo>
                  <a:cubicBezTo>
                    <a:pt x="21289" y="24300"/>
                    <a:pt x="21298" y="24079"/>
                    <a:pt x="21218" y="24185"/>
                  </a:cubicBezTo>
                  <a:cubicBezTo>
                    <a:pt x="21200" y="24105"/>
                    <a:pt x="21209" y="24052"/>
                    <a:pt x="21236" y="24017"/>
                  </a:cubicBezTo>
                  <a:cubicBezTo>
                    <a:pt x="21280" y="24096"/>
                    <a:pt x="21351" y="24035"/>
                    <a:pt x="21359" y="24238"/>
                  </a:cubicBezTo>
                  <a:close/>
                  <a:moveTo>
                    <a:pt x="21236" y="24017"/>
                  </a:moveTo>
                  <a:cubicBezTo>
                    <a:pt x="21209" y="23876"/>
                    <a:pt x="21094" y="24149"/>
                    <a:pt x="21086" y="23929"/>
                  </a:cubicBezTo>
                  <a:cubicBezTo>
                    <a:pt x="21130" y="23840"/>
                    <a:pt x="21218" y="24026"/>
                    <a:pt x="21200" y="23867"/>
                  </a:cubicBezTo>
                  <a:cubicBezTo>
                    <a:pt x="21262" y="23858"/>
                    <a:pt x="21298" y="23973"/>
                    <a:pt x="21236" y="24017"/>
                  </a:cubicBezTo>
                  <a:close/>
                  <a:moveTo>
                    <a:pt x="20874" y="24361"/>
                  </a:moveTo>
                  <a:cubicBezTo>
                    <a:pt x="20900" y="24485"/>
                    <a:pt x="20821" y="24547"/>
                    <a:pt x="20891" y="24617"/>
                  </a:cubicBezTo>
                  <a:cubicBezTo>
                    <a:pt x="20891" y="24750"/>
                    <a:pt x="20715" y="24326"/>
                    <a:pt x="20874" y="24361"/>
                  </a:cubicBezTo>
                  <a:close/>
                  <a:moveTo>
                    <a:pt x="15108" y="20291"/>
                  </a:moveTo>
                  <a:cubicBezTo>
                    <a:pt x="15284" y="20335"/>
                    <a:pt x="15258" y="20379"/>
                    <a:pt x="15399" y="20388"/>
                  </a:cubicBezTo>
                  <a:cubicBezTo>
                    <a:pt x="15355" y="20529"/>
                    <a:pt x="15161" y="20273"/>
                    <a:pt x="15143" y="20441"/>
                  </a:cubicBezTo>
                  <a:cubicBezTo>
                    <a:pt x="14993" y="20414"/>
                    <a:pt x="15108" y="20344"/>
                    <a:pt x="15108" y="20291"/>
                  </a:cubicBezTo>
                  <a:close/>
                  <a:moveTo>
                    <a:pt x="19744" y="21801"/>
                  </a:moveTo>
                  <a:cubicBezTo>
                    <a:pt x="19805" y="21801"/>
                    <a:pt x="19867" y="21810"/>
                    <a:pt x="19938" y="21836"/>
                  </a:cubicBezTo>
                  <a:cubicBezTo>
                    <a:pt x="20044" y="21862"/>
                    <a:pt x="20141" y="21898"/>
                    <a:pt x="20238" y="21942"/>
                  </a:cubicBezTo>
                  <a:cubicBezTo>
                    <a:pt x="20441" y="22021"/>
                    <a:pt x="20635" y="22110"/>
                    <a:pt x="20803" y="22180"/>
                  </a:cubicBezTo>
                  <a:cubicBezTo>
                    <a:pt x="21077" y="22286"/>
                    <a:pt x="21280" y="22313"/>
                    <a:pt x="21404" y="22472"/>
                  </a:cubicBezTo>
                  <a:cubicBezTo>
                    <a:pt x="21386" y="22498"/>
                    <a:pt x="21333" y="22463"/>
                    <a:pt x="21262" y="22419"/>
                  </a:cubicBezTo>
                  <a:cubicBezTo>
                    <a:pt x="21192" y="22375"/>
                    <a:pt x="21112" y="22322"/>
                    <a:pt x="21042" y="22295"/>
                  </a:cubicBezTo>
                  <a:cubicBezTo>
                    <a:pt x="20927" y="22242"/>
                    <a:pt x="20812" y="22233"/>
                    <a:pt x="20715" y="22198"/>
                  </a:cubicBezTo>
                  <a:cubicBezTo>
                    <a:pt x="20618" y="22163"/>
                    <a:pt x="20635" y="22136"/>
                    <a:pt x="20609" y="22127"/>
                  </a:cubicBezTo>
                  <a:cubicBezTo>
                    <a:pt x="20538" y="22092"/>
                    <a:pt x="20326" y="22092"/>
                    <a:pt x="20300" y="21986"/>
                  </a:cubicBezTo>
                  <a:cubicBezTo>
                    <a:pt x="19955" y="21924"/>
                    <a:pt x="19929" y="21915"/>
                    <a:pt x="19744" y="21801"/>
                  </a:cubicBezTo>
                  <a:close/>
                  <a:moveTo>
                    <a:pt x="21147" y="24971"/>
                  </a:moveTo>
                  <a:cubicBezTo>
                    <a:pt x="21103" y="24935"/>
                    <a:pt x="21086" y="24838"/>
                    <a:pt x="21059" y="24759"/>
                  </a:cubicBezTo>
                  <a:cubicBezTo>
                    <a:pt x="21139" y="24715"/>
                    <a:pt x="21174" y="24891"/>
                    <a:pt x="21147" y="24971"/>
                  </a:cubicBezTo>
                  <a:close/>
                  <a:moveTo>
                    <a:pt x="21607" y="25324"/>
                  </a:moveTo>
                  <a:cubicBezTo>
                    <a:pt x="21589" y="25394"/>
                    <a:pt x="21589" y="25500"/>
                    <a:pt x="21589" y="25589"/>
                  </a:cubicBezTo>
                  <a:cubicBezTo>
                    <a:pt x="21359" y="25509"/>
                    <a:pt x="21368" y="25094"/>
                    <a:pt x="21306" y="24803"/>
                  </a:cubicBezTo>
                  <a:cubicBezTo>
                    <a:pt x="21289" y="24759"/>
                    <a:pt x="21253" y="24776"/>
                    <a:pt x="21218" y="24776"/>
                  </a:cubicBezTo>
                  <a:cubicBezTo>
                    <a:pt x="21236" y="24741"/>
                    <a:pt x="21245" y="24706"/>
                    <a:pt x="21245" y="24679"/>
                  </a:cubicBezTo>
                  <a:cubicBezTo>
                    <a:pt x="21236" y="24644"/>
                    <a:pt x="21227" y="24609"/>
                    <a:pt x="21218" y="24582"/>
                  </a:cubicBezTo>
                  <a:cubicBezTo>
                    <a:pt x="21183" y="24511"/>
                    <a:pt x="21139" y="24450"/>
                    <a:pt x="21112" y="24370"/>
                  </a:cubicBezTo>
                  <a:cubicBezTo>
                    <a:pt x="21077" y="24229"/>
                    <a:pt x="21165" y="24220"/>
                    <a:pt x="21147" y="24105"/>
                  </a:cubicBezTo>
                  <a:cubicBezTo>
                    <a:pt x="21192" y="24167"/>
                    <a:pt x="21200" y="24264"/>
                    <a:pt x="21209" y="24352"/>
                  </a:cubicBezTo>
                  <a:cubicBezTo>
                    <a:pt x="21218" y="24450"/>
                    <a:pt x="21218" y="24538"/>
                    <a:pt x="21271" y="24626"/>
                  </a:cubicBezTo>
                  <a:cubicBezTo>
                    <a:pt x="21324" y="24706"/>
                    <a:pt x="21412" y="24688"/>
                    <a:pt x="21439" y="24820"/>
                  </a:cubicBezTo>
                  <a:cubicBezTo>
                    <a:pt x="21404" y="24847"/>
                    <a:pt x="21386" y="24794"/>
                    <a:pt x="21359" y="24794"/>
                  </a:cubicBezTo>
                  <a:cubicBezTo>
                    <a:pt x="21448" y="25041"/>
                    <a:pt x="21395" y="25368"/>
                    <a:pt x="21607" y="25324"/>
                  </a:cubicBezTo>
                  <a:close/>
                  <a:moveTo>
                    <a:pt x="22013" y="24432"/>
                  </a:moveTo>
                  <a:cubicBezTo>
                    <a:pt x="22048" y="24441"/>
                    <a:pt x="22075" y="24467"/>
                    <a:pt x="22092" y="24503"/>
                  </a:cubicBezTo>
                  <a:cubicBezTo>
                    <a:pt x="22119" y="24520"/>
                    <a:pt x="22128" y="24547"/>
                    <a:pt x="22145" y="24582"/>
                  </a:cubicBezTo>
                  <a:cubicBezTo>
                    <a:pt x="22163" y="24644"/>
                    <a:pt x="22172" y="24732"/>
                    <a:pt x="22172" y="24820"/>
                  </a:cubicBezTo>
                  <a:cubicBezTo>
                    <a:pt x="22234" y="24856"/>
                    <a:pt x="22348" y="25147"/>
                    <a:pt x="22216" y="25147"/>
                  </a:cubicBezTo>
                  <a:cubicBezTo>
                    <a:pt x="22189" y="25032"/>
                    <a:pt x="22145" y="24900"/>
                    <a:pt x="22101" y="24776"/>
                  </a:cubicBezTo>
                  <a:cubicBezTo>
                    <a:pt x="22075" y="24715"/>
                    <a:pt x="22057" y="24653"/>
                    <a:pt x="22048" y="24600"/>
                  </a:cubicBezTo>
                  <a:cubicBezTo>
                    <a:pt x="22039" y="24573"/>
                    <a:pt x="22030" y="24547"/>
                    <a:pt x="22030" y="24529"/>
                  </a:cubicBezTo>
                  <a:cubicBezTo>
                    <a:pt x="22022" y="24503"/>
                    <a:pt x="22022" y="24458"/>
                    <a:pt x="22013" y="24432"/>
                  </a:cubicBezTo>
                  <a:close/>
                  <a:moveTo>
                    <a:pt x="26975" y="12847"/>
                  </a:moveTo>
                  <a:cubicBezTo>
                    <a:pt x="26922" y="12627"/>
                    <a:pt x="26957" y="12282"/>
                    <a:pt x="26922" y="12044"/>
                  </a:cubicBezTo>
                  <a:cubicBezTo>
                    <a:pt x="26993" y="12265"/>
                    <a:pt x="26993" y="12591"/>
                    <a:pt x="26975" y="12847"/>
                  </a:cubicBezTo>
                  <a:close/>
                  <a:moveTo>
                    <a:pt x="10004" y="14119"/>
                  </a:moveTo>
                  <a:cubicBezTo>
                    <a:pt x="10093" y="14119"/>
                    <a:pt x="10075" y="14234"/>
                    <a:pt x="10075" y="14313"/>
                  </a:cubicBezTo>
                  <a:cubicBezTo>
                    <a:pt x="9987" y="14313"/>
                    <a:pt x="10013" y="14198"/>
                    <a:pt x="10004" y="14119"/>
                  </a:cubicBezTo>
                  <a:close/>
                  <a:moveTo>
                    <a:pt x="10190" y="14331"/>
                  </a:moveTo>
                  <a:cubicBezTo>
                    <a:pt x="10163" y="14225"/>
                    <a:pt x="10146" y="14119"/>
                    <a:pt x="10110" y="14022"/>
                  </a:cubicBezTo>
                  <a:cubicBezTo>
                    <a:pt x="10146" y="14004"/>
                    <a:pt x="10190" y="14075"/>
                    <a:pt x="10216" y="14163"/>
                  </a:cubicBezTo>
                  <a:cubicBezTo>
                    <a:pt x="10234" y="14242"/>
                    <a:pt x="10243" y="14331"/>
                    <a:pt x="10190" y="14331"/>
                  </a:cubicBezTo>
                  <a:close/>
                  <a:moveTo>
                    <a:pt x="9925" y="14348"/>
                  </a:moveTo>
                  <a:cubicBezTo>
                    <a:pt x="9837" y="14340"/>
                    <a:pt x="9872" y="14269"/>
                    <a:pt x="9863" y="14189"/>
                  </a:cubicBezTo>
                  <a:cubicBezTo>
                    <a:pt x="9925" y="14172"/>
                    <a:pt x="9951" y="14295"/>
                    <a:pt x="9925" y="14348"/>
                  </a:cubicBezTo>
                  <a:close/>
                  <a:moveTo>
                    <a:pt x="9077" y="12309"/>
                  </a:moveTo>
                  <a:cubicBezTo>
                    <a:pt x="9015" y="12335"/>
                    <a:pt x="8927" y="12159"/>
                    <a:pt x="8856" y="12097"/>
                  </a:cubicBezTo>
                  <a:cubicBezTo>
                    <a:pt x="8962" y="12061"/>
                    <a:pt x="8989" y="12220"/>
                    <a:pt x="9077" y="12309"/>
                  </a:cubicBezTo>
                  <a:close/>
                  <a:moveTo>
                    <a:pt x="9704" y="14454"/>
                  </a:moveTo>
                  <a:cubicBezTo>
                    <a:pt x="9784" y="14675"/>
                    <a:pt x="9739" y="14799"/>
                    <a:pt x="9775" y="14993"/>
                  </a:cubicBezTo>
                  <a:cubicBezTo>
                    <a:pt x="9669" y="14940"/>
                    <a:pt x="9775" y="15152"/>
                    <a:pt x="9669" y="15099"/>
                  </a:cubicBezTo>
                  <a:cubicBezTo>
                    <a:pt x="9686" y="15046"/>
                    <a:pt x="9686" y="14984"/>
                    <a:pt x="9678" y="14931"/>
                  </a:cubicBezTo>
                  <a:cubicBezTo>
                    <a:pt x="9678" y="14887"/>
                    <a:pt x="9669" y="14834"/>
                    <a:pt x="9678" y="14790"/>
                  </a:cubicBezTo>
                  <a:cubicBezTo>
                    <a:pt x="9678" y="14781"/>
                    <a:pt x="9722" y="14790"/>
                    <a:pt x="9731" y="14781"/>
                  </a:cubicBezTo>
                  <a:cubicBezTo>
                    <a:pt x="9748" y="14755"/>
                    <a:pt x="9695" y="14657"/>
                    <a:pt x="9704" y="14622"/>
                  </a:cubicBezTo>
                  <a:cubicBezTo>
                    <a:pt x="9678" y="14569"/>
                    <a:pt x="9669" y="14631"/>
                    <a:pt x="9598" y="14604"/>
                  </a:cubicBezTo>
                  <a:cubicBezTo>
                    <a:pt x="9633" y="14560"/>
                    <a:pt x="9625" y="14516"/>
                    <a:pt x="9616" y="14472"/>
                  </a:cubicBezTo>
                  <a:cubicBezTo>
                    <a:pt x="9598" y="14428"/>
                    <a:pt x="9580" y="14384"/>
                    <a:pt x="9589" y="14322"/>
                  </a:cubicBezTo>
                  <a:cubicBezTo>
                    <a:pt x="9580" y="14295"/>
                    <a:pt x="9563" y="14313"/>
                    <a:pt x="9563" y="14331"/>
                  </a:cubicBezTo>
                  <a:cubicBezTo>
                    <a:pt x="9483" y="14322"/>
                    <a:pt x="9572" y="14251"/>
                    <a:pt x="9563" y="14216"/>
                  </a:cubicBezTo>
                  <a:cubicBezTo>
                    <a:pt x="9616" y="14181"/>
                    <a:pt x="9678" y="14366"/>
                    <a:pt x="9686" y="14269"/>
                  </a:cubicBezTo>
                  <a:cubicBezTo>
                    <a:pt x="9766" y="14313"/>
                    <a:pt x="9686" y="14428"/>
                    <a:pt x="9607" y="14384"/>
                  </a:cubicBezTo>
                  <a:cubicBezTo>
                    <a:pt x="9642" y="14401"/>
                    <a:pt x="9633" y="14490"/>
                    <a:pt x="9704" y="14454"/>
                  </a:cubicBezTo>
                  <a:close/>
                  <a:moveTo>
                    <a:pt x="10340" y="15117"/>
                  </a:moveTo>
                  <a:cubicBezTo>
                    <a:pt x="10243" y="15090"/>
                    <a:pt x="10278" y="14834"/>
                    <a:pt x="10252" y="14693"/>
                  </a:cubicBezTo>
                  <a:cubicBezTo>
                    <a:pt x="10313" y="14728"/>
                    <a:pt x="10313" y="14799"/>
                    <a:pt x="10313" y="14869"/>
                  </a:cubicBezTo>
                  <a:cubicBezTo>
                    <a:pt x="10304" y="14949"/>
                    <a:pt x="10304" y="15037"/>
                    <a:pt x="10340" y="15117"/>
                  </a:cubicBezTo>
                  <a:close/>
                  <a:moveTo>
                    <a:pt x="8335" y="12017"/>
                  </a:moveTo>
                  <a:cubicBezTo>
                    <a:pt x="8388" y="11982"/>
                    <a:pt x="8353" y="11911"/>
                    <a:pt x="8327" y="11850"/>
                  </a:cubicBezTo>
                  <a:cubicBezTo>
                    <a:pt x="8282" y="11832"/>
                    <a:pt x="8247" y="11832"/>
                    <a:pt x="8212" y="11841"/>
                  </a:cubicBezTo>
                  <a:cubicBezTo>
                    <a:pt x="8150" y="11752"/>
                    <a:pt x="8132" y="11691"/>
                    <a:pt x="8026" y="11593"/>
                  </a:cubicBezTo>
                  <a:cubicBezTo>
                    <a:pt x="8150" y="11629"/>
                    <a:pt x="8106" y="11549"/>
                    <a:pt x="8212" y="11602"/>
                  </a:cubicBezTo>
                  <a:cubicBezTo>
                    <a:pt x="8300" y="11761"/>
                    <a:pt x="8185" y="11620"/>
                    <a:pt x="8132" y="11673"/>
                  </a:cubicBezTo>
                  <a:cubicBezTo>
                    <a:pt x="8247" y="11779"/>
                    <a:pt x="8327" y="11708"/>
                    <a:pt x="8459" y="11920"/>
                  </a:cubicBezTo>
                  <a:cubicBezTo>
                    <a:pt x="8335" y="12000"/>
                    <a:pt x="8459" y="12026"/>
                    <a:pt x="8565" y="12167"/>
                  </a:cubicBezTo>
                  <a:cubicBezTo>
                    <a:pt x="8477" y="12238"/>
                    <a:pt x="8362" y="12132"/>
                    <a:pt x="8238" y="11991"/>
                  </a:cubicBezTo>
                  <a:cubicBezTo>
                    <a:pt x="8256" y="11947"/>
                    <a:pt x="8291" y="11982"/>
                    <a:pt x="8335" y="12017"/>
                  </a:cubicBezTo>
                  <a:close/>
                  <a:moveTo>
                    <a:pt x="9934" y="15019"/>
                  </a:moveTo>
                  <a:cubicBezTo>
                    <a:pt x="9987" y="15055"/>
                    <a:pt x="9916" y="15223"/>
                    <a:pt x="9942" y="15364"/>
                  </a:cubicBezTo>
                  <a:cubicBezTo>
                    <a:pt x="9863" y="15346"/>
                    <a:pt x="9925" y="15108"/>
                    <a:pt x="9934" y="15019"/>
                  </a:cubicBezTo>
                  <a:close/>
                  <a:moveTo>
                    <a:pt x="9527" y="14710"/>
                  </a:moveTo>
                  <a:cubicBezTo>
                    <a:pt x="9474" y="14719"/>
                    <a:pt x="9501" y="14596"/>
                    <a:pt x="9483" y="14560"/>
                  </a:cubicBezTo>
                  <a:cubicBezTo>
                    <a:pt x="9580" y="14551"/>
                    <a:pt x="9572" y="14649"/>
                    <a:pt x="9527" y="14710"/>
                  </a:cubicBezTo>
                  <a:close/>
                  <a:moveTo>
                    <a:pt x="7744" y="11435"/>
                  </a:moveTo>
                  <a:cubicBezTo>
                    <a:pt x="7673" y="11399"/>
                    <a:pt x="7603" y="11408"/>
                    <a:pt x="7514" y="11293"/>
                  </a:cubicBezTo>
                  <a:cubicBezTo>
                    <a:pt x="7567" y="11240"/>
                    <a:pt x="7664" y="11364"/>
                    <a:pt x="7744" y="11435"/>
                  </a:cubicBezTo>
                  <a:close/>
                  <a:moveTo>
                    <a:pt x="6949" y="10543"/>
                  </a:moveTo>
                  <a:cubicBezTo>
                    <a:pt x="6967" y="10578"/>
                    <a:pt x="6984" y="10613"/>
                    <a:pt x="7020" y="10658"/>
                  </a:cubicBezTo>
                  <a:cubicBezTo>
                    <a:pt x="6949" y="10622"/>
                    <a:pt x="6879" y="10640"/>
                    <a:pt x="6790" y="10534"/>
                  </a:cubicBezTo>
                  <a:cubicBezTo>
                    <a:pt x="6834" y="10499"/>
                    <a:pt x="6905" y="10578"/>
                    <a:pt x="6949" y="10543"/>
                  </a:cubicBezTo>
                  <a:close/>
                  <a:moveTo>
                    <a:pt x="10340" y="15275"/>
                  </a:moveTo>
                  <a:cubicBezTo>
                    <a:pt x="10340" y="15841"/>
                    <a:pt x="10340" y="16000"/>
                    <a:pt x="10296" y="16600"/>
                  </a:cubicBezTo>
                  <a:cubicBezTo>
                    <a:pt x="10252" y="16741"/>
                    <a:pt x="10278" y="16441"/>
                    <a:pt x="10278" y="16335"/>
                  </a:cubicBezTo>
                  <a:cubicBezTo>
                    <a:pt x="10278" y="16008"/>
                    <a:pt x="10304" y="15514"/>
                    <a:pt x="10287" y="15196"/>
                  </a:cubicBezTo>
                  <a:cubicBezTo>
                    <a:pt x="10331" y="15178"/>
                    <a:pt x="10340" y="15231"/>
                    <a:pt x="10340" y="15275"/>
                  </a:cubicBezTo>
                  <a:close/>
                  <a:moveTo>
                    <a:pt x="5660" y="9466"/>
                  </a:moveTo>
                  <a:cubicBezTo>
                    <a:pt x="5510" y="9360"/>
                    <a:pt x="5572" y="9315"/>
                    <a:pt x="5642" y="9289"/>
                  </a:cubicBezTo>
                  <a:cubicBezTo>
                    <a:pt x="5748" y="9360"/>
                    <a:pt x="5660" y="9404"/>
                    <a:pt x="5660" y="9466"/>
                  </a:cubicBezTo>
                  <a:close/>
                  <a:moveTo>
                    <a:pt x="3903" y="8521"/>
                  </a:moveTo>
                  <a:cubicBezTo>
                    <a:pt x="3806" y="8459"/>
                    <a:pt x="3753" y="8397"/>
                    <a:pt x="3815" y="8344"/>
                  </a:cubicBezTo>
                  <a:cubicBezTo>
                    <a:pt x="3912" y="8415"/>
                    <a:pt x="3965" y="8477"/>
                    <a:pt x="3903" y="8521"/>
                  </a:cubicBezTo>
                  <a:close/>
                  <a:moveTo>
                    <a:pt x="5280" y="9536"/>
                  </a:moveTo>
                  <a:cubicBezTo>
                    <a:pt x="5060" y="9421"/>
                    <a:pt x="4821" y="9209"/>
                    <a:pt x="4618" y="8998"/>
                  </a:cubicBezTo>
                  <a:cubicBezTo>
                    <a:pt x="4512" y="8900"/>
                    <a:pt x="4486" y="8998"/>
                    <a:pt x="4371" y="8874"/>
                  </a:cubicBezTo>
                  <a:cubicBezTo>
                    <a:pt x="4397" y="8865"/>
                    <a:pt x="4424" y="8883"/>
                    <a:pt x="4441" y="8865"/>
                  </a:cubicBezTo>
                  <a:cubicBezTo>
                    <a:pt x="4265" y="8697"/>
                    <a:pt x="4159" y="8689"/>
                    <a:pt x="4018" y="8609"/>
                  </a:cubicBezTo>
                  <a:cubicBezTo>
                    <a:pt x="4141" y="8538"/>
                    <a:pt x="4000" y="8432"/>
                    <a:pt x="3929" y="8344"/>
                  </a:cubicBezTo>
                  <a:cubicBezTo>
                    <a:pt x="4097" y="8309"/>
                    <a:pt x="4265" y="8591"/>
                    <a:pt x="4300" y="8689"/>
                  </a:cubicBezTo>
                  <a:cubicBezTo>
                    <a:pt x="4380" y="8627"/>
                    <a:pt x="4609" y="8671"/>
                    <a:pt x="4680" y="8777"/>
                  </a:cubicBezTo>
                  <a:cubicBezTo>
                    <a:pt x="4653" y="8847"/>
                    <a:pt x="4530" y="8697"/>
                    <a:pt x="4486" y="8733"/>
                  </a:cubicBezTo>
                  <a:cubicBezTo>
                    <a:pt x="4477" y="8821"/>
                    <a:pt x="4618" y="8812"/>
                    <a:pt x="4645" y="8821"/>
                  </a:cubicBezTo>
                  <a:cubicBezTo>
                    <a:pt x="4662" y="8865"/>
                    <a:pt x="4830" y="8918"/>
                    <a:pt x="4856" y="8971"/>
                  </a:cubicBezTo>
                  <a:cubicBezTo>
                    <a:pt x="4856" y="8980"/>
                    <a:pt x="4821" y="9015"/>
                    <a:pt x="4821" y="9015"/>
                  </a:cubicBezTo>
                  <a:cubicBezTo>
                    <a:pt x="4865" y="9051"/>
                    <a:pt x="4927" y="9042"/>
                    <a:pt x="4998" y="9077"/>
                  </a:cubicBezTo>
                  <a:cubicBezTo>
                    <a:pt x="5051" y="9112"/>
                    <a:pt x="5024" y="9139"/>
                    <a:pt x="5042" y="9156"/>
                  </a:cubicBezTo>
                  <a:cubicBezTo>
                    <a:pt x="5095" y="9192"/>
                    <a:pt x="5174" y="9174"/>
                    <a:pt x="5210" y="9280"/>
                  </a:cubicBezTo>
                  <a:cubicBezTo>
                    <a:pt x="5219" y="9307"/>
                    <a:pt x="5254" y="9333"/>
                    <a:pt x="5263" y="9360"/>
                  </a:cubicBezTo>
                  <a:cubicBezTo>
                    <a:pt x="5280" y="9413"/>
                    <a:pt x="5113" y="9404"/>
                    <a:pt x="5280" y="9536"/>
                  </a:cubicBezTo>
                  <a:close/>
                  <a:moveTo>
                    <a:pt x="5201" y="9368"/>
                  </a:moveTo>
                  <a:cubicBezTo>
                    <a:pt x="5033" y="9271"/>
                    <a:pt x="5015" y="9051"/>
                    <a:pt x="4892" y="9201"/>
                  </a:cubicBezTo>
                  <a:cubicBezTo>
                    <a:pt x="5007" y="9280"/>
                    <a:pt x="5139" y="9430"/>
                    <a:pt x="5201" y="9368"/>
                  </a:cubicBezTo>
                  <a:close/>
                  <a:moveTo>
                    <a:pt x="8159" y="11302"/>
                  </a:moveTo>
                  <a:cubicBezTo>
                    <a:pt x="8247" y="11267"/>
                    <a:pt x="8335" y="11435"/>
                    <a:pt x="8388" y="11514"/>
                  </a:cubicBezTo>
                  <a:cubicBezTo>
                    <a:pt x="8327" y="11541"/>
                    <a:pt x="8229" y="11364"/>
                    <a:pt x="8159" y="11302"/>
                  </a:cubicBezTo>
                  <a:close/>
                  <a:moveTo>
                    <a:pt x="8000" y="11329"/>
                  </a:moveTo>
                  <a:cubicBezTo>
                    <a:pt x="8106" y="11355"/>
                    <a:pt x="8247" y="11593"/>
                    <a:pt x="8371" y="11699"/>
                  </a:cubicBezTo>
                  <a:cubicBezTo>
                    <a:pt x="8265" y="11673"/>
                    <a:pt x="8124" y="11435"/>
                    <a:pt x="8000" y="11329"/>
                  </a:cubicBezTo>
                  <a:close/>
                  <a:moveTo>
                    <a:pt x="3664" y="7355"/>
                  </a:moveTo>
                  <a:cubicBezTo>
                    <a:pt x="3541" y="7364"/>
                    <a:pt x="3514" y="7249"/>
                    <a:pt x="3364" y="7134"/>
                  </a:cubicBezTo>
                  <a:cubicBezTo>
                    <a:pt x="3302" y="7020"/>
                    <a:pt x="3585" y="7302"/>
                    <a:pt x="3664" y="7355"/>
                  </a:cubicBezTo>
                  <a:close/>
                  <a:moveTo>
                    <a:pt x="4883" y="8300"/>
                  </a:moveTo>
                  <a:cubicBezTo>
                    <a:pt x="4733" y="8238"/>
                    <a:pt x="4565" y="8088"/>
                    <a:pt x="4371" y="7938"/>
                  </a:cubicBezTo>
                  <a:cubicBezTo>
                    <a:pt x="4203" y="7823"/>
                    <a:pt x="3629" y="7346"/>
                    <a:pt x="3956" y="7585"/>
                  </a:cubicBezTo>
                  <a:cubicBezTo>
                    <a:pt x="4203" y="7770"/>
                    <a:pt x="4627" y="8115"/>
                    <a:pt x="4883" y="8300"/>
                  </a:cubicBezTo>
                  <a:close/>
                  <a:moveTo>
                    <a:pt x="8433" y="1960"/>
                  </a:moveTo>
                  <a:cubicBezTo>
                    <a:pt x="8547" y="2075"/>
                    <a:pt x="8088" y="1951"/>
                    <a:pt x="7938" y="2004"/>
                  </a:cubicBezTo>
                  <a:cubicBezTo>
                    <a:pt x="8035" y="1943"/>
                    <a:pt x="8203" y="1898"/>
                    <a:pt x="8300" y="1987"/>
                  </a:cubicBezTo>
                  <a:cubicBezTo>
                    <a:pt x="8362" y="1987"/>
                    <a:pt x="8424" y="1987"/>
                    <a:pt x="8433" y="1960"/>
                  </a:cubicBezTo>
                  <a:close/>
                  <a:moveTo>
                    <a:pt x="9095" y="2049"/>
                  </a:moveTo>
                  <a:cubicBezTo>
                    <a:pt x="8936" y="2031"/>
                    <a:pt x="8777" y="2004"/>
                    <a:pt x="8565" y="2013"/>
                  </a:cubicBezTo>
                  <a:cubicBezTo>
                    <a:pt x="8680" y="1951"/>
                    <a:pt x="9077" y="1934"/>
                    <a:pt x="9095" y="2049"/>
                  </a:cubicBezTo>
                  <a:close/>
                  <a:moveTo>
                    <a:pt x="9395" y="2269"/>
                  </a:moveTo>
                  <a:cubicBezTo>
                    <a:pt x="9510" y="2269"/>
                    <a:pt x="9404" y="2358"/>
                    <a:pt x="9395" y="2375"/>
                  </a:cubicBezTo>
                  <a:cubicBezTo>
                    <a:pt x="9280" y="2375"/>
                    <a:pt x="9254" y="2331"/>
                    <a:pt x="9174" y="2313"/>
                  </a:cubicBezTo>
                  <a:cubicBezTo>
                    <a:pt x="9210" y="2243"/>
                    <a:pt x="9377" y="2375"/>
                    <a:pt x="9395" y="2269"/>
                  </a:cubicBezTo>
                  <a:close/>
                  <a:moveTo>
                    <a:pt x="10260" y="16971"/>
                  </a:moveTo>
                  <a:cubicBezTo>
                    <a:pt x="10304" y="17103"/>
                    <a:pt x="10304" y="17545"/>
                    <a:pt x="10278" y="17695"/>
                  </a:cubicBezTo>
                  <a:cubicBezTo>
                    <a:pt x="10190" y="17465"/>
                    <a:pt x="10260" y="17112"/>
                    <a:pt x="10260" y="16971"/>
                  </a:cubicBezTo>
                  <a:close/>
                  <a:moveTo>
                    <a:pt x="3947" y="8256"/>
                  </a:moveTo>
                  <a:cubicBezTo>
                    <a:pt x="3788" y="8424"/>
                    <a:pt x="3479" y="8185"/>
                    <a:pt x="3311" y="7920"/>
                  </a:cubicBezTo>
                  <a:cubicBezTo>
                    <a:pt x="3249" y="7885"/>
                    <a:pt x="3276" y="7956"/>
                    <a:pt x="3311" y="7991"/>
                  </a:cubicBezTo>
                  <a:cubicBezTo>
                    <a:pt x="3152" y="7964"/>
                    <a:pt x="3099" y="7761"/>
                    <a:pt x="3011" y="7673"/>
                  </a:cubicBezTo>
                  <a:cubicBezTo>
                    <a:pt x="2967" y="7638"/>
                    <a:pt x="2976" y="7682"/>
                    <a:pt x="2993" y="7691"/>
                  </a:cubicBezTo>
                  <a:cubicBezTo>
                    <a:pt x="2887" y="7647"/>
                    <a:pt x="2649" y="7426"/>
                    <a:pt x="2614" y="7311"/>
                  </a:cubicBezTo>
                  <a:cubicBezTo>
                    <a:pt x="2525" y="7293"/>
                    <a:pt x="2393" y="7126"/>
                    <a:pt x="2349" y="7214"/>
                  </a:cubicBezTo>
                  <a:cubicBezTo>
                    <a:pt x="2261" y="7020"/>
                    <a:pt x="2075" y="6887"/>
                    <a:pt x="1863" y="6675"/>
                  </a:cubicBezTo>
                  <a:cubicBezTo>
                    <a:pt x="1801" y="6561"/>
                    <a:pt x="1890" y="6499"/>
                    <a:pt x="1757" y="6349"/>
                  </a:cubicBezTo>
                  <a:cubicBezTo>
                    <a:pt x="1634" y="6287"/>
                    <a:pt x="1907" y="6614"/>
                    <a:pt x="1704" y="6534"/>
                  </a:cubicBezTo>
                  <a:cubicBezTo>
                    <a:pt x="1625" y="6455"/>
                    <a:pt x="1598" y="6402"/>
                    <a:pt x="1642" y="6375"/>
                  </a:cubicBezTo>
                  <a:cubicBezTo>
                    <a:pt x="1607" y="6340"/>
                    <a:pt x="1581" y="6304"/>
                    <a:pt x="1554" y="6269"/>
                  </a:cubicBezTo>
                  <a:cubicBezTo>
                    <a:pt x="1519" y="6225"/>
                    <a:pt x="1484" y="6181"/>
                    <a:pt x="1448" y="6137"/>
                  </a:cubicBezTo>
                  <a:cubicBezTo>
                    <a:pt x="1369" y="6040"/>
                    <a:pt x="1289" y="5916"/>
                    <a:pt x="1219" y="5801"/>
                  </a:cubicBezTo>
                  <a:cubicBezTo>
                    <a:pt x="1060" y="5580"/>
                    <a:pt x="936" y="5360"/>
                    <a:pt x="812" y="5218"/>
                  </a:cubicBezTo>
                  <a:cubicBezTo>
                    <a:pt x="733" y="5077"/>
                    <a:pt x="733" y="5006"/>
                    <a:pt x="795" y="5006"/>
                  </a:cubicBezTo>
                  <a:cubicBezTo>
                    <a:pt x="724" y="4971"/>
                    <a:pt x="636" y="4865"/>
                    <a:pt x="565" y="4724"/>
                  </a:cubicBezTo>
                  <a:cubicBezTo>
                    <a:pt x="530" y="4653"/>
                    <a:pt x="503" y="4574"/>
                    <a:pt x="468" y="4494"/>
                  </a:cubicBezTo>
                  <a:cubicBezTo>
                    <a:pt x="442" y="4415"/>
                    <a:pt x="415" y="4335"/>
                    <a:pt x="397" y="4256"/>
                  </a:cubicBezTo>
                  <a:cubicBezTo>
                    <a:pt x="309" y="4194"/>
                    <a:pt x="221" y="3903"/>
                    <a:pt x="150" y="3735"/>
                  </a:cubicBezTo>
                  <a:cubicBezTo>
                    <a:pt x="203" y="3709"/>
                    <a:pt x="230" y="3832"/>
                    <a:pt x="265" y="3929"/>
                  </a:cubicBezTo>
                  <a:cubicBezTo>
                    <a:pt x="283" y="3850"/>
                    <a:pt x="247" y="3753"/>
                    <a:pt x="203" y="3647"/>
                  </a:cubicBezTo>
                  <a:cubicBezTo>
                    <a:pt x="186" y="3594"/>
                    <a:pt x="168" y="3541"/>
                    <a:pt x="150" y="3497"/>
                  </a:cubicBezTo>
                  <a:cubicBezTo>
                    <a:pt x="141" y="3444"/>
                    <a:pt x="141" y="3399"/>
                    <a:pt x="150" y="3355"/>
                  </a:cubicBezTo>
                  <a:cubicBezTo>
                    <a:pt x="133" y="3285"/>
                    <a:pt x="115" y="3320"/>
                    <a:pt x="115" y="3355"/>
                  </a:cubicBezTo>
                  <a:cubicBezTo>
                    <a:pt x="0" y="3267"/>
                    <a:pt x="124" y="3249"/>
                    <a:pt x="115" y="3170"/>
                  </a:cubicBezTo>
                  <a:cubicBezTo>
                    <a:pt x="115" y="3170"/>
                    <a:pt x="106" y="3152"/>
                    <a:pt x="106" y="3126"/>
                  </a:cubicBezTo>
                  <a:cubicBezTo>
                    <a:pt x="97" y="3099"/>
                    <a:pt x="88" y="3064"/>
                    <a:pt x="88" y="3020"/>
                  </a:cubicBezTo>
                  <a:cubicBezTo>
                    <a:pt x="80" y="2949"/>
                    <a:pt x="71" y="2870"/>
                    <a:pt x="71" y="2852"/>
                  </a:cubicBezTo>
                  <a:cubicBezTo>
                    <a:pt x="71" y="2746"/>
                    <a:pt x="44" y="2631"/>
                    <a:pt x="44" y="2534"/>
                  </a:cubicBezTo>
                  <a:cubicBezTo>
                    <a:pt x="53" y="2464"/>
                    <a:pt x="97" y="2375"/>
                    <a:pt x="97" y="2375"/>
                  </a:cubicBezTo>
                  <a:cubicBezTo>
                    <a:pt x="97" y="2340"/>
                    <a:pt x="80" y="2296"/>
                    <a:pt x="62" y="2243"/>
                  </a:cubicBezTo>
                  <a:cubicBezTo>
                    <a:pt x="44" y="2199"/>
                    <a:pt x="27" y="2146"/>
                    <a:pt x="27" y="2093"/>
                  </a:cubicBezTo>
                  <a:cubicBezTo>
                    <a:pt x="18" y="1996"/>
                    <a:pt x="62" y="1996"/>
                    <a:pt x="62" y="1925"/>
                  </a:cubicBezTo>
                  <a:cubicBezTo>
                    <a:pt x="62" y="1872"/>
                    <a:pt x="35" y="1845"/>
                    <a:pt x="44" y="1792"/>
                  </a:cubicBezTo>
                  <a:cubicBezTo>
                    <a:pt x="80" y="1554"/>
                    <a:pt x="150" y="1430"/>
                    <a:pt x="133" y="1254"/>
                  </a:cubicBezTo>
                  <a:cubicBezTo>
                    <a:pt x="133" y="1236"/>
                    <a:pt x="97" y="1333"/>
                    <a:pt x="88" y="1395"/>
                  </a:cubicBezTo>
                  <a:cubicBezTo>
                    <a:pt x="88" y="1245"/>
                    <a:pt x="115" y="1104"/>
                    <a:pt x="141" y="971"/>
                  </a:cubicBezTo>
                  <a:cubicBezTo>
                    <a:pt x="159" y="901"/>
                    <a:pt x="177" y="839"/>
                    <a:pt x="194" y="768"/>
                  </a:cubicBezTo>
                  <a:cubicBezTo>
                    <a:pt x="203" y="742"/>
                    <a:pt x="212" y="706"/>
                    <a:pt x="221" y="671"/>
                  </a:cubicBezTo>
                  <a:lnTo>
                    <a:pt x="221" y="645"/>
                  </a:lnTo>
                  <a:lnTo>
                    <a:pt x="230" y="636"/>
                  </a:lnTo>
                  <a:lnTo>
                    <a:pt x="230" y="627"/>
                  </a:lnTo>
                  <a:lnTo>
                    <a:pt x="230" y="627"/>
                  </a:lnTo>
                  <a:lnTo>
                    <a:pt x="283" y="618"/>
                  </a:lnTo>
                  <a:cubicBezTo>
                    <a:pt x="371" y="600"/>
                    <a:pt x="433" y="565"/>
                    <a:pt x="539" y="539"/>
                  </a:cubicBezTo>
                  <a:cubicBezTo>
                    <a:pt x="574" y="539"/>
                    <a:pt x="689" y="539"/>
                    <a:pt x="786" y="512"/>
                  </a:cubicBezTo>
                  <a:cubicBezTo>
                    <a:pt x="857" y="494"/>
                    <a:pt x="759" y="477"/>
                    <a:pt x="795" y="459"/>
                  </a:cubicBezTo>
                  <a:cubicBezTo>
                    <a:pt x="874" y="415"/>
                    <a:pt x="1104" y="415"/>
                    <a:pt x="1192" y="371"/>
                  </a:cubicBezTo>
                  <a:cubicBezTo>
                    <a:pt x="1210" y="415"/>
                    <a:pt x="1139" y="450"/>
                    <a:pt x="1007" y="468"/>
                  </a:cubicBezTo>
                  <a:cubicBezTo>
                    <a:pt x="1263" y="459"/>
                    <a:pt x="1007" y="565"/>
                    <a:pt x="1183" y="592"/>
                  </a:cubicBezTo>
                  <a:cubicBezTo>
                    <a:pt x="1219" y="583"/>
                    <a:pt x="1219" y="556"/>
                    <a:pt x="1272" y="547"/>
                  </a:cubicBezTo>
                  <a:cubicBezTo>
                    <a:pt x="1422" y="503"/>
                    <a:pt x="1174" y="512"/>
                    <a:pt x="1192" y="459"/>
                  </a:cubicBezTo>
                  <a:cubicBezTo>
                    <a:pt x="1201" y="406"/>
                    <a:pt x="1325" y="442"/>
                    <a:pt x="1413" y="406"/>
                  </a:cubicBezTo>
                  <a:cubicBezTo>
                    <a:pt x="1439" y="406"/>
                    <a:pt x="1536" y="327"/>
                    <a:pt x="1545" y="327"/>
                  </a:cubicBezTo>
                  <a:cubicBezTo>
                    <a:pt x="1572" y="318"/>
                    <a:pt x="1854" y="353"/>
                    <a:pt x="1757" y="256"/>
                  </a:cubicBezTo>
                  <a:cubicBezTo>
                    <a:pt x="1872" y="212"/>
                    <a:pt x="1863" y="283"/>
                    <a:pt x="1960" y="265"/>
                  </a:cubicBezTo>
                  <a:cubicBezTo>
                    <a:pt x="2057" y="256"/>
                    <a:pt x="2049" y="221"/>
                    <a:pt x="2040" y="194"/>
                  </a:cubicBezTo>
                  <a:cubicBezTo>
                    <a:pt x="2384" y="256"/>
                    <a:pt x="2614" y="274"/>
                    <a:pt x="2914" y="203"/>
                  </a:cubicBezTo>
                  <a:cubicBezTo>
                    <a:pt x="3108" y="238"/>
                    <a:pt x="3258" y="283"/>
                    <a:pt x="3506" y="291"/>
                  </a:cubicBezTo>
                  <a:cubicBezTo>
                    <a:pt x="3523" y="247"/>
                    <a:pt x="3444" y="238"/>
                    <a:pt x="3347" y="238"/>
                  </a:cubicBezTo>
                  <a:cubicBezTo>
                    <a:pt x="3461" y="194"/>
                    <a:pt x="3611" y="247"/>
                    <a:pt x="3850" y="212"/>
                  </a:cubicBezTo>
                  <a:cubicBezTo>
                    <a:pt x="3982" y="212"/>
                    <a:pt x="3885" y="124"/>
                    <a:pt x="3991" y="115"/>
                  </a:cubicBezTo>
                  <a:cubicBezTo>
                    <a:pt x="4106" y="132"/>
                    <a:pt x="4185" y="115"/>
                    <a:pt x="4247" y="97"/>
                  </a:cubicBezTo>
                  <a:cubicBezTo>
                    <a:pt x="4283" y="79"/>
                    <a:pt x="4318" y="71"/>
                    <a:pt x="4344" y="62"/>
                  </a:cubicBezTo>
                  <a:cubicBezTo>
                    <a:pt x="4362" y="53"/>
                    <a:pt x="4371" y="53"/>
                    <a:pt x="4389" y="44"/>
                  </a:cubicBezTo>
                  <a:cubicBezTo>
                    <a:pt x="4406" y="44"/>
                    <a:pt x="4406" y="35"/>
                    <a:pt x="4424" y="35"/>
                  </a:cubicBezTo>
                  <a:cubicBezTo>
                    <a:pt x="4459" y="27"/>
                    <a:pt x="4565" y="53"/>
                    <a:pt x="4645" y="44"/>
                  </a:cubicBezTo>
                  <a:cubicBezTo>
                    <a:pt x="4962" y="0"/>
                    <a:pt x="5572" y="44"/>
                    <a:pt x="6057" y="62"/>
                  </a:cubicBezTo>
                  <a:cubicBezTo>
                    <a:pt x="6154" y="62"/>
                    <a:pt x="6313" y="0"/>
                    <a:pt x="6366" y="97"/>
                  </a:cubicBezTo>
                  <a:cubicBezTo>
                    <a:pt x="6464" y="106"/>
                    <a:pt x="6437" y="44"/>
                    <a:pt x="6508" y="44"/>
                  </a:cubicBezTo>
                  <a:cubicBezTo>
                    <a:pt x="7011" y="71"/>
                    <a:pt x="7391" y="27"/>
                    <a:pt x="7744" y="115"/>
                  </a:cubicBezTo>
                  <a:cubicBezTo>
                    <a:pt x="7576" y="185"/>
                    <a:pt x="7391" y="71"/>
                    <a:pt x="7214" y="132"/>
                  </a:cubicBezTo>
                  <a:cubicBezTo>
                    <a:pt x="7143" y="230"/>
                    <a:pt x="7364" y="194"/>
                    <a:pt x="7470" y="194"/>
                  </a:cubicBezTo>
                  <a:cubicBezTo>
                    <a:pt x="7523" y="194"/>
                    <a:pt x="7611" y="221"/>
                    <a:pt x="7603" y="221"/>
                  </a:cubicBezTo>
                  <a:cubicBezTo>
                    <a:pt x="7717" y="212"/>
                    <a:pt x="7762" y="159"/>
                    <a:pt x="7832" y="168"/>
                  </a:cubicBezTo>
                  <a:cubicBezTo>
                    <a:pt x="8062" y="230"/>
                    <a:pt x="8353" y="247"/>
                    <a:pt x="8494" y="150"/>
                  </a:cubicBezTo>
                  <a:cubicBezTo>
                    <a:pt x="8883" y="194"/>
                    <a:pt x="9210" y="124"/>
                    <a:pt x="9466" y="221"/>
                  </a:cubicBezTo>
                  <a:cubicBezTo>
                    <a:pt x="9731" y="132"/>
                    <a:pt x="10216" y="212"/>
                    <a:pt x="10534" y="238"/>
                  </a:cubicBezTo>
                  <a:cubicBezTo>
                    <a:pt x="10640" y="132"/>
                    <a:pt x="10976" y="221"/>
                    <a:pt x="11285" y="221"/>
                  </a:cubicBezTo>
                  <a:cubicBezTo>
                    <a:pt x="11523" y="230"/>
                    <a:pt x="11753" y="177"/>
                    <a:pt x="11956" y="185"/>
                  </a:cubicBezTo>
                  <a:cubicBezTo>
                    <a:pt x="12238" y="185"/>
                    <a:pt x="12521" y="194"/>
                    <a:pt x="12750" y="194"/>
                  </a:cubicBezTo>
                  <a:cubicBezTo>
                    <a:pt x="12989" y="194"/>
                    <a:pt x="13245" y="274"/>
                    <a:pt x="13413" y="177"/>
                  </a:cubicBezTo>
                  <a:cubicBezTo>
                    <a:pt x="13527" y="265"/>
                    <a:pt x="13624" y="185"/>
                    <a:pt x="13775" y="185"/>
                  </a:cubicBezTo>
                  <a:cubicBezTo>
                    <a:pt x="13845" y="185"/>
                    <a:pt x="13845" y="212"/>
                    <a:pt x="13907" y="212"/>
                  </a:cubicBezTo>
                  <a:cubicBezTo>
                    <a:pt x="14145" y="221"/>
                    <a:pt x="14454" y="177"/>
                    <a:pt x="14746" y="177"/>
                  </a:cubicBezTo>
                  <a:cubicBezTo>
                    <a:pt x="14905" y="177"/>
                    <a:pt x="15046" y="212"/>
                    <a:pt x="15187" y="212"/>
                  </a:cubicBezTo>
                  <a:cubicBezTo>
                    <a:pt x="15284" y="203"/>
                    <a:pt x="15364" y="168"/>
                    <a:pt x="15461" y="159"/>
                  </a:cubicBezTo>
                  <a:cubicBezTo>
                    <a:pt x="15558" y="150"/>
                    <a:pt x="15664" y="194"/>
                    <a:pt x="15770" y="194"/>
                  </a:cubicBezTo>
                  <a:cubicBezTo>
                    <a:pt x="15920" y="185"/>
                    <a:pt x="16070" y="124"/>
                    <a:pt x="16212" y="168"/>
                  </a:cubicBezTo>
                  <a:cubicBezTo>
                    <a:pt x="16256" y="168"/>
                    <a:pt x="16247" y="141"/>
                    <a:pt x="16256" y="124"/>
                  </a:cubicBezTo>
                  <a:cubicBezTo>
                    <a:pt x="16362" y="141"/>
                    <a:pt x="16459" y="159"/>
                    <a:pt x="16609" y="150"/>
                  </a:cubicBezTo>
                  <a:cubicBezTo>
                    <a:pt x="16750" y="212"/>
                    <a:pt x="16821" y="309"/>
                    <a:pt x="17095" y="291"/>
                  </a:cubicBezTo>
                  <a:cubicBezTo>
                    <a:pt x="17183" y="371"/>
                    <a:pt x="16909" y="415"/>
                    <a:pt x="16953" y="556"/>
                  </a:cubicBezTo>
                  <a:cubicBezTo>
                    <a:pt x="16997" y="627"/>
                    <a:pt x="17183" y="556"/>
                    <a:pt x="17262" y="556"/>
                  </a:cubicBezTo>
                  <a:cubicBezTo>
                    <a:pt x="17324" y="539"/>
                    <a:pt x="17254" y="521"/>
                    <a:pt x="17307" y="450"/>
                  </a:cubicBezTo>
                  <a:cubicBezTo>
                    <a:pt x="17474" y="433"/>
                    <a:pt x="17404" y="556"/>
                    <a:pt x="17527" y="565"/>
                  </a:cubicBezTo>
                  <a:cubicBezTo>
                    <a:pt x="17695" y="592"/>
                    <a:pt x="17660" y="503"/>
                    <a:pt x="17801" y="512"/>
                  </a:cubicBezTo>
                  <a:cubicBezTo>
                    <a:pt x="17792" y="565"/>
                    <a:pt x="17845" y="574"/>
                    <a:pt x="17836" y="618"/>
                  </a:cubicBezTo>
                  <a:cubicBezTo>
                    <a:pt x="17995" y="645"/>
                    <a:pt x="18013" y="583"/>
                    <a:pt x="18145" y="600"/>
                  </a:cubicBezTo>
                  <a:cubicBezTo>
                    <a:pt x="18163" y="645"/>
                    <a:pt x="18101" y="645"/>
                    <a:pt x="18101" y="680"/>
                  </a:cubicBezTo>
                  <a:cubicBezTo>
                    <a:pt x="18260" y="662"/>
                    <a:pt x="18410" y="636"/>
                    <a:pt x="18499" y="715"/>
                  </a:cubicBezTo>
                  <a:cubicBezTo>
                    <a:pt x="18552" y="715"/>
                    <a:pt x="18525" y="680"/>
                    <a:pt x="18499" y="689"/>
                  </a:cubicBezTo>
                  <a:cubicBezTo>
                    <a:pt x="18631" y="653"/>
                    <a:pt x="18922" y="662"/>
                    <a:pt x="19028" y="724"/>
                  </a:cubicBezTo>
                  <a:cubicBezTo>
                    <a:pt x="19117" y="706"/>
                    <a:pt x="19064" y="645"/>
                    <a:pt x="19161" y="698"/>
                  </a:cubicBezTo>
                  <a:cubicBezTo>
                    <a:pt x="19284" y="680"/>
                    <a:pt x="19373" y="645"/>
                    <a:pt x="19434" y="592"/>
                  </a:cubicBezTo>
                  <a:cubicBezTo>
                    <a:pt x="19496" y="618"/>
                    <a:pt x="19487" y="689"/>
                    <a:pt x="19567" y="706"/>
                  </a:cubicBezTo>
                  <a:cubicBezTo>
                    <a:pt x="19602" y="689"/>
                    <a:pt x="19638" y="680"/>
                    <a:pt x="19699" y="680"/>
                  </a:cubicBezTo>
                  <a:cubicBezTo>
                    <a:pt x="19699" y="618"/>
                    <a:pt x="19620" y="600"/>
                    <a:pt x="19655" y="521"/>
                  </a:cubicBezTo>
                  <a:cubicBezTo>
                    <a:pt x="19770" y="521"/>
                    <a:pt x="19708" y="539"/>
                    <a:pt x="19699" y="574"/>
                  </a:cubicBezTo>
                  <a:cubicBezTo>
                    <a:pt x="19823" y="600"/>
                    <a:pt x="19823" y="530"/>
                    <a:pt x="19920" y="547"/>
                  </a:cubicBezTo>
                  <a:cubicBezTo>
                    <a:pt x="20035" y="565"/>
                    <a:pt x="20141" y="768"/>
                    <a:pt x="20229" y="609"/>
                  </a:cubicBezTo>
                  <a:cubicBezTo>
                    <a:pt x="20220" y="574"/>
                    <a:pt x="20097" y="574"/>
                    <a:pt x="20097" y="600"/>
                  </a:cubicBezTo>
                  <a:cubicBezTo>
                    <a:pt x="20026" y="574"/>
                    <a:pt x="20053" y="494"/>
                    <a:pt x="20017" y="442"/>
                  </a:cubicBezTo>
                  <a:cubicBezTo>
                    <a:pt x="20123" y="433"/>
                    <a:pt x="20220" y="406"/>
                    <a:pt x="20370" y="424"/>
                  </a:cubicBezTo>
                  <a:cubicBezTo>
                    <a:pt x="20353" y="486"/>
                    <a:pt x="20132" y="415"/>
                    <a:pt x="20150" y="503"/>
                  </a:cubicBezTo>
                  <a:cubicBezTo>
                    <a:pt x="20309" y="565"/>
                    <a:pt x="20653" y="512"/>
                    <a:pt x="20724" y="433"/>
                  </a:cubicBezTo>
                  <a:cubicBezTo>
                    <a:pt x="20874" y="459"/>
                    <a:pt x="21147" y="415"/>
                    <a:pt x="21121" y="539"/>
                  </a:cubicBezTo>
                  <a:cubicBezTo>
                    <a:pt x="21289" y="574"/>
                    <a:pt x="21253" y="477"/>
                    <a:pt x="21395" y="494"/>
                  </a:cubicBezTo>
                  <a:cubicBezTo>
                    <a:pt x="21474" y="512"/>
                    <a:pt x="21359" y="521"/>
                    <a:pt x="21298" y="521"/>
                  </a:cubicBezTo>
                  <a:cubicBezTo>
                    <a:pt x="21315" y="600"/>
                    <a:pt x="21580" y="627"/>
                    <a:pt x="21430" y="733"/>
                  </a:cubicBezTo>
                  <a:cubicBezTo>
                    <a:pt x="21483" y="768"/>
                    <a:pt x="21677" y="777"/>
                    <a:pt x="21739" y="733"/>
                  </a:cubicBezTo>
                  <a:cubicBezTo>
                    <a:pt x="21704" y="698"/>
                    <a:pt x="21598" y="698"/>
                    <a:pt x="21518" y="680"/>
                  </a:cubicBezTo>
                  <a:cubicBezTo>
                    <a:pt x="21589" y="645"/>
                    <a:pt x="21457" y="530"/>
                    <a:pt x="21660" y="521"/>
                  </a:cubicBezTo>
                  <a:cubicBezTo>
                    <a:pt x="21863" y="530"/>
                    <a:pt x="21607" y="565"/>
                    <a:pt x="21651" y="627"/>
                  </a:cubicBezTo>
                  <a:cubicBezTo>
                    <a:pt x="21801" y="627"/>
                    <a:pt x="21845" y="547"/>
                    <a:pt x="21916" y="636"/>
                  </a:cubicBezTo>
                  <a:cubicBezTo>
                    <a:pt x="22057" y="618"/>
                    <a:pt x="21880" y="574"/>
                    <a:pt x="21925" y="530"/>
                  </a:cubicBezTo>
                  <a:cubicBezTo>
                    <a:pt x="22004" y="574"/>
                    <a:pt x="22216" y="556"/>
                    <a:pt x="22366" y="565"/>
                  </a:cubicBezTo>
                  <a:cubicBezTo>
                    <a:pt x="22454" y="600"/>
                    <a:pt x="22287" y="671"/>
                    <a:pt x="22445" y="698"/>
                  </a:cubicBezTo>
                  <a:cubicBezTo>
                    <a:pt x="22525" y="698"/>
                    <a:pt x="22569" y="680"/>
                    <a:pt x="22587" y="645"/>
                  </a:cubicBezTo>
                  <a:cubicBezTo>
                    <a:pt x="22578" y="609"/>
                    <a:pt x="22454" y="636"/>
                    <a:pt x="22454" y="592"/>
                  </a:cubicBezTo>
                  <a:cubicBezTo>
                    <a:pt x="22410" y="503"/>
                    <a:pt x="22596" y="547"/>
                    <a:pt x="22675" y="539"/>
                  </a:cubicBezTo>
                  <a:cubicBezTo>
                    <a:pt x="22640" y="442"/>
                    <a:pt x="22498" y="521"/>
                    <a:pt x="22366" y="512"/>
                  </a:cubicBezTo>
                  <a:cubicBezTo>
                    <a:pt x="22445" y="371"/>
                    <a:pt x="22666" y="477"/>
                    <a:pt x="22905" y="468"/>
                  </a:cubicBezTo>
                  <a:cubicBezTo>
                    <a:pt x="22887" y="503"/>
                    <a:pt x="22825" y="503"/>
                    <a:pt x="22807" y="547"/>
                  </a:cubicBezTo>
                  <a:cubicBezTo>
                    <a:pt x="23099" y="503"/>
                    <a:pt x="23090" y="627"/>
                    <a:pt x="23205" y="680"/>
                  </a:cubicBezTo>
                  <a:cubicBezTo>
                    <a:pt x="23240" y="680"/>
                    <a:pt x="23249" y="653"/>
                    <a:pt x="23293" y="653"/>
                  </a:cubicBezTo>
                  <a:cubicBezTo>
                    <a:pt x="23231" y="574"/>
                    <a:pt x="23108" y="521"/>
                    <a:pt x="23081" y="415"/>
                  </a:cubicBezTo>
                  <a:cubicBezTo>
                    <a:pt x="23178" y="442"/>
                    <a:pt x="23258" y="468"/>
                    <a:pt x="23249" y="547"/>
                  </a:cubicBezTo>
                  <a:cubicBezTo>
                    <a:pt x="23390" y="565"/>
                    <a:pt x="23434" y="521"/>
                    <a:pt x="23479" y="477"/>
                  </a:cubicBezTo>
                  <a:cubicBezTo>
                    <a:pt x="23532" y="494"/>
                    <a:pt x="23558" y="530"/>
                    <a:pt x="23558" y="583"/>
                  </a:cubicBezTo>
                  <a:cubicBezTo>
                    <a:pt x="23699" y="565"/>
                    <a:pt x="23620" y="521"/>
                    <a:pt x="23832" y="556"/>
                  </a:cubicBezTo>
                  <a:cubicBezTo>
                    <a:pt x="23894" y="574"/>
                    <a:pt x="24008" y="583"/>
                    <a:pt x="24000" y="618"/>
                  </a:cubicBezTo>
                  <a:cubicBezTo>
                    <a:pt x="24167" y="600"/>
                    <a:pt x="23991" y="539"/>
                    <a:pt x="24097" y="486"/>
                  </a:cubicBezTo>
                  <a:lnTo>
                    <a:pt x="23964" y="486"/>
                  </a:lnTo>
                  <a:cubicBezTo>
                    <a:pt x="24008" y="433"/>
                    <a:pt x="24291" y="468"/>
                    <a:pt x="24229" y="565"/>
                  </a:cubicBezTo>
                  <a:cubicBezTo>
                    <a:pt x="24423" y="547"/>
                    <a:pt x="24494" y="609"/>
                    <a:pt x="24671" y="600"/>
                  </a:cubicBezTo>
                  <a:cubicBezTo>
                    <a:pt x="24565" y="547"/>
                    <a:pt x="24203" y="539"/>
                    <a:pt x="24317" y="433"/>
                  </a:cubicBezTo>
                  <a:cubicBezTo>
                    <a:pt x="24450" y="433"/>
                    <a:pt x="24423" y="521"/>
                    <a:pt x="24538" y="521"/>
                  </a:cubicBezTo>
                  <a:cubicBezTo>
                    <a:pt x="24573" y="512"/>
                    <a:pt x="24582" y="494"/>
                    <a:pt x="24626" y="494"/>
                  </a:cubicBezTo>
                  <a:cubicBezTo>
                    <a:pt x="24635" y="442"/>
                    <a:pt x="24573" y="433"/>
                    <a:pt x="24591" y="389"/>
                  </a:cubicBezTo>
                  <a:cubicBezTo>
                    <a:pt x="24494" y="371"/>
                    <a:pt x="24467" y="406"/>
                    <a:pt x="24415" y="406"/>
                  </a:cubicBezTo>
                  <a:cubicBezTo>
                    <a:pt x="24335" y="336"/>
                    <a:pt x="24688" y="362"/>
                    <a:pt x="24768" y="415"/>
                  </a:cubicBezTo>
                  <a:cubicBezTo>
                    <a:pt x="24768" y="459"/>
                    <a:pt x="24706" y="468"/>
                    <a:pt x="24715" y="521"/>
                  </a:cubicBezTo>
                  <a:cubicBezTo>
                    <a:pt x="24891" y="477"/>
                    <a:pt x="25183" y="486"/>
                    <a:pt x="25245" y="583"/>
                  </a:cubicBezTo>
                  <a:cubicBezTo>
                    <a:pt x="25333" y="530"/>
                    <a:pt x="25209" y="494"/>
                    <a:pt x="25165" y="450"/>
                  </a:cubicBezTo>
                  <a:cubicBezTo>
                    <a:pt x="25289" y="415"/>
                    <a:pt x="25403" y="450"/>
                    <a:pt x="25518" y="486"/>
                  </a:cubicBezTo>
                  <a:lnTo>
                    <a:pt x="25562" y="503"/>
                  </a:lnTo>
                  <a:lnTo>
                    <a:pt x="25633" y="512"/>
                  </a:lnTo>
                  <a:cubicBezTo>
                    <a:pt x="25686" y="521"/>
                    <a:pt x="25730" y="530"/>
                    <a:pt x="25783" y="530"/>
                  </a:cubicBezTo>
                  <a:cubicBezTo>
                    <a:pt x="25880" y="539"/>
                    <a:pt x="25986" y="539"/>
                    <a:pt x="26101" y="512"/>
                  </a:cubicBezTo>
                  <a:cubicBezTo>
                    <a:pt x="26322" y="494"/>
                    <a:pt x="26163" y="609"/>
                    <a:pt x="26428" y="574"/>
                  </a:cubicBezTo>
                  <a:cubicBezTo>
                    <a:pt x="26640" y="592"/>
                    <a:pt x="26595" y="503"/>
                    <a:pt x="26728" y="494"/>
                  </a:cubicBezTo>
                  <a:cubicBezTo>
                    <a:pt x="27037" y="556"/>
                    <a:pt x="27267" y="503"/>
                    <a:pt x="27434" y="583"/>
                  </a:cubicBezTo>
                  <a:cubicBezTo>
                    <a:pt x="27514" y="565"/>
                    <a:pt x="27540" y="521"/>
                    <a:pt x="27673" y="530"/>
                  </a:cubicBezTo>
                  <a:cubicBezTo>
                    <a:pt x="27779" y="503"/>
                    <a:pt x="27823" y="442"/>
                    <a:pt x="27955" y="433"/>
                  </a:cubicBezTo>
                  <a:cubicBezTo>
                    <a:pt x="27893" y="397"/>
                    <a:pt x="27929" y="371"/>
                    <a:pt x="28061" y="380"/>
                  </a:cubicBezTo>
                  <a:cubicBezTo>
                    <a:pt x="28017" y="459"/>
                    <a:pt x="27752" y="539"/>
                    <a:pt x="27991" y="565"/>
                  </a:cubicBezTo>
                  <a:cubicBezTo>
                    <a:pt x="28167" y="556"/>
                    <a:pt x="27929" y="512"/>
                    <a:pt x="28070" y="459"/>
                  </a:cubicBezTo>
                  <a:cubicBezTo>
                    <a:pt x="28326" y="477"/>
                    <a:pt x="28547" y="406"/>
                    <a:pt x="28741" y="415"/>
                  </a:cubicBezTo>
                  <a:cubicBezTo>
                    <a:pt x="28882" y="415"/>
                    <a:pt x="28980" y="442"/>
                    <a:pt x="29085" y="468"/>
                  </a:cubicBezTo>
                  <a:cubicBezTo>
                    <a:pt x="29068" y="592"/>
                    <a:pt x="29050" y="724"/>
                    <a:pt x="29050" y="874"/>
                  </a:cubicBezTo>
                  <a:cubicBezTo>
                    <a:pt x="29041" y="1051"/>
                    <a:pt x="29174" y="733"/>
                    <a:pt x="29130" y="1015"/>
                  </a:cubicBezTo>
                  <a:cubicBezTo>
                    <a:pt x="29138" y="1236"/>
                    <a:pt x="29103" y="1077"/>
                    <a:pt x="29077" y="1130"/>
                  </a:cubicBezTo>
                  <a:cubicBezTo>
                    <a:pt x="29050" y="1192"/>
                    <a:pt x="29068" y="1360"/>
                    <a:pt x="28997" y="1395"/>
                  </a:cubicBezTo>
                  <a:cubicBezTo>
                    <a:pt x="29032" y="1651"/>
                    <a:pt x="29085" y="1422"/>
                    <a:pt x="29156" y="1501"/>
                  </a:cubicBezTo>
                  <a:cubicBezTo>
                    <a:pt x="29121" y="1739"/>
                    <a:pt x="29121" y="2084"/>
                    <a:pt x="29156" y="2287"/>
                  </a:cubicBezTo>
                  <a:cubicBezTo>
                    <a:pt x="29103" y="2464"/>
                    <a:pt x="29068" y="2313"/>
                    <a:pt x="29024" y="2269"/>
                  </a:cubicBezTo>
                  <a:cubicBezTo>
                    <a:pt x="28962" y="2411"/>
                    <a:pt x="29024" y="2693"/>
                    <a:pt x="29050" y="2949"/>
                  </a:cubicBezTo>
                  <a:cubicBezTo>
                    <a:pt x="28953" y="2914"/>
                    <a:pt x="28927" y="3029"/>
                    <a:pt x="28891" y="2790"/>
                  </a:cubicBezTo>
                  <a:cubicBezTo>
                    <a:pt x="28856" y="2826"/>
                    <a:pt x="28865" y="2967"/>
                    <a:pt x="28865" y="3064"/>
                  </a:cubicBezTo>
                  <a:cubicBezTo>
                    <a:pt x="28865" y="3205"/>
                    <a:pt x="28971" y="3064"/>
                    <a:pt x="29024" y="3090"/>
                  </a:cubicBezTo>
                  <a:cubicBezTo>
                    <a:pt x="29015" y="3302"/>
                    <a:pt x="29112" y="3241"/>
                    <a:pt x="29094" y="3497"/>
                  </a:cubicBezTo>
                  <a:cubicBezTo>
                    <a:pt x="29103" y="3576"/>
                    <a:pt x="29147" y="3550"/>
                    <a:pt x="29174" y="3558"/>
                  </a:cubicBezTo>
                  <a:cubicBezTo>
                    <a:pt x="29165" y="3682"/>
                    <a:pt x="29165" y="3788"/>
                    <a:pt x="29165" y="3903"/>
                  </a:cubicBezTo>
                  <a:cubicBezTo>
                    <a:pt x="29156" y="3947"/>
                    <a:pt x="29156" y="3991"/>
                    <a:pt x="29156" y="4035"/>
                  </a:cubicBezTo>
                  <a:lnTo>
                    <a:pt x="29156" y="4132"/>
                  </a:lnTo>
                  <a:cubicBezTo>
                    <a:pt x="29156" y="4274"/>
                    <a:pt x="29165" y="4397"/>
                    <a:pt x="29147" y="4521"/>
                  </a:cubicBezTo>
                  <a:cubicBezTo>
                    <a:pt x="29147" y="4565"/>
                    <a:pt x="29183" y="4556"/>
                    <a:pt x="29200" y="4565"/>
                  </a:cubicBezTo>
                  <a:cubicBezTo>
                    <a:pt x="29183" y="4750"/>
                    <a:pt x="29218" y="4883"/>
                    <a:pt x="29200" y="5006"/>
                  </a:cubicBezTo>
                  <a:cubicBezTo>
                    <a:pt x="29191" y="5015"/>
                    <a:pt x="29147" y="4998"/>
                    <a:pt x="29147" y="5006"/>
                  </a:cubicBezTo>
                  <a:cubicBezTo>
                    <a:pt x="29121" y="5042"/>
                    <a:pt x="29156" y="5183"/>
                    <a:pt x="29138" y="5227"/>
                  </a:cubicBezTo>
                  <a:cubicBezTo>
                    <a:pt x="29147" y="5280"/>
                    <a:pt x="29191" y="5263"/>
                    <a:pt x="29191" y="5316"/>
                  </a:cubicBezTo>
                  <a:cubicBezTo>
                    <a:pt x="29280" y="5377"/>
                    <a:pt x="29218" y="5174"/>
                    <a:pt x="29297" y="5236"/>
                  </a:cubicBezTo>
                  <a:cubicBezTo>
                    <a:pt x="29377" y="5430"/>
                    <a:pt x="29147" y="5342"/>
                    <a:pt x="29244" y="5589"/>
                  </a:cubicBezTo>
                  <a:cubicBezTo>
                    <a:pt x="29200" y="5598"/>
                    <a:pt x="29200" y="5545"/>
                    <a:pt x="29165" y="5536"/>
                  </a:cubicBezTo>
                  <a:cubicBezTo>
                    <a:pt x="29130" y="5678"/>
                    <a:pt x="29244" y="5792"/>
                    <a:pt x="29165" y="5854"/>
                  </a:cubicBezTo>
                  <a:cubicBezTo>
                    <a:pt x="29165" y="5898"/>
                    <a:pt x="29209" y="5889"/>
                    <a:pt x="29244" y="5898"/>
                  </a:cubicBezTo>
                  <a:cubicBezTo>
                    <a:pt x="29200" y="6163"/>
                    <a:pt x="29236" y="6322"/>
                    <a:pt x="29262" y="6561"/>
                  </a:cubicBezTo>
                  <a:cubicBezTo>
                    <a:pt x="29227" y="6552"/>
                    <a:pt x="29253" y="6428"/>
                    <a:pt x="29218" y="6428"/>
                  </a:cubicBezTo>
                  <a:cubicBezTo>
                    <a:pt x="29130" y="6481"/>
                    <a:pt x="29315" y="6914"/>
                    <a:pt x="29289" y="6605"/>
                  </a:cubicBezTo>
                  <a:cubicBezTo>
                    <a:pt x="29350" y="6631"/>
                    <a:pt x="29297" y="6825"/>
                    <a:pt x="29315" y="6923"/>
                  </a:cubicBezTo>
                  <a:cubicBezTo>
                    <a:pt x="29262" y="6896"/>
                    <a:pt x="29244" y="6949"/>
                    <a:pt x="29209" y="6958"/>
                  </a:cubicBezTo>
                  <a:cubicBezTo>
                    <a:pt x="29218" y="7011"/>
                    <a:pt x="29236" y="6984"/>
                    <a:pt x="29236" y="6958"/>
                  </a:cubicBezTo>
                  <a:cubicBezTo>
                    <a:pt x="29333" y="7073"/>
                    <a:pt x="29147" y="7391"/>
                    <a:pt x="29289" y="7452"/>
                  </a:cubicBezTo>
                  <a:cubicBezTo>
                    <a:pt x="29297" y="7594"/>
                    <a:pt x="29209" y="7549"/>
                    <a:pt x="29236" y="7717"/>
                  </a:cubicBezTo>
                  <a:cubicBezTo>
                    <a:pt x="29289" y="7735"/>
                    <a:pt x="29280" y="7655"/>
                    <a:pt x="29289" y="7585"/>
                  </a:cubicBezTo>
                  <a:cubicBezTo>
                    <a:pt x="29342" y="7629"/>
                    <a:pt x="29280" y="7841"/>
                    <a:pt x="29253" y="7894"/>
                  </a:cubicBezTo>
                  <a:cubicBezTo>
                    <a:pt x="29262" y="7964"/>
                    <a:pt x="29350" y="7841"/>
                    <a:pt x="29333" y="8026"/>
                  </a:cubicBezTo>
                  <a:cubicBezTo>
                    <a:pt x="29350" y="8123"/>
                    <a:pt x="29297" y="8115"/>
                    <a:pt x="29253" y="8115"/>
                  </a:cubicBezTo>
                  <a:cubicBezTo>
                    <a:pt x="29236" y="8265"/>
                    <a:pt x="29315" y="8397"/>
                    <a:pt x="29333" y="8556"/>
                  </a:cubicBezTo>
                  <a:cubicBezTo>
                    <a:pt x="29333" y="8583"/>
                    <a:pt x="29306" y="8609"/>
                    <a:pt x="29306" y="8644"/>
                  </a:cubicBezTo>
                  <a:cubicBezTo>
                    <a:pt x="29297" y="8706"/>
                    <a:pt x="29333" y="8724"/>
                    <a:pt x="29333" y="8741"/>
                  </a:cubicBezTo>
                  <a:cubicBezTo>
                    <a:pt x="29333" y="8847"/>
                    <a:pt x="29315" y="9042"/>
                    <a:pt x="29324" y="9227"/>
                  </a:cubicBezTo>
                  <a:cubicBezTo>
                    <a:pt x="29333" y="9307"/>
                    <a:pt x="29324" y="9457"/>
                    <a:pt x="29324" y="9536"/>
                  </a:cubicBezTo>
                  <a:cubicBezTo>
                    <a:pt x="29324" y="9651"/>
                    <a:pt x="29395" y="9757"/>
                    <a:pt x="29324" y="9845"/>
                  </a:cubicBezTo>
                  <a:cubicBezTo>
                    <a:pt x="29306" y="9863"/>
                    <a:pt x="29280" y="9960"/>
                    <a:pt x="29297" y="10022"/>
                  </a:cubicBezTo>
                  <a:cubicBezTo>
                    <a:pt x="29297" y="10031"/>
                    <a:pt x="29350" y="10066"/>
                    <a:pt x="29350" y="10066"/>
                  </a:cubicBezTo>
                  <a:cubicBezTo>
                    <a:pt x="29350" y="10084"/>
                    <a:pt x="29227" y="10375"/>
                    <a:pt x="29377" y="10419"/>
                  </a:cubicBezTo>
                  <a:cubicBezTo>
                    <a:pt x="29377" y="10596"/>
                    <a:pt x="29386" y="10693"/>
                    <a:pt x="29395" y="10958"/>
                  </a:cubicBezTo>
                  <a:cubicBezTo>
                    <a:pt x="29395" y="11011"/>
                    <a:pt x="29421" y="11143"/>
                    <a:pt x="29421" y="11134"/>
                  </a:cubicBezTo>
                  <a:cubicBezTo>
                    <a:pt x="29421" y="11196"/>
                    <a:pt x="29368" y="11205"/>
                    <a:pt x="29368" y="11267"/>
                  </a:cubicBezTo>
                  <a:cubicBezTo>
                    <a:pt x="29368" y="11408"/>
                    <a:pt x="29456" y="11390"/>
                    <a:pt x="29368" y="11488"/>
                  </a:cubicBezTo>
                  <a:cubicBezTo>
                    <a:pt x="29395" y="11532"/>
                    <a:pt x="29421" y="11576"/>
                    <a:pt x="29447" y="11620"/>
                  </a:cubicBezTo>
                  <a:cubicBezTo>
                    <a:pt x="29456" y="12273"/>
                    <a:pt x="29474" y="12918"/>
                    <a:pt x="29536" y="13483"/>
                  </a:cubicBezTo>
                  <a:cubicBezTo>
                    <a:pt x="29518" y="13527"/>
                    <a:pt x="29492" y="13554"/>
                    <a:pt x="29456" y="13571"/>
                  </a:cubicBezTo>
                  <a:cubicBezTo>
                    <a:pt x="29589" y="14004"/>
                    <a:pt x="29571" y="14437"/>
                    <a:pt x="29606" y="14861"/>
                  </a:cubicBezTo>
                  <a:cubicBezTo>
                    <a:pt x="29598" y="14975"/>
                    <a:pt x="29712" y="14905"/>
                    <a:pt x="29686" y="15046"/>
                  </a:cubicBezTo>
                  <a:cubicBezTo>
                    <a:pt x="29606" y="15019"/>
                    <a:pt x="29580" y="15099"/>
                    <a:pt x="29553" y="15170"/>
                  </a:cubicBezTo>
                  <a:cubicBezTo>
                    <a:pt x="29633" y="15205"/>
                    <a:pt x="29606" y="15055"/>
                    <a:pt x="29686" y="15090"/>
                  </a:cubicBezTo>
                  <a:cubicBezTo>
                    <a:pt x="29695" y="15196"/>
                    <a:pt x="29695" y="15302"/>
                    <a:pt x="29633" y="15311"/>
                  </a:cubicBezTo>
                  <a:cubicBezTo>
                    <a:pt x="29651" y="15364"/>
                    <a:pt x="29686" y="15390"/>
                    <a:pt x="29739" y="15399"/>
                  </a:cubicBezTo>
                  <a:cubicBezTo>
                    <a:pt x="29757" y="15708"/>
                    <a:pt x="29739" y="15814"/>
                    <a:pt x="29730" y="16150"/>
                  </a:cubicBezTo>
                  <a:cubicBezTo>
                    <a:pt x="29615" y="16035"/>
                    <a:pt x="29598" y="16035"/>
                    <a:pt x="29439" y="16017"/>
                  </a:cubicBezTo>
                  <a:cubicBezTo>
                    <a:pt x="29430" y="16105"/>
                    <a:pt x="29483" y="16097"/>
                    <a:pt x="29518" y="16105"/>
                  </a:cubicBezTo>
                  <a:cubicBezTo>
                    <a:pt x="29509" y="16229"/>
                    <a:pt x="29421" y="16229"/>
                    <a:pt x="29359" y="16273"/>
                  </a:cubicBezTo>
                  <a:cubicBezTo>
                    <a:pt x="29412" y="16494"/>
                    <a:pt x="29306" y="16688"/>
                    <a:pt x="29412" y="16812"/>
                  </a:cubicBezTo>
                  <a:cubicBezTo>
                    <a:pt x="29421" y="16909"/>
                    <a:pt x="29359" y="16874"/>
                    <a:pt x="29359" y="16944"/>
                  </a:cubicBezTo>
                  <a:cubicBezTo>
                    <a:pt x="29359" y="16988"/>
                    <a:pt x="29412" y="16971"/>
                    <a:pt x="29412" y="17033"/>
                  </a:cubicBezTo>
                  <a:cubicBezTo>
                    <a:pt x="29430" y="17183"/>
                    <a:pt x="29368" y="17200"/>
                    <a:pt x="29377" y="17342"/>
                  </a:cubicBezTo>
                  <a:cubicBezTo>
                    <a:pt x="29324" y="17368"/>
                    <a:pt x="29280" y="17412"/>
                    <a:pt x="29297" y="17562"/>
                  </a:cubicBezTo>
                  <a:cubicBezTo>
                    <a:pt x="29386" y="17668"/>
                    <a:pt x="29333" y="17200"/>
                    <a:pt x="29377" y="17474"/>
                  </a:cubicBezTo>
                  <a:cubicBezTo>
                    <a:pt x="29395" y="17545"/>
                    <a:pt x="29377" y="17642"/>
                    <a:pt x="29377" y="17651"/>
                  </a:cubicBezTo>
                  <a:cubicBezTo>
                    <a:pt x="29395" y="17765"/>
                    <a:pt x="29430" y="17792"/>
                    <a:pt x="29430" y="17836"/>
                  </a:cubicBezTo>
                  <a:cubicBezTo>
                    <a:pt x="29439" y="17907"/>
                    <a:pt x="29403" y="17924"/>
                    <a:pt x="29403" y="18013"/>
                  </a:cubicBezTo>
                  <a:cubicBezTo>
                    <a:pt x="29403" y="18357"/>
                    <a:pt x="29456" y="18781"/>
                    <a:pt x="29421" y="18984"/>
                  </a:cubicBezTo>
                  <a:cubicBezTo>
                    <a:pt x="29430" y="19037"/>
                    <a:pt x="29474" y="19019"/>
                    <a:pt x="29500" y="19028"/>
                  </a:cubicBezTo>
                  <a:cubicBezTo>
                    <a:pt x="29456" y="19249"/>
                    <a:pt x="29483" y="19620"/>
                    <a:pt x="29580" y="19832"/>
                  </a:cubicBezTo>
                  <a:cubicBezTo>
                    <a:pt x="29589" y="19920"/>
                    <a:pt x="29545" y="19973"/>
                    <a:pt x="29545" y="20052"/>
                  </a:cubicBezTo>
                  <a:cubicBezTo>
                    <a:pt x="29545" y="20132"/>
                    <a:pt x="29598" y="20158"/>
                    <a:pt x="29598" y="20185"/>
                  </a:cubicBezTo>
                  <a:cubicBezTo>
                    <a:pt x="29606" y="20238"/>
                    <a:pt x="29553" y="20247"/>
                    <a:pt x="29545" y="20273"/>
                  </a:cubicBezTo>
                  <a:cubicBezTo>
                    <a:pt x="29545" y="20300"/>
                    <a:pt x="29571" y="20476"/>
                    <a:pt x="29571" y="20494"/>
                  </a:cubicBezTo>
                  <a:cubicBezTo>
                    <a:pt x="29580" y="20573"/>
                    <a:pt x="29606" y="20635"/>
                    <a:pt x="29598" y="20759"/>
                  </a:cubicBezTo>
                  <a:cubicBezTo>
                    <a:pt x="29633" y="20750"/>
                    <a:pt x="29624" y="20653"/>
                    <a:pt x="29624" y="20582"/>
                  </a:cubicBezTo>
                  <a:cubicBezTo>
                    <a:pt x="29677" y="20476"/>
                    <a:pt x="29642" y="20874"/>
                    <a:pt x="29651" y="20988"/>
                  </a:cubicBezTo>
                  <a:cubicBezTo>
                    <a:pt x="29580" y="20882"/>
                    <a:pt x="29562" y="21112"/>
                    <a:pt x="29518" y="20935"/>
                  </a:cubicBezTo>
                  <a:cubicBezTo>
                    <a:pt x="29447" y="20980"/>
                    <a:pt x="29589" y="21024"/>
                    <a:pt x="29545" y="21156"/>
                  </a:cubicBezTo>
                  <a:cubicBezTo>
                    <a:pt x="29598" y="21227"/>
                    <a:pt x="29642" y="21050"/>
                    <a:pt x="29651" y="21165"/>
                  </a:cubicBezTo>
                  <a:cubicBezTo>
                    <a:pt x="29651" y="21342"/>
                    <a:pt x="29606" y="21147"/>
                    <a:pt x="29571" y="21244"/>
                  </a:cubicBezTo>
                  <a:cubicBezTo>
                    <a:pt x="29553" y="21333"/>
                    <a:pt x="29633" y="21306"/>
                    <a:pt x="29651" y="21342"/>
                  </a:cubicBezTo>
                  <a:cubicBezTo>
                    <a:pt x="29659" y="21377"/>
                    <a:pt x="29615" y="21571"/>
                    <a:pt x="29695" y="21518"/>
                  </a:cubicBezTo>
                  <a:cubicBezTo>
                    <a:pt x="29712" y="21765"/>
                    <a:pt x="29677" y="21933"/>
                    <a:pt x="29668" y="22136"/>
                  </a:cubicBezTo>
                  <a:cubicBezTo>
                    <a:pt x="29589" y="22110"/>
                    <a:pt x="29562" y="22233"/>
                    <a:pt x="29509" y="22136"/>
                  </a:cubicBezTo>
                  <a:cubicBezTo>
                    <a:pt x="29465" y="22304"/>
                    <a:pt x="29465" y="22745"/>
                    <a:pt x="29500" y="22931"/>
                  </a:cubicBezTo>
                  <a:cubicBezTo>
                    <a:pt x="29509" y="22975"/>
                    <a:pt x="29527" y="22975"/>
                    <a:pt x="29553" y="22975"/>
                  </a:cubicBezTo>
                  <a:cubicBezTo>
                    <a:pt x="29589" y="23346"/>
                    <a:pt x="29483" y="23752"/>
                    <a:pt x="29580" y="23955"/>
                  </a:cubicBezTo>
                  <a:cubicBezTo>
                    <a:pt x="29553" y="24141"/>
                    <a:pt x="29500" y="24432"/>
                    <a:pt x="29624" y="24441"/>
                  </a:cubicBezTo>
                  <a:cubicBezTo>
                    <a:pt x="29598" y="24564"/>
                    <a:pt x="29651" y="24670"/>
                    <a:pt x="29651" y="24794"/>
                  </a:cubicBezTo>
                  <a:cubicBezTo>
                    <a:pt x="29651" y="24882"/>
                    <a:pt x="29615" y="24997"/>
                    <a:pt x="29624" y="25059"/>
                  </a:cubicBezTo>
                  <a:cubicBezTo>
                    <a:pt x="29624" y="25112"/>
                    <a:pt x="29668" y="25165"/>
                    <a:pt x="29677" y="25200"/>
                  </a:cubicBezTo>
                  <a:cubicBezTo>
                    <a:pt x="29704" y="25377"/>
                    <a:pt x="29686" y="25589"/>
                    <a:pt x="29695" y="25774"/>
                  </a:cubicBezTo>
                  <a:cubicBezTo>
                    <a:pt x="29704" y="25924"/>
                    <a:pt x="29686" y="26207"/>
                    <a:pt x="29721" y="26436"/>
                  </a:cubicBezTo>
                  <a:cubicBezTo>
                    <a:pt x="29739" y="26595"/>
                    <a:pt x="29792" y="26701"/>
                    <a:pt x="29792" y="26842"/>
                  </a:cubicBezTo>
                  <a:cubicBezTo>
                    <a:pt x="29801" y="27001"/>
                    <a:pt x="29774" y="27160"/>
                    <a:pt x="29818" y="27328"/>
                  </a:cubicBezTo>
                  <a:cubicBezTo>
                    <a:pt x="29739" y="27293"/>
                    <a:pt x="29721" y="27372"/>
                    <a:pt x="29659" y="27372"/>
                  </a:cubicBezTo>
                  <a:cubicBezTo>
                    <a:pt x="29677" y="27205"/>
                    <a:pt x="29553" y="27266"/>
                    <a:pt x="29553" y="27143"/>
                  </a:cubicBezTo>
                  <a:cubicBezTo>
                    <a:pt x="29483" y="27178"/>
                    <a:pt x="29589" y="27284"/>
                    <a:pt x="29553" y="27408"/>
                  </a:cubicBezTo>
                  <a:cubicBezTo>
                    <a:pt x="29465" y="27293"/>
                    <a:pt x="29315" y="27257"/>
                    <a:pt x="29262" y="27443"/>
                  </a:cubicBezTo>
                  <a:cubicBezTo>
                    <a:pt x="29253" y="27469"/>
                    <a:pt x="29306" y="27549"/>
                    <a:pt x="29315" y="27584"/>
                  </a:cubicBezTo>
                  <a:cubicBezTo>
                    <a:pt x="29324" y="27672"/>
                    <a:pt x="29297" y="27884"/>
                    <a:pt x="29306" y="28070"/>
                  </a:cubicBezTo>
                  <a:cubicBezTo>
                    <a:pt x="29324" y="28229"/>
                    <a:pt x="29386" y="28308"/>
                    <a:pt x="29333" y="28467"/>
                  </a:cubicBezTo>
                  <a:cubicBezTo>
                    <a:pt x="29421" y="28573"/>
                    <a:pt x="29395" y="29023"/>
                    <a:pt x="29430" y="29315"/>
                  </a:cubicBezTo>
                  <a:cubicBezTo>
                    <a:pt x="29447" y="29403"/>
                    <a:pt x="29492" y="29447"/>
                    <a:pt x="29509" y="29536"/>
                  </a:cubicBezTo>
                  <a:cubicBezTo>
                    <a:pt x="29562" y="29792"/>
                    <a:pt x="29492" y="30048"/>
                    <a:pt x="29483" y="30286"/>
                  </a:cubicBezTo>
                  <a:cubicBezTo>
                    <a:pt x="29377" y="30260"/>
                    <a:pt x="29368" y="30401"/>
                    <a:pt x="29297" y="30419"/>
                  </a:cubicBezTo>
                  <a:cubicBezTo>
                    <a:pt x="29253" y="30666"/>
                    <a:pt x="29077" y="30683"/>
                    <a:pt x="29024" y="30895"/>
                  </a:cubicBezTo>
                  <a:cubicBezTo>
                    <a:pt x="28927" y="30807"/>
                    <a:pt x="28918" y="30895"/>
                    <a:pt x="28891" y="31028"/>
                  </a:cubicBezTo>
                  <a:cubicBezTo>
                    <a:pt x="28759" y="30860"/>
                    <a:pt x="28706" y="31143"/>
                    <a:pt x="28600" y="31151"/>
                  </a:cubicBezTo>
                  <a:cubicBezTo>
                    <a:pt x="28609" y="31081"/>
                    <a:pt x="28573" y="31072"/>
                    <a:pt x="28573" y="31019"/>
                  </a:cubicBezTo>
                  <a:cubicBezTo>
                    <a:pt x="28538" y="31037"/>
                    <a:pt x="28547" y="31134"/>
                    <a:pt x="28547" y="31196"/>
                  </a:cubicBezTo>
                  <a:cubicBezTo>
                    <a:pt x="28476" y="31090"/>
                    <a:pt x="28459" y="31178"/>
                    <a:pt x="28414" y="31063"/>
                  </a:cubicBezTo>
                  <a:cubicBezTo>
                    <a:pt x="28370" y="31045"/>
                    <a:pt x="28361" y="31090"/>
                    <a:pt x="28361" y="31143"/>
                  </a:cubicBezTo>
                  <a:cubicBezTo>
                    <a:pt x="28344" y="31090"/>
                    <a:pt x="28291" y="31116"/>
                    <a:pt x="28255" y="31054"/>
                  </a:cubicBezTo>
                  <a:cubicBezTo>
                    <a:pt x="28247" y="31045"/>
                    <a:pt x="28264" y="30975"/>
                    <a:pt x="28255" y="30966"/>
                  </a:cubicBezTo>
                  <a:cubicBezTo>
                    <a:pt x="28220" y="30922"/>
                    <a:pt x="28132" y="30984"/>
                    <a:pt x="28123" y="30922"/>
                  </a:cubicBezTo>
                  <a:cubicBezTo>
                    <a:pt x="28123" y="30887"/>
                    <a:pt x="28158" y="30869"/>
                    <a:pt x="28150" y="30834"/>
                  </a:cubicBezTo>
                  <a:cubicBezTo>
                    <a:pt x="28132" y="30745"/>
                    <a:pt x="28097" y="30710"/>
                    <a:pt x="28017" y="30648"/>
                  </a:cubicBezTo>
                  <a:cubicBezTo>
                    <a:pt x="28044" y="30498"/>
                    <a:pt x="27982" y="30480"/>
                    <a:pt x="27999" y="30339"/>
                  </a:cubicBezTo>
                  <a:cubicBezTo>
                    <a:pt x="27991" y="30286"/>
                    <a:pt x="27946" y="30304"/>
                    <a:pt x="27920" y="30295"/>
                  </a:cubicBezTo>
                  <a:cubicBezTo>
                    <a:pt x="28017" y="30083"/>
                    <a:pt x="27999" y="29659"/>
                    <a:pt x="28132" y="29500"/>
                  </a:cubicBezTo>
                  <a:lnTo>
                    <a:pt x="28141" y="29147"/>
                  </a:lnTo>
                  <a:cubicBezTo>
                    <a:pt x="27973" y="29129"/>
                    <a:pt x="27920" y="29279"/>
                    <a:pt x="27787" y="29315"/>
                  </a:cubicBezTo>
                  <a:cubicBezTo>
                    <a:pt x="27770" y="29023"/>
                    <a:pt x="27629" y="29341"/>
                    <a:pt x="27549" y="29218"/>
                  </a:cubicBezTo>
                  <a:lnTo>
                    <a:pt x="27558" y="29041"/>
                  </a:lnTo>
                  <a:cubicBezTo>
                    <a:pt x="27487" y="29041"/>
                    <a:pt x="27478" y="29112"/>
                    <a:pt x="27399" y="29076"/>
                  </a:cubicBezTo>
                  <a:cubicBezTo>
                    <a:pt x="27417" y="28838"/>
                    <a:pt x="27408" y="28803"/>
                    <a:pt x="27425" y="28591"/>
                  </a:cubicBezTo>
                  <a:cubicBezTo>
                    <a:pt x="27478" y="28573"/>
                    <a:pt x="27514" y="28511"/>
                    <a:pt x="27531" y="28423"/>
                  </a:cubicBezTo>
                  <a:cubicBezTo>
                    <a:pt x="27523" y="28264"/>
                    <a:pt x="27461" y="28423"/>
                    <a:pt x="27452" y="28326"/>
                  </a:cubicBezTo>
                  <a:lnTo>
                    <a:pt x="27452" y="28149"/>
                  </a:lnTo>
                  <a:lnTo>
                    <a:pt x="27558" y="28149"/>
                  </a:lnTo>
                  <a:cubicBezTo>
                    <a:pt x="27531" y="27982"/>
                    <a:pt x="27646" y="27849"/>
                    <a:pt x="27540" y="27796"/>
                  </a:cubicBezTo>
                  <a:cubicBezTo>
                    <a:pt x="27496" y="27805"/>
                    <a:pt x="27584" y="28061"/>
                    <a:pt x="27452" y="28017"/>
                  </a:cubicBezTo>
                  <a:lnTo>
                    <a:pt x="27461" y="26639"/>
                  </a:lnTo>
                  <a:cubicBezTo>
                    <a:pt x="27452" y="26586"/>
                    <a:pt x="27417" y="26569"/>
                    <a:pt x="27417" y="26507"/>
                  </a:cubicBezTo>
                  <a:cubicBezTo>
                    <a:pt x="27355" y="26507"/>
                    <a:pt x="27337" y="26586"/>
                    <a:pt x="27258" y="26551"/>
                  </a:cubicBezTo>
                  <a:cubicBezTo>
                    <a:pt x="27231" y="26330"/>
                    <a:pt x="27161" y="26357"/>
                    <a:pt x="27205" y="26101"/>
                  </a:cubicBezTo>
                  <a:cubicBezTo>
                    <a:pt x="27125" y="26057"/>
                    <a:pt x="27161" y="26198"/>
                    <a:pt x="27152" y="26277"/>
                  </a:cubicBezTo>
                  <a:cubicBezTo>
                    <a:pt x="27125" y="26419"/>
                    <a:pt x="27116" y="26198"/>
                    <a:pt x="27125" y="26145"/>
                  </a:cubicBezTo>
                  <a:cubicBezTo>
                    <a:pt x="27152" y="25836"/>
                    <a:pt x="27063" y="25315"/>
                    <a:pt x="27214" y="25218"/>
                  </a:cubicBezTo>
                  <a:cubicBezTo>
                    <a:pt x="27169" y="25130"/>
                    <a:pt x="27099" y="25068"/>
                    <a:pt x="27134" y="24856"/>
                  </a:cubicBezTo>
                  <a:cubicBezTo>
                    <a:pt x="27169" y="24873"/>
                    <a:pt x="27143" y="24988"/>
                    <a:pt x="27187" y="24997"/>
                  </a:cubicBezTo>
                  <a:cubicBezTo>
                    <a:pt x="27205" y="24988"/>
                    <a:pt x="27214" y="24953"/>
                    <a:pt x="27240" y="24953"/>
                  </a:cubicBezTo>
                  <a:cubicBezTo>
                    <a:pt x="27222" y="24847"/>
                    <a:pt x="27205" y="24741"/>
                    <a:pt x="27134" y="24723"/>
                  </a:cubicBezTo>
                  <a:cubicBezTo>
                    <a:pt x="27108" y="24414"/>
                    <a:pt x="27205" y="24176"/>
                    <a:pt x="27143" y="23929"/>
                  </a:cubicBezTo>
                  <a:cubicBezTo>
                    <a:pt x="27214" y="24158"/>
                    <a:pt x="27205" y="23743"/>
                    <a:pt x="27143" y="23708"/>
                  </a:cubicBezTo>
                  <a:cubicBezTo>
                    <a:pt x="27143" y="23425"/>
                    <a:pt x="27161" y="23107"/>
                    <a:pt x="27143" y="22869"/>
                  </a:cubicBezTo>
                  <a:cubicBezTo>
                    <a:pt x="27108" y="22216"/>
                    <a:pt x="27231" y="21386"/>
                    <a:pt x="27108" y="20918"/>
                  </a:cubicBezTo>
                  <a:cubicBezTo>
                    <a:pt x="27125" y="20838"/>
                    <a:pt x="27152" y="20909"/>
                    <a:pt x="27187" y="20918"/>
                  </a:cubicBezTo>
                  <a:cubicBezTo>
                    <a:pt x="27187" y="20865"/>
                    <a:pt x="27196" y="20838"/>
                    <a:pt x="27214" y="20829"/>
                  </a:cubicBezTo>
                  <a:cubicBezTo>
                    <a:pt x="27214" y="20706"/>
                    <a:pt x="27161" y="20723"/>
                    <a:pt x="27161" y="20609"/>
                  </a:cubicBezTo>
                  <a:cubicBezTo>
                    <a:pt x="27161" y="20529"/>
                    <a:pt x="27222" y="20423"/>
                    <a:pt x="27214" y="20344"/>
                  </a:cubicBezTo>
                  <a:cubicBezTo>
                    <a:pt x="27214" y="20247"/>
                    <a:pt x="27152" y="20220"/>
                    <a:pt x="27169" y="20114"/>
                  </a:cubicBezTo>
                  <a:cubicBezTo>
                    <a:pt x="27161" y="20017"/>
                    <a:pt x="27187" y="19982"/>
                    <a:pt x="27249" y="19991"/>
                  </a:cubicBezTo>
                  <a:cubicBezTo>
                    <a:pt x="27214" y="19893"/>
                    <a:pt x="27134" y="19876"/>
                    <a:pt x="27169" y="19673"/>
                  </a:cubicBezTo>
                  <a:cubicBezTo>
                    <a:pt x="27196" y="19682"/>
                    <a:pt x="27187" y="19761"/>
                    <a:pt x="27222" y="19761"/>
                  </a:cubicBezTo>
                  <a:cubicBezTo>
                    <a:pt x="27267" y="19717"/>
                    <a:pt x="27222" y="19576"/>
                    <a:pt x="27249" y="19452"/>
                  </a:cubicBezTo>
                  <a:cubicBezTo>
                    <a:pt x="27249" y="19443"/>
                    <a:pt x="27302" y="19373"/>
                    <a:pt x="27302" y="19364"/>
                  </a:cubicBezTo>
                  <a:cubicBezTo>
                    <a:pt x="27328" y="19046"/>
                    <a:pt x="27258" y="18684"/>
                    <a:pt x="27284" y="18481"/>
                  </a:cubicBezTo>
                  <a:cubicBezTo>
                    <a:pt x="27267" y="18437"/>
                    <a:pt x="27231" y="18410"/>
                    <a:pt x="27205" y="18392"/>
                  </a:cubicBezTo>
                  <a:cubicBezTo>
                    <a:pt x="27302" y="18216"/>
                    <a:pt x="27231" y="17907"/>
                    <a:pt x="27205" y="17677"/>
                  </a:cubicBezTo>
                  <a:lnTo>
                    <a:pt x="27284" y="17686"/>
                  </a:lnTo>
                  <a:cubicBezTo>
                    <a:pt x="27267" y="17580"/>
                    <a:pt x="27275" y="17439"/>
                    <a:pt x="27214" y="17412"/>
                  </a:cubicBezTo>
                  <a:cubicBezTo>
                    <a:pt x="27240" y="17280"/>
                    <a:pt x="27284" y="17465"/>
                    <a:pt x="27320" y="17465"/>
                  </a:cubicBezTo>
                  <a:cubicBezTo>
                    <a:pt x="27320" y="17306"/>
                    <a:pt x="27267" y="17253"/>
                    <a:pt x="27240" y="17147"/>
                  </a:cubicBezTo>
                  <a:cubicBezTo>
                    <a:pt x="27267" y="16953"/>
                    <a:pt x="27258" y="16688"/>
                    <a:pt x="27187" y="16529"/>
                  </a:cubicBezTo>
                  <a:cubicBezTo>
                    <a:pt x="27205" y="16459"/>
                    <a:pt x="27231" y="16415"/>
                    <a:pt x="27240" y="16353"/>
                  </a:cubicBezTo>
                  <a:cubicBezTo>
                    <a:pt x="27125" y="15717"/>
                    <a:pt x="27090" y="14993"/>
                    <a:pt x="27152" y="14269"/>
                  </a:cubicBezTo>
                  <a:cubicBezTo>
                    <a:pt x="27125" y="14154"/>
                    <a:pt x="27108" y="14048"/>
                    <a:pt x="27072" y="13951"/>
                  </a:cubicBezTo>
                  <a:cubicBezTo>
                    <a:pt x="27090" y="13774"/>
                    <a:pt x="27134" y="13633"/>
                    <a:pt x="27134" y="13421"/>
                  </a:cubicBezTo>
                  <a:lnTo>
                    <a:pt x="27240" y="13421"/>
                  </a:lnTo>
                  <a:cubicBezTo>
                    <a:pt x="27196" y="13262"/>
                    <a:pt x="27081" y="12989"/>
                    <a:pt x="27187" y="12847"/>
                  </a:cubicBezTo>
                  <a:cubicBezTo>
                    <a:pt x="27258" y="12900"/>
                    <a:pt x="27187" y="13077"/>
                    <a:pt x="27187" y="13156"/>
                  </a:cubicBezTo>
                  <a:cubicBezTo>
                    <a:pt x="27205" y="13262"/>
                    <a:pt x="27302" y="13262"/>
                    <a:pt x="27284" y="13421"/>
                  </a:cubicBezTo>
                  <a:cubicBezTo>
                    <a:pt x="27320" y="13395"/>
                    <a:pt x="27337" y="13333"/>
                    <a:pt x="27346" y="13245"/>
                  </a:cubicBezTo>
                  <a:cubicBezTo>
                    <a:pt x="27381" y="13395"/>
                    <a:pt x="27505" y="13315"/>
                    <a:pt x="27549" y="13386"/>
                  </a:cubicBezTo>
                  <a:cubicBezTo>
                    <a:pt x="27664" y="13545"/>
                    <a:pt x="27593" y="13783"/>
                    <a:pt x="27655" y="14013"/>
                  </a:cubicBezTo>
                  <a:cubicBezTo>
                    <a:pt x="27646" y="14092"/>
                    <a:pt x="27646" y="14198"/>
                    <a:pt x="27576" y="14189"/>
                  </a:cubicBezTo>
                  <a:cubicBezTo>
                    <a:pt x="27584" y="14251"/>
                    <a:pt x="27611" y="14295"/>
                    <a:pt x="27629" y="14366"/>
                  </a:cubicBezTo>
                  <a:cubicBezTo>
                    <a:pt x="27673" y="14357"/>
                    <a:pt x="27690" y="14287"/>
                    <a:pt x="27682" y="14189"/>
                  </a:cubicBezTo>
                  <a:cubicBezTo>
                    <a:pt x="27735" y="14295"/>
                    <a:pt x="27699" y="14604"/>
                    <a:pt x="27673" y="14719"/>
                  </a:cubicBezTo>
                  <a:cubicBezTo>
                    <a:pt x="27593" y="14666"/>
                    <a:pt x="27611" y="14702"/>
                    <a:pt x="27540" y="14763"/>
                  </a:cubicBezTo>
                  <a:cubicBezTo>
                    <a:pt x="27549" y="14869"/>
                    <a:pt x="27646" y="14913"/>
                    <a:pt x="27567" y="15028"/>
                  </a:cubicBezTo>
                  <a:cubicBezTo>
                    <a:pt x="27602" y="15019"/>
                    <a:pt x="27620" y="15037"/>
                    <a:pt x="27620" y="15072"/>
                  </a:cubicBezTo>
                  <a:cubicBezTo>
                    <a:pt x="27699" y="15064"/>
                    <a:pt x="27584" y="14710"/>
                    <a:pt x="27699" y="14763"/>
                  </a:cubicBezTo>
                  <a:cubicBezTo>
                    <a:pt x="27699" y="14958"/>
                    <a:pt x="27708" y="15170"/>
                    <a:pt x="27673" y="15293"/>
                  </a:cubicBezTo>
                  <a:cubicBezTo>
                    <a:pt x="27690" y="15461"/>
                    <a:pt x="27770" y="15302"/>
                    <a:pt x="27805" y="15390"/>
                  </a:cubicBezTo>
                  <a:cubicBezTo>
                    <a:pt x="27814" y="15249"/>
                    <a:pt x="27743" y="15134"/>
                    <a:pt x="27805" y="15037"/>
                  </a:cubicBezTo>
                  <a:cubicBezTo>
                    <a:pt x="27858" y="15046"/>
                    <a:pt x="27893" y="15064"/>
                    <a:pt x="27911" y="15125"/>
                  </a:cubicBezTo>
                  <a:cubicBezTo>
                    <a:pt x="27955" y="15099"/>
                    <a:pt x="27982" y="15055"/>
                    <a:pt x="27991" y="14993"/>
                  </a:cubicBezTo>
                  <a:cubicBezTo>
                    <a:pt x="27946" y="14834"/>
                    <a:pt x="27920" y="15072"/>
                    <a:pt x="27858" y="15037"/>
                  </a:cubicBezTo>
                  <a:cubicBezTo>
                    <a:pt x="27876" y="14940"/>
                    <a:pt x="27823" y="14949"/>
                    <a:pt x="27779" y="14949"/>
                  </a:cubicBezTo>
                  <a:cubicBezTo>
                    <a:pt x="27761" y="14808"/>
                    <a:pt x="27814" y="14781"/>
                    <a:pt x="27814" y="14684"/>
                  </a:cubicBezTo>
                  <a:cubicBezTo>
                    <a:pt x="27849" y="14693"/>
                    <a:pt x="27832" y="14790"/>
                    <a:pt x="27832" y="14861"/>
                  </a:cubicBezTo>
                  <a:cubicBezTo>
                    <a:pt x="27955" y="14790"/>
                    <a:pt x="27823" y="14622"/>
                    <a:pt x="27787" y="14543"/>
                  </a:cubicBezTo>
                  <a:cubicBezTo>
                    <a:pt x="27787" y="14384"/>
                    <a:pt x="27849" y="14331"/>
                    <a:pt x="27893" y="14242"/>
                  </a:cubicBezTo>
                  <a:cubicBezTo>
                    <a:pt x="27876" y="14145"/>
                    <a:pt x="27761" y="14225"/>
                    <a:pt x="27787" y="14057"/>
                  </a:cubicBezTo>
                  <a:cubicBezTo>
                    <a:pt x="27814" y="13986"/>
                    <a:pt x="27876" y="13960"/>
                    <a:pt x="27920" y="13933"/>
                  </a:cubicBezTo>
                  <a:cubicBezTo>
                    <a:pt x="27893" y="13872"/>
                    <a:pt x="27832" y="13872"/>
                    <a:pt x="27814" y="13792"/>
                  </a:cubicBezTo>
                  <a:cubicBezTo>
                    <a:pt x="27805" y="13377"/>
                    <a:pt x="27832" y="12821"/>
                    <a:pt x="27823" y="12282"/>
                  </a:cubicBezTo>
                  <a:cubicBezTo>
                    <a:pt x="27832" y="12185"/>
                    <a:pt x="27752" y="12238"/>
                    <a:pt x="27752" y="12150"/>
                  </a:cubicBezTo>
                  <a:cubicBezTo>
                    <a:pt x="27717" y="12176"/>
                    <a:pt x="27699" y="12247"/>
                    <a:pt x="27690" y="12326"/>
                  </a:cubicBezTo>
                  <a:cubicBezTo>
                    <a:pt x="27611" y="12203"/>
                    <a:pt x="27531" y="12371"/>
                    <a:pt x="27452" y="12406"/>
                  </a:cubicBezTo>
                  <a:lnTo>
                    <a:pt x="27452" y="12318"/>
                  </a:lnTo>
                  <a:lnTo>
                    <a:pt x="27461" y="12229"/>
                  </a:lnTo>
                  <a:cubicBezTo>
                    <a:pt x="27540" y="12300"/>
                    <a:pt x="27611" y="12273"/>
                    <a:pt x="27620" y="12106"/>
                  </a:cubicBezTo>
                  <a:cubicBezTo>
                    <a:pt x="27531" y="12070"/>
                    <a:pt x="27584" y="12256"/>
                    <a:pt x="27487" y="12185"/>
                  </a:cubicBezTo>
                  <a:cubicBezTo>
                    <a:pt x="27558" y="12017"/>
                    <a:pt x="27523" y="11894"/>
                    <a:pt x="27461" y="11744"/>
                  </a:cubicBezTo>
                  <a:cubicBezTo>
                    <a:pt x="27408" y="11823"/>
                    <a:pt x="27470" y="11911"/>
                    <a:pt x="27461" y="12008"/>
                  </a:cubicBezTo>
                  <a:cubicBezTo>
                    <a:pt x="27452" y="12185"/>
                    <a:pt x="27381" y="12273"/>
                    <a:pt x="27355" y="12406"/>
                  </a:cubicBezTo>
                  <a:cubicBezTo>
                    <a:pt x="27320" y="12344"/>
                    <a:pt x="27214" y="12247"/>
                    <a:pt x="27196" y="12406"/>
                  </a:cubicBezTo>
                  <a:cubicBezTo>
                    <a:pt x="27152" y="12256"/>
                    <a:pt x="27116" y="12114"/>
                    <a:pt x="27063" y="12000"/>
                  </a:cubicBezTo>
                  <a:cubicBezTo>
                    <a:pt x="27046" y="11876"/>
                    <a:pt x="27116" y="11911"/>
                    <a:pt x="27116" y="11823"/>
                  </a:cubicBezTo>
                  <a:cubicBezTo>
                    <a:pt x="27143" y="11708"/>
                    <a:pt x="27099" y="11602"/>
                    <a:pt x="27090" y="11470"/>
                  </a:cubicBezTo>
                  <a:cubicBezTo>
                    <a:pt x="27090" y="11399"/>
                    <a:pt x="27116" y="11399"/>
                    <a:pt x="27116" y="11337"/>
                  </a:cubicBezTo>
                  <a:cubicBezTo>
                    <a:pt x="27116" y="11187"/>
                    <a:pt x="27081" y="11073"/>
                    <a:pt x="27090" y="10940"/>
                  </a:cubicBezTo>
                  <a:cubicBezTo>
                    <a:pt x="27116" y="10666"/>
                    <a:pt x="27099" y="10119"/>
                    <a:pt x="27099" y="9828"/>
                  </a:cubicBezTo>
                  <a:cubicBezTo>
                    <a:pt x="27099" y="9748"/>
                    <a:pt x="27178" y="9607"/>
                    <a:pt x="27081" y="9563"/>
                  </a:cubicBezTo>
                  <a:cubicBezTo>
                    <a:pt x="27055" y="9439"/>
                    <a:pt x="27134" y="9474"/>
                    <a:pt x="27134" y="9386"/>
                  </a:cubicBezTo>
                  <a:cubicBezTo>
                    <a:pt x="27143" y="9315"/>
                    <a:pt x="27108" y="9307"/>
                    <a:pt x="27081" y="9298"/>
                  </a:cubicBezTo>
                  <a:cubicBezTo>
                    <a:pt x="27055" y="9156"/>
                    <a:pt x="27169" y="9236"/>
                    <a:pt x="27161" y="9121"/>
                  </a:cubicBezTo>
                  <a:cubicBezTo>
                    <a:pt x="27178" y="8962"/>
                    <a:pt x="27099" y="8874"/>
                    <a:pt x="27161" y="8768"/>
                  </a:cubicBezTo>
                  <a:cubicBezTo>
                    <a:pt x="27161" y="8715"/>
                    <a:pt x="27116" y="8724"/>
                    <a:pt x="27081" y="8724"/>
                  </a:cubicBezTo>
                  <a:cubicBezTo>
                    <a:pt x="27134" y="8583"/>
                    <a:pt x="27152" y="8388"/>
                    <a:pt x="27143" y="8141"/>
                  </a:cubicBezTo>
                  <a:cubicBezTo>
                    <a:pt x="27116" y="8106"/>
                    <a:pt x="27090" y="8079"/>
                    <a:pt x="27063" y="8053"/>
                  </a:cubicBezTo>
                  <a:cubicBezTo>
                    <a:pt x="27072" y="7567"/>
                    <a:pt x="27090" y="6349"/>
                    <a:pt x="27055" y="5527"/>
                  </a:cubicBezTo>
                  <a:cubicBezTo>
                    <a:pt x="27046" y="5404"/>
                    <a:pt x="27010" y="5307"/>
                    <a:pt x="27002" y="5174"/>
                  </a:cubicBezTo>
                  <a:cubicBezTo>
                    <a:pt x="26984" y="4883"/>
                    <a:pt x="27028" y="4609"/>
                    <a:pt x="26975" y="4371"/>
                  </a:cubicBezTo>
                  <a:cubicBezTo>
                    <a:pt x="26957" y="4600"/>
                    <a:pt x="26905" y="4530"/>
                    <a:pt x="26896" y="4282"/>
                  </a:cubicBezTo>
                  <a:cubicBezTo>
                    <a:pt x="26905" y="4318"/>
                    <a:pt x="26905" y="4274"/>
                    <a:pt x="26905" y="4194"/>
                  </a:cubicBezTo>
                  <a:cubicBezTo>
                    <a:pt x="26905" y="4124"/>
                    <a:pt x="26905" y="4018"/>
                    <a:pt x="26913" y="3894"/>
                  </a:cubicBezTo>
                  <a:cubicBezTo>
                    <a:pt x="26913" y="3717"/>
                    <a:pt x="26913" y="3505"/>
                    <a:pt x="26913" y="3391"/>
                  </a:cubicBezTo>
                  <a:cubicBezTo>
                    <a:pt x="26905" y="3346"/>
                    <a:pt x="26940" y="3329"/>
                    <a:pt x="26940" y="3294"/>
                  </a:cubicBezTo>
                  <a:cubicBezTo>
                    <a:pt x="26940" y="3249"/>
                    <a:pt x="26905" y="3196"/>
                    <a:pt x="26913" y="3117"/>
                  </a:cubicBezTo>
                  <a:cubicBezTo>
                    <a:pt x="26922" y="3064"/>
                    <a:pt x="26940" y="2993"/>
                    <a:pt x="26940" y="2967"/>
                  </a:cubicBezTo>
                  <a:cubicBezTo>
                    <a:pt x="26940" y="2905"/>
                    <a:pt x="26869" y="2914"/>
                    <a:pt x="26896" y="2764"/>
                  </a:cubicBezTo>
                  <a:cubicBezTo>
                    <a:pt x="26896" y="2728"/>
                    <a:pt x="26949" y="2622"/>
                    <a:pt x="26949" y="2631"/>
                  </a:cubicBezTo>
                  <a:cubicBezTo>
                    <a:pt x="26949" y="2622"/>
                    <a:pt x="26940" y="2614"/>
                    <a:pt x="26940" y="2614"/>
                  </a:cubicBezTo>
                  <a:cubicBezTo>
                    <a:pt x="26887" y="2631"/>
                    <a:pt x="26807" y="2675"/>
                    <a:pt x="26763" y="2684"/>
                  </a:cubicBezTo>
                  <a:cubicBezTo>
                    <a:pt x="26746" y="2684"/>
                    <a:pt x="26746" y="2649"/>
                    <a:pt x="26710" y="2649"/>
                  </a:cubicBezTo>
                  <a:cubicBezTo>
                    <a:pt x="26640" y="2658"/>
                    <a:pt x="26534" y="2702"/>
                    <a:pt x="26463" y="2702"/>
                  </a:cubicBezTo>
                  <a:cubicBezTo>
                    <a:pt x="26401" y="2702"/>
                    <a:pt x="26127" y="2667"/>
                    <a:pt x="26030" y="2693"/>
                  </a:cubicBezTo>
                  <a:cubicBezTo>
                    <a:pt x="25995" y="2693"/>
                    <a:pt x="25977" y="2755"/>
                    <a:pt x="25933" y="2737"/>
                  </a:cubicBezTo>
                  <a:cubicBezTo>
                    <a:pt x="25942" y="2693"/>
                    <a:pt x="25977" y="2693"/>
                    <a:pt x="25986" y="2658"/>
                  </a:cubicBezTo>
                  <a:cubicBezTo>
                    <a:pt x="25942" y="2658"/>
                    <a:pt x="25924" y="2693"/>
                    <a:pt x="25880" y="2684"/>
                  </a:cubicBezTo>
                  <a:cubicBezTo>
                    <a:pt x="25863" y="2720"/>
                    <a:pt x="25871" y="2737"/>
                    <a:pt x="25889" y="2737"/>
                  </a:cubicBezTo>
                  <a:cubicBezTo>
                    <a:pt x="25854" y="2808"/>
                    <a:pt x="25810" y="2737"/>
                    <a:pt x="25854" y="2684"/>
                  </a:cubicBezTo>
                  <a:cubicBezTo>
                    <a:pt x="25783" y="2720"/>
                    <a:pt x="25757" y="2720"/>
                    <a:pt x="25695" y="2711"/>
                  </a:cubicBezTo>
                  <a:cubicBezTo>
                    <a:pt x="25686" y="2711"/>
                    <a:pt x="25651" y="2720"/>
                    <a:pt x="25607" y="2728"/>
                  </a:cubicBezTo>
                  <a:cubicBezTo>
                    <a:pt x="25589" y="2737"/>
                    <a:pt x="25571" y="2746"/>
                    <a:pt x="25554" y="2746"/>
                  </a:cubicBezTo>
                  <a:cubicBezTo>
                    <a:pt x="25527" y="2755"/>
                    <a:pt x="25501" y="2755"/>
                    <a:pt x="25483" y="2755"/>
                  </a:cubicBezTo>
                  <a:cubicBezTo>
                    <a:pt x="25395" y="2755"/>
                    <a:pt x="25315" y="2728"/>
                    <a:pt x="25218" y="2728"/>
                  </a:cubicBezTo>
                  <a:cubicBezTo>
                    <a:pt x="24953" y="2728"/>
                    <a:pt x="24609" y="2755"/>
                    <a:pt x="24370" y="2737"/>
                  </a:cubicBezTo>
                  <a:cubicBezTo>
                    <a:pt x="24264" y="2737"/>
                    <a:pt x="24132" y="2790"/>
                    <a:pt x="24017" y="2790"/>
                  </a:cubicBezTo>
                  <a:cubicBezTo>
                    <a:pt x="23947" y="2790"/>
                    <a:pt x="23938" y="2764"/>
                    <a:pt x="23885" y="2755"/>
                  </a:cubicBezTo>
                  <a:cubicBezTo>
                    <a:pt x="23752" y="2737"/>
                    <a:pt x="23629" y="2790"/>
                    <a:pt x="23532" y="2781"/>
                  </a:cubicBezTo>
                  <a:cubicBezTo>
                    <a:pt x="23443" y="2773"/>
                    <a:pt x="23373" y="2728"/>
                    <a:pt x="23311" y="2720"/>
                  </a:cubicBezTo>
                  <a:cubicBezTo>
                    <a:pt x="23231" y="2711"/>
                    <a:pt x="23099" y="2693"/>
                    <a:pt x="23046" y="2693"/>
                  </a:cubicBezTo>
                  <a:cubicBezTo>
                    <a:pt x="23011" y="2693"/>
                    <a:pt x="22931" y="2746"/>
                    <a:pt x="22913" y="2746"/>
                  </a:cubicBezTo>
                  <a:cubicBezTo>
                    <a:pt x="22834" y="2746"/>
                    <a:pt x="22834" y="2720"/>
                    <a:pt x="22781" y="2711"/>
                  </a:cubicBezTo>
                  <a:cubicBezTo>
                    <a:pt x="22702" y="2711"/>
                    <a:pt x="22684" y="2737"/>
                    <a:pt x="22604" y="2737"/>
                  </a:cubicBezTo>
                  <a:cubicBezTo>
                    <a:pt x="22507" y="2737"/>
                    <a:pt x="22419" y="2702"/>
                    <a:pt x="22340" y="2711"/>
                  </a:cubicBezTo>
                  <a:cubicBezTo>
                    <a:pt x="22207" y="2711"/>
                    <a:pt x="21863" y="2808"/>
                    <a:pt x="21624" y="2720"/>
                  </a:cubicBezTo>
                  <a:cubicBezTo>
                    <a:pt x="21589" y="2773"/>
                    <a:pt x="21262" y="2790"/>
                    <a:pt x="21006" y="2790"/>
                  </a:cubicBezTo>
                  <a:cubicBezTo>
                    <a:pt x="20936" y="2790"/>
                    <a:pt x="20847" y="2764"/>
                    <a:pt x="20785" y="2764"/>
                  </a:cubicBezTo>
                  <a:cubicBezTo>
                    <a:pt x="20309" y="2773"/>
                    <a:pt x="19814" y="2834"/>
                    <a:pt x="19408" y="2790"/>
                  </a:cubicBezTo>
                  <a:cubicBezTo>
                    <a:pt x="19320" y="2781"/>
                    <a:pt x="19240" y="2711"/>
                    <a:pt x="19143" y="2764"/>
                  </a:cubicBezTo>
                  <a:cubicBezTo>
                    <a:pt x="19143" y="2790"/>
                    <a:pt x="19223" y="2781"/>
                    <a:pt x="19276" y="2790"/>
                  </a:cubicBezTo>
                  <a:cubicBezTo>
                    <a:pt x="19178" y="2834"/>
                    <a:pt x="18763" y="2843"/>
                    <a:pt x="18790" y="2728"/>
                  </a:cubicBezTo>
                  <a:cubicBezTo>
                    <a:pt x="18755" y="2799"/>
                    <a:pt x="18675" y="2755"/>
                    <a:pt x="18516" y="2781"/>
                  </a:cubicBezTo>
                  <a:cubicBezTo>
                    <a:pt x="18446" y="2790"/>
                    <a:pt x="18331" y="2870"/>
                    <a:pt x="18119" y="2826"/>
                  </a:cubicBezTo>
                  <a:cubicBezTo>
                    <a:pt x="18101" y="2773"/>
                    <a:pt x="18181" y="2773"/>
                    <a:pt x="18251" y="2773"/>
                  </a:cubicBezTo>
                  <a:cubicBezTo>
                    <a:pt x="18225" y="2746"/>
                    <a:pt x="18154" y="2675"/>
                    <a:pt x="18304" y="2693"/>
                  </a:cubicBezTo>
                  <a:cubicBezTo>
                    <a:pt x="18278" y="2614"/>
                    <a:pt x="18207" y="2720"/>
                    <a:pt x="18119" y="2693"/>
                  </a:cubicBezTo>
                  <a:cubicBezTo>
                    <a:pt x="18154" y="2667"/>
                    <a:pt x="18172" y="2631"/>
                    <a:pt x="18172" y="2587"/>
                  </a:cubicBezTo>
                  <a:cubicBezTo>
                    <a:pt x="18048" y="2561"/>
                    <a:pt x="18057" y="2622"/>
                    <a:pt x="17951" y="2614"/>
                  </a:cubicBezTo>
                  <a:cubicBezTo>
                    <a:pt x="18004" y="2508"/>
                    <a:pt x="17819" y="2481"/>
                    <a:pt x="17730" y="2525"/>
                  </a:cubicBezTo>
                  <a:cubicBezTo>
                    <a:pt x="17783" y="2622"/>
                    <a:pt x="17969" y="2631"/>
                    <a:pt x="17986" y="2746"/>
                  </a:cubicBezTo>
                  <a:cubicBezTo>
                    <a:pt x="17916" y="2781"/>
                    <a:pt x="17801" y="2790"/>
                    <a:pt x="17766" y="2843"/>
                  </a:cubicBezTo>
                  <a:cubicBezTo>
                    <a:pt x="17704" y="2817"/>
                    <a:pt x="17695" y="2746"/>
                    <a:pt x="17633" y="2711"/>
                  </a:cubicBezTo>
                  <a:cubicBezTo>
                    <a:pt x="17510" y="2720"/>
                    <a:pt x="17527" y="2834"/>
                    <a:pt x="17677" y="2817"/>
                  </a:cubicBezTo>
                  <a:cubicBezTo>
                    <a:pt x="17518" y="2914"/>
                    <a:pt x="17395" y="2755"/>
                    <a:pt x="17368" y="2684"/>
                  </a:cubicBezTo>
                  <a:cubicBezTo>
                    <a:pt x="17289" y="2737"/>
                    <a:pt x="17103" y="2737"/>
                    <a:pt x="17139" y="2861"/>
                  </a:cubicBezTo>
                  <a:cubicBezTo>
                    <a:pt x="17077" y="2861"/>
                    <a:pt x="17015" y="2861"/>
                    <a:pt x="17006" y="2887"/>
                  </a:cubicBezTo>
                  <a:cubicBezTo>
                    <a:pt x="16918" y="2834"/>
                    <a:pt x="16715" y="2843"/>
                    <a:pt x="16706" y="2755"/>
                  </a:cubicBezTo>
                  <a:cubicBezTo>
                    <a:pt x="16821" y="2746"/>
                    <a:pt x="16927" y="2746"/>
                    <a:pt x="16874" y="2834"/>
                  </a:cubicBezTo>
                  <a:lnTo>
                    <a:pt x="17095" y="2834"/>
                  </a:lnTo>
                  <a:cubicBezTo>
                    <a:pt x="17139" y="2737"/>
                    <a:pt x="16883" y="2799"/>
                    <a:pt x="16927" y="2702"/>
                  </a:cubicBezTo>
                  <a:cubicBezTo>
                    <a:pt x="17068" y="2675"/>
                    <a:pt x="17042" y="2693"/>
                    <a:pt x="17148" y="2728"/>
                  </a:cubicBezTo>
                  <a:cubicBezTo>
                    <a:pt x="17139" y="2640"/>
                    <a:pt x="16953" y="2649"/>
                    <a:pt x="16927" y="2569"/>
                  </a:cubicBezTo>
                  <a:cubicBezTo>
                    <a:pt x="16794" y="2561"/>
                    <a:pt x="16724" y="2658"/>
                    <a:pt x="16618" y="2587"/>
                  </a:cubicBezTo>
                  <a:cubicBezTo>
                    <a:pt x="16627" y="2464"/>
                    <a:pt x="16944" y="2402"/>
                    <a:pt x="16892" y="2331"/>
                  </a:cubicBezTo>
                  <a:cubicBezTo>
                    <a:pt x="16997" y="2278"/>
                    <a:pt x="17130" y="2358"/>
                    <a:pt x="17298" y="2313"/>
                  </a:cubicBezTo>
                  <a:cubicBezTo>
                    <a:pt x="17218" y="2358"/>
                    <a:pt x="17298" y="2340"/>
                    <a:pt x="17289" y="2419"/>
                  </a:cubicBezTo>
                  <a:cubicBezTo>
                    <a:pt x="17501" y="2428"/>
                    <a:pt x="17377" y="2234"/>
                    <a:pt x="17607" y="2260"/>
                  </a:cubicBezTo>
                  <a:cubicBezTo>
                    <a:pt x="17722" y="2260"/>
                    <a:pt x="17660" y="2278"/>
                    <a:pt x="17651" y="2313"/>
                  </a:cubicBezTo>
                  <a:cubicBezTo>
                    <a:pt x="17748" y="2331"/>
                    <a:pt x="17713" y="2269"/>
                    <a:pt x="17783" y="2260"/>
                  </a:cubicBezTo>
                  <a:cubicBezTo>
                    <a:pt x="17986" y="2234"/>
                    <a:pt x="17951" y="2340"/>
                    <a:pt x="18137" y="2322"/>
                  </a:cubicBezTo>
                  <a:cubicBezTo>
                    <a:pt x="18287" y="2287"/>
                    <a:pt x="18048" y="2260"/>
                    <a:pt x="18101" y="2190"/>
                  </a:cubicBezTo>
                  <a:cubicBezTo>
                    <a:pt x="18119" y="2234"/>
                    <a:pt x="18304" y="2190"/>
                    <a:pt x="18313" y="2243"/>
                  </a:cubicBezTo>
                  <a:cubicBezTo>
                    <a:pt x="18419" y="2243"/>
                    <a:pt x="18269" y="2172"/>
                    <a:pt x="18234" y="2163"/>
                  </a:cubicBezTo>
                  <a:cubicBezTo>
                    <a:pt x="18340" y="2119"/>
                    <a:pt x="18543" y="2199"/>
                    <a:pt x="18675" y="2119"/>
                  </a:cubicBezTo>
                  <a:cubicBezTo>
                    <a:pt x="18596" y="2031"/>
                    <a:pt x="18516" y="2163"/>
                    <a:pt x="18410" y="2137"/>
                  </a:cubicBezTo>
                  <a:cubicBezTo>
                    <a:pt x="18393" y="2075"/>
                    <a:pt x="18216" y="2066"/>
                    <a:pt x="18322" y="2004"/>
                  </a:cubicBezTo>
                  <a:cubicBezTo>
                    <a:pt x="18128" y="1969"/>
                    <a:pt x="18145" y="2075"/>
                    <a:pt x="17969" y="2057"/>
                  </a:cubicBezTo>
                  <a:cubicBezTo>
                    <a:pt x="17810" y="2049"/>
                    <a:pt x="17933" y="1987"/>
                    <a:pt x="17748" y="2022"/>
                  </a:cubicBezTo>
                  <a:cubicBezTo>
                    <a:pt x="17660" y="2040"/>
                    <a:pt x="17607" y="2066"/>
                    <a:pt x="17527" y="2075"/>
                  </a:cubicBezTo>
                  <a:cubicBezTo>
                    <a:pt x="17439" y="2040"/>
                    <a:pt x="17333" y="2013"/>
                    <a:pt x="17218" y="1987"/>
                  </a:cubicBezTo>
                  <a:cubicBezTo>
                    <a:pt x="17059" y="2013"/>
                    <a:pt x="17342" y="2004"/>
                    <a:pt x="17254" y="2075"/>
                  </a:cubicBezTo>
                  <a:cubicBezTo>
                    <a:pt x="17086" y="2154"/>
                    <a:pt x="16706" y="2013"/>
                    <a:pt x="16635" y="2110"/>
                  </a:cubicBezTo>
                  <a:cubicBezTo>
                    <a:pt x="16565" y="2075"/>
                    <a:pt x="16485" y="2040"/>
                    <a:pt x="16326" y="2057"/>
                  </a:cubicBezTo>
                  <a:cubicBezTo>
                    <a:pt x="16406" y="1916"/>
                    <a:pt x="16574" y="2119"/>
                    <a:pt x="16680" y="2031"/>
                  </a:cubicBezTo>
                  <a:cubicBezTo>
                    <a:pt x="16529" y="1934"/>
                    <a:pt x="16326" y="1854"/>
                    <a:pt x="16159" y="1757"/>
                  </a:cubicBezTo>
                  <a:cubicBezTo>
                    <a:pt x="16000" y="1845"/>
                    <a:pt x="16273" y="1907"/>
                    <a:pt x="16379" y="1925"/>
                  </a:cubicBezTo>
                  <a:cubicBezTo>
                    <a:pt x="16353" y="2022"/>
                    <a:pt x="16035" y="1925"/>
                    <a:pt x="16106" y="2075"/>
                  </a:cubicBezTo>
                  <a:cubicBezTo>
                    <a:pt x="16026" y="2075"/>
                    <a:pt x="15991" y="2057"/>
                    <a:pt x="15973" y="2022"/>
                  </a:cubicBezTo>
                  <a:cubicBezTo>
                    <a:pt x="15894" y="2093"/>
                    <a:pt x="15682" y="2075"/>
                    <a:pt x="15488" y="2066"/>
                  </a:cubicBezTo>
                  <a:cubicBezTo>
                    <a:pt x="15496" y="2013"/>
                    <a:pt x="15682" y="2066"/>
                    <a:pt x="15664" y="1987"/>
                  </a:cubicBezTo>
                  <a:cubicBezTo>
                    <a:pt x="15567" y="1960"/>
                    <a:pt x="15461" y="1934"/>
                    <a:pt x="15355" y="1907"/>
                  </a:cubicBezTo>
                  <a:cubicBezTo>
                    <a:pt x="15240" y="1907"/>
                    <a:pt x="15267" y="1996"/>
                    <a:pt x="15258" y="2066"/>
                  </a:cubicBezTo>
                  <a:cubicBezTo>
                    <a:pt x="15152" y="2049"/>
                    <a:pt x="14940" y="2093"/>
                    <a:pt x="14905" y="2031"/>
                  </a:cubicBezTo>
                  <a:cubicBezTo>
                    <a:pt x="14905" y="1907"/>
                    <a:pt x="15099" y="2066"/>
                    <a:pt x="15179" y="1987"/>
                  </a:cubicBezTo>
                  <a:cubicBezTo>
                    <a:pt x="15055" y="1863"/>
                    <a:pt x="14922" y="2013"/>
                    <a:pt x="14781" y="1951"/>
                  </a:cubicBezTo>
                  <a:cubicBezTo>
                    <a:pt x="14772" y="1996"/>
                    <a:pt x="14834" y="2004"/>
                    <a:pt x="14817" y="2057"/>
                  </a:cubicBezTo>
                  <a:lnTo>
                    <a:pt x="14419" y="2049"/>
                  </a:lnTo>
                  <a:cubicBezTo>
                    <a:pt x="14287" y="1987"/>
                    <a:pt x="14737" y="2075"/>
                    <a:pt x="14693" y="1978"/>
                  </a:cubicBezTo>
                  <a:cubicBezTo>
                    <a:pt x="14587" y="1916"/>
                    <a:pt x="14366" y="2004"/>
                    <a:pt x="14198" y="1996"/>
                  </a:cubicBezTo>
                  <a:cubicBezTo>
                    <a:pt x="14437" y="2084"/>
                    <a:pt x="13951" y="2031"/>
                    <a:pt x="13801" y="2040"/>
                  </a:cubicBezTo>
                  <a:cubicBezTo>
                    <a:pt x="13677" y="1996"/>
                    <a:pt x="14031" y="2022"/>
                    <a:pt x="14110" y="2022"/>
                  </a:cubicBezTo>
                  <a:cubicBezTo>
                    <a:pt x="14048" y="1907"/>
                    <a:pt x="13766" y="1987"/>
                    <a:pt x="13669" y="2013"/>
                  </a:cubicBezTo>
                  <a:cubicBezTo>
                    <a:pt x="13554" y="1943"/>
                    <a:pt x="13227" y="1890"/>
                    <a:pt x="13095" y="1978"/>
                  </a:cubicBezTo>
                  <a:cubicBezTo>
                    <a:pt x="13157" y="2040"/>
                    <a:pt x="13404" y="1996"/>
                    <a:pt x="13536" y="2013"/>
                  </a:cubicBezTo>
                  <a:cubicBezTo>
                    <a:pt x="13545" y="2066"/>
                    <a:pt x="13377" y="2022"/>
                    <a:pt x="13315" y="2040"/>
                  </a:cubicBezTo>
                  <a:cubicBezTo>
                    <a:pt x="13148" y="2031"/>
                    <a:pt x="12962" y="2013"/>
                    <a:pt x="12909" y="2084"/>
                  </a:cubicBezTo>
                  <a:cubicBezTo>
                    <a:pt x="12662" y="2004"/>
                    <a:pt x="12477" y="2049"/>
                    <a:pt x="12159" y="2013"/>
                  </a:cubicBezTo>
                  <a:cubicBezTo>
                    <a:pt x="12115" y="2022"/>
                    <a:pt x="12132" y="2066"/>
                    <a:pt x="12070" y="2066"/>
                  </a:cubicBezTo>
                  <a:cubicBezTo>
                    <a:pt x="11956" y="2075"/>
                    <a:pt x="11929" y="2031"/>
                    <a:pt x="11938" y="1960"/>
                  </a:cubicBezTo>
                  <a:cubicBezTo>
                    <a:pt x="11638" y="2040"/>
                    <a:pt x="11461" y="1898"/>
                    <a:pt x="11187" y="1951"/>
                  </a:cubicBezTo>
                  <a:cubicBezTo>
                    <a:pt x="11099" y="1890"/>
                    <a:pt x="11205" y="1898"/>
                    <a:pt x="11232" y="1845"/>
                  </a:cubicBezTo>
                  <a:cubicBezTo>
                    <a:pt x="11161" y="1854"/>
                    <a:pt x="11161" y="1819"/>
                    <a:pt x="11099" y="1819"/>
                  </a:cubicBezTo>
                  <a:cubicBezTo>
                    <a:pt x="11046" y="1819"/>
                    <a:pt x="11037" y="1890"/>
                    <a:pt x="11099" y="1898"/>
                  </a:cubicBezTo>
                  <a:cubicBezTo>
                    <a:pt x="10976" y="1996"/>
                    <a:pt x="10781" y="1934"/>
                    <a:pt x="10605" y="1969"/>
                  </a:cubicBezTo>
                  <a:cubicBezTo>
                    <a:pt x="10605" y="2004"/>
                    <a:pt x="10596" y="2040"/>
                    <a:pt x="10649" y="2049"/>
                  </a:cubicBezTo>
                  <a:cubicBezTo>
                    <a:pt x="10543" y="2093"/>
                    <a:pt x="10410" y="2022"/>
                    <a:pt x="10252" y="2066"/>
                  </a:cubicBezTo>
                  <a:cubicBezTo>
                    <a:pt x="10349" y="2013"/>
                    <a:pt x="10269" y="1925"/>
                    <a:pt x="10172" y="1907"/>
                  </a:cubicBezTo>
                  <a:cubicBezTo>
                    <a:pt x="10199" y="1828"/>
                    <a:pt x="10260" y="1934"/>
                    <a:pt x="10349" y="1907"/>
                  </a:cubicBezTo>
                  <a:cubicBezTo>
                    <a:pt x="10357" y="1854"/>
                    <a:pt x="10313" y="1828"/>
                    <a:pt x="10216" y="1828"/>
                  </a:cubicBezTo>
                  <a:cubicBezTo>
                    <a:pt x="10022" y="1845"/>
                    <a:pt x="10234" y="1969"/>
                    <a:pt x="10119" y="2013"/>
                  </a:cubicBezTo>
                  <a:cubicBezTo>
                    <a:pt x="9925" y="1960"/>
                    <a:pt x="9907" y="1960"/>
                    <a:pt x="9633" y="1951"/>
                  </a:cubicBezTo>
                  <a:lnTo>
                    <a:pt x="9642" y="1872"/>
                  </a:lnTo>
                  <a:cubicBezTo>
                    <a:pt x="9422" y="1872"/>
                    <a:pt x="9351" y="1960"/>
                    <a:pt x="9104" y="1943"/>
                  </a:cubicBezTo>
                  <a:cubicBezTo>
                    <a:pt x="9165" y="1872"/>
                    <a:pt x="9033" y="1881"/>
                    <a:pt x="9015" y="1863"/>
                  </a:cubicBezTo>
                  <a:cubicBezTo>
                    <a:pt x="8989" y="1828"/>
                    <a:pt x="9051" y="1748"/>
                    <a:pt x="8936" y="1757"/>
                  </a:cubicBezTo>
                  <a:cubicBezTo>
                    <a:pt x="8786" y="1819"/>
                    <a:pt x="9095" y="1837"/>
                    <a:pt x="9015" y="1943"/>
                  </a:cubicBezTo>
                  <a:cubicBezTo>
                    <a:pt x="8839" y="1960"/>
                    <a:pt x="8892" y="1837"/>
                    <a:pt x="8706" y="1854"/>
                  </a:cubicBezTo>
                  <a:cubicBezTo>
                    <a:pt x="8644" y="1863"/>
                    <a:pt x="8697" y="1907"/>
                    <a:pt x="8750" y="1916"/>
                  </a:cubicBezTo>
                  <a:cubicBezTo>
                    <a:pt x="8653" y="1978"/>
                    <a:pt x="8556" y="1881"/>
                    <a:pt x="8441" y="1881"/>
                  </a:cubicBezTo>
                  <a:cubicBezTo>
                    <a:pt x="8335" y="1881"/>
                    <a:pt x="8194" y="1925"/>
                    <a:pt x="8079" y="1925"/>
                  </a:cubicBezTo>
                  <a:cubicBezTo>
                    <a:pt x="7973" y="1934"/>
                    <a:pt x="7867" y="1881"/>
                    <a:pt x="7770" y="1925"/>
                  </a:cubicBezTo>
                  <a:cubicBezTo>
                    <a:pt x="7762" y="1881"/>
                    <a:pt x="7814" y="1881"/>
                    <a:pt x="7823" y="1845"/>
                  </a:cubicBezTo>
                  <a:cubicBezTo>
                    <a:pt x="7682" y="1837"/>
                    <a:pt x="7647" y="1925"/>
                    <a:pt x="7550" y="1863"/>
                  </a:cubicBezTo>
                  <a:cubicBezTo>
                    <a:pt x="7541" y="1810"/>
                    <a:pt x="7682" y="1837"/>
                    <a:pt x="7691" y="1792"/>
                  </a:cubicBezTo>
                  <a:cubicBezTo>
                    <a:pt x="7523" y="1757"/>
                    <a:pt x="7558" y="1854"/>
                    <a:pt x="7417" y="1837"/>
                  </a:cubicBezTo>
                  <a:cubicBezTo>
                    <a:pt x="7444" y="1907"/>
                    <a:pt x="7603" y="1907"/>
                    <a:pt x="7594" y="1996"/>
                  </a:cubicBezTo>
                  <a:cubicBezTo>
                    <a:pt x="7558" y="1987"/>
                    <a:pt x="7444" y="2013"/>
                    <a:pt x="7417" y="1996"/>
                  </a:cubicBezTo>
                  <a:cubicBezTo>
                    <a:pt x="7399" y="1987"/>
                    <a:pt x="7488" y="1960"/>
                    <a:pt x="7461" y="1943"/>
                  </a:cubicBezTo>
                  <a:cubicBezTo>
                    <a:pt x="7355" y="1881"/>
                    <a:pt x="7258" y="1837"/>
                    <a:pt x="7020" y="1801"/>
                  </a:cubicBezTo>
                  <a:cubicBezTo>
                    <a:pt x="6905" y="1828"/>
                    <a:pt x="7152" y="1863"/>
                    <a:pt x="7020" y="1907"/>
                  </a:cubicBezTo>
                  <a:cubicBezTo>
                    <a:pt x="6896" y="1898"/>
                    <a:pt x="6790" y="1872"/>
                    <a:pt x="6667" y="1854"/>
                  </a:cubicBezTo>
                  <a:lnTo>
                    <a:pt x="6667" y="1775"/>
                  </a:lnTo>
                  <a:cubicBezTo>
                    <a:pt x="6578" y="1739"/>
                    <a:pt x="6569" y="1784"/>
                    <a:pt x="6490" y="1766"/>
                  </a:cubicBezTo>
                  <a:cubicBezTo>
                    <a:pt x="6340" y="1748"/>
                    <a:pt x="6331" y="1678"/>
                    <a:pt x="6225" y="1792"/>
                  </a:cubicBezTo>
                  <a:cubicBezTo>
                    <a:pt x="6313" y="1819"/>
                    <a:pt x="6516" y="1890"/>
                    <a:pt x="6269" y="1898"/>
                  </a:cubicBezTo>
                  <a:cubicBezTo>
                    <a:pt x="6340" y="1960"/>
                    <a:pt x="6605" y="1916"/>
                    <a:pt x="6755" y="1934"/>
                  </a:cubicBezTo>
                  <a:cubicBezTo>
                    <a:pt x="6764" y="2022"/>
                    <a:pt x="6552" y="1978"/>
                    <a:pt x="6437" y="1978"/>
                  </a:cubicBezTo>
                  <a:cubicBezTo>
                    <a:pt x="6305" y="1987"/>
                    <a:pt x="6137" y="1978"/>
                    <a:pt x="6040" y="1978"/>
                  </a:cubicBezTo>
                  <a:lnTo>
                    <a:pt x="6049" y="1845"/>
                  </a:lnTo>
                  <a:cubicBezTo>
                    <a:pt x="5863" y="1837"/>
                    <a:pt x="5801" y="1890"/>
                    <a:pt x="5863" y="1969"/>
                  </a:cubicBezTo>
                  <a:cubicBezTo>
                    <a:pt x="5775" y="1969"/>
                    <a:pt x="5686" y="1969"/>
                    <a:pt x="5598" y="1969"/>
                  </a:cubicBezTo>
                  <a:cubicBezTo>
                    <a:pt x="5616" y="1934"/>
                    <a:pt x="5678" y="1925"/>
                    <a:pt x="5686" y="1890"/>
                  </a:cubicBezTo>
                  <a:cubicBezTo>
                    <a:pt x="5483" y="1898"/>
                    <a:pt x="5413" y="1837"/>
                    <a:pt x="5201" y="1854"/>
                  </a:cubicBezTo>
                  <a:cubicBezTo>
                    <a:pt x="5210" y="1837"/>
                    <a:pt x="5245" y="1828"/>
                    <a:pt x="5254" y="1801"/>
                  </a:cubicBezTo>
                  <a:cubicBezTo>
                    <a:pt x="4909" y="1766"/>
                    <a:pt x="4724" y="1801"/>
                    <a:pt x="4406" y="1766"/>
                  </a:cubicBezTo>
                  <a:cubicBezTo>
                    <a:pt x="4371" y="1854"/>
                    <a:pt x="4256" y="1890"/>
                    <a:pt x="4044" y="1863"/>
                  </a:cubicBezTo>
                  <a:cubicBezTo>
                    <a:pt x="4062" y="1916"/>
                    <a:pt x="4115" y="1907"/>
                    <a:pt x="4177" y="1898"/>
                  </a:cubicBezTo>
                  <a:cubicBezTo>
                    <a:pt x="4238" y="1890"/>
                    <a:pt x="4318" y="1881"/>
                    <a:pt x="4362" y="1925"/>
                  </a:cubicBezTo>
                  <a:cubicBezTo>
                    <a:pt x="4300" y="1978"/>
                    <a:pt x="4071" y="1925"/>
                    <a:pt x="3938" y="1943"/>
                  </a:cubicBezTo>
                  <a:cubicBezTo>
                    <a:pt x="3921" y="1898"/>
                    <a:pt x="3965" y="1890"/>
                    <a:pt x="4009" y="1890"/>
                  </a:cubicBezTo>
                  <a:cubicBezTo>
                    <a:pt x="3868" y="1863"/>
                    <a:pt x="4000" y="1792"/>
                    <a:pt x="3903" y="1757"/>
                  </a:cubicBezTo>
                  <a:cubicBezTo>
                    <a:pt x="3709" y="1731"/>
                    <a:pt x="3974" y="1828"/>
                    <a:pt x="3841" y="1837"/>
                  </a:cubicBezTo>
                  <a:cubicBezTo>
                    <a:pt x="3664" y="1863"/>
                    <a:pt x="3717" y="1713"/>
                    <a:pt x="3523" y="1748"/>
                  </a:cubicBezTo>
                  <a:cubicBezTo>
                    <a:pt x="3444" y="1748"/>
                    <a:pt x="3629" y="1845"/>
                    <a:pt x="3532" y="1881"/>
                  </a:cubicBezTo>
                  <a:cubicBezTo>
                    <a:pt x="3408" y="1810"/>
                    <a:pt x="3223" y="1925"/>
                    <a:pt x="3267" y="1819"/>
                  </a:cubicBezTo>
                  <a:cubicBezTo>
                    <a:pt x="3099" y="1872"/>
                    <a:pt x="2914" y="1872"/>
                    <a:pt x="2720" y="1837"/>
                  </a:cubicBezTo>
                  <a:cubicBezTo>
                    <a:pt x="2764" y="1969"/>
                    <a:pt x="2932" y="1907"/>
                    <a:pt x="3055" y="1925"/>
                  </a:cubicBezTo>
                  <a:cubicBezTo>
                    <a:pt x="3091" y="2031"/>
                    <a:pt x="2896" y="1934"/>
                    <a:pt x="2799" y="1943"/>
                  </a:cubicBezTo>
                  <a:cubicBezTo>
                    <a:pt x="2720" y="1951"/>
                    <a:pt x="2729" y="2013"/>
                    <a:pt x="2623" y="1996"/>
                  </a:cubicBezTo>
                  <a:cubicBezTo>
                    <a:pt x="2499" y="1907"/>
                    <a:pt x="2596" y="1907"/>
                    <a:pt x="2702" y="1916"/>
                  </a:cubicBezTo>
                  <a:cubicBezTo>
                    <a:pt x="2649" y="1863"/>
                    <a:pt x="2552" y="1863"/>
                    <a:pt x="2464" y="1863"/>
                  </a:cubicBezTo>
                  <a:cubicBezTo>
                    <a:pt x="2419" y="1792"/>
                    <a:pt x="2428" y="1775"/>
                    <a:pt x="2296" y="1731"/>
                  </a:cubicBezTo>
                  <a:cubicBezTo>
                    <a:pt x="2252" y="1739"/>
                    <a:pt x="2455" y="1845"/>
                    <a:pt x="2340" y="1863"/>
                  </a:cubicBezTo>
                  <a:cubicBezTo>
                    <a:pt x="2366" y="1925"/>
                    <a:pt x="2596" y="1960"/>
                    <a:pt x="2508" y="1996"/>
                  </a:cubicBezTo>
                  <a:cubicBezTo>
                    <a:pt x="2411" y="1996"/>
                    <a:pt x="2437" y="1969"/>
                    <a:pt x="2419" y="1943"/>
                  </a:cubicBezTo>
                  <a:cubicBezTo>
                    <a:pt x="2243" y="1960"/>
                    <a:pt x="2181" y="1943"/>
                    <a:pt x="1951" y="1934"/>
                  </a:cubicBezTo>
                  <a:cubicBezTo>
                    <a:pt x="1784" y="1801"/>
                    <a:pt x="2199" y="1978"/>
                    <a:pt x="2057" y="1854"/>
                  </a:cubicBezTo>
                  <a:cubicBezTo>
                    <a:pt x="1890" y="1784"/>
                    <a:pt x="1916" y="1837"/>
                    <a:pt x="1748" y="1801"/>
                  </a:cubicBezTo>
                  <a:cubicBezTo>
                    <a:pt x="1695" y="1792"/>
                    <a:pt x="1748" y="1837"/>
                    <a:pt x="1766" y="1845"/>
                  </a:cubicBezTo>
                  <a:cubicBezTo>
                    <a:pt x="1801" y="1863"/>
                    <a:pt x="1854" y="1881"/>
                    <a:pt x="1846" y="1881"/>
                  </a:cubicBezTo>
                  <a:cubicBezTo>
                    <a:pt x="1854" y="1890"/>
                    <a:pt x="1863" y="1898"/>
                    <a:pt x="1863" y="1907"/>
                  </a:cubicBezTo>
                  <a:cubicBezTo>
                    <a:pt x="1863" y="1907"/>
                    <a:pt x="1863" y="1907"/>
                    <a:pt x="1863" y="1925"/>
                  </a:cubicBezTo>
                  <a:cubicBezTo>
                    <a:pt x="1863" y="1943"/>
                    <a:pt x="1863" y="1951"/>
                    <a:pt x="1863" y="1969"/>
                  </a:cubicBezTo>
                  <a:cubicBezTo>
                    <a:pt x="1854" y="1996"/>
                    <a:pt x="1854" y="2013"/>
                    <a:pt x="1943" y="2066"/>
                  </a:cubicBezTo>
                  <a:cubicBezTo>
                    <a:pt x="1916" y="2128"/>
                    <a:pt x="1925" y="2199"/>
                    <a:pt x="1934" y="2260"/>
                  </a:cubicBezTo>
                  <a:cubicBezTo>
                    <a:pt x="1943" y="2322"/>
                    <a:pt x="1943" y="2375"/>
                    <a:pt x="1899" y="2402"/>
                  </a:cubicBezTo>
                  <a:cubicBezTo>
                    <a:pt x="1951" y="2472"/>
                    <a:pt x="1960" y="2587"/>
                    <a:pt x="1960" y="2711"/>
                  </a:cubicBezTo>
                  <a:cubicBezTo>
                    <a:pt x="1969" y="2834"/>
                    <a:pt x="1969" y="2984"/>
                    <a:pt x="2004" y="3126"/>
                  </a:cubicBezTo>
                  <a:cubicBezTo>
                    <a:pt x="2022" y="3205"/>
                    <a:pt x="2040" y="3249"/>
                    <a:pt x="2049" y="3285"/>
                  </a:cubicBezTo>
                  <a:cubicBezTo>
                    <a:pt x="2057" y="3320"/>
                    <a:pt x="2057" y="3346"/>
                    <a:pt x="2031" y="3399"/>
                  </a:cubicBezTo>
                  <a:cubicBezTo>
                    <a:pt x="2049" y="3444"/>
                    <a:pt x="2102" y="3435"/>
                    <a:pt x="2119" y="3488"/>
                  </a:cubicBezTo>
                  <a:cubicBezTo>
                    <a:pt x="2146" y="3594"/>
                    <a:pt x="2172" y="3691"/>
                    <a:pt x="2216" y="3779"/>
                  </a:cubicBezTo>
                  <a:cubicBezTo>
                    <a:pt x="2252" y="3876"/>
                    <a:pt x="2296" y="3956"/>
                    <a:pt x="2331" y="4035"/>
                  </a:cubicBezTo>
                  <a:cubicBezTo>
                    <a:pt x="2419" y="4194"/>
                    <a:pt x="2499" y="4327"/>
                    <a:pt x="2561" y="4503"/>
                  </a:cubicBezTo>
                  <a:cubicBezTo>
                    <a:pt x="2587" y="4539"/>
                    <a:pt x="2623" y="4512"/>
                    <a:pt x="2649" y="4547"/>
                  </a:cubicBezTo>
                  <a:cubicBezTo>
                    <a:pt x="2702" y="4618"/>
                    <a:pt x="2640" y="4636"/>
                    <a:pt x="2720" y="4706"/>
                  </a:cubicBezTo>
                  <a:cubicBezTo>
                    <a:pt x="2649" y="4786"/>
                    <a:pt x="2596" y="4680"/>
                    <a:pt x="2534" y="4671"/>
                  </a:cubicBezTo>
                  <a:cubicBezTo>
                    <a:pt x="2534" y="4591"/>
                    <a:pt x="2543" y="4441"/>
                    <a:pt x="2411" y="4362"/>
                  </a:cubicBezTo>
                  <a:cubicBezTo>
                    <a:pt x="2340" y="4397"/>
                    <a:pt x="2472" y="4477"/>
                    <a:pt x="2472" y="4574"/>
                  </a:cubicBezTo>
                  <a:cubicBezTo>
                    <a:pt x="2472" y="4591"/>
                    <a:pt x="2411" y="4609"/>
                    <a:pt x="2411" y="4627"/>
                  </a:cubicBezTo>
                  <a:cubicBezTo>
                    <a:pt x="2428" y="4697"/>
                    <a:pt x="2490" y="4768"/>
                    <a:pt x="2517" y="4848"/>
                  </a:cubicBezTo>
                  <a:cubicBezTo>
                    <a:pt x="2623" y="4848"/>
                    <a:pt x="2464" y="4724"/>
                    <a:pt x="2570" y="4733"/>
                  </a:cubicBezTo>
                  <a:cubicBezTo>
                    <a:pt x="2640" y="4768"/>
                    <a:pt x="2817" y="4927"/>
                    <a:pt x="2755" y="4768"/>
                  </a:cubicBezTo>
                  <a:cubicBezTo>
                    <a:pt x="2799" y="4768"/>
                    <a:pt x="2993" y="4998"/>
                    <a:pt x="2905" y="5015"/>
                  </a:cubicBezTo>
                  <a:cubicBezTo>
                    <a:pt x="3099" y="5121"/>
                    <a:pt x="3249" y="5404"/>
                    <a:pt x="3497" y="5660"/>
                  </a:cubicBezTo>
                  <a:cubicBezTo>
                    <a:pt x="3770" y="5942"/>
                    <a:pt x="4159" y="6234"/>
                    <a:pt x="4424" y="6428"/>
                  </a:cubicBezTo>
                  <a:cubicBezTo>
                    <a:pt x="4521" y="6481"/>
                    <a:pt x="4450" y="6516"/>
                    <a:pt x="4521" y="6578"/>
                  </a:cubicBezTo>
                  <a:cubicBezTo>
                    <a:pt x="4609" y="6614"/>
                    <a:pt x="4680" y="6702"/>
                    <a:pt x="4689" y="6711"/>
                  </a:cubicBezTo>
                  <a:cubicBezTo>
                    <a:pt x="4751" y="6746"/>
                    <a:pt x="4804" y="6675"/>
                    <a:pt x="4892" y="6808"/>
                  </a:cubicBezTo>
                  <a:cubicBezTo>
                    <a:pt x="4901" y="6923"/>
                    <a:pt x="4804" y="6799"/>
                    <a:pt x="4742" y="6781"/>
                  </a:cubicBezTo>
                  <a:cubicBezTo>
                    <a:pt x="4706" y="6781"/>
                    <a:pt x="4653" y="6808"/>
                    <a:pt x="4618" y="6790"/>
                  </a:cubicBezTo>
                  <a:cubicBezTo>
                    <a:pt x="4565" y="6772"/>
                    <a:pt x="4477" y="6578"/>
                    <a:pt x="4433" y="6675"/>
                  </a:cubicBezTo>
                  <a:cubicBezTo>
                    <a:pt x="4415" y="6719"/>
                    <a:pt x="4494" y="6702"/>
                    <a:pt x="4539" y="6764"/>
                  </a:cubicBezTo>
                  <a:cubicBezTo>
                    <a:pt x="4547" y="6772"/>
                    <a:pt x="4477" y="6878"/>
                    <a:pt x="4627" y="6931"/>
                  </a:cubicBezTo>
                  <a:cubicBezTo>
                    <a:pt x="4680" y="6887"/>
                    <a:pt x="4459" y="6817"/>
                    <a:pt x="4574" y="6790"/>
                  </a:cubicBezTo>
                  <a:cubicBezTo>
                    <a:pt x="4751" y="6887"/>
                    <a:pt x="4901" y="7126"/>
                    <a:pt x="5060" y="7232"/>
                  </a:cubicBezTo>
                  <a:cubicBezTo>
                    <a:pt x="5113" y="7152"/>
                    <a:pt x="4839" y="7037"/>
                    <a:pt x="4830" y="6958"/>
                  </a:cubicBezTo>
                  <a:cubicBezTo>
                    <a:pt x="4848" y="6834"/>
                    <a:pt x="4954" y="6949"/>
                    <a:pt x="4998" y="6887"/>
                  </a:cubicBezTo>
                  <a:cubicBezTo>
                    <a:pt x="5377" y="7117"/>
                    <a:pt x="5634" y="7382"/>
                    <a:pt x="5881" y="7620"/>
                  </a:cubicBezTo>
                  <a:cubicBezTo>
                    <a:pt x="6137" y="7717"/>
                    <a:pt x="6393" y="7885"/>
                    <a:pt x="6587" y="8106"/>
                  </a:cubicBezTo>
                  <a:cubicBezTo>
                    <a:pt x="6675" y="8044"/>
                    <a:pt x="6631" y="7973"/>
                    <a:pt x="6534" y="7885"/>
                  </a:cubicBezTo>
                  <a:cubicBezTo>
                    <a:pt x="6587" y="7850"/>
                    <a:pt x="6702" y="7991"/>
                    <a:pt x="6764" y="7964"/>
                  </a:cubicBezTo>
                  <a:cubicBezTo>
                    <a:pt x="6826" y="7885"/>
                    <a:pt x="6658" y="7885"/>
                    <a:pt x="6614" y="7859"/>
                  </a:cubicBezTo>
                  <a:cubicBezTo>
                    <a:pt x="6499" y="7761"/>
                    <a:pt x="6393" y="7638"/>
                    <a:pt x="6243" y="7523"/>
                  </a:cubicBezTo>
                  <a:cubicBezTo>
                    <a:pt x="6199" y="7505"/>
                    <a:pt x="6181" y="7549"/>
                    <a:pt x="6137" y="7514"/>
                  </a:cubicBezTo>
                  <a:cubicBezTo>
                    <a:pt x="5996" y="7426"/>
                    <a:pt x="5987" y="7355"/>
                    <a:pt x="5916" y="7285"/>
                  </a:cubicBezTo>
                  <a:cubicBezTo>
                    <a:pt x="5828" y="7232"/>
                    <a:pt x="5934" y="7346"/>
                    <a:pt x="5837" y="7320"/>
                  </a:cubicBezTo>
                  <a:cubicBezTo>
                    <a:pt x="5625" y="7090"/>
                    <a:pt x="5298" y="6967"/>
                    <a:pt x="5113" y="6737"/>
                  </a:cubicBezTo>
                  <a:cubicBezTo>
                    <a:pt x="5263" y="6737"/>
                    <a:pt x="4962" y="6534"/>
                    <a:pt x="5007" y="6455"/>
                  </a:cubicBezTo>
                  <a:cubicBezTo>
                    <a:pt x="4927" y="6384"/>
                    <a:pt x="4945" y="6596"/>
                    <a:pt x="4839" y="6463"/>
                  </a:cubicBezTo>
                  <a:cubicBezTo>
                    <a:pt x="4830" y="6490"/>
                    <a:pt x="4892" y="6525"/>
                    <a:pt x="4927" y="6561"/>
                  </a:cubicBezTo>
                  <a:cubicBezTo>
                    <a:pt x="5024" y="6658"/>
                    <a:pt x="4839" y="6543"/>
                    <a:pt x="4812" y="6499"/>
                  </a:cubicBezTo>
                  <a:cubicBezTo>
                    <a:pt x="4751" y="6419"/>
                    <a:pt x="4742" y="6340"/>
                    <a:pt x="4627" y="6251"/>
                  </a:cubicBezTo>
                  <a:cubicBezTo>
                    <a:pt x="4539" y="6287"/>
                    <a:pt x="4671" y="6349"/>
                    <a:pt x="4724" y="6402"/>
                  </a:cubicBezTo>
                  <a:cubicBezTo>
                    <a:pt x="4662" y="6463"/>
                    <a:pt x="4609" y="6340"/>
                    <a:pt x="4539" y="6287"/>
                  </a:cubicBezTo>
                  <a:cubicBezTo>
                    <a:pt x="4397" y="6181"/>
                    <a:pt x="4168" y="6031"/>
                    <a:pt x="4009" y="5863"/>
                  </a:cubicBezTo>
                  <a:cubicBezTo>
                    <a:pt x="4035" y="5810"/>
                    <a:pt x="4088" y="5863"/>
                    <a:pt x="4141" y="5907"/>
                  </a:cubicBezTo>
                  <a:cubicBezTo>
                    <a:pt x="4168" y="5766"/>
                    <a:pt x="3965" y="5757"/>
                    <a:pt x="3894" y="5748"/>
                  </a:cubicBezTo>
                  <a:cubicBezTo>
                    <a:pt x="3770" y="5625"/>
                    <a:pt x="3726" y="5545"/>
                    <a:pt x="3691" y="5457"/>
                  </a:cubicBezTo>
                  <a:cubicBezTo>
                    <a:pt x="3647" y="5377"/>
                    <a:pt x="3611" y="5307"/>
                    <a:pt x="3506" y="5210"/>
                  </a:cubicBezTo>
                  <a:cubicBezTo>
                    <a:pt x="3408" y="5254"/>
                    <a:pt x="3611" y="5369"/>
                    <a:pt x="3664" y="5448"/>
                  </a:cubicBezTo>
                  <a:cubicBezTo>
                    <a:pt x="3506" y="5377"/>
                    <a:pt x="3382" y="5245"/>
                    <a:pt x="3285" y="5104"/>
                  </a:cubicBezTo>
                  <a:cubicBezTo>
                    <a:pt x="3232" y="5042"/>
                    <a:pt x="3188" y="4962"/>
                    <a:pt x="3152" y="4901"/>
                  </a:cubicBezTo>
                  <a:cubicBezTo>
                    <a:pt x="3108" y="4839"/>
                    <a:pt x="3082" y="4795"/>
                    <a:pt x="3046" y="4759"/>
                  </a:cubicBezTo>
                  <a:cubicBezTo>
                    <a:pt x="3029" y="4742"/>
                    <a:pt x="2967" y="4742"/>
                    <a:pt x="2958" y="4733"/>
                  </a:cubicBezTo>
                  <a:cubicBezTo>
                    <a:pt x="2932" y="4697"/>
                    <a:pt x="3011" y="4715"/>
                    <a:pt x="3011" y="4706"/>
                  </a:cubicBezTo>
                  <a:cubicBezTo>
                    <a:pt x="2976" y="4662"/>
                    <a:pt x="2887" y="4627"/>
                    <a:pt x="2852" y="4574"/>
                  </a:cubicBezTo>
                  <a:cubicBezTo>
                    <a:pt x="2781" y="4468"/>
                    <a:pt x="2861" y="4415"/>
                    <a:pt x="2808" y="4335"/>
                  </a:cubicBezTo>
                  <a:cubicBezTo>
                    <a:pt x="2781" y="4300"/>
                    <a:pt x="2737" y="4327"/>
                    <a:pt x="2711" y="4327"/>
                  </a:cubicBezTo>
                  <a:cubicBezTo>
                    <a:pt x="2649" y="4194"/>
                    <a:pt x="2570" y="4071"/>
                    <a:pt x="2508" y="3947"/>
                  </a:cubicBezTo>
                  <a:cubicBezTo>
                    <a:pt x="2472" y="3894"/>
                    <a:pt x="2455" y="3832"/>
                    <a:pt x="2437" y="3779"/>
                  </a:cubicBezTo>
                  <a:cubicBezTo>
                    <a:pt x="2419" y="3726"/>
                    <a:pt x="2419" y="3673"/>
                    <a:pt x="2437" y="3629"/>
                  </a:cubicBezTo>
                  <a:cubicBezTo>
                    <a:pt x="2428" y="3594"/>
                    <a:pt x="2393" y="3611"/>
                    <a:pt x="2411" y="3629"/>
                  </a:cubicBezTo>
                  <a:cubicBezTo>
                    <a:pt x="2314" y="3514"/>
                    <a:pt x="2261" y="3214"/>
                    <a:pt x="2340" y="3179"/>
                  </a:cubicBezTo>
                  <a:cubicBezTo>
                    <a:pt x="2296" y="3099"/>
                    <a:pt x="2269" y="3020"/>
                    <a:pt x="2216" y="2949"/>
                  </a:cubicBezTo>
                  <a:cubicBezTo>
                    <a:pt x="2208" y="2879"/>
                    <a:pt x="2216" y="2817"/>
                    <a:pt x="2225" y="2746"/>
                  </a:cubicBezTo>
                  <a:cubicBezTo>
                    <a:pt x="2234" y="2675"/>
                    <a:pt x="2252" y="2614"/>
                    <a:pt x="2278" y="2543"/>
                  </a:cubicBezTo>
                  <a:cubicBezTo>
                    <a:pt x="2296" y="2481"/>
                    <a:pt x="2331" y="2411"/>
                    <a:pt x="2366" y="2358"/>
                  </a:cubicBezTo>
                  <a:lnTo>
                    <a:pt x="2375" y="2331"/>
                  </a:lnTo>
                  <a:cubicBezTo>
                    <a:pt x="2384" y="2331"/>
                    <a:pt x="2375" y="2313"/>
                    <a:pt x="2393" y="2322"/>
                  </a:cubicBezTo>
                  <a:cubicBezTo>
                    <a:pt x="2419" y="2322"/>
                    <a:pt x="2437" y="2331"/>
                    <a:pt x="2464" y="2331"/>
                  </a:cubicBezTo>
                  <a:cubicBezTo>
                    <a:pt x="2508" y="2340"/>
                    <a:pt x="2552" y="2349"/>
                    <a:pt x="2596" y="2358"/>
                  </a:cubicBezTo>
                  <a:cubicBezTo>
                    <a:pt x="2781" y="2481"/>
                    <a:pt x="2896" y="2525"/>
                    <a:pt x="3002" y="2631"/>
                  </a:cubicBezTo>
                  <a:cubicBezTo>
                    <a:pt x="3188" y="2605"/>
                    <a:pt x="3320" y="2631"/>
                    <a:pt x="3532" y="2640"/>
                  </a:cubicBezTo>
                  <a:cubicBezTo>
                    <a:pt x="3541" y="2622"/>
                    <a:pt x="3532" y="2596"/>
                    <a:pt x="3532" y="2561"/>
                  </a:cubicBezTo>
                  <a:cubicBezTo>
                    <a:pt x="3585" y="2561"/>
                    <a:pt x="3629" y="2569"/>
                    <a:pt x="3673" y="2596"/>
                  </a:cubicBezTo>
                  <a:cubicBezTo>
                    <a:pt x="3735" y="2587"/>
                    <a:pt x="3611" y="2516"/>
                    <a:pt x="3576" y="2508"/>
                  </a:cubicBezTo>
                  <a:cubicBezTo>
                    <a:pt x="3426" y="2472"/>
                    <a:pt x="3497" y="2622"/>
                    <a:pt x="3347" y="2534"/>
                  </a:cubicBezTo>
                  <a:cubicBezTo>
                    <a:pt x="3364" y="2481"/>
                    <a:pt x="3435" y="2455"/>
                    <a:pt x="3550" y="2455"/>
                  </a:cubicBezTo>
                  <a:cubicBezTo>
                    <a:pt x="3523" y="2437"/>
                    <a:pt x="3497" y="2411"/>
                    <a:pt x="3461" y="2402"/>
                  </a:cubicBezTo>
                  <a:cubicBezTo>
                    <a:pt x="3444" y="2358"/>
                    <a:pt x="3497" y="2402"/>
                    <a:pt x="3514" y="2402"/>
                  </a:cubicBezTo>
                  <a:cubicBezTo>
                    <a:pt x="3550" y="2419"/>
                    <a:pt x="3611" y="2437"/>
                    <a:pt x="3629" y="2516"/>
                  </a:cubicBezTo>
                  <a:cubicBezTo>
                    <a:pt x="3673" y="2516"/>
                    <a:pt x="3700" y="2508"/>
                    <a:pt x="3744" y="2516"/>
                  </a:cubicBezTo>
                  <a:cubicBezTo>
                    <a:pt x="3779" y="2516"/>
                    <a:pt x="3841" y="2569"/>
                    <a:pt x="3841" y="2569"/>
                  </a:cubicBezTo>
                  <a:cubicBezTo>
                    <a:pt x="3894" y="2569"/>
                    <a:pt x="3868" y="2490"/>
                    <a:pt x="3956" y="2516"/>
                  </a:cubicBezTo>
                  <a:cubicBezTo>
                    <a:pt x="3991" y="2622"/>
                    <a:pt x="4124" y="2587"/>
                    <a:pt x="4150" y="2684"/>
                  </a:cubicBezTo>
                  <a:cubicBezTo>
                    <a:pt x="4221" y="2658"/>
                    <a:pt x="4097" y="2578"/>
                    <a:pt x="4150" y="2552"/>
                  </a:cubicBezTo>
                  <a:cubicBezTo>
                    <a:pt x="4230" y="2543"/>
                    <a:pt x="4283" y="2587"/>
                    <a:pt x="4238" y="2631"/>
                  </a:cubicBezTo>
                  <a:cubicBezTo>
                    <a:pt x="4300" y="2552"/>
                    <a:pt x="4415" y="2702"/>
                    <a:pt x="4433" y="2561"/>
                  </a:cubicBezTo>
                  <a:cubicBezTo>
                    <a:pt x="4424" y="2534"/>
                    <a:pt x="4397" y="2525"/>
                    <a:pt x="4389" y="2534"/>
                  </a:cubicBezTo>
                  <a:cubicBezTo>
                    <a:pt x="4371" y="2534"/>
                    <a:pt x="4353" y="2543"/>
                    <a:pt x="4344" y="2552"/>
                  </a:cubicBezTo>
                  <a:cubicBezTo>
                    <a:pt x="4318" y="2569"/>
                    <a:pt x="4291" y="2596"/>
                    <a:pt x="4283" y="2552"/>
                  </a:cubicBezTo>
                  <a:cubicBezTo>
                    <a:pt x="4265" y="2508"/>
                    <a:pt x="4291" y="2499"/>
                    <a:pt x="4336" y="2499"/>
                  </a:cubicBezTo>
                  <a:cubicBezTo>
                    <a:pt x="4353" y="2499"/>
                    <a:pt x="4371" y="2499"/>
                    <a:pt x="4397" y="2508"/>
                  </a:cubicBezTo>
                  <a:cubicBezTo>
                    <a:pt x="4424" y="2508"/>
                    <a:pt x="4459" y="2508"/>
                    <a:pt x="4477" y="2508"/>
                  </a:cubicBezTo>
                  <a:cubicBezTo>
                    <a:pt x="4512" y="2499"/>
                    <a:pt x="4592" y="2455"/>
                    <a:pt x="4609" y="2455"/>
                  </a:cubicBezTo>
                  <a:cubicBezTo>
                    <a:pt x="4848" y="2437"/>
                    <a:pt x="5210" y="2437"/>
                    <a:pt x="5316" y="2516"/>
                  </a:cubicBezTo>
                  <a:cubicBezTo>
                    <a:pt x="5439" y="2481"/>
                    <a:pt x="5634" y="2543"/>
                    <a:pt x="5801" y="2525"/>
                  </a:cubicBezTo>
                  <a:cubicBezTo>
                    <a:pt x="5907" y="2516"/>
                    <a:pt x="6013" y="2472"/>
                    <a:pt x="6075" y="2455"/>
                  </a:cubicBezTo>
                  <a:cubicBezTo>
                    <a:pt x="5881" y="2375"/>
                    <a:pt x="5722" y="2481"/>
                    <a:pt x="5545" y="2446"/>
                  </a:cubicBezTo>
                  <a:cubicBezTo>
                    <a:pt x="5625" y="2349"/>
                    <a:pt x="5810" y="2366"/>
                    <a:pt x="5943" y="2366"/>
                  </a:cubicBezTo>
                  <a:cubicBezTo>
                    <a:pt x="6084" y="2366"/>
                    <a:pt x="6260" y="2428"/>
                    <a:pt x="6472" y="2402"/>
                  </a:cubicBezTo>
                  <a:cubicBezTo>
                    <a:pt x="6508" y="2490"/>
                    <a:pt x="6358" y="2455"/>
                    <a:pt x="6340" y="2508"/>
                  </a:cubicBezTo>
                  <a:cubicBezTo>
                    <a:pt x="6472" y="2481"/>
                    <a:pt x="6561" y="2428"/>
                    <a:pt x="6693" y="2411"/>
                  </a:cubicBezTo>
                  <a:cubicBezTo>
                    <a:pt x="6790" y="2490"/>
                    <a:pt x="6887" y="2428"/>
                    <a:pt x="7090" y="2464"/>
                  </a:cubicBezTo>
                  <a:cubicBezTo>
                    <a:pt x="7108" y="2402"/>
                    <a:pt x="6843" y="2490"/>
                    <a:pt x="6923" y="2384"/>
                  </a:cubicBezTo>
                  <a:cubicBezTo>
                    <a:pt x="7055" y="2375"/>
                    <a:pt x="7258" y="2419"/>
                    <a:pt x="7276" y="2340"/>
                  </a:cubicBezTo>
                  <a:cubicBezTo>
                    <a:pt x="7382" y="2384"/>
                    <a:pt x="7541" y="2393"/>
                    <a:pt x="7585" y="2472"/>
                  </a:cubicBezTo>
                  <a:cubicBezTo>
                    <a:pt x="7647" y="2455"/>
                    <a:pt x="7753" y="2455"/>
                    <a:pt x="7717" y="2375"/>
                  </a:cubicBezTo>
                  <a:cubicBezTo>
                    <a:pt x="7832" y="2340"/>
                    <a:pt x="7903" y="2455"/>
                    <a:pt x="7894" y="2349"/>
                  </a:cubicBezTo>
                  <a:cubicBezTo>
                    <a:pt x="8062" y="2349"/>
                    <a:pt x="8062" y="2446"/>
                    <a:pt x="8159" y="2481"/>
                  </a:cubicBezTo>
                  <a:cubicBezTo>
                    <a:pt x="8282" y="2464"/>
                    <a:pt x="8044" y="2437"/>
                    <a:pt x="8115" y="2349"/>
                  </a:cubicBezTo>
                  <a:cubicBezTo>
                    <a:pt x="8424" y="2446"/>
                    <a:pt x="8680" y="2349"/>
                    <a:pt x="8962" y="2393"/>
                  </a:cubicBezTo>
                  <a:cubicBezTo>
                    <a:pt x="9007" y="2375"/>
                    <a:pt x="9007" y="2331"/>
                    <a:pt x="9095" y="2340"/>
                  </a:cubicBezTo>
                  <a:cubicBezTo>
                    <a:pt x="8971" y="2455"/>
                    <a:pt x="9192" y="2393"/>
                    <a:pt x="9218" y="2472"/>
                  </a:cubicBezTo>
                  <a:cubicBezTo>
                    <a:pt x="9271" y="2428"/>
                    <a:pt x="9580" y="2402"/>
                    <a:pt x="9492" y="2349"/>
                  </a:cubicBezTo>
                  <a:cubicBezTo>
                    <a:pt x="9536" y="2260"/>
                    <a:pt x="9580" y="2375"/>
                    <a:pt x="9625" y="2375"/>
                  </a:cubicBezTo>
                  <a:cubicBezTo>
                    <a:pt x="9748" y="2349"/>
                    <a:pt x="9563" y="2305"/>
                    <a:pt x="9678" y="2269"/>
                  </a:cubicBezTo>
                  <a:cubicBezTo>
                    <a:pt x="10101" y="2296"/>
                    <a:pt x="10481" y="2269"/>
                    <a:pt x="10825" y="2260"/>
                  </a:cubicBezTo>
                  <a:cubicBezTo>
                    <a:pt x="10896" y="2260"/>
                    <a:pt x="10905" y="2296"/>
                    <a:pt x="10958" y="2296"/>
                  </a:cubicBezTo>
                  <a:cubicBezTo>
                    <a:pt x="11073" y="2287"/>
                    <a:pt x="11170" y="2234"/>
                    <a:pt x="11320" y="2243"/>
                  </a:cubicBezTo>
                  <a:cubicBezTo>
                    <a:pt x="11364" y="2252"/>
                    <a:pt x="11452" y="2252"/>
                    <a:pt x="11488" y="2305"/>
                  </a:cubicBezTo>
                  <a:cubicBezTo>
                    <a:pt x="11647" y="2287"/>
                    <a:pt x="11850" y="2296"/>
                    <a:pt x="12026" y="2287"/>
                  </a:cubicBezTo>
                  <a:cubicBezTo>
                    <a:pt x="12512" y="2260"/>
                    <a:pt x="12892" y="2278"/>
                    <a:pt x="13121" y="2481"/>
                  </a:cubicBezTo>
                  <a:cubicBezTo>
                    <a:pt x="13104" y="2587"/>
                    <a:pt x="13121" y="2675"/>
                    <a:pt x="13254" y="2702"/>
                  </a:cubicBezTo>
                  <a:cubicBezTo>
                    <a:pt x="13236" y="2746"/>
                    <a:pt x="13174" y="2755"/>
                    <a:pt x="13077" y="2746"/>
                  </a:cubicBezTo>
                  <a:cubicBezTo>
                    <a:pt x="13165" y="2808"/>
                    <a:pt x="12962" y="2949"/>
                    <a:pt x="13201" y="2967"/>
                  </a:cubicBezTo>
                  <a:cubicBezTo>
                    <a:pt x="13042" y="2976"/>
                    <a:pt x="13051" y="3099"/>
                    <a:pt x="12971" y="3143"/>
                  </a:cubicBezTo>
                  <a:cubicBezTo>
                    <a:pt x="12936" y="3170"/>
                    <a:pt x="12794" y="3126"/>
                    <a:pt x="12839" y="3196"/>
                  </a:cubicBezTo>
                  <a:cubicBezTo>
                    <a:pt x="12388" y="3126"/>
                    <a:pt x="11876" y="3135"/>
                    <a:pt x="11417" y="3099"/>
                  </a:cubicBezTo>
                  <a:cubicBezTo>
                    <a:pt x="11346" y="3090"/>
                    <a:pt x="11285" y="3046"/>
                    <a:pt x="11196" y="3037"/>
                  </a:cubicBezTo>
                  <a:cubicBezTo>
                    <a:pt x="11090" y="3029"/>
                    <a:pt x="10967" y="3073"/>
                    <a:pt x="10843" y="3064"/>
                  </a:cubicBezTo>
                  <a:cubicBezTo>
                    <a:pt x="10772" y="3055"/>
                    <a:pt x="10746" y="3029"/>
                    <a:pt x="10667" y="3029"/>
                  </a:cubicBezTo>
                  <a:cubicBezTo>
                    <a:pt x="10516" y="3029"/>
                    <a:pt x="10419" y="3117"/>
                    <a:pt x="10313" y="3029"/>
                  </a:cubicBezTo>
                  <a:cubicBezTo>
                    <a:pt x="10269" y="3029"/>
                    <a:pt x="10278" y="3082"/>
                    <a:pt x="10225" y="3082"/>
                  </a:cubicBezTo>
                  <a:cubicBezTo>
                    <a:pt x="10101" y="3064"/>
                    <a:pt x="9987" y="3090"/>
                    <a:pt x="9872" y="3073"/>
                  </a:cubicBezTo>
                  <a:cubicBezTo>
                    <a:pt x="9845" y="3073"/>
                    <a:pt x="9810" y="3055"/>
                    <a:pt x="9784" y="3046"/>
                  </a:cubicBezTo>
                  <a:cubicBezTo>
                    <a:pt x="9757" y="3029"/>
                    <a:pt x="9739" y="3020"/>
                    <a:pt x="9739" y="3020"/>
                  </a:cubicBezTo>
                  <a:cubicBezTo>
                    <a:pt x="9686" y="3020"/>
                    <a:pt x="9651" y="3064"/>
                    <a:pt x="9607" y="3073"/>
                  </a:cubicBezTo>
                  <a:cubicBezTo>
                    <a:pt x="9501" y="3082"/>
                    <a:pt x="9386" y="3037"/>
                    <a:pt x="9298" y="3037"/>
                  </a:cubicBezTo>
                  <a:cubicBezTo>
                    <a:pt x="9210" y="3046"/>
                    <a:pt x="9192" y="3082"/>
                    <a:pt x="9112" y="3090"/>
                  </a:cubicBezTo>
                  <a:cubicBezTo>
                    <a:pt x="8971" y="3108"/>
                    <a:pt x="8830" y="3090"/>
                    <a:pt x="8671" y="3055"/>
                  </a:cubicBezTo>
                  <a:cubicBezTo>
                    <a:pt x="8600" y="3046"/>
                    <a:pt x="8592" y="3073"/>
                    <a:pt x="8583" y="3108"/>
                  </a:cubicBezTo>
                  <a:cubicBezTo>
                    <a:pt x="8318" y="3055"/>
                    <a:pt x="7956" y="3090"/>
                    <a:pt x="7558" y="3090"/>
                  </a:cubicBezTo>
                  <a:cubicBezTo>
                    <a:pt x="7479" y="3046"/>
                    <a:pt x="7647" y="2984"/>
                    <a:pt x="7479" y="2958"/>
                  </a:cubicBezTo>
                  <a:cubicBezTo>
                    <a:pt x="7347" y="2984"/>
                    <a:pt x="7541" y="3055"/>
                    <a:pt x="7426" y="3090"/>
                  </a:cubicBezTo>
                  <a:cubicBezTo>
                    <a:pt x="7082" y="3073"/>
                    <a:pt x="6967" y="3064"/>
                    <a:pt x="6631" y="3073"/>
                  </a:cubicBezTo>
                  <a:cubicBezTo>
                    <a:pt x="6649" y="3046"/>
                    <a:pt x="6693" y="3020"/>
                    <a:pt x="6764" y="3029"/>
                  </a:cubicBezTo>
                  <a:cubicBezTo>
                    <a:pt x="6622" y="2923"/>
                    <a:pt x="6543" y="3090"/>
                    <a:pt x="6543" y="3099"/>
                  </a:cubicBezTo>
                  <a:cubicBezTo>
                    <a:pt x="6331" y="3117"/>
                    <a:pt x="6605" y="3037"/>
                    <a:pt x="6455" y="3020"/>
                  </a:cubicBezTo>
                  <a:cubicBezTo>
                    <a:pt x="6366" y="3002"/>
                    <a:pt x="6366" y="3055"/>
                    <a:pt x="6366" y="3099"/>
                  </a:cubicBezTo>
                  <a:lnTo>
                    <a:pt x="6057" y="3090"/>
                  </a:lnTo>
                  <a:cubicBezTo>
                    <a:pt x="5987" y="3037"/>
                    <a:pt x="6057" y="3064"/>
                    <a:pt x="6057" y="2984"/>
                  </a:cubicBezTo>
                  <a:lnTo>
                    <a:pt x="5925" y="2984"/>
                  </a:lnTo>
                  <a:cubicBezTo>
                    <a:pt x="5828" y="3002"/>
                    <a:pt x="6084" y="3099"/>
                    <a:pt x="5837" y="3090"/>
                  </a:cubicBezTo>
                  <a:cubicBezTo>
                    <a:pt x="5651" y="3099"/>
                    <a:pt x="5845" y="3055"/>
                    <a:pt x="5792" y="2984"/>
                  </a:cubicBezTo>
                  <a:cubicBezTo>
                    <a:pt x="5669" y="2984"/>
                    <a:pt x="5704" y="2940"/>
                    <a:pt x="5616" y="2984"/>
                  </a:cubicBezTo>
                  <a:cubicBezTo>
                    <a:pt x="5519" y="2984"/>
                    <a:pt x="5589" y="3090"/>
                    <a:pt x="5563" y="3135"/>
                  </a:cubicBezTo>
                  <a:lnTo>
                    <a:pt x="5254" y="3135"/>
                  </a:lnTo>
                  <a:cubicBezTo>
                    <a:pt x="5289" y="3108"/>
                    <a:pt x="5307" y="3073"/>
                    <a:pt x="5298" y="3029"/>
                  </a:cubicBezTo>
                  <a:cubicBezTo>
                    <a:pt x="5245" y="3064"/>
                    <a:pt x="5068" y="3029"/>
                    <a:pt x="5121" y="3135"/>
                  </a:cubicBezTo>
                  <a:cubicBezTo>
                    <a:pt x="4874" y="3152"/>
                    <a:pt x="4751" y="3099"/>
                    <a:pt x="4680" y="3020"/>
                  </a:cubicBezTo>
                  <a:cubicBezTo>
                    <a:pt x="4600" y="3011"/>
                    <a:pt x="4477" y="3152"/>
                    <a:pt x="4459" y="3020"/>
                  </a:cubicBezTo>
                  <a:cubicBezTo>
                    <a:pt x="4397" y="3029"/>
                    <a:pt x="4424" y="3055"/>
                    <a:pt x="4433" y="3073"/>
                  </a:cubicBezTo>
                  <a:cubicBezTo>
                    <a:pt x="4441" y="3082"/>
                    <a:pt x="4441" y="3090"/>
                    <a:pt x="4424" y="3099"/>
                  </a:cubicBezTo>
                  <a:cubicBezTo>
                    <a:pt x="4424" y="3099"/>
                    <a:pt x="4406" y="3099"/>
                    <a:pt x="4389" y="3099"/>
                  </a:cubicBezTo>
                  <a:cubicBezTo>
                    <a:pt x="4389" y="3099"/>
                    <a:pt x="4380" y="3099"/>
                    <a:pt x="4371" y="3090"/>
                  </a:cubicBezTo>
                  <a:cubicBezTo>
                    <a:pt x="4371" y="3108"/>
                    <a:pt x="4371" y="3117"/>
                    <a:pt x="4380" y="3126"/>
                  </a:cubicBezTo>
                  <a:cubicBezTo>
                    <a:pt x="4389" y="3135"/>
                    <a:pt x="4380" y="3143"/>
                    <a:pt x="4415" y="3143"/>
                  </a:cubicBezTo>
                  <a:cubicBezTo>
                    <a:pt x="4406" y="3152"/>
                    <a:pt x="4397" y="3152"/>
                    <a:pt x="4389" y="3152"/>
                  </a:cubicBezTo>
                  <a:cubicBezTo>
                    <a:pt x="4389" y="3152"/>
                    <a:pt x="4380" y="3152"/>
                    <a:pt x="4371" y="3161"/>
                  </a:cubicBezTo>
                  <a:cubicBezTo>
                    <a:pt x="4362" y="3161"/>
                    <a:pt x="4344" y="3170"/>
                    <a:pt x="4336" y="3170"/>
                  </a:cubicBezTo>
                  <a:cubicBezTo>
                    <a:pt x="4309" y="3170"/>
                    <a:pt x="4283" y="3161"/>
                    <a:pt x="4291" y="3090"/>
                  </a:cubicBezTo>
                  <a:cubicBezTo>
                    <a:pt x="4238" y="3090"/>
                    <a:pt x="4265" y="3188"/>
                    <a:pt x="4212" y="3170"/>
                  </a:cubicBezTo>
                  <a:lnTo>
                    <a:pt x="4194" y="3090"/>
                  </a:lnTo>
                  <a:cubicBezTo>
                    <a:pt x="4194" y="3135"/>
                    <a:pt x="4159" y="3126"/>
                    <a:pt x="4150" y="3161"/>
                  </a:cubicBezTo>
                  <a:cubicBezTo>
                    <a:pt x="4106" y="3161"/>
                    <a:pt x="4079" y="3099"/>
                    <a:pt x="4035" y="3055"/>
                  </a:cubicBezTo>
                  <a:cubicBezTo>
                    <a:pt x="4079" y="3179"/>
                    <a:pt x="3947" y="3117"/>
                    <a:pt x="3929" y="3126"/>
                  </a:cubicBezTo>
                  <a:cubicBezTo>
                    <a:pt x="3929" y="3135"/>
                    <a:pt x="3991" y="3179"/>
                    <a:pt x="3991" y="3161"/>
                  </a:cubicBezTo>
                  <a:cubicBezTo>
                    <a:pt x="3974" y="3196"/>
                    <a:pt x="3929" y="3188"/>
                    <a:pt x="3876" y="3170"/>
                  </a:cubicBezTo>
                  <a:cubicBezTo>
                    <a:pt x="3815" y="3161"/>
                    <a:pt x="3744" y="3135"/>
                    <a:pt x="3709" y="3143"/>
                  </a:cubicBezTo>
                  <a:cubicBezTo>
                    <a:pt x="3594" y="3055"/>
                    <a:pt x="3514" y="2984"/>
                    <a:pt x="3355" y="2905"/>
                  </a:cubicBezTo>
                  <a:cubicBezTo>
                    <a:pt x="3276" y="2879"/>
                    <a:pt x="3391" y="2976"/>
                    <a:pt x="3311" y="2958"/>
                  </a:cubicBezTo>
                  <a:cubicBezTo>
                    <a:pt x="3479" y="3055"/>
                    <a:pt x="3391" y="3073"/>
                    <a:pt x="3514" y="3117"/>
                  </a:cubicBezTo>
                  <a:cubicBezTo>
                    <a:pt x="3550" y="3170"/>
                    <a:pt x="3382" y="3099"/>
                    <a:pt x="3594" y="3241"/>
                  </a:cubicBezTo>
                  <a:cubicBezTo>
                    <a:pt x="3559" y="3241"/>
                    <a:pt x="3585" y="3311"/>
                    <a:pt x="3576" y="3346"/>
                  </a:cubicBezTo>
                  <a:cubicBezTo>
                    <a:pt x="3576" y="3391"/>
                    <a:pt x="3567" y="3426"/>
                    <a:pt x="3559" y="3470"/>
                  </a:cubicBezTo>
                  <a:cubicBezTo>
                    <a:pt x="3550" y="3541"/>
                    <a:pt x="3541" y="3620"/>
                    <a:pt x="3576" y="3691"/>
                  </a:cubicBezTo>
                  <a:cubicBezTo>
                    <a:pt x="3453" y="3656"/>
                    <a:pt x="3506" y="3594"/>
                    <a:pt x="3497" y="3541"/>
                  </a:cubicBezTo>
                  <a:cubicBezTo>
                    <a:pt x="3479" y="3488"/>
                    <a:pt x="3497" y="3452"/>
                    <a:pt x="3461" y="3391"/>
                  </a:cubicBezTo>
                  <a:cubicBezTo>
                    <a:pt x="3408" y="3391"/>
                    <a:pt x="3400" y="3435"/>
                    <a:pt x="3320" y="3408"/>
                  </a:cubicBezTo>
                  <a:cubicBezTo>
                    <a:pt x="3302" y="3461"/>
                    <a:pt x="3461" y="3514"/>
                    <a:pt x="3461" y="3558"/>
                  </a:cubicBezTo>
                  <a:lnTo>
                    <a:pt x="3391" y="3532"/>
                  </a:lnTo>
                  <a:cubicBezTo>
                    <a:pt x="3417" y="3603"/>
                    <a:pt x="3364" y="3629"/>
                    <a:pt x="3320" y="3656"/>
                  </a:cubicBezTo>
                  <a:cubicBezTo>
                    <a:pt x="3329" y="3673"/>
                    <a:pt x="3391" y="3682"/>
                    <a:pt x="3391" y="3700"/>
                  </a:cubicBezTo>
                  <a:lnTo>
                    <a:pt x="3417" y="3806"/>
                  </a:lnTo>
                  <a:cubicBezTo>
                    <a:pt x="3391" y="3841"/>
                    <a:pt x="3355" y="3806"/>
                    <a:pt x="3338" y="3832"/>
                  </a:cubicBezTo>
                  <a:cubicBezTo>
                    <a:pt x="3355" y="3894"/>
                    <a:pt x="3382" y="3823"/>
                    <a:pt x="3444" y="3867"/>
                  </a:cubicBezTo>
                  <a:cubicBezTo>
                    <a:pt x="3453" y="3903"/>
                    <a:pt x="3444" y="3956"/>
                    <a:pt x="3559" y="3938"/>
                  </a:cubicBezTo>
                  <a:cubicBezTo>
                    <a:pt x="3541" y="3973"/>
                    <a:pt x="3567" y="4026"/>
                    <a:pt x="3594" y="4079"/>
                  </a:cubicBezTo>
                  <a:cubicBezTo>
                    <a:pt x="3620" y="4124"/>
                    <a:pt x="3656" y="4168"/>
                    <a:pt x="3664" y="4203"/>
                  </a:cubicBezTo>
                  <a:cubicBezTo>
                    <a:pt x="3576" y="4176"/>
                    <a:pt x="3567" y="4062"/>
                    <a:pt x="3523" y="3991"/>
                  </a:cubicBezTo>
                  <a:cubicBezTo>
                    <a:pt x="3470" y="3982"/>
                    <a:pt x="3426" y="3956"/>
                    <a:pt x="3355" y="3956"/>
                  </a:cubicBezTo>
                  <a:cubicBezTo>
                    <a:pt x="3364" y="4000"/>
                    <a:pt x="3391" y="4026"/>
                    <a:pt x="3470" y="4018"/>
                  </a:cubicBezTo>
                  <a:cubicBezTo>
                    <a:pt x="3435" y="4079"/>
                    <a:pt x="3541" y="4106"/>
                    <a:pt x="3559" y="4185"/>
                  </a:cubicBezTo>
                  <a:cubicBezTo>
                    <a:pt x="3514" y="4185"/>
                    <a:pt x="3514" y="4194"/>
                    <a:pt x="3479" y="4212"/>
                  </a:cubicBezTo>
                  <a:cubicBezTo>
                    <a:pt x="3532" y="4274"/>
                    <a:pt x="3585" y="4335"/>
                    <a:pt x="3638" y="4397"/>
                  </a:cubicBezTo>
                  <a:cubicBezTo>
                    <a:pt x="3647" y="4415"/>
                    <a:pt x="3664" y="4424"/>
                    <a:pt x="3682" y="4441"/>
                  </a:cubicBezTo>
                  <a:cubicBezTo>
                    <a:pt x="3700" y="4468"/>
                    <a:pt x="3726" y="4503"/>
                    <a:pt x="3753" y="4530"/>
                  </a:cubicBezTo>
                  <a:cubicBezTo>
                    <a:pt x="3806" y="4600"/>
                    <a:pt x="3876" y="4662"/>
                    <a:pt x="3938" y="4742"/>
                  </a:cubicBezTo>
                  <a:cubicBezTo>
                    <a:pt x="3974" y="4830"/>
                    <a:pt x="3832" y="4742"/>
                    <a:pt x="3885" y="4839"/>
                  </a:cubicBezTo>
                  <a:cubicBezTo>
                    <a:pt x="3991" y="4954"/>
                    <a:pt x="3947" y="4706"/>
                    <a:pt x="4088" y="4901"/>
                  </a:cubicBezTo>
                  <a:cubicBezTo>
                    <a:pt x="4088" y="4998"/>
                    <a:pt x="3947" y="4954"/>
                    <a:pt x="3868" y="4901"/>
                  </a:cubicBezTo>
                  <a:cubicBezTo>
                    <a:pt x="3815" y="4980"/>
                    <a:pt x="4000" y="5104"/>
                    <a:pt x="4053" y="4980"/>
                  </a:cubicBezTo>
                  <a:cubicBezTo>
                    <a:pt x="4097" y="5042"/>
                    <a:pt x="4159" y="5068"/>
                    <a:pt x="4124" y="5015"/>
                  </a:cubicBezTo>
                  <a:cubicBezTo>
                    <a:pt x="4389" y="5271"/>
                    <a:pt x="4733" y="5598"/>
                    <a:pt x="5121" y="5907"/>
                  </a:cubicBezTo>
                  <a:cubicBezTo>
                    <a:pt x="5510" y="6225"/>
                    <a:pt x="5925" y="6534"/>
                    <a:pt x="6278" y="6764"/>
                  </a:cubicBezTo>
                  <a:cubicBezTo>
                    <a:pt x="6322" y="6790"/>
                    <a:pt x="6313" y="6755"/>
                    <a:pt x="6296" y="6737"/>
                  </a:cubicBezTo>
                  <a:cubicBezTo>
                    <a:pt x="6393" y="6790"/>
                    <a:pt x="6534" y="6914"/>
                    <a:pt x="6711" y="7020"/>
                  </a:cubicBezTo>
                  <a:cubicBezTo>
                    <a:pt x="6684" y="7108"/>
                    <a:pt x="6561" y="6949"/>
                    <a:pt x="6605" y="7081"/>
                  </a:cubicBezTo>
                  <a:cubicBezTo>
                    <a:pt x="6667" y="7196"/>
                    <a:pt x="6746" y="7205"/>
                    <a:pt x="6773" y="7240"/>
                  </a:cubicBezTo>
                  <a:cubicBezTo>
                    <a:pt x="6852" y="7338"/>
                    <a:pt x="6640" y="7134"/>
                    <a:pt x="6561" y="7143"/>
                  </a:cubicBezTo>
                  <a:cubicBezTo>
                    <a:pt x="6675" y="7267"/>
                    <a:pt x="6764" y="7399"/>
                    <a:pt x="6896" y="7532"/>
                  </a:cubicBezTo>
                  <a:cubicBezTo>
                    <a:pt x="7011" y="7470"/>
                    <a:pt x="7179" y="7532"/>
                    <a:pt x="7338" y="7585"/>
                  </a:cubicBezTo>
                  <a:cubicBezTo>
                    <a:pt x="7417" y="7673"/>
                    <a:pt x="7514" y="7761"/>
                    <a:pt x="7452" y="7823"/>
                  </a:cubicBezTo>
                  <a:cubicBezTo>
                    <a:pt x="7682" y="7894"/>
                    <a:pt x="7832" y="8141"/>
                    <a:pt x="8185" y="8441"/>
                  </a:cubicBezTo>
                  <a:cubicBezTo>
                    <a:pt x="8194" y="8485"/>
                    <a:pt x="8177" y="8521"/>
                    <a:pt x="8141" y="8547"/>
                  </a:cubicBezTo>
                  <a:cubicBezTo>
                    <a:pt x="8203" y="8627"/>
                    <a:pt x="8238" y="8583"/>
                    <a:pt x="8265" y="8556"/>
                  </a:cubicBezTo>
                  <a:cubicBezTo>
                    <a:pt x="8406" y="8733"/>
                    <a:pt x="8600" y="8892"/>
                    <a:pt x="8795" y="9095"/>
                  </a:cubicBezTo>
                  <a:cubicBezTo>
                    <a:pt x="9086" y="9395"/>
                    <a:pt x="9307" y="9730"/>
                    <a:pt x="9519" y="9986"/>
                  </a:cubicBezTo>
                  <a:cubicBezTo>
                    <a:pt x="9616" y="10119"/>
                    <a:pt x="9766" y="10198"/>
                    <a:pt x="9766" y="10313"/>
                  </a:cubicBezTo>
                  <a:cubicBezTo>
                    <a:pt x="9810" y="10348"/>
                    <a:pt x="9845" y="10331"/>
                    <a:pt x="9889" y="10375"/>
                  </a:cubicBezTo>
                  <a:cubicBezTo>
                    <a:pt x="9969" y="10463"/>
                    <a:pt x="9960" y="10525"/>
                    <a:pt x="9978" y="10596"/>
                  </a:cubicBezTo>
                  <a:cubicBezTo>
                    <a:pt x="10278" y="10790"/>
                    <a:pt x="10516" y="11196"/>
                    <a:pt x="10931" y="11682"/>
                  </a:cubicBezTo>
                  <a:cubicBezTo>
                    <a:pt x="10958" y="11823"/>
                    <a:pt x="10843" y="11655"/>
                    <a:pt x="10790" y="11726"/>
                  </a:cubicBezTo>
                  <a:cubicBezTo>
                    <a:pt x="10940" y="11911"/>
                    <a:pt x="11046" y="11779"/>
                    <a:pt x="11196" y="12053"/>
                  </a:cubicBezTo>
                  <a:cubicBezTo>
                    <a:pt x="11134" y="12044"/>
                    <a:pt x="11064" y="11973"/>
                    <a:pt x="11011" y="12061"/>
                  </a:cubicBezTo>
                  <a:cubicBezTo>
                    <a:pt x="11099" y="12220"/>
                    <a:pt x="11214" y="12167"/>
                    <a:pt x="11232" y="12344"/>
                  </a:cubicBezTo>
                  <a:cubicBezTo>
                    <a:pt x="11161" y="12344"/>
                    <a:pt x="11082" y="12150"/>
                    <a:pt x="11020" y="12167"/>
                  </a:cubicBezTo>
                  <a:cubicBezTo>
                    <a:pt x="11037" y="12300"/>
                    <a:pt x="11240" y="12335"/>
                    <a:pt x="11338" y="12582"/>
                  </a:cubicBezTo>
                  <a:cubicBezTo>
                    <a:pt x="11285" y="12627"/>
                    <a:pt x="11223" y="12556"/>
                    <a:pt x="11161" y="12441"/>
                  </a:cubicBezTo>
                  <a:cubicBezTo>
                    <a:pt x="11134" y="12565"/>
                    <a:pt x="11293" y="12574"/>
                    <a:pt x="11338" y="12697"/>
                  </a:cubicBezTo>
                  <a:cubicBezTo>
                    <a:pt x="11293" y="12733"/>
                    <a:pt x="11444" y="12900"/>
                    <a:pt x="11408" y="12953"/>
                  </a:cubicBezTo>
                  <a:cubicBezTo>
                    <a:pt x="11514" y="13059"/>
                    <a:pt x="11708" y="13201"/>
                    <a:pt x="11717" y="13359"/>
                  </a:cubicBezTo>
                  <a:cubicBezTo>
                    <a:pt x="11664" y="13315"/>
                    <a:pt x="11602" y="13333"/>
                    <a:pt x="11558" y="13298"/>
                  </a:cubicBezTo>
                  <a:cubicBezTo>
                    <a:pt x="11523" y="13209"/>
                    <a:pt x="11541" y="13183"/>
                    <a:pt x="11497" y="13086"/>
                  </a:cubicBezTo>
                  <a:cubicBezTo>
                    <a:pt x="11435" y="13095"/>
                    <a:pt x="11452" y="13174"/>
                    <a:pt x="11488" y="13262"/>
                  </a:cubicBezTo>
                  <a:cubicBezTo>
                    <a:pt x="11514" y="13351"/>
                    <a:pt x="11567" y="13448"/>
                    <a:pt x="11602" y="13501"/>
                  </a:cubicBezTo>
                  <a:cubicBezTo>
                    <a:pt x="11532" y="13536"/>
                    <a:pt x="11479" y="13412"/>
                    <a:pt x="11417" y="13457"/>
                  </a:cubicBezTo>
                  <a:cubicBezTo>
                    <a:pt x="11470" y="13518"/>
                    <a:pt x="11523" y="13545"/>
                    <a:pt x="11576" y="13616"/>
                  </a:cubicBezTo>
                  <a:cubicBezTo>
                    <a:pt x="11638" y="13792"/>
                    <a:pt x="11558" y="13810"/>
                    <a:pt x="11541" y="13889"/>
                  </a:cubicBezTo>
                  <a:cubicBezTo>
                    <a:pt x="11523" y="13827"/>
                    <a:pt x="11497" y="13757"/>
                    <a:pt x="11461" y="13668"/>
                  </a:cubicBezTo>
                  <a:cubicBezTo>
                    <a:pt x="11435" y="13589"/>
                    <a:pt x="11391" y="13501"/>
                    <a:pt x="11355" y="13404"/>
                  </a:cubicBezTo>
                  <a:cubicBezTo>
                    <a:pt x="11276" y="13227"/>
                    <a:pt x="11205" y="13050"/>
                    <a:pt x="11223" y="12927"/>
                  </a:cubicBezTo>
                  <a:cubicBezTo>
                    <a:pt x="11152" y="12830"/>
                    <a:pt x="11214" y="12997"/>
                    <a:pt x="11126" y="12918"/>
                  </a:cubicBezTo>
                  <a:cubicBezTo>
                    <a:pt x="11037" y="12724"/>
                    <a:pt x="10852" y="12485"/>
                    <a:pt x="10825" y="12353"/>
                  </a:cubicBezTo>
                  <a:cubicBezTo>
                    <a:pt x="10799" y="12318"/>
                    <a:pt x="10772" y="12344"/>
                    <a:pt x="10755" y="12344"/>
                  </a:cubicBezTo>
                  <a:cubicBezTo>
                    <a:pt x="10587" y="12114"/>
                    <a:pt x="10543" y="11920"/>
                    <a:pt x="10340" y="11832"/>
                  </a:cubicBezTo>
                  <a:cubicBezTo>
                    <a:pt x="10322" y="11682"/>
                    <a:pt x="9978" y="11355"/>
                    <a:pt x="9819" y="11258"/>
                  </a:cubicBezTo>
                  <a:cubicBezTo>
                    <a:pt x="9828" y="11161"/>
                    <a:pt x="9695" y="11028"/>
                    <a:pt x="9616" y="10905"/>
                  </a:cubicBezTo>
                  <a:cubicBezTo>
                    <a:pt x="9536" y="10967"/>
                    <a:pt x="9669" y="11099"/>
                    <a:pt x="9686" y="11187"/>
                  </a:cubicBezTo>
                  <a:cubicBezTo>
                    <a:pt x="9572" y="11214"/>
                    <a:pt x="9633" y="11117"/>
                    <a:pt x="9545" y="11020"/>
                  </a:cubicBezTo>
                  <a:cubicBezTo>
                    <a:pt x="9483" y="10949"/>
                    <a:pt x="9457" y="11073"/>
                    <a:pt x="9413" y="11073"/>
                  </a:cubicBezTo>
                  <a:cubicBezTo>
                    <a:pt x="9580" y="11293"/>
                    <a:pt x="9704" y="11311"/>
                    <a:pt x="9837" y="11355"/>
                  </a:cubicBezTo>
                  <a:cubicBezTo>
                    <a:pt x="10190" y="11797"/>
                    <a:pt x="10437" y="12035"/>
                    <a:pt x="10640" y="12415"/>
                  </a:cubicBezTo>
                  <a:cubicBezTo>
                    <a:pt x="10552" y="12335"/>
                    <a:pt x="10472" y="12423"/>
                    <a:pt x="10375" y="12318"/>
                  </a:cubicBezTo>
                  <a:cubicBezTo>
                    <a:pt x="10340" y="12362"/>
                    <a:pt x="10516" y="12512"/>
                    <a:pt x="10490" y="12565"/>
                  </a:cubicBezTo>
                  <a:cubicBezTo>
                    <a:pt x="10543" y="12556"/>
                    <a:pt x="10552" y="12512"/>
                    <a:pt x="10508" y="12450"/>
                  </a:cubicBezTo>
                  <a:cubicBezTo>
                    <a:pt x="10578" y="12415"/>
                    <a:pt x="10675" y="12618"/>
                    <a:pt x="10755" y="12733"/>
                  </a:cubicBezTo>
                  <a:cubicBezTo>
                    <a:pt x="10719" y="12759"/>
                    <a:pt x="10649" y="12768"/>
                    <a:pt x="10684" y="12821"/>
                  </a:cubicBezTo>
                  <a:cubicBezTo>
                    <a:pt x="10746" y="12980"/>
                    <a:pt x="10808" y="12777"/>
                    <a:pt x="10870" y="12989"/>
                  </a:cubicBezTo>
                  <a:cubicBezTo>
                    <a:pt x="10746" y="12953"/>
                    <a:pt x="10772" y="12944"/>
                    <a:pt x="10772" y="13086"/>
                  </a:cubicBezTo>
                  <a:cubicBezTo>
                    <a:pt x="10817" y="13148"/>
                    <a:pt x="10834" y="13086"/>
                    <a:pt x="10799" y="13024"/>
                  </a:cubicBezTo>
                  <a:cubicBezTo>
                    <a:pt x="10834" y="13015"/>
                    <a:pt x="10870" y="13139"/>
                    <a:pt x="10905" y="13121"/>
                  </a:cubicBezTo>
                  <a:cubicBezTo>
                    <a:pt x="10914" y="13245"/>
                    <a:pt x="10931" y="13351"/>
                    <a:pt x="10817" y="13315"/>
                  </a:cubicBezTo>
                  <a:cubicBezTo>
                    <a:pt x="10878" y="13483"/>
                    <a:pt x="10976" y="13448"/>
                    <a:pt x="11011" y="13677"/>
                  </a:cubicBezTo>
                  <a:cubicBezTo>
                    <a:pt x="11073" y="13845"/>
                    <a:pt x="10949" y="13836"/>
                    <a:pt x="10993" y="14004"/>
                  </a:cubicBezTo>
                  <a:cubicBezTo>
                    <a:pt x="11064" y="14119"/>
                    <a:pt x="11117" y="14251"/>
                    <a:pt x="11196" y="14145"/>
                  </a:cubicBezTo>
                  <a:cubicBezTo>
                    <a:pt x="11240" y="14401"/>
                    <a:pt x="11293" y="14516"/>
                    <a:pt x="11382" y="14498"/>
                  </a:cubicBezTo>
                  <a:cubicBezTo>
                    <a:pt x="11426" y="14622"/>
                    <a:pt x="11364" y="14622"/>
                    <a:pt x="11382" y="14728"/>
                  </a:cubicBezTo>
                  <a:cubicBezTo>
                    <a:pt x="11329" y="14755"/>
                    <a:pt x="11329" y="14666"/>
                    <a:pt x="11311" y="14596"/>
                  </a:cubicBezTo>
                  <a:cubicBezTo>
                    <a:pt x="11240" y="14604"/>
                    <a:pt x="11232" y="14710"/>
                    <a:pt x="11205" y="14790"/>
                  </a:cubicBezTo>
                  <a:cubicBezTo>
                    <a:pt x="11258" y="14958"/>
                    <a:pt x="11258" y="14922"/>
                    <a:pt x="11223" y="15099"/>
                  </a:cubicBezTo>
                  <a:cubicBezTo>
                    <a:pt x="11134" y="15161"/>
                    <a:pt x="11196" y="14958"/>
                    <a:pt x="11108" y="15011"/>
                  </a:cubicBezTo>
                  <a:cubicBezTo>
                    <a:pt x="11046" y="15019"/>
                    <a:pt x="11126" y="15134"/>
                    <a:pt x="11170" y="15099"/>
                  </a:cubicBezTo>
                  <a:cubicBezTo>
                    <a:pt x="11179" y="15249"/>
                    <a:pt x="11223" y="15320"/>
                    <a:pt x="11205" y="15496"/>
                  </a:cubicBezTo>
                  <a:cubicBezTo>
                    <a:pt x="11267" y="15514"/>
                    <a:pt x="11311" y="15496"/>
                    <a:pt x="11338" y="15461"/>
                  </a:cubicBezTo>
                  <a:cubicBezTo>
                    <a:pt x="11302" y="15399"/>
                    <a:pt x="11311" y="15258"/>
                    <a:pt x="11302" y="15143"/>
                  </a:cubicBezTo>
                  <a:cubicBezTo>
                    <a:pt x="11435" y="15170"/>
                    <a:pt x="11382" y="14896"/>
                    <a:pt x="11505" y="14905"/>
                  </a:cubicBezTo>
                  <a:cubicBezTo>
                    <a:pt x="11514" y="15170"/>
                    <a:pt x="11523" y="15532"/>
                    <a:pt x="11523" y="15885"/>
                  </a:cubicBezTo>
                  <a:cubicBezTo>
                    <a:pt x="11523" y="16238"/>
                    <a:pt x="11505" y="16573"/>
                    <a:pt x="11470" y="16803"/>
                  </a:cubicBezTo>
                  <a:cubicBezTo>
                    <a:pt x="11346" y="16785"/>
                    <a:pt x="11444" y="16697"/>
                    <a:pt x="11452" y="16626"/>
                  </a:cubicBezTo>
                  <a:cubicBezTo>
                    <a:pt x="11461" y="16256"/>
                    <a:pt x="11470" y="15673"/>
                    <a:pt x="11470" y="15275"/>
                  </a:cubicBezTo>
                  <a:cubicBezTo>
                    <a:pt x="11417" y="15399"/>
                    <a:pt x="11435" y="15638"/>
                    <a:pt x="11338" y="15682"/>
                  </a:cubicBezTo>
                  <a:cubicBezTo>
                    <a:pt x="11320" y="15832"/>
                    <a:pt x="11444" y="15743"/>
                    <a:pt x="11417" y="15911"/>
                  </a:cubicBezTo>
                  <a:cubicBezTo>
                    <a:pt x="11426" y="16008"/>
                    <a:pt x="11364" y="15973"/>
                    <a:pt x="11355" y="16044"/>
                  </a:cubicBezTo>
                  <a:cubicBezTo>
                    <a:pt x="11311" y="16141"/>
                    <a:pt x="11408" y="16158"/>
                    <a:pt x="11408" y="16176"/>
                  </a:cubicBezTo>
                  <a:cubicBezTo>
                    <a:pt x="11408" y="16203"/>
                    <a:pt x="11382" y="16238"/>
                    <a:pt x="11382" y="16264"/>
                  </a:cubicBezTo>
                  <a:cubicBezTo>
                    <a:pt x="11373" y="16326"/>
                    <a:pt x="11399" y="16344"/>
                    <a:pt x="11399" y="16353"/>
                  </a:cubicBezTo>
                  <a:cubicBezTo>
                    <a:pt x="11391" y="16556"/>
                    <a:pt x="11338" y="16706"/>
                    <a:pt x="11391" y="16927"/>
                  </a:cubicBezTo>
                  <a:cubicBezTo>
                    <a:pt x="11399" y="17006"/>
                    <a:pt x="11364" y="17006"/>
                    <a:pt x="11338" y="17015"/>
                  </a:cubicBezTo>
                  <a:cubicBezTo>
                    <a:pt x="11346" y="17147"/>
                    <a:pt x="11391" y="16971"/>
                    <a:pt x="11444" y="17015"/>
                  </a:cubicBezTo>
                  <a:cubicBezTo>
                    <a:pt x="11444" y="17130"/>
                    <a:pt x="11382" y="17121"/>
                    <a:pt x="11364" y="17192"/>
                  </a:cubicBezTo>
                  <a:cubicBezTo>
                    <a:pt x="11355" y="17280"/>
                    <a:pt x="11452" y="17209"/>
                    <a:pt x="11497" y="17236"/>
                  </a:cubicBezTo>
                  <a:cubicBezTo>
                    <a:pt x="11514" y="17571"/>
                    <a:pt x="11567" y="17880"/>
                    <a:pt x="11602" y="18163"/>
                  </a:cubicBezTo>
                  <a:cubicBezTo>
                    <a:pt x="11611" y="18207"/>
                    <a:pt x="11567" y="18225"/>
                    <a:pt x="11567" y="18251"/>
                  </a:cubicBezTo>
                  <a:cubicBezTo>
                    <a:pt x="11567" y="18295"/>
                    <a:pt x="11620" y="18428"/>
                    <a:pt x="11638" y="18490"/>
                  </a:cubicBezTo>
                  <a:cubicBezTo>
                    <a:pt x="11655" y="18569"/>
                    <a:pt x="11655" y="18701"/>
                    <a:pt x="11717" y="18728"/>
                  </a:cubicBezTo>
                  <a:cubicBezTo>
                    <a:pt x="11700" y="18763"/>
                    <a:pt x="11726" y="18834"/>
                    <a:pt x="11700" y="18860"/>
                  </a:cubicBezTo>
                  <a:cubicBezTo>
                    <a:pt x="11761" y="18940"/>
                    <a:pt x="11806" y="19099"/>
                    <a:pt x="11876" y="19267"/>
                  </a:cubicBezTo>
                  <a:cubicBezTo>
                    <a:pt x="11938" y="19434"/>
                    <a:pt x="12026" y="19602"/>
                    <a:pt x="12141" y="19699"/>
                  </a:cubicBezTo>
                  <a:cubicBezTo>
                    <a:pt x="12088" y="19779"/>
                    <a:pt x="12035" y="19646"/>
                    <a:pt x="11982" y="19655"/>
                  </a:cubicBezTo>
                  <a:cubicBezTo>
                    <a:pt x="11956" y="19584"/>
                    <a:pt x="11929" y="19531"/>
                    <a:pt x="11903" y="19470"/>
                  </a:cubicBezTo>
                  <a:cubicBezTo>
                    <a:pt x="11876" y="19417"/>
                    <a:pt x="11841" y="19364"/>
                    <a:pt x="11797" y="19293"/>
                  </a:cubicBezTo>
                  <a:cubicBezTo>
                    <a:pt x="11761" y="19231"/>
                    <a:pt x="11691" y="19311"/>
                    <a:pt x="11664" y="19169"/>
                  </a:cubicBezTo>
                  <a:cubicBezTo>
                    <a:pt x="11638" y="19249"/>
                    <a:pt x="11682" y="19302"/>
                    <a:pt x="11726" y="19346"/>
                  </a:cubicBezTo>
                  <a:cubicBezTo>
                    <a:pt x="11770" y="19399"/>
                    <a:pt x="11832" y="19434"/>
                    <a:pt x="11859" y="19496"/>
                  </a:cubicBezTo>
                  <a:cubicBezTo>
                    <a:pt x="11823" y="19558"/>
                    <a:pt x="12000" y="19735"/>
                    <a:pt x="11894" y="19761"/>
                  </a:cubicBezTo>
                  <a:cubicBezTo>
                    <a:pt x="11964" y="19805"/>
                    <a:pt x="11973" y="19664"/>
                    <a:pt x="12070" y="19743"/>
                  </a:cubicBezTo>
                  <a:cubicBezTo>
                    <a:pt x="12159" y="19823"/>
                    <a:pt x="12106" y="19849"/>
                    <a:pt x="12168" y="19920"/>
                  </a:cubicBezTo>
                  <a:cubicBezTo>
                    <a:pt x="12212" y="19911"/>
                    <a:pt x="12212" y="19893"/>
                    <a:pt x="12185" y="19858"/>
                  </a:cubicBezTo>
                  <a:cubicBezTo>
                    <a:pt x="12168" y="19832"/>
                    <a:pt x="12132" y="19796"/>
                    <a:pt x="12115" y="19761"/>
                  </a:cubicBezTo>
                  <a:cubicBezTo>
                    <a:pt x="12203" y="19779"/>
                    <a:pt x="12335" y="19929"/>
                    <a:pt x="12424" y="20008"/>
                  </a:cubicBezTo>
                  <a:cubicBezTo>
                    <a:pt x="12503" y="20079"/>
                    <a:pt x="12583" y="20150"/>
                    <a:pt x="12653" y="20211"/>
                  </a:cubicBezTo>
                  <a:cubicBezTo>
                    <a:pt x="12671" y="20229"/>
                    <a:pt x="12680" y="20255"/>
                    <a:pt x="12697" y="20273"/>
                  </a:cubicBezTo>
                  <a:cubicBezTo>
                    <a:pt x="12706" y="20300"/>
                    <a:pt x="12715" y="20317"/>
                    <a:pt x="12715" y="20317"/>
                  </a:cubicBezTo>
                  <a:cubicBezTo>
                    <a:pt x="12750" y="20344"/>
                    <a:pt x="12786" y="20308"/>
                    <a:pt x="12812" y="20317"/>
                  </a:cubicBezTo>
                  <a:cubicBezTo>
                    <a:pt x="12892" y="20353"/>
                    <a:pt x="12909" y="20450"/>
                    <a:pt x="13024" y="20414"/>
                  </a:cubicBezTo>
                  <a:cubicBezTo>
                    <a:pt x="13095" y="20441"/>
                    <a:pt x="13086" y="20467"/>
                    <a:pt x="13077" y="20503"/>
                  </a:cubicBezTo>
                  <a:cubicBezTo>
                    <a:pt x="13174" y="20556"/>
                    <a:pt x="13209" y="20503"/>
                    <a:pt x="13315" y="20556"/>
                  </a:cubicBezTo>
                  <a:cubicBezTo>
                    <a:pt x="13289" y="20600"/>
                    <a:pt x="13227" y="20582"/>
                    <a:pt x="13148" y="20538"/>
                  </a:cubicBezTo>
                  <a:cubicBezTo>
                    <a:pt x="13148" y="20591"/>
                    <a:pt x="13236" y="20644"/>
                    <a:pt x="13254" y="20697"/>
                  </a:cubicBezTo>
                  <a:cubicBezTo>
                    <a:pt x="13342" y="20732"/>
                    <a:pt x="13439" y="20759"/>
                    <a:pt x="13448" y="20670"/>
                  </a:cubicBezTo>
                  <a:cubicBezTo>
                    <a:pt x="13466" y="20697"/>
                    <a:pt x="13660" y="20829"/>
                    <a:pt x="13660" y="20723"/>
                  </a:cubicBezTo>
                  <a:cubicBezTo>
                    <a:pt x="13642" y="20644"/>
                    <a:pt x="13492" y="20697"/>
                    <a:pt x="13386" y="20618"/>
                  </a:cubicBezTo>
                  <a:cubicBezTo>
                    <a:pt x="13430" y="20591"/>
                    <a:pt x="13519" y="20626"/>
                    <a:pt x="13598" y="20644"/>
                  </a:cubicBezTo>
                  <a:cubicBezTo>
                    <a:pt x="13607" y="20556"/>
                    <a:pt x="13413" y="20512"/>
                    <a:pt x="13421" y="20432"/>
                  </a:cubicBezTo>
                  <a:cubicBezTo>
                    <a:pt x="13245" y="20388"/>
                    <a:pt x="13227" y="20344"/>
                    <a:pt x="13165" y="20247"/>
                  </a:cubicBezTo>
                  <a:cubicBezTo>
                    <a:pt x="13183" y="20229"/>
                    <a:pt x="13209" y="20264"/>
                    <a:pt x="13236" y="20300"/>
                  </a:cubicBezTo>
                  <a:cubicBezTo>
                    <a:pt x="13271" y="20335"/>
                    <a:pt x="13307" y="20361"/>
                    <a:pt x="13351" y="20308"/>
                  </a:cubicBezTo>
                  <a:cubicBezTo>
                    <a:pt x="13351" y="20273"/>
                    <a:pt x="13289" y="20255"/>
                    <a:pt x="13280" y="20273"/>
                  </a:cubicBezTo>
                  <a:cubicBezTo>
                    <a:pt x="13201" y="20167"/>
                    <a:pt x="13510" y="20194"/>
                    <a:pt x="13254" y="20088"/>
                  </a:cubicBezTo>
                  <a:cubicBezTo>
                    <a:pt x="13289" y="20035"/>
                    <a:pt x="13342" y="20079"/>
                    <a:pt x="13404" y="20123"/>
                  </a:cubicBezTo>
                  <a:cubicBezTo>
                    <a:pt x="13466" y="20167"/>
                    <a:pt x="13536" y="20211"/>
                    <a:pt x="13580" y="20150"/>
                  </a:cubicBezTo>
                  <a:cubicBezTo>
                    <a:pt x="13466" y="20070"/>
                    <a:pt x="13413" y="19982"/>
                    <a:pt x="13262" y="19911"/>
                  </a:cubicBezTo>
                  <a:cubicBezTo>
                    <a:pt x="13165" y="19885"/>
                    <a:pt x="13271" y="19991"/>
                    <a:pt x="13201" y="20026"/>
                  </a:cubicBezTo>
                  <a:cubicBezTo>
                    <a:pt x="13139" y="19964"/>
                    <a:pt x="13183" y="19893"/>
                    <a:pt x="13165" y="19823"/>
                  </a:cubicBezTo>
                  <a:cubicBezTo>
                    <a:pt x="13104" y="19796"/>
                    <a:pt x="13033" y="19796"/>
                    <a:pt x="13024" y="19726"/>
                  </a:cubicBezTo>
                  <a:cubicBezTo>
                    <a:pt x="13104" y="19699"/>
                    <a:pt x="13165" y="19735"/>
                    <a:pt x="13245" y="19788"/>
                  </a:cubicBezTo>
                  <a:cubicBezTo>
                    <a:pt x="13315" y="19840"/>
                    <a:pt x="13413" y="19902"/>
                    <a:pt x="13527" y="19920"/>
                  </a:cubicBezTo>
                  <a:cubicBezTo>
                    <a:pt x="13492" y="19955"/>
                    <a:pt x="13421" y="19893"/>
                    <a:pt x="13413" y="19991"/>
                  </a:cubicBezTo>
                  <a:cubicBezTo>
                    <a:pt x="13527" y="20070"/>
                    <a:pt x="13519" y="19911"/>
                    <a:pt x="13642" y="20008"/>
                  </a:cubicBezTo>
                  <a:cubicBezTo>
                    <a:pt x="13660" y="19982"/>
                    <a:pt x="13660" y="19955"/>
                    <a:pt x="13633" y="19938"/>
                  </a:cubicBezTo>
                  <a:cubicBezTo>
                    <a:pt x="13766" y="19938"/>
                    <a:pt x="13925" y="19964"/>
                    <a:pt x="13987" y="19858"/>
                  </a:cubicBezTo>
                  <a:cubicBezTo>
                    <a:pt x="14119" y="19876"/>
                    <a:pt x="14092" y="19938"/>
                    <a:pt x="14163" y="19973"/>
                  </a:cubicBezTo>
                  <a:cubicBezTo>
                    <a:pt x="14322" y="20052"/>
                    <a:pt x="14410" y="20026"/>
                    <a:pt x="14578" y="20088"/>
                  </a:cubicBezTo>
                  <a:cubicBezTo>
                    <a:pt x="14569" y="20141"/>
                    <a:pt x="14516" y="20158"/>
                    <a:pt x="14428" y="20123"/>
                  </a:cubicBezTo>
                  <a:cubicBezTo>
                    <a:pt x="14507" y="20282"/>
                    <a:pt x="14869" y="20255"/>
                    <a:pt x="14834" y="20423"/>
                  </a:cubicBezTo>
                  <a:cubicBezTo>
                    <a:pt x="15020" y="20450"/>
                    <a:pt x="14878" y="20282"/>
                    <a:pt x="14808" y="20220"/>
                  </a:cubicBezTo>
                  <a:cubicBezTo>
                    <a:pt x="14825" y="20167"/>
                    <a:pt x="14967" y="20264"/>
                    <a:pt x="15028" y="20264"/>
                  </a:cubicBezTo>
                  <a:cubicBezTo>
                    <a:pt x="14878" y="20300"/>
                    <a:pt x="15055" y="20397"/>
                    <a:pt x="15055" y="20467"/>
                  </a:cubicBezTo>
                  <a:cubicBezTo>
                    <a:pt x="15276" y="20503"/>
                    <a:pt x="15399" y="20414"/>
                    <a:pt x="15691" y="20520"/>
                  </a:cubicBezTo>
                  <a:cubicBezTo>
                    <a:pt x="15814" y="20538"/>
                    <a:pt x="15752" y="20600"/>
                    <a:pt x="15788" y="20635"/>
                  </a:cubicBezTo>
                  <a:cubicBezTo>
                    <a:pt x="15832" y="20644"/>
                    <a:pt x="15841" y="20626"/>
                    <a:pt x="15885" y="20644"/>
                  </a:cubicBezTo>
                  <a:cubicBezTo>
                    <a:pt x="15982" y="20644"/>
                    <a:pt x="15788" y="20538"/>
                    <a:pt x="15964" y="20556"/>
                  </a:cubicBezTo>
                  <a:cubicBezTo>
                    <a:pt x="16053" y="20573"/>
                    <a:pt x="16026" y="20618"/>
                    <a:pt x="16017" y="20662"/>
                  </a:cubicBezTo>
                  <a:cubicBezTo>
                    <a:pt x="16159" y="20670"/>
                    <a:pt x="16273" y="20653"/>
                    <a:pt x="16468" y="20723"/>
                  </a:cubicBezTo>
                  <a:cubicBezTo>
                    <a:pt x="16574" y="20776"/>
                    <a:pt x="16556" y="20847"/>
                    <a:pt x="16741" y="20874"/>
                  </a:cubicBezTo>
                  <a:cubicBezTo>
                    <a:pt x="16750" y="20847"/>
                    <a:pt x="16671" y="20829"/>
                    <a:pt x="16627" y="20812"/>
                  </a:cubicBezTo>
                  <a:cubicBezTo>
                    <a:pt x="16777" y="20776"/>
                    <a:pt x="17209" y="21015"/>
                    <a:pt x="17483" y="21041"/>
                  </a:cubicBezTo>
                  <a:cubicBezTo>
                    <a:pt x="17563" y="21094"/>
                    <a:pt x="17474" y="21183"/>
                    <a:pt x="17607" y="21227"/>
                  </a:cubicBezTo>
                  <a:cubicBezTo>
                    <a:pt x="17669" y="21236"/>
                    <a:pt x="17598" y="21191"/>
                    <a:pt x="17633" y="21147"/>
                  </a:cubicBezTo>
                  <a:cubicBezTo>
                    <a:pt x="17872" y="21236"/>
                    <a:pt x="18119" y="21324"/>
                    <a:pt x="18313" y="21350"/>
                  </a:cubicBezTo>
                  <a:cubicBezTo>
                    <a:pt x="18295" y="21430"/>
                    <a:pt x="18322" y="21492"/>
                    <a:pt x="18490" y="21527"/>
                  </a:cubicBezTo>
                  <a:cubicBezTo>
                    <a:pt x="18472" y="21492"/>
                    <a:pt x="18401" y="21465"/>
                    <a:pt x="18428" y="21421"/>
                  </a:cubicBezTo>
                  <a:cubicBezTo>
                    <a:pt x="18525" y="21421"/>
                    <a:pt x="18481" y="21492"/>
                    <a:pt x="18499" y="21500"/>
                  </a:cubicBezTo>
                  <a:cubicBezTo>
                    <a:pt x="18578" y="21545"/>
                    <a:pt x="18710" y="21492"/>
                    <a:pt x="18790" y="21598"/>
                  </a:cubicBezTo>
                  <a:cubicBezTo>
                    <a:pt x="18622" y="21642"/>
                    <a:pt x="18507" y="21527"/>
                    <a:pt x="18269" y="21483"/>
                  </a:cubicBezTo>
                  <a:cubicBezTo>
                    <a:pt x="18163" y="21456"/>
                    <a:pt x="18163" y="21536"/>
                    <a:pt x="18031" y="21483"/>
                  </a:cubicBezTo>
                  <a:cubicBezTo>
                    <a:pt x="18198" y="21430"/>
                    <a:pt x="17730" y="21359"/>
                    <a:pt x="17677" y="21280"/>
                  </a:cubicBezTo>
                  <a:cubicBezTo>
                    <a:pt x="17624" y="21289"/>
                    <a:pt x="17580" y="21297"/>
                    <a:pt x="17527" y="21315"/>
                  </a:cubicBezTo>
                  <a:cubicBezTo>
                    <a:pt x="17430" y="21253"/>
                    <a:pt x="17457" y="21174"/>
                    <a:pt x="17412" y="21103"/>
                  </a:cubicBezTo>
                  <a:cubicBezTo>
                    <a:pt x="17262" y="21130"/>
                    <a:pt x="17289" y="20997"/>
                    <a:pt x="17086" y="20962"/>
                  </a:cubicBezTo>
                  <a:cubicBezTo>
                    <a:pt x="16980" y="21094"/>
                    <a:pt x="17307" y="21156"/>
                    <a:pt x="17130" y="21236"/>
                  </a:cubicBezTo>
                  <a:cubicBezTo>
                    <a:pt x="17042" y="21156"/>
                    <a:pt x="16953" y="21068"/>
                    <a:pt x="16997" y="20962"/>
                  </a:cubicBezTo>
                  <a:cubicBezTo>
                    <a:pt x="16821" y="20882"/>
                    <a:pt x="16777" y="20962"/>
                    <a:pt x="16874" y="21033"/>
                  </a:cubicBezTo>
                  <a:cubicBezTo>
                    <a:pt x="16830" y="21068"/>
                    <a:pt x="16768" y="21015"/>
                    <a:pt x="16803" y="20980"/>
                  </a:cubicBezTo>
                  <a:cubicBezTo>
                    <a:pt x="16644" y="20944"/>
                    <a:pt x="16609" y="20882"/>
                    <a:pt x="16521" y="20829"/>
                  </a:cubicBezTo>
                  <a:cubicBezTo>
                    <a:pt x="16441" y="20794"/>
                    <a:pt x="16424" y="20927"/>
                    <a:pt x="16538" y="20918"/>
                  </a:cubicBezTo>
                  <a:cubicBezTo>
                    <a:pt x="16450" y="20980"/>
                    <a:pt x="16371" y="20812"/>
                    <a:pt x="16273" y="20856"/>
                  </a:cubicBezTo>
                  <a:cubicBezTo>
                    <a:pt x="16247" y="20900"/>
                    <a:pt x="16300" y="20918"/>
                    <a:pt x="16291" y="20953"/>
                  </a:cubicBezTo>
                  <a:cubicBezTo>
                    <a:pt x="16371" y="20935"/>
                    <a:pt x="16556" y="21050"/>
                    <a:pt x="16574" y="20962"/>
                  </a:cubicBezTo>
                  <a:cubicBezTo>
                    <a:pt x="16750" y="20988"/>
                    <a:pt x="16671" y="21077"/>
                    <a:pt x="16847" y="21112"/>
                  </a:cubicBezTo>
                  <a:cubicBezTo>
                    <a:pt x="16847" y="21174"/>
                    <a:pt x="16759" y="21121"/>
                    <a:pt x="16733" y="21156"/>
                  </a:cubicBezTo>
                  <a:cubicBezTo>
                    <a:pt x="16733" y="21218"/>
                    <a:pt x="16821" y="21156"/>
                    <a:pt x="16830" y="21156"/>
                  </a:cubicBezTo>
                  <a:cubicBezTo>
                    <a:pt x="16883" y="21174"/>
                    <a:pt x="16874" y="21236"/>
                    <a:pt x="16936" y="21253"/>
                  </a:cubicBezTo>
                  <a:cubicBezTo>
                    <a:pt x="17006" y="21271"/>
                    <a:pt x="17068" y="21236"/>
                    <a:pt x="17165" y="21271"/>
                  </a:cubicBezTo>
                  <a:cubicBezTo>
                    <a:pt x="17227" y="21280"/>
                    <a:pt x="17218" y="21218"/>
                    <a:pt x="17245" y="21183"/>
                  </a:cubicBezTo>
                  <a:cubicBezTo>
                    <a:pt x="17412" y="21236"/>
                    <a:pt x="17412" y="21324"/>
                    <a:pt x="17501" y="21386"/>
                  </a:cubicBezTo>
                  <a:cubicBezTo>
                    <a:pt x="17624" y="21439"/>
                    <a:pt x="17642" y="21368"/>
                    <a:pt x="17704" y="21342"/>
                  </a:cubicBezTo>
                  <a:cubicBezTo>
                    <a:pt x="17792" y="21412"/>
                    <a:pt x="17801" y="21492"/>
                    <a:pt x="17863" y="21562"/>
                  </a:cubicBezTo>
                  <a:cubicBezTo>
                    <a:pt x="17978" y="21492"/>
                    <a:pt x="18234" y="21580"/>
                    <a:pt x="18454" y="21624"/>
                  </a:cubicBezTo>
                  <a:cubicBezTo>
                    <a:pt x="18384" y="21704"/>
                    <a:pt x="18604" y="21712"/>
                    <a:pt x="18684" y="21757"/>
                  </a:cubicBezTo>
                  <a:cubicBezTo>
                    <a:pt x="18816" y="21792"/>
                    <a:pt x="18816" y="21651"/>
                    <a:pt x="19019" y="21757"/>
                  </a:cubicBezTo>
                  <a:cubicBezTo>
                    <a:pt x="18975" y="21774"/>
                    <a:pt x="18922" y="21774"/>
                    <a:pt x="18869" y="21765"/>
                  </a:cubicBezTo>
                  <a:cubicBezTo>
                    <a:pt x="18861" y="21827"/>
                    <a:pt x="19055" y="21845"/>
                    <a:pt x="19081" y="21836"/>
                  </a:cubicBezTo>
                  <a:cubicBezTo>
                    <a:pt x="19055" y="21801"/>
                    <a:pt x="19055" y="21765"/>
                    <a:pt x="19028" y="21739"/>
                  </a:cubicBezTo>
                  <a:cubicBezTo>
                    <a:pt x="18931" y="21624"/>
                    <a:pt x="18834" y="21642"/>
                    <a:pt x="18931" y="21589"/>
                  </a:cubicBezTo>
                  <a:lnTo>
                    <a:pt x="18560" y="21465"/>
                  </a:lnTo>
                  <a:cubicBezTo>
                    <a:pt x="18666" y="21403"/>
                    <a:pt x="18825" y="21545"/>
                    <a:pt x="19028" y="21598"/>
                  </a:cubicBezTo>
                  <a:cubicBezTo>
                    <a:pt x="19178" y="21633"/>
                    <a:pt x="19443" y="21712"/>
                    <a:pt x="19699" y="21827"/>
                  </a:cubicBezTo>
                  <a:cubicBezTo>
                    <a:pt x="19646" y="21889"/>
                    <a:pt x="19708" y="21924"/>
                    <a:pt x="19691" y="21986"/>
                  </a:cubicBezTo>
                  <a:cubicBezTo>
                    <a:pt x="19744" y="22013"/>
                    <a:pt x="19788" y="22030"/>
                    <a:pt x="19832" y="22048"/>
                  </a:cubicBezTo>
                  <a:cubicBezTo>
                    <a:pt x="19858" y="22057"/>
                    <a:pt x="19885" y="22066"/>
                    <a:pt x="19902" y="22074"/>
                  </a:cubicBezTo>
                  <a:cubicBezTo>
                    <a:pt x="19938" y="22083"/>
                    <a:pt x="19964" y="22092"/>
                    <a:pt x="19991" y="22101"/>
                  </a:cubicBezTo>
                  <a:cubicBezTo>
                    <a:pt x="20106" y="22136"/>
                    <a:pt x="20203" y="22172"/>
                    <a:pt x="20335" y="22233"/>
                  </a:cubicBezTo>
                  <a:cubicBezTo>
                    <a:pt x="20273" y="22277"/>
                    <a:pt x="20176" y="22277"/>
                    <a:pt x="20044" y="22242"/>
                  </a:cubicBezTo>
                  <a:cubicBezTo>
                    <a:pt x="20176" y="22375"/>
                    <a:pt x="20344" y="22251"/>
                    <a:pt x="20512" y="22295"/>
                  </a:cubicBezTo>
                  <a:cubicBezTo>
                    <a:pt x="20732" y="22366"/>
                    <a:pt x="20600" y="22428"/>
                    <a:pt x="20803" y="22507"/>
                  </a:cubicBezTo>
                  <a:cubicBezTo>
                    <a:pt x="20909" y="22551"/>
                    <a:pt x="20874" y="22401"/>
                    <a:pt x="20688" y="22366"/>
                  </a:cubicBezTo>
                  <a:cubicBezTo>
                    <a:pt x="20883" y="22304"/>
                    <a:pt x="20865" y="22489"/>
                    <a:pt x="20989" y="22569"/>
                  </a:cubicBezTo>
                  <a:cubicBezTo>
                    <a:pt x="21218" y="22675"/>
                    <a:pt x="21112" y="22542"/>
                    <a:pt x="21253" y="22551"/>
                  </a:cubicBezTo>
                  <a:cubicBezTo>
                    <a:pt x="21439" y="22710"/>
                    <a:pt x="21112" y="22587"/>
                    <a:pt x="21298" y="22763"/>
                  </a:cubicBezTo>
                  <a:cubicBezTo>
                    <a:pt x="21306" y="22754"/>
                    <a:pt x="21324" y="22763"/>
                    <a:pt x="21342" y="22763"/>
                  </a:cubicBezTo>
                  <a:cubicBezTo>
                    <a:pt x="21421" y="22798"/>
                    <a:pt x="21536" y="22957"/>
                    <a:pt x="21571" y="22860"/>
                  </a:cubicBezTo>
                  <a:cubicBezTo>
                    <a:pt x="21660" y="23037"/>
                    <a:pt x="21863" y="23311"/>
                    <a:pt x="21730" y="23213"/>
                  </a:cubicBezTo>
                  <a:cubicBezTo>
                    <a:pt x="21774" y="23284"/>
                    <a:pt x="21810" y="23399"/>
                    <a:pt x="21845" y="23505"/>
                  </a:cubicBezTo>
                  <a:cubicBezTo>
                    <a:pt x="21872" y="23620"/>
                    <a:pt x="21907" y="23708"/>
                    <a:pt x="21942" y="23734"/>
                  </a:cubicBezTo>
                  <a:cubicBezTo>
                    <a:pt x="21951" y="23849"/>
                    <a:pt x="21898" y="23761"/>
                    <a:pt x="21863" y="23761"/>
                  </a:cubicBezTo>
                  <a:cubicBezTo>
                    <a:pt x="21889" y="23973"/>
                    <a:pt x="21969" y="23823"/>
                    <a:pt x="22004" y="23911"/>
                  </a:cubicBezTo>
                  <a:cubicBezTo>
                    <a:pt x="21933" y="24052"/>
                    <a:pt x="22083" y="24070"/>
                    <a:pt x="22101" y="24432"/>
                  </a:cubicBezTo>
                  <a:cubicBezTo>
                    <a:pt x="22039" y="24405"/>
                    <a:pt x="21995" y="24308"/>
                    <a:pt x="21942" y="24264"/>
                  </a:cubicBezTo>
                  <a:cubicBezTo>
                    <a:pt x="21907" y="24088"/>
                    <a:pt x="21880" y="23929"/>
                    <a:pt x="21845" y="23779"/>
                  </a:cubicBezTo>
                  <a:cubicBezTo>
                    <a:pt x="21810" y="23637"/>
                    <a:pt x="21766" y="23505"/>
                    <a:pt x="21713" y="23390"/>
                  </a:cubicBezTo>
                  <a:cubicBezTo>
                    <a:pt x="21607" y="23160"/>
                    <a:pt x="21465" y="22975"/>
                    <a:pt x="21280" y="22825"/>
                  </a:cubicBezTo>
                  <a:cubicBezTo>
                    <a:pt x="21050" y="22631"/>
                    <a:pt x="20759" y="22525"/>
                    <a:pt x="20379" y="22392"/>
                  </a:cubicBezTo>
                  <a:cubicBezTo>
                    <a:pt x="20300" y="22375"/>
                    <a:pt x="20353" y="22428"/>
                    <a:pt x="20415" y="22463"/>
                  </a:cubicBezTo>
                  <a:cubicBezTo>
                    <a:pt x="20203" y="22401"/>
                    <a:pt x="19973" y="22375"/>
                    <a:pt x="19823" y="22313"/>
                  </a:cubicBezTo>
                  <a:cubicBezTo>
                    <a:pt x="19805" y="22313"/>
                    <a:pt x="19797" y="22304"/>
                    <a:pt x="19788" y="22295"/>
                  </a:cubicBezTo>
                  <a:cubicBezTo>
                    <a:pt x="19779" y="22286"/>
                    <a:pt x="19770" y="22277"/>
                    <a:pt x="19761" y="22269"/>
                  </a:cubicBezTo>
                  <a:cubicBezTo>
                    <a:pt x="19744" y="22251"/>
                    <a:pt x="19726" y="22225"/>
                    <a:pt x="19699" y="22216"/>
                  </a:cubicBezTo>
                  <a:cubicBezTo>
                    <a:pt x="19673" y="22207"/>
                    <a:pt x="19593" y="22207"/>
                    <a:pt x="19611" y="22216"/>
                  </a:cubicBezTo>
                  <a:cubicBezTo>
                    <a:pt x="19549" y="22180"/>
                    <a:pt x="19691" y="22163"/>
                    <a:pt x="19461" y="22110"/>
                  </a:cubicBezTo>
                  <a:cubicBezTo>
                    <a:pt x="19523" y="22039"/>
                    <a:pt x="19602" y="22057"/>
                    <a:pt x="19682" y="22092"/>
                  </a:cubicBezTo>
                  <a:cubicBezTo>
                    <a:pt x="19761" y="22127"/>
                    <a:pt x="19823" y="22172"/>
                    <a:pt x="19938" y="22189"/>
                  </a:cubicBezTo>
                  <a:cubicBezTo>
                    <a:pt x="19911" y="22163"/>
                    <a:pt x="19876" y="22145"/>
                    <a:pt x="19849" y="22119"/>
                  </a:cubicBezTo>
                  <a:cubicBezTo>
                    <a:pt x="19823" y="22101"/>
                    <a:pt x="19805" y="22083"/>
                    <a:pt x="19779" y="22066"/>
                  </a:cubicBezTo>
                  <a:cubicBezTo>
                    <a:pt x="19726" y="22030"/>
                    <a:pt x="19673" y="21995"/>
                    <a:pt x="19611" y="21960"/>
                  </a:cubicBezTo>
                  <a:cubicBezTo>
                    <a:pt x="19496" y="21889"/>
                    <a:pt x="19355" y="21827"/>
                    <a:pt x="19205" y="21765"/>
                  </a:cubicBezTo>
                  <a:cubicBezTo>
                    <a:pt x="19231" y="21757"/>
                    <a:pt x="19267" y="21748"/>
                    <a:pt x="19276" y="21712"/>
                  </a:cubicBezTo>
                  <a:cubicBezTo>
                    <a:pt x="19099" y="21677"/>
                    <a:pt x="19134" y="21801"/>
                    <a:pt x="19161" y="21898"/>
                  </a:cubicBezTo>
                  <a:cubicBezTo>
                    <a:pt x="19337" y="21986"/>
                    <a:pt x="19329" y="21854"/>
                    <a:pt x="19479" y="21915"/>
                  </a:cubicBezTo>
                  <a:cubicBezTo>
                    <a:pt x="19417" y="22021"/>
                    <a:pt x="19214" y="22083"/>
                    <a:pt x="19479" y="22198"/>
                  </a:cubicBezTo>
                  <a:cubicBezTo>
                    <a:pt x="19134" y="22092"/>
                    <a:pt x="18622" y="22039"/>
                    <a:pt x="18251" y="21810"/>
                  </a:cubicBezTo>
                  <a:cubicBezTo>
                    <a:pt x="18092" y="21836"/>
                    <a:pt x="17801" y="21712"/>
                    <a:pt x="17563" y="21633"/>
                  </a:cubicBezTo>
                  <a:cubicBezTo>
                    <a:pt x="17474" y="21615"/>
                    <a:pt x="17492" y="21712"/>
                    <a:pt x="17359" y="21651"/>
                  </a:cubicBezTo>
                  <a:cubicBezTo>
                    <a:pt x="17289" y="21553"/>
                    <a:pt x="17307" y="21500"/>
                    <a:pt x="17298" y="21430"/>
                  </a:cubicBezTo>
                  <a:cubicBezTo>
                    <a:pt x="17095" y="21386"/>
                    <a:pt x="17139" y="21386"/>
                    <a:pt x="16874" y="21315"/>
                  </a:cubicBezTo>
                  <a:cubicBezTo>
                    <a:pt x="16839" y="21359"/>
                    <a:pt x="16874" y="21395"/>
                    <a:pt x="16874" y="21430"/>
                  </a:cubicBezTo>
                  <a:cubicBezTo>
                    <a:pt x="16962" y="21395"/>
                    <a:pt x="17130" y="21465"/>
                    <a:pt x="17209" y="21430"/>
                  </a:cubicBezTo>
                  <a:cubicBezTo>
                    <a:pt x="17404" y="21677"/>
                    <a:pt x="16962" y="21589"/>
                    <a:pt x="16768" y="21474"/>
                  </a:cubicBezTo>
                  <a:cubicBezTo>
                    <a:pt x="16768" y="21474"/>
                    <a:pt x="16830" y="21439"/>
                    <a:pt x="16830" y="21439"/>
                  </a:cubicBezTo>
                  <a:cubicBezTo>
                    <a:pt x="16803" y="21430"/>
                    <a:pt x="16574" y="21359"/>
                    <a:pt x="16600" y="21421"/>
                  </a:cubicBezTo>
                  <a:cubicBezTo>
                    <a:pt x="16362" y="21324"/>
                    <a:pt x="15832" y="21174"/>
                    <a:pt x="15452" y="21085"/>
                  </a:cubicBezTo>
                  <a:cubicBezTo>
                    <a:pt x="15179" y="21024"/>
                    <a:pt x="14922" y="20882"/>
                    <a:pt x="14693" y="20829"/>
                  </a:cubicBezTo>
                  <a:cubicBezTo>
                    <a:pt x="14578" y="20803"/>
                    <a:pt x="14428" y="20812"/>
                    <a:pt x="14287" y="20776"/>
                  </a:cubicBezTo>
                  <a:cubicBezTo>
                    <a:pt x="14119" y="20732"/>
                    <a:pt x="13960" y="20670"/>
                    <a:pt x="13845" y="20706"/>
                  </a:cubicBezTo>
                  <a:cubicBezTo>
                    <a:pt x="13836" y="20803"/>
                    <a:pt x="14066" y="20847"/>
                    <a:pt x="14039" y="20944"/>
                  </a:cubicBezTo>
                  <a:cubicBezTo>
                    <a:pt x="14243" y="20953"/>
                    <a:pt x="14543" y="21077"/>
                    <a:pt x="14560" y="21200"/>
                  </a:cubicBezTo>
                  <a:cubicBezTo>
                    <a:pt x="14631" y="21121"/>
                    <a:pt x="14781" y="21130"/>
                    <a:pt x="14949" y="21165"/>
                  </a:cubicBezTo>
                  <a:cubicBezTo>
                    <a:pt x="15011" y="21112"/>
                    <a:pt x="14914" y="21085"/>
                    <a:pt x="14949" y="21024"/>
                  </a:cubicBezTo>
                  <a:cubicBezTo>
                    <a:pt x="15214" y="21085"/>
                    <a:pt x="15037" y="21209"/>
                    <a:pt x="14958" y="21253"/>
                  </a:cubicBezTo>
                  <a:cubicBezTo>
                    <a:pt x="14993" y="21289"/>
                    <a:pt x="15179" y="21324"/>
                    <a:pt x="15284" y="21395"/>
                  </a:cubicBezTo>
                  <a:cubicBezTo>
                    <a:pt x="15373" y="21421"/>
                    <a:pt x="15258" y="21280"/>
                    <a:pt x="15373" y="21280"/>
                  </a:cubicBezTo>
                  <a:cubicBezTo>
                    <a:pt x="15373" y="21227"/>
                    <a:pt x="15143" y="21297"/>
                    <a:pt x="15081" y="21183"/>
                  </a:cubicBezTo>
                  <a:cubicBezTo>
                    <a:pt x="15134" y="21165"/>
                    <a:pt x="15214" y="21174"/>
                    <a:pt x="15240" y="21130"/>
                  </a:cubicBezTo>
                  <a:cubicBezTo>
                    <a:pt x="15541" y="21262"/>
                    <a:pt x="15911" y="21342"/>
                    <a:pt x="16379" y="21509"/>
                  </a:cubicBezTo>
                  <a:cubicBezTo>
                    <a:pt x="16494" y="21606"/>
                    <a:pt x="16123" y="21412"/>
                    <a:pt x="16141" y="21518"/>
                  </a:cubicBezTo>
                  <a:cubicBezTo>
                    <a:pt x="16123" y="21580"/>
                    <a:pt x="16265" y="21615"/>
                    <a:pt x="16371" y="21651"/>
                  </a:cubicBezTo>
                  <a:cubicBezTo>
                    <a:pt x="16485" y="21695"/>
                    <a:pt x="16441" y="21562"/>
                    <a:pt x="16574" y="21633"/>
                  </a:cubicBezTo>
                  <a:cubicBezTo>
                    <a:pt x="16441" y="21668"/>
                    <a:pt x="16591" y="21748"/>
                    <a:pt x="16671" y="21748"/>
                  </a:cubicBezTo>
                  <a:cubicBezTo>
                    <a:pt x="16777" y="21757"/>
                    <a:pt x="16706" y="21633"/>
                    <a:pt x="16759" y="21748"/>
                  </a:cubicBezTo>
                  <a:cubicBezTo>
                    <a:pt x="16803" y="21845"/>
                    <a:pt x="16918" y="21915"/>
                    <a:pt x="17042" y="21898"/>
                  </a:cubicBezTo>
                  <a:cubicBezTo>
                    <a:pt x="17015" y="21836"/>
                    <a:pt x="16865" y="21801"/>
                    <a:pt x="16918" y="21721"/>
                  </a:cubicBezTo>
                  <a:cubicBezTo>
                    <a:pt x="17050" y="21757"/>
                    <a:pt x="16997" y="21827"/>
                    <a:pt x="17095" y="21862"/>
                  </a:cubicBezTo>
                  <a:cubicBezTo>
                    <a:pt x="17130" y="21871"/>
                    <a:pt x="17148" y="21854"/>
                    <a:pt x="17192" y="21871"/>
                  </a:cubicBezTo>
                  <a:cubicBezTo>
                    <a:pt x="17245" y="21810"/>
                    <a:pt x="17121" y="21792"/>
                    <a:pt x="17095" y="21748"/>
                  </a:cubicBezTo>
                  <a:cubicBezTo>
                    <a:pt x="17068" y="21686"/>
                    <a:pt x="17227" y="21765"/>
                    <a:pt x="17227" y="21765"/>
                  </a:cubicBezTo>
                  <a:cubicBezTo>
                    <a:pt x="17333" y="21783"/>
                    <a:pt x="17342" y="21757"/>
                    <a:pt x="17412" y="21774"/>
                  </a:cubicBezTo>
                  <a:cubicBezTo>
                    <a:pt x="17607" y="21827"/>
                    <a:pt x="17845" y="21933"/>
                    <a:pt x="18084" y="22004"/>
                  </a:cubicBezTo>
                  <a:cubicBezTo>
                    <a:pt x="17960" y="22039"/>
                    <a:pt x="17916" y="21968"/>
                    <a:pt x="17739" y="21915"/>
                  </a:cubicBezTo>
                  <a:cubicBezTo>
                    <a:pt x="17722" y="21977"/>
                    <a:pt x="17863" y="22013"/>
                    <a:pt x="17978" y="22048"/>
                  </a:cubicBezTo>
                  <a:cubicBezTo>
                    <a:pt x="17951" y="22127"/>
                    <a:pt x="18039" y="22180"/>
                    <a:pt x="18101" y="22233"/>
                  </a:cubicBezTo>
                  <a:cubicBezTo>
                    <a:pt x="18251" y="22233"/>
                    <a:pt x="18013" y="22127"/>
                    <a:pt x="18110" y="22066"/>
                  </a:cubicBezTo>
                  <a:cubicBezTo>
                    <a:pt x="18357" y="22136"/>
                    <a:pt x="18225" y="22277"/>
                    <a:pt x="18331" y="22366"/>
                  </a:cubicBezTo>
                  <a:cubicBezTo>
                    <a:pt x="18490" y="22419"/>
                    <a:pt x="18587" y="22481"/>
                    <a:pt x="18693" y="22542"/>
                  </a:cubicBezTo>
                  <a:cubicBezTo>
                    <a:pt x="18772" y="22569"/>
                    <a:pt x="18746" y="22472"/>
                    <a:pt x="18808" y="22472"/>
                  </a:cubicBezTo>
                  <a:cubicBezTo>
                    <a:pt x="19037" y="22525"/>
                    <a:pt x="18949" y="22648"/>
                    <a:pt x="19205" y="22692"/>
                  </a:cubicBezTo>
                  <a:cubicBezTo>
                    <a:pt x="19143" y="22798"/>
                    <a:pt x="19329" y="22851"/>
                    <a:pt x="19249" y="22957"/>
                  </a:cubicBezTo>
                  <a:cubicBezTo>
                    <a:pt x="19134" y="22843"/>
                    <a:pt x="18940" y="22887"/>
                    <a:pt x="18843" y="22904"/>
                  </a:cubicBezTo>
                  <a:cubicBezTo>
                    <a:pt x="18843" y="22949"/>
                    <a:pt x="18940" y="22966"/>
                    <a:pt x="19002" y="22984"/>
                  </a:cubicBezTo>
                  <a:cubicBezTo>
                    <a:pt x="18967" y="23002"/>
                    <a:pt x="18940" y="23028"/>
                    <a:pt x="18922" y="23072"/>
                  </a:cubicBezTo>
                  <a:cubicBezTo>
                    <a:pt x="18834" y="23046"/>
                    <a:pt x="18799" y="23010"/>
                    <a:pt x="18825" y="22957"/>
                  </a:cubicBezTo>
                  <a:cubicBezTo>
                    <a:pt x="18772" y="22922"/>
                    <a:pt x="18693" y="23019"/>
                    <a:pt x="18693" y="22940"/>
                  </a:cubicBezTo>
                  <a:cubicBezTo>
                    <a:pt x="18649" y="22878"/>
                    <a:pt x="18675" y="22869"/>
                    <a:pt x="18790" y="22913"/>
                  </a:cubicBezTo>
                  <a:cubicBezTo>
                    <a:pt x="18728" y="22843"/>
                    <a:pt x="18799" y="22772"/>
                    <a:pt x="18887" y="22781"/>
                  </a:cubicBezTo>
                  <a:cubicBezTo>
                    <a:pt x="18861" y="22684"/>
                    <a:pt x="18728" y="22772"/>
                    <a:pt x="18631" y="22719"/>
                  </a:cubicBezTo>
                  <a:cubicBezTo>
                    <a:pt x="18640" y="22657"/>
                    <a:pt x="18596" y="22604"/>
                    <a:pt x="18649" y="22534"/>
                  </a:cubicBezTo>
                  <a:cubicBezTo>
                    <a:pt x="18525" y="22489"/>
                    <a:pt x="18560" y="22640"/>
                    <a:pt x="18437" y="22595"/>
                  </a:cubicBezTo>
                  <a:cubicBezTo>
                    <a:pt x="18401" y="22657"/>
                    <a:pt x="18596" y="22675"/>
                    <a:pt x="18525" y="22737"/>
                  </a:cubicBezTo>
                  <a:cubicBezTo>
                    <a:pt x="18472" y="22710"/>
                    <a:pt x="18295" y="22692"/>
                    <a:pt x="18322" y="22648"/>
                  </a:cubicBezTo>
                  <a:cubicBezTo>
                    <a:pt x="18242" y="22657"/>
                    <a:pt x="18189" y="22701"/>
                    <a:pt x="18048" y="22631"/>
                  </a:cubicBezTo>
                  <a:cubicBezTo>
                    <a:pt x="18145" y="22578"/>
                    <a:pt x="18154" y="22498"/>
                    <a:pt x="17925" y="22454"/>
                  </a:cubicBezTo>
                  <a:cubicBezTo>
                    <a:pt x="17836" y="22357"/>
                    <a:pt x="18057" y="22428"/>
                    <a:pt x="17969" y="22330"/>
                  </a:cubicBezTo>
                  <a:cubicBezTo>
                    <a:pt x="17907" y="22339"/>
                    <a:pt x="17872" y="22375"/>
                    <a:pt x="17739" y="22304"/>
                  </a:cubicBezTo>
                  <a:cubicBezTo>
                    <a:pt x="17774" y="22269"/>
                    <a:pt x="17722" y="22251"/>
                    <a:pt x="17677" y="22225"/>
                  </a:cubicBezTo>
                  <a:cubicBezTo>
                    <a:pt x="17722" y="22180"/>
                    <a:pt x="17810" y="22110"/>
                    <a:pt x="17748" y="22030"/>
                  </a:cubicBezTo>
                  <a:cubicBezTo>
                    <a:pt x="17660" y="22021"/>
                    <a:pt x="17660" y="22110"/>
                    <a:pt x="17510" y="22030"/>
                  </a:cubicBezTo>
                  <a:cubicBezTo>
                    <a:pt x="17492" y="21915"/>
                    <a:pt x="17669" y="22030"/>
                    <a:pt x="17651" y="21907"/>
                  </a:cubicBezTo>
                  <a:cubicBezTo>
                    <a:pt x="17492" y="21818"/>
                    <a:pt x="17518" y="21942"/>
                    <a:pt x="17448" y="21951"/>
                  </a:cubicBezTo>
                  <a:cubicBezTo>
                    <a:pt x="17368" y="21915"/>
                    <a:pt x="17483" y="21836"/>
                    <a:pt x="17307" y="21818"/>
                  </a:cubicBezTo>
                  <a:cubicBezTo>
                    <a:pt x="17271" y="21836"/>
                    <a:pt x="17254" y="21907"/>
                    <a:pt x="17130" y="21907"/>
                  </a:cubicBezTo>
                  <a:cubicBezTo>
                    <a:pt x="17148" y="21977"/>
                    <a:pt x="17262" y="21871"/>
                    <a:pt x="17395" y="21960"/>
                  </a:cubicBezTo>
                  <a:cubicBezTo>
                    <a:pt x="17307" y="22004"/>
                    <a:pt x="17465" y="22039"/>
                    <a:pt x="17492" y="22083"/>
                  </a:cubicBezTo>
                  <a:cubicBezTo>
                    <a:pt x="17501" y="22101"/>
                    <a:pt x="17465" y="22136"/>
                    <a:pt x="17465" y="22154"/>
                  </a:cubicBezTo>
                  <a:cubicBezTo>
                    <a:pt x="17465" y="22189"/>
                    <a:pt x="17563" y="22216"/>
                    <a:pt x="17518" y="22260"/>
                  </a:cubicBezTo>
                  <a:cubicBezTo>
                    <a:pt x="17465" y="22260"/>
                    <a:pt x="17395" y="22251"/>
                    <a:pt x="17307" y="22216"/>
                  </a:cubicBezTo>
                  <a:cubicBezTo>
                    <a:pt x="17333" y="22189"/>
                    <a:pt x="17395" y="22198"/>
                    <a:pt x="17412" y="22172"/>
                  </a:cubicBezTo>
                  <a:cubicBezTo>
                    <a:pt x="17315" y="22127"/>
                    <a:pt x="17236" y="22119"/>
                    <a:pt x="17183" y="22145"/>
                  </a:cubicBezTo>
                  <a:cubicBezTo>
                    <a:pt x="17165" y="22269"/>
                    <a:pt x="17368" y="22313"/>
                    <a:pt x="17536" y="22348"/>
                  </a:cubicBezTo>
                  <a:cubicBezTo>
                    <a:pt x="17554" y="22436"/>
                    <a:pt x="17430" y="22366"/>
                    <a:pt x="17351" y="22339"/>
                  </a:cubicBezTo>
                  <a:cubicBezTo>
                    <a:pt x="17404" y="22436"/>
                    <a:pt x="17430" y="22498"/>
                    <a:pt x="17289" y="22516"/>
                  </a:cubicBezTo>
                  <a:cubicBezTo>
                    <a:pt x="17289" y="22551"/>
                    <a:pt x="17368" y="22560"/>
                    <a:pt x="17351" y="22595"/>
                  </a:cubicBezTo>
                  <a:cubicBezTo>
                    <a:pt x="17465" y="22622"/>
                    <a:pt x="17527" y="22551"/>
                    <a:pt x="17616" y="22657"/>
                  </a:cubicBezTo>
                  <a:cubicBezTo>
                    <a:pt x="17545" y="22754"/>
                    <a:pt x="17209" y="22587"/>
                    <a:pt x="16962" y="22516"/>
                  </a:cubicBezTo>
                  <a:cubicBezTo>
                    <a:pt x="16812" y="22481"/>
                    <a:pt x="16688" y="22481"/>
                    <a:pt x="16574" y="22419"/>
                  </a:cubicBezTo>
                  <a:cubicBezTo>
                    <a:pt x="16574" y="22392"/>
                    <a:pt x="16715" y="22419"/>
                    <a:pt x="16750" y="22445"/>
                  </a:cubicBezTo>
                  <a:cubicBezTo>
                    <a:pt x="16635" y="22348"/>
                    <a:pt x="16600" y="22419"/>
                    <a:pt x="16485" y="22383"/>
                  </a:cubicBezTo>
                  <a:cubicBezTo>
                    <a:pt x="16424" y="22366"/>
                    <a:pt x="16388" y="22295"/>
                    <a:pt x="16379" y="22295"/>
                  </a:cubicBezTo>
                  <a:cubicBezTo>
                    <a:pt x="16309" y="22277"/>
                    <a:pt x="16229" y="22313"/>
                    <a:pt x="16141" y="22295"/>
                  </a:cubicBezTo>
                  <a:cubicBezTo>
                    <a:pt x="16070" y="22286"/>
                    <a:pt x="16062" y="22242"/>
                    <a:pt x="15982" y="22216"/>
                  </a:cubicBezTo>
                  <a:cubicBezTo>
                    <a:pt x="15841" y="22172"/>
                    <a:pt x="15638" y="22172"/>
                    <a:pt x="15567" y="22074"/>
                  </a:cubicBezTo>
                  <a:cubicBezTo>
                    <a:pt x="15647" y="21960"/>
                    <a:pt x="15823" y="21968"/>
                    <a:pt x="16026" y="22092"/>
                  </a:cubicBezTo>
                  <a:cubicBezTo>
                    <a:pt x="16044" y="22004"/>
                    <a:pt x="15867" y="21960"/>
                    <a:pt x="15717" y="21898"/>
                  </a:cubicBezTo>
                  <a:cubicBezTo>
                    <a:pt x="15594" y="21880"/>
                    <a:pt x="15655" y="21924"/>
                    <a:pt x="15638" y="21986"/>
                  </a:cubicBezTo>
                  <a:cubicBezTo>
                    <a:pt x="15558" y="21951"/>
                    <a:pt x="15505" y="21951"/>
                    <a:pt x="15496" y="21995"/>
                  </a:cubicBezTo>
                  <a:cubicBezTo>
                    <a:pt x="15417" y="21977"/>
                    <a:pt x="15293" y="21898"/>
                    <a:pt x="15311" y="21986"/>
                  </a:cubicBezTo>
                  <a:cubicBezTo>
                    <a:pt x="15302" y="22039"/>
                    <a:pt x="15479" y="22004"/>
                    <a:pt x="15514" y="22083"/>
                  </a:cubicBezTo>
                  <a:cubicBezTo>
                    <a:pt x="15293" y="22083"/>
                    <a:pt x="15081" y="21933"/>
                    <a:pt x="14834" y="21880"/>
                  </a:cubicBezTo>
                  <a:cubicBezTo>
                    <a:pt x="14781" y="21871"/>
                    <a:pt x="14711" y="21889"/>
                    <a:pt x="14649" y="21871"/>
                  </a:cubicBezTo>
                  <a:cubicBezTo>
                    <a:pt x="14454" y="21827"/>
                    <a:pt x="14198" y="21748"/>
                    <a:pt x="14004" y="21686"/>
                  </a:cubicBezTo>
                  <a:cubicBezTo>
                    <a:pt x="13686" y="21589"/>
                    <a:pt x="13315" y="21474"/>
                    <a:pt x="13104" y="21359"/>
                  </a:cubicBezTo>
                  <a:cubicBezTo>
                    <a:pt x="13095" y="21359"/>
                    <a:pt x="13130" y="21315"/>
                    <a:pt x="13121" y="21306"/>
                  </a:cubicBezTo>
                  <a:cubicBezTo>
                    <a:pt x="13095" y="21271"/>
                    <a:pt x="12989" y="21306"/>
                    <a:pt x="12936" y="21262"/>
                  </a:cubicBezTo>
                  <a:cubicBezTo>
                    <a:pt x="13104" y="21138"/>
                    <a:pt x="12830" y="21271"/>
                    <a:pt x="12636" y="21103"/>
                  </a:cubicBezTo>
                  <a:cubicBezTo>
                    <a:pt x="12583" y="21085"/>
                    <a:pt x="12574" y="21130"/>
                    <a:pt x="12556" y="21156"/>
                  </a:cubicBezTo>
                  <a:cubicBezTo>
                    <a:pt x="12379" y="21050"/>
                    <a:pt x="12123" y="20909"/>
                    <a:pt x="12115" y="20803"/>
                  </a:cubicBezTo>
                  <a:cubicBezTo>
                    <a:pt x="12000" y="20688"/>
                    <a:pt x="11973" y="20785"/>
                    <a:pt x="11850" y="20626"/>
                  </a:cubicBezTo>
                  <a:cubicBezTo>
                    <a:pt x="11885" y="20538"/>
                    <a:pt x="11956" y="20565"/>
                    <a:pt x="12070" y="20697"/>
                  </a:cubicBezTo>
                  <a:cubicBezTo>
                    <a:pt x="12132" y="20635"/>
                    <a:pt x="12017" y="20538"/>
                    <a:pt x="11912" y="20432"/>
                  </a:cubicBezTo>
                  <a:cubicBezTo>
                    <a:pt x="11823" y="20459"/>
                    <a:pt x="11876" y="20529"/>
                    <a:pt x="11832" y="20573"/>
                  </a:cubicBezTo>
                  <a:cubicBezTo>
                    <a:pt x="11373" y="20150"/>
                    <a:pt x="11082" y="19584"/>
                    <a:pt x="10914" y="19028"/>
                  </a:cubicBezTo>
                  <a:cubicBezTo>
                    <a:pt x="10755" y="18463"/>
                    <a:pt x="10693" y="17889"/>
                    <a:pt x="10684" y="17342"/>
                  </a:cubicBezTo>
                  <a:cubicBezTo>
                    <a:pt x="10675" y="16785"/>
                    <a:pt x="10711" y="16264"/>
                    <a:pt x="10719" y="15752"/>
                  </a:cubicBezTo>
                  <a:cubicBezTo>
                    <a:pt x="10728" y="15249"/>
                    <a:pt x="10719" y="14755"/>
                    <a:pt x="10622" y="14295"/>
                  </a:cubicBezTo>
                  <a:cubicBezTo>
                    <a:pt x="10561" y="13986"/>
                    <a:pt x="10481" y="13757"/>
                    <a:pt x="10357" y="13465"/>
                  </a:cubicBezTo>
                  <a:cubicBezTo>
                    <a:pt x="10340" y="13412"/>
                    <a:pt x="10304" y="13421"/>
                    <a:pt x="10287" y="13368"/>
                  </a:cubicBezTo>
                  <a:cubicBezTo>
                    <a:pt x="10234" y="13245"/>
                    <a:pt x="10119" y="13006"/>
                    <a:pt x="9969" y="12803"/>
                  </a:cubicBezTo>
                  <a:cubicBezTo>
                    <a:pt x="9889" y="12688"/>
                    <a:pt x="9784" y="12609"/>
                    <a:pt x="9704" y="12485"/>
                  </a:cubicBezTo>
                  <a:cubicBezTo>
                    <a:pt x="9642" y="12397"/>
                    <a:pt x="9527" y="12238"/>
                    <a:pt x="9377" y="12061"/>
                  </a:cubicBezTo>
                  <a:cubicBezTo>
                    <a:pt x="9236" y="11894"/>
                    <a:pt x="9068" y="11708"/>
                    <a:pt x="8945" y="11585"/>
                  </a:cubicBezTo>
                  <a:cubicBezTo>
                    <a:pt x="8795" y="11443"/>
                    <a:pt x="8556" y="11302"/>
                    <a:pt x="8441" y="11028"/>
                  </a:cubicBezTo>
                  <a:cubicBezTo>
                    <a:pt x="8265" y="10878"/>
                    <a:pt x="8141" y="10772"/>
                    <a:pt x="8062" y="10605"/>
                  </a:cubicBezTo>
                  <a:cubicBezTo>
                    <a:pt x="8062" y="10640"/>
                    <a:pt x="8106" y="10693"/>
                    <a:pt x="8062" y="10719"/>
                  </a:cubicBezTo>
                  <a:cubicBezTo>
                    <a:pt x="7867" y="10454"/>
                    <a:pt x="7664" y="10313"/>
                    <a:pt x="7408" y="10022"/>
                  </a:cubicBezTo>
                  <a:cubicBezTo>
                    <a:pt x="7444" y="10013"/>
                    <a:pt x="7488" y="10048"/>
                    <a:pt x="7523" y="10031"/>
                  </a:cubicBezTo>
                  <a:cubicBezTo>
                    <a:pt x="7417" y="9881"/>
                    <a:pt x="7382" y="10013"/>
                    <a:pt x="7294" y="9951"/>
                  </a:cubicBezTo>
                  <a:cubicBezTo>
                    <a:pt x="7223" y="9872"/>
                    <a:pt x="7355" y="9854"/>
                    <a:pt x="7391" y="9863"/>
                  </a:cubicBezTo>
                  <a:cubicBezTo>
                    <a:pt x="7294" y="9783"/>
                    <a:pt x="7214" y="9775"/>
                    <a:pt x="7117" y="9704"/>
                  </a:cubicBezTo>
                  <a:cubicBezTo>
                    <a:pt x="7046" y="9580"/>
                    <a:pt x="6958" y="9545"/>
                    <a:pt x="6834" y="9439"/>
                  </a:cubicBezTo>
                  <a:cubicBezTo>
                    <a:pt x="6773" y="9386"/>
                    <a:pt x="6746" y="9315"/>
                    <a:pt x="6693" y="9271"/>
                  </a:cubicBezTo>
                  <a:cubicBezTo>
                    <a:pt x="6605" y="9201"/>
                    <a:pt x="6419" y="9148"/>
                    <a:pt x="6260" y="8971"/>
                  </a:cubicBezTo>
                  <a:cubicBezTo>
                    <a:pt x="6225" y="8927"/>
                    <a:pt x="6207" y="8865"/>
                    <a:pt x="6199" y="8856"/>
                  </a:cubicBezTo>
                  <a:cubicBezTo>
                    <a:pt x="6146" y="8803"/>
                    <a:pt x="6049" y="8847"/>
                    <a:pt x="6031" y="8715"/>
                  </a:cubicBezTo>
                  <a:cubicBezTo>
                    <a:pt x="5907" y="8636"/>
                    <a:pt x="5581" y="8477"/>
                    <a:pt x="5413" y="8371"/>
                  </a:cubicBezTo>
                  <a:cubicBezTo>
                    <a:pt x="5342" y="8326"/>
                    <a:pt x="5298" y="8256"/>
                    <a:pt x="5289" y="8238"/>
                  </a:cubicBezTo>
                  <a:cubicBezTo>
                    <a:pt x="5227" y="8194"/>
                    <a:pt x="5192" y="8212"/>
                    <a:pt x="5130" y="8159"/>
                  </a:cubicBezTo>
                  <a:cubicBezTo>
                    <a:pt x="5060" y="8097"/>
                    <a:pt x="5086" y="8062"/>
                    <a:pt x="5060" y="8035"/>
                  </a:cubicBezTo>
                  <a:cubicBezTo>
                    <a:pt x="5042" y="8017"/>
                    <a:pt x="4971" y="8009"/>
                    <a:pt x="4936" y="7973"/>
                  </a:cubicBezTo>
                  <a:cubicBezTo>
                    <a:pt x="4786" y="7859"/>
                    <a:pt x="4565" y="7638"/>
                    <a:pt x="4415" y="7549"/>
                  </a:cubicBezTo>
                  <a:cubicBezTo>
                    <a:pt x="4344" y="7505"/>
                    <a:pt x="4283" y="7505"/>
                    <a:pt x="4203" y="7452"/>
                  </a:cubicBezTo>
                  <a:cubicBezTo>
                    <a:pt x="4194" y="7408"/>
                    <a:pt x="4168" y="7373"/>
                    <a:pt x="4132" y="7329"/>
                  </a:cubicBezTo>
                  <a:cubicBezTo>
                    <a:pt x="4026" y="7311"/>
                    <a:pt x="3903" y="7179"/>
                    <a:pt x="3797" y="7090"/>
                  </a:cubicBezTo>
                  <a:cubicBezTo>
                    <a:pt x="3726" y="7029"/>
                    <a:pt x="3603" y="6984"/>
                    <a:pt x="3514" y="6923"/>
                  </a:cubicBezTo>
                  <a:cubicBezTo>
                    <a:pt x="3453" y="6870"/>
                    <a:pt x="3461" y="6834"/>
                    <a:pt x="3400" y="6781"/>
                  </a:cubicBezTo>
                  <a:cubicBezTo>
                    <a:pt x="3161" y="6587"/>
                    <a:pt x="2843" y="6322"/>
                    <a:pt x="2596" y="6066"/>
                  </a:cubicBezTo>
                  <a:cubicBezTo>
                    <a:pt x="2543" y="6013"/>
                    <a:pt x="2561" y="5987"/>
                    <a:pt x="2525" y="5942"/>
                  </a:cubicBezTo>
                  <a:cubicBezTo>
                    <a:pt x="2411" y="5828"/>
                    <a:pt x="2305" y="5722"/>
                    <a:pt x="2208" y="5616"/>
                  </a:cubicBezTo>
                  <a:cubicBezTo>
                    <a:pt x="2102" y="5501"/>
                    <a:pt x="2013" y="5386"/>
                    <a:pt x="1951" y="5298"/>
                  </a:cubicBezTo>
                  <a:cubicBezTo>
                    <a:pt x="1890" y="5192"/>
                    <a:pt x="1934" y="5210"/>
                    <a:pt x="1907" y="5139"/>
                  </a:cubicBezTo>
                  <a:cubicBezTo>
                    <a:pt x="1740" y="4901"/>
                    <a:pt x="1581" y="4697"/>
                    <a:pt x="1439" y="4406"/>
                  </a:cubicBezTo>
                  <a:cubicBezTo>
                    <a:pt x="1457" y="4371"/>
                    <a:pt x="1422" y="4291"/>
                    <a:pt x="1484" y="4300"/>
                  </a:cubicBezTo>
                  <a:cubicBezTo>
                    <a:pt x="1448" y="4247"/>
                    <a:pt x="1413" y="4265"/>
                    <a:pt x="1378" y="4265"/>
                  </a:cubicBezTo>
                  <a:cubicBezTo>
                    <a:pt x="1342" y="4185"/>
                    <a:pt x="1307" y="4106"/>
                    <a:pt x="1272" y="4035"/>
                  </a:cubicBezTo>
                  <a:cubicBezTo>
                    <a:pt x="1236" y="3965"/>
                    <a:pt x="1201" y="3903"/>
                    <a:pt x="1166" y="3832"/>
                  </a:cubicBezTo>
                  <a:cubicBezTo>
                    <a:pt x="1113" y="3709"/>
                    <a:pt x="1069" y="3585"/>
                    <a:pt x="1104" y="3470"/>
                  </a:cubicBezTo>
                  <a:cubicBezTo>
                    <a:pt x="1042" y="3294"/>
                    <a:pt x="1051" y="3294"/>
                    <a:pt x="989" y="3064"/>
                  </a:cubicBezTo>
                  <a:cubicBezTo>
                    <a:pt x="1016" y="3020"/>
                    <a:pt x="1016" y="2931"/>
                    <a:pt x="1113" y="3002"/>
                  </a:cubicBezTo>
                  <a:cubicBezTo>
                    <a:pt x="1077" y="2790"/>
                    <a:pt x="1042" y="2923"/>
                    <a:pt x="980" y="2817"/>
                  </a:cubicBezTo>
                  <a:cubicBezTo>
                    <a:pt x="927" y="2578"/>
                    <a:pt x="1024" y="2605"/>
                    <a:pt x="1007" y="2393"/>
                  </a:cubicBezTo>
                  <a:cubicBezTo>
                    <a:pt x="998" y="2305"/>
                    <a:pt x="918" y="2322"/>
                    <a:pt x="901" y="2243"/>
                  </a:cubicBezTo>
                  <a:cubicBezTo>
                    <a:pt x="954" y="2022"/>
                    <a:pt x="910" y="1634"/>
                    <a:pt x="998" y="1280"/>
                  </a:cubicBezTo>
                  <a:lnTo>
                    <a:pt x="998" y="1263"/>
                  </a:lnTo>
                  <a:cubicBezTo>
                    <a:pt x="1007" y="1254"/>
                    <a:pt x="1007" y="1245"/>
                    <a:pt x="1016" y="1254"/>
                  </a:cubicBezTo>
                  <a:cubicBezTo>
                    <a:pt x="1024" y="1254"/>
                    <a:pt x="1042" y="1254"/>
                    <a:pt x="1060" y="1254"/>
                  </a:cubicBezTo>
                  <a:cubicBezTo>
                    <a:pt x="1095" y="1254"/>
                    <a:pt x="1121" y="1254"/>
                    <a:pt x="1157" y="1254"/>
                  </a:cubicBezTo>
                  <a:cubicBezTo>
                    <a:pt x="1227" y="1263"/>
                    <a:pt x="1298" y="1263"/>
                    <a:pt x="1360" y="1263"/>
                  </a:cubicBezTo>
                  <a:cubicBezTo>
                    <a:pt x="1510" y="1254"/>
                    <a:pt x="1695" y="1219"/>
                    <a:pt x="1890" y="1192"/>
                  </a:cubicBezTo>
                  <a:cubicBezTo>
                    <a:pt x="2075" y="1166"/>
                    <a:pt x="2261" y="1157"/>
                    <a:pt x="2393" y="1210"/>
                  </a:cubicBezTo>
                  <a:cubicBezTo>
                    <a:pt x="2428" y="1192"/>
                    <a:pt x="2437" y="1157"/>
                    <a:pt x="2437" y="1130"/>
                  </a:cubicBezTo>
                  <a:cubicBezTo>
                    <a:pt x="2614" y="1139"/>
                    <a:pt x="2755" y="1130"/>
                    <a:pt x="2896" y="1121"/>
                  </a:cubicBezTo>
                  <a:cubicBezTo>
                    <a:pt x="3038" y="1104"/>
                    <a:pt x="3188" y="1086"/>
                    <a:pt x="3408" y="1121"/>
                  </a:cubicBezTo>
                  <a:cubicBezTo>
                    <a:pt x="3461" y="1015"/>
                    <a:pt x="3603" y="1077"/>
                    <a:pt x="3832" y="1051"/>
                  </a:cubicBezTo>
                  <a:cubicBezTo>
                    <a:pt x="3850" y="1024"/>
                    <a:pt x="3726" y="971"/>
                    <a:pt x="3700" y="971"/>
                  </a:cubicBezTo>
                  <a:cubicBezTo>
                    <a:pt x="3638" y="962"/>
                    <a:pt x="3611" y="1015"/>
                    <a:pt x="3541" y="1024"/>
                  </a:cubicBezTo>
                  <a:cubicBezTo>
                    <a:pt x="3453" y="1024"/>
                    <a:pt x="3426" y="989"/>
                    <a:pt x="3364" y="989"/>
                  </a:cubicBezTo>
                  <a:cubicBezTo>
                    <a:pt x="3285" y="998"/>
                    <a:pt x="3223" y="1042"/>
                    <a:pt x="3152" y="1042"/>
                  </a:cubicBezTo>
                  <a:cubicBezTo>
                    <a:pt x="3029" y="1042"/>
                    <a:pt x="2940" y="1015"/>
                    <a:pt x="2799" y="1007"/>
                  </a:cubicBezTo>
                  <a:cubicBezTo>
                    <a:pt x="2737" y="1007"/>
                    <a:pt x="2658" y="1015"/>
                    <a:pt x="2561" y="1015"/>
                  </a:cubicBezTo>
                  <a:cubicBezTo>
                    <a:pt x="2481" y="1024"/>
                    <a:pt x="2393" y="1042"/>
                    <a:pt x="2269" y="1033"/>
                  </a:cubicBezTo>
                  <a:cubicBezTo>
                    <a:pt x="2199" y="1033"/>
                    <a:pt x="2093" y="998"/>
                    <a:pt x="2084" y="998"/>
                  </a:cubicBezTo>
                  <a:cubicBezTo>
                    <a:pt x="2031" y="1007"/>
                    <a:pt x="1890" y="1051"/>
                    <a:pt x="1748" y="1060"/>
                  </a:cubicBezTo>
                  <a:cubicBezTo>
                    <a:pt x="1581" y="1068"/>
                    <a:pt x="1563" y="1086"/>
                    <a:pt x="1351" y="1104"/>
                  </a:cubicBezTo>
                  <a:cubicBezTo>
                    <a:pt x="1263" y="1113"/>
                    <a:pt x="1157" y="1121"/>
                    <a:pt x="1033" y="1130"/>
                  </a:cubicBezTo>
                  <a:cubicBezTo>
                    <a:pt x="1007" y="1139"/>
                    <a:pt x="971" y="1139"/>
                    <a:pt x="945" y="1148"/>
                  </a:cubicBezTo>
                  <a:lnTo>
                    <a:pt x="892" y="1148"/>
                  </a:lnTo>
                  <a:cubicBezTo>
                    <a:pt x="892" y="1148"/>
                    <a:pt x="874" y="1148"/>
                    <a:pt x="874" y="1157"/>
                  </a:cubicBezTo>
                  <a:lnTo>
                    <a:pt x="874" y="1183"/>
                  </a:lnTo>
                  <a:cubicBezTo>
                    <a:pt x="857" y="1254"/>
                    <a:pt x="848" y="1324"/>
                    <a:pt x="839" y="1395"/>
                  </a:cubicBezTo>
                  <a:cubicBezTo>
                    <a:pt x="804" y="1386"/>
                    <a:pt x="804" y="1316"/>
                    <a:pt x="777" y="1289"/>
                  </a:cubicBezTo>
                  <a:cubicBezTo>
                    <a:pt x="751" y="1457"/>
                    <a:pt x="742" y="1651"/>
                    <a:pt x="662" y="1563"/>
                  </a:cubicBezTo>
                  <a:cubicBezTo>
                    <a:pt x="654" y="1625"/>
                    <a:pt x="698" y="1634"/>
                    <a:pt x="724" y="1660"/>
                  </a:cubicBezTo>
                  <a:cubicBezTo>
                    <a:pt x="777" y="1704"/>
                    <a:pt x="759" y="1483"/>
                    <a:pt x="786" y="1413"/>
                  </a:cubicBezTo>
                  <a:cubicBezTo>
                    <a:pt x="812" y="1528"/>
                    <a:pt x="821" y="1660"/>
                    <a:pt x="804" y="1810"/>
                  </a:cubicBezTo>
                  <a:cubicBezTo>
                    <a:pt x="786" y="1951"/>
                    <a:pt x="768" y="2093"/>
                    <a:pt x="742" y="2216"/>
                  </a:cubicBezTo>
                  <a:cubicBezTo>
                    <a:pt x="706" y="2331"/>
                    <a:pt x="839" y="2428"/>
                    <a:pt x="768" y="2437"/>
                  </a:cubicBezTo>
                  <a:cubicBezTo>
                    <a:pt x="715" y="2525"/>
                    <a:pt x="715" y="2393"/>
                    <a:pt x="689" y="2296"/>
                  </a:cubicBezTo>
                  <a:cubicBezTo>
                    <a:pt x="671" y="2234"/>
                    <a:pt x="627" y="2287"/>
                    <a:pt x="636" y="2163"/>
                  </a:cubicBezTo>
                  <a:cubicBezTo>
                    <a:pt x="636" y="2128"/>
                    <a:pt x="662" y="2128"/>
                    <a:pt x="662" y="2075"/>
                  </a:cubicBezTo>
                  <a:cubicBezTo>
                    <a:pt x="698" y="2102"/>
                    <a:pt x="680" y="2181"/>
                    <a:pt x="689" y="2243"/>
                  </a:cubicBezTo>
                  <a:cubicBezTo>
                    <a:pt x="715" y="2181"/>
                    <a:pt x="724" y="2093"/>
                    <a:pt x="724" y="1996"/>
                  </a:cubicBezTo>
                  <a:cubicBezTo>
                    <a:pt x="715" y="1907"/>
                    <a:pt x="715" y="1810"/>
                    <a:pt x="742" y="1731"/>
                  </a:cubicBezTo>
                  <a:cubicBezTo>
                    <a:pt x="680" y="1651"/>
                    <a:pt x="662" y="1748"/>
                    <a:pt x="654" y="1854"/>
                  </a:cubicBezTo>
                  <a:cubicBezTo>
                    <a:pt x="645" y="1951"/>
                    <a:pt x="636" y="2049"/>
                    <a:pt x="565" y="1960"/>
                  </a:cubicBezTo>
                  <a:cubicBezTo>
                    <a:pt x="574" y="2128"/>
                    <a:pt x="618" y="2243"/>
                    <a:pt x="645" y="2358"/>
                  </a:cubicBezTo>
                  <a:cubicBezTo>
                    <a:pt x="671" y="2481"/>
                    <a:pt x="698" y="2596"/>
                    <a:pt x="680" y="2764"/>
                  </a:cubicBezTo>
                  <a:cubicBezTo>
                    <a:pt x="804" y="2879"/>
                    <a:pt x="689" y="2525"/>
                    <a:pt x="795" y="2605"/>
                  </a:cubicBezTo>
                  <a:cubicBezTo>
                    <a:pt x="812" y="2728"/>
                    <a:pt x="812" y="2843"/>
                    <a:pt x="821" y="2940"/>
                  </a:cubicBezTo>
                  <a:cubicBezTo>
                    <a:pt x="830" y="3029"/>
                    <a:pt x="830" y="3108"/>
                    <a:pt x="812" y="3170"/>
                  </a:cubicBezTo>
                  <a:cubicBezTo>
                    <a:pt x="759" y="3064"/>
                    <a:pt x="706" y="2755"/>
                    <a:pt x="645" y="2914"/>
                  </a:cubicBezTo>
                  <a:cubicBezTo>
                    <a:pt x="671" y="3020"/>
                    <a:pt x="751" y="2984"/>
                    <a:pt x="759" y="3152"/>
                  </a:cubicBezTo>
                  <a:cubicBezTo>
                    <a:pt x="583" y="3064"/>
                    <a:pt x="724" y="3497"/>
                    <a:pt x="821" y="3585"/>
                  </a:cubicBezTo>
                  <a:cubicBezTo>
                    <a:pt x="857" y="3541"/>
                    <a:pt x="848" y="3426"/>
                    <a:pt x="804" y="3267"/>
                  </a:cubicBezTo>
                  <a:cubicBezTo>
                    <a:pt x="865" y="3302"/>
                    <a:pt x="883" y="3373"/>
                    <a:pt x="901" y="3452"/>
                  </a:cubicBezTo>
                  <a:cubicBezTo>
                    <a:pt x="901" y="3488"/>
                    <a:pt x="910" y="3532"/>
                    <a:pt x="910" y="3576"/>
                  </a:cubicBezTo>
                  <a:cubicBezTo>
                    <a:pt x="918" y="3620"/>
                    <a:pt x="927" y="3664"/>
                    <a:pt x="945" y="3700"/>
                  </a:cubicBezTo>
                  <a:cubicBezTo>
                    <a:pt x="795" y="3567"/>
                    <a:pt x="857" y="3788"/>
                    <a:pt x="839" y="3903"/>
                  </a:cubicBezTo>
                  <a:cubicBezTo>
                    <a:pt x="963" y="3965"/>
                    <a:pt x="883" y="3717"/>
                    <a:pt x="989" y="3859"/>
                  </a:cubicBezTo>
                  <a:cubicBezTo>
                    <a:pt x="1016" y="4000"/>
                    <a:pt x="918" y="3991"/>
                    <a:pt x="998" y="4176"/>
                  </a:cubicBezTo>
                  <a:cubicBezTo>
                    <a:pt x="1069" y="4335"/>
                    <a:pt x="1007" y="4088"/>
                    <a:pt x="1007" y="4071"/>
                  </a:cubicBezTo>
                  <a:cubicBezTo>
                    <a:pt x="1042" y="4132"/>
                    <a:pt x="1077" y="4203"/>
                    <a:pt x="1104" y="4274"/>
                  </a:cubicBezTo>
                  <a:cubicBezTo>
                    <a:pt x="1139" y="4344"/>
                    <a:pt x="1183" y="4415"/>
                    <a:pt x="1219" y="4494"/>
                  </a:cubicBezTo>
                  <a:cubicBezTo>
                    <a:pt x="1289" y="4644"/>
                    <a:pt x="1395" y="4803"/>
                    <a:pt x="1475" y="4962"/>
                  </a:cubicBezTo>
                  <a:cubicBezTo>
                    <a:pt x="1581" y="5121"/>
                    <a:pt x="1678" y="5289"/>
                    <a:pt x="1793" y="5448"/>
                  </a:cubicBezTo>
                  <a:cubicBezTo>
                    <a:pt x="1854" y="5527"/>
                    <a:pt x="1907" y="5607"/>
                    <a:pt x="1960" y="5686"/>
                  </a:cubicBezTo>
                  <a:cubicBezTo>
                    <a:pt x="2013" y="5748"/>
                    <a:pt x="2066" y="5819"/>
                    <a:pt x="2119" y="5889"/>
                  </a:cubicBezTo>
                  <a:cubicBezTo>
                    <a:pt x="2155" y="5934"/>
                    <a:pt x="2243" y="6137"/>
                    <a:pt x="2366" y="6128"/>
                  </a:cubicBezTo>
                  <a:cubicBezTo>
                    <a:pt x="2437" y="6243"/>
                    <a:pt x="2570" y="6402"/>
                    <a:pt x="2702" y="6534"/>
                  </a:cubicBezTo>
                  <a:cubicBezTo>
                    <a:pt x="2834" y="6675"/>
                    <a:pt x="2976" y="6799"/>
                    <a:pt x="3055" y="6870"/>
                  </a:cubicBezTo>
                  <a:cubicBezTo>
                    <a:pt x="2940" y="6878"/>
                    <a:pt x="2781" y="6684"/>
                    <a:pt x="2640" y="6534"/>
                  </a:cubicBezTo>
                  <a:cubicBezTo>
                    <a:pt x="2534" y="6437"/>
                    <a:pt x="2437" y="6331"/>
                    <a:pt x="2349" y="6234"/>
                  </a:cubicBezTo>
                  <a:cubicBezTo>
                    <a:pt x="2261" y="6128"/>
                    <a:pt x="2172" y="6040"/>
                    <a:pt x="2093" y="5969"/>
                  </a:cubicBezTo>
                  <a:cubicBezTo>
                    <a:pt x="2031" y="6040"/>
                    <a:pt x="2128" y="6119"/>
                    <a:pt x="1996" y="6110"/>
                  </a:cubicBezTo>
                  <a:cubicBezTo>
                    <a:pt x="2137" y="6234"/>
                    <a:pt x="2137" y="6349"/>
                    <a:pt x="2234" y="6375"/>
                  </a:cubicBezTo>
                  <a:cubicBezTo>
                    <a:pt x="2199" y="6322"/>
                    <a:pt x="2181" y="6278"/>
                    <a:pt x="2110" y="6154"/>
                  </a:cubicBezTo>
                  <a:cubicBezTo>
                    <a:pt x="2287" y="6154"/>
                    <a:pt x="2287" y="6393"/>
                    <a:pt x="2437" y="6525"/>
                  </a:cubicBezTo>
                  <a:cubicBezTo>
                    <a:pt x="2499" y="6499"/>
                    <a:pt x="2278" y="6366"/>
                    <a:pt x="2402" y="6366"/>
                  </a:cubicBezTo>
                  <a:cubicBezTo>
                    <a:pt x="2781" y="6781"/>
                    <a:pt x="3267" y="7223"/>
                    <a:pt x="3779" y="7629"/>
                  </a:cubicBezTo>
                  <a:cubicBezTo>
                    <a:pt x="4283" y="8044"/>
                    <a:pt x="4804" y="8415"/>
                    <a:pt x="5227" y="8733"/>
                  </a:cubicBezTo>
                  <a:cubicBezTo>
                    <a:pt x="5289" y="8777"/>
                    <a:pt x="5324" y="8839"/>
                    <a:pt x="5386" y="8883"/>
                  </a:cubicBezTo>
                  <a:cubicBezTo>
                    <a:pt x="5466" y="8945"/>
                    <a:pt x="5536" y="8962"/>
                    <a:pt x="5607" y="9024"/>
                  </a:cubicBezTo>
                  <a:cubicBezTo>
                    <a:pt x="5713" y="9121"/>
                    <a:pt x="5766" y="9315"/>
                    <a:pt x="5916" y="9307"/>
                  </a:cubicBezTo>
                  <a:cubicBezTo>
                    <a:pt x="5890" y="9360"/>
                    <a:pt x="6022" y="9439"/>
                    <a:pt x="6022" y="9501"/>
                  </a:cubicBezTo>
                  <a:cubicBezTo>
                    <a:pt x="6066" y="9527"/>
                    <a:pt x="6093" y="9492"/>
                    <a:pt x="6057" y="9457"/>
                  </a:cubicBezTo>
                  <a:cubicBezTo>
                    <a:pt x="6711" y="9828"/>
                    <a:pt x="7161" y="10534"/>
                    <a:pt x="7647" y="10905"/>
                  </a:cubicBezTo>
                  <a:cubicBezTo>
                    <a:pt x="7682" y="10958"/>
                    <a:pt x="7629" y="10914"/>
                    <a:pt x="7611" y="10940"/>
                  </a:cubicBezTo>
                  <a:cubicBezTo>
                    <a:pt x="7735" y="11028"/>
                    <a:pt x="7859" y="11126"/>
                    <a:pt x="8000" y="11284"/>
                  </a:cubicBezTo>
                  <a:cubicBezTo>
                    <a:pt x="7947" y="11329"/>
                    <a:pt x="7859" y="11187"/>
                    <a:pt x="7806" y="11223"/>
                  </a:cubicBezTo>
                  <a:cubicBezTo>
                    <a:pt x="7894" y="11329"/>
                    <a:pt x="8097" y="11408"/>
                    <a:pt x="8115" y="11532"/>
                  </a:cubicBezTo>
                  <a:cubicBezTo>
                    <a:pt x="8026" y="11602"/>
                    <a:pt x="8009" y="11373"/>
                    <a:pt x="7903" y="11426"/>
                  </a:cubicBezTo>
                  <a:cubicBezTo>
                    <a:pt x="7806" y="11329"/>
                    <a:pt x="7841" y="11276"/>
                    <a:pt x="7726" y="11178"/>
                  </a:cubicBezTo>
                  <a:cubicBezTo>
                    <a:pt x="7700" y="11161"/>
                    <a:pt x="7673" y="11170"/>
                    <a:pt x="7647" y="11134"/>
                  </a:cubicBezTo>
                  <a:cubicBezTo>
                    <a:pt x="7594" y="11161"/>
                    <a:pt x="7576" y="11205"/>
                    <a:pt x="7620" y="11267"/>
                  </a:cubicBezTo>
                  <a:cubicBezTo>
                    <a:pt x="7505" y="11187"/>
                    <a:pt x="7408" y="11249"/>
                    <a:pt x="7373" y="11267"/>
                  </a:cubicBezTo>
                  <a:cubicBezTo>
                    <a:pt x="7338" y="11382"/>
                    <a:pt x="7541" y="11443"/>
                    <a:pt x="7558" y="11549"/>
                  </a:cubicBezTo>
                  <a:cubicBezTo>
                    <a:pt x="7514" y="11620"/>
                    <a:pt x="7452" y="11470"/>
                    <a:pt x="7426" y="11443"/>
                  </a:cubicBezTo>
                  <a:cubicBezTo>
                    <a:pt x="7391" y="11417"/>
                    <a:pt x="7373" y="11461"/>
                    <a:pt x="7355" y="11443"/>
                  </a:cubicBezTo>
                  <a:cubicBezTo>
                    <a:pt x="7258" y="11364"/>
                    <a:pt x="7161" y="11240"/>
                    <a:pt x="7020" y="11126"/>
                  </a:cubicBezTo>
                  <a:cubicBezTo>
                    <a:pt x="7011" y="11037"/>
                    <a:pt x="7126" y="10949"/>
                    <a:pt x="7205" y="11011"/>
                  </a:cubicBezTo>
                  <a:cubicBezTo>
                    <a:pt x="7276" y="10993"/>
                    <a:pt x="7179" y="10825"/>
                    <a:pt x="7135" y="10852"/>
                  </a:cubicBezTo>
                  <a:cubicBezTo>
                    <a:pt x="7073" y="10728"/>
                    <a:pt x="7249" y="10861"/>
                    <a:pt x="7285" y="10825"/>
                  </a:cubicBezTo>
                  <a:cubicBezTo>
                    <a:pt x="7232" y="10755"/>
                    <a:pt x="7179" y="10746"/>
                    <a:pt x="7143" y="10790"/>
                  </a:cubicBezTo>
                  <a:cubicBezTo>
                    <a:pt x="7037" y="10702"/>
                    <a:pt x="7135" y="10666"/>
                    <a:pt x="7002" y="10569"/>
                  </a:cubicBezTo>
                  <a:cubicBezTo>
                    <a:pt x="7135" y="10552"/>
                    <a:pt x="7170" y="10790"/>
                    <a:pt x="7302" y="10763"/>
                  </a:cubicBezTo>
                  <a:cubicBezTo>
                    <a:pt x="7399" y="10861"/>
                    <a:pt x="7435" y="11073"/>
                    <a:pt x="7603" y="11126"/>
                  </a:cubicBezTo>
                  <a:cubicBezTo>
                    <a:pt x="7726" y="11090"/>
                    <a:pt x="7373" y="10869"/>
                    <a:pt x="7558" y="10922"/>
                  </a:cubicBezTo>
                  <a:cubicBezTo>
                    <a:pt x="7391" y="10843"/>
                    <a:pt x="7355" y="10711"/>
                    <a:pt x="7214" y="10666"/>
                  </a:cubicBezTo>
                  <a:cubicBezTo>
                    <a:pt x="7161" y="10605"/>
                    <a:pt x="7090" y="10534"/>
                    <a:pt x="7152" y="10490"/>
                  </a:cubicBezTo>
                  <a:cubicBezTo>
                    <a:pt x="6976" y="10419"/>
                    <a:pt x="6755" y="10137"/>
                    <a:pt x="6552" y="9907"/>
                  </a:cubicBezTo>
                  <a:cubicBezTo>
                    <a:pt x="6393" y="9845"/>
                    <a:pt x="6216" y="9722"/>
                    <a:pt x="6146" y="9607"/>
                  </a:cubicBezTo>
                  <a:cubicBezTo>
                    <a:pt x="6040" y="9563"/>
                    <a:pt x="5943" y="9527"/>
                    <a:pt x="5810" y="9430"/>
                  </a:cubicBezTo>
                  <a:cubicBezTo>
                    <a:pt x="5837" y="9386"/>
                    <a:pt x="5890" y="9421"/>
                    <a:pt x="5916" y="9377"/>
                  </a:cubicBezTo>
                  <a:cubicBezTo>
                    <a:pt x="5837" y="9307"/>
                    <a:pt x="5801" y="9360"/>
                    <a:pt x="5731" y="9333"/>
                  </a:cubicBezTo>
                  <a:cubicBezTo>
                    <a:pt x="5616" y="9245"/>
                    <a:pt x="5483" y="9103"/>
                    <a:pt x="5386" y="9086"/>
                  </a:cubicBezTo>
                  <a:cubicBezTo>
                    <a:pt x="5386" y="9130"/>
                    <a:pt x="5430" y="9183"/>
                    <a:pt x="5483" y="9236"/>
                  </a:cubicBezTo>
                  <a:cubicBezTo>
                    <a:pt x="5395" y="9218"/>
                    <a:pt x="5254" y="9086"/>
                    <a:pt x="5166" y="9086"/>
                  </a:cubicBezTo>
                  <a:cubicBezTo>
                    <a:pt x="5015" y="8962"/>
                    <a:pt x="5024" y="8865"/>
                    <a:pt x="4892" y="8741"/>
                  </a:cubicBezTo>
                  <a:cubicBezTo>
                    <a:pt x="4830" y="8715"/>
                    <a:pt x="4883" y="8777"/>
                    <a:pt x="4839" y="8803"/>
                  </a:cubicBezTo>
                  <a:cubicBezTo>
                    <a:pt x="4689" y="8697"/>
                    <a:pt x="4689" y="8609"/>
                    <a:pt x="4521" y="8494"/>
                  </a:cubicBezTo>
                  <a:cubicBezTo>
                    <a:pt x="4477" y="8485"/>
                    <a:pt x="4441" y="8521"/>
                    <a:pt x="4380" y="8459"/>
                  </a:cubicBezTo>
                  <a:cubicBezTo>
                    <a:pt x="4336" y="8485"/>
                    <a:pt x="4380" y="8521"/>
                    <a:pt x="4415" y="8556"/>
                  </a:cubicBezTo>
                  <a:cubicBezTo>
                    <a:pt x="4265" y="8503"/>
                    <a:pt x="4203" y="8415"/>
                    <a:pt x="4150" y="8318"/>
                  </a:cubicBezTo>
                  <a:cubicBezTo>
                    <a:pt x="4053" y="8265"/>
                    <a:pt x="4168" y="8379"/>
                    <a:pt x="4062" y="8344"/>
                  </a:cubicBezTo>
                  <a:cubicBezTo>
                    <a:pt x="3956" y="8238"/>
                    <a:pt x="4115" y="8176"/>
                    <a:pt x="3885" y="8053"/>
                  </a:cubicBezTo>
                  <a:cubicBezTo>
                    <a:pt x="3894" y="8088"/>
                    <a:pt x="3956" y="8132"/>
                    <a:pt x="3912" y="8168"/>
                  </a:cubicBezTo>
                  <a:cubicBezTo>
                    <a:pt x="3815" y="8035"/>
                    <a:pt x="3735" y="8115"/>
                    <a:pt x="3673" y="8017"/>
                  </a:cubicBezTo>
                  <a:cubicBezTo>
                    <a:pt x="3682" y="8026"/>
                    <a:pt x="3762" y="7991"/>
                    <a:pt x="3726" y="7956"/>
                  </a:cubicBezTo>
                  <a:cubicBezTo>
                    <a:pt x="3700" y="7920"/>
                    <a:pt x="3594" y="7920"/>
                    <a:pt x="3656" y="7964"/>
                  </a:cubicBezTo>
                  <a:cubicBezTo>
                    <a:pt x="3629" y="8035"/>
                    <a:pt x="3470" y="7788"/>
                    <a:pt x="3435" y="7859"/>
                  </a:cubicBezTo>
                  <a:cubicBezTo>
                    <a:pt x="3435" y="7956"/>
                    <a:pt x="3797" y="8106"/>
                    <a:pt x="3664" y="8176"/>
                  </a:cubicBezTo>
                  <a:cubicBezTo>
                    <a:pt x="3717" y="8212"/>
                    <a:pt x="3735" y="8150"/>
                    <a:pt x="3770" y="8123"/>
                  </a:cubicBezTo>
                  <a:close/>
                  <a:moveTo>
                    <a:pt x="7179" y="11249"/>
                  </a:moveTo>
                  <a:cubicBezTo>
                    <a:pt x="7241" y="11187"/>
                    <a:pt x="7276" y="11126"/>
                    <a:pt x="7188" y="11020"/>
                  </a:cubicBezTo>
                  <a:lnTo>
                    <a:pt x="7064" y="11126"/>
                  </a:lnTo>
                  <a:close/>
                  <a:moveTo>
                    <a:pt x="7408" y="10984"/>
                  </a:moveTo>
                  <a:lnTo>
                    <a:pt x="7320" y="10896"/>
                  </a:lnTo>
                  <a:cubicBezTo>
                    <a:pt x="7294" y="10975"/>
                    <a:pt x="7214" y="11046"/>
                    <a:pt x="7373" y="11187"/>
                  </a:cubicBezTo>
                  <a:cubicBezTo>
                    <a:pt x="7523" y="11152"/>
                    <a:pt x="7267" y="11020"/>
                    <a:pt x="7408" y="10984"/>
                  </a:cubicBezTo>
                  <a:close/>
                  <a:moveTo>
                    <a:pt x="5086" y="8821"/>
                  </a:moveTo>
                  <a:cubicBezTo>
                    <a:pt x="5183" y="8900"/>
                    <a:pt x="5024" y="8962"/>
                    <a:pt x="5227" y="9059"/>
                  </a:cubicBezTo>
                  <a:cubicBezTo>
                    <a:pt x="5316" y="9024"/>
                    <a:pt x="5219" y="8971"/>
                    <a:pt x="5227" y="8927"/>
                  </a:cubicBezTo>
                  <a:cubicBezTo>
                    <a:pt x="5280" y="8909"/>
                    <a:pt x="5095" y="8768"/>
                    <a:pt x="5086" y="8821"/>
                  </a:cubicBezTo>
                  <a:close/>
                  <a:moveTo>
                    <a:pt x="18163" y="22525"/>
                  </a:moveTo>
                  <a:cubicBezTo>
                    <a:pt x="18269" y="22525"/>
                    <a:pt x="18446" y="22595"/>
                    <a:pt x="18463" y="22489"/>
                  </a:cubicBezTo>
                  <a:cubicBezTo>
                    <a:pt x="18331" y="22419"/>
                    <a:pt x="18348" y="22525"/>
                    <a:pt x="18269" y="22498"/>
                  </a:cubicBezTo>
                  <a:cubicBezTo>
                    <a:pt x="18295" y="22445"/>
                    <a:pt x="18313" y="22383"/>
                    <a:pt x="18225" y="22348"/>
                  </a:cubicBezTo>
                  <a:cubicBezTo>
                    <a:pt x="18207" y="22410"/>
                    <a:pt x="18181" y="22472"/>
                    <a:pt x="18163" y="22525"/>
                  </a:cubicBezTo>
                  <a:close/>
                  <a:moveTo>
                    <a:pt x="16212" y="21810"/>
                  </a:moveTo>
                  <a:lnTo>
                    <a:pt x="16079" y="21765"/>
                  </a:lnTo>
                  <a:cubicBezTo>
                    <a:pt x="16088" y="21854"/>
                    <a:pt x="16009" y="21845"/>
                    <a:pt x="15982" y="21898"/>
                  </a:cubicBezTo>
                  <a:cubicBezTo>
                    <a:pt x="16141" y="21960"/>
                    <a:pt x="16150" y="21854"/>
                    <a:pt x="16212" y="21810"/>
                  </a:cubicBezTo>
                  <a:close/>
                  <a:moveTo>
                    <a:pt x="16212" y="22057"/>
                  </a:moveTo>
                  <a:cubicBezTo>
                    <a:pt x="16097" y="22101"/>
                    <a:pt x="16123" y="22163"/>
                    <a:pt x="15938" y="22163"/>
                  </a:cubicBezTo>
                  <a:cubicBezTo>
                    <a:pt x="16088" y="22207"/>
                    <a:pt x="16388" y="22180"/>
                    <a:pt x="16212" y="22057"/>
                  </a:cubicBezTo>
                  <a:close/>
                  <a:moveTo>
                    <a:pt x="17015" y="22189"/>
                  </a:moveTo>
                  <a:cubicBezTo>
                    <a:pt x="16980" y="22269"/>
                    <a:pt x="16786" y="22277"/>
                    <a:pt x="16997" y="22357"/>
                  </a:cubicBezTo>
                  <a:cubicBezTo>
                    <a:pt x="16989" y="22251"/>
                    <a:pt x="17112" y="22304"/>
                    <a:pt x="17174" y="22277"/>
                  </a:cubicBezTo>
                  <a:cubicBezTo>
                    <a:pt x="17086" y="22251"/>
                    <a:pt x="17086" y="22216"/>
                    <a:pt x="17015" y="22189"/>
                  </a:cubicBezTo>
                  <a:close/>
                  <a:moveTo>
                    <a:pt x="17024" y="22030"/>
                  </a:moveTo>
                  <a:cubicBezTo>
                    <a:pt x="17050" y="21995"/>
                    <a:pt x="17103" y="22013"/>
                    <a:pt x="17130" y="21977"/>
                  </a:cubicBezTo>
                  <a:cubicBezTo>
                    <a:pt x="17077" y="21951"/>
                    <a:pt x="17068" y="21915"/>
                    <a:pt x="16971" y="21898"/>
                  </a:cubicBezTo>
                  <a:cubicBezTo>
                    <a:pt x="16944" y="21951"/>
                    <a:pt x="16953" y="21995"/>
                    <a:pt x="17024" y="22030"/>
                  </a:cubicBezTo>
                  <a:close/>
                  <a:moveTo>
                    <a:pt x="16715" y="22233"/>
                  </a:moveTo>
                  <a:cubicBezTo>
                    <a:pt x="16688" y="22260"/>
                    <a:pt x="16635" y="22260"/>
                    <a:pt x="16635" y="22313"/>
                  </a:cubicBezTo>
                  <a:cubicBezTo>
                    <a:pt x="16706" y="22339"/>
                    <a:pt x="16768" y="22366"/>
                    <a:pt x="16794" y="22401"/>
                  </a:cubicBezTo>
                  <a:cubicBezTo>
                    <a:pt x="16830" y="22330"/>
                    <a:pt x="16847" y="22260"/>
                    <a:pt x="16715" y="22233"/>
                  </a:cubicBezTo>
                  <a:close/>
                  <a:moveTo>
                    <a:pt x="16035" y="21633"/>
                  </a:moveTo>
                  <a:cubicBezTo>
                    <a:pt x="16141" y="21748"/>
                    <a:pt x="16309" y="21704"/>
                    <a:pt x="16494" y="21792"/>
                  </a:cubicBezTo>
                  <a:cubicBezTo>
                    <a:pt x="16494" y="21836"/>
                    <a:pt x="16547" y="21862"/>
                    <a:pt x="16556" y="21898"/>
                  </a:cubicBezTo>
                  <a:cubicBezTo>
                    <a:pt x="16538" y="21924"/>
                    <a:pt x="16468" y="21889"/>
                    <a:pt x="16450" y="21915"/>
                  </a:cubicBezTo>
                  <a:cubicBezTo>
                    <a:pt x="16547" y="21977"/>
                    <a:pt x="16503" y="22057"/>
                    <a:pt x="16671" y="22101"/>
                  </a:cubicBezTo>
                  <a:cubicBezTo>
                    <a:pt x="16759" y="22127"/>
                    <a:pt x="16794" y="22092"/>
                    <a:pt x="16865" y="22083"/>
                  </a:cubicBezTo>
                  <a:cubicBezTo>
                    <a:pt x="16892" y="21960"/>
                    <a:pt x="16839" y="21845"/>
                    <a:pt x="16653" y="21757"/>
                  </a:cubicBezTo>
                  <a:cubicBezTo>
                    <a:pt x="16600" y="21801"/>
                    <a:pt x="16697" y="21810"/>
                    <a:pt x="16715" y="21836"/>
                  </a:cubicBezTo>
                  <a:cubicBezTo>
                    <a:pt x="16750" y="21880"/>
                    <a:pt x="16803" y="21986"/>
                    <a:pt x="16715" y="21977"/>
                  </a:cubicBezTo>
                  <a:cubicBezTo>
                    <a:pt x="16618" y="21924"/>
                    <a:pt x="16547" y="21854"/>
                    <a:pt x="16600" y="21774"/>
                  </a:cubicBezTo>
                  <a:cubicBezTo>
                    <a:pt x="16388" y="21695"/>
                    <a:pt x="16194" y="21642"/>
                    <a:pt x="16035" y="21633"/>
                  </a:cubicBezTo>
                  <a:close/>
                  <a:moveTo>
                    <a:pt x="16123" y="21138"/>
                  </a:moveTo>
                  <a:cubicBezTo>
                    <a:pt x="16238" y="21183"/>
                    <a:pt x="16335" y="21200"/>
                    <a:pt x="16388" y="21174"/>
                  </a:cubicBezTo>
                  <a:cubicBezTo>
                    <a:pt x="16220" y="21165"/>
                    <a:pt x="16265" y="21121"/>
                    <a:pt x="16150" y="21059"/>
                  </a:cubicBezTo>
                  <a:close/>
                  <a:moveTo>
                    <a:pt x="15346" y="20538"/>
                  </a:moveTo>
                  <a:cubicBezTo>
                    <a:pt x="15373" y="20565"/>
                    <a:pt x="15647" y="20715"/>
                    <a:pt x="15647" y="20609"/>
                  </a:cubicBezTo>
                  <a:cubicBezTo>
                    <a:pt x="15638" y="20556"/>
                    <a:pt x="15355" y="20467"/>
                    <a:pt x="15346" y="20538"/>
                  </a:cubicBezTo>
                  <a:close/>
                  <a:moveTo>
                    <a:pt x="14825" y="20670"/>
                  </a:moveTo>
                  <a:cubicBezTo>
                    <a:pt x="15046" y="20723"/>
                    <a:pt x="15152" y="20891"/>
                    <a:pt x="15364" y="20882"/>
                  </a:cubicBezTo>
                  <a:cubicBezTo>
                    <a:pt x="15452" y="20759"/>
                    <a:pt x="15214" y="20706"/>
                    <a:pt x="15134" y="20741"/>
                  </a:cubicBezTo>
                  <a:cubicBezTo>
                    <a:pt x="14958" y="20697"/>
                    <a:pt x="14931" y="20618"/>
                    <a:pt x="14825" y="20670"/>
                  </a:cubicBezTo>
                  <a:close/>
                  <a:moveTo>
                    <a:pt x="14243" y="20467"/>
                  </a:moveTo>
                  <a:cubicBezTo>
                    <a:pt x="14349" y="20600"/>
                    <a:pt x="14587" y="20494"/>
                    <a:pt x="14702" y="20626"/>
                  </a:cubicBezTo>
                  <a:cubicBezTo>
                    <a:pt x="14675" y="20467"/>
                    <a:pt x="14384" y="20476"/>
                    <a:pt x="14243" y="20467"/>
                  </a:cubicBezTo>
                  <a:close/>
                  <a:moveTo>
                    <a:pt x="14172" y="20141"/>
                  </a:moveTo>
                  <a:cubicBezTo>
                    <a:pt x="14357" y="20203"/>
                    <a:pt x="14543" y="20397"/>
                    <a:pt x="14719" y="20326"/>
                  </a:cubicBezTo>
                  <a:cubicBezTo>
                    <a:pt x="14490" y="20282"/>
                    <a:pt x="14322" y="20114"/>
                    <a:pt x="14172" y="20141"/>
                  </a:cubicBezTo>
                  <a:close/>
                  <a:moveTo>
                    <a:pt x="15373" y="21774"/>
                  </a:moveTo>
                  <a:cubicBezTo>
                    <a:pt x="15364" y="21792"/>
                    <a:pt x="15355" y="21801"/>
                    <a:pt x="15320" y="21783"/>
                  </a:cubicBezTo>
                  <a:cubicBezTo>
                    <a:pt x="15284" y="21845"/>
                    <a:pt x="15346" y="21889"/>
                    <a:pt x="15461" y="21915"/>
                  </a:cubicBezTo>
                  <a:cubicBezTo>
                    <a:pt x="15496" y="21854"/>
                    <a:pt x="15488" y="21810"/>
                    <a:pt x="15373" y="21774"/>
                  </a:cubicBezTo>
                  <a:close/>
                  <a:moveTo>
                    <a:pt x="15488" y="21315"/>
                  </a:moveTo>
                  <a:cubicBezTo>
                    <a:pt x="15426" y="21403"/>
                    <a:pt x="15708" y="21421"/>
                    <a:pt x="15805" y="21474"/>
                  </a:cubicBezTo>
                  <a:cubicBezTo>
                    <a:pt x="15708" y="21536"/>
                    <a:pt x="15788" y="21571"/>
                    <a:pt x="15938" y="21633"/>
                  </a:cubicBezTo>
                  <a:cubicBezTo>
                    <a:pt x="16035" y="21483"/>
                    <a:pt x="15629" y="21342"/>
                    <a:pt x="15488" y="21315"/>
                  </a:cubicBezTo>
                  <a:close/>
                  <a:moveTo>
                    <a:pt x="15426" y="21483"/>
                  </a:moveTo>
                  <a:cubicBezTo>
                    <a:pt x="15567" y="21509"/>
                    <a:pt x="15549" y="21571"/>
                    <a:pt x="15567" y="21615"/>
                  </a:cubicBezTo>
                  <a:cubicBezTo>
                    <a:pt x="15647" y="21642"/>
                    <a:pt x="15717" y="21651"/>
                    <a:pt x="15752" y="21624"/>
                  </a:cubicBezTo>
                  <a:cubicBezTo>
                    <a:pt x="15594" y="21562"/>
                    <a:pt x="15585" y="21518"/>
                    <a:pt x="15708" y="21500"/>
                  </a:cubicBezTo>
                  <a:cubicBezTo>
                    <a:pt x="15602" y="21456"/>
                    <a:pt x="15373" y="21456"/>
                    <a:pt x="15426" y="21483"/>
                  </a:cubicBezTo>
                  <a:close/>
                  <a:moveTo>
                    <a:pt x="15249" y="21845"/>
                  </a:moveTo>
                  <a:cubicBezTo>
                    <a:pt x="15143" y="21774"/>
                    <a:pt x="15232" y="21668"/>
                    <a:pt x="15002" y="21624"/>
                  </a:cubicBezTo>
                  <a:cubicBezTo>
                    <a:pt x="14940" y="21659"/>
                    <a:pt x="15064" y="21704"/>
                    <a:pt x="15055" y="21748"/>
                  </a:cubicBezTo>
                  <a:cubicBezTo>
                    <a:pt x="15046" y="21765"/>
                    <a:pt x="14940" y="21748"/>
                    <a:pt x="14940" y="21792"/>
                  </a:cubicBezTo>
                  <a:cubicBezTo>
                    <a:pt x="14940" y="21818"/>
                    <a:pt x="14931" y="21862"/>
                    <a:pt x="15090" y="21907"/>
                  </a:cubicBezTo>
                  <a:cubicBezTo>
                    <a:pt x="15099" y="21748"/>
                    <a:pt x="15170" y="21880"/>
                    <a:pt x="15249" y="21845"/>
                  </a:cubicBezTo>
                  <a:close/>
                  <a:moveTo>
                    <a:pt x="14340" y="21368"/>
                  </a:moveTo>
                  <a:cubicBezTo>
                    <a:pt x="14349" y="21200"/>
                    <a:pt x="14675" y="21527"/>
                    <a:pt x="14596" y="21315"/>
                  </a:cubicBezTo>
                  <a:cubicBezTo>
                    <a:pt x="14728" y="21386"/>
                    <a:pt x="14781" y="21350"/>
                    <a:pt x="14861" y="21350"/>
                  </a:cubicBezTo>
                  <a:cubicBezTo>
                    <a:pt x="14984" y="21448"/>
                    <a:pt x="15108" y="21545"/>
                    <a:pt x="15284" y="21633"/>
                  </a:cubicBezTo>
                  <a:lnTo>
                    <a:pt x="15320" y="21536"/>
                  </a:lnTo>
                  <a:cubicBezTo>
                    <a:pt x="15126" y="21483"/>
                    <a:pt x="15028" y="21421"/>
                    <a:pt x="15143" y="21359"/>
                  </a:cubicBezTo>
                  <a:cubicBezTo>
                    <a:pt x="14914" y="21297"/>
                    <a:pt x="14746" y="21297"/>
                    <a:pt x="14525" y="21236"/>
                  </a:cubicBezTo>
                  <a:cubicBezTo>
                    <a:pt x="14534" y="21368"/>
                    <a:pt x="14101" y="21191"/>
                    <a:pt x="14340" y="21368"/>
                  </a:cubicBezTo>
                  <a:close/>
                  <a:moveTo>
                    <a:pt x="13748" y="21562"/>
                  </a:moveTo>
                  <a:cubicBezTo>
                    <a:pt x="13925" y="21606"/>
                    <a:pt x="14057" y="21598"/>
                    <a:pt x="14207" y="21606"/>
                  </a:cubicBezTo>
                  <a:cubicBezTo>
                    <a:pt x="14349" y="21695"/>
                    <a:pt x="14552" y="21783"/>
                    <a:pt x="14781" y="21854"/>
                  </a:cubicBezTo>
                  <a:cubicBezTo>
                    <a:pt x="14808" y="21801"/>
                    <a:pt x="14808" y="21757"/>
                    <a:pt x="14781" y="21712"/>
                  </a:cubicBezTo>
                  <a:cubicBezTo>
                    <a:pt x="14693" y="21721"/>
                    <a:pt x="14534" y="21633"/>
                    <a:pt x="14472" y="21668"/>
                  </a:cubicBezTo>
                  <a:cubicBezTo>
                    <a:pt x="14560" y="21748"/>
                    <a:pt x="14622" y="21686"/>
                    <a:pt x="14666" y="21765"/>
                  </a:cubicBezTo>
                  <a:cubicBezTo>
                    <a:pt x="14534" y="21783"/>
                    <a:pt x="14393" y="21668"/>
                    <a:pt x="14349" y="21598"/>
                  </a:cubicBezTo>
                  <a:cubicBezTo>
                    <a:pt x="14587" y="21633"/>
                    <a:pt x="14454" y="21518"/>
                    <a:pt x="14613" y="21518"/>
                  </a:cubicBezTo>
                  <a:cubicBezTo>
                    <a:pt x="14693" y="21545"/>
                    <a:pt x="14702" y="21580"/>
                    <a:pt x="14772" y="21598"/>
                  </a:cubicBezTo>
                  <a:cubicBezTo>
                    <a:pt x="14808" y="21536"/>
                    <a:pt x="14666" y="21500"/>
                    <a:pt x="14693" y="21439"/>
                  </a:cubicBezTo>
                  <a:cubicBezTo>
                    <a:pt x="14711" y="21430"/>
                    <a:pt x="14914" y="21465"/>
                    <a:pt x="14799" y="21412"/>
                  </a:cubicBezTo>
                  <a:cubicBezTo>
                    <a:pt x="14649" y="21395"/>
                    <a:pt x="14613" y="21509"/>
                    <a:pt x="14410" y="21421"/>
                  </a:cubicBezTo>
                  <a:cubicBezTo>
                    <a:pt x="14490" y="21571"/>
                    <a:pt x="14313" y="21518"/>
                    <a:pt x="14243" y="21509"/>
                  </a:cubicBezTo>
                  <a:cubicBezTo>
                    <a:pt x="14322" y="21536"/>
                    <a:pt x="14181" y="21598"/>
                    <a:pt x="14119" y="21580"/>
                  </a:cubicBezTo>
                  <a:cubicBezTo>
                    <a:pt x="14181" y="21456"/>
                    <a:pt x="13845" y="21421"/>
                    <a:pt x="13836" y="21315"/>
                  </a:cubicBezTo>
                  <a:lnTo>
                    <a:pt x="13792" y="21439"/>
                  </a:lnTo>
                  <a:cubicBezTo>
                    <a:pt x="13907" y="21474"/>
                    <a:pt x="14048" y="21509"/>
                    <a:pt x="14031" y="21571"/>
                  </a:cubicBezTo>
                  <a:cubicBezTo>
                    <a:pt x="13916" y="21545"/>
                    <a:pt x="13730" y="21430"/>
                    <a:pt x="13748" y="21562"/>
                  </a:cubicBezTo>
                  <a:close/>
                  <a:moveTo>
                    <a:pt x="13704" y="21041"/>
                  </a:moveTo>
                  <a:cubicBezTo>
                    <a:pt x="13580" y="21024"/>
                    <a:pt x="13607" y="20971"/>
                    <a:pt x="13510" y="20944"/>
                  </a:cubicBezTo>
                  <a:cubicBezTo>
                    <a:pt x="13395" y="21024"/>
                    <a:pt x="13695" y="21112"/>
                    <a:pt x="13704" y="21041"/>
                  </a:cubicBezTo>
                  <a:close/>
                  <a:moveTo>
                    <a:pt x="13360" y="21200"/>
                  </a:moveTo>
                  <a:cubicBezTo>
                    <a:pt x="13536" y="21280"/>
                    <a:pt x="13439" y="21147"/>
                    <a:pt x="13510" y="21174"/>
                  </a:cubicBezTo>
                  <a:cubicBezTo>
                    <a:pt x="13624" y="21209"/>
                    <a:pt x="13757" y="21271"/>
                    <a:pt x="13783" y="21209"/>
                  </a:cubicBezTo>
                  <a:cubicBezTo>
                    <a:pt x="13633" y="21130"/>
                    <a:pt x="13501" y="21156"/>
                    <a:pt x="13448" y="21085"/>
                  </a:cubicBezTo>
                  <a:cubicBezTo>
                    <a:pt x="13457" y="21174"/>
                    <a:pt x="13368" y="21130"/>
                    <a:pt x="13360" y="21200"/>
                  </a:cubicBezTo>
                  <a:close/>
                  <a:moveTo>
                    <a:pt x="13051" y="21209"/>
                  </a:moveTo>
                  <a:cubicBezTo>
                    <a:pt x="13130" y="21236"/>
                    <a:pt x="13236" y="21368"/>
                    <a:pt x="13307" y="21315"/>
                  </a:cubicBezTo>
                  <a:cubicBezTo>
                    <a:pt x="13271" y="21297"/>
                    <a:pt x="13262" y="21280"/>
                    <a:pt x="13280" y="21253"/>
                  </a:cubicBezTo>
                  <a:cubicBezTo>
                    <a:pt x="13183" y="21209"/>
                    <a:pt x="13077" y="21165"/>
                    <a:pt x="13051" y="21209"/>
                  </a:cubicBezTo>
                  <a:close/>
                  <a:moveTo>
                    <a:pt x="12777" y="21024"/>
                  </a:moveTo>
                  <a:cubicBezTo>
                    <a:pt x="12627" y="20980"/>
                    <a:pt x="12786" y="20935"/>
                    <a:pt x="12636" y="20891"/>
                  </a:cubicBezTo>
                  <a:cubicBezTo>
                    <a:pt x="12565" y="20865"/>
                    <a:pt x="12556" y="20944"/>
                    <a:pt x="12441" y="20838"/>
                  </a:cubicBezTo>
                  <a:cubicBezTo>
                    <a:pt x="12344" y="20874"/>
                    <a:pt x="12565" y="20935"/>
                    <a:pt x="12468" y="20980"/>
                  </a:cubicBezTo>
                  <a:cubicBezTo>
                    <a:pt x="12335" y="20900"/>
                    <a:pt x="12327" y="20759"/>
                    <a:pt x="12221" y="20812"/>
                  </a:cubicBezTo>
                  <a:cubicBezTo>
                    <a:pt x="12344" y="20891"/>
                    <a:pt x="12309" y="20944"/>
                    <a:pt x="12441" y="21024"/>
                  </a:cubicBezTo>
                  <a:cubicBezTo>
                    <a:pt x="12618" y="21077"/>
                    <a:pt x="12759" y="21059"/>
                    <a:pt x="12971" y="21156"/>
                  </a:cubicBezTo>
                  <a:cubicBezTo>
                    <a:pt x="12998" y="21130"/>
                    <a:pt x="12998" y="21085"/>
                    <a:pt x="13051" y="21103"/>
                  </a:cubicBezTo>
                  <a:cubicBezTo>
                    <a:pt x="13271" y="21156"/>
                    <a:pt x="12945" y="21024"/>
                    <a:pt x="12909" y="21068"/>
                  </a:cubicBezTo>
                  <a:cubicBezTo>
                    <a:pt x="12856" y="21041"/>
                    <a:pt x="12839" y="20909"/>
                    <a:pt x="12759" y="20962"/>
                  </a:cubicBezTo>
                  <a:cubicBezTo>
                    <a:pt x="12803" y="20988"/>
                    <a:pt x="12839" y="21050"/>
                    <a:pt x="12777" y="21024"/>
                  </a:cubicBezTo>
                  <a:close/>
                  <a:moveTo>
                    <a:pt x="12397" y="20582"/>
                  </a:moveTo>
                  <a:cubicBezTo>
                    <a:pt x="12424" y="20635"/>
                    <a:pt x="12512" y="20697"/>
                    <a:pt x="12609" y="20750"/>
                  </a:cubicBezTo>
                  <a:cubicBezTo>
                    <a:pt x="12706" y="20706"/>
                    <a:pt x="12494" y="20662"/>
                    <a:pt x="12591" y="20618"/>
                  </a:cubicBezTo>
                  <a:cubicBezTo>
                    <a:pt x="12715" y="20670"/>
                    <a:pt x="12715" y="20723"/>
                    <a:pt x="12812" y="20776"/>
                  </a:cubicBezTo>
                  <a:cubicBezTo>
                    <a:pt x="12900" y="20759"/>
                    <a:pt x="12821" y="20741"/>
                    <a:pt x="12856" y="20679"/>
                  </a:cubicBezTo>
                  <a:cubicBezTo>
                    <a:pt x="12733" y="20644"/>
                    <a:pt x="12565" y="20503"/>
                    <a:pt x="12485" y="20538"/>
                  </a:cubicBezTo>
                  <a:cubicBezTo>
                    <a:pt x="12653" y="20662"/>
                    <a:pt x="12432" y="20565"/>
                    <a:pt x="12397" y="20582"/>
                  </a:cubicBezTo>
                  <a:close/>
                  <a:moveTo>
                    <a:pt x="12150" y="20582"/>
                  </a:moveTo>
                  <a:cubicBezTo>
                    <a:pt x="12150" y="20512"/>
                    <a:pt x="12247" y="20344"/>
                    <a:pt x="12088" y="20308"/>
                  </a:cubicBezTo>
                  <a:cubicBezTo>
                    <a:pt x="12141" y="20370"/>
                    <a:pt x="12132" y="20414"/>
                    <a:pt x="12079" y="20450"/>
                  </a:cubicBezTo>
                  <a:cubicBezTo>
                    <a:pt x="12044" y="20423"/>
                    <a:pt x="12009" y="20379"/>
                    <a:pt x="11973" y="20344"/>
                  </a:cubicBezTo>
                  <a:cubicBezTo>
                    <a:pt x="11947" y="20317"/>
                    <a:pt x="11920" y="20308"/>
                    <a:pt x="11903" y="20353"/>
                  </a:cubicBezTo>
                  <a:cubicBezTo>
                    <a:pt x="12026" y="20459"/>
                    <a:pt x="12088" y="20547"/>
                    <a:pt x="12168" y="20635"/>
                  </a:cubicBezTo>
                  <a:cubicBezTo>
                    <a:pt x="12212" y="20679"/>
                    <a:pt x="12450" y="20847"/>
                    <a:pt x="12344" y="20732"/>
                  </a:cubicBezTo>
                  <a:cubicBezTo>
                    <a:pt x="12274" y="20688"/>
                    <a:pt x="12212" y="20635"/>
                    <a:pt x="12150" y="20582"/>
                  </a:cubicBezTo>
                  <a:close/>
                  <a:moveTo>
                    <a:pt x="12477" y="20406"/>
                  </a:moveTo>
                  <a:cubicBezTo>
                    <a:pt x="12459" y="20379"/>
                    <a:pt x="12388" y="20308"/>
                    <a:pt x="12344" y="20247"/>
                  </a:cubicBezTo>
                  <a:cubicBezTo>
                    <a:pt x="12291" y="20185"/>
                    <a:pt x="12247" y="20141"/>
                    <a:pt x="12274" y="20194"/>
                  </a:cubicBezTo>
                  <a:cubicBezTo>
                    <a:pt x="12256" y="20211"/>
                    <a:pt x="12282" y="20273"/>
                    <a:pt x="12327" y="20326"/>
                  </a:cubicBezTo>
                  <a:cubicBezTo>
                    <a:pt x="12379" y="20379"/>
                    <a:pt x="12441" y="20414"/>
                    <a:pt x="12477" y="20406"/>
                  </a:cubicBezTo>
                  <a:close/>
                  <a:moveTo>
                    <a:pt x="12300" y="20105"/>
                  </a:moveTo>
                  <a:cubicBezTo>
                    <a:pt x="12371" y="20220"/>
                    <a:pt x="12379" y="20070"/>
                    <a:pt x="12450" y="20185"/>
                  </a:cubicBezTo>
                  <a:cubicBezTo>
                    <a:pt x="12494" y="20220"/>
                    <a:pt x="12432" y="20255"/>
                    <a:pt x="12512" y="20300"/>
                  </a:cubicBezTo>
                  <a:lnTo>
                    <a:pt x="12574" y="20211"/>
                  </a:lnTo>
                  <a:cubicBezTo>
                    <a:pt x="12450" y="20141"/>
                    <a:pt x="12459" y="20070"/>
                    <a:pt x="12371" y="19991"/>
                  </a:cubicBezTo>
                  <a:cubicBezTo>
                    <a:pt x="12291" y="20035"/>
                    <a:pt x="12415" y="20132"/>
                    <a:pt x="12300" y="20105"/>
                  </a:cubicBezTo>
                  <a:close/>
                  <a:moveTo>
                    <a:pt x="11876" y="20017"/>
                  </a:moveTo>
                  <a:cubicBezTo>
                    <a:pt x="11823" y="20017"/>
                    <a:pt x="11859" y="20114"/>
                    <a:pt x="11912" y="20194"/>
                  </a:cubicBezTo>
                  <a:cubicBezTo>
                    <a:pt x="11964" y="20264"/>
                    <a:pt x="12026" y="20326"/>
                    <a:pt x="12009" y="20264"/>
                  </a:cubicBezTo>
                  <a:cubicBezTo>
                    <a:pt x="11859" y="20141"/>
                    <a:pt x="12009" y="20141"/>
                    <a:pt x="11876" y="20017"/>
                  </a:cubicBezTo>
                  <a:close/>
                  <a:moveTo>
                    <a:pt x="11973" y="19743"/>
                  </a:moveTo>
                  <a:cubicBezTo>
                    <a:pt x="11991" y="19796"/>
                    <a:pt x="12000" y="19840"/>
                    <a:pt x="12017" y="19893"/>
                  </a:cubicBezTo>
                  <a:cubicBezTo>
                    <a:pt x="12017" y="19920"/>
                    <a:pt x="12026" y="19946"/>
                    <a:pt x="12044" y="19973"/>
                  </a:cubicBezTo>
                  <a:cubicBezTo>
                    <a:pt x="12062" y="19999"/>
                    <a:pt x="12079" y="20026"/>
                    <a:pt x="12106" y="20061"/>
                  </a:cubicBezTo>
                  <a:cubicBezTo>
                    <a:pt x="12150" y="20035"/>
                    <a:pt x="12141" y="19964"/>
                    <a:pt x="12106" y="19902"/>
                  </a:cubicBezTo>
                  <a:cubicBezTo>
                    <a:pt x="12079" y="19832"/>
                    <a:pt x="12017" y="19770"/>
                    <a:pt x="11973" y="19743"/>
                  </a:cubicBezTo>
                  <a:close/>
                  <a:moveTo>
                    <a:pt x="11682" y="19381"/>
                  </a:moveTo>
                  <a:cubicBezTo>
                    <a:pt x="11708" y="19478"/>
                    <a:pt x="11744" y="19735"/>
                    <a:pt x="11859" y="19717"/>
                  </a:cubicBezTo>
                  <a:cubicBezTo>
                    <a:pt x="11850" y="19690"/>
                    <a:pt x="11841" y="19655"/>
                    <a:pt x="11823" y="19620"/>
                  </a:cubicBezTo>
                  <a:cubicBezTo>
                    <a:pt x="11814" y="19584"/>
                    <a:pt x="11797" y="19540"/>
                    <a:pt x="11779" y="19505"/>
                  </a:cubicBezTo>
                  <a:cubicBezTo>
                    <a:pt x="11753" y="19425"/>
                    <a:pt x="11726" y="19364"/>
                    <a:pt x="11682" y="19381"/>
                  </a:cubicBezTo>
                  <a:close/>
                  <a:moveTo>
                    <a:pt x="11364" y="19311"/>
                  </a:moveTo>
                  <a:cubicBezTo>
                    <a:pt x="11417" y="19417"/>
                    <a:pt x="11338" y="19558"/>
                    <a:pt x="11426" y="19584"/>
                  </a:cubicBezTo>
                  <a:cubicBezTo>
                    <a:pt x="11444" y="19514"/>
                    <a:pt x="11488" y="19320"/>
                    <a:pt x="11364" y="19311"/>
                  </a:cubicBezTo>
                  <a:close/>
                  <a:moveTo>
                    <a:pt x="11143" y="19390"/>
                  </a:moveTo>
                  <a:cubicBezTo>
                    <a:pt x="11134" y="19452"/>
                    <a:pt x="11179" y="19549"/>
                    <a:pt x="11223" y="19646"/>
                  </a:cubicBezTo>
                  <a:cubicBezTo>
                    <a:pt x="11267" y="19743"/>
                    <a:pt x="11329" y="19849"/>
                    <a:pt x="11373" y="19938"/>
                  </a:cubicBezTo>
                  <a:cubicBezTo>
                    <a:pt x="11488" y="19929"/>
                    <a:pt x="11249" y="19690"/>
                    <a:pt x="11355" y="19673"/>
                  </a:cubicBezTo>
                  <a:cubicBezTo>
                    <a:pt x="11382" y="19735"/>
                    <a:pt x="11435" y="19690"/>
                    <a:pt x="11382" y="19611"/>
                  </a:cubicBezTo>
                  <a:cubicBezTo>
                    <a:pt x="11329" y="19602"/>
                    <a:pt x="11276" y="19717"/>
                    <a:pt x="11240" y="19620"/>
                  </a:cubicBezTo>
                  <a:cubicBezTo>
                    <a:pt x="11276" y="19549"/>
                    <a:pt x="11223" y="19434"/>
                    <a:pt x="11143" y="19390"/>
                  </a:cubicBezTo>
                  <a:close/>
                  <a:moveTo>
                    <a:pt x="10834" y="17677"/>
                  </a:moveTo>
                  <a:cubicBezTo>
                    <a:pt x="10825" y="17571"/>
                    <a:pt x="10870" y="17536"/>
                    <a:pt x="10852" y="17403"/>
                  </a:cubicBezTo>
                  <a:cubicBezTo>
                    <a:pt x="10764" y="17333"/>
                    <a:pt x="10790" y="17677"/>
                    <a:pt x="10834" y="17677"/>
                  </a:cubicBezTo>
                  <a:close/>
                  <a:moveTo>
                    <a:pt x="11620" y="19081"/>
                  </a:moveTo>
                  <a:cubicBezTo>
                    <a:pt x="11602" y="19055"/>
                    <a:pt x="11594" y="19002"/>
                    <a:pt x="11567" y="19010"/>
                  </a:cubicBezTo>
                  <a:cubicBezTo>
                    <a:pt x="11602" y="19178"/>
                    <a:pt x="11682" y="19108"/>
                    <a:pt x="11753" y="19125"/>
                  </a:cubicBezTo>
                  <a:cubicBezTo>
                    <a:pt x="11735" y="19072"/>
                    <a:pt x="11708" y="19028"/>
                    <a:pt x="11691" y="18975"/>
                  </a:cubicBezTo>
                  <a:cubicBezTo>
                    <a:pt x="11611" y="18966"/>
                    <a:pt x="11673" y="19063"/>
                    <a:pt x="11620" y="19081"/>
                  </a:cubicBezTo>
                  <a:close/>
                  <a:moveTo>
                    <a:pt x="11099" y="19099"/>
                  </a:moveTo>
                  <a:cubicBezTo>
                    <a:pt x="11029" y="19108"/>
                    <a:pt x="11037" y="19196"/>
                    <a:pt x="11037" y="19267"/>
                  </a:cubicBezTo>
                  <a:cubicBezTo>
                    <a:pt x="11082" y="19275"/>
                    <a:pt x="11108" y="19320"/>
                    <a:pt x="11161" y="19284"/>
                  </a:cubicBezTo>
                  <a:cubicBezTo>
                    <a:pt x="11134" y="19222"/>
                    <a:pt x="11117" y="19161"/>
                    <a:pt x="11099" y="19099"/>
                  </a:cubicBezTo>
                  <a:close/>
                  <a:moveTo>
                    <a:pt x="11444" y="18384"/>
                  </a:moveTo>
                  <a:cubicBezTo>
                    <a:pt x="11452" y="18604"/>
                    <a:pt x="11541" y="18640"/>
                    <a:pt x="11585" y="18790"/>
                  </a:cubicBezTo>
                  <a:cubicBezTo>
                    <a:pt x="11514" y="18799"/>
                    <a:pt x="11488" y="18684"/>
                    <a:pt x="11444" y="18648"/>
                  </a:cubicBezTo>
                  <a:cubicBezTo>
                    <a:pt x="11408" y="18790"/>
                    <a:pt x="11549" y="18860"/>
                    <a:pt x="11620" y="18905"/>
                  </a:cubicBezTo>
                  <a:cubicBezTo>
                    <a:pt x="11594" y="18684"/>
                    <a:pt x="11505" y="18560"/>
                    <a:pt x="11576" y="18401"/>
                  </a:cubicBezTo>
                  <a:cubicBezTo>
                    <a:pt x="11514" y="18445"/>
                    <a:pt x="11505" y="18357"/>
                    <a:pt x="11444" y="18384"/>
                  </a:cubicBezTo>
                  <a:close/>
                  <a:moveTo>
                    <a:pt x="11073" y="18578"/>
                  </a:moveTo>
                  <a:cubicBezTo>
                    <a:pt x="11020" y="18348"/>
                    <a:pt x="11011" y="18401"/>
                    <a:pt x="11029" y="18507"/>
                  </a:cubicBezTo>
                  <a:cubicBezTo>
                    <a:pt x="11046" y="18604"/>
                    <a:pt x="11090" y="18763"/>
                    <a:pt x="11134" y="18754"/>
                  </a:cubicBezTo>
                  <a:cubicBezTo>
                    <a:pt x="11117" y="18666"/>
                    <a:pt x="11099" y="18657"/>
                    <a:pt x="11073" y="18578"/>
                  </a:cubicBezTo>
                  <a:close/>
                  <a:moveTo>
                    <a:pt x="11011" y="17986"/>
                  </a:moveTo>
                  <a:lnTo>
                    <a:pt x="10878" y="17995"/>
                  </a:lnTo>
                  <a:cubicBezTo>
                    <a:pt x="10843" y="17995"/>
                    <a:pt x="10834" y="17668"/>
                    <a:pt x="10817" y="17818"/>
                  </a:cubicBezTo>
                  <a:cubicBezTo>
                    <a:pt x="10834" y="17995"/>
                    <a:pt x="10843" y="18154"/>
                    <a:pt x="10834" y="18286"/>
                  </a:cubicBezTo>
                  <a:cubicBezTo>
                    <a:pt x="10976" y="18339"/>
                    <a:pt x="10843" y="18039"/>
                    <a:pt x="10976" y="18083"/>
                  </a:cubicBezTo>
                  <a:cubicBezTo>
                    <a:pt x="10976" y="18172"/>
                    <a:pt x="11011" y="18180"/>
                    <a:pt x="11020" y="18260"/>
                  </a:cubicBezTo>
                  <a:cubicBezTo>
                    <a:pt x="10949" y="18251"/>
                    <a:pt x="10905" y="18375"/>
                    <a:pt x="10905" y="18498"/>
                  </a:cubicBezTo>
                  <a:cubicBezTo>
                    <a:pt x="10905" y="18622"/>
                    <a:pt x="10949" y="18754"/>
                    <a:pt x="11037" y="18772"/>
                  </a:cubicBezTo>
                  <a:cubicBezTo>
                    <a:pt x="10993" y="18587"/>
                    <a:pt x="10984" y="18419"/>
                    <a:pt x="10984" y="18357"/>
                  </a:cubicBezTo>
                  <a:cubicBezTo>
                    <a:pt x="11099" y="18251"/>
                    <a:pt x="11073" y="18498"/>
                    <a:pt x="11161" y="18472"/>
                  </a:cubicBezTo>
                  <a:cubicBezTo>
                    <a:pt x="11126" y="18269"/>
                    <a:pt x="11020" y="18233"/>
                    <a:pt x="11011" y="17986"/>
                  </a:cubicBezTo>
                  <a:close/>
                  <a:moveTo>
                    <a:pt x="11346" y="17306"/>
                  </a:moveTo>
                  <a:cubicBezTo>
                    <a:pt x="11373" y="17430"/>
                    <a:pt x="11302" y="17395"/>
                    <a:pt x="11302" y="17483"/>
                  </a:cubicBezTo>
                  <a:cubicBezTo>
                    <a:pt x="11338" y="17580"/>
                    <a:pt x="11364" y="17430"/>
                    <a:pt x="11382" y="17527"/>
                  </a:cubicBezTo>
                  <a:cubicBezTo>
                    <a:pt x="11338" y="17545"/>
                    <a:pt x="11391" y="17580"/>
                    <a:pt x="11391" y="17651"/>
                  </a:cubicBezTo>
                  <a:cubicBezTo>
                    <a:pt x="11302" y="17686"/>
                    <a:pt x="11302" y="17580"/>
                    <a:pt x="11258" y="17660"/>
                  </a:cubicBezTo>
                  <a:cubicBezTo>
                    <a:pt x="11258" y="17721"/>
                    <a:pt x="11258" y="17818"/>
                    <a:pt x="11293" y="17836"/>
                  </a:cubicBezTo>
                  <a:cubicBezTo>
                    <a:pt x="11293" y="17810"/>
                    <a:pt x="11311" y="17783"/>
                    <a:pt x="11320" y="17836"/>
                  </a:cubicBezTo>
                  <a:cubicBezTo>
                    <a:pt x="11373" y="18048"/>
                    <a:pt x="11258" y="18022"/>
                    <a:pt x="11249" y="18145"/>
                  </a:cubicBezTo>
                  <a:cubicBezTo>
                    <a:pt x="11346" y="18119"/>
                    <a:pt x="11399" y="18207"/>
                    <a:pt x="11514" y="18163"/>
                  </a:cubicBezTo>
                  <a:cubicBezTo>
                    <a:pt x="11461" y="17986"/>
                    <a:pt x="11488" y="17951"/>
                    <a:pt x="11505" y="17774"/>
                  </a:cubicBezTo>
                  <a:cubicBezTo>
                    <a:pt x="11470" y="17774"/>
                    <a:pt x="11435" y="17765"/>
                    <a:pt x="11444" y="17695"/>
                  </a:cubicBezTo>
                  <a:cubicBezTo>
                    <a:pt x="11435" y="17562"/>
                    <a:pt x="11523" y="17571"/>
                    <a:pt x="11488" y="17395"/>
                  </a:cubicBezTo>
                  <a:cubicBezTo>
                    <a:pt x="11435" y="17377"/>
                    <a:pt x="11435" y="17271"/>
                    <a:pt x="11346" y="17306"/>
                  </a:cubicBezTo>
                  <a:close/>
                  <a:moveTo>
                    <a:pt x="11187" y="17350"/>
                  </a:moveTo>
                  <a:cubicBezTo>
                    <a:pt x="11134" y="17527"/>
                    <a:pt x="11099" y="17439"/>
                    <a:pt x="11170" y="17571"/>
                  </a:cubicBezTo>
                  <a:cubicBezTo>
                    <a:pt x="11073" y="17527"/>
                    <a:pt x="11099" y="17686"/>
                    <a:pt x="11020" y="17668"/>
                  </a:cubicBezTo>
                  <a:cubicBezTo>
                    <a:pt x="11002" y="17765"/>
                    <a:pt x="11117" y="17836"/>
                    <a:pt x="11099" y="17757"/>
                  </a:cubicBezTo>
                  <a:cubicBezTo>
                    <a:pt x="11073" y="17757"/>
                    <a:pt x="11064" y="17677"/>
                    <a:pt x="11099" y="17668"/>
                  </a:cubicBezTo>
                  <a:lnTo>
                    <a:pt x="11152" y="17668"/>
                  </a:lnTo>
                  <a:cubicBezTo>
                    <a:pt x="11170" y="17757"/>
                    <a:pt x="11143" y="17960"/>
                    <a:pt x="11196" y="17969"/>
                  </a:cubicBezTo>
                  <a:cubicBezTo>
                    <a:pt x="11249" y="17889"/>
                    <a:pt x="11196" y="17765"/>
                    <a:pt x="11179" y="17660"/>
                  </a:cubicBezTo>
                  <a:cubicBezTo>
                    <a:pt x="11267" y="17545"/>
                    <a:pt x="11214" y="17403"/>
                    <a:pt x="11240" y="17218"/>
                  </a:cubicBezTo>
                  <a:cubicBezTo>
                    <a:pt x="11170" y="17192"/>
                    <a:pt x="11214" y="17298"/>
                    <a:pt x="11187" y="17350"/>
                  </a:cubicBezTo>
                  <a:close/>
                  <a:moveTo>
                    <a:pt x="10984" y="16856"/>
                  </a:moveTo>
                  <a:cubicBezTo>
                    <a:pt x="10967" y="16935"/>
                    <a:pt x="10967" y="17041"/>
                    <a:pt x="10923" y="17086"/>
                  </a:cubicBezTo>
                  <a:lnTo>
                    <a:pt x="10931" y="16768"/>
                  </a:lnTo>
                  <a:cubicBezTo>
                    <a:pt x="10896" y="16732"/>
                    <a:pt x="10861" y="16706"/>
                    <a:pt x="10799" y="16715"/>
                  </a:cubicBezTo>
                  <a:cubicBezTo>
                    <a:pt x="10755" y="16988"/>
                    <a:pt x="10878" y="16997"/>
                    <a:pt x="10870" y="17218"/>
                  </a:cubicBezTo>
                  <a:cubicBezTo>
                    <a:pt x="10923" y="17245"/>
                    <a:pt x="10923" y="17139"/>
                    <a:pt x="10949" y="17130"/>
                  </a:cubicBezTo>
                  <a:cubicBezTo>
                    <a:pt x="10949" y="17130"/>
                    <a:pt x="10984" y="17218"/>
                    <a:pt x="11002" y="17218"/>
                  </a:cubicBezTo>
                  <a:cubicBezTo>
                    <a:pt x="10993" y="17218"/>
                    <a:pt x="11029" y="17130"/>
                    <a:pt x="11029" y="17130"/>
                  </a:cubicBezTo>
                  <a:cubicBezTo>
                    <a:pt x="11055" y="17112"/>
                    <a:pt x="11090" y="17218"/>
                    <a:pt x="11082" y="17086"/>
                  </a:cubicBezTo>
                  <a:cubicBezTo>
                    <a:pt x="10949" y="17174"/>
                    <a:pt x="11046" y="16883"/>
                    <a:pt x="10984" y="16856"/>
                  </a:cubicBezTo>
                  <a:close/>
                  <a:moveTo>
                    <a:pt x="11205" y="16468"/>
                  </a:moveTo>
                  <a:cubicBezTo>
                    <a:pt x="11152" y="16547"/>
                    <a:pt x="11179" y="16759"/>
                    <a:pt x="11161" y="16909"/>
                  </a:cubicBezTo>
                  <a:cubicBezTo>
                    <a:pt x="11320" y="16883"/>
                    <a:pt x="11258" y="16600"/>
                    <a:pt x="11205" y="16468"/>
                  </a:cubicBezTo>
                  <a:close/>
                  <a:moveTo>
                    <a:pt x="11082" y="16317"/>
                  </a:moveTo>
                  <a:cubicBezTo>
                    <a:pt x="11090" y="16300"/>
                    <a:pt x="11090" y="16282"/>
                    <a:pt x="11099" y="16247"/>
                  </a:cubicBezTo>
                  <a:cubicBezTo>
                    <a:pt x="11117" y="16194"/>
                    <a:pt x="11161" y="16211"/>
                    <a:pt x="11161" y="16114"/>
                  </a:cubicBezTo>
                  <a:cubicBezTo>
                    <a:pt x="11161" y="16079"/>
                    <a:pt x="11179" y="15947"/>
                    <a:pt x="11108" y="15929"/>
                  </a:cubicBezTo>
                  <a:cubicBezTo>
                    <a:pt x="11090" y="16008"/>
                    <a:pt x="11134" y="16194"/>
                    <a:pt x="11082" y="16194"/>
                  </a:cubicBezTo>
                  <a:cubicBezTo>
                    <a:pt x="11108" y="15991"/>
                    <a:pt x="11020" y="16070"/>
                    <a:pt x="11002" y="16017"/>
                  </a:cubicBezTo>
                  <a:cubicBezTo>
                    <a:pt x="11037" y="15964"/>
                    <a:pt x="11037" y="15858"/>
                    <a:pt x="11037" y="15752"/>
                  </a:cubicBezTo>
                  <a:cubicBezTo>
                    <a:pt x="10914" y="15779"/>
                    <a:pt x="10976" y="16097"/>
                    <a:pt x="10914" y="16238"/>
                  </a:cubicBezTo>
                  <a:cubicBezTo>
                    <a:pt x="10887" y="16229"/>
                    <a:pt x="10887" y="16194"/>
                    <a:pt x="10861" y="16185"/>
                  </a:cubicBezTo>
                  <a:cubicBezTo>
                    <a:pt x="10843" y="16326"/>
                    <a:pt x="10843" y="16273"/>
                    <a:pt x="10861" y="16406"/>
                  </a:cubicBezTo>
                  <a:cubicBezTo>
                    <a:pt x="10958" y="16476"/>
                    <a:pt x="10870" y="16211"/>
                    <a:pt x="10967" y="16282"/>
                  </a:cubicBezTo>
                  <a:lnTo>
                    <a:pt x="10958" y="16503"/>
                  </a:lnTo>
                  <a:cubicBezTo>
                    <a:pt x="11073" y="16556"/>
                    <a:pt x="10976" y="16300"/>
                    <a:pt x="11046" y="16282"/>
                  </a:cubicBezTo>
                  <a:cubicBezTo>
                    <a:pt x="11082" y="16273"/>
                    <a:pt x="11082" y="16300"/>
                    <a:pt x="11082" y="16317"/>
                  </a:cubicBezTo>
                  <a:cubicBezTo>
                    <a:pt x="11073" y="16370"/>
                    <a:pt x="11082" y="16344"/>
                    <a:pt x="11082" y="16317"/>
                  </a:cubicBezTo>
                  <a:close/>
                  <a:moveTo>
                    <a:pt x="11196" y="15629"/>
                  </a:moveTo>
                  <a:cubicBezTo>
                    <a:pt x="11170" y="15858"/>
                    <a:pt x="11240" y="15735"/>
                    <a:pt x="11249" y="15805"/>
                  </a:cubicBezTo>
                  <a:cubicBezTo>
                    <a:pt x="11267" y="15991"/>
                    <a:pt x="11179" y="16194"/>
                    <a:pt x="11205" y="16335"/>
                  </a:cubicBezTo>
                  <a:cubicBezTo>
                    <a:pt x="11214" y="16273"/>
                    <a:pt x="11276" y="16300"/>
                    <a:pt x="11311" y="16300"/>
                  </a:cubicBezTo>
                  <a:cubicBezTo>
                    <a:pt x="11240" y="16088"/>
                    <a:pt x="11311" y="15938"/>
                    <a:pt x="11302" y="15629"/>
                  </a:cubicBezTo>
                  <a:close/>
                  <a:moveTo>
                    <a:pt x="11170" y="14419"/>
                  </a:moveTo>
                  <a:cubicBezTo>
                    <a:pt x="11134" y="14419"/>
                    <a:pt x="11117" y="14446"/>
                    <a:pt x="11099" y="14472"/>
                  </a:cubicBezTo>
                  <a:cubicBezTo>
                    <a:pt x="11108" y="14587"/>
                    <a:pt x="11161" y="14604"/>
                    <a:pt x="11205" y="14640"/>
                  </a:cubicBezTo>
                  <a:cubicBezTo>
                    <a:pt x="11232" y="14578"/>
                    <a:pt x="11214" y="14472"/>
                    <a:pt x="11170" y="14419"/>
                  </a:cubicBezTo>
                  <a:close/>
                  <a:moveTo>
                    <a:pt x="10843" y="13986"/>
                  </a:moveTo>
                  <a:cubicBezTo>
                    <a:pt x="10878" y="14057"/>
                    <a:pt x="10870" y="14234"/>
                    <a:pt x="10923" y="14234"/>
                  </a:cubicBezTo>
                  <a:cubicBezTo>
                    <a:pt x="10958" y="14172"/>
                    <a:pt x="10914" y="13969"/>
                    <a:pt x="10843" y="13986"/>
                  </a:cubicBezTo>
                  <a:close/>
                  <a:moveTo>
                    <a:pt x="10340" y="13192"/>
                  </a:moveTo>
                  <a:cubicBezTo>
                    <a:pt x="10340" y="13289"/>
                    <a:pt x="10366" y="13236"/>
                    <a:pt x="10410" y="13342"/>
                  </a:cubicBezTo>
                  <a:cubicBezTo>
                    <a:pt x="10516" y="13324"/>
                    <a:pt x="10410" y="13112"/>
                    <a:pt x="10340" y="13192"/>
                  </a:cubicBezTo>
                  <a:close/>
                  <a:moveTo>
                    <a:pt x="10552" y="13033"/>
                  </a:moveTo>
                  <a:cubicBezTo>
                    <a:pt x="10587" y="13130"/>
                    <a:pt x="10596" y="13359"/>
                    <a:pt x="10719" y="13439"/>
                  </a:cubicBezTo>
                  <a:cubicBezTo>
                    <a:pt x="10693" y="13333"/>
                    <a:pt x="10631" y="13068"/>
                    <a:pt x="10552" y="13033"/>
                  </a:cubicBezTo>
                  <a:close/>
                  <a:moveTo>
                    <a:pt x="10366" y="12132"/>
                  </a:moveTo>
                  <a:cubicBezTo>
                    <a:pt x="10402" y="12203"/>
                    <a:pt x="10322" y="12212"/>
                    <a:pt x="10437" y="12309"/>
                  </a:cubicBezTo>
                  <a:lnTo>
                    <a:pt x="10499" y="12265"/>
                  </a:lnTo>
                  <a:cubicBezTo>
                    <a:pt x="10455" y="12212"/>
                    <a:pt x="10402" y="12123"/>
                    <a:pt x="10366" y="12132"/>
                  </a:cubicBezTo>
                  <a:close/>
                  <a:moveTo>
                    <a:pt x="10057" y="11911"/>
                  </a:moveTo>
                  <a:cubicBezTo>
                    <a:pt x="10119" y="12053"/>
                    <a:pt x="10252" y="12194"/>
                    <a:pt x="10340" y="12097"/>
                  </a:cubicBezTo>
                  <a:cubicBezTo>
                    <a:pt x="10331" y="12070"/>
                    <a:pt x="10287" y="11911"/>
                    <a:pt x="10225" y="11956"/>
                  </a:cubicBezTo>
                  <a:cubicBezTo>
                    <a:pt x="10243" y="11973"/>
                    <a:pt x="10260" y="12000"/>
                    <a:pt x="10234" y="12000"/>
                  </a:cubicBezTo>
                  <a:cubicBezTo>
                    <a:pt x="10163" y="11876"/>
                    <a:pt x="10110" y="11920"/>
                    <a:pt x="10057" y="11911"/>
                  </a:cubicBezTo>
                  <a:close/>
                  <a:moveTo>
                    <a:pt x="9731" y="11364"/>
                  </a:moveTo>
                  <a:cubicBezTo>
                    <a:pt x="9625" y="11435"/>
                    <a:pt x="9845" y="11505"/>
                    <a:pt x="9907" y="11567"/>
                  </a:cubicBezTo>
                  <a:cubicBezTo>
                    <a:pt x="9987" y="11646"/>
                    <a:pt x="10048" y="11850"/>
                    <a:pt x="10163" y="11832"/>
                  </a:cubicBezTo>
                  <a:cubicBezTo>
                    <a:pt x="10022" y="11673"/>
                    <a:pt x="9863" y="11435"/>
                    <a:pt x="9731" y="11364"/>
                  </a:cubicBezTo>
                  <a:close/>
                  <a:moveTo>
                    <a:pt x="9271" y="11284"/>
                  </a:moveTo>
                  <a:cubicBezTo>
                    <a:pt x="9280" y="11355"/>
                    <a:pt x="9413" y="11514"/>
                    <a:pt x="9466" y="11470"/>
                  </a:cubicBezTo>
                  <a:cubicBezTo>
                    <a:pt x="9404" y="11417"/>
                    <a:pt x="9324" y="11249"/>
                    <a:pt x="9271" y="11284"/>
                  </a:cubicBezTo>
                  <a:close/>
                  <a:moveTo>
                    <a:pt x="11276" y="12997"/>
                  </a:moveTo>
                  <a:cubicBezTo>
                    <a:pt x="11311" y="13077"/>
                    <a:pt x="11311" y="13121"/>
                    <a:pt x="11320" y="13183"/>
                  </a:cubicBezTo>
                  <a:cubicBezTo>
                    <a:pt x="11329" y="13236"/>
                    <a:pt x="11338" y="13298"/>
                    <a:pt x="11382" y="13395"/>
                  </a:cubicBezTo>
                  <a:cubicBezTo>
                    <a:pt x="11514" y="13359"/>
                    <a:pt x="11382" y="13112"/>
                    <a:pt x="11276" y="12997"/>
                  </a:cubicBezTo>
                  <a:close/>
                  <a:moveTo>
                    <a:pt x="11037" y="12494"/>
                  </a:moveTo>
                  <a:cubicBezTo>
                    <a:pt x="11152" y="12627"/>
                    <a:pt x="11073" y="12777"/>
                    <a:pt x="11187" y="12812"/>
                  </a:cubicBezTo>
                  <a:cubicBezTo>
                    <a:pt x="11108" y="12627"/>
                    <a:pt x="11179" y="12680"/>
                    <a:pt x="11276" y="12768"/>
                  </a:cubicBezTo>
                  <a:cubicBezTo>
                    <a:pt x="11196" y="12635"/>
                    <a:pt x="11117" y="12503"/>
                    <a:pt x="11037" y="12494"/>
                  </a:cubicBezTo>
                  <a:close/>
                  <a:moveTo>
                    <a:pt x="10896" y="11867"/>
                  </a:moveTo>
                  <a:cubicBezTo>
                    <a:pt x="10878" y="11947"/>
                    <a:pt x="10772" y="11982"/>
                    <a:pt x="10878" y="12123"/>
                  </a:cubicBezTo>
                  <a:cubicBezTo>
                    <a:pt x="10976" y="12088"/>
                    <a:pt x="10923" y="11964"/>
                    <a:pt x="10896" y="11867"/>
                  </a:cubicBezTo>
                  <a:close/>
                  <a:moveTo>
                    <a:pt x="10702" y="11832"/>
                  </a:moveTo>
                  <a:cubicBezTo>
                    <a:pt x="10834" y="12061"/>
                    <a:pt x="10463" y="11779"/>
                    <a:pt x="10658" y="12035"/>
                  </a:cubicBezTo>
                  <a:cubicBezTo>
                    <a:pt x="10772" y="12053"/>
                    <a:pt x="10817" y="11894"/>
                    <a:pt x="10702" y="11832"/>
                  </a:cubicBezTo>
                  <a:close/>
                  <a:moveTo>
                    <a:pt x="9819" y="10940"/>
                  </a:moveTo>
                  <a:cubicBezTo>
                    <a:pt x="9792" y="10905"/>
                    <a:pt x="9819" y="10878"/>
                    <a:pt x="9854" y="10861"/>
                  </a:cubicBezTo>
                  <a:cubicBezTo>
                    <a:pt x="9801" y="10799"/>
                    <a:pt x="9757" y="10755"/>
                    <a:pt x="9713" y="10737"/>
                  </a:cubicBezTo>
                  <a:cubicBezTo>
                    <a:pt x="9642" y="10763"/>
                    <a:pt x="9757" y="10958"/>
                    <a:pt x="9819" y="10940"/>
                  </a:cubicBezTo>
                  <a:close/>
                  <a:moveTo>
                    <a:pt x="9845" y="10454"/>
                  </a:moveTo>
                  <a:cubicBezTo>
                    <a:pt x="9819" y="10481"/>
                    <a:pt x="9766" y="10507"/>
                    <a:pt x="9792" y="10552"/>
                  </a:cubicBezTo>
                  <a:cubicBezTo>
                    <a:pt x="9828" y="10507"/>
                    <a:pt x="9881" y="10658"/>
                    <a:pt x="9863" y="10675"/>
                  </a:cubicBezTo>
                  <a:cubicBezTo>
                    <a:pt x="9828" y="10693"/>
                    <a:pt x="9775" y="10605"/>
                    <a:pt x="9748" y="10658"/>
                  </a:cubicBezTo>
                  <a:cubicBezTo>
                    <a:pt x="9872" y="10808"/>
                    <a:pt x="10093" y="10975"/>
                    <a:pt x="10207" y="11143"/>
                  </a:cubicBezTo>
                  <a:cubicBezTo>
                    <a:pt x="10269" y="11240"/>
                    <a:pt x="10234" y="11329"/>
                    <a:pt x="10304" y="11417"/>
                  </a:cubicBezTo>
                  <a:cubicBezTo>
                    <a:pt x="10207" y="11311"/>
                    <a:pt x="9978" y="11170"/>
                    <a:pt x="9995" y="11258"/>
                  </a:cubicBezTo>
                  <a:cubicBezTo>
                    <a:pt x="10119" y="11276"/>
                    <a:pt x="10322" y="11514"/>
                    <a:pt x="10410" y="11514"/>
                  </a:cubicBezTo>
                  <a:cubicBezTo>
                    <a:pt x="10402" y="11514"/>
                    <a:pt x="10331" y="11382"/>
                    <a:pt x="10393" y="11408"/>
                  </a:cubicBezTo>
                  <a:cubicBezTo>
                    <a:pt x="10437" y="11479"/>
                    <a:pt x="10578" y="11505"/>
                    <a:pt x="10543" y="11585"/>
                  </a:cubicBezTo>
                  <a:cubicBezTo>
                    <a:pt x="10508" y="11549"/>
                    <a:pt x="10463" y="11479"/>
                    <a:pt x="10437" y="11496"/>
                  </a:cubicBezTo>
                  <a:cubicBezTo>
                    <a:pt x="10455" y="11567"/>
                    <a:pt x="10534" y="11664"/>
                    <a:pt x="10516" y="11726"/>
                  </a:cubicBezTo>
                  <a:cubicBezTo>
                    <a:pt x="10455" y="11708"/>
                    <a:pt x="10437" y="11726"/>
                    <a:pt x="10490" y="11814"/>
                  </a:cubicBezTo>
                  <a:cubicBezTo>
                    <a:pt x="10525" y="11735"/>
                    <a:pt x="10614" y="11920"/>
                    <a:pt x="10649" y="11805"/>
                  </a:cubicBezTo>
                  <a:cubicBezTo>
                    <a:pt x="10578" y="11717"/>
                    <a:pt x="10516" y="11717"/>
                    <a:pt x="10552" y="11638"/>
                  </a:cubicBezTo>
                  <a:cubicBezTo>
                    <a:pt x="10649" y="11629"/>
                    <a:pt x="10737" y="11620"/>
                    <a:pt x="10834" y="11611"/>
                  </a:cubicBezTo>
                  <a:lnTo>
                    <a:pt x="10711" y="11461"/>
                  </a:lnTo>
                  <a:cubicBezTo>
                    <a:pt x="10622" y="11452"/>
                    <a:pt x="10764" y="11655"/>
                    <a:pt x="10658" y="11558"/>
                  </a:cubicBezTo>
                  <a:cubicBezTo>
                    <a:pt x="10631" y="11523"/>
                    <a:pt x="10525" y="11399"/>
                    <a:pt x="10561" y="11399"/>
                  </a:cubicBezTo>
                  <a:cubicBezTo>
                    <a:pt x="10552" y="11399"/>
                    <a:pt x="10658" y="11488"/>
                    <a:pt x="10640" y="11452"/>
                  </a:cubicBezTo>
                  <a:cubicBezTo>
                    <a:pt x="10578" y="11329"/>
                    <a:pt x="10463" y="11240"/>
                    <a:pt x="10366" y="11126"/>
                  </a:cubicBezTo>
                  <a:cubicBezTo>
                    <a:pt x="10304" y="11055"/>
                    <a:pt x="10252" y="10887"/>
                    <a:pt x="10163" y="10940"/>
                  </a:cubicBezTo>
                  <a:cubicBezTo>
                    <a:pt x="10313" y="11099"/>
                    <a:pt x="10278" y="11205"/>
                    <a:pt x="10384" y="11355"/>
                  </a:cubicBezTo>
                  <a:cubicBezTo>
                    <a:pt x="10234" y="11302"/>
                    <a:pt x="10252" y="11117"/>
                    <a:pt x="10207" y="11020"/>
                  </a:cubicBezTo>
                  <a:cubicBezTo>
                    <a:pt x="10137" y="10958"/>
                    <a:pt x="9934" y="10816"/>
                    <a:pt x="9942" y="10719"/>
                  </a:cubicBezTo>
                  <a:cubicBezTo>
                    <a:pt x="9995" y="10666"/>
                    <a:pt x="10110" y="10958"/>
                    <a:pt x="10146" y="10834"/>
                  </a:cubicBezTo>
                  <a:cubicBezTo>
                    <a:pt x="9978" y="10711"/>
                    <a:pt x="9987" y="10622"/>
                    <a:pt x="9845" y="10454"/>
                  </a:cubicBezTo>
                  <a:close/>
                  <a:moveTo>
                    <a:pt x="8821" y="10216"/>
                  </a:moveTo>
                  <a:cubicBezTo>
                    <a:pt x="8777" y="10278"/>
                    <a:pt x="8759" y="10472"/>
                    <a:pt x="8927" y="10534"/>
                  </a:cubicBezTo>
                  <a:cubicBezTo>
                    <a:pt x="8901" y="10490"/>
                    <a:pt x="8901" y="10463"/>
                    <a:pt x="8909" y="10428"/>
                  </a:cubicBezTo>
                  <a:cubicBezTo>
                    <a:pt x="8971" y="10446"/>
                    <a:pt x="9059" y="10560"/>
                    <a:pt x="9139" y="10649"/>
                  </a:cubicBezTo>
                  <a:cubicBezTo>
                    <a:pt x="9042" y="10658"/>
                    <a:pt x="9130" y="10737"/>
                    <a:pt x="9112" y="10781"/>
                  </a:cubicBezTo>
                  <a:cubicBezTo>
                    <a:pt x="9201" y="10914"/>
                    <a:pt x="9254" y="10887"/>
                    <a:pt x="9342" y="11002"/>
                  </a:cubicBezTo>
                  <a:cubicBezTo>
                    <a:pt x="9386" y="10922"/>
                    <a:pt x="9360" y="10940"/>
                    <a:pt x="9439" y="10914"/>
                  </a:cubicBezTo>
                  <a:cubicBezTo>
                    <a:pt x="9236" y="10675"/>
                    <a:pt x="9024" y="10446"/>
                    <a:pt x="8821" y="10216"/>
                  </a:cubicBezTo>
                  <a:close/>
                  <a:moveTo>
                    <a:pt x="7876" y="9368"/>
                  </a:moveTo>
                  <a:cubicBezTo>
                    <a:pt x="7982" y="9492"/>
                    <a:pt x="8079" y="9571"/>
                    <a:pt x="8177" y="9642"/>
                  </a:cubicBezTo>
                  <a:cubicBezTo>
                    <a:pt x="8141" y="9695"/>
                    <a:pt x="8062" y="9563"/>
                    <a:pt x="8026" y="9598"/>
                  </a:cubicBezTo>
                  <a:cubicBezTo>
                    <a:pt x="8044" y="9624"/>
                    <a:pt x="8088" y="9660"/>
                    <a:pt x="8071" y="9677"/>
                  </a:cubicBezTo>
                  <a:lnTo>
                    <a:pt x="8132" y="9748"/>
                  </a:lnTo>
                  <a:cubicBezTo>
                    <a:pt x="8159" y="9722"/>
                    <a:pt x="8185" y="9669"/>
                    <a:pt x="8238" y="9704"/>
                  </a:cubicBezTo>
                  <a:cubicBezTo>
                    <a:pt x="8194" y="9828"/>
                    <a:pt x="8397" y="9872"/>
                    <a:pt x="8486" y="9969"/>
                  </a:cubicBezTo>
                  <a:lnTo>
                    <a:pt x="8424" y="10022"/>
                  </a:lnTo>
                  <a:cubicBezTo>
                    <a:pt x="8618" y="10101"/>
                    <a:pt x="8671" y="10428"/>
                    <a:pt x="8777" y="10366"/>
                  </a:cubicBezTo>
                  <a:cubicBezTo>
                    <a:pt x="8636" y="10243"/>
                    <a:pt x="8600" y="10084"/>
                    <a:pt x="8724" y="10110"/>
                  </a:cubicBezTo>
                  <a:cubicBezTo>
                    <a:pt x="8609" y="9986"/>
                    <a:pt x="8486" y="9881"/>
                    <a:pt x="8397" y="9872"/>
                  </a:cubicBezTo>
                  <a:cubicBezTo>
                    <a:pt x="8221" y="9713"/>
                    <a:pt x="8062" y="9298"/>
                    <a:pt x="7876" y="9368"/>
                  </a:cubicBezTo>
                  <a:close/>
                  <a:moveTo>
                    <a:pt x="7709" y="8150"/>
                  </a:moveTo>
                  <a:cubicBezTo>
                    <a:pt x="7841" y="8221"/>
                    <a:pt x="7823" y="8291"/>
                    <a:pt x="7920" y="8274"/>
                  </a:cubicBezTo>
                  <a:cubicBezTo>
                    <a:pt x="7867" y="8176"/>
                    <a:pt x="7859" y="8221"/>
                    <a:pt x="7762" y="8097"/>
                  </a:cubicBezTo>
                  <a:close/>
                  <a:moveTo>
                    <a:pt x="7161" y="8335"/>
                  </a:moveTo>
                  <a:cubicBezTo>
                    <a:pt x="7179" y="8397"/>
                    <a:pt x="7258" y="8468"/>
                    <a:pt x="7347" y="8538"/>
                  </a:cubicBezTo>
                  <a:cubicBezTo>
                    <a:pt x="7452" y="8521"/>
                    <a:pt x="7188" y="8309"/>
                    <a:pt x="7161" y="8335"/>
                  </a:cubicBezTo>
                  <a:close/>
                  <a:moveTo>
                    <a:pt x="6967" y="8485"/>
                  </a:moveTo>
                  <a:cubicBezTo>
                    <a:pt x="7205" y="8671"/>
                    <a:pt x="6870" y="8530"/>
                    <a:pt x="6940" y="8644"/>
                  </a:cubicBezTo>
                  <a:cubicBezTo>
                    <a:pt x="7090" y="8786"/>
                    <a:pt x="7205" y="8856"/>
                    <a:pt x="7329" y="8953"/>
                  </a:cubicBezTo>
                  <a:cubicBezTo>
                    <a:pt x="7435" y="9006"/>
                    <a:pt x="7329" y="8839"/>
                    <a:pt x="7435" y="8909"/>
                  </a:cubicBezTo>
                  <a:cubicBezTo>
                    <a:pt x="7479" y="9024"/>
                    <a:pt x="7505" y="9130"/>
                    <a:pt x="7603" y="9254"/>
                  </a:cubicBezTo>
                  <a:cubicBezTo>
                    <a:pt x="7682" y="9280"/>
                    <a:pt x="7753" y="9280"/>
                    <a:pt x="7814" y="9236"/>
                  </a:cubicBezTo>
                  <a:cubicBezTo>
                    <a:pt x="7700" y="9121"/>
                    <a:pt x="7558" y="8980"/>
                    <a:pt x="7647" y="9148"/>
                  </a:cubicBezTo>
                  <a:cubicBezTo>
                    <a:pt x="7550" y="9024"/>
                    <a:pt x="7523" y="8927"/>
                    <a:pt x="7408" y="8812"/>
                  </a:cubicBezTo>
                  <a:cubicBezTo>
                    <a:pt x="7249" y="8830"/>
                    <a:pt x="7126" y="8521"/>
                    <a:pt x="6967" y="8485"/>
                  </a:cubicBezTo>
                  <a:close/>
                  <a:moveTo>
                    <a:pt x="6843" y="8556"/>
                  </a:moveTo>
                  <a:cubicBezTo>
                    <a:pt x="6808" y="8521"/>
                    <a:pt x="6843" y="8521"/>
                    <a:pt x="6879" y="8521"/>
                  </a:cubicBezTo>
                  <a:cubicBezTo>
                    <a:pt x="6781" y="8441"/>
                    <a:pt x="6861" y="8388"/>
                    <a:pt x="6755" y="8309"/>
                  </a:cubicBezTo>
                  <a:cubicBezTo>
                    <a:pt x="6667" y="8282"/>
                    <a:pt x="6720" y="8547"/>
                    <a:pt x="6843" y="8556"/>
                  </a:cubicBezTo>
                  <a:close/>
                  <a:moveTo>
                    <a:pt x="11938" y="3046"/>
                  </a:moveTo>
                  <a:cubicBezTo>
                    <a:pt x="11991" y="3046"/>
                    <a:pt x="12070" y="3055"/>
                    <a:pt x="12079" y="3020"/>
                  </a:cubicBezTo>
                  <a:cubicBezTo>
                    <a:pt x="11912" y="3002"/>
                    <a:pt x="12203" y="2896"/>
                    <a:pt x="11991" y="2914"/>
                  </a:cubicBezTo>
                  <a:cubicBezTo>
                    <a:pt x="11938" y="2940"/>
                    <a:pt x="11973" y="2967"/>
                    <a:pt x="11938" y="3046"/>
                  </a:cubicBezTo>
                  <a:close/>
                  <a:moveTo>
                    <a:pt x="9748" y="2349"/>
                  </a:moveTo>
                  <a:cubicBezTo>
                    <a:pt x="9942" y="2358"/>
                    <a:pt x="10048" y="2393"/>
                    <a:pt x="10190" y="2331"/>
                  </a:cubicBezTo>
                  <a:cubicBezTo>
                    <a:pt x="10146" y="2313"/>
                    <a:pt x="9845" y="2313"/>
                    <a:pt x="9748" y="2349"/>
                  </a:cubicBezTo>
                  <a:close/>
                  <a:moveTo>
                    <a:pt x="7638" y="3002"/>
                  </a:moveTo>
                  <a:cubicBezTo>
                    <a:pt x="7779" y="2993"/>
                    <a:pt x="7806" y="3037"/>
                    <a:pt x="7903" y="3037"/>
                  </a:cubicBezTo>
                  <a:cubicBezTo>
                    <a:pt x="7912" y="2958"/>
                    <a:pt x="7647" y="2923"/>
                    <a:pt x="7638" y="3002"/>
                  </a:cubicBezTo>
                  <a:close/>
                  <a:moveTo>
                    <a:pt x="6976" y="3020"/>
                  </a:moveTo>
                  <a:cubicBezTo>
                    <a:pt x="7099" y="2958"/>
                    <a:pt x="7223" y="3073"/>
                    <a:pt x="7329" y="3002"/>
                  </a:cubicBezTo>
                  <a:cubicBezTo>
                    <a:pt x="7285" y="2976"/>
                    <a:pt x="6949" y="2923"/>
                    <a:pt x="6976" y="3020"/>
                  </a:cubicBezTo>
                  <a:close/>
                  <a:moveTo>
                    <a:pt x="3700" y="2958"/>
                  </a:moveTo>
                  <a:cubicBezTo>
                    <a:pt x="3691" y="2923"/>
                    <a:pt x="3647" y="2861"/>
                    <a:pt x="3647" y="2826"/>
                  </a:cubicBezTo>
                  <a:lnTo>
                    <a:pt x="3559" y="2826"/>
                  </a:lnTo>
                  <a:cubicBezTo>
                    <a:pt x="3603" y="2887"/>
                    <a:pt x="3656" y="2949"/>
                    <a:pt x="3700" y="2958"/>
                  </a:cubicBezTo>
                  <a:close/>
                  <a:moveTo>
                    <a:pt x="2402" y="2887"/>
                  </a:moveTo>
                  <a:cubicBezTo>
                    <a:pt x="2393" y="2773"/>
                    <a:pt x="2561" y="2923"/>
                    <a:pt x="2517" y="2755"/>
                  </a:cubicBezTo>
                  <a:cubicBezTo>
                    <a:pt x="2411" y="2667"/>
                    <a:pt x="2411" y="2799"/>
                    <a:pt x="2340" y="2675"/>
                  </a:cubicBezTo>
                  <a:cubicBezTo>
                    <a:pt x="2322" y="2755"/>
                    <a:pt x="2349" y="2834"/>
                    <a:pt x="2402" y="2887"/>
                  </a:cubicBezTo>
                  <a:close/>
                  <a:moveTo>
                    <a:pt x="3294" y="3603"/>
                  </a:moveTo>
                  <a:cubicBezTo>
                    <a:pt x="3249" y="3532"/>
                    <a:pt x="3338" y="3576"/>
                    <a:pt x="3355" y="3558"/>
                  </a:cubicBezTo>
                  <a:cubicBezTo>
                    <a:pt x="3249" y="3523"/>
                    <a:pt x="3241" y="3550"/>
                    <a:pt x="3188" y="3550"/>
                  </a:cubicBezTo>
                  <a:cubicBezTo>
                    <a:pt x="3126" y="3532"/>
                    <a:pt x="3135" y="3488"/>
                    <a:pt x="3046" y="3470"/>
                  </a:cubicBezTo>
                  <a:cubicBezTo>
                    <a:pt x="3055" y="3585"/>
                    <a:pt x="3144" y="3541"/>
                    <a:pt x="3294" y="3603"/>
                  </a:cubicBezTo>
                  <a:close/>
                  <a:moveTo>
                    <a:pt x="3656" y="4530"/>
                  </a:moveTo>
                  <a:cubicBezTo>
                    <a:pt x="3620" y="4486"/>
                    <a:pt x="3611" y="4468"/>
                    <a:pt x="3594" y="4459"/>
                  </a:cubicBezTo>
                  <a:cubicBezTo>
                    <a:pt x="3576" y="4450"/>
                    <a:pt x="3550" y="4441"/>
                    <a:pt x="3532" y="4450"/>
                  </a:cubicBezTo>
                  <a:cubicBezTo>
                    <a:pt x="3559" y="4477"/>
                    <a:pt x="3559" y="4503"/>
                    <a:pt x="3567" y="4530"/>
                  </a:cubicBezTo>
                  <a:cubicBezTo>
                    <a:pt x="3585" y="4556"/>
                    <a:pt x="3611" y="4574"/>
                    <a:pt x="3656" y="4530"/>
                  </a:cubicBezTo>
                  <a:close/>
                  <a:moveTo>
                    <a:pt x="3938" y="5625"/>
                  </a:moveTo>
                  <a:cubicBezTo>
                    <a:pt x="3894" y="5572"/>
                    <a:pt x="3841" y="5527"/>
                    <a:pt x="3797" y="5474"/>
                  </a:cubicBezTo>
                  <a:cubicBezTo>
                    <a:pt x="3691" y="5527"/>
                    <a:pt x="3894" y="5722"/>
                    <a:pt x="3938" y="5625"/>
                  </a:cubicBezTo>
                  <a:close/>
                  <a:moveTo>
                    <a:pt x="4450" y="5554"/>
                  </a:moveTo>
                  <a:cubicBezTo>
                    <a:pt x="4371" y="5483"/>
                    <a:pt x="4291" y="5386"/>
                    <a:pt x="4238" y="5430"/>
                  </a:cubicBezTo>
                  <a:cubicBezTo>
                    <a:pt x="4309" y="5474"/>
                    <a:pt x="4415" y="5651"/>
                    <a:pt x="4450" y="5554"/>
                  </a:cubicBezTo>
                  <a:close/>
                  <a:moveTo>
                    <a:pt x="4901" y="6040"/>
                  </a:moveTo>
                  <a:cubicBezTo>
                    <a:pt x="4804" y="5934"/>
                    <a:pt x="4600" y="5863"/>
                    <a:pt x="4645" y="5960"/>
                  </a:cubicBezTo>
                  <a:cubicBezTo>
                    <a:pt x="4671" y="5942"/>
                    <a:pt x="4856" y="6207"/>
                    <a:pt x="4901" y="6040"/>
                  </a:cubicBezTo>
                  <a:close/>
                  <a:moveTo>
                    <a:pt x="5430" y="6958"/>
                  </a:moveTo>
                  <a:cubicBezTo>
                    <a:pt x="5457" y="6878"/>
                    <a:pt x="5395" y="6781"/>
                    <a:pt x="5254" y="6684"/>
                  </a:cubicBezTo>
                  <a:cubicBezTo>
                    <a:pt x="5113" y="6755"/>
                    <a:pt x="5307" y="6861"/>
                    <a:pt x="5430" y="6958"/>
                  </a:cubicBezTo>
                  <a:close/>
                  <a:moveTo>
                    <a:pt x="6437" y="7046"/>
                  </a:moveTo>
                  <a:cubicBezTo>
                    <a:pt x="6366" y="6905"/>
                    <a:pt x="6199" y="6870"/>
                    <a:pt x="6128" y="6719"/>
                  </a:cubicBezTo>
                  <a:cubicBezTo>
                    <a:pt x="6057" y="6755"/>
                    <a:pt x="6163" y="6781"/>
                    <a:pt x="6199" y="6834"/>
                  </a:cubicBezTo>
                  <a:cubicBezTo>
                    <a:pt x="6260" y="6931"/>
                    <a:pt x="6331" y="7099"/>
                    <a:pt x="6437" y="7046"/>
                  </a:cubicBezTo>
                  <a:close/>
                  <a:moveTo>
                    <a:pt x="6525" y="8088"/>
                  </a:moveTo>
                  <a:cubicBezTo>
                    <a:pt x="6366" y="7982"/>
                    <a:pt x="6234" y="7964"/>
                    <a:pt x="6110" y="7964"/>
                  </a:cubicBezTo>
                  <a:cubicBezTo>
                    <a:pt x="6216" y="8035"/>
                    <a:pt x="6305" y="8212"/>
                    <a:pt x="6428" y="8212"/>
                  </a:cubicBezTo>
                  <a:cubicBezTo>
                    <a:pt x="6358" y="8141"/>
                    <a:pt x="6490" y="8088"/>
                    <a:pt x="6525" y="8088"/>
                  </a:cubicBezTo>
                  <a:close/>
                  <a:moveTo>
                    <a:pt x="5572" y="7488"/>
                  </a:moveTo>
                  <a:cubicBezTo>
                    <a:pt x="5483" y="7558"/>
                    <a:pt x="5748" y="7664"/>
                    <a:pt x="5828" y="7744"/>
                  </a:cubicBezTo>
                  <a:cubicBezTo>
                    <a:pt x="5881" y="7779"/>
                    <a:pt x="5916" y="7770"/>
                    <a:pt x="5987" y="7832"/>
                  </a:cubicBezTo>
                  <a:cubicBezTo>
                    <a:pt x="5916" y="7876"/>
                    <a:pt x="5934" y="7920"/>
                    <a:pt x="6040" y="7982"/>
                  </a:cubicBezTo>
                  <a:cubicBezTo>
                    <a:pt x="6119" y="7938"/>
                    <a:pt x="5978" y="7867"/>
                    <a:pt x="6049" y="7823"/>
                  </a:cubicBezTo>
                  <a:cubicBezTo>
                    <a:pt x="6172" y="7947"/>
                    <a:pt x="6234" y="7903"/>
                    <a:pt x="6313" y="7920"/>
                  </a:cubicBezTo>
                  <a:cubicBezTo>
                    <a:pt x="6084" y="7779"/>
                    <a:pt x="5739" y="7664"/>
                    <a:pt x="5572" y="7488"/>
                  </a:cubicBezTo>
                  <a:close/>
                  <a:moveTo>
                    <a:pt x="3788" y="6022"/>
                  </a:moveTo>
                  <a:cubicBezTo>
                    <a:pt x="3806" y="6048"/>
                    <a:pt x="3806" y="6075"/>
                    <a:pt x="3779" y="6093"/>
                  </a:cubicBezTo>
                  <a:cubicBezTo>
                    <a:pt x="3894" y="6163"/>
                    <a:pt x="3859" y="6128"/>
                    <a:pt x="3938" y="6234"/>
                  </a:cubicBezTo>
                  <a:cubicBezTo>
                    <a:pt x="4026" y="6199"/>
                    <a:pt x="3779" y="5995"/>
                    <a:pt x="3788" y="6022"/>
                  </a:cubicBezTo>
                  <a:close/>
                  <a:moveTo>
                    <a:pt x="3179" y="5483"/>
                  </a:moveTo>
                  <a:cubicBezTo>
                    <a:pt x="3241" y="5563"/>
                    <a:pt x="3294" y="5598"/>
                    <a:pt x="3329" y="5572"/>
                  </a:cubicBezTo>
                  <a:cubicBezTo>
                    <a:pt x="3302" y="5527"/>
                    <a:pt x="3302" y="5483"/>
                    <a:pt x="3241" y="5430"/>
                  </a:cubicBezTo>
                  <a:close/>
                  <a:moveTo>
                    <a:pt x="3002" y="5245"/>
                  </a:moveTo>
                  <a:cubicBezTo>
                    <a:pt x="2976" y="5324"/>
                    <a:pt x="2914" y="5404"/>
                    <a:pt x="3046" y="5536"/>
                  </a:cubicBezTo>
                  <a:cubicBezTo>
                    <a:pt x="3152" y="5510"/>
                    <a:pt x="3055" y="5466"/>
                    <a:pt x="3073" y="5404"/>
                  </a:cubicBezTo>
                  <a:cubicBezTo>
                    <a:pt x="3073" y="5413"/>
                    <a:pt x="3144" y="5430"/>
                    <a:pt x="3117" y="5369"/>
                  </a:cubicBezTo>
                  <a:close/>
                  <a:moveTo>
                    <a:pt x="1740" y="2923"/>
                  </a:moveTo>
                  <a:cubicBezTo>
                    <a:pt x="1748" y="3029"/>
                    <a:pt x="1775" y="3126"/>
                    <a:pt x="1846" y="3179"/>
                  </a:cubicBezTo>
                  <a:cubicBezTo>
                    <a:pt x="1819" y="3064"/>
                    <a:pt x="1899" y="3082"/>
                    <a:pt x="1872" y="2976"/>
                  </a:cubicBezTo>
                  <a:close/>
                  <a:moveTo>
                    <a:pt x="17024" y="2384"/>
                  </a:moveTo>
                  <a:cubicBezTo>
                    <a:pt x="17033" y="2437"/>
                    <a:pt x="16918" y="2455"/>
                    <a:pt x="16794" y="2490"/>
                  </a:cubicBezTo>
                  <a:cubicBezTo>
                    <a:pt x="16883" y="2490"/>
                    <a:pt x="16847" y="2561"/>
                    <a:pt x="16971" y="2543"/>
                  </a:cubicBezTo>
                  <a:cubicBezTo>
                    <a:pt x="16997" y="2508"/>
                    <a:pt x="17201" y="2384"/>
                    <a:pt x="17024" y="2384"/>
                  </a:cubicBezTo>
                  <a:close/>
                  <a:moveTo>
                    <a:pt x="17995" y="2349"/>
                  </a:moveTo>
                  <a:cubicBezTo>
                    <a:pt x="17960" y="2340"/>
                    <a:pt x="17951" y="2322"/>
                    <a:pt x="17951" y="2296"/>
                  </a:cubicBezTo>
                  <a:cubicBezTo>
                    <a:pt x="17810" y="2278"/>
                    <a:pt x="17810" y="2349"/>
                    <a:pt x="17730" y="2375"/>
                  </a:cubicBezTo>
                  <a:cubicBezTo>
                    <a:pt x="17810" y="2358"/>
                    <a:pt x="17986" y="2411"/>
                    <a:pt x="17995" y="2349"/>
                  </a:cubicBezTo>
                  <a:close/>
                  <a:moveTo>
                    <a:pt x="27523" y="13925"/>
                  </a:moveTo>
                  <a:cubicBezTo>
                    <a:pt x="27505" y="13810"/>
                    <a:pt x="27637" y="13739"/>
                    <a:pt x="27549" y="13660"/>
                  </a:cubicBezTo>
                  <a:cubicBezTo>
                    <a:pt x="27531" y="13704"/>
                    <a:pt x="27443" y="13854"/>
                    <a:pt x="27523" y="13925"/>
                  </a:cubicBezTo>
                  <a:close/>
                  <a:moveTo>
                    <a:pt x="27328" y="14578"/>
                  </a:moveTo>
                  <a:cubicBezTo>
                    <a:pt x="27328" y="14498"/>
                    <a:pt x="27355" y="14481"/>
                    <a:pt x="27408" y="14498"/>
                  </a:cubicBezTo>
                  <a:cubicBezTo>
                    <a:pt x="27425" y="14357"/>
                    <a:pt x="27364" y="14340"/>
                    <a:pt x="27390" y="14181"/>
                  </a:cubicBezTo>
                  <a:cubicBezTo>
                    <a:pt x="27337" y="14172"/>
                    <a:pt x="27267" y="14393"/>
                    <a:pt x="27275" y="14446"/>
                  </a:cubicBezTo>
                  <a:cubicBezTo>
                    <a:pt x="27284" y="14463"/>
                    <a:pt x="27346" y="14446"/>
                    <a:pt x="27328" y="14490"/>
                  </a:cubicBezTo>
                  <a:cubicBezTo>
                    <a:pt x="27293" y="14490"/>
                    <a:pt x="27240" y="14613"/>
                    <a:pt x="27328" y="14578"/>
                  </a:cubicBezTo>
                  <a:close/>
                  <a:moveTo>
                    <a:pt x="27487" y="15337"/>
                  </a:moveTo>
                  <a:cubicBezTo>
                    <a:pt x="27549" y="15364"/>
                    <a:pt x="27593" y="15108"/>
                    <a:pt x="27540" y="15072"/>
                  </a:cubicBezTo>
                  <a:cubicBezTo>
                    <a:pt x="27514" y="15161"/>
                    <a:pt x="27496" y="15240"/>
                    <a:pt x="27487" y="15337"/>
                  </a:cubicBezTo>
                  <a:close/>
                  <a:moveTo>
                    <a:pt x="27637" y="28423"/>
                  </a:moveTo>
                  <a:cubicBezTo>
                    <a:pt x="27611" y="28591"/>
                    <a:pt x="27761" y="28600"/>
                    <a:pt x="27743" y="28423"/>
                  </a:cubicBezTo>
                  <a:close/>
                  <a:moveTo>
                    <a:pt x="27593" y="27222"/>
                  </a:moveTo>
                  <a:cubicBezTo>
                    <a:pt x="27514" y="27222"/>
                    <a:pt x="27514" y="27355"/>
                    <a:pt x="27514" y="27487"/>
                  </a:cubicBezTo>
                  <a:cubicBezTo>
                    <a:pt x="27602" y="27514"/>
                    <a:pt x="27593" y="27363"/>
                    <a:pt x="27593" y="27222"/>
                  </a:cubicBezTo>
                  <a:close/>
                  <a:moveTo>
                    <a:pt x="29606" y="26745"/>
                  </a:moveTo>
                  <a:cubicBezTo>
                    <a:pt x="29562" y="26807"/>
                    <a:pt x="29439" y="26728"/>
                    <a:pt x="29447" y="26878"/>
                  </a:cubicBezTo>
                  <a:cubicBezTo>
                    <a:pt x="29483" y="26913"/>
                    <a:pt x="29518" y="26931"/>
                    <a:pt x="29580" y="26922"/>
                  </a:cubicBezTo>
                  <a:cubicBezTo>
                    <a:pt x="29571" y="26842"/>
                    <a:pt x="29615" y="26825"/>
                    <a:pt x="29606" y="26745"/>
                  </a:cubicBezTo>
                  <a:close/>
                  <a:moveTo>
                    <a:pt x="29668" y="25597"/>
                  </a:moveTo>
                  <a:cubicBezTo>
                    <a:pt x="29615" y="25580"/>
                    <a:pt x="29615" y="25650"/>
                    <a:pt x="29589" y="25677"/>
                  </a:cubicBezTo>
                  <a:cubicBezTo>
                    <a:pt x="29527" y="25650"/>
                    <a:pt x="29456" y="25589"/>
                    <a:pt x="29456" y="25765"/>
                  </a:cubicBezTo>
                  <a:cubicBezTo>
                    <a:pt x="29492" y="25765"/>
                    <a:pt x="29509" y="25748"/>
                    <a:pt x="29536" y="25721"/>
                  </a:cubicBezTo>
                  <a:cubicBezTo>
                    <a:pt x="29527" y="25818"/>
                    <a:pt x="29553" y="25862"/>
                    <a:pt x="29615" y="25862"/>
                  </a:cubicBezTo>
                  <a:cubicBezTo>
                    <a:pt x="29598" y="25703"/>
                    <a:pt x="29642" y="25677"/>
                    <a:pt x="29668" y="25597"/>
                  </a:cubicBezTo>
                  <a:close/>
                  <a:moveTo>
                    <a:pt x="27205" y="25394"/>
                  </a:moveTo>
                  <a:cubicBezTo>
                    <a:pt x="27231" y="25518"/>
                    <a:pt x="27152" y="25809"/>
                    <a:pt x="27258" y="25801"/>
                  </a:cubicBezTo>
                  <a:cubicBezTo>
                    <a:pt x="27337" y="25765"/>
                    <a:pt x="27196" y="25730"/>
                    <a:pt x="27231" y="25624"/>
                  </a:cubicBezTo>
                  <a:cubicBezTo>
                    <a:pt x="27267" y="25615"/>
                    <a:pt x="27293" y="25606"/>
                    <a:pt x="27284" y="25536"/>
                  </a:cubicBezTo>
                  <a:cubicBezTo>
                    <a:pt x="27187" y="25597"/>
                    <a:pt x="27267" y="25386"/>
                    <a:pt x="27205" y="25394"/>
                  </a:cubicBezTo>
                  <a:close/>
                  <a:moveTo>
                    <a:pt x="29456" y="25191"/>
                  </a:moveTo>
                  <a:cubicBezTo>
                    <a:pt x="29465" y="25297"/>
                    <a:pt x="29518" y="25474"/>
                    <a:pt x="29589" y="25412"/>
                  </a:cubicBezTo>
                  <a:cubicBezTo>
                    <a:pt x="29580" y="25244"/>
                    <a:pt x="29430" y="25156"/>
                    <a:pt x="29518" y="24971"/>
                  </a:cubicBezTo>
                  <a:cubicBezTo>
                    <a:pt x="29439" y="24926"/>
                    <a:pt x="29456" y="25112"/>
                    <a:pt x="29456" y="25191"/>
                  </a:cubicBezTo>
                  <a:close/>
                  <a:moveTo>
                    <a:pt x="29333" y="24653"/>
                  </a:moveTo>
                  <a:cubicBezTo>
                    <a:pt x="29386" y="24723"/>
                    <a:pt x="29395" y="24882"/>
                    <a:pt x="29492" y="24882"/>
                  </a:cubicBezTo>
                  <a:cubicBezTo>
                    <a:pt x="29518" y="24679"/>
                    <a:pt x="29377" y="24467"/>
                    <a:pt x="29333" y="24653"/>
                  </a:cubicBezTo>
                  <a:close/>
                  <a:moveTo>
                    <a:pt x="27231" y="21942"/>
                  </a:moveTo>
                  <a:cubicBezTo>
                    <a:pt x="27240" y="21836"/>
                    <a:pt x="27320" y="21862"/>
                    <a:pt x="27311" y="21721"/>
                  </a:cubicBezTo>
                  <a:cubicBezTo>
                    <a:pt x="27240" y="21695"/>
                    <a:pt x="27178" y="21898"/>
                    <a:pt x="27231" y="21942"/>
                  </a:cubicBezTo>
                  <a:close/>
                  <a:moveTo>
                    <a:pt x="27964" y="18631"/>
                  </a:moveTo>
                  <a:lnTo>
                    <a:pt x="28070" y="18631"/>
                  </a:lnTo>
                  <a:lnTo>
                    <a:pt x="28070" y="18498"/>
                  </a:lnTo>
                  <a:cubicBezTo>
                    <a:pt x="28008" y="18490"/>
                    <a:pt x="27955" y="18516"/>
                    <a:pt x="27964" y="18631"/>
                  </a:cubicBezTo>
                  <a:close/>
                  <a:moveTo>
                    <a:pt x="27867" y="13042"/>
                  </a:moveTo>
                  <a:cubicBezTo>
                    <a:pt x="27867" y="13174"/>
                    <a:pt x="27893" y="13474"/>
                    <a:pt x="27920" y="13404"/>
                  </a:cubicBezTo>
                  <a:cubicBezTo>
                    <a:pt x="27902" y="13315"/>
                    <a:pt x="27911" y="12962"/>
                    <a:pt x="27867" y="13042"/>
                  </a:cubicBezTo>
                  <a:close/>
                  <a:moveTo>
                    <a:pt x="28061" y="12476"/>
                  </a:moveTo>
                  <a:cubicBezTo>
                    <a:pt x="28044" y="12582"/>
                    <a:pt x="27955" y="12565"/>
                    <a:pt x="27982" y="12733"/>
                  </a:cubicBezTo>
                  <a:cubicBezTo>
                    <a:pt x="28044" y="12733"/>
                    <a:pt x="28123" y="12547"/>
                    <a:pt x="28061" y="12476"/>
                  </a:cubicBezTo>
                  <a:close/>
                  <a:moveTo>
                    <a:pt x="27690" y="12061"/>
                  </a:moveTo>
                  <a:cubicBezTo>
                    <a:pt x="27805" y="12079"/>
                    <a:pt x="27708" y="11805"/>
                    <a:pt x="27690" y="11752"/>
                  </a:cubicBezTo>
                  <a:cubicBezTo>
                    <a:pt x="27682" y="11858"/>
                    <a:pt x="27637" y="11982"/>
                    <a:pt x="27690" y="12061"/>
                  </a:cubicBezTo>
                  <a:close/>
                  <a:moveTo>
                    <a:pt x="27964" y="10428"/>
                  </a:moveTo>
                  <a:cubicBezTo>
                    <a:pt x="27982" y="10552"/>
                    <a:pt x="27911" y="10516"/>
                    <a:pt x="27885" y="10560"/>
                  </a:cubicBezTo>
                  <a:cubicBezTo>
                    <a:pt x="27876" y="10737"/>
                    <a:pt x="27885" y="10887"/>
                    <a:pt x="27938" y="10967"/>
                  </a:cubicBezTo>
                  <a:cubicBezTo>
                    <a:pt x="27902" y="10975"/>
                    <a:pt x="27911" y="11055"/>
                    <a:pt x="27885" y="11090"/>
                  </a:cubicBezTo>
                  <a:cubicBezTo>
                    <a:pt x="27973" y="11337"/>
                    <a:pt x="27929" y="11682"/>
                    <a:pt x="27902" y="11938"/>
                  </a:cubicBezTo>
                  <a:cubicBezTo>
                    <a:pt x="27955" y="11894"/>
                    <a:pt x="27920" y="12194"/>
                    <a:pt x="27955" y="12026"/>
                  </a:cubicBezTo>
                  <a:cubicBezTo>
                    <a:pt x="27964" y="11947"/>
                    <a:pt x="27929" y="11929"/>
                    <a:pt x="27929" y="11850"/>
                  </a:cubicBezTo>
                  <a:cubicBezTo>
                    <a:pt x="27999" y="11832"/>
                    <a:pt x="28026" y="11682"/>
                    <a:pt x="28044" y="11585"/>
                  </a:cubicBezTo>
                  <a:cubicBezTo>
                    <a:pt x="28052" y="11505"/>
                    <a:pt x="28017" y="11479"/>
                    <a:pt x="28017" y="11364"/>
                  </a:cubicBezTo>
                  <a:cubicBezTo>
                    <a:pt x="28017" y="11258"/>
                    <a:pt x="28070" y="11117"/>
                    <a:pt x="28070" y="11011"/>
                  </a:cubicBezTo>
                  <a:cubicBezTo>
                    <a:pt x="28070" y="10958"/>
                    <a:pt x="28035" y="10949"/>
                    <a:pt x="28044" y="10878"/>
                  </a:cubicBezTo>
                  <a:cubicBezTo>
                    <a:pt x="28052" y="10755"/>
                    <a:pt x="28079" y="10437"/>
                    <a:pt x="27964" y="10428"/>
                  </a:cubicBezTo>
                  <a:close/>
                  <a:moveTo>
                    <a:pt x="27893" y="5068"/>
                  </a:moveTo>
                  <a:cubicBezTo>
                    <a:pt x="27885" y="5165"/>
                    <a:pt x="27823" y="5271"/>
                    <a:pt x="27814" y="5369"/>
                  </a:cubicBezTo>
                  <a:cubicBezTo>
                    <a:pt x="27805" y="5492"/>
                    <a:pt x="27858" y="5510"/>
                    <a:pt x="27867" y="5598"/>
                  </a:cubicBezTo>
                  <a:cubicBezTo>
                    <a:pt x="27867" y="5642"/>
                    <a:pt x="27840" y="5625"/>
                    <a:pt x="27840" y="5633"/>
                  </a:cubicBezTo>
                  <a:cubicBezTo>
                    <a:pt x="27832" y="5678"/>
                    <a:pt x="27867" y="5678"/>
                    <a:pt x="27867" y="5686"/>
                  </a:cubicBezTo>
                  <a:cubicBezTo>
                    <a:pt x="27876" y="5907"/>
                    <a:pt x="27893" y="6031"/>
                    <a:pt x="27973" y="6084"/>
                  </a:cubicBezTo>
                  <a:cubicBezTo>
                    <a:pt x="27999" y="5925"/>
                    <a:pt x="27929" y="5669"/>
                    <a:pt x="27920" y="5421"/>
                  </a:cubicBezTo>
                  <a:cubicBezTo>
                    <a:pt x="27920" y="5289"/>
                    <a:pt x="28008" y="5112"/>
                    <a:pt x="27893" y="5068"/>
                  </a:cubicBezTo>
                  <a:close/>
                  <a:moveTo>
                    <a:pt x="24909" y="2675"/>
                  </a:moveTo>
                  <a:cubicBezTo>
                    <a:pt x="25006" y="2684"/>
                    <a:pt x="25086" y="2728"/>
                    <a:pt x="25174" y="2675"/>
                  </a:cubicBezTo>
                  <a:cubicBezTo>
                    <a:pt x="25218" y="2578"/>
                    <a:pt x="24882" y="2614"/>
                    <a:pt x="24909" y="2675"/>
                  </a:cubicBezTo>
                  <a:close/>
                  <a:moveTo>
                    <a:pt x="25660" y="2499"/>
                  </a:moveTo>
                  <a:cubicBezTo>
                    <a:pt x="25545" y="2446"/>
                    <a:pt x="25536" y="2614"/>
                    <a:pt x="25589" y="2631"/>
                  </a:cubicBezTo>
                  <a:cubicBezTo>
                    <a:pt x="25571" y="2552"/>
                    <a:pt x="25686" y="2596"/>
                    <a:pt x="25660" y="2499"/>
                  </a:cubicBezTo>
                  <a:close/>
                  <a:moveTo>
                    <a:pt x="25492" y="2366"/>
                  </a:moveTo>
                  <a:cubicBezTo>
                    <a:pt x="25518" y="2366"/>
                    <a:pt x="25536" y="2375"/>
                    <a:pt x="25554" y="2384"/>
                  </a:cubicBezTo>
                  <a:cubicBezTo>
                    <a:pt x="25562" y="2393"/>
                    <a:pt x="25571" y="2402"/>
                    <a:pt x="25580" y="2411"/>
                  </a:cubicBezTo>
                  <a:cubicBezTo>
                    <a:pt x="25598" y="2437"/>
                    <a:pt x="25615" y="2455"/>
                    <a:pt x="25660" y="2446"/>
                  </a:cubicBezTo>
                  <a:cubicBezTo>
                    <a:pt x="25836" y="2384"/>
                    <a:pt x="25589" y="2234"/>
                    <a:pt x="25492" y="2366"/>
                  </a:cubicBezTo>
                  <a:close/>
                  <a:moveTo>
                    <a:pt x="27787" y="4971"/>
                  </a:moveTo>
                  <a:cubicBezTo>
                    <a:pt x="27867" y="4989"/>
                    <a:pt x="27876" y="4874"/>
                    <a:pt x="27955" y="4892"/>
                  </a:cubicBezTo>
                  <a:cubicBezTo>
                    <a:pt x="27955" y="4918"/>
                    <a:pt x="27955" y="4971"/>
                    <a:pt x="27973" y="4980"/>
                  </a:cubicBezTo>
                  <a:cubicBezTo>
                    <a:pt x="27973" y="4742"/>
                    <a:pt x="27796" y="4697"/>
                    <a:pt x="27787" y="4971"/>
                  </a:cubicBezTo>
                  <a:close/>
                  <a:moveTo>
                    <a:pt x="29050" y="1642"/>
                  </a:moveTo>
                  <a:cubicBezTo>
                    <a:pt x="28997" y="1801"/>
                    <a:pt x="29041" y="2066"/>
                    <a:pt x="29077" y="2181"/>
                  </a:cubicBezTo>
                  <a:cubicBezTo>
                    <a:pt x="29068" y="1916"/>
                    <a:pt x="29138" y="1713"/>
                    <a:pt x="29050" y="1642"/>
                  </a:cubicBezTo>
                  <a:close/>
                  <a:moveTo>
                    <a:pt x="28282" y="539"/>
                  </a:moveTo>
                  <a:cubicBezTo>
                    <a:pt x="28591" y="486"/>
                    <a:pt x="28503" y="583"/>
                    <a:pt x="28706" y="600"/>
                  </a:cubicBezTo>
                  <a:cubicBezTo>
                    <a:pt x="28776" y="539"/>
                    <a:pt x="28918" y="521"/>
                    <a:pt x="28838" y="468"/>
                  </a:cubicBezTo>
                  <a:cubicBezTo>
                    <a:pt x="28679" y="512"/>
                    <a:pt x="28344" y="450"/>
                    <a:pt x="28282" y="539"/>
                  </a:cubicBezTo>
                  <a:close/>
                  <a:moveTo>
                    <a:pt x="24803" y="574"/>
                  </a:moveTo>
                  <a:cubicBezTo>
                    <a:pt x="24856" y="618"/>
                    <a:pt x="25015" y="618"/>
                    <a:pt x="25024" y="556"/>
                  </a:cubicBezTo>
                  <a:cubicBezTo>
                    <a:pt x="24971" y="521"/>
                    <a:pt x="24812" y="512"/>
                    <a:pt x="24803" y="574"/>
                  </a:cubicBezTo>
                  <a:close/>
                  <a:moveTo>
                    <a:pt x="24971" y="1987"/>
                  </a:moveTo>
                  <a:cubicBezTo>
                    <a:pt x="25130" y="2040"/>
                    <a:pt x="25174" y="1978"/>
                    <a:pt x="25333" y="1960"/>
                  </a:cubicBezTo>
                  <a:cubicBezTo>
                    <a:pt x="25280" y="2066"/>
                    <a:pt x="25492" y="1996"/>
                    <a:pt x="25509" y="1996"/>
                  </a:cubicBezTo>
                  <a:cubicBezTo>
                    <a:pt x="25598" y="2004"/>
                    <a:pt x="25607" y="2066"/>
                    <a:pt x="25704" y="2075"/>
                  </a:cubicBezTo>
                  <a:cubicBezTo>
                    <a:pt x="25686" y="1960"/>
                    <a:pt x="25916" y="2031"/>
                    <a:pt x="25960" y="1943"/>
                  </a:cubicBezTo>
                  <a:cubicBezTo>
                    <a:pt x="26022" y="1951"/>
                    <a:pt x="26163" y="1925"/>
                    <a:pt x="26101" y="2004"/>
                  </a:cubicBezTo>
                  <a:cubicBezTo>
                    <a:pt x="25977" y="2013"/>
                    <a:pt x="25951" y="1934"/>
                    <a:pt x="25898" y="2022"/>
                  </a:cubicBezTo>
                  <a:cubicBezTo>
                    <a:pt x="25960" y="2049"/>
                    <a:pt x="26013" y="2066"/>
                    <a:pt x="26083" y="2057"/>
                  </a:cubicBezTo>
                  <a:cubicBezTo>
                    <a:pt x="26119" y="2049"/>
                    <a:pt x="26216" y="2004"/>
                    <a:pt x="26304" y="1978"/>
                  </a:cubicBezTo>
                  <a:cubicBezTo>
                    <a:pt x="26392" y="1951"/>
                    <a:pt x="26472" y="1943"/>
                    <a:pt x="26454" y="2004"/>
                  </a:cubicBezTo>
                  <a:cubicBezTo>
                    <a:pt x="26428" y="2004"/>
                    <a:pt x="26401" y="2031"/>
                    <a:pt x="26437" y="2031"/>
                  </a:cubicBezTo>
                  <a:cubicBezTo>
                    <a:pt x="26481" y="1996"/>
                    <a:pt x="26525" y="2031"/>
                    <a:pt x="26569" y="2049"/>
                  </a:cubicBezTo>
                  <a:cubicBezTo>
                    <a:pt x="26613" y="2075"/>
                    <a:pt x="26657" y="2084"/>
                    <a:pt x="26728" y="2013"/>
                  </a:cubicBezTo>
                  <a:cubicBezTo>
                    <a:pt x="26719" y="1978"/>
                    <a:pt x="26578" y="2004"/>
                    <a:pt x="26595" y="1960"/>
                  </a:cubicBezTo>
                  <a:cubicBezTo>
                    <a:pt x="26799" y="1951"/>
                    <a:pt x="26887" y="2031"/>
                    <a:pt x="27055" y="1943"/>
                  </a:cubicBezTo>
                  <a:cubicBezTo>
                    <a:pt x="27090" y="1943"/>
                    <a:pt x="27063" y="2013"/>
                    <a:pt x="27072" y="2022"/>
                  </a:cubicBezTo>
                  <a:cubicBezTo>
                    <a:pt x="27099" y="2031"/>
                    <a:pt x="27328" y="2013"/>
                    <a:pt x="27346" y="2022"/>
                  </a:cubicBezTo>
                  <a:cubicBezTo>
                    <a:pt x="27346" y="2031"/>
                    <a:pt x="27293" y="2075"/>
                    <a:pt x="27293" y="2075"/>
                  </a:cubicBezTo>
                  <a:cubicBezTo>
                    <a:pt x="27346" y="2084"/>
                    <a:pt x="27443" y="2049"/>
                    <a:pt x="27505" y="2049"/>
                  </a:cubicBezTo>
                  <a:cubicBezTo>
                    <a:pt x="27505" y="2066"/>
                    <a:pt x="27505" y="2084"/>
                    <a:pt x="27496" y="2110"/>
                  </a:cubicBezTo>
                  <a:cubicBezTo>
                    <a:pt x="27470" y="2146"/>
                    <a:pt x="27425" y="2172"/>
                    <a:pt x="27417" y="2216"/>
                  </a:cubicBezTo>
                  <a:cubicBezTo>
                    <a:pt x="27470" y="2252"/>
                    <a:pt x="27505" y="2137"/>
                    <a:pt x="27549" y="2057"/>
                  </a:cubicBezTo>
                  <a:cubicBezTo>
                    <a:pt x="27576" y="2199"/>
                    <a:pt x="27655" y="2004"/>
                    <a:pt x="27682" y="2190"/>
                  </a:cubicBezTo>
                  <a:cubicBezTo>
                    <a:pt x="27682" y="2269"/>
                    <a:pt x="27611" y="2296"/>
                    <a:pt x="27629" y="2393"/>
                  </a:cubicBezTo>
                  <a:cubicBezTo>
                    <a:pt x="27673" y="2393"/>
                    <a:pt x="27673" y="2472"/>
                    <a:pt x="27682" y="2525"/>
                  </a:cubicBezTo>
                  <a:cubicBezTo>
                    <a:pt x="27708" y="2755"/>
                    <a:pt x="27708" y="3073"/>
                    <a:pt x="27673" y="3364"/>
                  </a:cubicBezTo>
                  <a:cubicBezTo>
                    <a:pt x="27708" y="3391"/>
                    <a:pt x="27752" y="3408"/>
                    <a:pt x="27752" y="3523"/>
                  </a:cubicBezTo>
                  <a:cubicBezTo>
                    <a:pt x="27770" y="3982"/>
                    <a:pt x="27787" y="4212"/>
                    <a:pt x="27796" y="4706"/>
                  </a:cubicBezTo>
                  <a:cubicBezTo>
                    <a:pt x="27982" y="4742"/>
                    <a:pt x="27849" y="4380"/>
                    <a:pt x="27849" y="4221"/>
                  </a:cubicBezTo>
                  <a:cubicBezTo>
                    <a:pt x="27858" y="3956"/>
                    <a:pt x="27902" y="3691"/>
                    <a:pt x="27911" y="3444"/>
                  </a:cubicBezTo>
                  <a:cubicBezTo>
                    <a:pt x="27867" y="3452"/>
                    <a:pt x="27840" y="3417"/>
                    <a:pt x="27832" y="3373"/>
                  </a:cubicBezTo>
                  <a:cubicBezTo>
                    <a:pt x="27885" y="2967"/>
                    <a:pt x="27814" y="2781"/>
                    <a:pt x="27787" y="2455"/>
                  </a:cubicBezTo>
                  <a:cubicBezTo>
                    <a:pt x="27840" y="2384"/>
                    <a:pt x="27867" y="2534"/>
                    <a:pt x="27867" y="2358"/>
                  </a:cubicBezTo>
                  <a:cubicBezTo>
                    <a:pt x="27814" y="2340"/>
                    <a:pt x="27805" y="2225"/>
                    <a:pt x="27761" y="2207"/>
                  </a:cubicBezTo>
                  <a:cubicBezTo>
                    <a:pt x="27770" y="2057"/>
                    <a:pt x="27761" y="1916"/>
                    <a:pt x="27761" y="1792"/>
                  </a:cubicBezTo>
                  <a:cubicBezTo>
                    <a:pt x="27602" y="1792"/>
                    <a:pt x="27470" y="1792"/>
                    <a:pt x="27417" y="1757"/>
                  </a:cubicBezTo>
                  <a:cubicBezTo>
                    <a:pt x="27205" y="1801"/>
                    <a:pt x="27037" y="1801"/>
                    <a:pt x="26940" y="1748"/>
                  </a:cubicBezTo>
                  <a:cubicBezTo>
                    <a:pt x="26905" y="1881"/>
                    <a:pt x="26684" y="1801"/>
                    <a:pt x="26578" y="1845"/>
                  </a:cubicBezTo>
                  <a:cubicBezTo>
                    <a:pt x="26613" y="1792"/>
                    <a:pt x="26719" y="1801"/>
                    <a:pt x="26763" y="1748"/>
                  </a:cubicBezTo>
                  <a:cubicBezTo>
                    <a:pt x="26587" y="1792"/>
                    <a:pt x="26551" y="1739"/>
                    <a:pt x="26366" y="1739"/>
                  </a:cubicBezTo>
                  <a:cubicBezTo>
                    <a:pt x="26251" y="1845"/>
                    <a:pt x="26551" y="1748"/>
                    <a:pt x="26507" y="1819"/>
                  </a:cubicBezTo>
                  <a:cubicBezTo>
                    <a:pt x="26437" y="1916"/>
                    <a:pt x="26304" y="1810"/>
                    <a:pt x="26110" y="1837"/>
                  </a:cubicBezTo>
                  <a:cubicBezTo>
                    <a:pt x="26101" y="1872"/>
                    <a:pt x="26083" y="1907"/>
                    <a:pt x="26013" y="1890"/>
                  </a:cubicBezTo>
                  <a:cubicBezTo>
                    <a:pt x="26119" y="1810"/>
                    <a:pt x="26004" y="1872"/>
                    <a:pt x="25898" y="1863"/>
                  </a:cubicBezTo>
                  <a:cubicBezTo>
                    <a:pt x="25721" y="1845"/>
                    <a:pt x="25580" y="1837"/>
                    <a:pt x="25509" y="1907"/>
                  </a:cubicBezTo>
                  <a:cubicBezTo>
                    <a:pt x="25509" y="1863"/>
                    <a:pt x="25527" y="1828"/>
                    <a:pt x="25562" y="1801"/>
                  </a:cubicBezTo>
                  <a:cubicBezTo>
                    <a:pt x="25395" y="1775"/>
                    <a:pt x="25412" y="1854"/>
                    <a:pt x="25333" y="1881"/>
                  </a:cubicBezTo>
                  <a:cubicBezTo>
                    <a:pt x="25050" y="1854"/>
                    <a:pt x="24785" y="1863"/>
                    <a:pt x="24715" y="1792"/>
                  </a:cubicBezTo>
                  <a:cubicBezTo>
                    <a:pt x="24724" y="1757"/>
                    <a:pt x="24803" y="1731"/>
                    <a:pt x="24724" y="1713"/>
                  </a:cubicBezTo>
                  <a:cubicBezTo>
                    <a:pt x="24653" y="1739"/>
                    <a:pt x="24653" y="1810"/>
                    <a:pt x="24582" y="1845"/>
                  </a:cubicBezTo>
                  <a:cubicBezTo>
                    <a:pt x="24467" y="1837"/>
                    <a:pt x="24379" y="1731"/>
                    <a:pt x="24317" y="1837"/>
                  </a:cubicBezTo>
                  <a:cubicBezTo>
                    <a:pt x="24512" y="1881"/>
                    <a:pt x="24662" y="1819"/>
                    <a:pt x="24715" y="1898"/>
                  </a:cubicBezTo>
                  <a:cubicBezTo>
                    <a:pt x="24644" y="1925"/>
                    <a:pt x="24512" y="1934"/>
                    <a:pt x="24406" y="1943"/>
                  </a:cubicBezTo>
                  <a:cubicBezTo>
                    <a:pt x="24211" y="1969"/>
                    <a:pt x="24335" y="1934"/>
                    <a:pt x="24185" y="1916"/>
                  </a:cubicBezTo>
                  <a:cubicBezTo>
                    <a:pt x="23955" y="2093"/>
                    <a:pt x="24988" y="2057"/>
                    <a:pt x="24971" y="1987"/>
                  </a:cubicBezTo>
                  <a:close/>
                  <a:moveTo>
                    <a:pt x="22887" y="2084"/>
                  </a:moveTo>
                  <a:cubicBezTo>
                    <a:pt x="22922" y="1996"/>
                    <a:pt x="22728" y="1987"/>
                    <a:pt x="22666" y="2031"/>
                  </a:cubicBezTo>
                  <a:cubicBezTo>
                    <a:pt x="22631" y="2119"/>
                    <a:pt x="22816" y="2128"/>
                    <a:pt x="22887" y="2084"/>
                  </a:cubicBezTo>
                  <a:close/>
                  <a:moveTo>
                    <a:pt x="21536" y="2622"/>
                  </a:moveTo>
                  <a:cubicBezTo>
                    <a:pt x="21668" y="2622"/>
                    <a:pt x="21827" y="2605"/>
                    <a:pt x="21889" y="2649"/>
                  </a:cubicBezTo>
                  <a:cubicBezTo>
                    <a:pt x="21863" y="2605"/>
                    <a:pt x="21730" y="2481"/>
                    <a:pt x="21668" y="2543"/>
                  </a:cubicBezTo>
                  <a:cubicBezTo>
                    <a:pt x="21695" y="2543"/>
                    <a:pt x="21721" y="2543"/>
                    <a:pt x="21713" y="2569"/>
                  </a:cubicBezTo>
                  <a:cubicBezTo>
                    <a:pt x="21633" y="2569"/>
                    <a:pt x="21562" y="2587"/>
                    <a:pt x="21536" y="2622"/>
                  </a:cubicBezTo>
                  <a:close/>
                  <a:moveTo>
                    <a:pt x="21236" y="2349"/>
                  </a:moveTo>
                  <a:cubicBezTo>
                    <a:pt x="21306" y="2393"/>
                    <a:pt x="21465" y="2375"/>
                    <a:pt x="21501" y="2322"/>
                  </a:cubicBezTo>
                  <a:cubicBezTo>
                    <a:pt x="21430" y="2278"/>
                    <a:pt x="21271" y="2296"/>
                    <a:pt x="21236" y="2349"/>
                  </a:cubicBezTo>
                  <a:close/>
                  <a:moveTo>
                    <a:pt x="21103" y="2216"/>
                  </a:moveTo>
                  <a:cubicBezTo>
                    <a:pt x="21094" y="2322"/>
                    <a:pt x="21218" y="2287"/>
                    <a:pt x="21324" y="2269"/>
                  </a:cubicBezTo>
                  <a:cubicBezTo>
                    <a:pt x="21377" y="2181"/>
                    <a:pt x="21192" y="2225"/>
                    <a:pt x="21103" y="2216"/>
                  </a:cubicBezTo>
                  <a:close/>
                  <a:moveTo>
                    <a:pt x="21024" y="706"/>
                  </a:moveTo>
                  <a:cubicBezTo>
                    <a:pt x="21156" y="777"/>
                    <a:pt x="21245" y="653"/>
                    <a:pt x="21342" y="627"/>
                  </a:cubicBezTo>
                  <a:cubicBezTo>
                    <a:pt x="21183" y="618"/>
                    <a:pt x="21077" y="645"/>
                    <a:pt x="21024" y="706"/>
                  </a:cubicBezTo>
                  <a:close/>
                  <a:moveTo>
                    <a:pt x="20944" y="539"/>
                  </a:moveTo>
                  <a:cubicBezTo>
                    <a:pt x="20971" y="459"/>
                    <a:pt x="20856" y="459"/>
                    <a:pt x="20724" y="459"/>
                  </a:cubicBezTo>
                  <a:cubicBezTo>
                    <a:pt x="20706" y="539"/>
                    <a:pt x="20821" y="547"/>
                    <a:pt x="20944" y="539"/>
                  </a:cubicBezTo>
                  <a:close/>
                  <a:moveTo>
                    <a:pt x="20317" y="689"/>
                  </a:moveTo>
                  <a:cubicBezTo>
                    <a:pt x="20432" y="698"/>
                    <a:pt x="20529" y="698"/>
                    <a:pt x="20538" y="645"/>
                  </a:cubicBezTo>
                  <a:cubicBezTo>
                    <a:pt x="20476" y="600"/>
                    <a:pt x="20291" y="600"/>
                    <a:pt x="20317" y="689"/>
                  </a:cubicBezTo>
                  <a:close/>
                  <a:moveTo>
                    <a:pt x="19788" y="1978"/>
                  </a:moveTo>
                  <a:cubicBezTo>
                    <a:pt x="19955" y="2022"/>
                    <a:pt x="19876" y="1907"/>
                    <a:pt x="20008" y="1934"/>
                  </a:cubicBezTo>
                  <a:cubicBezTo>
                    <a:pt x="20097" y="1951"/>
                    <a:pt x="20450" y="2057"/>
                    <a:pt x="20494" y="1943"/>
                  </a:cubicBezTo>
                  <a:cubicBezTo>
                    <a:pt x="20335" y="1916"/>
                    <a:pt x="20159" y="1978"/>
                    <a:pt x="20097" y="1907"/>
                  </a:cubicBezTo>
                  <a:cubicBezTo>
                    <a:pt x="20106" y="1916"/>
                    <a:pt x="20238" y="1890"/>
                    <a:pt x="20141" y="1881"/>
                  </a:cubicBezTo>
                  <a:cubicBezTo>
                    <a:pt x="20070" y="1943"/>
                    <a:pt x="19744" y="1845"/>
                    <a:pt x="19788" y="1978"/>
                  </a:cubicBezTo>
                  <a:close/>
                  <a:moveTo>
                    <a:pt x="19744" y="680"/>
                  </a:moveTo>
                  <a:cubicBezTo>
                    <a:pt x="19867" y="662"/>
                    <a:pt x="19858" y="724"/>
                    <a:pt x="19964" y="706"/>
                  </a:cubicBezTo>
                  <a:cubicBezTo>
                    <a:pt x="19964" y="662"/>
                    <a:pt x="19955" y="627"/>
                    <a:pt x="19920" y="600"/>
                  </a:cubicBezTo>
                  <a:cubicBezTo>
                    <a:pt x="19814" y="600"/>
                    <a:pt x="19779" y="645"/>
                    <a:pt x="19744" y="680"/>
                  </a:cubicBezTo>
                  <a:close/>
                  <a:moveTo>
                    <a:pt x="18410" y="2040"/>
                  </a:moveTo>
                  <a:cubicBezTo>
                    <a:pt x="18631" y="1978"/>
                    <a:pt x="18763" y="2110"/>
                    <a:pt x="18852" y="2022"/>
                  </a:cubicBezTo>
                  <a:cubicBezTo>
                    <a:pt x="18719" y="1987"/>
                    <a:pt x="18719" y="1890"/>
                    <a:pt x="18543" y="1881"/>
                  </a:cubicBezTo>
                  <a:cubicBezTo>
                    <a:pt x="18490" y="1916"/>
                    <a:pt x="18490" y="1951"/>
                    <a:pt x="18543" y="1987"/>
                  </a:cubicBezTo>
                  <a:cubicBezTo>
                    <a:pt x="18463" y="1987"/>
                    <a:pt x="18428" y="2004"/>
                    <a:pt x="18410" y="2040"/>
                  </a:cubicBezTo>
                  <a:close/>
                  <a:moveTo>
                    <a:pt x="17969" y="1845"/>
                  </a:moveTo>
                  <a:cubicBezTo>
                    <a:pt x="18092" y="1854"/>
                    <a:pt x="18119" y="1810"/>
                    <a:pt x="18110" y="1739"/>
                  </a:cubicBezTo>
                  <a:cubicBezTo>
                    <a:pt x="17986" y="1739"/>
                    <a:pt x="17889" y="1801"/>
                    <a:pt x="17969" y="1845"/>
                  </a:cubicBezTo>
                  <a:close/>
                  <a:moveTo>
                    <a:pt x="15532" y="1784"/>
                  </a:moveTo>
                  <a:cubicBezTo>
                    <a:pt x="15567" y="1784"/>
                    <a:pt x="15585" y="1801"/>
                    <a:pt x="15576" y="1837"/>
                  </a:cubicBezTo>
                  <a:cubicBezTo>
                    <a:pt x="15699" y="1863"/>
                    <a:pt x="15885" y="1792"/>
                    <a:pt x="15885" y="1837"/>
                  </a:cubicBezTo>
                  <a:cubicBezTo>
                    <a:pt x="15876" y="1898"/>
                    <a:pt x="15691" y="1845"/>
                    <a:pt x="15708" y="1916"/>
                  </a:cubicBezTo>
                  <a:cubicBezTo>
                    <a:pt x="15867" y="1969"/>
                    <a:pt x="15867" y="1907"/>
                    <a:pt x="16017" y="1898"/>
                  </a:cubicBezTo>
                  <a:cubicBezTo>
                    <a:pt x="15956" y="1810"/>
                    <a:pt x="16035" y="1792"/>
                    <a:pt x="15982" y="1739"/>
                  </a:cubicBezTo>
                  <a:cubicBezTo>
                    <a:pt x="15814" y="1775"/>
                    <a:pt x="15647" y="1775"/>
                    <a:pt x="15532" y="1784"/>
                  </a:cubicBezTo>
                  <a:close/>
                  <a:moveTo>
                    <a:pt x="12865" y="1951"/>
                  </a:moveTo>
                  <a:cubicBezTo>
                    <a:pt x="12953" y="1943"/>
                    <a:pt x="12962" y="1978"/>
                    <a:pt x="13042" y="1978"/>
                  </a:cubicBezTo>
                  <a:cubicBezTo>
                    <a:pt x="13006" y="1907"/>
                    <a:pt x="13104" y="1907"/>
                    <a:pt x="13095" y="1845"/>
                  </a:cubicBezTo>
                  <a:cubicBezTo>
                    <a:pt x="12962" y="1845"/>
                    <a:pt x="12927" y="1907"/>
                    <a:pt x="12865" y="1951"/>
                  </a:cubicBezTo>
                  <a:close/>
                  <a:moveTo>
                    <a:pt x="12247" y="1943"/>
                  </a:moveTo>
                  <a:cubicBezTo>
                    <a:pt x="12344" y="1960"/>
                    <a:pt x="12415" y="2031"/>
                    <a:pt x="12512" y="1996"/>
                  </a:cubicBezTo>
                  <a:cubicBezTo>
                    <a:pt x="12512" y="1960"/>
                    <a:pt x="12494" y="1943"/>
                    <a:pt x="12468" y="1916"/>
                  </a:cubicBezTo>
                  <a:cubicBezTo>
                    <a:pt x="12627" y="1837"/>
                    <a:pt x="12742" y="1978"/>
                    <a:pt x="12821" y="1925"/>
                  </a:cubicBezTo>
                  <a:cubicBezTo>
                    <a:pt x="12777" y="1845"/>
                    <a:pt x="12538" y="1872"/>
                    <a:pt x="12424" y="1837"/>
                  </a:cubicBezTo>
                  <a:cubicBezTo>
                    <a:pt x="12415" y="1872"/>
                    <a:pt x="12441" y="1934"/>
                    <a:pt x="12379" y="1943"/>
                  </a:cubicBezTo>
                  <a:cubicBezTo>
                    <a:pt x="12371" y="1890"/>
                    <a:pt x="12229" y="1925"/>
                    <a:pt x="12203" y="1881"/>
                  </a:cubicBezTo>
                  <a:cubicBezTo>
                    <a:pt x="11920" y="1960"/>
                    <a:pt x="12097" y="1907"/>
                    <a:pt x="12247" y="1943"/>
                  </a:cubicBezTo>
                  <a:close/>
                  <a:moveTo>
                    <a:pt x="6455" y="177"/>
                  </a:moveTo>
                  <a:cubicBezTo>
                    <a:pt x="6640" y="177"/>
                    <a:pt x="6693" y="230"/>
                    <a:pt x="6808" y="159"/>
                  </a:cubicBezTo>
                  <a:cubicBezTo>
                    <a:pt x="6755" y="150"/>
                    <a:pt x="6781" y="124"/>
                    <a:pt x="6808" y="106"/>
                  </a:cubicBezTo>
                  <a:cubicBezTo>
                    <a:pt x="6658" y="141"/>
                    <a:pt x="6516" y="18"/>
                    <a:pt x="6455" y="177"/>
                  </a:cubicBezTo>
                  <a:close/>
                  <a:moveTo>
                    <a:pt x="6366" y="230"/>
                  </a:moveTo>
                  <a:cubicBezTo>
                    <a:pt x="6366" y="256"/>
                    <a:pt x="6437" y="265"/>
                    <a:pt x="6455" y="230"/>
                  </a:cubicBezTo>
                  <a:cubicBezTo>
                    <a:pt x="6358" y="203"/>
                    <a:pt x="6366" y="124"/>
                    <a:pt x="6234" y="124"/>
                  </a:cubicBezTo>
                  <a:cubicBezTo>
                    <a:pt x="6190" y="203"/>
                    <a:pt x="6349" y="177"/>
                    <a:pt x="6366" y="230"/>
                  </a:cubicBezTo>
                  <a:close/>
                  <a:moveTo>
                    <a:pt x="5748" y="168"/>
                  </a:moveTo>
                  <a:cubicBezTo>
                    <a:pt x="5801" y="203"/>
                    <a:pt x="6013" y="194"/>
                    <a:pt x="6013" y="115"/>
                  </a:cubicBezTo>
                  <a:cubicBezTo>
                    <a:pt x="5890" y="159"/>
                    <a:pt x="5810" y="71"/>
                    <a:pt x="5748" y="168"/>
                  </a:cubicBezTo>
                  <a:close/>
                  <a:moveTo>
                    <a:pt x="4874" y="1077"/>
                  </a:moveTo>
                  <a:cubicBezTo>
                    <a:pt x="4980" y="1060"/>
                    <a:pt x="5121" y="1060"/>
                    <a:pt x="5183" y="1007"/>
                  </a:cubicBezTo>
                  <a:cubicBezTo>
                    <a:pt x="4998" y="971"/>
                    <a:pt x="4954" y="998"/>
                    <a:pt x="4874" y="1077"/>
                  </a:cubicBezTo>
                  <a:close/>
                  <a:moveTo>
                    <a:pt x="4680" y="177"/>
                  </a:moveTo>
                  <a:cubicBezTo>
                    <a:pt x="4848" y="194"/>
                    <a:pt x="4883" y="212"/>
                    <a:pt x="4945" y="124"/>
                  </a:cubicBezTo>
                  <a:cubicBezTo>
                    <a:pt x="4856" y="71"/>
                    <a:pt x="4706" y="115"/>
                    <a:pt x="4680" y="177"/>
                  </a:cubicBezTo>
                  <a:close/>
                  <a:moveTo>
                    <a:pt x="998" y="1086"/>
                  </a:moveTo>
                  <a:cubicBezTo>
                    <a:pt x="1130" y="1068"/>
                    <a:pt x="1245" y="1060"/>
                    <a:pt x="1280" y="1024"/>
                  </a:cubicBezTo>
                  <a:cubicBezTo>
                    <a:pt x="1236" y="989"/>
                    <a:pt x="1183" y="962"/>
                    <a:pt x="1095" y="954"/>
                  </a:cubicBezTo>
                  <a:cubicBezTo>
                    <a:pt x="1254" y="1042"/>
                    <a:pt x="1016" y="1042"/>
                    <a:pt x="998" y="1086"/>
                  </a:cubicBezTo>
                  <a:close/>
                  <a:moveTo>
                    <a:pt x="759" y="1201"/>
                  </a:moveTo>
                  <a:cubicBezTo>
                    <a:pt x="768" y="1192"/>
                    <a:pt x="795" y="1166"/>
                    <a:pt x="821" y="1139"/>
                  </a:cubicBezTo>
                  <a:cubicBezTo>
                    <a:pt x="821" y="1130"/>
                    <a:pt x="830" y="1121"/>
                    <a:pt x="830" y="1113"/>
                  </a:cubicBezTo>
                  <a:cubicBezTo>
                    <a:pt x="830" y="1104"/>
                    <a:pt x="848" y="1113"/>
                    <a:pt x="857" y="1104"/>
                  </a:cubicBezTo>
                  <a:cubicBezTo>
                    <a:pt x="874" y="1104"/>
                    <a:pt x="883" y="1095"/>
                    <a:pt x="874" y="1077"/>
                  </a:cubicBezTo>
                  <a:cubicBezTo>
                    <a:pt x="645" y="1007"/>
                    <a:pt x="989" y="1051"/>
                    <a:pt x="1042" y="1015"/>
                  </a:cubicBezTo>
                  <a:cubicBezTo>
                    <a:pt x="963" y="954"/>
                    <a:pt x="865" y="962"/>
                    <a:pt x="786" y="989"/>
                  </a:cubicBezTo>
                  <a:cubicBezTo>
                    <a:pt x="671" y="971"/>
                    <a:pt x="742" y="1166"/>
                    <a:pt x="759" y="1201"/>
                  </a:cubicBezTo>
                  <a:close/>
                  <a:moveTo>
                    <a:pt x="344" y="3391"/>
                  </a:moveTo>
                  <a:cubicBezTo>
                    <a:pt x="353" y="3355"/>
                    <a:pt x="344" y="3249"/>
                    <a:pt x="327" y="3152"/>
                  </a:cubicBezTo>
                  <a:cubicBezTo>
                    <a:pt x="309" y="3064"/>
                    <a:pt x="283" y="2976"/>
                    <a:pt x="247" y="2958"/>
                  </a:cubicBezTo>
                  <a:cubicBezTo>
                    <a:pt x="318" y="3135"/>
                    <a:pt x="256" y="3258"/>
                    <a:pt x="344" y="3391"/>
                  </a:cubicBezTo>
                  <a:close/>
                  <a:moveTo>
                    <a:pt x="1369" y="5651"/>
                  </a:moveTo>
                  <a:cubicBezTo>
                    <a:pt x="1316" y="5651"/>
                    <a:pt x="1263" y="5607"/>
                    <a:pt x="1201" y="5510"/>
                  </a:cubicBezTo>
                  <a:cubicBezTo>
                    <a:pt x="1157" y="5510"/>
                    <a:pt x="1139" y="5536"/>
                    <a:pt x="1148" y="5580"/>
                  </a:cubicBezTo>
                  <a:cubicBezTo>
                    <a:pt x="1148" y="5625"/>
                    <a:pt x="1174" y="5686"/>
                    <a:pt x="1201" y="5739"/>
                  </a:cubicBezTo>
                  <a:cubicBezTo>
                    <a:pt x="1236" y="5713"/>
                    <a:pt x="1289" y="5766"/>
                    <a:pt x="1369" y="5889"/>
                  </a:cubicBezTo>
                  <a:cubicBezTo>
                    <a:pt x="1457" y="5872"/>
                    <a:pt x="1413" y="5766"/>
                    <a:pt x="1369" y="5651"/>
                  </a:cubicBezTo>
                  <a:close/>
                  <a:moveTo>
                    <a:pt x="1598" y="6207"/>
                  </a:moveTo>
                  <a:cubicBezTo>
                    <a:pt x="1625" y="6172"/>
                    <a:pt x="1625" y="6137"/>
                    <a:pt x="1634" y="6101"/>
                  </a:cubicBezTo>
                  <a:cubicBezTo>
                    <a:pt x="1634" y="6066"/>
                    <a:pt x="1625" y="6013"/>
                    <a:pt x="1625" y="5969"/>
                  </a:cubicBezTo>
                  <a:cubicBezTo>
                    <a:pt x="1598" y="6004"/>
                    <a:pt x="1545" y="6013"/>
                    <a:pt x="1519" y="6040"/>
                  </a:cubicBezTo>
                  <a:cubicBezTo>
                    <a:pt x="1510" y="6048"/>
                    <a:pt x="1510" y="6075"/>
                    <a:pt x="1519" y="6101"/>
                  </a:cubicBezTo>
                  <a:cubicBezTo>
                    <a:pt x="1528" y="6110"/>
                    <a:pt x="1536" y="6137"/>
                    <a:pt x="1554" y="6154"/>
                  </a:cubicBezTo>
                  <a:cubicBezTo>
                    <a:pt x="1563" y="6163"/>
                    <a:pt x="1581" y="6181"/>
                    <a:pt x="1598" y="6207"/>
                  </a:cubicBezTo>
                  <a:close/>
                  <a:moveTo>
                    <a:pt x="2022" y="5881"/>
                  </a:moveTo>
                  <a:cubicBezTo>
                    <a:pt x="1960" y="5828"/>
                    <a:pt x="1846" y="5695"/>
                    <a:pt x="1766" y="5580"/>
                  </a:cubicBezTo>
                  <a:cubicBezTo>
                    <a:pt x="1678" y="5466"/>
                    <a:pt x="1589" y="5369"/>
                    <a:pt x="1519" y="5360"/>
                  </a:cubicBezTo>
                  <a:cubicBezTo>
                    <a:pt x="1545" y="5466"/>
                    <a:pt x="1572" y="5413"/>
                    <a:pt x="1642" y="5501"/>
                  </a:cubicBezTo>
                  <a:cubicBezTo>
                    <a:pt x="1704" y="5572"/>
                    <a:pt x="1784" y="5704"/>
                    <a:pt x="1854" y="5792"/>
                  </a:cubicBezTo>
                  <a:cubicBezTo>
                    <a:pt x="1872" y="5819"/>
                    <a:pt x="1890" y="5836"/>
                    <a:pt x="1907" y="5854"/>
                  </a:cubicBezTo>
                  <a:cubicBezTo>
                    <a:pt x="1925" y="5863"/>
                    <a:pt x="1943" y="5881"/>
                    <a:pt x="1951" y="5889"/>
                  </a:cubicBezTo>
                  <a:cubicBezTo>
                    <a:pt x="1978" y="5907"/>
                    <a:pt x="2004" y="5907"/>
                    <a:pt x="2022" y="5881"/>
                  </a:cubicBezTo>
                  <a:close/>
                  <a:moveTo>
                    <a:pt x="3029" y="7223"/>
                  </a:moveTo>
                  <a:cubicBezTo>
                    <a:pt x="3117" y="7267"/>
                    <a:pt x="3214" y="7346"/>
                    <a:pt x="3276" y="7302"/>
                  </a:cubicBezTo>
                  <a:cubicBezTo>
                    <a:pt x="3161" y="7232"/>
                    <a:pt x="3214" y="7196"/>
                    <a:pt x="3117" y="7126"/>
                  </a:cubicBezTo>
                  <a:close/>
                  <a:moveTo>
                    <a:pt x="2737" y="7179"/>
                  </a:moveTo>
                  <a:cubicBezTo>
                    <a:pt x="2658" y="7099"/>
                    <a:pt x="2596" y="7055"/>
                    <a:pt x="2534" y="7029"/>
                  </a:cubicBezTo>
                  <a:cubicBezTo>
                    <a:pt x="2464" y="7046"/>
                    <a:pt x="2455" y="7196"/>
                    <a:pt x="2534" y="7170"/>
                  </a:cubicBezTo>
                  <a:cubicBezTo>
                    <a:pt x="2472" y="7073"/>
                    <a:pt x="2684" y="7161"/>
                    <a:pt x="2737" y="7179"/>
                  </a:cubicBezTo>
                  <a:close/>
                  <a:moveTo>
                    <a:pt x="3267" y="7744"/>
                  </a:moveTo>
                  <a:cubicBezTo>
                    <a:pt x="3161" y="7691"/>
                    <a:pt x="2985" y="7444"/>
                    <a:pt x="2940" y="7541"/>
                  </a:cubicBezTo>
                  <a:cubicBezTo>
                    <a:pt x="3046" y="7602"/>
                    <a:pt x="3223" y="7850"/>
                    <a:pt x="3267" y="7744"/>
                  </a:cubicBezTo>
                  <a:close/>
                  <a:moveTo>
                    <a:pt x="3285" y="7726"/>
                  </a:moveTo>
                  <a:cubicBezTo>
                    <a:pt x="3347" y="7629"/>
                    <a:pt x="2993" y="7452"/>
                    <a:pt x="2879" y="7311"/>
                  </a:cubicBezTo>
                  <a:cubicBezTo>
                    <a:pt x="2843" y="7346"/>
                    <a:pt x="2746" y="7214"/>
                    <a:pt x="2720" y="7267"/>
                  </a:cubicBezTo>
                  <a:cubicBezTo>
                    <a:pt x="2976" y="7488"/>
                    <a:pt x="3064" y="7479"/>
                    <a:pt x="3285" y="7726"/>
                  </a:cubicBezTo>
                  <a:close/>
                  <a:moveTo>
                    <a:pt x="27372" y="1996"/>
                  </a:moveTo>
                  <a:cubicBezTo>
                    <a:pt x="27443" y="1943"/>
                    <a:pt x="27540" y="1907"/>
                    <a:pt x="27655" y="1898"/>
                  </a:cubicBezTo>
                  <a:cubicBezTo>
                    <a:pt x="27655" y="1916"/>
                    <a:pt x="27655" y="1934"/>
                    <a:pt x="27655" y="1960"/>
                  </a:cubicBezTo>
                  <a:cubicBezTo>
                    <a:pt x="27637" y="1969"/>
                    <a:pt x="27620" y="1960"/>
                    <a:pt x="27611" y="1943"/>
                  </a:cubicBezTo>
                  <a:cubicBezTo>
                    <a:pt x="27584" y="1943"/>
                    <a:pt x="27567" y="1951"/>
                    <a:pt x="27540" y="1951"/>
                  </a:cubicBezTo>
                  <a:cubicBezTo>
                    <a:pt x="27505" y="1969"/>
                    <a:pt x="27531" y="1969"/>
                    <a:pt x="27549" y="1978"/>
                  </a:cubicBezTo>
                  <a:cubicBezTo>
                    <a:pt x="27505" y="2013"/>
                    <a:pt x="27434" y="1996"/>
                    <a:pt x="27372" y="1996"/>
                  </a:cubicBezTo>
                  <a:close/>
                  <a:moveTo>
                    <a:pt x="16750" y="21598"/>
                  </a:moveTo>
                  <a:cubicBezTo>
                    <a:pt x="16697" y="21677"/>
                    <a:pt x="16582" y="21580"/>
                    <a:pt x="16494" y="21536"/>
                  </a:cubicBezTo>
                  <a:cubicBezTo>
                    <a:pt x="16556" y="21483"/>
                    <a:pt x="16671" y="21562"/>
                    <a:pt x="16750" y="21598"/>
                  </a:cubicBezTo>
                  <a:close/>
                  <a:moveTo>
                    <a:pt x="11488" y="2031"/>
                  </a:moveTo>
                  <a:cubicBezTo>
                    <a:pt x="11382" y="2084"/>
                    <a:pt x="11011" y="2110"/>
                    <a:pt x="10870" y="2049"/>
                  </a:cubicBezTo>
                  <a:cubicBezTo>
                    <a:pt x="10861" y="1943"/>
                    <a:pt x="10931" y="2049"/>
                    <a:pt x="11002" y="2049"/>
                  </a:cubicBezTo>
                  <a:cubicBezTo>
                    <a:pt x="11126" y="1996"/>
                    <a:pt x="11355" y="2031"/>
                    <a:pt x="11488" y="2031"/>
                  </a:cubicBezTo>
                  <a:close/>
                  <a:moveTo>
                    <a:pt x="5236" y="1934"/>
                  </a:moveTo>
                  <a:cubicBezTo>
                    <a:pt x="5104" y="1960"/>
                    <a:pt x="4927" y="1943"/>
                    <a:pt x="4662" y="1951"/>
                  </a:cubicBezTo>
                  <a:cubicBezTo>
                    <a:pt x="4821" y="1916"/>
                    <a:pt x="5095" y="1898"/>
                    <a:pt x="5236" y="1934"/>
                  </a:cubicBezTo>
                  <a:close/>
                  <a:moveTo>
                    <a:pt x="12441" y="21633"/>
                  </a:moveTo>
                  <a:cubicBezTo>
                    <a:pt x="12371" y="21677"/>
                    <a:pt x="12256" y="21633"/>
                    <a:pt x="12123" y="21553"/>
                  </a:cubicBezTo>
                  <a:cubicBezTo>
                    <a:pt x="12000" y="21465"/>
                    <a:pt x="11867" y="21350"/>
                    <a:pt x="11779" y="21271"/>
                  </a:cubicBezTo>
                  <a:cubicBezTo>
                    <a:pt x="11647" y="21165"/>
                    <a:pt x="11399" y="20997"/>
                    <a:pt x="11452" y="20909"/>
                  </a:cubicBezTo>
                  <a:cubicBezTo>
                    <a:pt x="11576" y="21077"/>
                    <a:pt x="11761" y="21244"/>
                    <a:pt x="11947" y="21359"/>
                  </a:cubicBezTo>
                  <a:cubicBezTo>
                    <a:pt x="12132" y="21483"/>
                    <a:pt x="12309" y="21571"/>
                    <a:pt x="12441" y="21633"/>
                  </a:cubicBezTo>
                  <a:close/>
                  <a:moveTo>
                    <a:pt x="17845" y="22613"/>
                  </a:moveTo>
                  <a:cubicBezTo>
                    <a:pt x="17774" y="22587"/>
                    <a:pt x="17748" y="22613"/>
                    <a:pt x="17669" y="22587"/>
                  </a:cubicBezTo>
                  <a:cubicBezTo>
                    <a:pt x="17651" y="22507"/>
                    <a:pt x="17642" y="22436"/>
                    <a:pt x="17660" y="22357"/>
                  </a:cubicBezTo>
                  <a:cubicBezTo>
                    <a:pt x="17774" y="22428"/>
                    <a:pt x="17872" y="22507"/>
                    <a:pt x="17845" y="22613"/>
                  </a:cubicBezTo>
                  <a:close/>
                  <a:moveTo>
                    <a:pt x="13360" y="22101"/>
                  </a:moveTo>
                  <a:cubicBezTo>
                    <a:pt x="13227" y="22119"/>
                    <a:pt x="12945" y="21960"/>
                    <a:pt x="12733" y="21889"/>
                  </a:cubicBezTo>
                  <a:cubicBezTo>
                    <a:pt x="12909" y="21889"/>
                    <a:pt x="13183" y="22048"/>
                    <a:pt x="13360" y="22101"/>
                  </a:cubicBezTo>
                  <a:close/>
                  <a:moveTo>
                    <a:pt x="10357" y="18490"/>
                  </a:moveTo>
                  <a:cubicBezTo>
                    <a:pt x="10402" y="18781"/>
                    <a:pt x="10490" y="19125"/>
                    <a:pt x="10569" y="19364"/>
                  </a:cubicBezTo>
                  <a:cubicBezTo>
                    <a:pt x="10428" y="19134"/>
                    <a:pt x="10375" y="18905"/>
                    <a:pt x="10340" y="18648"/>
                  </a:cubicBezTo>
                  <a:cubicBezTo>
                    <a:pt x="10313" y="18392"/>
                    <a:pt x="10296" y="18119"/>
                    <a:pt x="10252" y="17792"/>
                  </a:cubicBezTo>
                  <a:cubicBezTo>
                    <a:pt x="10269" y="17739"/>
                    <a:pt x="10287" y="17863"/>
                    <a:pt x="10304" y="18022"/>
                  </a:cubicBezTo>
                  <a:cubicBezTo>
                    <a:pt x="10322" y="18180"/>
                    <a:pt x="10340" y="18384"/>
                    <a:pt x="10357" y="18490"/>
                  </a:cubicBezTo>
                  <a:close/>
                  <a:moveTo>
                    <a:pt x="18057" y="22825"/>
                  </a:moveTo>
                  <a:lnTo>
                    <a:pt x="17633" y="22684"/>
                  </a:lnTo>
                  <a:cubicBezTo>
                    <a:pt x="17722" y="22692"/>
                    <a:pt x="18075" y="22710"/>
                    <a:pt x="18057" y="22825"/>
                  </a:cubicBezTo>
                  <a:close/>
                  <a:moveTo>
                    <a:pt x="19258" y="23152"/>
                  </a:moveTo>
                  <a:cubicBezTo>
                    <a:pt x="19178" y="23187"/>
                    <a:pt x="19099" y="23143"/>
                    <a:pt x="18993" y="23090"/>
                  </a:cubicBezTo>
                  <a:cubicBezTo>
                    <a:pt x="19081" y="23046"/>
                    <a:pt x="19161" y="23090"/>
                    <a:pt x="19258" y="23152"/>
                  </a:cubicBezTo>
                  <a:close/>
                  <a:moveTo>
                    <a:pt x="18569" y="22975"/>
                  </a:moveTo>
                  <a:cubicBezTo>
                    <a:pt x="18384" y="22966"/>
                    <a:pt x="18304" y="22887"/>
                    <a:pt x="18154" y="22807"/>
                  </a:cubicBezTo>
                  <a:cubicBezTo>
                    <a:pt x="18242" y="22781"/>
                    <a:pt x="18366" y="22816"/>
                    <a:pt x="18516" y="22869"/>
                  </a:cubicBezTo>
                  <a:cubicBezTo>
                    <a:pt x="18490" y="22913"/>
                    <a:pt x="18516" y="22940"/>
                    <a:pt x="18569" y="22975"/>
                  </a:cubicBezTo>
                  <a:close/>
                  <a:moveTo>
                    <a:pt x="14781" y="21068"/>
                  </a:moveTo>
                  <a:cubicBezTo>
                    <a:pt x="14613" y="20980"/>
                    <a:pt x="14596" y="21068"/>
                    <a:pt x="14463" y="21024"/>
                  </a:cubicBezTo>
                  <a:cubicBezTo>
                    <a:pt x="14419" y="20838"/>
                    <a:pt x="14190" y="20944"/>
                    <a:pt x="14092" y="20865"/>
                  </a:cubicBezTo>
                  <a:cubicBezTo>
                    <a:pt x="14128" y="20856"/>
                    <a:pt x="14154" y="20838"/>
                    <a:pt x="14163" y="20803"/>
                  </a:cubicBezTo>
                  <a:cubicBezTo>
                    <a:pt x="14243" y="20847"/>
                    <a:pt x="14454" y="20874"/>
                    <a:pt x="14446" y="20935"/>
                  </a:cubicBezTo>
                  <a:cubicBezTo>
                    <a:pt x="14552" y="20944"/>
                    <a:pt x="14834" y="20944"/>
                    <a:pt x="14781" y="21068"/>
                  </a:cubicBezTo>
                  <a:close/>
                  <a:moveTo>
                    <a:pt x="26887" y="9209"/>
                  </a:moveTo>
                  <a:cubicBezTo>
                    <a:pt x="26860" y="8918"/>
                    <a:pt x="26878" y="8627"/>
                    <a:pt x="26896" y="8274"/>
                  </a:cubicBezTo>
                  <a:cubicBezTo>
                    <a:pt x="26940" y="8512"/>
                    <a:pt x="26949" y="8803"/>
                    <a:pt x="26940" y="9112"/>
                  </a:cubicBezTo>
                  <a:cubicBezTo>
                    <a:pt x="26949" y="9192"/>
                    <a:pt x="26922" y="9201"/>
                    <a:pt x="26887" y="9209"/>
                  </a:cubicBezTo>
                  <a:close/>
                  <a:moveTo>
                    <a:pt x="16750" y="106"/>
                  </a:moveTo>
                  <a:lnTo>
                    <a:pt x="17059" y="106"/>
                  </a:lnTo>
                  <a:cubicBezTo>
                    <a:pt x="17050" y="150"/>
                    <a:pt x="16724" y="212"/>
                    <a:pt x="16750" y="106"/>
                  </a:cubicBezTo>
                  <a:close/>
                  <a:moveTo>
                    <a:pt x="29509" y="17209"/>
                  </a:moveTo>
                  <a:cubicBezTo>
                    <a:pt x="29553" y="17218"/>
                    <a:pt x="29589" y="17395"/>
                    <a:pt x="29589" y="17474"/>
                  </a:cubicBezTo>
                  <a:cubicBezTo>
                    <a:pt x="29589" y="17545"/>
                    <a:pt x="29571" y="17721"/>
                    <a:pt x="29509" y="17695"/>
                  </a:cubicBezTo>
                  <a:cubicBezTo>
                    <a:pt x="29545" y="17509"/>
                    <a:pt x="29500" y="17448"/>
                    <a:pt x="29509" y="17209"/>
                  </a:cubicBezTo>
                  <a:close/>
                  <a:moveTo>
                    <a:pt x="18922" y="115"/>
                  </a:moveTo>
                  <a:cubicBezTo>
                    <a:pt x="19011" y="159"/>
                    <a:pt x="19223" y="141"/>
                    <a:pt x="19408" y="150"/>
                  </a:cubicBezTo>
                  <a:cubicBezTo>
                    <a:pt x="19585" y="150"/>
                    <a:pt x="19832" y="106"/>
                    <a:pt x="19849" y="203"/>
                  </a:cubicBezTo>
                  <a:cubicBezTo>
                    <a:pt x="19558" y="168"/>
                    <a:pt x="18993" y="274"/>
                    <a:pt x="18922" y="115"/>
                  </a:cubicBezTo>
                  <a:close/>
                  <a:moveTo>
                    <a:pt x="29253" y="3920"/>
                  </a:moveTo>
                  <a:cubicBezTo>
                    <a:pt x="29280" y="3859"/>
                    <a:pt x="29289" y="3867"/>
                    <a:pt x="29297" y="3903"/>
                  </a:cubicBezTo>
                  <a:cubicBezTo>
                    <a:pt x="29306" y="3929"/>
                    <a:pt x="29306" y="3965"/>
                    <a:pt x="29306" y="3991"/>
                  </a:cubicBezTo>
                  <a:cubicBezTo>
                    <a:pt x="29306" y="4009"/>
                    <a:pt x="29306" y="4035"/>
                    <a:pt x="29306" y="4071"/>
                  </a:cubicBezTo>
                  <a:cubicBezTo>
                    <a:pt x="29315" y="4176"/>
                    <a:pt x="29306" y="4318"/>
                    <a:pt x="29333" y="4344"/>
                  </a:cubicBezTo>
                  <a:cubicBezTo>
                    <a:pt x="29297" y="4353"/>
                    <a:pt x="29306" y="4433"/>
                    <a:pt x="29306" y="4477"/>
                  </a:cubicBezTo>
                  <a:cubicBezTo>
                    <a:pt x="29253" y="4450"/>
                    <a:pt x="29244" y="4327"/>
                    <a:pt x="29253" y="4212"/>
                  </a:cubicBezTo>
                  <a:cubicBezTo>
                    <a:pt x="29262" y="4159"/>
                    <a:pt x="29262" y="4097"/>
                    <a:pt x="29262" y="4053"/>
                  </a:cubicBezTo>
                  <a:cubicBezTo>
                    <a:pt x="29271" y="4026"/>
                    <a:pt x="29271" y="4000"/>
                    <a:pt x="29262" y="3982"/>
                  </a:cubicBezTo>
                  <a:cubicBezTo>
                    <a:pt x="29262" y="3956"/>
                    <a:pt x="29262" y="3938"/>
                    <a:pt x="29253" y="3920"/>
                  </a:cubicBezTo>
                  <a:close/>
                  <a:moveTo>
                    <a:pt x="21660" y="424"/>
                  </a:moveTo>
                  <a:cubicBezTo>
                    <a:pt x="21774" y="424"/>
                    <a:pt x="21889" y="433"/>
                    <a:pt x="21880" y="503"/>
                  </a:cubicBezTo>
                  <a:cubicBezTo>
                    <a:pt x="21748" y="503"/>
                    <a:pt x="21633" y="503"/>
                    <a:pt x="21660" y="424"/>
                  </a:cubicBezTo>
                  <a:close/>
                  <a:moveTo>
                    <a:pt x="18604" y="344"/>
                  </a:moveTo>
                  <a:cubicBezTo>
                    <a:pt x="18587" y="274"/>
                    <a:pt x="18843" y="371"/>
                    <a:pt x="18825" y="300"/>
                  </a:cubicBezTo>
                  <a:cubicBezTo>
                    <a:pt x="18861" y="362"/>
                    <a:pt x="19170" y="274"/>
                    <a:pt x="19134" y="380"/>
                  </a:cubicBezTo>
                  <a:cubicBezTo>
                    <a:pt x="18940" y="380"/>
                    <a:pt x="18825" y="336"/>
                    <a:pt x="18604" y="344"/>
                  </a:cubicBezTo>
                  <a:close/>
                  <a:moveTo>
                    <a:pt x="17183" y="327"/>
                  </a:moveTo>
                  <a:cubicBezTo>
                    <a:pt x="17386" y="309"/>
                    <a:pt x="17430" y="389"/>
                    <a:pt x="17580" y="406"/>
                  </a:cubicBezTo>
                  <a:cubicBezTo>
                    <a:pt x="17571" y="415"/>
                    <a:pt x="17130" y="442"/>
                    <a:pt x="17183" y="327"/>
                  </a:cubicBezTo>
                  <a:close/>
                  <a:moveTo>
                    <a:pt x="18728" y="450"/>
                  </a:moveTo>
                  <a:cubicBezTo>
                    <a:pt x="18878" y="459"/>
                    <a:pt x="19046" y="450"/>
                    <a:pt x="19037" y="539"/>
                  </a:cubicBezTo>
                  <a:cubicBezTo>
                    <a:pt x="18967" y="494"/>
                    <a:pt x="18710" y="547"/>
                    <a:pt x="18728" y="450"/>
                  </a:cubicBezTo>
                  <a:close/>
                  <a:moveTo>
                    <a:pt x="19302" y="539"/>
                  </a:moveTo>
                  <a:cubicBezTo>
                    <a:pt x="19337" y="450"/>
                    <a:pt x="19125" y="503"/>
                    <a:pt x="19178" y="406"/>
                  </a:cubicBezTo>
                  <a:cubicBezTo>
                    <a:pt x="19320" y="406"/>
                    <a:pt x="19320" y="494"/>
                    <a:pt x="19479" y="494"/>
                  </a:cubicBezTo>
                  <a:cubicBezTo>
                    <a:pt x="19470" y="539"/>
                    <a:pt x="19408" y="547"/>
                    <a:pt x="19302" y="539"/>
                  </a:cubicBezTo>
                  <a:close/>
                  <a:moveTo>
                    <a:pt x="26957" y="11382"/>
                  </a:moveTo>
                  <a:cubicBezTo>
                    <a:pt x="26860" y="11293"/>
                    <a:pt x="26905" y="11037"/>
                    <a:pt x="26905" y="10887"/>
                  </a:cubicBezTo>
                  <a:cubicBezTo>
                    <a:pt x="26905" y="10481"/>
                    <a:pt x="26905" y="10145"/>
                    <a:pt x="26913" y="9783"/>
                  </a:cubicBezTo>
                  <a:cubicBezTo>
                    <a:pt x="26913" y="9598"/>
                    <a:pt x="26816" y="9360"/>
                    <a:pt x="26940" y="9298"/>
                  </a:cubicBezTo>
                  <a:cubicBezTo>
                    <a:pt x="26878" y="9651"/>
                    <a:pt x="26966" y="10031"/>
                    <a:pt x="26957" y="10401"/>
                  </a:cubicBezTo>
                  <a:cubicBezTo>
                    <a:pt x="26957" y="10693"/>
                    <a:pt x="26940" y="11020"/>
                    <a:pt x="26957" y="11382"/>
                  </a:cubicBezTo>
                  <a:close/>
                  <a:moveTo>
                    <a:pt x="26905" y="7523"/>
                  </a:moveTo>
                  <a:cubicBezTo>
                    <a:pt x="26896" y="7435"/>
                    <a:pt x="26869" y="7196"/>
                    <a:pt x="26905" y="7081"/>
                  </a:cubicBezTo>
                  <a:cubicBezTo>
                    <a:pt x="26984" y="7187"/>
                    <a:pt x="26940" y="7382"/>
                    <a:pt x="26905" y="7523"/>
                  </a:cubicBezTo>
                  <a:close/>
                  <a:moveTo>
                    <a:pt x="26949" y="4954"/>
                  </a:moveTo>
                  <a:cubicBezTo>
                    <a:pt x="26905" y="4883"/>
                    <a:pt x="26905" y="4759"/>
                    <a:pt x="26896" y="4636"/>
                  </a:cubicBezTo>
                  <a:cubicBezTo>
                    <a:pt x="26993" y="4609"/>
                    <a:pt x="26922" y="4848"/>
                    <a:pt x="26949" y="4954"/>
                  </a:cubicBezTo>
                  <a:close/>
                  <a:moveTo>
                    <a:pt x="26931" y="6993"/>
                  </a:moveTo>
                  <a:cubicBezTo>
                    <a:pt x="26825" y="7002"/>
                    <a:pt x="26887" y="6508"/>
                    <a:pt x="26905" y="6410"/>
                  </a:cubicBezTo>
                  <a:cubicBezTo>
                    <a:pt x="26966" y="6516"/>
                    <a:pt x="26913" y="6808"/>
                    <a:pt x="26931" y="6993"/>
                  </a:cubicBezTo>
                  <a:close/>
                  <a:moveTo>
                    <a:pt x="27010" y="14710"/>
                  </a:moveTo>
                  <a:cubicBezTo>
                    <a:pt x="26949" y="14569"/>
                    <a:pt x="26984" y="14454"/>
                    <a:pt x="26993" y="14260"/>
                  </a:cubicBezTo>
                  <a:cubicBezTo>
                    <a:pt x="27046" y="14322"/>
                    <a:pt x="26993" y="14569"/>
                    <a:pt x="27010" y="14710"/>
                  </a:cubicBezTo>
                  <a:close/>
                  <a:moveTo>
                    <a:pt x="27125" y="18260"/>
                  </a:moveTo>
                  <a:cubicBezTo>
                    <a:pt x="27037" y="18207"/>
                    <a:pt x="27099" y="18101"/>
                    <a:pt x="27099" y="17986"/>
                  </a:cubicBezTo>
                  <a:cubicBezTo>
                    <a:pt x="27081" y="17607"/>
                    <a:pt x="27055" y="17077"/>
                    <a:pt x="27055" y="16706"/>
                  </a:cubicBezTo>
                  <a:cubicBezTo>
                    <a:pt x="27196" y="16768"/>
                    <a:pt x="27099" y="16988"/>
                    <a:pt x="27108" y="17103"/>
                  </a:cubicBezTo>
                  <a:cubicBezTo>
                    <a:pt x="27108" y="17421"/>
                    <a:pt x="27125" y="17748"/>
                    <a:pt x="27125" y="18260"/>
                  </a:cubicBezTo>
                  <a:close/>
                  <a:moveTo>
                    <a:pt x="26949" y="11956"/>
                  </a:moveTo>
                  <a:cubicBezTo>
                    <a:pt x="26860" y="11903"/>
                    <a:pt x="26887" y="11417"/>
                    <a:pt x="26957" y="11470"/>
                  </a:cubicBezTo>
                  <a:cubicBezTo>
                    <a:pt x="26922" y="11593"/>
                    <a:pt x="26966" y="11735"/>
                    <a:pt x="26949" y="11956"/>
                  </a:cubicBezTo>
                  <a:close/>
                  <a:moveTo>
                    <a:pt x="27019" y="14172"/>
                  </a:moveTo>
                  <a:cubicBezTo>
                    <a:pt x="26940" y="14172"/>
                    <a:pt x="26957" y="13960"/>
                    <a:pt x="26993" y="13907"/>
                  </a:cubicBezTo>
                  <a:cubicBezTo>
                    <a:pt x="27046" y="13916"/>
                    <a:pt x="27002" y="14092"/>
                    <a:pt x="27019" y="14172"/>
                  </a:cubicBezTo>
                  <a:close/>
                  <a:moveTo>
                    <a:pt x="12706" y="115"/>
                  </a:moveTo>
                  <a:cubicBezTo>
                    <a:pt x="12803" y="62"/>
                    <a:pt x="13077" y="115"/>
                    <a:pt x="13245" y="97"/>
                  </a:cubicBezTo>
                  <a:cubicBezTo>
                    <a:pt x="13148" y="159"/>
                    <a:pt x="12874" y="106"/>
                    <a:pt x="12706" y="115"/>
                  </a:cubicBezTo>
                  <a:close/>
                  <a:moveTo>
                    <a:pt x="8309" y="12159"/>
                  </a:moveTo>
                  <a:cubicBezTo>
                    <a:pt x="8238" y="12141"/>
                    <a:pt x="8150" y="12035"/>
                    <a:pt x="8079" y="12008"/>
                  </a:cubicBezTo>
                  <a:cubicBezTo>
                    <a:pt x="8071" y="12035"/>
                    <a:pt x="8062" y="12070"/>
                    <a:pt x="8097" y="12106"/>
                  </a:cubicBezTo>
                  <a:cubicBezTo>
                    <a:pt x="7973" y="12123"/>
                    <a:pt x="8097" y="12017"/>
                    <a:pt x="8000" y="11956"/>
                  </a:cubicBezTo>
                  <a:cubicBezTo>
                    <a:pt x="8088" y="11982"/>
                    <a:pt x="8274" y="12061"/>
                    <a:pt x="8309" y="12159"/>
                  </a:cubicBezTo>
                  <a:close/>
                  <a:moveTo>
                    <a:pt x="8927" y="12953"/>
                  </a:moveTo>
                  <a:cubicBezTo>
                    <a:pt x="8795" y="13015"/>
                    <a:pt x="8768" y="12838"/>
                    <a:pt x="8697" y="12724"/>
                  </a:cubicBezTo>
                  <a:cubicBezTo>
                    <a:pt x="8768" y="12715"/>
                    <a:pt x="8856" y="12891"/>
                    <a:pt x="8927" y="12953"/>
                  </a:cubicBezTo>
                  <a:close/>
                  <a:moveTo>
                    <a:pt x="7770" y="12097"/>
                  </a:moveTo>
                  <a:cubicBezTo>
                    <a:pt x="7682" y="12000"/>
                    <a:pt x="7594" y="11903"/>
                    <a:pt x="7656" y="11850"/>
                  </a:cubicBezTo>
                  <a:cubicBezTo>
                    <a:pt x="7629" y="11911"/>
                    <a:pt x="7876" y="12061"/>
                    <a:pt x="7770" y="12097"/>
                  </a:cubicBezTo>
                  <a:close/>
                  <a:moveTo>
                    <a:pt x="8486" y="12794"/>
                  </a:moveTo>
                  <a:cubicBezTo>
                    <a:pt x="8388" y="12794"/>
                    <a:pt x="8318" y="12609"/>
                    <a:pt x="8309" y="12556"/>
                  </a:cubicBezTo>
                  <a:cubicBezTo>
                    <a:pt x="8238" y="12476"/>
                    <a:pt x="8185" y="12485"/>
                    <a:pt x="8168" y="12388"/>
                  </a:cubicBezTo>
                  <a:cubicBezTo>
                    <a:pt x="8318" y="12450"/>
                    <a:pt x="8424" y="12697"/>
                    <a:pt x="8486" y="12794"/>
                  </a:cubicBezTo>
                  <a:close/>
                  <a:moveTo>
                    <a:pt x="7956" y="11991"/>
                  </a:moveTo>
                  <a:cubicBezTo>
                    <a:pt x="7885" y="12000"/>
                    <a:pt x="7859" y="11894"/>
                    <a:pt x="7797" y="11850"/>
                  </a:cubicBezTo>
                  <a:cubicBezTo>
                    <a:pt x="7770" y="11832"/>
                    <a:pt x="7735" y="11858"/>
                    <a:pt x="7726" y="11850"/>
                  </a:cubicBezTo>
                  <a:cubicBezTo>
                    <a:pt x="7673" y="11805"/>
                    <a:pt x="7700" y="11770"/>
                    <a:pt x="7656" y="11735"/>
                  </a:cubicBezTo>
                  <a:cubicBezTo>
                    <a:pt x="7629" y="11708"/>
                    <a:pt x="7497" y="11717"/>
                    <a:pt x="7426" y="11593"/>
                  </a:cubicBezTo>
                  <a:cubicBezTo>
                    <a:pt x="7461" y="11514"/>
                    <a:pt x="7523" y="11638"/>
                    <a:pt x="7585" y="11691"/>
                  </a:cubicBezTo>
                  <a:cubicBezTo>
                    <a:pt x="7629" y="11620"/>
                    <a:pt x="7735" y="11691"/>
                    <a:pt x="7656" y="11567"/>
                  </a:cubicBezTo>
                  <a:cubicBezTo>
                    <a:pt x="7762" y="11549"/>
                    <a:pt x="7691" y="11655"/>
                    <a:pt x="7717" y="11682"/>
                  </a:cubicBezTo>
                  <a:cubicBezTo>
                    <a:pt x="7753" y="11726"/>
                    <a:pt x="7762" y="11664"/>
                    <a:pt x="7788" y="11682"/>
                  </a:cubicBezTo>
                  <a:cubicBezTo>
                    <a:pt x="7850" y="11717"/>
                    <a:pt x="7859" y="11858"/>
                    <a:pt x="7965" y="11929"/>
                  </a:cubicBezTo>
                  <a:cubicBezTo>
                    <a:pt x="7938" y="11938"/>
                    <a:pt x="7938" y="11964"/>
                    <a:pt x="7956" y="11991"/>
                  </a:cubicBezTo>
                  <a:close/>
                  <a:moveTo>
                    <a:pt x="6322" y="10296"/>
                  </a:moveTo>
                  <a:cubicBezTo>
                    <a:pt x="6181" y="10154"/>
                    <a:pt x="6084" y="10198"/>
                    <a:pt x="5934" y="10013"/>
                  </a:cubicBezTo>
                  <a:cubicBezTo>
                    <a:pt x="5987" y="9978"/>
                    <a:pt x="5925" y="9933"/>
                    <a:pt x="5881" y="9889"/>
                  </a:cubicBezTo>
                  <a:cubicBezTo>
                    <a:pt x="6031" y="9872"/>
                    <a:pt x="6207" y="10031"/>
                    <a:pt x="6252" y="10198"/>
                  </a:cubicBezTo>
                  <a:cubicBezTo>
                    <a:pt x="6296" y="10145"/>
                    <a:pt x="6252" y="10084"/>
                    <a:pt x="6349" y="10101"/>
                  </a:cubicBezTo>
                  <a:cubicBezTo>
                    <a:pt x="6207" y="9986"/>
                    <a:pt x="5854" y="9686"/>
                    <a:pt x="5916" y="9545"/>
                  </a:cubicBezTo>
                  <a:cubicBezTo>
                    <a:pt x="6049" y="9660"/>
                    <a:pt x="6057" y="9757"/>
                    <a:pt x="6172" y="9872"/>
                  </a:cubicBezTo>
                  <a:cubicBezTo>
                    <a:pt x="6199" y="9907"/>
                    <a:pt x="6331" y="9907"/>
                    <a:pt x="6260" y="9836"/>
                  </a:cubicBezTo>
                  <a:cubicBezTo>
                    <a:pt x="6508" y="9951"/>
                    <a:pt x="6764" y="10357"/>
                    <a:pt x="6967" y="10481"/>
                  </a:cubicBezTo>
                  <a:cubicBezTo>
                    <a:pt x="6843" y="10499"/>
                    <a:pt x="6702" y="10331"/>
                    <a:pt x="6622" y="10287"/>
                  </a:cubicBezTo>
                  <a:cubicBezTo>
                    <a:pt x="6561" y="10304"/>
                    <a:pt x="6649" y="10472"/>
                    <a:pt x="6702" y="10446"/>
                  </a:cubicBezTo>
                  <a:cubicBezTo>
                    <a:pt x="6764" y="10596"/>
                    <a:pt x="6552" y="10366"/>
                    <a:pt x="6490" y="10304"/>
                  </a:cubicBezTo>
                  <a:cubicBezTo>
                    <a:pt x="6464" y="10216"/>
                    <a:pt x="6552" y="10260"/>
                    <a:pt x="6614" y="10243"/>
                  </a:cubicBezTo>
                  <a:cubicBezTo>
                    <a:pt x="6481" y="10137"/>
                    <a:pt x="6455" y="10057"/>
                    <a:pt x="6358" y="9969"/>
                  </a:cubicBezTo>
                  <a:cubicBezTo>
                    <a:pt x="6269" y="10022"/>
                    <a:pt x="6419" y="10101"/>
                    <a:pt x="6419" y="10137"/>
                  </a:cubicBezTo>
                  <a:cubicBezTo>
                    <a:pt x="6428" y="10145"/>
                    <a:pt x="6349" y="10128"/>
                    <a:pt x="6358" y="10145"/>
                  </a:cubicBezTo>
                  <a:cubicBezTo>
                    <a:pt x="6366" y="10181"/>
                    <a:pt x="6472" y="10243"/>
                    <a:pt x="6393" y="10287"/>
                  </a:cubicBezTo>
                  <a:cubicBezTo>
                    <a:pt x="6358" y="10260"/>
                    <a:pt x="6349" y="10287"/>
                    <a:pt x="6322" y="10296"/>
                  </a:cubicBezTo>
                  <a:close/>
                  <a:moveTo>
                    <a:pt x="7656" y="12247"/>
                  </a:moveTo>
                  <a:cubicBezTo>
                    <a:pt x="7523" y="12132"/>
                    <a:pt x="7364" y="12070"/>
                    <a:pt x="7241" y="11982"/>
                  </a:cubicBezTo>
                  <a:cubicBezTo>
                    <a:pt x="7143" y="11920"/>
                    <a:pt x="7232" y="11911"/>
                    <a:pt x="7126" y="11858"/>
                  </a:cubicBezTo>
                  <a:cubicBezTo>
                    <a:pt x="6914" y="11752"/>
                    <a:pt x="6649" y="11496"/>
                    <a:pt x="6331" y="11196"/>
                  </a:cubicBezTo>
                  <a:cubicBezTo>
                    <a:pt x="6322" y="11143"/>
                    <a:pt x="6260" y="11073"/>
                    <a:pt x="6269" y="11028"/>
                  </a:cubicBezTo>
                  <a:cubicBezTo>
                    <a:pt x="6349" y="10931"/>
                    <a:pt x="6481" y="11143"/>
                    <a:pt x="6490" y="10984"/>
                  </a:cubicBezTo>
                  <a:cubicBezTo>
                    <a:pt x="6622" y="11055"/>
                    <a:pt x="6605" y="11126"/>
                    <a:pt x="6737" y="11205"/>
                  </a:cubicBezTo>
                  <a:cubicBezTo>
                    <a:pt x="6817" y="11126"/>
                    <a:pt x="6622" y="10975"/>
                    <a:pt x="6508" y="10852"/>
                  </a:cubicBezTo>
                  <a:cubicBezTo>
                    <a:pt x="6543" y="10816"/>
                    <a:pt x="6587" y="10852"/>
                    <a:pt x="6614" y="10808"/>
                  </a:cubicBezTo>
                  <a:cubicBezTo>
                    <a:pt x="6693" y="11028"/>
                    <a:pt x="6940" y="11161"/>
                    <a:pt x="7135" y="11399"/>
                  </a:cubicBezTo>
                  <a:cubicBezTo>
                    <a:pt x="7108" y="11452"/>
                    <a:pt x="7064" y="11390"/>
                    <a:pt x="7011" y="11337"/>
                  </a:cubicBezTo>
                  <a:cubicBezTo>
                    <a:pt x="6931" y="11284"/>
                    <a:pt x="6870" y="11302"/>
                    <a:pt x="6799" y="11311"/>
                  </a:cubicBezTo>
                  <a:cubicBezTo>
                    <a:pt x="6843" y="11470"/>
                    <a:pt x="6905" y="11390"/>
                    <a:pt x="6984" y="11426"/>
                  </a:cubicBezTo>
                  <a:cubicBezTo>
                    <a:pt x="7205" y="11673"/>
                    <a:pt x="7338" y="11947"/>
                    <a:pt x="7576" y="12088"/>
                  </a:cubicBezTo>
                  <a:cubicBezTo>
                    <a:pt x="7576" y="12132"/>
                    <a:pt x="7603" y="12185"/>
                    <a:pt x="7656" y="12247"/>
                  </a:cubicBezTo>
                  <a:close/>
                  <a:moveTo>
                    <a:pt x="7073" y="11682"/>
                  </a:moveTo>
                  <a:cubicBezTo>
                    <a:pt x="7090" y="11646"/>
                    <a:pt x="7037" y="11593"/>
                    <a:pt x="7029" y="11549"/>
                  </a:cubicBezTo>
                  <a:cubicBezTo>
                    <a:pt x="6931" y="11602"/>
                    <a:pt x="7082" y="11717"/>
                    <a:pt x="7161" y="11823"/>
                  </a:cubicBezTo>
                  <a:cubicBezTo>
                    <a:pt x="7364" y="12035"/>
                    <a:pt x="7170" y="11761"/>
                    <a:pt x="7073" y="11682"/>
                  </a:cubicBezTo>
                  <a:close/>
                  <a:moveTo>
                    <a:pt x="6552" y="10587"/>
                  </a:moveTo>
                  <a:cubicBezTo>
                    <a:pt x="6578" y="10578"/>
                    <a:pt x="6622" y="10631"/>
                    <a:pt x="6640" y="10613"/>
                  </a:cubicBezTo>
                  <a:cubicBezTo>
                    <a:pt x="6684" y="10569"/>
                    <a:pt x="6525" y="10481"/>
                    <a:pt x="6490" y="10419"/>
                  </a:cubicBezTo>
                  <a:cubicBezTo>
                    <a:pt x="6472" y="10437"/>
                    <a:pt x="6508" y="10472"/>
                    <a:pt x="6525" y="10499"/>
                  </a:cubicBezTo>
                  <a:cubicBezTo>
                    <a:pt x="6481" y="10569"/>
                    <a:pt x="6366" y="10499"/>
                    <a:pt x="6508" y="10631"/>
                  </a:cubicBezTo>
                  <a:cubicBezTo>
                    <a:pt x="6393" y="10613"/>
                    <a:pt x="6393" y="10578"/>
                    <a:pt x="6313" y="10481"/>
                  </a:cubicBezTo>
                  <a:cubicBezTo>
                    <a:pt x="6296" y="10454"/>
                    <a:pt x="6402" y="10516"/>
                    <a:pt x="6393" y="10516"/>
                  </a:cubicBezTo>
                  <a:cubicBezTo>
                    <a:pt x="6419" y="10507"/>
                    <a:pt x="6225" y="10357"/>
                    <a:pt x="6190" y="10322"/>
                  </a:cubicBezTo>
                  <a:cubicBezTo>
                    <a:pt x="6216" y="10269"/>
                    <a:pt x="6269" y="10322"/>
                    <a:pt x="6313" y="10366"/>
                  </a:cubicBezTo>
                  <a:cubicBezTo>
                    <a:pt x="6472" y="10366"/>
                    <a:pt x="6640" y="10446"/>
                    <a:pt x="6834" y="10658"/>
                  </a:cubicBezTo>
                  <a:cubicBezTo>
                    <a:pt x="6808" y="10658"/>
                    <a:pt x="6773" y="10658"/>
                    <a:pt x="6755" y="10684"/>
                  </a:cubicBezTo>
                  <a:cubicBezTo>
                    <a:pt x="6834" y="10719"/>
                    <a:pt x="6896" y="10649"/>
                    <a:pt x="7002" y="10790"/>
                  </a:cubicBezTo>
                  <a:cubicBezTo>
                    <a:pt x="6940" y="10825"/>
                    <a:pt x="6931" y="10878"/>
                    <a:pt x="7011" y="10949"/>
                  </a:cubicBezTo>
                  <a:cubicBezTo>
                    <a:pt x="6870" y="11028"/>
                    <a:pt x="6764" y="10825"/>
                    <a:pt x="6622" y="10746"/>
                  </a:cubicBezTo>
                  <a:cubicBezTo>
                    <a:pt x="6675" y="10693"/>
                    <a:pt x="6711" y="10755"/>
                    <a:pt x="6702" y="10666"/>
                  </a:cubicBezTo>
                  <a:cubicBezTo>
                    <a:pt x="6649" y="10631"/>
                    <a:pt x="6614" y="10702"/>
                    <a:pt x="6552" y="10587"/>
                  </a:cubicBezTo>
                  <a:close/>
                  <a:moveTo>
                    <a:pt x="9148" y="12936"/>
                  </a:moveTo>
                  <a:cubicBezTo>
                    <a:pt x="9112" y="12953"/>
                    <a:pt x="9068" y="12847"/>
                    <a:pt x="9033" y="12874"/>
                  </a:cubicBezTo>
                  <a:cubicBezTo>
                    <a:pt x="8971" y="12794"/>
                    <a:pt x="8883" y="12697"/>
                    <a:pt x="8821" y="12627"/>
                  </a:cubicBezTo>
                  <a:cubicBezTo>
                    <a:pt x="8733" y="12512"/>
                    <a:pt x="8609" y="12379"/>
                    <a:pt x="8662" y="12318"/>
                  </a:cubicBezTo>
                  <a:cubicBezTo>
                    <a:pt x="8742" y="12388"/>
                    <a:pt x="8689" y="12423"/>
                    <a:pt x="8786" y="12494"/>
                  </a:cubicBezTo>
                  <a:lnTo>
                    <a:pt x="8848" y="12441"/>
                  </a:lnTo>
                  <a:cubicBezTo>
                    <a:pt x="8830" y="12300"/>
                    <a:pt x="8689" y="12247"/>
                    <a:pt x="8547" y="12070"/>
                  </a:cubicBezTo>
                  <a:cubicBezTo>
                    <a:pt x="8592" y="11964"/>
                    <a:pt x="8671" y="12141"/>
                    <a:pt x="8733" y="12203"/>
                  </a:cubicBezTo>
                  <a:cubicBezTo>
                    <a:pt x="8786" y="12247"/>
                    <a:pt x="8874" y="12282"/>
                    <a:pt x="8918" y="12326"/>
                  </a:cubicBezTo>
                  <a:cubicBezTo>
                    <a:pt x="9077" y="12476"/>
                    <a:pt x="9192" y="12662"/>
                    <a:pt x="9307" y="12759"/>
                  </a:cubicBezTo>
                  <a:cubicBezTo>
                    <a:pt x="9316" y="12874"/>
                    <a:pt x="9236" y="12741"/>
                    <a:pt x="9174" y="12812"/>
                  </a:cubicBezTo>
                  <a:cubicBezTo>
                    <a:pt x="9245" y="12715"/>
                    <a:pt x="9033" y="12485"/>
                    <a:pt x="8901" y="12397"/>
                  </a:cubicBezTo>
                  <a:cubicBezTo>
                    <a:pt x="8865" y="12468"/>
                    <a:pt x="8883" y="12565"/>
                    <a:pt x="8962" y="12671"/>
                  </a:cubicBezTo>
                  <a:cubicBezTo>
                    <a:pt x="9033" y="12644"/>
                    <a:pt x="9024" y="12600"/>
                    <a:pt x="8945" y="12529"/>
                  </a:cubicBezTo>
                  <a:cubicBezTo>
                    <a:pt x="9104" y="12600"/>
                    <a:pt x="9059" y="12812"/>
                    <a:pt x="9148" y="12936"/>
                  </a:cubicBezTo>
                  <a:close/>
                  <a:moveTo>
                    <a:pt x="5845" y="9933"/>
                  </a:moveTo>
                  <a:cubicBezTo>
                    <a:pt x="5642" y="9916"/>
                    <a:pt x="5731" y="9766"/>
                    <a:pt x="5519" y="9624"/>
                  </a:cubicBezTo>
                  <a:cubicBezTo>
                    <a:pt x="5634" y="9766"/>
                    <a:pt x="5528" y="9748"/>
                    <a:pt x="5386" y="9660"/>
                  </a:cubicBezTo>
                  <a:cubicBezTo>
                    <a:pt x="5492" y="9571"/>
                    <a:pt x="5289" y="9527"/>
                    <a:pt x="5280" y="9404"/>
                  </a:cubicBezTo>
                  <a:cubicBezTo>
                    <a:pt x="5316" y="9404"/>
                    <a:pt x="5475" y="9448"/>
                    <a:pt x="5333" y="9342"/>
                  </a:cubicBezTo>
                  <a:cubicBezTo>
                    <a:pt x="5422" y="9280"/>
                    <a:pt x="5510" y="9457"/>
                    <a:pt x="5607" y="9527"/>
                  </a:cubicBezTo>
                  <a:cubicBezTo>
                    <a:pt x="5545" y="9554"/>
                    <a:pt x="5422" y="9404"/>
                    <a:pt x="5395" y="9527"/>
                  </a:cubicBezTo>
                  <a:cubicBezTo>
                    <a:pt x="5422" y="9545"/>
                    <a:pt x="5439" y="9518"/>
                    <a:pt x="5457" y="9510"/>
                  </a:cubicBezTo>
                  <a:lnTo>
                    <a:pt x="5678" y="9686"/>
                  </a:lnTo>
                  <a:cubicBezTo>
                    <a:pt x="5731" y="9730"/>
                    <a:pt x="5713" y="9554"/>
                    <a:pt x="5845" y="9686"/>
                  </a:cubicBezTo>
                  <a:cubicBezTo>
                    <a:pt x="5854" y="9801"/>
                    <a:pt x="5598" y="9730"/>
                    <a:pt x="5845" y="9933"/>
                  </a:cubicBezTo>
                  <a:close/>
                  <a:moveTo>
                    <a:pt x="9483" y="13916"/>
                  </a:moveTo>
                  <a:cubicBezTo>
                    <a:pt x="9510" y="14013"/>
                    <a:pt x="9439" y="14004"/>
                    <a:pt x="9519" y="14083"/>
                  </a:cubicBezTo>
                  <a:cubicBezTo>
                    <a:pt x="9430" y="14128"/>
                    <a:pt x="9422" y="13925"/>
                    <a:pt x="9483" y="13916"/>
                  </a:cubicBezTo>
                  <a:close/>
                  <a:moveTo>
                    <a:pt x="26207" y="31240"/>
                  </a:moveTo>
                  <a:cubicBezTo>
                    <a:pt x="26322" y="31196"/>
                    <a:pt x="26595" y="31293"/>
                    <a:pt x="26781" y="31284"/>
                  </a:cubicBezTo>
                  <a:cubicBezTo>
                    <a:pt x="26728" y="31310"/>
                    <a:pt x="26622" y="31310"/>
                    <a:pt x="26516" y="31293"/>
                  </a:cubicBezTo>
                  <a:cubicBezTo>
                    <a:pt x="26410" y="31275"/>
                    <a:pt x="26295" y="31249"/>
                    <a:pt x="26207" y="31240"/>
                  </a:cubicBezTo>
                  <a:close/>
                  <a:moveTo>
                    <a:pt x="9545" y="13925"/>
                  </a:moveTo>
                  <a:cubicBezTo>
                    <a:pt x="9483" y="13880"/>
                    <a:pt x="9439" y="13819"/>
                    <a:pt x="9360" y="13845"/>
                  </a:cubicBezTo>
                  <a:cubicBezTo>
                    <a:pt x="9324" y="13757"/>
                    <a:pt x="9245" y="13651"/>
                    <a:pt x="9316" y="13598"/>
                  </a:cubicBezTo>
                  <a:cubicBezTo>
                    <a:pt x="9307" y="13677"/>
                    <a:pt x="9395" y="13783"/>
                    <a:pt x="9448" y="13836"/>
                  </a:cubicBezTo>
                  <a:cubicBezTo>
                    <a:pt x="9466" y="13827"/>
                    <a:pt x="9448" y="13792"/>
                    <a:pt x="9439" y="13774"/>
                  </a:cubicBezTo>
                  <a:cubicBezTo>
                    <a:pt x="9501" y="13774"/>
                    <a:pt x="9563" y="13863"/>
                    <a:pt x="9545" y="13925"/>
                  </a:cubicBezTo>
                  <a:close/>
                  <a:moveTo>
                    <a:pt x="26843" y="32635"/>
                  </a:moveTo>
                  <a:cubicBezTo>
                    <a:pt x="26825" y="32679"/>
                    <a:pt x="26737" y="32697"/>
                    <a:pt x="26604" y="32679"/>
                  </a:cubicBezTo>
                  <a:cubicBezTo>
                    <a:pt x="26587" y="32750"/>
                    <a:pt x="26701" y="32741"/>
                    <a:pt x="26595" y="32785"/>
                  </a:cubicBezTo>
                  <a:cubicBezTo>
                    <a:pt x="26534" y="32794"/>
                    <a:pt x="26481" y="32794"/>
                    <a:pt x="26419" y="32794"/>
                  </a:cubicBezTo>
                  <a:cubicBezTo>
                    <a:pt x="26357" y="32794"/>
                    <a:pt x="26304" y="32794"/>
                    <a:pt x="26242" y="32785"/>
                  </a:cubicBezTo>
                  <a:cubicBezTo>
                    <a:pt x="26119" y="32767"/>
                    <a:pt x="25995" y="32758"/>
                    <a:pt x="25871" y="32741"/>
                  </a:cubicBezTo>
                  <a:cubicBezTo>
                    <a:pt x="25686" y="32714"/>
                    <a:pt x="25492" y="32688"/>
                    <a:pt x="25297" y="32644"/>
                  </a:cubicBezTo>
                  <a:cubicBezTo>
                    <a:pt x="25209" y="32626"/>
                    <a:pt x="25103" y="32608"/>
                    <a:pt x="25015" y="32573"/>
                  </a:cubicBezTo>
                  <a:cubicBezTo>
                    <a:pt x="24918" y="32547"/>
                    <a:pt x="24821" y="32520"/>
                    <a:pt x="24724" y="32485"/>
                  </a:cubicBezTo>
                  <a:cubicBezTo>
                    <a:pt x="24644" y="32449"/>
                    <a:pt x="24591" y="32396"/>
                    <a:pt x="24573" y="32388"/>
                  </a:cubicBezTo>
                  <a:cubicBezTo>
                    <a:pt x="24044" y="32158"/>
                    <a:pt x="23505" y="31946"/>
                    <a:pt x="23037" y="31619"/>
                  </a:cubicBezTo>
                  <a:cubicBezTo>
                    <a:pt x="22958" y="31566"/>
                    <a:pt x="22878" y="31452"/>
                    <a:pt x="22790" y="31390"/>
                  </a:cubicBezTo>
                  <a:cubicBezTo>
                    <a:pt x="22737" y="31354"/>
                    <a:pt x="22631" y="31328"/>
                    <a:pt x="22587" y="31284"/>
                  </a:cubicBezTo>
                  <a:cubicBezTo>
                    <a:pt x="22516" y="31222"/>
                    <a:pt x="22454" y="31125"/>
                    <a:pt x="22392" y="31072"/>
                  </a:cubicBezTo>
                  <a:cubicBezTo>
                    <a:pt x="22313" y="31010"/>
                    <a:pt x="22242" y="30931"/>
                    <a:pt x="22163" y="30860"/>
                  </a:cubicBezTo>
                  <a:cubicBezTo>
                    <a:pt x="22083" y="30789"/>
                    <a:pt x="22004" y="30710"/>
                    <a:pt x="21925" y="30622"/>
                  </a:cubicBezTo>
                  <a:cubicBezTo>
                    <a:pt x="21845" y="30542"/>
                    <a:pt x="21766" y="30463"/>
                    <a:pt x="21695" y="30374"/>
                  </a:cubicBezTo>
                  <a:cubicBezTo>
                    <a:pt x="21633" y="30286"/>
                    <a:pt x="21571" y="30207"/>
                    <a:pt x="21509" y="30118"/>
                  </a:cubicBezTo>
                  <a:cubicBezTo>
                    <a:pt x="21598" y="30109"/>
                    <a:pt x="21518" y="30021"/>
                    <a:pt x="21580" y="29995"/>
                  </a:cubicBezTo>
                  <a:cubicBezTo>
                    <a:pt x="21430" y="29845"/>
                    <a:pt x="21545" y="30039"/>
                    <a:pt x="21474" y="30074"/>
                  </a:cubicBezTo>
                  <a:cubicBezTo>
                    <a:pt x="21351" y="29915"/>
                    <a:pt x="21262" y="29792"/>
                    <a:pt x="21192" y="29703"/>
                  </a:cubicBezTo>
                  <a:cubicBezTo>
                    <a:pt x="21121" y="29606"/>
                    <a:pt x="21059" y="29536"/>
                    <a:pt x="20980" y="29483"/>
                  </a:cubicBezTo>
                  <a:cubicBezTo>
                    <a:pt x="20865" y="29412"/>
                    <a:pt x="20927" y="29341"/>
                    <a:pt x="20891" y="29288"/>
                  </a:cubicBezTo>
                  <a:cubicBezTo>
                    <a:pt x="20838" y="29182"/>
                    <a:pt x="20706" y="29129"/>
                    <a:pt x="20706" y="28953"/>
                  </a:cubicBezTo>
                  <a:cubicBezTo>
                    <a:pt x="20582" y="29085"/>
                    <a:pt x="20591" y="28838"/>
                    <a:pt x="20494" y="28767"/>
                  </a:cubicBezTo>
                  <a:cubicBezTo>
                    <a:pt x="20521" y="28873"/>
                    <a:pt x="20485" y="28935"/>
                    <a:pt x="20468" y="29015"/>
                  </a:cubicBezTo>
                  <a:cubicBezTo>
                    <a:pt x="20547" y="29076"/>
                    <a:pt x="20547" y="28953"/>
                    <a:pt x="20662" y="29041"/>
                  </a:cubicBezTo>
                  <a:cubicBezTo>
                    <a:pt x="20759" y="29182"/>
                    <a:pt x="20715" y="29227"/>
                    <a:pt x="20830" y="29385"/>
                  </a:cubicBezTo>
                  <a:lnTo>
                    <a:pt x="20732" y="29438"/>
                  </a:lnTo>
                  <a:cubicBezTo>
                    <a:pt x="20821" y="29597"/>
                    <a:pt x="20874" y="29394"/>
                    <a:pt x="21015" y="29589"/>
                  </a:cubicBezTo>
                  <a:cubicBezTo>
                    <a:pt x="20980" y="29624"/>
                    <a:pt x="20936" y="29562"/>
                    <a:pt x="20891" y="29597"/>
                  </a:cubicBezTo>
                  <a:cubicBezTo>
                    <a:pt x="20989" y="29792"/>
                    <a:pt x="21130" y="29792"/>
                    <a:pt x="21165" y="29951"/>
                  </a:cubicBezTo>
                  <a:cubicBezTo>
                    <a:pt x="21227" y="30004"/>
                    <a:pt x="21298" y="30048"/>
                    <a:pt x="21368" y="30109"/>
                  </a:cubicBezTo>
                  <a:cubicBezTo>
                    <a:pt x="21448" y="30171"/>
                    <a:pt x="21527" y="30260"/>
                    <a:pt x="21615" y="30383"/>
                  </a:cubicBezTo>
                  <a:cubicBezTo>
                    <a:pt x="21527" y="30348"/>
                    <a:pt x="21439" y="30277"/>
                    <a:pt x="21342" y="30162"/>
                  </a:cubicBezTo>
                  <a:cubicBezTo>
                    <a:pt x="21351" y="30233"/>
                    <a:pt x="21395" y="30313"/>
                    <a:pt x="21412" y="30392"/>
                  </a:cubicBezTo>
                  <a:cubicBezTo>
                    <a:pt x="21492" y="30489"/>
                    <a:pt x="21430" y="30313"/>
                    <a:pt x="21421" y="30313"/>
                  </a:cubicBezTo>
                  <a:cubicBezTo>
                    <a:pt x="21474" y="30313"/>
                    <a:pt x="21492" y="30392"/>
                    <a:pt x="21554" y="30427"/>
                  </a:cubicBezTo>
                  <a:cubicBezTo>
                    <a:pt x="21624" y="30480"/>
                    <a:pt x="21713" y="30419"/>
                    <a:pt x="21774" y="30622"/>
                  </a:cubicBezTo>
                  <a:cubicBezTo>
                    <a:pt x="21757" y="30710"/>
                    <a:pt x="21668" y="30542"/>
                    <a:pt x="21624" y="30516"/>
                  </a:cubicBezTo>
                  <a:cubicBezTo>
                    <a:pt x="21571" y="30498"/>
                    <a:pt x="21554" y="30586"/>
                    <a:pt x="21465" y="30489"/>
                  </a:cubicBezTo>
                  <a:cubicBezTo>
                    <a:pt x="21483" y="30613"/>
                    <a:pt x="21545" y="30683"/>
                    <a:pt x="21607" y="30754"/>
                  </a:cubicBezTo>
                  <a:cubicBezTo>
                    <a:pt x="21668" y="30816"/>
                    <a:pt x="21739" y="30878"/>
                    <a:pt x="21810" y="30975"/>
                  </a:cubicBezTo>
                  <a:cubicBezTo>
                    <a:pt x="21907" y="30895"/>
                    <a:pt x="21668" y="30781"/>
                    <a:pt x="21677" y="30701"/>
                  </a:cubicBezTo>
                  <a:cubicBezTo>
                    <a:pt x="21713" y="30577"/>
                    <a:pt x="21854" y="30807"/>
                    <a:pt x="21933" y="30789"/>
                  </a:cubicBezTo>
                  <a:cubicBezTo>
                    <a:pt x="22048" y="30948"/>
                    <a:pt x="21916" y="30842"/>
                    <a:pt x="21872" y="30922"/>
                  </a:cubicBezTo>
                  <a:cubicBezTo>
                    <a:pt x="21907" y="31028"/>
                    <a:pt x="21889" y="31116"/>
                    <a:pt x="22083" y="31293"/>
                  </a:cubicBezTo>
                  <a:cubicBezTo>
                    <a:pt x="22022" y="31354"/>
                    <a:pt x="21801" y="31249"/>
                    <a:pt x="21819" y="31134"/>
                  </a:cubicBezTo>
                  <a:cubicBezTo>
                    <a:pt x="21686" y="31028"/>
                    <a:pt x="21889" y="31275"/>
                    <a:pt x="21757" y="31266"/>
                  </a:cubicBezTo>
                  <a:cubicBezTo>
                    <a:pt x="21695" y="31240"/>
                    <a:pt x="21642" y="31187"/>
                    <a:pt x="21598" y="31125"/>
                  </a:cubicBezTo>
                  <a:cubicBezTo>
                    <a:pt x="21554" y="31072"/>
                    <a:pt x="21518" y="31001"/>
                    <a:pt x="21465" y="30948"/>
                  </a:cubicBezTo>
                  <a:cubicBezTo>
                    <a:pt x="21430" y="30904"/>
                    <a:pt x="21359" y="30860"/>
                    <a:pt x="21289" y="30781"/>
                  </a:cubicBezTo>
                  <a:cubicBezTo>
                    <a:pt x="21200" y="30666"/>
                    <a:pt x="21121" y="30542"/>
                    <a:pt x="21042" y="30419"/>
                  </a:cubicBezTo>
                  <a:cubicBezTo>
                    <a:pt x="20962" y="30295"/>
                    <a:pt x="20891" y="30162"/>
                    <a:pt x="20803" y="30048"/>
                  </a:cubicBezTo>
                  <a:cubicBezTo>
                    <a:pt x="20741" y="29951"/>
                    <a:pt x="20697" y="29924"/>
                    <a:pt x="20662" y="29862"/>
                  </a:cubicBezTo>
                  <a:cubicBezTo>
                    <a:pt x="20441" y="29518"/>
                    <a:pt x="20238" y="29059"/>
                    <a:pt x="20061" y="28723"/>
                  </a:cubicBezTo>
                  <a:cubicBezTo>
                    <a:pt x="19982" y="28573"/>
                    <a:pt x="19955" y="28458"/>
                    <a:pt x="19902" y="28308"/>
                  </a:cubicBezTo>
                  <a:cubicBezTo>
                    <a:pt x="19585" y="27452"/>
                    <a:pt x="19337" y="26569"/>
                    <a:pt x="19231" y="25765"/>
                  </a:cubicBezTo>
                  <a:cubicBezTo>
                    <a:pt x="19223" y="25686"/>
                    <a:pt x="19249" y="25633"/>
                    <a:pt x="19240" y="25562"/>
                  </a:cubicBezTo>
                  <a:cubicBezTo>
                    <a:pt x="19240" y="25474"/>
                    <a:pt x="19223" y="25394"/>
                    <a:pt x="19196" y="25306"/>
                  </a:cubicBezTo>
                  <a:cubicBezTo>
                    <a:pt x="19187" y="25235"/>
                    <a:pt x="19170" y="25165"/>
                    <a:pt x="19152" y="25094"/>
                  </a:cubicBezTo>
                  <a:cubicBezTo>
                    <a:pt x="19143" y="25068"/>
                    <a:pt x="19187" y="25050"/>
                    <a:pt x="19143" y="25041"/>
                  </a:cubicBezTo>
                  <a:cubicBezTo>
                    <a:pt x="19125" y="25024"/>
                    <a:pt x="19205" y="24988"/>
                    <a:pt x="19214" y="24971"/>
                  </a:cubicBezTo>
                  <a:cubicBezTo>
                    <a:pt x="19187" y="24962"/>
                    <a:pt x="19187" y="24935"/>
                    <a:pt x="19187" y="24909"/>
                  </a:cubicBezTo>
                  <a:cubicBezTo>
                    <a:pt x="19187" y="24882"/>
                    <a:pt x="19187" y="24856"/>
                    <a:pt x="19143" y="24865"/>
                  </a:cubicBezTo>
                  <a:cubicBezTo>
                    <a:pt x="19143" y="24865"/>
                    <a:pt x="19143" y="24865"/>
                    <a:pt x="19143" y="24865"/>
                  </a:cubicBezTo>
                  <a:cubicBezTo>
                    <a:pt x="19143" y="24856"/>
                    <a:pt x="19161" y="24847"/>
                    <a:pt x="19170" y="24838"/>
                  </a:cubicBezTo>
                  <a:cubicBezTo>
                    <a:pt x="19196" y="24820"/>
                    <a:pt x="19223" y="24803"/>
                    <a:pt x="19223" y="24820"/>
                  </a:cubicBezTo>
                  <a:cubicBezTo>
                    <a:pt x="19231" y="24803"/>
                    <a:pt x="19231" y="24785"/>
                    <a:pt x="19231" y="24776"/>
                  </a:cubicBezTo>
                  <a:cubicBezTo>
                    <a:pt x="19214" y="24750"/>
                    <a:pt x="19125" y="24812"/>
                    <a:pt x="19108" y="24838"/>
                  </a:cubicBezTo>
                  <a:cubicBezTo>
                    <a:pt x="19099" y="24803"/>
                    <a:pt x="19064" y="24794"/>
                    <a:pt x="19117" y="24697"/>
                  </a:cubicBezTo>
                  <a:cubicBezTo>
                    <a:pt x="19064" y="24741"/>
                    <a:pt x="19046" y="24715"/>
                    <a:pt x="19019" y="24679"/>
                  </a:cubicBezTo>
                  <a:cubicBezTo>
                    <a:pt x="19019" y="24670"/>
                    <a:pt x="19011" y="24670"/>
                    <a:pt x="19002" y="24662"/>
                  </a:cubicBezTo>
                  <a:lnTo>
                    <a:pt x="19002" y="24653"/>
                  </a:lnTo>
                  <a:cubicBezTo>
                    <a:pt x="19002" y="24653"/>
                    <a:pt x="19002" y="24653"/>
                    <a:pt x="18993" y="24653"/>
                  </a:cubicBezTo>
                  <a:cubicBezTo>
                    <a:pt x="18975" y="24644"/>
                    <a:pt x="18958" y="24644"/>
                    <a:pt x="18940" y="24635"/>
                  </a:cubicBezTo>
                  <a:cubicBezTo>
                    <a:pt x="18887" y="24617"/>
                    <a:pt x="18825" y="24609"/>
                    <a:pt x="18772" y="24626"/>
                  </a:cubicBezTo>
                  <a:cubicBezTo>
                    <a:pt x="18684" y="24626"/>
                    <a:pt x="18684" y="24547"/>
                    <a:pt x="18666" y="24538"/>
                  </a:cubicBezTo>
                  <a:cubicBezTo>
                    <a:pt x="18631" y="24520"/>
                    <a:pt x="18578" y="24547"/>
                    <a:pt x="18525" y="24520"/>
                  </a:cubicBezTo>
                  <a:cubicBezTo>
                    <a:pt x="18348" y="24441"/>
                    <a:pt x="18048" y="24273"/>
                    <a:pt x="17801" y="24185"/>
                  </a:cubicBezTo>
                  <a:cubicBezTo>
                    <a:pt x="17739" y="24167"/>
                    <a:pt x="17589" y="24123"/>
                    <a:pt x="17571" y="24167"/>
                  </a:cubicBezTo>
                  <a:cubicBezTo>
                    <a:pt x="17527" y="24149"/>
                    <a:pt x="17554" y="24114"/>
                    <a:pt x="17554" y="24079"/>
                  </a:cubicBezTo>
                  <a:cubicBezTo>
                    <a:pt x="17315" y="24026"/>
                    <a:pt x="17130" y="23964"/>
                    <a:pt x="16971" y="23876"/>
                  </a:cubicBezTo>
                  <a:cubicBezTo>
                    <a:pt x="16927" y="23867"/>
                    <a:pt x="16927" y="23902"/>
                    <a:pt x="16909" y="23911"/>
                  </a:cubicBezTo>
                  <a:cubicBezTo>
                    <a:pt x="16768" y="23814"/>
                    <a:pt x="16662" y="23858"/>
                    <a:pt x="16591" y="23752"/>
                  </a:cubicBezTo>
                  <a:cubicBezTo>
                    <a:pt x="16503" y="23708"/>
                    <a:pt x="16512" y="23779"/>
                    <a:pt x="16450" y="23761"/>
                  </a:cubicBezTo>
                  <a:cubicBezTo>
                    <a:pt x="16362" y="23699"/>
                    <a:pt x="16185" y="23620"/>
                    <a:pt x="16000" y="23549"/>
                  </a:cubicBezTo>
                  <a:cubicBezTo>
                    <a:pt x="15894" y="23514"/>
                    <a:pt x="15682" y="23470"/>
                    <a:pt x="15620" y="23452"/>
                  </a:cubicBezTo>
                  <a:cubicBezTo>
                    <a:pt x="15523" y="23425"/>
                    <a:pt x="15426" y="23434"/>
                    <a:pt x="15346" y="23417"/>
                  </a:cubicBezTo>
                  <a:cubicBezTo>
                    <a:pt x="15037" y="23328"/>
                    <a:pt x="14728" y="23213"/>
                    <a:pt x="14463" y="23116"/>
                  </a:cubicBezTo>
                  <a:cubicBezTo>
                    <a:pt x="14216" y="23028"/>
                    <a:pt x="13925" y="23037"/>
                    <a:pt x="13792" y="22887"/>
                  </a:cubicBezTo>
                  <a:cubicBezTo>
                    <a:pt x="13722" y="22869"/>
                    <a:pt x="13686" y="22904"/>
                    <a:pt x="13607" y="22878"/>
                  </a:cubicBezTo>
                  <a:cubicBezTo>
                    <a:pt x="13536" y="22860"/>
                    <a:pt x="13545" y="22825"/>
                    <a:pt x="13492" y="22816"/>
                  </a:cubicBezTo>
                  <a:cubicBezTo>
                    <a:pt x="13395" y="22790"/>
                    <a:pt x="13236" y="22781"/>
                    <a:pt x="13112" y="22737"/>
                  </a:cubicBezTo>
                  <a:cubicBezTo>
                    <a:pt x="12847" y="22648"/>
                    <a:pt x="12583" y="22498"/>
                    <a:pt x="12247" y="22357"/>
                  </a:cubicBezTo>
                  <a:cubicBezTo>
                    <a:pt x="12159" y="22322"/>
                    <a:pt x="12141" y="22330"/>
                    <a:pt x="12070" y="22295"/>
                  </a:cubicBezTo>
                  <a:cubicBezTo>
                    <a:pt x="11964" y="22251"/>
                    <a:pt x="11894" y="22172"/>
                    <a:pt x="11797" y="22110"/>
                  </a:cubicBezTo>
                  <a:cubicBezTo>
                    <a:pt x="11717" y="22066"/>
                    <a:pt x="11602" y="22048"/>
                    <a:pt x="11532" y="22004"/>
                  </a:cubicBezTo>
                  <a:cubicBezTo>
                    <a:pt x="11497" y="21986"/>
                    <a:pt x="11444" y="21915"/>
                    <a:pt x="11373" y="21862"/>
                  </a:cubicBezTo>
                  <a:cubicBezTo>
                    <a:pt x="11276" y="21783"/>
                    <a:pt x="11232" y="21783"/>
                    <a:pt x="11126" y="21695"/>
                  </a:cubicBezTo>
                  <a:cubicBezTo>
                    <a:pt x="11020" y="21598"/>
                    <a:pt x="10914" y="21492"/>
                    <a:pt x="10817" y="21386"/>
                  </a:cubicBezTo>
                  <a:cubicBezTo>
                    <a:pt x="10719" y="21271"/>
                    <a:pt x="10622" y="21156"/>
                    <a:pt x="10543" y="21041"/>
                  </a:cubicBezTo>
                  <a:cubicBezTo>
                    <a:pt x="10499" y="20988"/>
                    <a:pt x="10455" y="20927"/>
                    <a:pt x="10419" y="20874"/>
                  </a:cubicBezTo>
                  <a:cubicBezTo>
                    <a:pt x="10375" y="20812"/>
                    <a:pt x="10340" y="20759"/>
                    <a:pt x="10304" y="20697"/>
                  </a:cubicBezTo>
                  <a:cubicBezTo>
                    <a:pt x="10269" y="20644"/>
                    <a:pt x="10234" y="20591"/>
                    <a:pt x="10207" y="20538"/>
                  </a:cubicBezTo>
                  <a:cubicBezTo>
                    <a:pt x="10172" y="20485"/>
                    <a:pt x="10146" y="20432"/>
                    <a:pt x="10110" y="20379"/>
                  </a:cubicBezTo>
                  <a:cubicBezTo>
                    <a:pt x="10057" y="20282"/>
                    <a:pt x="10084" y="20264"/>
                    <a:pt x="10048" y="20185"/>
                  </a:cubicBezTo>
                  <a:cubicBezTo>
                    <a:pt x="9995" y="20079"/>
                    <a:pt x="9907" y="19964"/>
                    <a:pt x="9845" y="19823"/>
                  </a:cubicBezTo>
                  <a:cubicBezTo>
                    <a:pt x="9775" y="19690"/>
                    <a:pt x="9722" y="19531"/>
                    <a:pt x="9713" y="19355"/>
                  </a:cubicBezTo>
                  <a:cubicBezTo>
                    <a:pt x="9572" y="19134"/>
                    <a:pt x="9563" y="18772"/>
                    <a:pt x="9492" y="18375"/>
                  </a:cubicBezTo>
                  <a:cubicBezTo>
                    <a:pt x="9536" y="18375"/>
                    <a:pt x="9536" y="18560"/>
                    <a:pt x="9598" y="18534"/>
                  </a:cubicBezTo>
                  <a:cubicBezTo>
                    <a:pt x="9572" y="18392"/>
                    <a:pt x="9527" y="18366"/>
                    <a:pt x="9483" y="18322"/>
                  </a:cubicBezTo>
                  <a:cubicBezTo>
                    <a:pt x="9519" y="18207"/>
                    <a:pt x="9466" y="17951"/>
                    <a:pt x="9466" y="17765"/>
                  </a:cubicBezTo>
                  <a:cubicBezTo>
                    <a:pt x="9466" y="17642"/>
                    <a:pt x="9386" y="17713"/>
                    <a:pt x="9377" y="17607"/>
                  </a:cubicBezTo>
                  <a:cubicBezTo>
                    <a:pt x="9351" y="17342"/>
                    <a:pt x="9360" y="17077"/>
                    <a:pt x="9369" y="16856"/>
                  </a:cubicBezTo>
                  <a:cubicBezTo>
                    <a:pt x="9386" y="16635"/>
                    <a:pt x="9395" y="16432"/>
                    <a:pt x="9386" y="16247"/>
                  </a:cubicBezTo>
                  <a:cubicBezTo>
                    <a:pt x="9377" y="16141"/>
                    <a:pt x="9342" y="16079"/>
                    <a:pt x="9342" y="15991"/>
                  </a:cubicBezTo>
                  <a:cubicBezTo>
                    <a:pt x="9333" y="15726"/>
                    <a:pt x="9369" y="15479"/>
                    <a:pt x="9369" y="15258"/>
                  </a:cubicBezTo>
                  <a:cubicBezTo>
                    <a:pt x="9360" y="15187"/>
                    <a:pt x="9324" y="15108"/>
                    <a:pt x="9324" y="15046"/>
                  </a:cubicBezTo>
                  <a:cubicBezTo>
                    <a:pt x="9333" y="14984"/>
                    <a:pt x="9369" y="14949"/>
                    <a:pt x="9369" y="14878"/>
                  </a:cubicBezTo>
                  <a:cubicBezTo>
                    <a:pt x="9369" y="14825"/>
                    <a:pt x="9333" y="14790"/>
                    <a:pt x="9324" y="14728"/>
                  </a:cubicBezTo>
                  <a:cubicBezTo>
                    <a:pt x="9298" y="14507"/>
                    <a:pt x="9271" y="14287"/>
                    <a:pt x="9218" y="14110"/>
                  </a:cubicBezTo>
                  <a:cubicBezTo>
                    <a:pt x="9289" y="14066"/>
                    <a:pt x="9263" y="14189"/>
                    <a:pt x="9307" y="14260"/>
                  </a:cubicBezTo>
                  <a:cubicBezTo>
                    <a:pt x="9316" y="14278"/>
                    <a:pt x="9360" y="14313"/>
                    <a:pt x="9377" y="14348"/>
                  </a:cubicBezTo>
                  <a:cubicBezTo>
                    <a:pt x="9404" y="14384"/>
                    <a:pt x="9413" y="14419"/>
                    <a:pt x="9351" y="14437"/>
                  </a:cubicBezTo>
                  <a:cubicBezTo>
                    <a:pt x="9360" y="14534"/>
                    <a:pt x="9457" y="14481"/>
                    <a:pt x="9466" y="14587"/>
                  </a:cubicBezTo>
                  <a:cubicBezTo>
                    <a:pt x="9413" y="14596"/>
                    <a:pt x="9404" y="14622"/>
                    <a:pt x="9395" y="14657"/>
                  </a:cubicBezTo>
                  <a:cubicBezTo>
                    <a:pt x="9448" y="14640"/>
                    <a:pt x="9527" y="14746"/>
                    <a:pt x="9448" y="14843"/>
                  </a:cubicBezTo>
                  <a:cubicBezTo>
                    <a:pt x="9492" y="14852"/>
                    <a:pt x="9501" y="14825"/>
                    <a:pt x="9510" y="14790"/>
                  </a:cubicBezTo>
                  <a:cubicBezTo>
                    <a:pt x="9510" y="14755"/>
                    <a:pt x="9519" y="14728"/>
                    <a:pt x="9563" y="14728"/>
                  </a:cubicBezTo>
                  <a:cubicBezTo>
                    <a:pt x="9607" y="14949"/>
                    <a:pt x="9607" y="15046"/>
                    <a:pt x="9633" y="15249"/>
                  </a:cubicBezTo>
                  <a:cubicBezTo>
                    <a:pt x="9731" y="15275"/>
                    <a:pt x="9669" y="15081"/>
                    <a:pt x="9784" y="15134"/>
                  </a:cubicBezTo>
                  <a:cubicBezTo>
                    <a:pt x="9739" y="15390"/>
                    <a:pt x="9898" y="15585"/>
                    <a:pt x="9766" y="15796"/>
                  </a:cubicBezTo>
                  <a:cubicBezTo>
                    <a:pt x="9775" y="15885"/>
                    <a:pt x="9801" y="15885"/>
                    <a:pt x="9845" y="15841"/>
                  </a:cubicBezTo>
                  <a:cubicBezTo>
                    <a:pt x="9881" y="15938"/>
                    <a:pt x="9775" y="15991"/>
                    <a:pt x="9845" y="16008"/>
                  </a:cubicBezTo>
                  <a:cubicBezTo>
                    <a:pt x="9828" y="16105"/>
                    <a:pt x="9775" y="15955"/>
                    <a:pt x="9739" y="15964"/>
                  </a:cubicBezTo>
                  <a:cubicBezTo>
                    <a:pt x="9792" y="16264"/>
                    <a:pt x="9819" y="16459"/>
                    <a:pt x="9766" y="16803"/>
                  </a:cubicBezTo>
                  <a:cubicBezTo>
                    <a:pt x="9792" y="16803"/>
                    <a:pt x="9792" y="16750"/>
                    <a:pt x="9792" y="16715"/>
                  </a:cubicBezTo>
                  <a:cubicBezTo>
                    <a:pt x="9792" y="16794"/>
                    <a:pt x="9801" y="16944"/>
                    <a:pt x="9810" y="17112"/>
                  </a:cubicBezTo>
                  <a:cubicBezTo>
                    <a:pt x="9819" y="17280"/>
                    <a:pt x="9828" y="17465"/>
                    <a:pt x="9801" y="17598"/>
                  </a:cubicBezTo>
                  <a:cubicBezTo>
                    <a:pt x="9792" y="17783"/>
                    <a:pt x="9898" y="17721"/>
                    <a:pt x="9898" y="17907"/>
                  </a:cubicBezTo>
                  <a:cubicBezTo>
                    <a:pt x="9863" y="17977"/>
                    <a:pt x="9863" y="18092"/>
                    <a:pt x="9872" y="18225"/>
                  </a:cubicBezTo>
                  <a:cubicBezTo>
                    <a:pt x="9872" y="18313"/>
                    <a:pt x="9907" y="18322"/>
                    <a:pt x="9942" y="18322"/>
                  </a:cubicBezTo>
                  <a:cubicBezTo>
                    <a:pt x="9942" y="18445"/>
                    <a:pt x="9925" y="18622"/>
                    <a:pt x="10013" y="18640"/>
                  </a:cubicBezTo>
                  <a:cubicBezTo>
                    <a:pt x="10066" y="18595"/>
                    <a:pt x="9978" y="18339"/>
                    <a:pt x="9978" y="18216"/>
                  </a:cubicBezTo>
                  <a:cubicBezTo>
                    <a:pt x="10048" y="18225"/>
                    <a:pt x="10093" y="18189"/>
                    <a:pt x="10066" y="18048"/>
                  </a:cubicBezTo>
                  <a:cubicBezTo>
                    <a:pt x="10057" y="18013"/>
                    <a:pt x="10040" y="18004"/>
                    <a:pt x="10031" y="17951"/>
                  </a:cubicBezTo>
                  <a:cubicBezTo>
                    <a:pt x="10004" y="17986"/>
                    <a:pt x="10013" y="18075"/>
                    <a:pt x="9960" y="18057"/>
                  </a:cubicBezTo>
                  <a:cubicBezTo>
                    <a:pt x="9934" y="17412"/>
                    <a:pt x="9942" y="16971"/>
                    <a:pt x="9942" y="16582"/>
                  </a:cubicBezTo>
                  <a:cubicBezTo>
                    <a:pt x="9951" y="16194"/>
                    <a:pt x="9960" y="15814"/>
                    <a:pt x="9978" y="15355"/>
                  </a:cubicBezTo>
                  <a:cubicBezTo>
                    <a:pt x="10013" y="15311"/>
                    <a:pt x="10013" y="15337"/>
                    <a:pt x="10057" y="15355"/>
                  </a:cubicBezTo>
                  <a:cubicBezTo>
                    <a:pt x="10048" y="15108"/>
                    <a:pt x="10004" y="14905"/>
                    <a:pt x="10013" y="14710"/>
                  </a:cubicBezTo>
                  <a:cubicBezTo>
                    <a:pt x="10004" y="14675"/>
                    <a:pt x="9960" y="14693"/>
                    <a:pt x="9951" y="14649"/>
                  </a:cubicBezTo>
                  <a:cubicBezTo>
                    <a:pt x="9951" y="14551"/>
                    <a:pt x="9951" y="14454"/>
                    <a:pt x="10057" y="14454"/>
                  </a:cubicBezTo>
                  <a:cubicBezTo>
                    <a:pt x="10004" y="14375"/>
                    <a:pt x="10013" y="14357"/>
                    <a:pt x="9942" y="14410"/>
                  </a:cubicBezTo>
                  <a:cubicBezTo>
                    <a:pt x="9951" y="14366"/>
                    <a:pt x="9995" y="14366"/>
                    <a:pt x="9969" y="14295"/>
                  </a:cubicBezTo>
                  <a:cubicBezTo>
                    <a:pt x="10066" y="14287"/>
                    <a:pt x="10101" y="14419"/>
                    <a:pt x="10163" y="14472"/>
                  </a:cubicBezTo>
                  <a:cubicBezTo>
                    <a:pt x="10154" y="14543"/>
                    <a:pt x="10146" y="14578"/>
                    <a:pt x="10154" y="14622"/>
                  </a:cubicBezTo>
                  <a:cubicBezTo>
                    <a:pt x="10154" y="14657"/>
                    <a:pt x="10172" y="14710"/>
                    <a:pt x="10181" y="14808"/>
                  </a:cubicBezTo>
                  <a:cubicBezTo>
                    <a:pt x="10093" y="14878"/>
                    <a:pt x="10154" y="14684"/>
                    <a:pt x="10093" y="14702"/>
                  </a:cubicBezTo>
                  <a:cubicBezTo>
                    <a:pt x="10040" y="14781"/>
                    <a:pt x="10119" y="15002"/>
                    <a:pt x="10190" y="14887"/>
                  </a:cubicBezTo>
                  <a:cubicBezTo>
                    <a:pt x="10172" y="15037"/>
                    <a:pt x="10269" y="15108"/>
                    <a:pt x="10207" y="15196"/>
                  </a:cubicBezTo>
                  <a:cubicBezTo>
                    <a:pt x="10154" y="15214"/>
                    <a:pt x="10154" y="15143"/>
                    <a:pt x="10154" y="15081"/>
                  </a:cubicBezTo>
                  <a:cubicBezTo>
                    <a:pt x="10084" y="15143"/>
                    <a:pt x="10146" y="15328"/>
                    <a:pt x="10216" y="15320"/>
                  </a:cubicBezTo>
                  <a:cubicBezTo>
                    <a:pt x="10190" y="15523"/>
                    <a:pt x="10190" y="15761"/>
                    <a:pt x="10207" y="16026"/>
                  </a:cubicBezTo>
                  <a:cubicBezTo>
                    <a:pt x="10190" y="16141"/>
                    <a:pt x="10146" y="16203"/>
                    <a:pt x="10119" y="16326"/>
                  </a:cubicBezTo>
                  <a:cubicBezTo>
                    <a:pt x="10128" y="16370"/>
                    <a:pt x="10172" y="16353"/>
                    <a:pt x="10172" y="16415"/>
                  </a:cubicBezTo>
                  <a:cubicBezTo>
                    <a:pt x="10154" y="16626"/>
                    <a:pt x="10163" y="16865"/>
                    <a:pt x="10163" y="17112"/>
                  </a:cubicBezTo>
                  <a:cubicBezTo>
                    <a:pt x="10163" y="17359"/>
                    <a:pt x="10172" y="17598"/>
                    <a:pt x="10154" y="17792"/>
                  </a:cubicBezTo>
                  <a:cubicBezTo>
                    <a:pt x="10066" y="17845"/>
                    <a:pt x="10101" y="17642"/>
                    <a:pt x="10084" y="17545"/>
                  </a:cubicBezTo>
                  <a:cubicBezTo>
                    <a:pt x="10004" y="17721"/>
                    <a:pt x="10137" y="17916"/>
                    <a:pt x="10190" y="17995"/>
                  </a:cubicBezTo>
                  <a:cubicBezTo>
                    <a:pt x="10199" y="18631"/>
                    <a:pt x="10304" y="19134"/>
                    <a:pt x="10587" y="19770"/>
                  </a:cubicBezTo>
                  <a:cubicBezTo>
                    <a:pt x="10552" y="19823"/>
                    <a:pt x="10640" y="19929"/>
                    <a:pt x="10534" y="19849"/>
                  </a:cubicBezTo>
                  <a:cubicBezTo>
                    <a:pt x="10578" y="20035"/>
                    <a:pt x="10631" y="19964"/>
                    <a:pt x="10684" y="20044"/>
                  </a:cubicBezTo>
                  <a:cubicBezTo>
                    <a:pt x="10728" y="20150"/>
                    <a:pt x="10772" y="20264"/>
                    <a:pt x="10843" y="20370"/>
                  </a:cubicBezTo>
                  <a:cubicBezTo>
                    <a:pt x="10896" y="20485"/>
                    <a:pt x="10976" y="20591"/>
                    <a:pt x="11046" y="20697"/>
                  </a:cubicBezTo>
                  <a:cubicBezTo>
                    <a:pt x="11126" y="20803"/>
                    <a:pt x="11214" y="20891"/>
                    <a:pt x="11293" y="20988"/>
                  </a:cubicBezTo>
                  <a:cubicBezTo>
                    <a:pt x="11382" y="21077"/>
                    <a:pt x="11470" y="21156"/>
                    <a:pt x="11558" y="21227"/>
                  </a:cubicBezTo>
                  <a:cubicBezTo>
                    <a:pt x="11753" y="21377"/>
                    <a:pt x="12000" y="21527"/>
                    <a:pt x="12176" y="21633"/>
                  </a:cubicBezTo>
                  <a:cubicBezTo>
                    <a:pt x="12335" y="21721"/>
                    <a:pt x="12424" y="21801"/>
                    <a:pt x="12565" y="21862"/>
                  </a:cubicBezTo>
                  <a:cubicBezTo>
                    <a:pt x="12644" y="21898"/>
                    <a:pt x="12750" y="21915"/>
                    <a:pt x="12821" y="21951"/>
                  </a:cubicBezTo>
                  <a:cubicBezTo>
                    <a:pt x="12900" y="21977"/>
                    <a:pt x="12918" y="22039"/>
                    <a:pt x="12998" y="22074"/>
                  </a:cubicBezTo>
                  <a:cubicBezTo>
                    <a:pt x="13024" y="22092"/>
                    <a:pt x="13139" y="22127"/>
                    <a:pt x="13262" y="22154"/>
                  </a:cubicBezTo>
                  <a:cubicBezTo>
                    <a:pt x="13377" y="22189"/>
                    <a:pt x="13501" y="22216"/>
                    <a:pt x="13563" y="22225"/>
                  </a:cubicBezTo>
                  <a:cubicBezTo>
                    <a:pt x="13607" y="22225"/>
                    <a:pt x="13607" y="22180"/>
                    <a:pt x="13660" y="22198"/>
                  </a:cubicBezTo>
                  <a:cubicBezTo>
                    <a:pt x="13757" y="22269"/>
                    <a:pt x="13792" y="22277"/>
                    <a:pt x="13951" y="22322"/>
                  </a:cubicBezTo>
                  <a:cubicBezTo>
                    <a:pt x="14092" y="22366"/>
                    <a:pt x="14110" y="22445"/>
                    <a:pt x="14207" y="22383"/>
                  </a:cubicBezTo>
                  <a:cubicBezTo>
                    <a:pt x="14340" y="22428"/>
                    <a:pt x="14322" y="22498"/>
                    <a:pt x="14481" y="22534"/>
                  </a:cubicBezTo>
                  <a:cubicBezTo>
                    <a:pt x="14490" y="22507"/>
                    <a:pt x="14419" y="22489"/>
                    <a:pt x="14366" y="22463"/>
                  </a:cubicBezTo>
                  <a:cubicBezTo>
                    <a:pt x="14446" y="22383"/>
                    <a:pt x="14534" y="22498"/>
                    <a:pt x="14631" y="22525"/>
                  </a:cubicBezTo>
                  <a:cubicBezTo>
                    <a:pt x="15152" y="22701"/>
                    <a:pt x="15638" y="22834"/>
                    <a:pt x="16265" y="23081"/>
                  </a:cubicBezTo>
                  <a:cubicBezTo>
                    <a:pt x="16459" y="23160"/>
                    <a:pt x="16821" y="23275"/>
                    <a:pt x="17103" y="23364"/>
                  </a:cubicBezTo>
                  <a:cubicBezTo>
                    <a:pt x="17183" y="23390"/>
                    <a:pt x="17183" y="23425"/>
                    <a:pt x="17262" y="23452"/>
                  </a:cubicBezTo>
                  <a:cubicBezTo>
                    <a:pt x="17439" y="23496"/>
                    <a:pt x="17669" y="23505"/>
                    <a:pt x="17722" y="23628"/>
                  </a:cubicBezTo>
                  <a:cubicBezTo>
                    <a:pt x="17774" y="23584"/>
                    <a:pt x="18172" y="23690"/>
                    <a:pt x="18242" y="23752"/>
                  </a:cubicBezTo>
                  <a:cubicBezTo>
                    <a:pt x="18251" y="23770"/>
                    <a:pt x="18128" y="23752"/>
                    <a:pt x="18101" y="23734"/>
                  </a:cubicBezTo>
                  <a:cubicBezTo>
                    <a:pt x="18075" y="23770"/>
                    <a:pt x="18322" y="23858"/>
                    <a:pt x="18278" y="23770"/>
                  </a:cubicBezTo>
                  <a:cubicBezTo>
                    <a:pt x="18331" y="23832"/>
                    <a:pt x="18437" y="23885"/>
                    <a:pt x="18596" y="23929"/>
                  </a:cubicBezTo>
                  <a:cubicBezTo>
                    <a:pt x="18604" y="23902"/>
                    <a:pt x="18552" y="23893"/>
                    <a:pt x="18525" y="23876"/>
                  </a:cubicBezTo>
                  <a:cubicBezTo>
                    <a:pt x="18622" y="23876"/>
                    <a:pt x="18746" y="23920"/>
                    <a:pt x="18887" y="23964"/>
                  </a:cubicBezTo>
                  <a:cubicBezTo>
                    <a:pt x="18958" y="23990"/>
                    <a:pt x="19028" y="24017"/>
                    <a:pt x="19090" y="24043"/>
                  </a:cubicBezTo>
                  <a:cubicBezTo>
                    <a:pt x="19125" y="24052"/>
                    <a:pt x="19161" y="24070"/>
                    <a:pt x="19196" y="24079"/>
                  </a:cubicBezTo>
                  <a:cubicBezTo>
                    <a:pt x="19205" y="24088"/>
                    <a:pt x="19223" y="24088"/>
                    <a:pt x="19240" y="24088"/>
                  </a:cubicBezTo>
                  <a:cubicBezTo>
                    <a:pt x="19293" y="24185"/>
                    <a:pt x="19346" y="24264"/>
                    <a:pt x="19487" y="24291"/>
                  </a:cubicBezTo>
                  <a:cubicBezTo>
                    <a:pt x="19514" y="24238"/>
                    <a:pt x="19399" y="24247"/>
                    <a:pt x="19470" y="24176"/>
                  </a:cubicBezTo>
                  <a:cubicBezTo>
                    <a:pt x="19523" y="24202"/>
                    <a:pt x="19567" y="24202"/>
                    <a:pt x="19620" y="24202"/>
                  </a:cubicBezTo>
                  <a:cubicBezTo>
                    <a:pt x="19664" y="24202"/>
                    <a:pt x="19717" y="24202"/>
                    <a:pt x="19770" y="24255"/>
                  </a:cubicBezTo>
                  <a:lnTo>
                    <a:pt x="19770" y="24264"/>
                  </a:lnTo>
                  <a:cubicBezTo>
                    <a:pt x="19832" y="24326"/>
                    <a:pt x="19832" y="24441"/>
                    <a:pt x="19858" y="24529"/>
                  </a:cubicBezTo>
                  <a:cubicBezTo>
                    <a:pt x="19832" y="24547"/>
                    <a:pt x="19823" y="24503"/>
                    <a:pt x="19814" y="24485"/>
                  </a:cubicBezTo>
                  <a:cubicBezTo>
                    <a:pt x="19770" y="24564"/>
                    <a:pt x="19849" y="24626"/>
                    <a:pt x="19911" y="24529"/>
                  </a:cubicBezTo>
                  <a:cubicBezTo>
                    <a:pt x="19929" y="24573"/>
                    <a:pt x="19920" y="24617"/>
                    <a:pt x="19876" y="24644"/>
                  </a:cubicBezTo>
                  <a:cubicBezTo>
                    <a:pt x="19929" y="24688"/>
                    <a:pt x="19947" y="24776"/>
                    <a:pt x="19955" y="24873"/>
                  </a:cubicBezTo>
                  <a:cubicBezTo>
                    <a:pt x="19964" y="24891"/>
                    <a:pt x="19964" y="24918"/>
                    <a:pt x="19973" y="24944"/>
                  </a:cubicBezTo>
                  <a:lnTo>
                    <a:pt x="20000" y="25085"/>
                  </a:lnTo>
                  <a:cubicBezTo>
                    <a:pt x="20017" y="25182"/>
                    <a:pt x="20035" y="25271"/>
                    <a:pt x="20070" y="25359"/>
                  </a:cubicBezTo>
                  <a:cubicBezTo>
                    <a:pt x="19955" y="25218"/>
                    <a:pt x="20000" y="25571"/>
                    <a:pt x="20079" y="25642"/>
                  </a:cubicBezTo>
                  <a:cubicBezTo>
                    <a:pt x="20159" y="25589"/>
                    <a:pt x="19955" y="25421"/>
                    <a:pt x="20088" y="25447"/>
                  </a:cubicBezTo>
                  <a:cubicBezTo>
                    <a:pt x="20185" y="25889"/>
                    <a:pt x="20309" y="26427"/>
                    <a:pt x="20423" y="26737"/>
                  </a:cubicBezTo>
                  <a:cubicBezTo>
                    <a:pt x="20379" y="26737"/>
                    <a:pt x="20397" y="26790"/>
                    <a:pt x="20362" y="26807"/>
                  </a:cubicBezTo>
                  <a:cubicBezTo>
                    <a:pt x="20397" y="26842"/>
                    <a:pt x="20441" y="26887"/>
                    <a:pt x="20476" y="26922"/>
                  </a:cubicBezTo>
                  <a:cubicBezTo>
                    <a:pt x="20547" y="27116"/>
                    <a:pt x="20609" y="27328"/>
                    <a:pt x="20697" y="27522"/>
                  </a:cubicBezTo>
                  <a:cubicBezTo>
                    <a:pt x="20759" y="27681"/>
                    <a:pt x="20830" y="27849"/>
                    <a:pt x="20900" y="28035"/>
                  </a:cubicBezTo>
                  <a:cubicBezTo>
                    <a:pt x="20971" y="28211"/>
                    <a:pt x="21042" y="28397"/>
                    <a:pt x="21139" y="28573"/>
                  </a:cubicBezTo>
                  <a:cubicBezTo>
                    <a:pt x="21174" y="28653"/>
                    <a:pt x="21253" y="28741"/>
                    <a:pt x="21298" y="28829"/>
                  </a:cubicBezTo>
                  <a:cubicBezTo>
                    <a:pt x="21404" y="29006"/>
                    <a:pt x="21554" y="29271"/>
                    <a:pt x="21730" y="29527"/>
                  </a:cubicBezTo>
                  <a:cubicBezTo>
                    <a:pt x="21774" y="29589"/>
                    <a:pt x="21819" y="29659"/>
                    <a:pt x="21863" y="29721"/>
                  </a:cubicBezTo>
                  <a:cubicBezTo>
                    <a:pt x="21907" y="29783"/>
                    <a:pt x="21960" y="29853"/>
                    <a:pt x="22004" y="29915"/>
                  </a:cubicBezTo>
                  <a:cubicBezTo>
                    <a:pt x="22101" y="30039"/>
                    <a:pt x="22207" y="30154"/>
                    <a:pt x="22304" y="30260"/>
                  </a:cubicBezTo>
                  <a:cubicBezTo>
                    <a:pt x="22419" y="30383"/>
                    <a:pt x="22551" y="30463"/>
                    <a:pt x="22675" y="30569"/>
                  </a:cubicBezTo>
                  <a:cubicBezTo>
                    <a:pt x="22799" y="30683"/>
                    <a:pt x="22922" y="30789"/>
                    <a:pt x="23046" y="30904"/>
                  </a:cubicBezTo>
                  <a:cubicBezTo>
                    <a:pt x="23170" y="31010"/>
                    <a:pt x="23293" y="31116"/>
                    <a:pt x="23434" y="31213"/>
                  </a:cubicBezTo>
                  <a:cubicBezTo>
                    <a:pt x="23770" y="31460"/>
                    <a:pt x="24150" y="31628"/>
                    <a:pt x="24494" y="31796"/>
                  </a:cubicBezTo>
                  <a:cubicBezTo>
                    <a:pt x="24582" y="31840"/>
                    <a:pt x="24582" y="31875"/>
                    <a:pt x="24679" y="31911"/>
                  </a:cubicBezTo>
                  <a:cubicBezTo>
                    <a:pt x="24777" y="31955"/>
                    <a:pt x="24821" y="31946"/>
                    <a:pt x="24882" y="31973"/>
                  </a:cubicBezTo>
                  <a:cubicBezTo>
                    <a:pt x="25015" y="32026"/>
                    <a:pt x="25139" y="32140"/>
                    <a:pt x="25297" y="32096"/>
                  </a:cubicBezTo>
                  <a:cubicBezTo>
                    <a:pt x="25456" y="32140"/>
                    <a:pt x="25580" y="32184"/>
                    <a:pt x="25686" y="32211"/>
                  </a:cubicBezTo>
                  <a:cubicBezTo>
                    <a:pt x="25792" y="32237"/>
                    <a:pt x="25889" y="32255"/>
                    <a:pt x="25977" y="32273"/>
                  </a:cubicBezTo>
                  <a:cubicBezTo>
                    <a:pt x="26075" y="32290"/>
                    <a:pt x="26172" y="32299"/>
                    <a:pt x="26278" y="32317"/>
                  </a:cubicBezTo>
                  <a:cubicBezTo>
                    <a:pt x="26339" y="32326"/>
                    <a:pt x="26392" y="32335"/>
                    <a:pt x="26463" y="32343"/>
                  </a:cubicBezTo>
                  <a:cubicBezTo>
                    <a:pt x="26534" y="32352"/>
                    <a:pt x="26604" y="32352"/>
                    <a:pt x="26693" y="32361"/>
                  </a:cubicBezTo>
                  <a:cubicBezTo>
                    <a:pt x="26693" y="32405"/>
                    <a:pt x="26622" y="32414"/>
                    <a:pt x="26622" y="32467"/>
                  </a:cubicBezTo>
                  <a:cubicBezTo>
                    <a:pt x="26472" y="32458"/>
                    <a:pt x="26331" y="32432"/>
                    <a:pt x="26180" y="32414"/>
                  </a:cubicBezTo>
                  <a:cubicBezTo>
                    <a:pt x="26057" y="32388"/>
                    <a:pt x="26136" y="32502"/>
                    <a:pt x="26092" y="32538"/>
                  </a:cubicBezTo>
                  <a:cubicBezTo>
                    <a:pt x="26216" y="32564"/>
                    <a:pt x="26189" y="32502"/>
                    <a:pt x="26278" y="32511"/>
                  </a:cubicBezTo>
                  <a:cubicBezTo>
                    <a:pt x="26419" y="32520"/>
                    <a:pt x="26322" y="32555"/>
                    <a:pt x="26384" y="32573"/>
                  </a:cubicBezTo>
                  <a:cubicBezTo>
                    <a:pt x="26472" y="32608"/>
                    <a:pt x="26534" y="32564"/>
                    <a:pt x="26551" y="32564"/>
                  </a:cubicBezTo>
                  <a:cubicBezTo>
                    <a:pt x="26701" y="32582"/>
                    <a:pt x="26719" y="32679"/>
                    <a:pt x="26843" y="32635"/>
                  </a:cubicBezTo>
                  <a:close/>
                  <a:moveTo>
                    <a:pt x="10057" y="17448"/>
                  </a:moveTo>
                  <a:cubicBezTo>
                    <a:pt x="10048" y="17350"/>
                    <a:pt x="10172" y="17253"/>
                    <a:pt x="10075" y="17156"/>
                  </a:cubicBezTo>
                  <a:cubicBezTo>
                    <a:pt x="10084" y="17253"/>
                    <a:pt x="9960" y="17350"/>
                    <a:pt x="10057" y="17448"/>
                  </a:cubicBezTo>
                  <a:close/>
                  <a:moveTo>
                    <a:pt x="9686" y="15558"/>
                  </a:moveTo>
                  <a:cubicBezTo>
                    <a:pt x="9713" y="15479"/>
                    <a:pt x="9713" y="15373"/>
                    <a:pt x="9731" y="15284"/>
                  </a:cubicBezTo>
                  <a:cubicBezTo>
                    <a:pt x="9633" y="15267"/>
                    <a:pt x="9580" y="15487"/>
                    <a:pt x="9607" y="15514"/>
                  </a:cubicBezTo>
                  <a:cubicBezTo>
                    <a:pt x="9616" y="15408"/>
                    <a:pt x="9642" y="15576"/>
                    <a:pt x="9686" y="15558"/>
                  </a:cubicBezTo>
                  <a:close/>
                  <a:moveTo>
                    <a:pt x="9386" y="15955"/>
                  </a:moveTo>
                  <a:cubicBezTo>
                    <a:pt x="9457" y="15955"/>
                    <a:pt x="9492" y="15682"/>
                    <a:pt x="9448" y="15629"/>
                  </a:cubicBezTo>
                  <a:cubicBezTo>
                    <a:pt x="9413" y="15717"/>
                    <a:pt x="9377" y="15788"/>
                    <a:pt x="9386" y="15955"/>
                  </a:cubicBezTo>
                  <a:close/>
                  <a:moveTo>
                    <a:pt x="9448" y="17554"/>
                  </a:moveTo>
                  <a:cubicBezTo>
                    <a:pt x="9457" y="17430"/>
                    <a:pt x="9510" y="17121"/>
                    <a:pt x="9413" y="17086"/>
                  </a:cubicBezTo>
                  <a:cubicBezTo>
                    <a:pt x="9457" y="17262"/>
                    <a:pt x="9377" y="17403"/>
                    <a:pt x="9448" y="17554"/>
                  </a:cubicBezTo>
                  <a:close/>
                  <a:moveTo>
                    <a:pt x="10181" y="18843"/>
                  </a:moveTo>
                  <a:cubicBezTo>
                    <a:pt x="10207" y="18799"/>
                    <a:pt x="10172" y="18684"/>
                    <a:pt x="10137" y="18587"/>
                  </a:cubicBezTo>
                  <a:cubicBezTo>
                    <a:pt x="10110" y="18498"/>
                    <a:pt x="10066" y="18428"/>
                    <a:pt x="10066" y="18481"/>
                  </a:cubicBezTo>
                  <a:cubicBezTo>
                    <a:pt x="10093" y="18498"/>
                    <a:pt x="10101" y="18578"/>
                    <a:pt x="10119" y="18666"/>
                  </a:cubicBezTo>
                  <a:cubicBezTo>
                    <a:pt x="10137" y="18746"/>
                    <a:pt x="10146" y="18834"/>
                    <a:pt x="10181" y="18843"/>
                  </a:cubicBezTo>
                  <a:close/>
                  <a:moveTo>
                    <a:pt x="12388" y="22339"/>
                  </a:moveTo>
                  <a:cubicBezTo>
                    <a:pt x="12265" y="22251"/>
                    <a:pt x="12132" y="22180"/>
                    <a:pt x="11991" y="22172"/>
                  </a:cubicBezTo>
                  <a:cubicBezTo>
                    <a:pt x="12106" y="22251"/>
                    <a:pt x="12327" y="22410"/>
                    <a:pt x="12388" y="22339"/>
                  </a:cubicBezTo>
                  <a:close/>
                  <a:moveTo>
                    <a:pt x="13819" y="22816"/>
                  </a:moveTo>
                  <a:cubicBezTo>
                    <a:pt x="13828" y="22754"/>
                    <a:pt x="13695" y="22807"/>
                    <a:pt x="13677" y="22825"/>
                  </a:cubicBezTo>
                  <a:lnTo>
                    <a:pt x="14048" y="22949"/>
                  </a:lnTo>
                  <a:cubicBezTo>
                    <a:pt x="14128" y="22878"/>
                    <a:pt x="13898" y="22860"/>
                    <a:pt x="13819" y="22816"/>
                  </a:cubicBezTo>
                  <a:close/>
                  <a:moveTo>
                    <a:pt x="18975" y="24317"/>
                  </a:moveTo>
                  <a:cubicBezTo>
                    <a:pt x="18852" y="24255"/>
                    <a:pt x="18799" y="24291"/>
                    <a:pt x="18746" y="24317"/>
                  </a:cubicBezTo>
                  <a:cubicBezTo>
                    <a:pt x="18852" y="24352"/>
                    <a:pt x="18958" y="24388"/>
                    <a:pt x="18975" y="24317"/>
                  </a:cubicBezTo>
                  <a:close/>
                  <a:moveTo>
                    <a:pt x="19223" y="24141"/>
                  </a:moveTo>
                  <a:cubicBezTo>
                    <a:pt x="19205" y="24141"/>
                    <a:pt x="19196" y="24141"/>
                    <a:pt x="19187" y="24132"/>
                  </a:cubicBezTo>
                  <a:cubicBezTo>
                    <a:pt x="19170" y="24123"/>
                    <a:pt x="19152" y="24114"/>
                    <a:pt x="19125" y="24105"/>
                  </a:cubicBezTo>
                  <a:cubicBezTo>
                    <a:pt x="19072" y="24079"/>
                    <a:pt x="19019" y="24052"/>
                    <a:pt x="18967" y="24026"/>
                  </a:cubicBezTo>
                  <a:cubicBezTo>
                    <a:pt x="18861" y="23973"/>
                    <a:pt x="18763" y="23946"/>
                    <a:pt x="18710" y="23999"/>
                  </a:cubicBezTo>
                  <a:cubicBezTo>
                    <a:pt x="18861" y="24088"/>
                    <a:pt x="18772" y="24035"/>
                    <a:pt x="18852" y="24017"/>
                  </a:cubicBezTo>
                  <a:cubicBezTo>
                    <a:pt x="18931" y="23999"/>
                    <a:pt x="19019" y="24079"/>
                    <a:pt x="19090" y="24132"/>
                  </a:cubicBezTo>
                  <a:cubicBezTo>
                    <a:pt x="19108" y="24149"/>
                    <a:pt x="19125" y="24167"/>
                    <a:pt x="19143" y="24176"/>
                  </a:cubicBezTo>
                  <a:cubicBezTo>
                    <a:pt x="19161" y="24185"/>
                    <a:pt x="19161" y="24194"/>
                    <a:pt x="19170" y="24194"/>
                  </a:cubicBezTo>
                  <a:cubicBezTo>
                    <a:pt x="19187" y="24194"/>
                    <a:pt x="19205" y="24185"/>
                    <a:pt x="19223" y="24141"/>
                  </a:cubicBezTo>
                  <a:close/>
                  <a:moveTo>
                    <a:pt x="19691" y="24273"/>
                  </a:moveTo>
                  <a:cubicBezTo>
                    <a:pt x="19699" y="24211"/>
                    <a:pt x="19576" y="24202"/>
                    <a:pt x="19523" y="24282"/>
                  </a:cubicBezTo>
                  <a:cubicBezTo>
                    <a:pt x="19576" y="24326"/>
                    <a:pt x="19638" y="24282"/>
                    <a:pt x="19691" y="24273"/>
                  </a:cubicBezTo>
                  <a:close/>
                  <a:moveTo>
                    <a:pt x="19691" y="24344"/>
                  </a:moveTo>
                  <a:cubicBezTo>
                    <a:pt x="19735" y="24379"/>
                    <a:pt x="19682" y="24432"/>
                    <a:pt x="19717" y="24476"/>
                  </a:cubicBezTo>
                  <a:cubicBezTo>
                    <a:pt x="19761" y="24458"/>
                    <a:pt x="19779" y="24414"/>
                    <a:pt x="19761" y="24388"/>
                  </a:cubicBezTo>
                  <a:cubicBezTo>
                    <a:pt x="19752" y="24352"/>
                    <a:pt x="19717" y="24326"/>
                    <a:pt x="19691" y="24344"/>
                  </a:cubicBezTo>
                  <a:close/>
                  <a:moveTo>
                    <a:pt x="19399" y="25633"/>
                  </a:moveTo>
                  <a:cubicBezTo>
                    <a:pt x="19382" y="25571"/>
                    <a:pt x="19364" y="25509"/>
                    <a:pt x="19355" y="25439"/>
                  </a:cubicBezTo>
                  <a:cubicBezTo>
                    <a:pt x="19214" y="25386"/>
                    <a:pt x="19320" y="25703"/>
                    <a:pt x="19399" y="25633"/>
                  </a:cubicBezTo>
                  <a:close/>
                  <a:moveTo>
                    <a:pt x="19593" y="26348"/>
                  </a:moveTo>
                  <a:cubicBezTo>
                    <a:pt x="19496" y="26101"/>
                    <a:pt x="19682" y="26171"/>
                    <a:pt x="19602" y="25942"/>
                  </a:cubicBezTo>
                  <a:cubicBezTo>
                    <a:pt x="19523" y="25960"/>
                    <a:pt x="19558" y="26118"/>
                    <a:pt x="19532" y="26207"/>
                  </a:cubicBezTo>
                  <a:cubicBezTo>
                    <a:pt x="19461" y="26286"/>
                    <a:pt x="19470" y="26057"/>
                    <a:pt x="19408" y="26136"/>
                  </a:cubicBezTo>
                  <a:cubicBezTo>
                    <a:pt x="19443" y="26304"/>
                    <a:pt x="19532" y="26295"/>
                    <a:pt x="19593" y="26348"/>
                  </a:cubicBezTo>
                  <a:close/>
                  <a:moveTo>
                    <a:pt x="19858" y="27990"/>
                  </a:moveTo>
                  <a:cubicBezTo>
                    <a:pt x="19876" y="28052"/>
                    <a:pt x="19911" y="28123"/>
                    <a:pt x="19938" y="28185"/>
                  </a:cubicBezTo>
                  <a:cubicBezTo>
                    <a:pt x="20044" y="28185"/>
                    <a:pt x="19929" y="27911"/>
                    <a:pt x="19858" y="27990"/>
                  </a:cubicBezTo>
                  <a:close/>
                  <a:moveTo>
                    <a:pt x="20220" y="28185"/>
                  </a:moveTo>
                  <a:cubicBezTo>
                    <a:pt x="20167" y="28043"/>
                    <a:pt x="20114" y="27946"/>
                    <a:pt x="20053" y="27911"/>
                  </a:cubicBezTo>
                  <a:cubicBezTo>
                    <a:pt x="20070" y="27973"/>
                    <a:pt x="20053" y="27999"/>
                    <a:pt x="20044" y="28026"/>
                  </a:cubicBezTo>
                  <a:cubicBezTo>
                    <a:pt x="20097" y="28158"/>
                    <a:pt x="20159" y="28202"/>
                    <a:pt x="20220" y="28185"/>
                  </a:cubicBezTo>
                  <a:close/>
                  <a:moveTo>
                    <a:pt x="21536" y="30745"/>
                  </a:moveTo>
                  <a:cubicBezTo>
                    <a:pt x="21571" y="30869"/>
                    <a:pt x="21545" y="30957"/>
                    <a:pt x="21651" y="31116"/>
                  </a:cubicBezTo>
                  <a:cubicBezTo>
                    <a:pt x="21721" y="31116"/>
                    <a:pt x="21704" y="31081"/>
                    <a:pt x="21668" y="31019"/>
                  </a:cubicBezTo>
                  <a:cubicBezTo>
                    <a:pt x="21642" y="30966"/>
                    <a:pt x="21589" y="30904"/>
                    <a:pt x="21571" y="30869"/>
                  </a:cubicBezTo>
                  <a:cubicBezTo>
                    <a:pt x="21562" y="30851"/>
                    <a:pt x="21615" y="30851"/>
                    <a:pt x="21615" y="30834"/>
                  </a:cubicBezTo>
                  <a:cubicBezTo>
                    <a:pt x="21615" y="30842"/>
                    <a:pt x="21545" y="30710"/>
                    <a:pt x="21554" y="30728"/>
                  </a:cubicBezTo>
                  <a:cubicBezTo>
                    <a:pt x="21518" y="30657"/>
                    <a:pt x="21457" y="30595"/>
                    <a:pt x="21421" y="30524"/>
                  </a:cubicBezTo>
                  <a:cubicBezTo>
                    <a:pt x="21324" y="30533"/>
                    <a:pt x="21465" y="30657"/>
                    <a:pt x="21536" y="30745"/>
                  </a:cubicBezTo>
                  <a:close/>
                  <a:moveTo>
                    <a:pt x="21209" y="30472"/>
                  </a:moveTo>
                  <a:cubicBezTo>
                    <a:pt x="21156" y="30392"/>
                    <a:pt x="21094" y="30321"/>
                    <a:pt x="21042" y="30242"/>
                  </a:cubicBezTo>
                  <a:cubicBezTo>
                    <a:pt x="20980" y="30224"/>
                    <a:pt x="21015" y="30313"/>
                    <a:pt x="21077" y="30392"/>
                  </a:cubicBezTo>
                  <a:cubicBezTo>
                    <a:pt x="21130" y="30463"/>
                    <a:pt x="21209" y="30533"/>
                    <a:pt x="21209" y="30472"/>
                  </a:cubicBezTo>
                  <a:close/>
                  <a:moveTo>
                    <a:pt x="21068" y="29951"/>
                  </a:moveTo>
                  <a:cubicBezTo>
                    <a:pt x="20980" y="30065"/>
                    <a:pt x="21209" y="30198"/>
                    <a:pt x="21209" y="30330"/>
                  </a:cubicBezTo>
                  <a:cubicBezTo>
                    <a:pt x="21245" y="30286"/>
                    <a:pt x="21333" y="30445"/>
                    <a:pt x="21377" y="30419"/>
                  </a:cubicBezTo>
                  <a:cubicBezTo>
                    <a:pt x="21271" y="30233"/>
                    <a:pt x="21174" y="30180"/>
                    <a:pt x="21068" y="29951"/>
                  </a:cubicBezTo>
                  <a:close/>
                  <a:moveTo>
                    <a:pt x="20618" y="29694"/>
                  </a:moveTo>
                  <a:cubicBezTo>
                    <a:pt x="20662" y="29836"/>
                    <a:pt x="20732" y="29809"/>
                    <a:pt x="20812" y="29906"/>
                  </a:cubicBezTo>
                  <a:cubicBezTo>
                    <a:pt x="20847" y="29959"/>
                    <a:pt x="20909" y="30215"/>
                    <a:pt x="20997" y="30127"/>
                  </a:cubicBezTo>
                  <a:cubicBezTo>
                    <a:pt x="20962" y="30021"/>
                    <a:pt x="20697" y="29633"/>
                    <a:pt x="20618" y="29694"/>
                  </a:cubicBezTo>
                  <a:close/>
                  <a:moveTo>
                    <a:pt x="20229" y="28891"/>
                  </a:moveTo>
                  <a:cubicBezTo>
                    <a:pt x="20300" y="29006"/>
                    <a:pt x="20379" y="29129"/>
                    <a:pt x="20450" y="29085"/>
                  </a:cubicBezTo>
                  <a:cubicBezTo>
                    <a:pt x="20370" y="28979"/>
                    <a:pt x="20300" y="28847"/>
                    <a:pt x="20229" y="28891"/>
                  </a:cubicBezTo>
                  <a:close/>
                  <a:moveTo>
                    <a:pt x="24830" y="32237"/>
                  </a:moveTo>
                  <a:cubicBezTo>
                    <a:pt x="24830" y="32184"/>
                    <a:pt x="24856" y="32132"/>
                    <a:pt x="24724" y="32079"/>
                  </a:cubicBezTo>
                  <a:cubicBezTo>
                    <a:pt x="24609" y="32087"/>
                    <a:pt x="24573" y="32096"/>
                    <a:pt x="24609" y="32202"/>
                  </a:cubicBezTo>
                  <a:cubicBezTo>
                    <a:pt x="24732" y="32282"/>
                    <a:pt x="24732" y="32202"/>
                    <a:pt x="24830" y="32237"/>
                  </a:cubicBezTo>
                  <a:close/>
                  <a:moveTo>
                    <a:pt x="25624" y="32335"/>
                  </a:moveTo>
                  <a:cubicBezTo>
                    <a:pt x="25562" y="32308"/>
                    <a:pt x="25554" y="32282"/>
                    <a:pt x="25536" y="32255"/>
                  </a:cubicBezTo>
                  <a:cubicBezTo>
                    <a:pt x="25589" y="32264"/>
                    <a:pt x="25668" y="32282"/>
                    <a:pt x="25598" y="32237"/>
                  </a:cubicBezTo>
                  <a:cubicBezTo>
                    <a:pt x="25465" y="32264"/>
                    <a:pt x="25421" y="32167"/>
                    <a:pt x="25227" y="32132"/>
                  </a:cubicBezTo>
                  <a:cubicBezTo>
                    <a:pt x="25174" y="32229"/>
                    <a:pt x="25395" y="32255"/>
                    <a:pt x="25527" y="32273"/>
                  </a:cubicBezTo>
                  <a:cubicBezTo>
                    <a:pt x="25501" y="32317"/>
                    <a:pt x="25580" y="32370"/>
                    <a:pt x="25624" y="32335"/>
                  </a:cubicBezTo>
                  <a:close/>
                  <a:moveTo>
                    <a:pt x="9510" y="13404"/>
                  </a:moveTo>
                  <a:cubicBezTo>
                    <a:pt x="9413" y="13262"/>
                    <a:pt x="9342" y="13262"/>
                    <a:pt x="9218" y="13165"/>
                  </a:cubicBezTo>
                  <a:cubicBezTo>
                    <a:pt x="9192" y="13059"/>
                    <a:pt x="9192" y="12953"/>
                    <a:pt x="9183" y="12856"/>
                  </a:cubicBezTo>
                  <a:cubicBezTo>
                    <a:pt x="9307" y="12856"/>
                    <a:pt x="9439" y="12997"/>
                    <a:pt x="9563" y="13103"/>
                  </a:cubicBezTo>
                  <a:cubicBezTo>
                    <a:pt x="9483" y="13086"/>
                    <a:pt x="9404" y="13059"/>
                    <a:pt x="9324" y="12944"/>
                  </a:cubicBezTo>
                  <a:cubicBezTo>
                    <a:pt x="9254" y="12980"/>
                    <a:pt x="9280" y="13042"/>
                    <a:pt x="9342" y="13112"/>
                  </a:cubicBezTo>
                  <a:cubicBezTo>
                    <a:pt x="9404" y="13086"/>
                    <a:pt x="9536" y="13148"/>
                    <a:pt x="9625" y="13227"/>
                  </a:cubicBezTo>
                  <a:cubicBezTo>
                    <a:pt x="9713" y="13315"/>
                    <a:pt x="9766" y="13421"/>
                    <a:pt x="9686" y="13501"/>
                  </a:cubicBezTo>
                  <a:cubicBezTo>
                    <a:pt x="9642" y="13421"/>
                    <a:pt x="9669" y="13377"/>
                    <a:pt x="9598" y="13342"/>
                  </a:cubicBezTo>
                  <a:cubicBezTo>
                    <a:pt x="9580" y="13439"/>
                    <a:pt x="9642" y="13518"/>
                    <a:pt x="9704" y="13598"/>
                  </a:cubicBezTo>
                  <a:cubicBezTo>
                    <a:pt x="9757" y="13677"/>
                    <a:pt x="9810" y="13757"/>
                    <a:pt x="9784" y="13819"/>
                  </a:cubicBezTo>
                  <a:lnTo>
                    <a:pt x="9881" y="13774"/>
                  </a:lnTo>
                  <a:cubicBezTo>
                    <a:pt x="9854" y="13651"/>
                    <a:pt x="9784" y="13642"/>
                    <a:pt x="9739" y="13545"/>
                  </a:cubicBezTo>
                  <a:cubicBezTo>
                    <a:pt x="9792" y="13474"/>
                    <a:pt x="9863" y="13536"/>
                    <a:pt x="9907" y="13616"/>
                  </a:cubicBezTo>
                  <a:cubicBezTo>
                    <a:pt x="9951" y="13704"/>
                    <a:pt x="9969" y="13801"/>
                    <a:pt x="9934" y="13827"/>
                  </a:cubicBezTo>
                  <a:cubicBezTo>
                    <a:pt x="9969" y="13863"/>
                    <a:pt x="9987" y="13907"/>
                    <a:pt x="9995" y="13942"/>
                  </a:cubicBezTo>
                  <a:cubicBezTo>
                    <a:pt x="10013" y="13986"/>
                    <a:pt x="10022" y="14031"/>
                    <a:pt x="10022" y="14083"/>
                  </a:cubicBezTo>
                  <a:cubicBezTo>
                    <a:pt x="9969" y="14066"/>
                    <a:pt x="9942" y="13978"/>
                    <a:pt x="9881" y="13986"/>
                  </a:cubicBezTo>
                  <a:cubicBezTo>
                    <a:pt x="9863" y="13925"/>
                    <a:pt x="9951" y="13933"/>
                    <a:pt x="9916" y="13863"/>
                  </a:cubicBezTo>
                  <a:cubicBezTo>
                    <a:pt x="9898" y="13827"/>
                    <a:pt x="9845" y="13880"/>
                    <a:pt x="9819" y="13836"/>
                  </a:cubicBezTo>
                  <a:cubicBezTo>
                    <a:pt x="9792" y="13863"/>
                    <a:pt x="9828" y="13916"/>
                    <a:pt x="9845" y="13960"/>
                  </a:cubicBezTo>
                  <a:cubicBezTo>
                    <a:pt x="9722" y="13969"/>
                    <a:pt x="9660" y="13854"/>
                    <a:pt x="9616" y="13757"/>
                  </a:cubicBezTo>
                  <a:cubicBezTo>
                    <a:pt x="9563" y="13668"/>
                    <a:pt x="9580" y="13510"/>
                    <a:pt x="9510" y="13404"/>
                  </a:cubicBezTo>
                  <a:close/>
                  <a:moveTo>
                    <a:pt x="9227" y="13607"/>
                  </a:moveTo>
                  <a:lnTo>
                    <a:pt x="9174" y="13527"/>
                  </a:lnTo>
                  <a:cubicBezTo>
                    <a:pt x="9271" y="13563"/>
                    <a:pt x="9192" y="13457"/>
                    <a:pt x="9271" y="13430"/>
                  </a:cubicBezTo>
                  <a:cubicBezTo>
                    <a:pt x="9333" y="13510"/>
                    <a:pt x="9271" y="13563"/>
                    <a:pt x="9227" y="13607"/>
                  </a:cubicBezTo>
                  <a:close/>
                  <a:moveTo>
                    <a:pt x="9598" y="13986"/>
                  </a:moveTo>
                  <a:cubicBezTo>
                    <a:pt x="9616" y="14101"/>
                    <a:pt x="9633" y="14083"/>
                    <a:pt x="9633" y="14163"/>
                  </a:cubicBezTo>
                  <a:cubicBezTo>
                    <a:pt x="9589" y="14172"/>
                    <a:pt x="9510" y="13986"/>
                    <a:pt x="9598" y="139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8" name="Google Shape;7338;p29"/>
          <p:cNvGrpSpPr/>
          <p:nvPr/>
        </p:nvGrpSpPr>
        <p:grpSpPr>
          <a:xfrm>
            <a:off x="-165037" y="-122300"/>
            <a:ext cx="1643697" cy="1200776"/>
            <a:chOff x="-165037" y="-122300"/>
            <a:chExt cx="1643697" cy="1200776"/>
          </a:xfrm>
        </p:grpSpPr>
        <p:sp>
          <p:nvSpPr>
            <p:cNvPr id="7339" name="Google Shape;7339;p29"/>
            <p:cNvSpPr/>
            <p:nvPr/>
          </p:nvSpPr>
          <p:spPr>
            <a:xfrm>
              <a:off x="46708" y="-78871"/>
              <a:ext cx="305084" cy="302004"/>
            </a:xfrm>
            <a:custGeom>
              <a:avLst/>
              <a:gdLst/>
              <a:ahLst/>
              <a:cxnLst/>
              <a:rect l="l" t="t" r="r" b="b"/>
              <a:pathLst>
                <a:path w="2252" h="1961" extrusionOk="0">
                  <a:moveTo>
                    <a:pt x="0" y="1"/>
                  </a:moveTo>
                  <a:lnTo>
                    <a:pt x="1130" y="1961"/>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29"/>
            <p:cNvSpPr/>
            <p:nvPr/>
          </p:nvSpPr>
          <p:spPr>
            <a:xfrm>
              <a:off x="219165" y="205730"/>
              <a:ext cx="5825" cy="2926"/>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29"/>
            <p:cNvSpPr/>
            <p:nvPr/>
          </p:nvSpPr>
          <p:spPr>
            <a:xfrm>
              <a:off x="197354" y="190330"/>
              <a:ext cx="5012" cy="1540"/>
            </a:xfrm>
            <a:custGeom>
              <a:avLst/>
              <a:gdLst/>
              <a:ahLst/>
              <a:cxnLst/>
              <a:rect l="l" t="t" r="r" b="b"/>
              <a:pathLst>
                <a:path w="37"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29"/>
            <p:cNvSpPr/>
            <p:nvPr/>
          </p:nvSpPr>
          <p:spPr>
            <a:xfrm>
              <a:off x="185432" y="170001"/>
              <a:ext cx="14496" cy="13706"/>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29"/>
            <p:cNvSpPr/>
            <p:nvPr/>
          </p:nvSpPr>
          <p:spPr>
            <a:xfrm>
              <a:off x="196270" y="150904"/>
              <a:ext cx="2439" cy="2926"/>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29"/>
            <p:cNvSpPr/>
            <p:nvPr/>
          </p:nvSpPr>
          <p:spPr>
            <a:xfrm>
              <a:off x="198573" y="152752"/>
              <a:ext cx="1219" cy="1386"/>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29"/>
            <p:cNvSpPr/>
            <p:nvPr/>
          </p:nvSpPr>
          <p:spPr>
            <a:xfrm>
              <a:off x="192613" y="139970"/>
              <a:ext cx="4877" cy="5698"/>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29"/>
            <p:cNvSpPr/>
            <p:nvPr/>
          </p:nvSpPr>
          <p:spPr>
            <a:xfrm>
              <a:off x="186652" y="144128"/>
              <a:ext cx="2574" cy="1540"/>
            </a:xfrm>
            <a:custGeom>
              <a:avLst/>
              <a:gdLst/>
              <a:ahLst/>
              <a:cxnLst/>
              <a:rect l="l" t="t" r="r" b="b"/>
              <a:pathLst>
                <a:path w="19"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29"/>
            <p:cNvSpPr/>
            <p:nvPr/>
          </p:nvSpPr>
          <p:spPr>
            <a:xfrm>
              <a:off x="186787" y="145514"/>
              <a:ext cx="4742" cy="1540"/>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29"/>
            <p:cNvSpPr/>
            <p:nvPr/>
          </p:nvSpPr>
          <p:spPr>
            <a:xfrm>
              <a:off x="187871" y="149518"/>
              <a:ext cx="6232" cy="6006"/>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29"/>
            <p:cNvSpPr/>
            <p:nvPr/>
          </p:nvSpPr>
          <p:spPr>
            <a:xfrm>
              <a:off x="181910" y="173851"/>
              <a:ext cx="3658" cy="4466"/>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29"/>
            <p:cNvSpPr/>
            <p:nvPr/>
          </p:nvSpPr>
          <p:spPr>
            <a:xfrm>
              <a:off x="181910" y="123800"/>
              <a:ext cx="4877" cy="5544"/>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29"/>
            <p:cNvSpPr/>
            <p:nvPr/>
          </p:nvSpPr>
          <p:spPr>
            <a:xfrm>
              <a:off x="178252" y="126418"/>
              <a:ext cx="3793" cy="3080"/>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29"/>
            <p:cNvSpPr/>
            <p:nvPr/>
          </p:nvSpPr>
          <p:spPr>
            <a:xfrm>
              <a:off x="178252" y="146900"/>
              <a:ext cx="8535" cy="4158"/>
            </a:xfrm>
            <a:custGeom>
              <a:avLst/>
              <a:gdLst/>
              <a:ahLst/>
              <a:cxnLst/>
              <a:rect l="l" t="t" r="r" b="b"/>
              <a:pathLst>
                <a:path w="63" h="27" extrusionOk="0">
                  <a:moveTo>
                    <a:pt x="1" y="0"/>
                  </a:moveTo>
                  <a:lnTo>
                    <a:pt x="9" y="9"/>
                  </a:lnTo>
                  <a:lnTo>
                    <a:pt x="62" y="27"/>
                  </a:lnTo>
                  <a:lnTo>
                    <a:pt x="62"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29"/>
            <p:cNvSpPr/>
            <p:nvPr/>
          </p:nvSpPr>
          <p:spPr>
            <a:xfrm>
              <a:off x="178252" y="111479"/>
              <a:ext cx="6096" cy="154"/>
            </a:xfrm>
            <a:custGeom>
              <a:avLst/>
              <a:gdLst/>
              <a:ahLst/>
              <a:cxnLst/>
              <a:rect l="l" t="t" r="r" b="b"/>
              <a:pathLst>
                <a:path w="45" h="1" extrusionOk="0">
                  <a:moveTo>
                    <a:pt x="18" y="1"/>
                  </a:moveTo>
                  <a:lnTo>
                    <a:pt x="45"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29"/>
            <p:cNvSpPr/>
            <p:nvPr/>
          </p:nvSpPr>
          <p:spPr>
            <a:xfrm>
              <a:off x="174730" y="97927"/>
              <a:ext cx="7316" cy="6930"/>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29"/>
            <p:cNvSpPr/>
            <p:nvPr/>
          </p:nvSpPr>
          <p:spPr>
            <a:xfrm>
              <a:off x="169853" y="96541"/>
              <a:ext cx="5012" cy="154"/>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29"/>
            <p:cNvSpPr/>
            <p:nvPr/>
          </p:nvSpPr>
          <p:spPr>
            <a:xfrm>
              <a:off x="175814" y="115637"/>
              <a:ext cx="2574" cy="5544"/>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29"/>
            <p:cNvSpPr/>
            <p:nvPr/>
          </p:nvSpPr>
          <p:spPr>
            <a:xfrm>
              <a:off x="174730" y="117023"/>
              <a:ext cx="1219" cy="2772"/>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29"/>
            <p:cNvSpPr/>
            <p:nvPr/>
          </p:nvSpPr>
          <p:spPr>
            <a:xfrm>
              <a:off x="175814"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29"/>
            <p:cNvSpPr/>
            <p:nvPr/>
          </p:nvSpPr>
          <p:spPr>
            <a:xfrm>
              <a:off x="169853" y="136736"/>
              <a:ext cx="8535" cy="3542"/>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29"/>
            <p:cNvSpPr/>
            <p:nvPr/>
          </p:nvSpPr>
          <p:spPr>
            <a:xfrm>
              <a:off x="172292" y="126418"/>
              <a:ext cx="4877" cy="4312"/>
            </a:xfrm>
            <a:custGeom>
              <a:avLst/>
              <a:gdLst/>
              <a:ahLst/>
              <a:cxnLst/>
              <a:rect l="l" t="t" r="r" b="b"/>
              <a:pathLst>
                <a:path w="36" h="28" extrusionOk="0">
                  <a:moveTo>
                    <a:pt x="0" y="1"/>
                  </a:moveTo>
                  <a:lnTo>
                    <a:pt x="9" y="27"/>
                  </a:lnTo>
                  <a:cubicBezTo>
                    <a:pt x="18" y="19"/>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29"/>
            <p:cNvSpPr/>
            <p:nvPr/>
          </p:nvSpPr>
          <p:spPr>
            <a:xfrm>
              <a:off x="169853" y="125186"/>
              <a:ext cx="2574" cy="1386"/>
            </a:xfrm>
            <a:custGeom>
              <a:avLst/>
              <a:gdLst/>
              <a:ahLst/>
              <a:cxnLst/>
              <a:rect l="l" t="t" r="r" b="b"/>
              <a:pathLst>
                <a:path w="19" h="9" extrusionOk="0">
                  <a:moveTo>
                    <a:pt x="1"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29"/>
            <p:cNvSpPr/>
            <p:nvPr/>
          </p:nvSpPr>
          <p:spPr>
            <a:xfrm>
              <a:off x="165111" y="100699"/>
              <a:ext cx="6096" cy="6930"/>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29"/>
            <p:cNvSpPr/>
            <p:nvPr/>
          </p:nvSpPr>
          <p:spPr>
            <a:xfrm>
              <a:off x="171072" y="111479"/>
              <a:ext cx="1355" cy="1232"/>
            </a:xfrm>
            <a:custGeom>
              <a:avLst/>
              <a:gdLst/>
              <a:ahLst/>
              <a:cxnLst/>
              <a:rect l="l" t="t" r="r" b="b"/>
              <a:pathLst>
                <a:path w="10" h="8" extrusionOk="0">
                  <a:moveTo>
                    <a:pt x="1" y="1"/>
                  </a:moveTo>
                  <a:cubicBezTo>
                    <a:pt x="1" y="5"/>
                    <a:pt x="1" y="7"/>
                    <a:pt x="2"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29"/>
            <p:cNvSpPr/>
            <p:nvPr/>
          </p:nvSpPr>
          <p:spPr>
            <a:xfrm>
              <a:off x="155493" y="82988"/>
              <a:ext cx="1355" cy="1540"/>
            </a:xfrm>
            <a:custGeom>
              <a:avLst/>
              <a:gdLst/>
              <a:ahLst/>
              <a:cxnLst/>
              <a:rect l="l" t="t" r="r" b="b"/>
              <a:pathLst>
                <a:path w="10" h="10" extrusionOk="0">
                  <a:moveTo>
                    <a:pt x="1" y="0"/>
                  </a:moveTo>
                  <a:cubicBezTo>
                    <a:pt x="1" y="0"/>
                    <a:pt x="1" y="9"/>
                    <a:pt x="1"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29"/>
            <p:cNvSpPr/>
            <p:nvPr/>
          </p:nvSpPr>
          <p:spPr>
            <a:xfrm>
              <a:off x="166331" y="107475"/>
              <a:ext cx="2439" cy="2772"/>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29"/>
            <p:cNvSpPr/>
            <p:nvPr/>
          </p:nvSpPr>
          <p:spPr>
            <a:xfrm>
              <a:off x="165111" y="92537"/>
              <a:ext cx="1355" cy="4158"/>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29"/>
            <p:cNvSpPr/>
            <p:nvPr/>
          </p:nvSpPr>
          <p:spPr>
            <a:xfrm>
              <a:off x="172292" y="110093"/>
              <a:ext cx="1355" cy="1540"/>
            </a:xfrm>
            <a:custGeom>
              <a:avLst/>
              <a:gdLst/>
              <a:ahLst/>
              <a:cxnLst/>
              <a:rect l="l" t="t" r="r" b="b"/>
              <a:pathLst>
                <a:path w="10"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29"/>
            <p:cNvSpPr/>
            <p:nvPr/>
          </p:nvSpPr>
          <p:spPr>
            <a:xfrm>
              <a:off x="168634" y="110093"/>
              <a:ext cx="3793" cy="1540"/>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29"/>
            <p:cNvSpPr/>
            <p:nvPr/>
          </p:nvSpPr>
          <p:spPr>
            <a:xfrm>
              <a:off x="129211"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29"/>
            <p:cNvSpPr/>
            <p:nvPr/>
          </p:nvSpPr>
          <p:spPr>
            <a:xfrm>
              <a:off x="156712" y="82988"/>
              <a:ext cx="4877" cy="831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29"/>
            <p:cNvSpPr/>
            <p:nvPr/>
          </p:nvSpPr>
          <p:spPr>
            <a:xfrm>
              <a:off x="151970" y="91151"/>
              <a:ext cx="13276" cy="12936"/>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29"/>
            <p:cNvSpPr/>
            <p:nvPr/>
          </p:nvSpPr>
          <p:spPr>
            <a:xfrm>
              <a:off x="160370" y="141356"/>
              <a:ext cx="135" cy="1540"/>
            </a:xfrm>
            <a:custGeom>
              <a:avLst/>
              <a:gdLst/>
              <a:ahLst/>
              <a:cxnLst/>
              <a:rect l="l" t="t" r="r" b="b"/>
              <a:pathLst>
                <a:path w="1" h="10" extrusionOk="0">
                  <a:moveTo>
                    <a:pt x="0" y="10"/>
                  </a:moveTo>
                  <a:lnTo>
                    <a:pt x="0" y="1"/>
                  </a:lnTo>
                  <a:cubicBezTo>
                    <a:pt x="0" y="1"/>
                    <a:pt x="0"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29"/>
            <p:cNvSpPr/>
            <p:nvPr/>
          </p:nvSpPr>
          <p:spPr>
            <a:xfrm>
              <a:off x="161454" y="129190"/>
              <a:ext cx="7316" cy="13244"/>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29"/>
            <p:cNvSpPr/>
            <p:nvPr/>
          </p:nvSpPr>
          <p:spPr>
            <a:xfrm>
              <a:off x="154274" y="114251"/>
              <a:ext cx="6232" cy="5852"/>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29"/>
            <p:cNvSpPr/>
            <p:nvPr/>
          </p:nvSpPr>
          <p:spPr>
            <a:xfrm>
              <a:off x="154274"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29"/>
            <p:cNvSpPr/>
            <p:nvPr/>
          </p:nvSpPr>
          <p:spPr>
            <a:xfrm>
              <a:off x="153190" y="72054"/>
              <a:ext cx="3658" cy="2926"/>
            </a:xfrm>
            <a:custGeom>
              <a:avLst/>
              <a:gdLst/>
              <a:ahLst/>
              <a:cxnLst/>
              <a:rect l="l" t="t" r="r" b="b"/>
              <a:pathLst>
                <a:path w="27" h="19" extrusionOk="0">
                  <a:moveTo>
                    <a:pt x="9" y="1"/>
                  </a:moveTo>
                  <a:lnTo>
                    <a:pt x="0" y="18"/>
                  </a:lnTo>
                  <a:lnTo>
                    <a:pt x="0"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29"/>
            <p:cNvSpPr/>
            <p:nvPr/>
          </p:nvSpPr>
          <p:spPr>
            <a:xfrm>
              <a:off x="277554" y="-107362"/>
              <a:ext cx="1355" cy="1386"/>
            </a:xfrm>
            <a:custGeom>
              <a:avLst/>
              <a:gdLst/>
              <a:ahLst/>
              <a:cxnLst/>
              <a:rect l="l" t="t" r="r" b="b"/>
              <a:pathLst>
                <a:path w="10"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29"/>
            <p:cNvSpPr/>
            <p:nvPr/>
          </p:nvSpPr>
          <p:spPr>
            <a:xfrm>
              <a:off x="265633" y="-106130"/>
              <a:ext cx="1219" cy="2926"/>
            </a:xfrm>
            <a:custGeom>
              <a:avLst/>
              <a:gdLst/>
              <a:ahLst/>
              <a:cxnLst/>
              <a:rect l="l" t="t" r="r" b="b"/>
              <a:pathLst>
                <a:path w="9" h="19" extrusionOk="0">
                  <a:moveTo>
                    <a:pt x="0" y="1"/>
                  </a:moveTo>
                  <a:lnTo>
                    <a:pt x="0" y="19"/>
                  </a:lnTo>
                  <a:cubicBezTo>
                    <a:pt x="0"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29"/>
            <p:cNvSpPr/>
            <p:nvPr/>
          </p:nvSpPr>
          <p:spPr>
            <a:xfrm>
              <a:off x="90872" y="-50380"/>
              <a:ext cx="12328" cy="8470"/>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29"/>
            <p:cNvSpPr/>
            <p:nvPr/>
          </p:nvSpPr>
          <p:spPr>
            <a:xfrm>
              <a:off x="167550" y="-81643"/>
              <a:ext cx="2439" cy="5698"/>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29"/>
            <p:cNvSpPr/>
            <p:nvPr/>
          </p:nvSpPr>
          <p:spPr>
            <a:xfrm>
              <a:off x="172292" y="-100585"/>
              <a:ext cx="2574" cy="4158"/>
            </a:xfrm>
            <a:custGeom>
              <a:avLst/>
              <a:gdLst/>
              <a:ahLst/>
              <a:cxnLst/>
              <a:rect l="l" t="t" r="r" b="b"/>
              <a:pathLst>
                <a:path w="19"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29"/>
            <p:cNvSpPr/>
            <p:nvPr/>
          </p:nvSpPr>
          <p:spPr>
            <a:xfrm>
              <a:off x="381598" y="-115524"/>
              <a:ext cx="10973" cy="5544"/>
            </a:xfrm>
            <a:custGeom>
              <a:avLst/>
              <a:gdLst/>
              <a:ahLst/>
              <a:cxnLst/>
              <a:rect l="l" t="t" r="r" b="b"/>
              <a:pathLst>
                <a:path w="81" h="36" extrusionOk="0">
                  <a:moveTo>
                    <a:pt x="80" y="0"/>
                  </a:moveTo>
                  <a:cubicBezTo>
                    <a:pt x="36" y="0"/>
                    <a:pt x="27" y="18"/>
                    <a:pt x="1"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29"/>
            <p:cNvSpPr/>
            <p:nvPr/>
          </p:nvSpPr>
          <p:spPr>
            <a:xfrm>
              <a:off x="113090" y="-2638"/>
              <a:ext cx="3116" cy="7084"/>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29"/>
            <p:cNvSpPr/>
            <p:nvPr/>
          </p:nvSpPr>
          <p:spPr>
            <a:xfrm>
              <a:off x="272813" y="-55770"/>
              <a:ext cx="1219" cy="2926"/>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29"/>
            <p:cNvSpPr/>
            <p:nvPr/>
          </p:nvSpPr>
          <p:spPr>
            <a:xfrm>
              <a:off x="112412" y="-8182"/>
              <a:ext cx="3793" cy="5698"/>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29"/>
            <p:cNvSpPr/>
            <p:nvPr/>
          </p:nvSpPr>
          <p:spPr>
            <a:xfrm>
              <a:off x="263194"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29"/>
            <p:cNvSpPr/>
            <p:nvPr/>
          </p:nvSpPr>
          <p:spPr>
            <a:xfrm>
              <a:off x="192613" y="190330"/>
              <a:ext cx="1355" cy="2926"/>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29"/>
            <p:cNvSpPr/>
            <p:nvPr/>
          </p:nvSpPr>
          <p:spPr>
            <a:xfrm>
              <a:off x="141133" y="44949"/>
              <a:ext cx="1355" cy="1386"/>
            </a:xfrm>
            <a:custGeom>
              <a:avLst/>
              <a:gdLst/>
              <a:ahLst/>
              <a:cxnLst/>
              <a:rect l="l" t="t" r="r" b="b"/>
              <a:pathLst>
                <a:path w="10" h="9" extrusionOk="0">
                  <a:moveTo>
                    <a:pt x="1" y="0"/>
                  </a:moveTo>
                  <a:cubicBezTo>
                    <a:pt x="10"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29"/>
            <p:cNvSpPr/>
            <p:nvPr/>
          </p:nvSpPr>
          <p:spPr>
            <a:xfrm>
              <a:off x="126772" y="62506"/>
              <a:ext cx="2574" cy="154"/>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29"/>
            <p:cNvSpPr/>
            <p:nvPr/>
          </p:nvSpPr>
          <p:spPr>
            <a:xfrm>
              <a:off x="81389"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29"/>
            <p:cNvSpPr/>
            <p:nvPr/>
          </p:nvSpPr>
          <p:spPr>
            <a:xfrm>
              <a:off x="139913"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29"/>
            <p:cNvSpPr/>
            <p:nvPr/>
          </p:nvSpPr>
          <p:spPr>
            <a:xfrm>
              <a:off x="142352" y="47567"/>
              <a:ext cx="1355" cy="1540"/>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29"/>
            <p:cNvSpPr/>
            <p:nvPr/>
          </p:nvSpPr>
          <p:spPr>
            <a:xfrm>
              <a:off x="139913" y="43563"/>
              <a:ext cx="1355" cy="2772"/>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29"/>
            <p:cNvSpPr/>
            <p:nvPr/>
          </p:nvSpPr>
          <p:spPr>
            <a:xfrm>
              <a:off x="315758"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29"/>
            <p:cNvSpPr/>
            <p:nvPr/>
          </p:nvSpPr>
          <p:spPr>
            <a:xfrm>
              <a:off x="77731"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29"/>
            <p:cNvSpPr/>
            <p:nvPr/>
          </p:nvSpPr>
          <p:spPr>
            <a:xfrm>
              <a:off x="77731" y="-104743"/>
              <a:ext cx="9754" cy="17865"/>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29"/>
            <p:cNvSpPr/>
            <p:nvPr/>
          </p:nvSpPr>
          <p:spPr>
            <a:xfrm>
              <a:off x="1188" y="-122300"/>
              <a:ext cx="405740" cy="340043"/>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29"/>
            <p:cNvSpPr/>
            <p:nvPr/>
          </p:nvSpPr>
          <p:spPr>
            <a:xfrm>
              <a:off x="172292"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29"/>
            <p:cNvSpPr/>
            <p:nvPr/>
          </p:nvSpPr>
          <p:spPr>
            <a:xfrm>
              <a:off x="380379" y="-111520"/>
              <a:ext cx="1355" cy="1540"/>
            </a:xfrm>
            <a:custGeom>
              <a:avLst/>
              <a:gdLst/>
              <a:ahLst/>
              <a:cxnLst/>
              <a:rect l="l" t="t" r="r" b="b"/>
              <a:pathLst>
                <a:path w="10" h="10" extrusionOk="0">
                  <a:moveTo>
                    <a:pt x="10" y="1"/>
                  </a:moveTo>
                  <a:lnTo>
                    <a:pt x="1" y="9"/>
                  </a:lnTo>
                  <a:cubicBezTo>
                    <a:pt x="10" y="9"/>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29"/>
            <p:cNvSpPr/>
            <p:nvPr/>
          </p:nvSpPr>
          <p:spPr>
            <a:xfrm>
              <a:off x="50230" y="-28511"/>
              <a:ext cx="1355" cy="4158"/>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29"/>
            <p:cNvSpPr/>
            <p:nvPr/>
          </p:nvSpPr>
          <p:spPr>
            <a:xfrm>
              <a:off x="148313" y="57116"/>
              <a:ext cx="2574" cy="4158"/>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29"/>
            <p:cNvSpPr/>
            <p:nvPr/>
          </p:nvSpPr>
          <p:spPr>
            <a:xfrm>
              <a:off x="138830" y="102701"/>
              <a:ext cx="3658" cy="3542"/>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29"/>
            <p:cNvSpPr/>
            <p:nvPr/>
          </p:nvSpPr>
          <p:spPr>
            <a:xfrm>
              <a:off x="135172" y="72054"/>
              <a:ext cx="8535" cy="5544"/>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29"/>
            <p:cNvSpPr/>
            <p:nvPr/>
          </p:nvSpPr>
          <p:spPr>
            <a:xfrm>
              <a:off x="138830" y="77598"/>
              <a:ext cx="3658" cy="2772"/>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29"/>
            <p:cNvSpPr/>
            <p:nvPr/>
          </p:nvSpPr>
          <p:spPr>
            <a:xfrm>
              <a:off x="133004" y="39559"/>
              <a:ext cx="9212" cy="3080"/>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29"/>
            <p:cNvSpPr/>
            <p:nvPr/>
          </p:nvSpPr>
          <p:spPr>
            <a:xfrm>
              <a:off x="126772" y="77444"/>
              <a:ext cx="5012" cy="4312"/>
            </a:xfrm>
            <a:custGeom>
              <a:avLst/>
              <a:gdLst/>
              <a:ahLst/>
              <a:cxnLst/>
              <a:rect l="l" t="t" r="r" b="b"/>
              <a:pathLst>
                <a:path w="37" h="28" extrusionOk="0">
                  <a:moveTo>
                    <a:pt x="36" y="1"/>
                  </a:moveTo>
                  <a:lnTo>
                    <a:pt x="1" y="10"/>
                  </a:lnTo>
                  <a:lnTo>
                    <a:pt x="10"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29"/>
            <p:cNvSpPr/>
            <p:nvPr/>
          </p:nvSpPr>
          <p:spPr>
            <a:xfrm>
              <a:off x="122031" y="60966"/>
              <a:ext cx="2574" cy="4466"/>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29"/>
            <p:cNvSpPr/>
            <p:nvPr/>
          </p:nvSpPr>
          <p:spPr>
            <a:xfrm>
              <a:off x="124469" y="65278"/>
              <a:ext cx="2439" cy="2926"/>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29"/>
            <p:cNvSpPr/>
            <p:nvPr/>
          </p:nvSpPr>
          <p:spPr>
            <a:xfrm>
              <a:off x="123250" y="72054"/>
              <a:ext cx="1355" cy="5544"/>
            </a:xfrm>
            <a:custGeom>
              <a:avLst/>
              <a:gdLst/>
              <a:ahLst/>
              <a:cxnLst/>
              <a:rect l="l" t="t" r="r" b="b"/>
              <a:pathLst>
                <a:path w="10"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29"/>
            <p:cNvSpPr/>
            <p:nvPr/>
          </p:nvSpPr>
          <p:spPr>
            <a:xfrm>
              <a:off x="96968" y="19076"/>
              <a:ext cx="6096" cy="3850"/>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29"/>
            <p:cNvSpPr/>
            <p:nvPr/>
          </p:nvSpPr>
          <p:spPr>
            <a:xfrm>
              <a:off x="93310" y="38019"/>
              <a:ext cx="6096" cy="4312"/>
            </a:xfrm>
            <a:custGeom>
              <a:avLst/>
              <a:gdLst/>
              <a:ahLst/>
              <a:cxnLst/>
              <a:rect l="l" t="t" r="r" b="b"/>
              <a:pathLst>
                <a:path w="45" h="28" extrusionOk="0">
                  <a:moveTo>
                    <a:pt x="45" y="1"/>
                  </a:moveTo>
                  <a:lnTo>
                    <a:pt x="1"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29"/>
            <p:cNvSpPr/>
            <p:nvPr/>
          </p:nvSpPr>
          <p:spPr>
            <a:xfrm>
              <a:off x="83963" y="30473"/>
              <a:ext cx="6367" cy="3234"/>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29"/>
            <p:cNvSpPr/>
            <p:nvPr/>
          </p:nvSpPr>
          <p:spPr>
            <a:xfrm>
              <a:off x="65809" y="-34055"/>
              <a:ext cx="12057" cy="1540"/>
            </a:xfrm>
            <a:custGeom>
              <a:avLst/>
              <a:gdLst/>
              <a:ahLst/>
              <a:cxnLst/>
              <a:rect l="l" t="t" r="r" b="b"/>
              <a:pathLst>
                <a:path w="89" h="10" extrusionOk="0">
                  <a:moveTo>
                    <a:pt x="1" y="1"/>
                  </a:moveTo>
                  <a:lnTo>
                    <a:pt x="1"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29"/>
            <p:cNvSpPr/>
            <p:nvPr/>
          </p:nvSpPr>
          <p:spPr>
            <a:xfrm>
              <a:off x="6743" y="-109210"/>
              <a:ext cx="18560" cy="8778"/>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29"/>
            <p:cNvSpPr/>
            <p:nvPr/>
          </p:nvSpPr>
          <p:spPr>
            <a:xfrm>
              <a:off x="20426" y="-100585"/>
              <a:ext cx="1219" cy="1540"/>
            </a:xfrm>
            <a:custGeom>
              <a:avLst/>
              <a:gdLst/>
              <a:ahLst/>
              <a:cxnLst/>
              <a:rect l="l" t="t" r="r" b="b"/>
              <a:pathLst>
                <a:path w="9" h="10" extrusionOk="0">
                  <a:moveTo>
                    <a:pt x="0" y="0"/>
                  </a:moveTo>
                  <a:cubicBezTo>
                    <a:pt x="0" y="9"/>
                    <a:pt x="0" y="9"/>
                    <a:pt x="0" y="9"/>
                  </a:cubicBez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29"/>
            <p:cNvSpPr/>
            <p:nvPr/>
          </p:nvSpPr>
          <p:spPr>
            <a:xfrm>
              <a:off x="178252" y="201264"/>
              <a:ext cx="4877" cy="1540"/>
            </a:xfrm>
            <a:custGeom>
              <a:avLst/>
              <a:gdLst/>
              <a:ahLst/>
              <a:cxnLst/>
              <a:rect l="l" t="t" r="r" b="b"/>
              <a:pathLst>
                <a:path w="36" h="10" extrusionOk="0">
                  <a:moveTo>
                    <a:pt x="27" y="0"/>
                  </a:moveTo>
                  <a:lnTo>
                    <a:pt x="1"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29"/>
            <p:cNvSpPr/>
            <p:nvPr/>
          </p:nvSpPr>
          <p:spPr>
            <a:xfrm>
              <a:off x="179472" y="208040"/>
              <a:ext cx="6096" cy="4312"/>
            </a:xfrm>
            <a:custGeom>
              <a:avLst/>
              <a:gdLst/>
              <a:ahLst/>
              <a:cxnLst/>
              <a:rect l="l" t="t" r="r" b="b"/>
              <a:pathLst>
                <a:path w="45" h="28" extrusionOk="0">
                  <a:moveTo>
                    <a:pt x="0" y="1"/>
                  </a:moveTo>
                  <a:lnTo>
                    <a:pt x="36" y="27"/>
                  </a:lnTo>
                  <a:cubicBezTo>
                    <a:pt x="36" y="27"/>
                    <a:pt x="36" y="18"/>
                    <a:pt x="45"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29"/>
            <p:cNvSpPr/>
            <p:nvPr/>
          </p:nvSpPr>
          <p:spPr>
            <a:xfrm>
              <a:off x="239215" y="-118296"/>
              <a:ext cx="2574" cy="4158"/>
            </a:xfrm>
            <a:custGeom>
              <a:avLst/>
              <a:gdLst/>
              <a:ahLst/>
              <a:cxnLst/>
              <a:rect l="l" t="t" r="r" b="b"/>
              <a:pathLst>
                <a:path w="19" h="27" extrusionOk="0">
                  <a:moveTo>
                    <a:pt x="10" y="0"/>
                  </a:moveTo>
                  <a:lnTo>
                    <a:pt x="1" y="9"/>
                  </a:lnTo>
                  <a:cubicBezTo>
                    <a:pt x="10" y="27"/>
                    <a:pt x="10" y="27"/>
                    <a:pt x="19" y="27"/>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29"/>
            <p:cNvSpPr/>
            <p:nvPr/>
          </p:nvSpPr>
          <p:spPr>
            <a:xfrm>
              <a:off x="281077" y="-112906"/>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29"/>
            <p:cNvSpPr/>
            <p:nvPr/>
          </p:nvSpPr>
          <p:spPr>
            <a:xfrm>
              <a:off x="336214" y="-121068"/>
              <a:ext cx="9619" cy="3850"/>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29"/>
            <p:cNvSpPr/>
            <p:nvPr/>
          </p:nvSpPr>
          <p:spPr>
            <a:xfrm>
              <a:off x="582641" y="-78871"/>
              <a:ext cx="306303" cy="302004"/>
            </a:xfrm>
            <a:custGeom>
              <a:avLst/>
              <a:gdLst/>
              <a:ahLst/>
              <a:cxnLst/>
              <a:rect l="l" t="t" r="r" b="b"/>
              <a:pathLst>
                <a:path w="2261" h="1961" extrusionOk="0">
                  <a:moveTo>
                    <a:pt x="0" y="1"/>
                  </a:moveTo>
                  <a:lnTo>
                    <a:pt x="1130" y="1961"/>
                  </a:lnTo>
                  <a:lnTo>
                    <a:pt x="22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29"/>
            <p:cNvSpPr/>
            <p:nvPr/>
          </p:nvSpPr>
          <p:spPr>
            <a:xfrm>
              <a:off x="755099" y="205730"/>
              <a:ext cx="5825" cy="2926"/>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29"/>
            <p:cNvSpPr/>
            <p:nvPr/>
          </p:nvSpPr>
          <p:spPr>
            <a:xfrm>
              <a:off x="733287" y="190330"/>
              <a:ext cx="4877" cy="1540"/>
            </a:xfrm>
            <a:custGeom>
              <a:avLst/>
              <a:gdLst/>
              <a:ahLst/>
              <a:cxnLst/>
              <a:rect l="l" t="t" r="r" b="b"/>
              <a:pathLst>
                <a:path w="36"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29"/>
            <p:cNvSpPr/>
            <p:nvPr/>
          </p:nvSpPr>
          <p:spPr>
            <a:xfrm>
              <a:off x="721366" y="170001"/>
              <a:ext cx="14496" cy="13706"/>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29"/>
            <p:cNvSpPr/>
            <p:nvPr/>
          </p:nvSpPr>
          <p:spPr>
            <a:xfrm>
              <a:off x="732068" y="150904"/>
              <a:ext cx="2574" cy="2926"/>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29"/>
            <p:cNvSpPr/>
            <p:nvPr/>
          </p:nvSpPr>
          <p:spPr>
            <a:xfrm>
              <a:off x="734507" y="152752"/>
              <a:ext cx="1084" cy="1386"/>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29"/>
            <p:cNvSpPr/>
            <p:nvPr/>
          </p:nvSpPr>
          <p:spPr>
            <a:xfrm>
              <a:off x="728546" y="139970"/>
              <a:ext cx="4877" cy="5698"/>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29"/>
            <p:cNvSpPr/>
            <p:nvPr/>
          </p:nvSpPr>
          <p:spPr>
            <a:xfrm>
              <a:off x="722585" y="144128"/>
              <a:ext cx="2439" cy="1540"/>
            </a:xfrm>
            <a:custGeom>
              <a:avLst/>
              <a:gdLst/>
              <a:ahLst/>
              <a:cxnLst/>
              <a:rect l="l" t="t" r="r" b="b"/>
              <a:pathLst>
                <a:path w="18"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29"/>
            <p:cNvSpPr/>
            <p:nvPr/>
          </p:nvSpPr>
          <p:spPr>
            <a:xfrm>
              <a:off x="722720" y="145514"/>
              <a:ext cx="4742" cy="1540"/>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29"/>
            <p:cNvSpPr/>
            <p:nvPr/>
          </p:nvSpPr>
          <p:spPr>
            <a:xfrm>
              <a:off x="723669" y="149518"/>
              <a:ext cx="6367" cy="6006"/>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29"/>
            <p:cNvSpPr/>
            <p:nvPr/>
          </p:nvSpPr>
          <p:spPr>
            <a:xfrm>
              <a:off x="717708" y="173851"/>
              <a:ext cx="3793" cy="4466"/>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29"/>
            <p:cNvSpPr/>
            <p:nvPr/>
          </p:nvSpPr>
          <p:spPr>
            <a:xfrm>
              <a:off x="717708" y="123800"/>
              <a:ext cx="5012" cy="5544"/>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29"/>
            <p:cNvSpPr/>
            <p:nvPr/>
          </p:nvSpPr>
          <p:spPr>
            <a:xfrm>
              <a:off x="714186" y="126418"/>
              <a:ext cx="3658" cy="3080"/>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29"/>
            <p:cNvSpPr/>
            <p:nvPr/>
          </p:nvSpPr>
          <p:spPr>
            <a:xfrm>
              <a:off x="715405" y="146900"/>
              <a:ext cx="7316" cy="4158"/>
            </a:xfrm>
            <a:custGeom>
              <a:avLst/>
              <a:gdLst/>
              <a:ahLst/>
              <a:cxnLst/>
              <a:rect l="l" t="t" r="r" b="b"/>
              <a:pathLst>
                <a:path w="54" h="27" extrusionOk="0">
                  <a:moveTo>
                    <a:pt x="0" y="0"/>
                  </a:moveTo>
                  <a:lnTo>
                    <a:pt x="0" y="9"/>
                  </a:lnTo>
                  <a:lnTo>
                    <a:pt x="53" y="27"/>
                  </a:lnTo>
                  <a:lnTo>
                    <a:pt x="53" y="2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29"/>
            <p:cNvSpPr/>
            <p:nvPr/>
          </p:nvSpPr>
          <p:spPr>
            <a:xfrm>
              <a:off x="714186"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29"/>
            <p:cNvSpPr/>
            <p:nvPr/>
          </p:nvSpPr>
          <p:spPr>
            <a:xfrm>
              <a:off x="710528" y="97927"/>
              <a:ext cx="7316" cy="6930"/>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29"/>
            <p:cNvSpPr/>
            <p:nvPr/>
          </p:nvSpPr>
          <p:spPr>
            <a:xfrm>
              <a:off x="705786"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29"/>
            <p:cNvSpPr/>
            <p:nvPr/>
          </p:nvSpPr>
          <p:spPr>
            <a:xfrm>
              <a:off x="711747" y="115637"/>
              <a:ext cx="2574" cy="5544"/>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29"/>
            <p:cNvSpPr/>
            <p:nvPr/>
          </p:nvSpPr>
          <p:spPr>
            <a:xfrm>
              <a:off x="710528" y="117023"/>
              <a:ext cx="1355" cy="2772"/>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29"/>
            <p:cNvSpPr/>
            <p:nvPr/>
          </p:nvSpPr>
          <p:spPr>
            <a:xfrm>
              <a:off x="711747"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29"/>
            <p:cNvSpPr/>
            <p:nvPr/>
          </p:nvSpPr>
          <p:spPr>
            <a:xfrm>
              <a:off x="705786"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29"/>
            <p:cNvSpPr/>
            <p:nvPr/>
          </p:nvSpPr>
          <p:spPr>
            <a:xfrm>
              <a:off x="708225" y="126418"/>
              <a:ext cx="4877" cy="4312"/>
            </a:xfrm>
            <a:custGeom>
              <a:avLst/>
              <a:gdLst/>
              <a:ahLst/>
              <a:cxnLst/>
              <a:rect l="l" t="t" r="r" b="b"/>
              <a:pathLst>
                <a:path w="36" h="28" extrusionOk="0">
                  <a:moveTo>
                    <a:pt x="0" y="1"/>
                  </a:moveTo>
                  <a:lnTo>
                    <a:pt x="9" y="27"/>
                  </a:lnTo>
                  <a:cubicBezTo>
                    <a:pt x="18" y="19"/>
                    <a:pt x="18" y="10"/>
                    <a:pt x="35"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29"/>
            <p:cNvSpPr/>
            <p:nvPr/>
          </p:nvSpPr>
          <p:spPr>
            <a:xfrm>
              <a:off x="705786" y="125186"/>
              <a:ext cx="2574" cy="1386"/>
            </a:xfrm>
            <a:custGeom>
              <a:avLst/>
              <a:gdLst/>
              <a:ahLst/>
              <a:cxnLst/>
              <a:rect l="l" t="t" r="r" b="b"/>
              <a:pathLst>
                <a:path w="19"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29"/>
            <p:cNvSpPr/>
            <p:nvPr/>
          </p:nvSpPr>
          <p:spPr>
            <a:xfrm>
              <a:off x="701045" y="100699"/>
              <a:ext cx="6096" cy="6930"/>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29"/>
            <p:cNvSpPr/>
            <p:nvPr/>
          </p:nvSpPr>
          <p:spPr>
            <a:xfrm>
              <a:off x="707005" y="111479"/>
              <a:ext cx="1355" cy="1232"/>
            </a:xfrm>
            <a:custGeom>
              <a:avLst/>
              <a:gdLst/>
              <a:ahLst/>
              <a:cxnLst/>
              <a:rect l="l" t="t" r="r" b="b"/>
              <a:pathLst>
                <a:path w="10" h="8" extrusionOk="0">
                  <a:moveTo>
                    <a:pt x="0" y="1"/>
                  </a:moveTo>
                  <a:cubicBezTo>
                    <a:pt x="0" y="5"/>
                    <a:pt x="0" y="7"/>
                    <a:pt x="1"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29"/>
            <p:cNvSpPr/>
            <p:nvPr/>
          </p:nvSpPr>
          <p:spPr>
            <a:xfrm>
              <a:off x="691426" y="82988"/>
              <a:ext cx="1355" cy="1540"/>
            </a:xfrm>
            <a:custGeom>
              <a:avLst/>
              <a:gdLst/>
              <a:ahLst/>
              <a:cxnLst/>
              <a:rect l="l" t="t" r="r" b="b"/>
              <a:pathLst>
                <a:path w="10" h="10" extrusionOk="0">
                  <a:moveTo>
                    <a:pt x="1" y="0"/>
                  </a:moveTo>
                  <a:cubicBezTo>
                    <a:pt x="1" y="0"/>
                    <a:pt x="1" y="9"/>
                    <a:pt x="1"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29"/>
            <p:cNvSpPr/>
            <p:nvPr/>
          </p:nvSpPr>
          <p:spPr>
            <a:xfrm>
              <a:off x="702264" y="107475"/>
              <a:ext cx="2439" cy="2772"/>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29"/>
            <p:cNvSpPr/>
            <p:nvPr/>
          </p:nvSpPr>
          <p:spPr>
            <a:xfrm>
              <a:off x="701045" y="92537"/>
              <a:ext cx="2439" cy="4158"/>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29"/>
            <p:cNvSpPr/>
            <p:nvPr/>
          </p:nvSpPr>
          <p:spPr>
            <a:xfrm>
              <a:off x="708225" y="110093"/>
              <a:ext cx="1219" cy="1540"/>
            </a:xfrm>
            <a:custGeom>
              <a:avLst/>
              <a:gdLst/>
              <a:ahLst/>
              <a:cxnLst/>
              <a:rect l="l" t="t" r="r" b="b"/>
              <a:pathLst>
                <a:path w="9"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29"/>
            <p:cNvSpPr/>
            <p:nvPr/>
          </p:nvSpPr>
          <p:spPr>
            <a:xfrm>
              <a:off x="704567" y="110093"/>
              <a:ext cx="3793" cy="1540"/>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29"/>
            <p:cNvSpPr/>
            <p:nvPr/>
          </p:nvSpPr>
          <p:spPr>
            <a:xfrm>
              <a:off x="665144"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29"/>
            <p:cNvSpPr/>
            <p:nvPr/>
          </p:nvSpPr>
          <p:spPr>
            <a:xfrm>
              <a:off x="692645" y="82988"/>
              <a:ext cx="4877" cy="831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29"/>
            <p:cNvSpPr/>
            <p:nvPr/>
          </p:nvSpPr>
          <p:spPr>
            <a:xfrm>
              <a:off x="687904" y="91151"/>
              <a:ext cx="13276" cy="12936"/>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29"/>
            <p:cNvSpPr/>
            <p:nvPr/>
          </p:nvSpPr>
          <p:spPr>
            <a:xfrm>
              <a:off x="696168" y="141356"/>
              <a:ext cx="1355" cy="1540"/>
            </a:xfrm>
            <a:custGeom>
              <a:avLst/>
              <a:gdLst/>
              <a:ahLst/>
              <a:cxnLst/>
              <a:rect l="l" t="t" r="r" b="b"/>
              <a:pathLst>
                <a:path w="10" h="10" extrusionOk="0">
                  <a:moveTo>
                    <a:pt x="10" y="1"/>
                  </a:moveTo>
                  <a:cubicBezTo>
                    <a:pt x="1" y="1"/>
                    <a:pt x="1" y="1"/>
                    <a:pt x="1" y="10"/>
                  </a:cubicBez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29"/>
            <p:cNvSpPr/>
            <p:nvPr/>
          </p:nvSpPr>
          <p:spPr>
            <a:xfrm>
              <a:off x="697387" y="129190"/>
              <a:ext cx="7316" cy="13244"/>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29"/>
            <p:cNvSpPr/>
            <p:nvPr/>
          </p:nvSpPr>
          <p:spPr>
            <a:xfrm>
              <a:off x="690207" y="114251"/>
              <a:ext cx="6096" cy="5852"/>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29"/>
            <p:cNvSpPr/>
            <p:nvPr/>
          </p:nvSpPr>
          <p:spPr>
            <a:xfrm>
              <a:off x="690207"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29"/>
            <p:cNvSpPr/>
            <p:nvPr/>
          </p:nvSpPr>
          <p:spPr>
            <a:xfrm>
              <a:off x="688987" y="72054"/>
              <a:ext cx="3793" cy="2926"/>
            </a:xfrm>
            <a:custGeom>
              <a:avLst/>
              <a:gdLst/>
              <a:ahLst/>
              <a:cxnLst/>
              <a:rect l="l" t="t" r="r" b="b"/>
              <a:pathLst>
                <a:path w="28" h="19" extrusionOk="0">
                  <a:moveTo>
                    <a:pt x="10"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29"/>
            <p:cNvSpPr/>
            <p:nvPr/>
          </p:nvSpPr>
          <p:spPr>
            <a:xfrm>
              <a:off x="813488" y="-107362"/>
              <a:ext cx="1219" cy="1386"/>
            </a:xfrm>
            <a:custGeom>
              <a:avLst/>
              <a:gdLst/>
              <a:ahLst/>
              <a:cxnLst/>
              <a:rect l="l" t="t" r="r" b="b"/>
              <a:pathLst>
                <a:path w="9"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29"/>
            <p:cNvSpPr/>
            <p:nvPr/>
          </p:nvSpPr>
          <p:spPr>
            <a:xfrm>
              <a:off x="801430" y="-106130"/>
              <a:ext cx="1355" cy="2926"/>
            </a:xfrm>
            <a:custGeom>
              <a:avLst/>
              <a:gdLst/>
              <a:ahLst/>
              <a:cxnLst/>
              <a:rect l="l" t="t" r="r" b="b"/>
              <a:pathLst>
                <a:path w="10" h="19" extrusionOk="0">
                  <a:moveTo>
                    <a:pt x="1" y="1"/>
                  </a:moveTo>
                  <a:lnTo>
                    <a:pt x="1" y="19"/>
                  </a:lnTo>
                  <a:cubicBezTo>
                    <a:pt x="1" y="10"/>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29"/>
            <p:cNvSpPr/>
            <p:nvPr/>
          </p:nvSpPr>
          <p:spPr>
            <a:xfrm>
              <a:off x="626805" y="-50380"/>
              <a:ext cx="12328" cy="8470"/>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29"/>
            <p:cNvSpPr/>
            <p:nvPr/>
          </p:nvSpPr>
          <p:spPr>
            <a:xfrm>
              <a:off x="703348" y="-81643"/>
              <a:ext cx="2574" cy="5698"/>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29"/>
            <p:cNvSpPr/>
            <p:nvPr/>
          </p:nvSpPr>
          <p:spPr>
            <a:xfrm>
              <a:off x="708225" y="-100585"/>
              <a:ext cx="2439" cy="4158"/>
            </a:xfrm>
            <a:custGeom>
              <a:avLst/>
              <a:gdLst/>
              <a:ahLst/>
              <a:cxnLst/>
              <a:rect l="l" t="t" r="r" b="b"/>
              <a:pathLst>
                <a:path w="18"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29"/>
            <p:cNvSpPr/>
            <p:nvPr/>
          </p:nvSpPr>
          <p:spPr>
            <a:xfrm>
              <a:off x="917531" y="-115524"/>
              <a:ext cx="10838" cy="5544"/>
            </a:xfrm>
            <a:custGeom>
              <a:avLst/>
              <a:gdLst/>
              <a:ahLst/>
              <a:cxnLst/>
              <a:rect l="l" t="t" r="r" b="b"/>
              <a:pathLst>
                <a:path w="80" h="36" extrusionOk="0">
                  <a:moveTo>
                    <a:pt x="80" y="0"/>
                  </a:moveTo>
                  <a:cubicBezTo>
                    <a:pt x="36" y="0"/>
                    <a:pt x="27" y="18"/>
                    <a:pt x="0"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29"/>
            <p:cNvSpPr/>
            <p:nvPr/>
          </p:nvSpPr>
          <p:spPr>
            <a:xfrm>
              <a:off x="649023" y="-2638"/>
              <a:ext cx="3116" cy="7084"/>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29"/>
            <p:cNvSpPr/>
            <p:nvPr/>
          </p:nvSpPr>
          <p:spPr>
            <a:xfrm>
              <a:off x="808611" y="-55770"/>
              <a:ext cx="1355" cy="2926"/>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29"/>
            <p:cNvSpPr/>
            <p:nvPr/>
          </p:nvSpPr>
          <p:spPr>
            <a:xfrm>
              <a:off x="648345" y="-8182"/>
              <a:ext cx="3793" cy="5698"/>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29"/>
            <p:cNvSpPr/>
            <p:nvPr/>
          </p:nvSpPr>
          <p:spPr>
            <a:xfrm>
              <a:off x="799127"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29"/>
            <p:cNvSpPr/>
            <p:nvPr/>
          </p:nvSpPr>
          <p:spPr>
            <a:xfrm>
              <a:off x="728546" y="190330"/>
              <a:ext cx="1355" cy="2926"/>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29"/>
            <p:cNvSpPr/>
            <p:nvPr/>
          </p:nvSpPr>
          <p:spPr>
            <a:xfrm>
              <a:off x="677066" y="44949"/>
              <a:ext cx="1355" cy="1386"/>
            </a:xfrm>
            <a:custGeom>
              <a:avLst/>
              <a:gdLst/>
              <a:ahLst/>
              <a:cxnLst/>
              <a:rect l="l" t="t" r="r" b="b"/>
              <a:pathLst>
                <a:path w="10" h="9" extrusionOk="0">
                  <a:moveTo>
                    <a:pt x="1" y="0"/>
                  </a:moveTo>
                  <a:cubicBezTo>
                    <a:pt x="9"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29"/>
            <p:cNvSpPr/>
            <p:nvPr/>
          </p:nvSpPr>
          <p:spPr>
            <a:xfrm>
              <a:off x="663925"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29"/>
            <p:cNvSpPr/>
            <p:nvPr/>
          </p:nvSpPr>
          <p:spPr>
            <a:xfrm>
              <a:off x="617322"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29"/>
            <p:cNvSpPr/>
            <p:nvPr/>
          </p:nvSpPr>
          <p:spPr>
            <a:xfrm>
              <a:off x="675847"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29"/>
            <p:cNvSpPr/>
            <p:nvPr/>
          </p:nvSpPr>
          <p:spPr>
            <a:xfrm>
              <a:off x="678285" y="47567"/>
              <a:ext cx="1355" cy="1540"/>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29"/>
            <p:cNvSpPr/>
            <p:nvPr/>
          </p:nvSpPr>
          <p:spPr>
            <a:xfrm>
              <a:off x="675847" y="43563"/>
              <a:ext cx="1355" cy="2772"/>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29"/>
            <p:cNvSpPr/>
            <p:nvPr/>
          </p:nvSpPr>
          <p:spPr>
            <a:xfrm>
              <a:off x="851691"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29"/>
            <p:cNvSpPr/>
            <p:nvPr/>
          </p:nvSpPr>
          <p:spPr>
            <a:xfrm>
              <a:off x="613664"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29"/>
            <p:cNvSpPr/>
            <p:nvPr/>
          </p:nvSpPr>
          <p:spPr>
            <a:xfrm>
              <a:off x="613664" y="-104743"/>
              <a:ext cx="9754" cy="17865"/>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29"/>
            <p:cNvSpPr/>
            <p:nvPr/>
          </p:nvSpPr>
          <p:spPr>
            <a:xfrm>
              <a:off x="538341"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29"/>
            <p:cNvSpPr/>
            <p:nvPr/>
          </p:nvSpPr>
          <p:spPr>
            <a:xfrm>
              <a:off x="708225"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29"/>
            <p:cNvSpPr/>
            <p:nvPr/>
          </p:nvSpPr>
          <p:spPr>
            <a:xfrm>
              <a:off x="916312" y="-111520"/>
              <a:ext cx="1355" cy="1540"/>
            </a:xfrm>
            <a:custGeom>
              <a:avLst/>
              <a:gdLst/>
              <a:ahLst/>
              <a:cxnLst/>
              <a:rect l="l" t="t" r="r" b="b"/>
              <a:pathLst>
                <a:path w="10" h="10" extrusionOk="0">
                  <a:moveTo>
                    <a:pt x="9" y="1"/>
                  </a:moveTo>
                  <a:lnTo>
                    <a:pt x="1"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29"/>
            <p:cNvSpPr/>
            <p:nvPr/>
          </p:nvSpPr>
          <p:spPr>
            <a:xfrm>
              <a:off x="586163" y="-28511"/>
              <a:ext cx="1355" cy="4158"/>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29"/>
            <p:cNvSpPr/>
            <p:nvPr/>
          </p:nvSpPr>
          <p:spPr>
            <a:xfrm>
              <a:off x="684246" y="57116"/>
              <a:ext cx="2574" cy="4312"/>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29"/>
            <p:cNvSpPr/>
            <p:nvPr/>
          </p:nvSpPr>
          <p:spPr>
            <a:xfrm>
              <a:off x="674627" y="102701"/>
              <a:ext cx="3793" cy="3542"/>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29"/>
            <p:cNvSpPr/>
            <p:nvPr/>
          </p:nvSpPr>
          <p:spPr>
            <a:xfrm>
              <a:off x="671105" y="72054"/>
              <a:ext cx="8535" cy="5544"/>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29"/>
            <p:cNvSpPr/>
            <p:nvPr/>
          </p:nvSpPr>
          <p:spPr>
            <a:xfrm>
              <a:off x="674627" y="77598"/>
              <a:ext cx="3793" cy="2772"/>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29"/>
            <p:cNvSpPr/>
            <p:nvPr/>
          </p:nvSpPr>
          <p:spPr>
            <a:xfrm>
              <a:off x="668937" y="39559"/>
              <a:ext cx="9212" cy="3080"/>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29"/>
            <p:cNvSpPr/>
            <p:nvPr/>
          </p:nvSpPr>
          <p:spPr>
            <a:xfrm>
              <a:off x="662706" y="77444"/>
              <a:ext cx="4877" cy="4312"/>
            </a:xfrm>
            <a:custGeom>
              <a:avLst/>
              <a:gdLst/>
              <a:ahLst/>
              <a:cxnLst/>
              <a:rect l="l" t="t" r="r" b="b"/>
              <a:pathLst>
                <a:path w="36" h="28" extrusionOk="0">
                  <a:moveTo>
                    <a:pt x="36" y="1"/>
                  </a:moveTo>
                  <a:lnTo>
                    <a:pt x="1"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29"/>
            <p:cNvSpPr/>
            <p:nvPr/>
          </p:nvSpPr>
          <p:spPr>
            <a:xfrm>
              <a:off x="657964" y="60966"/>
              <a:ext cx="2439" cy="4466"/>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29"/>
            <p:cNvSpPr/>
            <p:nvPr/>
          </p:nvSpPr>
          <p:spPr>
            <a:xfrm>
              <a:off x="660267" y="65278"/>
              <a:ext cx="2574" cy="2926"/>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29"/>
            <p:cNvSpPr/>
            <p:nvPr/>
          </p:nvSpPr>
          <p:spPr>
            <a:xfrm>
              <a:off x="659183" y="72054"/>
              <a:ext cx="1219" cy="5544"/>
            </a:xfrm>
            <a:custGeom>
              <a:avLst/>
              <a:gdLst/>
              <a:ahLst/>
              <a:cxnLst/>
              <a:rect l="l" t="t" r="r" b="b"/>
              <a:pathLst>
                <a:path w="9"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29"/>
            <p:cNvSpPr/>
            <p:nvPr/>
          </p:nvSpPr>
          <p:spPr>
            <a:xfrm>
              <a:off x="632766" y="19076"/>
              <a:ext cx="6232" cy="3850"/>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29"/>
            <p:cNvSpPr/>
            <p:nvPr/>
          </p:nvSpPr>
          <p:spPr>
            <a:xfrm>
              <a:off x="629244" y="38019"/>
              <a:ext cx="6096" cy="4312"/>
            </a:xfrm>
            <a:custGeom>
              <a:avLst/>
              <a:gdLst/>
              <a:ahLst/>
              <a:cxnLst/>
              <a:rect l="l" t="t" r="r" b="b"/>
              <a:pathLst>
                <a:path w="45" h="28" extrusionOk="0">
                  <a:moveTo>
                    <a:pt x="45" y="1"/>
                  </a:moveTo>
                  <a:lnTo>
                    <a:pt x="0"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29"/>
            <p:cNvSpPr/>
            <p:nvPr/>
          </p:nvSpPr>
          <p:spPr>
            <a:xfrm>
              <a:off x="619896" y="30473"/>
              <a:ext cx="6367" cy="3234"/>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29"/>
            <p:cNvSpPr/>
            <p:nvPr/>
          </p:nvSpPr>
          <p:spPr>
            <a:xfrm>
              <a:off x="601743" y="-34055"/>
              <a:ext cx="12057" cy="1540"/>
            </a:xfrm>
            <a:custGeom>
              <a:avLst/>
              <a:gdLst/>
              <a:ahLst/>
              <a:cxnLst/>
              <a:rect l="l" t="t" r="r" b="b"/>
              <a:pathLst>
                <a:path w="89" h="10" extrusionOk="0">
                  <a:moveTo>
                    <a:pt x="0" y="1"/>
                  </a:moveTo>
                  <a:lnTo>
                    <a:pt x="9"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29"/>
            <p:cNvSpPr/>
            <p:nvPr/>
          </p:nvSpPr>
          <p:spPr>
            <a:xfrm>
              <a:off x="542676" y="-109210"/>
              <a:ext cx="18560" cy="8778"/>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29"/>
            <p:cNvSpPr/>
            <p:nvPr/>
          </p:nvSpPr>
          <p:spPr>
            <a:xfrm>
              <a:off x="556223" y="-100585"/>
              <a:ext cx="1355" cy="1540"/>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29"/>
            <p:cNvSpPr/>
            <p:nvPr/>
          </p:nvSpPr>
          <p:spPr>
            <a:xfrm>
              <a:off x="714186" y="201264"/>
              <a:ext cx="4877" cy="1540"/>
            </a:xfrm>
            <a:custGeom>
              <a:avLst/>
              <a:gdLst/>
              <a:ahLst/>
              <a:cxnLst/>
              <a:rect l="l" t="t" r="r" b="b"/>
              <a:pathLst>
                <a:path w="36" h="10" extrusionOk="0">
                  <a:moveTo>
                    <a:pt x="27" y="0"/>
                  </a:moveTo>
                  <a:lnTo>
                    <a:pt x="0"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29"/>
            <p:cNvSpPr/>
            <p:nvPr/>
          </p:nvSpPr>
          <p:spPr>
            <a:xfrm>
              <a:off x="715405" y="208040"/>
              <a:ext cx="6096" cy="4312"/>
            </a:xfrm>
            <a:custGeom>
              <a:avLst/>
              <a:gdLst/>
              <a:ahLst/>
              <a:cxnLst/>
              <a:rect l="l" t="t" r="r" b="b"/>
              <a:pathLst>
                <a:path w="45" h="28" extrusionOk="0">
                  <a:moveTo>
                    <a:pt x="0" y="1"/>
                  </a:moveTo>
                  <a:lnTo>
                    <a:pt x="35" y="27"/>
                  </a:lnTo>
                  <a:cubicBezTo>
                    <a:pt x="35" y="27"/>
                    <a:pt x="35" y="18"/>
                    <a:pt x="44"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29"/>
            <p:cNvSpPr/>
            <p:nvPr/>
          </p:nvSpPr>
          <p:spPr>
            <a:xfrm>
              <a:off x="775149" y="-118296"/>
              <a:ext cx="3793" cy="4158"/>
            </a:xfrm>
            <a:custGeom>
              <a:avLst/>
              <a:gdLst/>
              <a:ahLst/>
              <a:cxnLst/>
              <a:rect l="l" t="t" r="r" b="b"/>
              <a:pathLst>
                <a:path w="28" h="27" extrusionOk="0">
                  <a:moveTo>
                    <a:pt x="9" y="0"/>
                  </a:moveTo>
                  <a:lnTo>
                    <a:pt x="1"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29"/>
            <p:cNvSpPr/>
            <p:nvPr/>
          </p:nvSpPr>
          <p:spPr>
            <a:xfrm>
              <a:off x="817010" y="-112906"/>
              <a:ext cx="1355" cy="6930"/>
            </a:xfrm>
            <a:custGeom>
              <a:avLst/>
              <a:gdLst/>
              <a:ahLst/>
              <a:cxnLst/>
              <a:rect l="l" t="t" r="r" b="b"/>
              <a:pathLst>
                <a:path w="10" h="45" extrusionOk="0">
                  <a:moveTo>
                    <a:pt x="1" y="1"/>
                  </a:moveTo>
                  <a:lnTo>
                    <a:pt x="1"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29"/>
            <p:cNvSpPr/>
            <p:nvPr/>
          </p:nvSpPr>
          <p:spPr>
            <a:xfrm>
              <a:off x="872012" y="-121068"/>
              <a:ext cx="9754" cy="3850"/>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29"/>
            <p:cNvSpPr/>
            <p:nvPr/>
          </p:nvSpPr>
          <p:spPr>
            <a:xfrm>
              <a:off x="1118438" y="-78871"/>
              <a:ext cx="306439" cy="302004"/>
            </a:xfrm>
            <a:custGeom>
              <a:avLst/>
              <a:gdLst/>
              <a:ahLst/>
              <a:cxnLst/>
              <a:rect l="l" t="t" r="r" b="b"/>
              <a:pathLst>
                <a:path w="2262" h="1961" extrusionOk="0">
                  <a:moveTo>
                    <a:pt x="1" y="1"/>
                  </a:moveTo>
                  <a:lnTo>
                    <a:pt x="1131" y="1961"/>
                  </a:lnTo>
                  <a:lnTo>
                    <a:pt x="2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29"/>
            <p:cNvSpPr/>
            <p:nvPr/>
          </p:nvSpPr>
          <p:spPr>
            <a:xfrm>
              <a:off x="1291032" y="205730"/>
              <a:ext cx="5825" cy="2926"/>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29"/>
            <p:cNvSpPr/>
            <p:nvPr/>
          </p:nvSpPr>
          <p:spPr>
            <a:xfrm>
              <a:off x="1269220" y="190330"/>
              <a:ext cx="4877" cy="1540"/>
            </a:xfrm>
            <a:custGeom>
              <a:avLst/>
              <a:gdLst/>
              <a:ahLst/>
              <a:cxnLst/>
              <a:rect l="l" t="t" r="r" b="b"/>
              <a:pathLst>
                <a:path w="36" h="10" extrusionOk="0">
                  <a:moveTo>
                    <a:pt x="0"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29"/>
            <p:cNvSpPr/>
            <p:nvPr/>
          </p:nvSpPr>
          <p:spPr>
            <a:xfrm>
              <a:off x="1257299" y="170001"/>
              <a:ext cx="14360" cy="13706"/>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29"/>
            <p:cNvSpPr/>
            <p:nvPr/>
          </p:nvSpPr>
          <p:spPr>
            <a:xfrm>
              <a:off x="1268001" y="150904"/>
              <a:ext cx="2574" cy="2926"/>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29"/>
            <p:cNvSpPr/>
            <p:nvPr/>
          </p:nvSpPr>
          <p:spPr>
            <a:xfrm>
              <a:off x="1270440" y="152752"/>
              <a:ext cx="1084" cy="1386"/>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29"/>
            <p:cNvSpPr/>
            <p:nvPr/>
          </p:nvSpPr>
          <p:spPr>
            <a:xfrm>
              <a:off x="1264479" y="139970"/>
              <a:ext cx="4877" cy="5698"/>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29"/>
            <p:cNvSpPr/>
            <p:nvPr/>
          </p:nvSpPr>
          <p:spPr>
            <a:xfrm>
              <a:off x="1258383" y="144128"/>
              <a:ext cx="2574" cy="1540"/>
            </a:xfrm>
            <a:custGeom>
              <a:avLst/>
              <a:gdLst/>
              <a:ahLst/>
              <a:cxnLst/>
              <a:rect l="l" t="t" r="r" b="b"/>
              <a:pathLst>
                <a:path w="19" h="10" extrusionOk="0">
                  <a:moveTo>
                    <a:pt x="1" y="1"/>
                  </a:moveTo>
                  <a:lnTo>
                    <a:pt x="10" y="9"/>
                  </a:lnTo>
                  <a:cubicBezTo>
                    <a:pt x="19" y="1"/>
                    <a:pt x="1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29"/>
            <p:cNvSpPr/>
            <p:nvPr/>
          </p:nvSpPr>
          <p:spPr>
            <a:xfrm>
              <a:off x="1258518" y="145514"/>
              <a:ext cx="4877" cy="1540"/>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29"/>
            <p:cNvSpPr/>
            <p:nvPr/>
          </p:nvSpPr>
          <p:spPr>
            <a:xfrm>
              <a:off x="1259602" y="149518"/>
              <a:ext cx="6232" cy="6006"/>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29"/>
            <p:cNvSpPr/>
            <p:nvPr/>
          </p:nvSpPr>
          <p:spPr>
            <a:xfrm>
              <a:off x="1254860" y="173851"/>
              <a:ext cx="2574" cy="4466"/>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29"/>
            <p:cNvSpPr/>
            <p:nvPr/>
          </p:nvSpPr>
          <p:spPr>
            <a:xfrm>
              <a:off x="1253641" y="123800"/>
              <a:ext cx="4877" cy="5544"/>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29"/>
            <p:cNvSpPr/>
            <p:nvPr/>
          </p:nvSpPr>
          <p:spPr>
            <a:xfrm>
              <a:off x="1250119" y="126418"/>
              <a:ext cx="3658" cy="3080"/>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29"/>
            <p:cNvSpPr/>
            <p:nvPr/>
          </p:nvSpPr>
          <p:spPr>
            <a:xfrm>
              <a:off x="1251202" y="146900"/>
              <a:ext cx="7316" cy="4158"/>
            </a:xfrm>
            <a:custGeom>
              <a:avLst/>
              <a:gdLst/>
              <a:ahLst/>
              <a:cxnLst/>
              <a:rect l="l" t="t" r="r" b="b"/>
              <a:pathLst>
                <a:path w="54" h="27" extrusionOk="0">
                  <a:moveTo>
                    <a:pt x="1" y="0"/>
                  </a:moveTo>
                  <a:lnTo>
                    <a:pt x="1" y="9"/>
                  </a:lnTo>
                  <a:lnTo>
                    <a:pt x="54"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29"/>
            <p:cNvSpPr/>
            <p:nvPr/>
          </p:nvSpPr>
          <p:spPr>
            <a:xfrm>
              <a:off x="1250119"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29"/>
            <p:cNvSpPr/>
            <p:nvPr/>
          </p:nvSpPr>
          <p:spPr>
            <a:xfrm>
              <a:off x="1246461" y="97927"/>
              <a:ext cx="7316" cy="6930"/>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29"/>
            <p:cNvSpPr/>
            <p:nvPr/>
          </p:nvSpPr>
          <p:spPr>
            <a:xfrm>
              <a:off x="1241719"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29"/>
            <p:cNvSpPr/>
            <p:nvPr/>
          </p:nvSpPr>
          <p:spPr>
            <a:xfrm>
              <a:off x="1247680" y="115637"/>
              <a:ext cx="2574" cy="5544"/>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29"/>
            <p:cNvSpPr/>
            <p:nvPr/>
          </p:nvSpPr>
          <p:spPr>
            <a:xfrm>
              <a:off x="1246461" y="117023"/>
              <a:ext cx="1355" cy="2772"/>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29"/>
            <p:cNvSpPr/>
            <p:nvPr/>
          </p:nvSpPr>
          <p:spPr>
            <a:xfrm>
              <a:off x="1247680" y="121027"/>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29"/>
            <p:cNvSpPr/>
            <p:nvPr/>
          </p:nvSpPr>
          <p:spPr>
            <a:xfrm>
              <a:off x="1241719"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29"/>
            <p:cNvSpPr/>
            <p:nvPr/>
          </p:nvSpPr>
          <p:spPr>
            <a:xfrm>
              <a:off x="1244022" y="126418"/>
              <a:ext cx="5012" cy="4312"/>
            </a:xfrm>
            <a:custGeom>
              <a:avLst/>
              <a:gdLst/>
              <a:ahLst/>
              <a:cxnLst/>
              <a:rect l="l" t="t" r="r" b="b"/>
              <a:pathLst>
                <a:path w="37" h="28" extrusionOk="0">
                  <a:moveTo>
                    <a:pt x="1" y="1"/>
                  </a:moveTo>
                  <a:lnTo>
                    <a:pt x="10" y="27"/>
                  </a:lnTo>
                  <a:cubicBezTo>
                    <a:pt x="19" y="19"/>
                    <a:pt x="27" y="10"/>
                    <a:pt x="36"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29"/>
            <p:cNvSpPr/>
            <p:nvPr/>
          </p:nvSpPr>
          <p:spPr>
            <a:xfrm>
              <a:off x="1241719" y="125186"/>
              <a:ext cx="2439" cy="1386"/>
            </a:xfrm>
            <a:custGeom>
              <a:avLst/>
              <a:gdLst/>
              <a:ahLst/>
              <a:cxnLst/>
              <a:rect l="l" t="t" r="r" b="b"/>
              <a:pathLst>
                <a:path w="18"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29"/>
            <p:cNvSpPr/>
            <p:nvPr/>
          </p:nvSpPr>
          <p:spPr>
            <a:xfrm>
              <a:off x="1236842" y="100699"/>
              <a:ext cx="6232" cy="6930"/>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29"/>
            <p:cNvSpPr/>
            <p:nvPr/>
          </p:nvSpPr>
          <p:spPr>
            <a:xfrm>
              <a:off x="1242939" y="111479"/>
              <a:ext cx="1219" cy="1540"/>
            </a:xfrm>
            <a:custGeom>
              <a:avLst/>
              <a:gdLst/>
              <a:ahLst/>
              <a:cxnLst/>
              <a:rect l="l" t="t" r="r" b="b"/>
              <a:pathLst>
                <a:path w="9" h="10" extrusionOk="0">
                  <a:moveTo>
                    <a:pt x="9" y="1"/>
                  </a:moveTo>
                  <a:lnTo>
                    <a:pt x="9" y="1"/>
                  </a:lnTo>
                  <a:cubicBezTo>
                    <a:pt x="0" y="10"/>
                    <a:pt x="0"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29"/>
            <p:cNvSpPr/>
            <p:nvPr/>
          </p:nvSpPr>
          <p:spPr>
            <a:xfrm>
              <a:off x="1227359" y="82988"/>
              <a:ext cx="1355" cy="1540"/>
            </a:xfrm>
            <a:custGeom>
              <a:avLst/>
              <a:gdLst/>
              <a:ahLst/>
              <a:cxnLst/>
              <a:rect l="l" t="t" r="r" b="b"/>
              <a:pathLst>
                <a:path w="10" h="10" extrusionOk="0">
                  <a:moveTo>
                    <a:pt x="9" y="0"/>
                  </a:moveTo>
                  <a:cubicBezTo>
                    <a:pt x="0" y="0"/>
                    <a:pt x="0" y="9"/>
                    <a:pt x="0"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29"/>
            <p:cNvSpPr/>
            <p:nvPr/>
          </p:nvSpPr>
          <p:spPr>
            <a:xfrm>
              <a:off x="1238062" y="107475"/>
              <a:ext cx="3793" cy="2772"/>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29"/>
            <p:cNvSpPr/>
            <p:nvPr/>
          </p:nvSpPr>
          <p:spPr>
            <a:xfrm>
              <a:off x="1236842" y="92537"/>
              <a:ext cx="2574" cy="4158"/>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29"/>
            <p:cNvSpPr/>
            <p:nvPr/>
          </p:nvSpPr>
          <p:spPr>
            <a:xfrm>
              <a:off x="1244022" y="110093"/>
              <a:ext cx="1355" cy="1540"/>
            </a:xfrm>
            <a:custGeom>
              <a:avLst/>
              <a:gdLst/>
              <a:ahLst/>
              <a:cxnLst/>
              <a:rect l="l" t="t" r="r" b="b"/>
              <a:pathLst>
                <a:path w="10" h="10" extrusionOk="0">
                  <a:moveTo>
                    <a:pt x="1" y="10"/>
                  </a:moveTo>
                  <a:lnTo>
                    <a:pt x="1" y="10"/>
                  </a:lnTo>
                  <a:cubicBezTo>
                    <a:pt x="10" y="1"/>
                    <a:pt x="10" y="1"/>
                    <a:pt x="1"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29"/>
            <p:cNvSpPr/>
            <p:nvPr/>
          </p:nvSpPr>
          <p:spPr>
            <a:xfrm>
              <a:off x="1240500" y="110093"/>
              <a:ext cx="3658" cy="1540"/>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29"/>
            <p:cNvSpPr/>
            <p:nvPr/>
          </p:nvSpPr>
          <p:spPr>
            <a:xfrm>
              <a:off x="1201077" y="84374"/>
              <a:ext cx="26417" cy="15246"/>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29"/>
            <p:cNvSpPr/>
            <p:nvPr/>
          </p:nvSpPr>
          <p:spPr>
            <a:xfrm>
              <a:off x="1228578" y="82988"/>
              <a:ext cx="4877" cy="831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29"/>
            <p:cNvSpPr/>
            <p:nvPr/>
          </p:nvSpPr>
          <p:spPr>
            <a:xfrm>
              <a:off x="1223701" y="91151"/>
              <a:ext cx="13276" cy="12936"/>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29"/>
            <p:cNvSpPr/>
            <p:nvPr/>
          </p:nvSpPr>
          <p:spPr>
            <a:xfrm>
              <a:off x="1232101" y="141356"/>
              <a:ext cx="1355" cy="1540"/>
            </a:xfrm>
            <a:custGeom>
              <a:avLst/>
              <a:gdLst/>
              <a:ahLst/>
              <a:cxnLst/>
              <a:rect l="l" t="t" r="r" b="b"/>
              <a:pathLst>
                <a:path w="10" h="10" extrusionOk="0">
                  <a:moveTo>
                    <a:pt x="9" y="1"/>
                  </a:moveTo>
                  <a:cubicBezTo>
                    <a:pt x="1" y="1"/>
                    <a:pt x="1" y="1"/>
                    <a:pt x="1"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29"/>
            <p:cNvSpPr/>
            <p:nvPr/>
          </p:nvSpPr>
          <p:spPr>
            <a:xfrm>
              <a:off x="1233320" y="129190"/>
              <a:ext cx="7316" cy="13244"/>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29"/>
            <p:cNvSpPr/>
            <p:nvPr/>
          </p:nvSpPr>
          <p:spPr>
            <a:xfrm>
              <a:off x="1226140" y="114251"/>
              <a:ext cx="7316" cy="5852"/>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29"/>
            <p:cNvSpPr/>
            <p:nvPr/>
          </p:nvSpPr>
          <p:spPr>
            <a:xfrm>
              <a:off x="1226140" y="78830"/>
              <a:ext cx="7316" cy="2926"/>
            </a:xfrm>
            <a:custGeom>
              <a:avLst/>
              <a:gdLst/>
              <a:ahLst/>
              <a:cxnLst/>
              <a:rect l="l" t="t" r="r" b="b"/>
              <a:pathLst>
                <a:path w="54" h="19" extrusionOk="0">
                  <a:moveTo>
                    <a:pt x="53" y="1"/>
                  </a:moveTo>
                  <a:lnTo>
                    <a:pt x="0" y="10"/>
                  </a:lnTo>
                  <a:lnTo>
                    <a:pt x="27" y="18"/>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29"/>
            <p:cNvSpPr/>
            <p:nvPr/>
          </p:nvSpPr>
          <p:spPr>
            <a:xfrm>
              <a:off x="1224921" y="72054"/>
              <a:ext cx="3793" cy="2926"/>
            </a:xfrm>
            <a:custGeom>
              <a:avLst/>
              <a:gdLst/>
              <a:ahLst/>
              <a:cxnLst/>
              <a:rect l="l" t="t" r="r" b="b"/>
              <a:pathLst>
                <a:path w="28" h="19" extrusionOk="0">
                  <a:moveTo>
                    <a:pt x="9"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29"/>
            <p:cNvSpPr/>
            <p:nvPr/>
          </p:nvSpPr>
          <p:spPr>
            <a:xfrm>
              <a:off x="1349285" y="-107362"/>
              <a:ext cx="1355" cy="1386"/>
            </a:xfrm>
            <a:custGeom>
              <a:avLst/>
              <a:gdLst/>
              <a:ahLst/>
              <a:cxnLst/>
              <a:rect l="l" t="t" r="r" b="b"/>
              <a:pathLst>
                <a:path w="10" h="9" extrusionOk="0">
                  <a:moveTo>
                    <a:pt x="10" y="0"/>
                  </a:moveTo>
                  <a:lnTo>
                    <a:pt x="1" y="9"/>
                  </a:ln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29"/>
            <p:cNvSpPr/>
            <p:nvPr/>
          </p:nvSpPr>
          <p:spPr>
            <a:xfrm>
              <a:off x="1337364" y="-106130"/>
              <a:ext cx="1355" cy="2926"/>
            </a:xfrm>
            <a:custGeom>
              <a:avLst/>
              <a:gdLst/>
              <a:ahLst/>
              <a:cxnLst/>
              <a:rect l="l" t="t" r="r" b="b"/>
              <a:pathLst>
                <a:path w="10" h="19" extrusionOk="0">
                  <a:moveTo>
                    <a:pt x="1" y="1"/>
                  </a:moveTo>
                  <a:lnTo>
                    <a:pt x="1" y="19"/>
                  </a:lnTo>
                  <a:cubicBezTo>
                    <a:pt x="1"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29"/>
            <p:cNvSpPr/>
            <p:nvPr/>
          </p:nvSpPr>
          <p:spPr>
            <a:xfrm>
              <a:off x="1162738" y="-50380"/>
              <a:ext cx="12328" cy="8470"/>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29"/>
            <p:cNvSpPr/>
            <p:nvPr/>
          </p:nvSpPr>
          <p:spPr>
            <a:xfrm>
              <a:off x="1239281" y="-81643"/>
              <a:ext cx="2574" cy="5698"/>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29"/>
            <p:cNvSpPr/>
            <p:nvPr/>
          </p:nvSpPr>
          <p:spPr>
            <a:xfrm>
              <a:off x="1244022" y="-100585"/>
              <a:ext cx="3793" cy="4158"/>
            </a:xfrm>
            <a:custGeom>
              <a:avLst/>
              <a:gdLst/>
              <a:ahLst/>
              <a:cxnLst/>
              <a:rect l="l" t="t" r="r" b="b"/>
              <a:pathLst>
                <a:path w="28" h="27" extrusionOk="0">
                  <a:moveTo>
                    <a:pt x="1" y="0"/>
                  </a:moveTo>
                  <a:lnTo>
                    <a:pt x="27" y="27"/>
                  </a:lnTo>
                  <a:cubicBezTo>
                    <a:pt x="19"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29"/>
            <p:cNvSpPr/>
            <p:nvPr/>
          </p:nvSpPr>
          <p:spPr>
            <a:xfrm>
              <a:off x="1454548" y="-115524"/>
              <a:ext cx="9754" cy="5544"/>
            </a:xfrm>
            <a:custGeom>
              <a:avLst/>
              <a:gdLst/>
              <a:ahLst/>
              <a:cxnLst/>
              <a:rect l="l" t="t" r="r" b="b"/>
              <a:pathLst>
                <a:path w="72" h="36" extrusionOk="0">
                  <a:moveTo>
                    <a:pt x="72" y="0"/>
                  </a:moveTo>
                  <a:cubicBezTo>
                    <a:pt x="27" y="0"/>
                    <a:pt x="27" y="18"/>
                    <a:pt x="1" y="35"/>
                  </a:cubicBezTo>
                  <a:lnTo>
                    <a:pt x="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29"/>
            <p:cNvSpPr/>
            <p:nvPr/>
          </p:nvSpPr>
          <p:spPr>
            <a:xfrm>
              <a:off x="1184820" y="-2638"/>
              <a:ext cx="3116" cy="7084"/>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29"/>
            <p:cNvSpPr/>
            <p:nvPr/>
          </p:nvSpPr>
          <p:spPr>
            <a:xfrm>
              <a:off x="1344544" y="-55770"/>
              <a:ext cx="1355" cy="2926"/>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29"/>
            <p:cNvSpPr/>
            <p:nvPr/>
          </p:nvSpPr>
          <p:spPr>
            <a:xfrm>
              <a:off x="1184279" y="-8182"/>
              <a:ext cx="3658" cy="5698"/>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29"/>
            <p:cNvSpPr/>
            <p:nvPr/>
          </p:nvSpPr>
          <p:spPr>
            <a:xfrm>
              <a:off x="1334925" y="152290"/>
              <a:ext cx="1355" cy="154"/>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29"/>
            <p:cNvSpPr/>
            <p:nvPr/>
          </p:nvSpPr>
          <p:spPr>
            <a:xfrm>
              <a:off x="1264479" y="190330"/>
              <a:ext cx="1219" cy="2926"/>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29"/>
            <p:cNvSpPr/>
            <p:nvPr/>
          </p:nvSpPr>
          <p:spPr>
            <a:xfrm>
              <a:off x="1212999" y="44949"/>
              <a:ext cx="1355" cy="1386"/>
            </a:xfrm>
            <a:custGeom>
              <a:avLst/>
              <a:gdLst/>
              <a:ahLst/>
              <a:cxnLst/>
              <a:rect l="l" t="t" r="r" b="b"/>
              <a:pathLst>
                <a:path w="10" h="9" extrusionOk="0">
                  <a:moveTo>
                    <a:pt x="0" y="0"/>
                  </a:moveTo>
                  <a:cubicBezTo>
                    <a:pt x="9"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29"/>
            <p:cNvSpPr/>
            <p:nvPr/>
          </p:nvSpPr>
          <p:spPr>
            <a:xfrm>
              <a:off x="1199858"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29"/>
            <p:cNvSpPr/>
            <p:nvPr/>
          </p:nvSpPr>
          <p:spPr>
            <a:xfrm>
              <a:off x="1153120" y="-8182"/>
              <a:ext cx="135" cy="1540"/>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29"/>
            <p:cNvSpPr/>
            <p:nvPr/>
          </p:nvSpPr>
          <p:spPr>
            <a:xfrm>
              <a:off x="1211780" y="46181"/>
              <a:ext cx="1355" cy="2926"/>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29"/>
            <p:cNvSpPr/>
            <p:nvPr/>
          </p:nvSpPr>
          <p:spPr>
            <a:xfrm>
              <a:off x="1214218" y="47567"/>
              <a:ext cx="1219" cy="1540"/>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29"/>
            <p:cNvSpPr/>
            <p:nvPr/>
          </p:nvSpPr>
          <p:spPr>
            <a:xfrm>
              <a:off x="1211780" y="43563"/>
              <a:ext cx="1355" cy="2772"/>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29"/>
            <p:cNvSpPr/>
            <p:nvPr/>
          </p:nvSpPr>
          <p:spPr>
            <a:xfrm>
              <a:off x="1387624" y="23080"/>
              <a:ext cx="135" cy="2926"/>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29"/>
            <p:cNvSpPr/>
            <p:nvPr/>
          </p:nvSpPr>
          <p:spPr>
            <a:xfrm>
              <a:off x="1149597" y="-101971"/>
              <a:ext cx="135" cy="1540"/>
            </a:xfrm>
            <a:custGeom>
              <a:avLst/>
              <a:gdLst/>
              <a:ahLst/>
              <a:cxnLst/>
              <a:rect l="l" t="t" r="r" b="b"/>
              <a:pathLst>
                <a:path w="1" h="10" extrusionOk="0">
                  <a:moveTo>
                    <a:pt x="0" y="0"/>
                  </a:moveTo>
                  <a:cubicBezTo>
                    <a:pt x="0" y="0"/>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29"/>
            <p:cNvSpPr/>
            <p:nvPr/>
          </p:nvSpPr>
          <p:spPr>
            <a:xfrm>
              <a:off x="1149597" y="-104743"/>
              <a:ext cx="9619" cy="17865"/>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29"/>
            <p:cNvSpPr/>
            <p:nvPr/>
          </p:nvSpPr>
          <p:spPr>
            <a:xfrm>
              <a:off x="1074274"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29"/>
            <p:cNvSpPr/>
            <p:nvPr/>
          </p:nvSpPr>
          <p:spPr>
            <a:xfrm>
              <a:off x="1244022" y="-97967"/>
              <a:ext cx="135" cy="2926"/>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29"/>
            <p:cNvSpPr/>
            <p:nvPr/>
          </p:nvSpPr>
          <p:spPr>
            <a:xfrm>
              <a:off x="1452245" y="-111520"/>
              <a:ext cx="1355" cy="1540"/>
            </a:xfrm>
            <a:custGeom>
              <a:avLst/>
              <a:gdLst/>
              <a:ahLst/>
              <a:cxnLst/>
              <a:rect l="l" t="t" r="r" b="b"/>
              <a:pathLst>
                <a:path w="10" h="10" extrusionOk="0">
                  <a:moveTo>
                    <a:pt x="9" y="1"/>
                  </a:moveTo>
                  <a:lnTo>
                    <a:pt x="0"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29"/>
            <p:cNvSpPr/>
            <p:nvPr/>
          </p:nvSpPr>
          <p:spPr>
            <a:xfrm>
              <a:off x="1122096" y="-28511"/>
              <a:ext cx="1355" cy="4158"/>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29"/>
            <p:cNvSpPr/>
            <p:nvPr/>
          </p:nvSpPr>
          <p:spPr>
            <a:xfrm>
              <a:off x="1220179" y="57116"/>
              <a:ext cx="2439" cy="4312"/>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29"/>
            <p:cNvSpPr/>
            <p:nvPr/>
          </p:nvSpPr>
          <p:spPr>
            <a:xfrm>
              <a:off x="1210560" y="102701"/>
              <a:ext cx="3793" cy="3542"/>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29"/>
            <p:cNvSpPr/>
            <p:nvPr/>
          </p:nvSpPr>
          <p:spPr>
            <a:xfrm>
              <a:off x="1207038" y="72054"/>
              <a:ext cx="8399" cy="5544"/>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29"/>
            <p:cNvSpPr/>
            <p:nvPr/>
          </p:nvSpPr>
          <p:spPr>
            <a:xfrm>
              <a:off x="1210560" y="77598"/>
              <a:ext cx="3793" cy="2772"/>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29"/>
            <p:cNvSpPr/>
            <p:nvPr/>
          </p:nvSpPr>
          <p:spPr>
            <a:xfrm>
              <a:off x="1204871" y="39559"/>
              <a:ext cx="9077" cy="3080"/>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29"/>
            <p:cNvSpPr/>
            <p:nvPr/>
          </p:nvSpPr>
          <p:spPr>
            <a:xfrm>
              <a:off x="1198639" y="77444"/>
              <a:ext cx="4877" cy="4312"/>
            </a:xfrm>
            <a:custGeom>
              <a:avLst/>
              <a:gdLst/>
              <a:ahLst/>
              <a:cxnLst/>
              <a:rect l="l" t="t" r="r" b="b"/>
              <a:pathLst>
                <a:path w="36" h="28" extrusionOk="0">
                  <a:moveTo>
                    <a:pt x="36" y="1"/>
                  </a:moveTo>
                  <a:lnTo>
                    <a:pt x="0"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29"/>
            <p:cNvSpPr/>
            <p:nvPr/>
          </p:nvSpPr>
          <p:spPr>
            <a:xfrm>
              <a:off x="1193897" y="60966"/>
              <a:ext cx="2439" cy="4466"/>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29"/>
            <p:cNvSpPr/>
            <p:nvPr/>
          </p:nvSpPr>
          <p:spPr>
            <a:xfrm>
              <a:off x="1196200" y="65278"/>
              <a:ext cx="2574" cy="2926"/>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29"/>
            <p:cNvSpPr/>
            <p:nvPr/>
          </p:nvSpPr>
          <p:spPr>
            <a:xfrm>
              <a:off x="1194981" y="72054"/>
              <a:ext cx="1355" cy="5544"/>
            </a:xfrm>
            <a:custGeom>
              <a:avLst/>
              <a:gdLst/>
              <a:ahLst/>
              <a:cxnLst/>
              <a:rect l="l" t="t" r="r" b="b"/>
              <a:pathLst>
                <a:path w="10" h="36" extrusionOk="0">
                  <a:moveTo>
                    <a:pt x="1" y="1"/>
                  </a:moveTo>
                  <a:lnTo>
                    <a:pt x="1" y="36"/>
                  </a:lnTo>
                  <a:lnTo>
                    <a:pt x="10"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29"/>
            <p:cNvSpPr/>
            <p:nvPr/>
          </p:nvSpPr>
          <p:spPr>
            <a:xfrm>
              <a:off x="1168699" y="19076"/>
              <a:ext cx="6096" cy="3850"/>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29"/>
            <p:cNvSpPr/>
            <p:nvPr/>
          </p:nvSpPr>
          <p:spPr>
            <a:xfrm>
              <a:off x="1165177" y="38019"/>
              <a:ext cx="6096" cy="4312"/>
            </a:xfrm>
            <a:custGeom>
              <a:avLst/>
              <a:gdLst/>
              <a:ahLst/>
              <a:cxnLst/>
              <a:rect l="l" t="t" r="r" b="b"/>
              <a:pathLst>
                <a:path w="45" h="28" extrusionOk="0">
                  <a:moveTo>
                    <a:pt x="44" y="1"/>
                  </a:moveTo>
                  <a:lnTo>
                    <a:pt x="0" y="19"/>
                  </a:lnTo>
                  <a:lnTo>
                    <a:pt x="27" y="27"/>
                  </a:lnTo>
                  <a:cubicBezTo>
                    <a:pt x="27" y="10"/>
                    <a:pt x="35" y="10"/>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29"/>
            <p:cNvSpPr/>
            <p:nvPr/>
          </p:nvSpPr>
          <p:spPr>
            <a:xfrm>
              <a:off x="1155694" y="30473"/>
              <a:ext cx="6503" cy="3234"/>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29"/>
            <p:cNvSpPr/>
            <p:nvPr/>
          </p:nvSpPr>
          <p:spPr>
            <a:xfrm>
              <a:off x="1137676" y="-34055"/>
              <a:ext cx="12057" cy="1540"/>
            </a:xfrm>
            <a:custGeom>
              <a:avLst/>
              <a:gdLst/>
              <a:ahLst/>
              <a:cxnLst/>
              <a:rect l="l" t="t" r="r" b="b"/>
              <a:pathLst>
                <a:path w="89" h="10" extrusionOk="0">
                  <a:moveTo>
                    <a:pt x="0" y="1"/>
                  </a:moveTo>
                  <a:lnTo>
                    <a:pt x="9" y="10"/>
                  </a:lnTo>
                  <a:lnTo>
                    <a:pt x="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29"/>
            <p:cNvSpPr/>
            <p:nvPr/>
          </p:nvSpPr>
          <p:spPr>
            <a:xfrm>
              <a:off x="1078609" y="-109210"/>
              <a:ext cx="18424" cy="8778"/>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29"/>
            <p:cNvSpPr/>
            <p:nvPr/>
          </p:nvSpPr>
          <p:spPr>
            <a:xfrm>
              <a:off x="1092157" y="-100585"/>
              <a:ext cx="135" cy="1540"/>
            </a:xfrm>
            <a:custGeom>
              <a:avLst/>
              <a:gdLst/>
              <a:ahLst/>
              <a:cxnLst/>
              <a:rect l="l" t="t" r="r" b="b"/>
              <a:pathLst>
                <a:path w="1" h="10" extrusionOk="0">
                  <a:moveTo>
                    <a:pt x="1" y="0"/>
                  </a:moveTo>
                  <a:cubicBezTo>
                    <a:pt x="1" y="9"/>
                    <a:pt x="1" y="9"/>
                    <a:pt x="1" y="9"/>
                  </a:cubicBezTo>
                  <a:cubicBezTo>
                    <a:pt x="1"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29"/>
            <p:cNvSpPr/>
            <p:nvPr/>
          </p:nvSpPr>
          <p:spPr>
            <a:xfrm>
              <a:off x="1251202" y="201264"/>
              <a:ext cx="3793" cy="1540"/>
            </a:xfrm>
            <a:custGeom>
              <a:avLst/>
              <a:gdLst/>
              <a:ahLst/>
              <a:cxnLst/>
              <a:rect l="l" t="t" r="r" b="b"/>
              <a:pathLst>
                <a:path w="28" h="10" extrusionOk="0">
                  <a:moveTo>
                    <a:pt x="19" y="0"/>
                  </a:moveTo>
                  <a:lnTo>
                    <a:pt x="1" y="9"/>
                  </a:lnTo>
                  <a:lnTo>
                    <a:pt x="27"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29"/>
            <p:cNvSpPr/>
            <p:nvPr/>
          </p:nvSpPr>
          <p:spPr>
            <a:xfrm>
              <a:off x="1251202" y="208040"/>
              <a:ext cx="6232" cy="4312"/>
            </a:xfrm>
            <a:custGeom>
              <a:avLst/>
              <a:gdLst/>
              <a:ahLst/>
              <a:cxnLst/>
              <a:rect l="l" t="t" r="r" b="b"/>
              <a:pathLst>
                <a:path w="46" h="28" extrusionOk="0">
                  <a:moveTo>
                    <a:pt x="1" y="1"/>
                  </a:moveTo>
                  <a:lnTo>
                    <a:pt x="36" y="27"/>
                  </a:lnTo>
                  <a:cubicBezTo>
                    <a:pt x="36" y="27"/>
                    <a:pt x="36" y="18"/>
                    <a:pt x="45"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29"/>
            <p:cNvSpPr/>
            <p:nvPr/>
          </p:nvSpPr>
          <p:spPr>
            <a:xfrm>
              <a:off x="1311082" y="-118296"/>
              <a:ext cx="3658" cy="4158"/>
            </a:xfrm>
            <a:custGeom>
              <a:avLst/>
              <a:gdLst/>
              <a:ahLst/>
              <a:cxnLst/>
              <a:rect l="l" t="t" r="r" b="b"/>
              <a:pathLst>
                <a:path w="27" h="27" extrusionOk="0">
                  <a:moveTo>
                    <a:pt x="9" y="0"/>
                  </a:moveTo>
                  <a:lnTo>
                    <a:pt x="0"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29"/>
            <p:cNvSpPr/>
            <p:nvPr/>
          </p:nvSpPr>
          <p:spPr>
            <a:xfrm>
              <a:off x="1352943" y="-112906"/>
              <a:ext cx="1355" cy="6930"/>
            </a:xfrm>
            <a:custGeom>
              <a:avLst/>
              <a:gdLst/>
              <a:ahLst/>
              <a:cxnLst/>
              <a:rect l="l" t="t" r="r" b="b"/>
              <a:pathLst>
                <a:path w="10" h="45" extrusionOk="0">
                  <a:moveTo>
                    <a:pt x="0" y="1"/>
                  </a:moveTo>
                  <a:lnTo>
                    <a:pt x="0"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29"/>
            <p:cNvSpPr/>
            <p:nvPr/>
          </p:nvSpPr>
          <p:spPr>
            <a:xfrm>
              <a:off x="1407945" y="-121068"/>
              <a:ext cx="9754" cy="2002"/>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29"/>
            <p:cNvSpPr/>
            <p:nvPr/>
          </p:nvSpPr>
          <p:spPr>
            <a:xfrm>
              <a:off x="-119654" y="375289"/>
              <a:ext cx="305220" cy="300772"/>
            </a:xfrm>
            <a:custGeom>
              <a:avLst/>
              <a:gdLst/>
              <a:ahLst/>
              <a:cxnLst/>
              <a:rect l="l" t="t" r="r" b="b"/>
              <a:pathLst>
                <a:path w="2253" h="1953" extrusionOk="0">
                  <a:moveTo>
                    <a:pt x="1" y="1"/>
                  </a:moveTo>
                  <a:lnTo>
                    <a:pt x="1122" y="1952"/>
                  </a:lnTo>
                  <a:lnTo>
                    <a:pt x="22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29"/>
            <p:cNvSpPr/>
            <p:nvPr/>
          </p:nvSpPr>
          <p:spPr>
            <a:xfrm>
              <a:off x="53617" y="659274"/>
              <a:ext cx="3929" cy="215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29"/>
            <p:cNvSpPr/>
            <p:nvPr/>
          </p:nvSpPr>
          <p:spPr>
            <a:xfrm>
              <a:off x="29909" y="643258"/>
              <a:ext cx="6096" cy="1386"/>
            </a:xfrm>
            <a:custGeom>
              <a:avLst/>
              <a:gdLst/>
              <a:ahLst/>
              <a:cxnLst/>
              <a:rect l="l" t="t" r="r" b="b"/>
              <a:pathLst>
                <a:path w="45" h="9" extrusionOk="0">
                  <a:moveTo>
                    <a:pt x="1"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29"/>
            <p:cNvSpPr/>
            <p:nvPr/>
          </p:nvSpPr>
          <p:spPr>
            <a:xfrm>
              <a:off x="17987" y="624161"/>
              <a:ext cx="15715" cy="13706"/>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29"/>
            <p:cNvSpPr/>
            <p:nvPr/>
          </p:nvSpPr>
          <p:spPr>
            <a:xfrm>
              <a:off x="29773" y="603832"/>
              <a:ext cx="2709" cy="2772"/>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29"/>
            <p:cNvSpPr/>
            <p:nvPr/>
          </p:nvSpPr>
          <p:spPr>
            <a:xfrm>
              <a:off x="32347" y="605526"/>
              <a:ext cx="1084" cy="1386"/>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29"/>
            <p:cNvSpPr/>
            <p:nvPr/>
          </p:nvSpPr>
          <p:spPr>
            <a:xfrm>
              <a:off x="26387" y="593668"/>
              <a:ext cx="4877" cy="4774"/>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29"/>
            <p:cNvSpPr/>
            <p:nvPr/>
          </p:nvSpPr>
          <p:spPr>
            <a:xfrm>
              <a:off x="20426" y="596902"/>
              <a:ext cx="2439" cy="1540"/>
            </a:xfrm>
            <a:custGeom>
              <a:avLst/>
              <a:gdLst/>
              <a:ahLst/>
              <a:cxnLst/>
              <a:rect l="l" t="t" r="r" b="b"/>
              <a:pathLst>
                <a:path w="18" h="10" extrusionOk="0">
                  <a:moveTo>
                    <a:pt x="0" y="1"/>
                  </a:moveTo>
                  <a:lnTo>
                    <a:pt x="9" y="10"/>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29"/>
            <p:cNvSpPr/>
            <p:nvPr/>
          </p:nvSpPr>
          <p:spPr>
            <a:xfrm>
              <a:off x="20019" y="598288"/>
              <a:ext cx="5283" cy="1540"/>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29"/>
            <p:cNvSpPr/>
            <p:nvPr/>
          </p:nvSpPr>
          <p:spPr>
            <a:xfrm>
              <a:off x="21510" y="602446"/>
              <a:ext cx="6096" cy="616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29"/>
            <p:cNvSpPr/>
            <p:nvPr/>
          </p:nvSpPr>
          <p:spPr>
            <a:xfrm>
              <a:off x="15549" y="626625"/>
              <a:ext cx="3793" cy="4466"/>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29"/>
            <p:cNvSpPr/>
            <p:nvPr/>
          </p:nvSpPr>
          <p:spPr>
            <a:xfrm>
              <a:off x="15549" y="576574"/>
              <a:ext cx="5012" cy="6930"/>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29"/>
            <p:cNvSpPr/>
            <p:nvPr/>
          </p:nvSpPr>
          <p:spPr>
            <a:xfrm>
              <a:off x="12026" y="580578"/>
              <a:ext cx="3658" cy="2464"/>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29"/>
            <p:cNvSpPr/>
            <p:nvPr/>
          </p:nvSpPr>
          <p:spPr>
            <a:xfrm>
              <a:off x="12026" y="599674"/>
              <a:ext cx="8535" cy="4312"/>
            </a:xfrm>
            <a:custGeom>
              <a:avLst/>
              <a:gdLst/>
              <a:ahLst/>
              <a:cxnLst/>
              <a:rect l="l" t="t" r="r" b="b"/>
              <a:pathLst>
                <a:path w="63" h="28" extrusionOk="0">
                  <a:moveTo>
                    <a:pt x="0" y="1"/>
                  </a:moveTo>
                  <a:lnTo>
                    <a:pt x="9" y="9"/>
                  </a:lnTo>
                  <a:lnTo>
                    <a:pt x="62" y="27"/>
                  </a:lnTo>
                  <a:lnTo>
                    <a:pt x="62"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29"/>
            <p:cNvSpPr/>
            <p:nvPr/>
          </p:nvSpPr>
          <p:spPr>
            <a:xfrm>
              <a:off x="12026" y="564407"/>
              <a:ext cx="6096" cy="154"/>
            </a:xfrm>
            <a:custGeom>
              <a:avLst/>
              <a:gdLst/>
              <a:ahLst/>
              <a:cxnLst/>
              <a:rect l="l" t="t" r="r" b="b"/>
              <a:pathLst>
                <a:path w="45" h="1" extrusionOk="0">
                  <a:moveTo>
                    <a:pt x="18" y="0"/>
                  </a:moveTo>
                  <a:lnTo>
                    <a:pt x="44"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29"/>
            <p:cNvSpPr/>
            <p:nvPr/>
          </p:nvSpPr>
          <p:spPr>
            <a:xfrm>
              <a:off x="8369" y="550701"/>
              <a:ext cx="7316" cy="6930"/>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29"/>
            <p:cNvSpPr/>
            <p:nvPr/>
          </p:nvSpPr>
          <p:spPr>
            <a:xfrm>
              <a:off x="3627" y="549315"/>
              <a:ext cx="4877" cy="1540"/>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29"/>
            <p:cNvSpPr/>
            <p:nvPr/>
          </p:nvSpPr>
          <p:spPr>
            <a:xfrm>
              <a:off x="8369" y="569797"/>
              <a:ext cx="3793" cy="4158"/>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29"/>
            <p:cNvSpPr/>
            <p:nvPr/>
          </p:nvSpPr>
          <p:spPr>
            <a:xfrm>
              <a:off x="8369" y="569797"/>
              <a:ext cx="135" cy="2926"/>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29"/>
            <p:cNvSpPr/>
            <p:nvPr/>
          </p:nvSpPr>
          <p:spPr>
            <a:xfrm>
              <a:off x="9588" y="573801"/>
              <a:ext cx="135" cy="1540"/>
            </a:xfrm>
            <a:custGeom>
              <a:avLst/>
              <a:gdLst/>
              <a:ahLst/>
              <a:cxnLst/>
              <a:rect l="l" t="t" r="r" b="b"/>
              <a:pathLst>
                <a:path w="1" h="10" extrusionOk="0">
                  <a:moveTo>
                    <a:pt x="1" y="1"/>
                  </a:moveTo>
                  <a:lnTo>
                    <a:pt x="1" y="1"/>
                  </a:ln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29"/>
            <p:cNvSpPr/>
            <p:nvPr/>
          </p:nvSpPr>
          <p:spPr>
            <a:xfrm>
              <a:off x="3627" y="589664"/>
              <a:ext cx="8535" cy="4774"/>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29"/>
            <p:cNvSpPr/>
            <p:nvPr/>
          </p:nvSpPr>
          <p:spPr>
            <a:xfrm>
              <a:off x="6066" y="579346"/>
              <a:ext cx="4877" cy="4158"/>
            </a:xfrm>
            <a:custGeom>
              <a:avLst/>
              <a:gdLst/>
              <a:ahLst/>
              <a:cxnLst/>
              <a:rect l="l" t="t" r="r" b="b"/>
              <a:pathLst>
                <a:path w="36" h="27" extrusionOk="0">
                  <a:moveTo>
                    <a:pt x="0" y="0"/>
                  </a:moveTo>
                  <a:lnTo>
                    <a:pt x="9" y="27"/>
                  </a:lnTo>
                  <a:cubicBezTo>
                    <a:pt x="9" y="18"/>
                    <a:pt x="18" y="9"/>
                    <a:pt x="35" y="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29"/>
            <p:cNvSpPr/>
            <p:nvPr/>
          </p:nvSpPr>
          <p:spPr>
            <a:xfrm>
              <a:off x="3627" y="577960"/>
              <a:ext cx="2574" cy="1540"/>
            </a:xfrm>
            <a:custGeom>
              <a:avLst/>
              <a:gdLst/>
              <a:ahLst/>
              <a:cxnLst/>
              <a:rect l="l" t="t" r="r" b="b"/>
              <a:pathLst>
                <a:path w="19"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29"/>
            <p:cNvSpPr/>
            <p:nvPr/>
          </p:nvSpPr>
          <p:spPr>
            <a:xfrm>
              <a:off x="-1115" y="553473"/>
              <a:ext cx="4877" cy="6930"/>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29"/>
            <p:cNvSpPr/>
            <p:nvPr/>
          </p:nvSpPr>
          <p:spPr>
            <a:xfrm>
              <a:off x="4846" y="565639"/>
              <a:ext cx="1355" cy="154"/>
            </a:xfrm>
            <a:custGeom>
              <a:avLst/>
              <a:gdLst/>
              <a:ahLst/>
              <a:cxnLst/>
              <a:rect l="l" t="t" r="r" b="b"/>
              <a:pathLst>
                <a:path w="10" h="1" extrusionOk="0">
                  <a:moveTo>
                    <a:pt x="9" y="1"/>
                  </a:moveTo>
                  <a:lnTo>
                    <a:pt x="0" y="1"/>
                  </a:lnTo>
                  <a:cubicBezTo>
                    <a:pt x="0" y="1"/>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29"/>
            <p:cNvSpPr/>
            <p:nvPr/>
          </p:nvSpPr>
          <p:spPr>
            <a:xfrm>
              <a:off x="-10733"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29"/>
            <p:cNvSpPr/>
            <p:nvPr/>
          </p:nvSpPr>
          <p:spPr>
            <a:xfrm>
              <a:off x="-1115" y="560249"/>
              <a:ext cx="3658" cy="2926"/>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29"/>
            <p:cNvSpPr/>
            <p:nvPr/>
          </p:nvSpPr>
          <p:spPr>
            <a:xfrm>
              <a:off x="-1115" y="545311"/>
              <a:ext cx="1219" cy="4158"/>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29"/>
            <p:cNvSpPr/>
            <p:nvPr/>
          </p:nvSpPr>
          <p:spPr>
            <a:xfrm>
              <a:off x="6066" y="563329"/>
              <a:ext cx="677" cy="1232"/>
            </a:xfrm>
            <a:custGeom>
              <a:avLst/>
              <a:gdLst/>
              <a:ahLst/>
              <a:cxnLst/>
              <a:rect l="l" t="t" r="r" b="b"/>
              <a:pathLst>
                <a:path w="5" h="8" extrusionOk="0">
                  <a:moveTo>
                    <a:pt x="3" y="0"/>
                  </a:moveTo>
                  <a:cubicBezTo>
                    <a:pt x="2" y="0"/>
                    <a:pt x="0" y="3"/>
                    <a:pt x="0" y="7"/>
                  </a:cubicBezTo>
                  <a:cubicBezTo>
                    <a:pt x="4" y="3"/>
                    <a:pt x="4"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29"/>
            <p:cNvSpPr/>
            <p:nvPr/>
          </p:nvSpPr>
          <p:spPr>
            <a:xfrm>
              <a:off x="2408" y="563021"/>
              <a:ext cx="3793" cy="2772"/>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29"/>
            <p:cNvSpPr/>
            <p:nvPr/>
          </p:nvSpPr>
          <p:spPr>
            <a:xfrm>
              <a:off x="-38234" y="537148"/>
              <a:ext cx="27636" cy="15246"/>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29"/>
            <p:cNvSpPr/>
            <p:nvPr/>
          </p:nvSpPr>
          <p:spPr>
            <a:xfrm>
              <a:off x="-10733" y="536070"/>
              <a:ext cx="6096" cy="8008"/>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29"/>
            <p:cNvSpPr/>
            <p:nvPr/>
          </p:nvSpPr>
          <p:spPr>
            <a:xfrm>
              <a:off x="-14391" y="545311"/>
              <a:ext cx="13412" cy="11550"/>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29"/>
            <p:cNvSpPr/>
            <p:nvPr/>
          </p:nvSpPr>
          <p:spPr>
            <a:xfrm>
              <a:off x="-7211" y="594284"/>
              <a:ext cx="1355" cy="1540"/>
            </a:xfrm>
            <a:custGeom>
              <a:avLst/>
              <a:gdLst/>
              <a:ahLst/>
              <a:cxnLst/>
              <a:rect l="l" t="t" r="r" b="b"/>
              <a:pathLst>
                <a:path w="10" h="10" extrusionOk="0">
                  <a:moveTo>
                    <a:pt x="10" y="0"/>
                  </a:moveTo>
                  <a:cubicBezTo>
                    <a:pt x="10" y="0"/>
                    <a:pt x="1" y="0"/>
                    <a:pt x="10"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29"/>
            <p:cNvSpPr/>
            <p:nvPr/>
          </p:nvSpPr>
          <p:spPr>
            <a:xfrm>
              <a:off x="-5992" y="581964"/>
              <a:ext cx="8535" cy="13860"/>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29"/>
            <p:cNvSpPr/>
            <p:nvPr/>
          </p:nvSpPr>
          <p:spPr>
            <a:xfrm>
              <a:off x="-11952" y="567025"/>
              <a:ext cx="6096" cy="5852"/>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29"/>
            <p:cNvSpPr/>
            <p:nvPr/>
          </p:nvSpPr>
          <p:spPr>
            <a:xfrm>
              <a:off x="-11952" y="532990"/>
              <a:ext cx="7316" cy="1540"/>
            </a:xfrm>
            <a:custGeom>
              <a:avLst/>
              <a:gdLst/>
              <a:ahLst/>
              <a:cxnLst/>
              <a:rect l="l" t="t" r="r" b="b"/>
              <a:pathLst>
                <a:path w="54" h="10" extrusionOk="0">
                  <a:moveTo>
                    <a:pt x="1" y="1"/>
                  </a:moveTo>
                  <a:lnTo>
                    <a:pt x="27" y="10"/>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29"/>
            <p:cNvSpPr/>
            <p:nvPr/>
          </p:nvSpPr>
          <p:spPr>
            <a:xfrm>
              <a:off x="-13172" y="524828"/>
              <a:ext cx="3793" cy="2926"/>
            </a:xfrm>
            <a:custGeom>
              <a:avLst/>
              <a:gdLst/>
              <a:ahLst/>
              <a:cxnLst/>
              <a:rect l="l" t="t" r="r" b="b"/>
              <a:pathLst>
                <a:path w="28" h="19" extrusionOk="0">
                  <a:moveTo>
                    <a:pt x="10" y="1"/>
                  </a:moveTo>
                  <a:lnTo>
                    <a:pt x="1" y="19"/>
                  </a:lnTo>
                  <a:lnTo>
                    <a:pt x="27" y="10"/>
                  </a:ln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29"/>
            <p:cNvSpPr/>
            <p:nvPr/>
          </p:nvSpPr>
          <p:spPr>
            <a:xfrm>
              <a:off x="111328" y="345412"/>
              <a:ext cx="1219" cy="2926"/>
            </a:xfrm>
            <a:custGeom>
              <a:avLst/>
              <a:gdLst/>
              <a:ahLst/>
              <a:cxnLst/>
              <a:rect l="l" t="t" r="r" b="b"/>
              <a:pathLst>
                <a:path w="9" h="19" extrusionOk="0">
                  <a:moveTo>
                    <a:pt x="9" y="0"/>
                  </a:moveTo>
                  <a:lnTo>
                    <a:pt x="9" y="0"/>
                  </a:lnTo>
                  <a:cubicBezTo>
                    <a:pt x="0" y="9"/>
                    <a:pt x="0" y="9"/>
                    <a:pt x="0"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29"/>
            <p:cNvSpPr/>
            <p:nvPr/>
          </p:nvSpPr>
          <p:spPr>
            <a:xfrm>
              <a:off x="99271"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29"/>
            <p:cNvSpPr/>
            <p:nvPr/>
          </p:nvSpPr>
          <p:spPr>
            <a:xfrm>
              <a:off x="-75354" y="403934"/>
              <a:ext cx="11786" cy="6930"/>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29"/>
            <p:cNvSpPr/>
            <p:nvPr/>
          </p:nvSpPr>
          <p:spPr>
            <a:xfrm>
              <a:off x="1188" y="372671"/>
              <a:ext cx="2574" cy="4158"/>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29"/>
            <p:cNvSpPr/>
            <p:nvPr/>
          </p:nvSpPr>
          <p:spPr>
            <a:xfrm>
              <a:off x="6066" y="353575"/>
              <a:ext cx="2439" cy="2926"/>
            </a:xfrm>
            <a:custGeom>
              <a:avLst/>
              <a:gdLst/>
              <a:ahLst/>
              <a:cxnLst/>
              <a:rect l="l" t="t" r="r" b="b"/>
              <a:pathLst>
                <a:path w="18" h="19" extrusionOk="0">
                  <a:moveTo>
                    <a:pt x="0" y="0"/>
                  </a:moveTo>
                  <a:lnTo>
                    <a:pt x="18" y="18"/>
                  </a:ln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29"/>
            <p:cNvSpPr/>
            <p:nvPr/>
          </p:nvSpPr>
          <p:spPr>
            <a:xfrm>
              <a:off x="215372" y="337250"/>
              <a:ext cx="9619" cy="5544"/>
            </a:xfrm>
            <a:custGeom>
              <a:avLst/>
              <a:gdLst/>
              <a:ahLst/>
              <a:cxnLst/>
              <a:rect l="l" t="t" r="r" b="b"/>
              <a:pathLst>
                <a:path w="71" h="36" extrusionOk="0">
                  <a:moveTo>
                    <a:pt x="71" y="0"/>
                  </a:moveTo>
                  <a:cubicBezTo>
                    <a:pt x="36" y="0"/>
                    <a:pt x="27" y="18"/>
                    <a:pt x="0" y="36"/>
                  </a:cubicBez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29"/>
            <p:cNvSpPr/>
            <p:nvPr/>
          </p:nvSpPr>
          <p:spPr>
            <a:xfrm>
              <a:off x="-53272" y="450136"/>
              <a:ext cx="3251" cy="723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29"/>
            <p:cNvSpPr/>
            <p:nvPr/>
          </p:nvSpPr>
          <p:spPr>
            <a:xfrm>
              <a:off x="106451" y="397004"/>
              <a:ext cx="1355" cy="2926"/>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29"/>
            <p:cNvSpPr/>
            <p:nvPr/>
          </p:nvSpPr>
          <p:spPr>
            <a:xfrm>
              <a:off x="-53814" y="444745"/>
              <a:ext cx="3793" cy="5544"/>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29"/>
            <p:cNvSpPr/>
            <p:nvPr/>
          </p:nvSpPr>
          <p:spPr>
            <a:xfrm>
              <a:off x="96968" y="605064"/>
              <a:ext cx="1219" cy="154"/>
            </a:xfrm>
            <a:custGeom>
              <a:avLst/>
              <a:gdLst/>
              <a:ahLst/>
              <a:cxnLst/>
              <a:rect l="l" t="t" r="r" b="b"/>
              <a:pathLst>
                <a:path w="9" h="1" extrusionOk="0">
                  <a:moveTo>
                    <a:pt x="9" y="1"/>
                  </a:moveTo>
                  <a:cubicBezTo>
                    <a:pt x="0" y="1"/>
                    <a:pt x="0"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29"/>
            <p:cNvSpPr/>
            <p:nvPr/>
          </p:nvSpPr>
          <p:spPr>
            <a:xfrm>
              <a:off x="26387" y="643258"/>
              <a:ext cx="1219" cy="2772"/>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29"/>
            <p:cNvSpPr/>
            <p:nvPr/>
          </p:nvSpPr>
          <p:spPr>
            <a:xfrm>
              <a:off x="-25093"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29"/>
            <p:cNvSpPr/>
            <p:nvPr/>
          </p:nvSpPr>
          <p:spPr>
            <a:xfrm>
              <a:off x="-39454" y="515434"/>
              <a:ext cx="2574" cy="154"/>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29"/>
            <p:cNvSpPr/>
            <p:nvPr/>
          </p:nvSpPr>
          <p:spPr>
            <a:xfrm>
              <a:off x="-86056" y="445978"/>
              <a:ext cx="1219" cy="154"/>
            </a:xfrm>
            <a:custGeom>
              <a:avLst/>
              <a:gdLst/>
              <a:ahLst/>
              <a:cxnLst/>
              <a:rect l="l" t="t" r="r" b="b"/>
              <a:pathLst>
                <a:path w="9" h="1" extrusionOk="0">
                  <a:moveTo>
                    <a:pt x="9" y="1"/>
                  </a:moveTo>
                  <a:lnTo>
                    <a:pt x="9"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29"/>
            <p:cNvSpPr/>
            <p:nvPr/>
          </p:nvSpPr>
          <p:spPr>
            <a:xfrm>
              <a:off x="-26313" y="499109"/>
              <a:ext cx="135" cy="2772"/>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29"/>
            <p:cNvSpPr/>
            <p:nvPr/>
          </p:nvSpPr>
          <p:spPr>
            <a:xfrm>
              <a:off x="-25093" y="500495"/>
              <a:ext cx="2032" cy="1386"/>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29"/>
            <p:cNvSpPr/>
            <p:nvPr/>
          </p:nvSpPr>
          <p:spPr>
            <a:xfrm>
              <a:off x="-26313" y="496337"/>
              <a:ext cx="1355" cy="2926"/>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29"/>
            <p:cNvSpPr/>
            <p:nvPr/>
          </p:nvSpPr>
          <p:spPr>
            <a:xfrm>
              <a:off x="148313" y="476008"/>
              <a:ext cx="1355" cy="2310"/>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29"/>
            <p:cNvSpPr/>
            <p:nvPr/>
          </p:nvSpPr>
          <p:spPr>
            <a:xfrm>
              <a:off x="-88495" y="352189"/>
              <a:ext cx="135" cy="154"/>
            </a:xfrm>
            <a:custGeom>
              <a:avLst/>
              <a:gdLst/>
              <a:ahLst/>
              <a:cxnLst/>
              <a:rect l="l" t="t" r="r" b="b"/>
              <a:pathLst>
                <a:path w="1" h="1" extrusionOk="0">
                  <a:moveTo>
                    <a:pt x="1" y="1"/>
                  </a:moveTo>
                  <a:cubicBezTo>
                    <a:pt x="1" y="1"/>
                    <a:pt x="1" y="1"/>
                    <a:pt x="1" y="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29"/>
            <p:cNvSpPr/>
            <p:nvPr/>
          </p:nvSpPr>
          <p:spPr>
            <a:xfrm>
              <a:off x="-88495" y="348184"/>
              <a:ext cx="9754" cy="17711"/>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29"/>
            <p:cNvSpPr/>
            <p:nvPr/>
          </p:nvSpPr>
          <p:spPr>
            <a:xfrm>
              <a:off x="-165037" y="330474"/>
              <a:ext cx="405605" cy="340043"/>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29"/>
            <p:cNvSpPr/>
            <p:nvPr/>
          </p:nvSpPr>
          <p:spPr>
            <a:xfrm>
              <a:off x="4846" y="354961"/>
              <a:ext cx="1355" cy="4158"/>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29"/>
            <p:cNvSpPr/>
            <p:nvPr/>
          </p:nvSpPr>
          <p:spPr>
            <a:xfrm>
              <a:off x="214153"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29"/>
            <p:cNvSpPr/>
            <p:nvPr/>
          </p:nvSpPr>
          <p:spPr>
            <a:xfrm>
              <a:off x="-117215" y="424263"/>
              <a:ext cx="2574" cy="4312"/>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29"/>
            <p:cNvSpPr/>
            <p:nvPr/>
          </p:nvSpPr>
          <p:spPr>
            <a:xfrm>
              <a:off x="-19133" y="509889"/>
              <a:ext cx="3793" cy="4312"/>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29"/>
            <p:cNvSpPr/>
            <p:nvPr/>
          </p:nvSpPr>
          <p:spPr>
            <a:xfrm>
              <a:off x="-27532" y="555475"/>
              <a:ext cx="3793" cy="3542"/>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29"/>
            <p:cNvSpPr/>
            <p:nvPr/>
          </p:nvSpPr>
          <p:spPr>
            <a:xfrm>
              <a:off x="-32273" y="524828"/>
              <a:ext cx="9754" cy="5698"/>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29"/>
            <p:cNvSpPr/>
            <p:nvPr/>
          </p:nvSpPr>
          <p:spPr>
            <a:xfrm>
              <a:off x="-27532" y="530372"/>
              <a:ext cx="3793" cy="2772"/>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29"/>
            <p:cNvSpPr/>
            <p:nvPr/>
          </p:nvSpPr>
          <p:spPr>
            <a:xfrm>
              <a:off x="-32951" y="492795"/>
              <a:ext cx="8535" cy="3234"/>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29"/>
            <p:cNvSpPr/>
            <p:nvPr/>
          </p:nvSpPr>
          <p:spPr>
            <a:xfrm>
              <a:off x="-39454" y="530372"/>
              <a:ext cx="4877" cy="4158"/>
            </a:xfrm>
            <a:custGeom>
              <a:avLst/>
              <a:gdLst/>
              <a:ahLst/>
              <a:cxnLst/>
              <a:rect l="l" t="t" r="r" b="b"/>
              <a:pathLst>
                <a:path w="36" h="27" extrusionOk="0">
                  <a:moveTo>
                    <a:pt x="36" y="0"/>
                  </a:moveTo>
                  <a:lnTo>
                    <a:pt x="1" y="9"/>
                  </a:lnTo>
                  <a:lnTo>
                    <a:pt x="1"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29"/>
            <p:cNvSpPr/>
            <p:nvPr/>
          </p:nvSpPr>
          <p:spPr>
            <a:xfrm>
              <a:off x="-45414" y="514048"/>
              <a:ext cx="3658" cy="4158"/>
            </a:xfrm>
            <a:custGeom>
              <a:avLst/>
              <a:gdLst/>
              <a:ahLst/>
              <a:cxnLst/>
              <a:rect l="l" t="t" r="r" b="b"/>
              <a:pathLst>
                <a:path w="27" h="27" extrusionOk="0">
                  <a:moveTo>
                    <a:pt x="0" y="0"/>
                  </a:moveTo>
                  <a:lnTo>
                    <a:pt x="9" y="27"/>
                  </a:lnTo>
                  <a:lnTo>
                    <a:pt x="27" y="27"/>
                  </a:lnTo>
                  <a:cubicBezTo>
                    <a:pt x="18"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29"/>
            <p:cNvSpPr/>
            <p:nvPr/>
          </p:nvSpPr>
          <p:spPr>
            <a:xfrm>
              <a:off x="-41892" y="518052"/>
              <a:ext cx="1355" cy="2926"/>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29"/>
            <p:cNvSpPr/>
            <p:nvPr/>
          </p:nvSpPr>
          <p:spPr>
            <a:xfrm>
              <a:off x="-42976" y="526214"/>
              <a:ext cx="135" cy="4312"/>
            </a:xfrm>
            <a:custGeom>
              <a:avLst/>
              <a:gdLst/>
              <a:ahLst/>
              <a:cxnLst/>
              <a:rect l="l" t="t" r="r" b="b"/>
              <a:pathLst>
                <a:path w="1" h="28" extrusionOk="0">
                  <a:moveTo>
                    <a:pt x="0" y="27"/>
                  </a:moveTo>
                  <a:lnTo>
                    <a:pt x="0"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29"/>
            <p:cNvSpPr/>
            <p:nvPr/>
          </p:nvSpPr>
          <p:spPr>
            <a:xfrm>
              <a:off x="-69393" y="471850"/>
              <a:ext cx="6096" cy="4620"/>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29"/>
            <p:cNvSpPr/>
            <p:nvPr/>
          </p:nvSpPr>
          <p:spPr>
            <a:xfrm>
              <a:off x="-72916" y="490947"/>
              <a:ext cx="6096" cy="4158"/>
            </a:xfrm>
            <a:custGeom>
              <a:avLst/>
              <a:gdLst/>
              <a:ahLst/>
              <a:cxnLst/>
              <a:rect l="l" t="t" r="r" b="b"/>
              <a:pathLst>
                <a:path w="45" h="27" extrusionOk="0">
                  <a:moveTo>
                    <a:pt x="44" y="0"/>
                  </a:moveTo>
                  <a:lnTo>
                    <a:pt x="0" y="27"/>
                  </a:lnTo>
                  <a:lnTo>
                    <a:pt x="27" y="27"/>
                  </a:lnTo>
                  <a:cubicBezTo>
                    <a:pt x="27" y="18"/>
                    <a:pt x="36"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29"/>
            <p:cNvSpPr/>
            <p:nvPr/>
          </p:nvSpPr>
          <p:spPr>
            <a:xfrm>
              <a:off x="-82128" y="483555"/>
              <a:ext cx="5690" cy="2926"/>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29"/>
            <p:cNvSpPr/>
            <p:nvPr/>
          </p:nvSpPr>
          <p:spPr>
            <a:xfrm>
              <a:off x="-100417" y="418873"/>
              <a:ext cx="12057" cy="1540"/>
            </a:xfrm>
            <a:custGeom>
              <a:avLst/>
              <a:gdLst/>
              <a:ahLst/>
              <a:cxnLst/>
              <a:rect l="l" t="t" r="r" b="b"/>
              <a:pathLst>
                <a:path w="89" h="10" extrusionOk="0">
                  <a:moveTo>
                    <a:pt x="0" y="0"/>
                  </a:moveTo>
                  <a:lnTo>
                    <a:pt x="0" y="9"/>
                  </a:lnTo>
                  <a:lnTo>
                    <a:pt x="89" y="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29"/>
            <p:cNvSpPr/>
            <p:nvPr/>
          </p:nvSpPr>
          <p:spPr>
            <a:xfrm>
              <a:off x="-160025" y="343564"/>
              <a:ext cx="18966" cy="8778"/>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29"/>
            <p:cNvSpPr/>
            <p:nvPr/>
          </p:nvSpPr>
          <p:spPr>
            <a:xfrm>
              <a:off x="-145936" y="352189"/>
              <a:ext cx="135" cy="2926"/>
            </a:xfrm>
            <a:custGeom>
              <a:avLst/>
              <a:gdLst/>
              <a:ahLst/>
              <a:cxnLst/>
              <a:rect l="l" t="t" r="r" b="b"/>
              <a:pathLst>
                <a:path w="1" h="19" extrusionOk="0">
                  <a:moveTo>
                    <a:pt x="1" y="1"/>
                  </a:moveTo>
                  <a:cubicBezTo>
                    <a:pt x="1" y="9"/>
                    <a:pt x="1" y="9"/>
                    <a:pt x="1" y="18"/>
                  </a:cubicBez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29"/>
            <p:cNvSpPr/>
            <p:nvPr/>
          </p:nvSpPr>
          <p:spPr>
            <a:xfrm>
              <a:off x="12026" y="654038"/>
              <a:ext cx="4877" cy="1540"/>
            </a:xfrm>
            <a:custGeom>
              <a:avLst/>
              <a:gdLst/>
              <a:ahLst/>
              <a:cxnLst/>
              <a:rect l="l" t="t" r="r" b="b"/>
              <a:pathLst>
                <a:path w="36" h="10" extrusionOk="0">
                  <a:moveTo>
                    <a:pt x="27" y="1"/>
                  </a:moveTo>
                  <a:lnTo>
                    <a:pt x="0"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29"/>
            <p:cNvSpPr/>
            <p:nvPr/>
          </p:nvSpPr>
          <p:spPr>
            <a:xfrm>
              <a:off x="13246" y="660814"/>
              <a:ext cx="6096" cy="5698"/>
            </a:xfrm>
            <a:custGeom>
              <a:avLst/>
              <a:gdLst/>
              <a:ahLst/>
              <a:cxnLst/>
              <a:rect l="l" t="t" r="r" b="b"/>
              <a:pathLst>
                <a:path w="45" h="37" extrusionOk="0">
                  <a:moveTo>
                    <a:pt x="0" y="1"/>
                  </a:moveTo>
                  <a:lnTo>
                    <a:pt x="35" y="36"/>
                  </a:lnTo>
                  <a:cubicBezTo>
                    <a:pt x="35" y="27"/>
                    <a:pt x="35" y="19"/>
                    <a:pt x="44"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29"/>
            <p:cNvSpPr/>
            <p:nvPr/>
          </p:nvSpPr>
          <p:spPr>
            <a:xfrm>
              <a:off x="72989" y="334478"/>
              <a:ext cx="2574" cy="4312"/>
            </a:xfrm>
            <a:custGeom>
              <a:avLst/>
              <a:gdLst/>
              <a:ahLst/>
              <a:cxnLst/>
              <a:rect l="l" t="t" r="r" b="b"/>
              <a:pathLst>
                <a:path w="19" h="28" extrusionOk="0">
                  <a:moveTo>
                    <a:pt x="1" y="1"/>
                  </a:moveTo>
                  <a:lnTo>
                    <a:pt x="1" y="18"/>
                  </a:lnTo>
                  <a:cubicBezTo>
                    <a:pt x="9" y="27"/>
                    <a:pt x="9" y="27"/>
                    <a:pt x="18" y="27"/>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29"/>
            <p:cNvSpPr/>
            <p:nvPr/>
          </p:nvSpPr>
          <p:spPr>
            <a:xfrm>
              <a:off x="113631" y="340022"/>
              <a:ext cx="1355" cy="6930"/>
            </a:xfrm>
            <a:custGeom>
              <a:avLst/>
              <a:gdLst/>
              <a:ahLst/>
              <a:cxnLst/>
              <a:rect l="l" t="t" r="r" b="b"/>
              <a:pathLst>
                <a:path w="10" h="45" extrusionOk="0">
                  <a:moveTo>
                    <a:pt x="1" y="0"/>
                  </a:moveTo>
                  <a:lnTo>
                    <a:pt x="10" y="44"/>
                  </a:ln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29"/>
            <p:cNvSpPr/>
            <p:nvPr/>
          </p:nvSpPr>
          <p:spPr>
            <a:xfrm>
              <a:off x="169853" y="331860"/>
              <a:ext cx="9754" cy="3850"/>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29"/>
            <p:cNvSpPr/>
            <p:nvPr/>
          </p:nvSpPr>
          <p:spPr>
            <a:xfrm>
              <a:off x="416279" y="375289"/>
              <a:ext cx="305220" cy="300772"/>
            </a:xfrm>
            <a:custGeom>
              <a:avLst/>
              <a:gdLst/>
              <a:ahLst/>
              <a:cxnLst/>
              <a:rect l="l" t="t" r="r" b="b"/>
              <a:pathLst>
                <a:path w="2253" h="1953" extrusionOk="0">
                  <a:moveTo>
                    <a:pt x="1" y="1"/>
                  </a:moveTo>
                  <a:lnTo>
                    <a:pt x="1122"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29"/>
            <p:cNvSpPr/>
            <p:nvPr/>
          </p:nvSpPr>
          <p:spPr>
            <a:xfrm>
              <a:off x="589550" y="659274"/>
              <a:ext cx="5148" cy="215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29"/>
            <p:cNvSpPr/>
            <p:nvPr/>
          </p:nvSpPr>
          <p:spPr>
            <a:xfrm>
              <a:off x="565842" y="643258"/>
              <a:ext cx="6096" cy="1386"/>
            </a:xfrm>
            <a:custGeom>
              <a:avLst/>
              <a:gdLst/>
              <a:ahLst/>
              <a:cxnLst/>
              <a:rect l="l" t="t" r="r" b="b"/>
              <a:pathLst>
                <a:path w="45" h="9" extrusionOk="0">
                  <a:moveTo>
                    <a:pt x="0"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29"/>
            <p:cNvSpPr/>
            <p:nvPr/>
          </p:nvSpPr>
          <p:spPr>
            <a:xfrm>
              <a:off x="553920" y="624161"/>
              <a:ext cx="15579" cy="13706"/>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29"/>
            <p:cNvSpPr/>
            <p:nvPr/>
          </p:nvSpPr>
          <p:spPr>
            <a:xfrm>
              <a:off x="565707" y="603832"/>
              <a:ext cx="2709" cy="2772"/>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29"/>
            <p:cNvSpPr/>
            <p:nvPr/>
          </p:nvSpPr>
          <p:spPr>
            <a:xfrm>
              <a:off x="568281" y="605526"/>
              <a:ext cx="1084" cy="1386"/>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29"/>
            <p:cNvSpPr/>
            <p:nvPr/>
          </p:nvSpPr>
          <p:spPr>
            <a:xfrm>
              <a:off x="562184" y="593668"/>
              <a:ext cx="5012" cy="4774"/>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29"/>
            <p:cNvSpPr/>
            <p:nvPr/>
          </p:nvSpPr>
          <p:spPr>
            <a:xfrm>
              <a:off x="556223" y="596902"/>
              <a:ext cx="2574" cy="1540"/>
            </a:xfrm>
            <a:custGeom>
              <a:avLst/>
              <a:gdLst/>
              <a:ahLst/>
              <a:cxnLst/>
              <a:rect l="l" t="t" r="r" b="b"/>
              <a:pathLst>
                <a:path w="19" h="10" extrusionOk="0">
                  <a:moveTo>
                    <a:pt x="1" y="1"/>
                  </a:moveTo>
                  <a:lnTo>
                    <a:pt x="10"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29"/>
            <p:cNvSpPr/>
            <p:nvPr/>
          </p:nvSpPr>
          <p:spPr>
            <a:xfrm>
              <a:off x="556359" y="598288"/>
              <a:ext cx="4877" cy="1540"/>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29"/>
            <p:cNvSpPr/>
            <p:nvPr/>
          </p:nvSpPr>
          <p:spPr>
            <a:xfrm>
              <a:off x="557443" y="602446"/>
              <a:ext cx="6096" cy="616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29"/>
            <p:cNvSpPr/>
            <p:nvPr/>
          </p:nvSpPr>
          <p:spPr>
            <a:xfrm>
              <a:off x="551482"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29"/>
            <p:cNvSpPr/>
            <p:nvPr/>
          </p:nvSpPr>
          <p:spPr>
            <a:xfrm>
              <a:off x="551482" y="576574"/>
              <a:ext cx="4877" cy="6930"/>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29"/>
            <p:cNvSpPr/>
            <p:nvPr/>
          </p:nvSpPr>
          <p:spPr>
            <a:xfrm>
              <a:off x="547824"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29"/>
            <p:cNvSpPr/>
            <p:nvPr/>
          </p:nvSpPr>
          <p:spPr>
            <a:xfrm>
              <a:off x="547824" y="599674"/>
              <a:ext cx="8535" cy="4312"/>
            </a:xfrm>
            <a:custGeom>
              <a:avLst/>
              <a:gdLst/>
              <a:ahLst/>
              <a:cxnLst/>
              <a:rect l="l" t="t" r="r" b="b"/>
              <a:pathLst>
                <a:path w="63" h="28" extrusionOk="0">
                  <a:moveTo>
                    <a:pt x="1" y="1"/>
                  </a:moveTo>
                  <a:lnTo>
                    <a:pt x="10" y="9"/>
                  </a:lnTo>
                  <a:lnTo>
                    <a:pt x="63" y="27"/>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29"/>
            <p:cNvSpPr/>
            <p:nvPr/>
          </p:nvSpPr>
          <p:spPr>
            <a:xfrm>
              <a:off x="547824" y="564407"/>
              <a:ext cx="6232" cy="154"/>
            </a:xfrm>
            <a:custGeom>
              <a:avLst/>
              <a:gdLst/>
              <a:ahLst/>
              <a:cxnLst/>
              <a:rect l="l" t="t" r="r" b="b"/>
              <a:pathLst>
                <a:path w="46" h="1" extrusionOk="0">
                  <a:moveTo>
                    <a:pt x="19"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29"/>
            <p:cNvSpPr/>
            <p:nvPr/>
          </p:nvSpPr>
          <p:spPr>
            <a:xfrm>
              <a:off x="544302"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29"/>
            <p:cNvSpPr/>
            <p:nvPr/>
          </p:nvSpPr>
          <p:spPr>
            <a:xfrm>
              <a:off x="539560" y="549315"/>
              <a:ext cx="4877" cy="1540"/>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29"/>
            <p:cNvSpPr/>
            <p:nvPr/>
          </p:nvSpPr>
          <p:spPr>
            <a:xfrm>
              <a:off x="545521"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29"/>
            <p:cNvSpPr/>
            <p:nvPr/>
          </p:nvSpPr>
          <p:spPr>
            <a:xfrm>
              <a:off x="544302" y="569797"/>
              <a:ext cx="135" cy="2926"/>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29"/>
            <p:cNvSpPr/>
            <p:nvPr/>
          </p:nvSpPr>
          <p:spPr>
            <a:xfrm>
              <a:off x="545521"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29"/>
            <p:cNvSpPr/>
            <p:nvPr/>
          </p:nvSpPr>
          <p:spPr>
            <a:xfrm>
              <a:off x="539560" y="589664"/>
              <a:ext cx="8399" cy="4774"/>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29"/>
            <p:cNvSpPr/>
            <p:nvPr/>
          </p:nvSpPr>
          <p:spPr>
            <a:xfrm>
              <a:off x="541863" y="579346"/>
              <a:ext cx="5012" cy="4158"/>
            </a:xfrm>
            <a:custGeom>
              <a:avLst/>
              <a:gdLst/>
              <a:ahLst/>
              <a:cxnLst/>
              <a:rect l="l" t="t" r="r" b="b"/>
              <a:pathLst>
                <a:path w="37" h="27" extrusionOk="0">
                  <a:moveTo>
                    <a:pt x="1" y="0"/>
                  </a:moveTo>
                  <a:lnTo>
                    <a:pt x="10" y="27"/>
                  </a:lnTo>
                  <a:cubicBezTo>
                    <a:pt x="10"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29"/>
            <p:cNvSpPr/>
            <p:nvPr/>
          </p:nvSpPr>
          <p:spPr>
            <a:xfrm>
              <a:off x="539560" y="577960"/>
              <a:ext cx="2439" cy="1540"/>
            </a:xfrm>
            <a:custGeom>
              <a:avLst/>
              <a:gdLst/>
              <a:ahLst/>
              <a:cxnLst/>
              <a:rect l="l" t="t" r="r" b="b"/>
              <a:pathLst>
                <a:path w="18"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29"/>
            <p:cNvSpPr/>
            <p:nvPr/>
          </p:nvSpPr>
          <p:spPr>
            <a:xfrm>
              <a:off x="534683" y="553473"/>
              <a:ext cx="5012" cy="6930"/>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29"/>
            <p:cNvSpPr/>
            <p:nvPr/>
          </p:nvSpPr>
          <p:spPr>
            <a:xfrm>
              <a:off x="540644"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29"/>
            <p:cNvSpPr/>
            <p:nvPr/>
          </p:nvSpPr>
          <p:spPr>
            <a:xfrm>
              <a:off x="525200"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29"/>
            <p:cNvSpPr/>
            <p:nvPr/>
          </p:nvSpPr>
          <p:spPr>
            <a:xfrm>
              <a:off x="534683" y="560249"/>
              <a:ext cx="3793" cy="2926"/>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29"/>
            <p:cNvSpPr/>
            <p:nvPr/>
          </p:nvSpPr>
          <p:spPr>
            <a:xfrm>
              <a:off x="534683" y="545311"/>
              <a:ext cx="1355" cy="4158"/>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29"/>
            <p:cNvSpPr/>
            <p:nvPr/>
          </p:nvSpPr>
          <p:spPr>
            <a:xfrm>
              <a:off x="541863" y="563329"/>
              <a:ext cx="813" cy="1232"/>
            </a:xfrm>
            <a:custGeom>
              <a:avLst/>
              <a:gdLst/>
              <a:ahLst/>
              <a:cxnLst/>
              <a:rect l="l" t="t" r="r" b="b"/>
              <a:pathLst>
                <a:path w="6"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29"/>
            <p:cNvSpPr/>
            <p:nvPr/>
          </p:nvSpPr>
          <p:spPr>
            <a:xfrm>
              <a:off x="538341" y="563021"/>
              <a:ext cx="3658" cy="2772"/>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29"/>
            <p:cNvSpPr/>
            <p:nvPr/>
          </p:nvSpPr>
          <p:spPr>
            <a:xfrm>
              <a:off x="498783" y="537148"/>
              <a:ext cx="26553" cy="15246"/>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29"/>
            <p:cNvSpPr/>
            <p:nvPr/>
          </p:nvSpPr>
          <p:spPr>
            <a:xfrm>
              <a:off x="525200" y="536070"/>
              <a:ext cx="6096" cy="8008"/>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29"/>
            <p:cNvSpPr/>
            <p:nvPr/>
          </p:nvSpPr>
          <p:spPr>
            <a:xfrm>
              <a:off x="521542" y="545311"/>
              <a:ext cx="13276" cy="11550"/>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29"/>
            <p:cNvSpPr/>
            <p:nvPr/>
          </p:nvSpPr>
          <p:spPr>
            <a:xfrm>
              <a:off x="529942" y="594284"/>
              <a:ext cx="135" cy="1540"/>
            </a:xfrm>
            <a:custGeom>
              <a:avLst/>
              <a:gdLst/>
              <a:ahLst/>
              <a:cxnLst/>
              <a:rect l="l" t="t" r="r" b="b"/>
              <a:pathLst>
                <a:path w="1" h="10" extrusionOk="0">
                  <a:moveTo>
                    <a:pt x="1" y="9"/>
                  </a:moveTo>
                  <a:lnTo>
                    <a:pt x="1" y="0"/>
                  </a:lnTo>
                  <a:cubicBezTo>
                    <a:pt x="1" y="0"/>
                    <a:pt x="1" y="0"/>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29"/>
            <p:cNvSpPr/>
            <p:nvPr/>
          </p:nvSpPr>
          <p:spPr>
            <a:xfrm>
              <a:off x="529942" y="581964"/>
              <a:ext cx="8535" cy="13860"/>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29"/>
            <p:cNvSpPr/>
            <p:nvPr/>
          </p:nvSpPr>
          <p:spPr>
            <a:xfrm>
              <a:off x="523981"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29"/>
            <p:cNvSpPr/>
            <p:nvPr/>
          </p:nvSpPr>
          <p:spPr>
            <a:xfrm>
              <a:off x="523981" y="532990"/>
              <a:ext cx="7316" cy="1540"/>
            </a:xfrm>
            <a:custGeom>
              <a:avLst/>
              <a:gdLst/>
              <a:ahLst/>
              <a:cxnLst/>
              <a:rect l="l" t="t" r="r" b="b"/>
              <a:pathLst>
                <a:path w="54" h="10" extrusionOk="0">
                  <a:moveTo>
                    <a:pt x="0" y="1"/>
                  </a:moveTo>
                  <a:lnTo>
                    <a:pt x="27"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29"/>
            <p:cNvSpPr/>
            <p:nvPr/>
          </p:nvSpPr>
          <p:spPr>
            <a:xfrm>
              <a:off x="522761" y="524828"/>
              <a:ext cx="3793" cy="2926"/>
            </a:xfrm>
            <a:custGeom>
              <a:avLst/>
              <a:gdLst/>
              <a:ahLst/>
              <a:cxnLst/>
              <a:rect l="l" t="t" r="r" b="b"/>
              <a:pathLst>
                <a:path w="28" h="19" extrusionOk="0">
                  <a:moveTo>
                    <a:pt x="9" y="1"/>
                  </a:moveTo>
                  <a:lnTo>
                    <a:pt x="1"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29"/>
            <p:cNvSpPr/>
            <p:nvPr/>
          </p:nvSpPr>
          <p:spPr>
            <a:xfrm>
              <a:off x="647126" y="345412"/>
              <a:ext cx="1355" cy="2926"/>
            </a:xfrm>
            <a:custGeom>
              <a:avLst/>
              <a:gdLst/>
              <a:ahLst/>
              <a:cxnLst/>
              <a:rect l="l" t="t" r="r" b="b"/>
              <a:pathLst>
                <a:path w="10" h="19" extrusionOk="0">
                  <a:moveTo>
                    <a:pt x="10" y="0"/>
                  </a:moveTo>
                  <a:lnTo>
                    <a:pt x="10" y="0"/>
                  </a:lnTo>
                  <a:cubicBezTo>
                    <a:pt x="1" y="9"/>
                    <a:pt x="1" y="9"/>
                    <a:pt x="1"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29"/>
            <p:cNvSpPr/>
            <p:nvPr/>
          </p:nvSpPr>
          <p:spPr>
            <a:xfrm>
              <a:off x="635204"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29"/>
            <p:cNvSpPr/>
            <p:nvPr/>
          </p:nvSpPr>
          <p:spPr>
            <a:xfrm>
              <a:off x="460579" y="403934"/>
              <a:ext cx="11786" cy="6930"/>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29"/>
            <p:cNvSpPr/>
            <p:nvPr/>
          </p:nvSpPr>
          <p:spPr>
            <a:xfrm>
              <a:off x="537122" y="372671"/>
              <a:ext cx="2574" cy="4158"/>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29"/>
            <p:cNvSpPr/>
            <p:nvPr/>
          </p:nvSpPr>
          <p:spPr>
            <a:xfrm>
              <a:off x="541863" y="353575"/>
              <a:ext cx="2574" cy="2926"/>
            </a:xfrm>
            <a:custGeom>
              <a:avLst/>
              <a:gdLst/>
              <a:ahLst/>
              <a:cxnLst/>
              <a:rect l="l" t="t" r="r" b="b"/>
              <a:pathLst>
                <a:path w="19" h="19" extrusionOk="0">
                  <a:moveTo>
                    <a:pt x="1" y="0"/>
                  </a:moveTo>
                  <a:lnTo>
                    <a:pt x="18" y="18"/>
                  </a:lnTo>
                  <a:cubicBezTo>
                    <a:pt x="18" y="9"/>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29"/>
            <p:cNvSpPr/>
            <p:nvPr/>
          </p:nvSpPr>
          <p:spPr>
            <a:xfrm>
              <a:off x="751305" y="337250"/>
              <a:ext cx="10838" cy="5544"/>
            </a:xfrm>
            <a:custGeom>
              <a:avLst/>
              <a:gdLst/>
              <a:ahLst/>
              <a:cxnLst/>
              <a:rect l="l" t="t" r="r" b="b"/>
              <a:pathLst>
                <a:path w="80" h="36" extrusionOk="0">
                  <a:moveTo>
                    <a:pt x="79" y="0"/>
                  </a:moveTo>
                  <a:cubicBezTo>
                    <a:pt x="35" y="0"/>
                    <a:pt x="27" y="18"/>
                    <a:pt x="0" y="36"/>
                  </a:cubicBezTo>
                  <a:lnTo>
                    <a:pt x="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29"/>
            <p:cNvSpPr/>
            <p:nvPr/>
          </p:nvSpPr>
          <p:spPr>
            <a:xfrm>
              <a:off x="482661" y="450136"/>
              <a:ext cx="3116" cy="723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29"/>
            <p:cNvSpPr/>
            <p:nvPr/>
          </p:nvSpPr>
          <p:spPr>
            <a:xfrm>
              <a:off x="642385" y="397004"/>
              <a:ext cx="1355" cy="2926"/>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29"/>
            <p:cNvSpPr/>
            <p:nvPr/>
          </p:nvSpPr>
          <p:spPr>
            <a:xfrm>
              <a:off x="482119"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29"/>
            <p:cNvSpPr/>
            <p:nvPr/>
          </p:nvSpPr>
          <p:spPr>
            <a:xfrm>
              <a:off x="632766" y="605064"/>
              <a:ext cx="1355" cy="154"/>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29"/>
            <p:cNvSpPr/>
            <p:nvPr/>
          </p:nvSpPr>
          <p:spPr>
            <a:xfrm>
              <a:off x="562184" y="643258"/>
              <a:ext cx="1355" cy="2772"/>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29"/>
            <p:cNvSpPr/>
            <p:nvPr/>
          </p:nvSpPr>
          <p:spPr>
            <a:xfrm>
              <a:off x="510840"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29"/>
            <p:cNvSpPr/>
            <p:nvPr/>
          </p:nvSpPr>
          <p:spPr>
            <a:xfrm>
              <a:off x="496480"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29"/>
            <p:cNvSpPr/>
            <p:nvPr/>
          </p:nvSpPr>
          <p:spPr>
            <a:xfrm>
              <a:off x="450961" y="445978"/>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29"/>
            <p:cNvSpPr/>
            <p:nvPr/>
          </p:nvSpPr>
          <p:spPr>
            <a:xfrm>
              <a:off x="509621"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29"/>
            <p:cNvSpPr/>
            <p:nvPr/>
          </p:nvSpPr>
          <p:spPr>
            <a:xfrm>
              <a:off x="512059" y="500495"/>
              <a:ext cx="1219" cy="1386"/>
            </a:xfrm>
            <a:custGeom>
              <a:avLst/>
              <a:gdLst/>
              <a:ahLst/>
              <a:cxnLst/>
              <a:rect l="l" t="t" r="r" b="b"/>
              <a:pathLst>
                <a:path w="9" h="9" extrusionOk="0">
                  <a:moveTo>
                    <a:pt x="0" y="0"/>
                  </a:moveTo>
                  <a:cubicBezTo>
                    <a:pt x="0" y="0"/>
                    <a:pt x="0" y="9"/>
                    <a:pt x="0" y="9"/>
                  </a:cubicBezTo>
                  <a:cubicBezTo>
                    <a:pt x="0"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29"/>
            <p:cNvSpPr/>
            <p:nvPr/>
          </p:nvSpPr>
          <p:spPr>
            <a:xfrm>
              <a:off x="509621" y="496337"/>
              <a:ext cx="1355" cy="2926"/>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29"/>
            <p:cNvSpPr/>
            <p:nvPr/>
          </p:nvSpPr>
          <p:spPr>
            <a:xfrm>
              <a:off x="684246" y="476008"/>
              <a:ext cx="1355" cy="2310"/>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29"/>
            <p:cNvSpPr/>
            <p:nvPr/>
          </p:nvSpPr>
          <p:spPr>
            <a:xfrm>
              <a:off x="447438" y="352189"/>
              <a:ext cx="135" cy="154"/>
            </a:xfrm>
            <a:custGeom>
              <a:avLst/>
              <a:gdLst/>
              <a:ahLst/>
              <a:cxnLst/>
              <a:rect l="l" t="t" r="r" b="b"/>
              <a:pathLst>
                <a:path w="1"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29"/>
            <p:cNvSpPr/>
            <p:nvPr/>
          </p:nvSpPr>
          <p:spPr>
            <a:xfrm>
              <a:off x="447438" y="348184"/>
              <a:ext cx="9619" cy="17711"/>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29"/>
            <p:cNvSpPr/>
            <p:nvPr/>
          </p:nvSpPr>
          <p:spPr>
            <a:xfrm>
              <a:off x="370896" y="330474"/>
              <a:ext cx="405605" cy="340043"/>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29"/>
            <p:cNvSpPr/>
            <p:nvPr/>
          </p:nvSpPr>
          <p:spPr>
            <a:xfrm>
              <a:off x="540644"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29"/>
            <p:cNvSpPr/>
            <p:nvPr/>
          </p:nvSpPr>
          <p:spPr>
            <a:xfrm>
              <a:off x="750086"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29"/>
            <p:cNvSpPr/>
            <p:nvPr/>
          </p:nvSpPr>
          <p:spPr>
            <a:xfrm>
              <a:off x="418718" y="424263"/>
              <a:ext cx="2439" cy="4312"/>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29"/>
            <p:cNvSpPr/>
            <p:nvPr/>
          </p:nvSpPr>
          <p:spPr>
            <a:xfrm>
              <a:off x="516801" y="509889"/>
              <a:ext cx="3658" cy="4312"/>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29"/>
            <p:cNvSpPr/>
            <p:nvPr/>
          </p:nvSpPr>
          <p:spPr>
            <a:xfrm>
              <a:off x="508401" y="555475"/>
              <a:ext cx="3793" cy="3542"/>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29"/>
            <p:cNvSpPr/>
            <p:nvPr/>
          </p:nvSpPr>
          <p:spPr>
            <a:xfrm>
              <a:off x="503660" y="524828"/>
              <a:ext cx="9619" cy="5698"/>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29"/>
            <p:cNvSpPr/>
            <p:nvPr/>
          </p:nvSpPr>
          <p:spPr>
            <a:xfrm>
              <a:off x="508401" y="530372"/>
              <a:ext cx="3793" cy="2772"/>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29"/>
            <p:cNvSpPr/>
            <p:nvPr/>
          </p:nvSpPr>
          <p:spPr>
            <a:xfrm>
              <a:off x="502982" y="492795"/>
              <a:ext cx="9212" cy="3234"/>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29"/>
            <p:cNvSpPr/>
            <p:nvPr/>
          </p:nvSpPr>
          <p:spPr>
            <a:xfrm>
              <a:off x="496480" y="530372"/>
              <a:ext cx="4877" cy="4158"/>
            </a:xfrm>
            <a:custGeom>
              <a:avLst/>
              <a:gdLst/>
              <a:ahLst/>
              <a:cxnLst/>
              <a:rect l="l" t="t" r="r" b="b"/>
              <a:pathLst>
                <a:path w="36" h="27" extrusionOk="0">
                  <a:moveTo>
                    <a:pt x="36" y="0"/>
                  </a:moveTo>
                  <a:lnTo>
                    <a:pt x="0" y="9"/>
                  </a:lnTo>
                  <a:lnTo>
                    <a:pt x="0"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29"/>
            <p:cNvSpPr/>
            <p:nvPr/>
          </p:nvSpPr>
          <p:spPr>
            <a:xfrm>
              <a:off x="490519" y="514048"/>
              <a:ext cx="3658" cy="4158"/>
            </a:xfrm>
            <a:custGeom>
              <a:avLst/>
              <a:gdLst/>
              <a:ahLst/>
              <a:cxnLst/>
              <a:rect l="l" t="t" r="r" b="b"/>
              <a:pathLst>
                <a:path w="27" h="27" extrusionOk="0">
                  <a:moveTo>
                    <a:pt x="0" y="0"/>
                  </a:moveTo>
                  <a:lnTo>
                    <a:pt x="9" y="27"/>
                  </a:lnTo>
                  <a:lnTo>
                    <a:pt x="27" y="27"/>
                  </a:lnTo>
                  <a:cubicBezTo>
                    <a:pt x="18" y="18"/>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29"/>
            <p:cNvSpPr/>
            <p:nvPr/>
          </p:nvSpPr>
          <p:spPr>
            <a:xfrm>
              <a:off x="494041" y="518052"/>
              <a:ext cx="2574" cy="2926"/>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29"/>
            <p:cNvSpPr/>
            <p:nvPr/>
          </p:nvSpPr>
          <p:spPr>
            <a:xfrm>
              <a:off x="492822" y="526214"/>
              <a:ext cx="135" cy="4312"/>
            </a:xfrm>
            <a:custGeom>
              <a:avLst/>
              <a:gdLst/>
              <a:ahLst/>
              <a:cxnLst/>
              <a:rect l="l" t="t" r="r" b="b"/>
              <a:pathLst>
                <a:path w="1" h="28" extrusionOk="0">
                  <a:moveTo>
                    <a:pt x="1" y="27"/>
                  </a:moveTo>
                  <a:lnTo>
                    <a:pt x="1"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29"/>
            <p:cNvSpPr/>
            <p:nvPr/>
          </p:nvSpPr>
          <p:spPr>
            <a:xfrm>
              <a:off x="466540" y="471850"/>
              <a:ext cx="6096" cy="4620"/>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29"/>
            <p:cNvSpPr/>
            <p:nvPr/>
          </p:nvSpPr>
          <p:spPr>
            <a:xfrm>
              <a:off x="463018" y="490947"/>
              <a:ext cx="6096" cy="4158"/>
            </a:xfrm>
            <a:custGeom>
              <a:avLst/>
              <a:gdLst/>
              <a:ahLst/>
              <a:cxnLst/>
              <a:rect l="l" t="t" r="r" b="b"/>
              <a:pathLst>
                <a:path w="45" h="27" extrusionOk="0">
                  <a:moveTo>
                    <a:pt x="44" y="0"/>
                  </a:moveTo>
                  <a:lnTo>
                    <a:pt x="0" y="27"/>
                  </a:lnTo>
                  <a:lnTo>
                    <a:pt x="27" y="27"/>
                  </a:lnTo>
                  <a:cubicBezTo>
                    <a:pt x="27" y="18"/>
                    <a:pt x="35"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29"/>
            <p:cNvSpPr/>
            <p:nvPr/>
          </p:nvSpPr>
          <p:spPr>
            <a:xfrm>
              <a:off x="453670" y="483555"/>
              <a:ext cx="5825" cy="2926"/>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29"/>
            <p:cNvSpPr/>
            <p:nvPr/>
          </p:nvSpPr>
          <p:spPr>
            <a:xfrm>
              <a:off x="435381" y="418873"/>
              <a:ext cx="12193" cy="1540"/>
            </a:xfrm>
            <a:custGeom>
              <a:avLst/>
              <a:gdLst/>
              <a:ahLst/>
              <a:cxnLst/>
              <a:rect l="l" t="t" r="r" b="b"/>
              <a:pathLst>
                <a:path w="90"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29"/>
            <p:cNvSpPr/>
            <p:nvPr/>
          </p:nvSpPr>
          <p:spPr>
            <a:xfrm>
              <a:off x="375908" y="343564"/>
              <a:ext cx="18966" cy="8778"/>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29"/>
            <p:cNvSpPr/>
            <p:nvPr/>
          </p:nvSpPr>
          <p:spPr>
            <a:xfrm>
              <a:off x="389997"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29"/>
            <p:cNvSpPr/>
            <p:nvPr/>
          </p:nvSpPr>
          <p:spPr>
            <a:xfrm>
              <a:off x="547824"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29"/>
            <p:cNvSpPr/>
            <p:nvPr/>
          </p:nvSpPr>
          <p:spPr>
            <a:xfrm>
              <a:off x="549043"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29"/>
            <p:cNvSpPr/>
            <p:nvPr/>
          </p:nvSpPr>
          <p:spPr>
            <a:xfrm>
              <a:off x="608923" y="334478"/>
              <a:ext cx="2439" cy="4312"/>
            </a:xfrm>
            <a:custGeom>
              <a:avLst/>
              <a:gdLst/>
              <a:ahLst/>
              <a:cxnLst/>
              <a:rect l="l" t="t" r="r" b="b"/>
              <a:pathLst>
                <a:path w="18" h="28" extrusionOk="0">
                  <a:moveTo>
                    <a:pt x="0" y="1"/>
                  </a:moveTo>
                  <a:lnTo>
                    <a:pt x="0" y="18"/>
                  </a:lnTo>
                  <a:cubicBezTo>
                    <a:pt x="9" y="27"/>
                    <a:pt x="9" y="27"/>
                    <a:pt x="18"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29"/>
            <p:cNvSpPr/>
            <p:nvPr/>
          </p:nvSpPr>
          <p:spPr>
            <a:xfrm>
              <a:off x="649565" y="340022"/>
              <a:ext cx="1355" cy="6930"/>
            </a:xfrm>
            <a:custGeom>
              <a:avLst/>
              <a:gdLst/>
              <a:ahLst/>
              <a:cxnLst/>
              <a:rect l="l" t="t" r="r" b="b"/>
              <a:pathLst>
                <a:path w="10" h="45" extrusionOk="0">
                  <a:moveTo>
                    <a:pt x="0" y="0"/>
                  </a:moveTo>
                  <a:lnTo>
                    <a:pt x="9"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29"/>
            <p:cNvSpPr/>
            <p:nvPr/>
          </p:nvSpPr>
          <p:spPr>
            <a:xfrm>
              <a:off x="705786" y="331860"/>
              <a:ext cx="9754" cy="3850"/>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29"/>
            <p:cNvSpPr/>
            <p:nvPr/>
          </p:nvSpPr>
          <p:spPr>
            <a:xfrm>
              <a:off x="665144" y="776472"/>
              <a:ext cx="306303" cy="302004"/>
            </a:xfrm>
            <a:custGeom>
              <a:avLst/>
              <a:gdLst/>
              <a:ahLst/>
              <a:cxnLst/>
              <a:rect l="l" t="t" r="r" b="b"/>
              <a:pathLst>
                <a:path w="2261" h="1961" extrusionOk="0">
                  <a:moveTo>
                    <a:pt x="0" y="0"/>
                  </a:moveTo>
                  <a:lnTo>
                    <a:pt x="1130" y="1961"/>
                  </a:lnTo>
                  <a:lnTo>
                    <a:pt x="22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29"/>
            <p:cNvSpPr/>
            <p:nvPr/>
          </p:nvSpPr>
          <p:spPr>
            <a:xfrm>
              <a:off x="837602" y="1061072"/>
              <a:ext cx="5825" cy="2926"/>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29"/>
            <p:cNvSpPr/>
            <p:nvPr/>
          </p:nvSpPr>
          <p:spPr>
            <a:xfrm>
              <a:off x="815791" y="1044286"/>
              <a:ext cx="5012" cy="1540"/>
            </a:xfrm>
            <a:custGeom>
              <a:avLst/>
              <a:gdLst/>
              <a:ahLst/>
              <a:cxnLst/>
              <a:rect l="l" t="t" r="r" b="b"/>
              <a:pathLst>
                <a:path w="37" h="10" extrusionOk="0">
                  <a:moveTo>
                    <a:pt x="1" y="1"/>
                  </a:moveTo>
                  <a:lnTo>
                    <a:pt x="27" y="10"/>
                  </a:lnTo>
                  <a:lnTo>
                    <a:pt x="36" y="10"/>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29"/>
            <p:cNvSpPr/>
            <p:nvPr/>
          </p:nvSpPr>
          <p:spPr>
            <a:xfrm>
              <a:off x="803869" y="1025343"/>
              <a:ext cx="14496" cy="13706"/>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29"/>
            <p:cNvSpPr/>
            <p:nvPr/>
          </p:nvSpPr>
          <p:spPr>
            <a:xfrm>
              <a:off x="814707" y="1006247"/>
              <a:ext cx="3658" cy="2926"/>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29"/>
            <p:cNvSpPr/>
            <p:nvPr/>
          </p:nvSpPr>
          <p:spPr>
            <a:xfrm>
              <a:off x="818229" y="1006863"/>
              <a:ext cx="1084" cy="1694"/>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29"/>
            <p:cNvSpPr/>
            <p:nvPr/>
          </p:nvSpPr>
          <p:spPr>
            <a:xfrm>
              <a:off x="811049" y="995312"/>
              <a:ext cx="4877" cy="5698"/>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29"/>
            <p:cNvSpPr/>
            <p:nvPr/>
          </p:nvSpPr>
          <p:spPr>
            <a:xfrm>
              <a:off x="805088" y="999471"/>
              <a:ext cx="2574" cy="154"/>
            </a:xfrm>
            <a:custGeom>
              <a:avLst/>
              <a:gdLst/>
              <a:ahLst/>
              <a:cxnLst/>
              <a:rect l="l" t="t" r="r" b="b"/>
              <a:pathLst>
                <a:path w="19" h="1" extrusionOk="0">
                  <a:moveTo>
                    <a:pt x="0" y="1"/>
                  </a:moveTo>
                  <a:lnTo>
                    <a:pt x="18" y="1"/>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29"/>
            <p:cNvSpPr/>
            <p:nvPr/>
          </p:nvSpPr>
          <p:spPr>
            <a:xfrm>
              <a:off x="805359" y="1000857"/>
              <a:ext cx="5825" cy="1540"/>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29"/>
            <p:cNvSpPr/>
            <p:nvPr/>
          </p:nvSpPr>
          <p:spPr>
            <a:xfrm>
              <a:off x="806308" y="1004861"/>
              <a:ext cx="7180" cy="5544"/>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29"/>
            <p:cNvSpPr/>
            <p:nvPr/>
          </p:nvSpPr>
          <p:spPr>
            <a:xfrm>
              <a:off x="801430" y="1029193"/>
              <a:ext cx="2574" cy="4466"/>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29"/>
            <p:cNvSpPr/>
            <p:nvPr/>
          </p:nvSpPr>
          <p:spPr>
            <a:xfrm>
              <a:off x="801430" y="979142"/>
              <a:ext cx="3793" cy="5544"/>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29"/>
            <p:cNvSpPr/>
            <p:nvPr/>
          </p:nvSpPr>
          <p:spPr>
            <a:xfrm>
              <a:off x="796689" y="981760"/>
              <a:ext cx="3793" cy="2464"/>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29"/>
            <p:cNvSpPr/>
            <p:nvPr/>
          </p:nvSpPr>
          <p:spPr>
            <a:xfrm>
              <a:off x="797908" y="1002243"/>
              <a:ext cx="7316" cy="2772"/>
            </a:xfrm>
            <a:custGeom>
              <a:avLst/>
              <a:gdLst/>
              <a:ahLst/>
              <a:cxnLst/>
              <a:rect l="l" t="t" r="r" b="b"/>
              <a:pathLst>
                <a:path w="54" h="18" extrusionOk="0">
                  <a:moveTo>
                    <a:pt x="0" y="0"/>
                  </a:moveTo>
                  <a:lnTo>
                    <a:pt x="0" y="9"/>
                  </a:lnTo>
                  <a:lnTo>
                    <a:pt x="53" y="1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29"/>
            <p:cNvSpPr/>
            <p:nvPr/>
          </p:nvSpPr>
          <p:spPr>
            <a:xfrm>
              <a:off x="796689" y="966822"/>
              <a:ext cx="7316" cy="154"/>
            </a:xfrm>
            <a:custGeom>
              <a:avLst/>
              <a:gdLst/>
              <a:ahLst/>
              <a:cxnLst/>
              <a:rect l="l" t="t" r="r" b="b"/>
              <a:pathLst>
                <a:path w="54" h="1" extrusionOk="0">
                  <a:moveTo>
                    <a:pt x="18" y="1"/>
                  </a:moveTo>
                  <a:lnTo>
                    <a:pt x="54"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29"/>
            <p:cNvSpPr/>
            <p:nvPr/>
          </p:nvSpPr>
          <p:spPr>
            <a:xfrm>
              <a:off x="793167" y="951883"/>
              <a:ext cx="7316" cy="6930"/>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29"/>
            <p:cNvSpPr/>
            <p:nvPr/>
          </p:nvSpPr>
          <p:spPr>
            <a:xfrm>
              <a:off x="788290" y="951883"/>
              <a:ext cx="5012" cy="154"/>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29"/>
            <p:cNvSpPr/>
            <p:nvPr/>
          </p:nvSpPr>
          <p:spPr>
            <a:xfrm>
              <a:off x="794250" y="970980"/>
              <a:ext cx="3793" cy="5544"/>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29"/>
            <p:cNvSpPr/>
            <p:nvPr/>
          </p:nvSpPr>
          <p:spPr>
            <a:xfrm>
              <a:off x="793167" y="972212"/>
              <a:ext cx="1219" cy="2926"/>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29"/>
            <p:cNvSpPr/>
            <p:nvPr/>
          </p:nvSpPr>
          <p:spPr>
            <a:xfrm>
              <a:off x="794250" y="976370"/>
              <a:ext cx="1355" cy="154"/>
            </a:xfrm>
            <a:custGeom>
              <a:avLst/>
              <a:gdLst/>
              <a:ahLst/>
              <a:cxnLst/>
              <a:rect l="l" t="t" r="r" b="b"/>
              <a:pathLst>
                <a:path w="10" h="1" extrusionOk="0">
                  <a:moveTo>
                    <a:pt x="10" y="0"/>
                  </a:moveTo>
                  <a:lnTo>
                    <a:pt x="1" y="0"/>
                  </a:lnTo>
                  <a:cubicBezTo>
                    <a:pt x="1" y="0"/>
                    <a:pt x="1"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29"/>
            <p:cNvSpPr/>
            <p:nvPr/>
          </p:nvSpPr>
          <p:spPr>
            <a:xfrm>
              <a:off x="788290" y="991924"/>
              <a:ext cx="9754" cy="3696"/>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29"/>
            <p:cNvSpPr/>
            <p:nvPr/>
          </p:nvSpPr>
          <p:spPr>
            <a:xfrm>
              <a:off x="790728" y="981760"/>
              <a:ext cx="4877" cy="2926"/>
            </a:xfrm>
            <a:custGeom>
              <a:avLst/>
              <a:gdLst/>
              <a:ahLst/>
              <a:cxnLst/>
              <a:rect l="l" t="t" r="r" b="b"/>
              <a:pathLst>
                <a:path w="36" h="19" extrusionOk="0">
                  <a:moveTo>
                    <a:pt x="0" y="1"/>
                  </a:moveTo>
                  <a:lnTo>
                    <a:pt x="9" y="18"/>
                  </a:lnTo>
                  <a:cubicBezTo>
                    <a:pt x="18" y="18"/>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29"/>
            <p:cNvSpPr/>
            <p:nvPr/>
          </p:nvSpPr>
          <p:spPr>
            <a:xfrm>
              <a:off x="789509" y="979142"/>
              <a:ext cx="1355" cy="2772"/>
            </a:xfrm>
            <a:custGeom>
              <a:avLst/>
              <a:gdLst/>
              <a:ahLst/>
              <a:cxnLst/>
              <a:rect l="l" t="t" r="r" b="b"/>
              <a:pathLst>
                <a:path w="10" h="18" extrusionOk="0">
                  <a:moveTo>
                    <a:pt x="9" y="0"/>
                  </a:moveTo>
                  <a:lnTo>
                    <a:pt x="1" y="9"/>
                  </a:lnTo>
                  <a:lnTo>
                    <a:pt x="9" y="18"/>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29"/>
            <p:cNvSpPr/>
            <p:nvPr/>
          </p:nvSpPr>
          <p:spPr>
            <a:xfrm>
              <a:off x="783548" y="956041"/>
              <a:ext cx="6096" cy="6930"/>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29"/>
            <p:cNvSpPr/>
            <p:nvPr/>
          </p:nvSpPr>
          <p:spPr>
            <a:xfrm>
              <a:off x="790728" y="966822"/>
              <a:ext cx="135" cy="1540"/>
            </a:xfrm>
            <a:custGeom>
              <a:avLst/>
              <a:gdLst/>
              <a:ahLst/>
              <a:cxnLst/>
              <a:rect l="l" t="t" r="r" b="b"/>
              <a:pathLst>
                <a:path w="1" h="10" extrusionOk="0">
                  <a:moveTo>
                    <a:pt x="0" y="1"/>
                  </a:moveTo>
                  <a:lnTo>
                    <a:pt x="0" y="1"/>
                  </a:lnTo>
                  <a:cubicBezTo>
                    <a:pt x="0" y="1"/>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29"/>
            <p:cNvSpPr/>
            <p:nvPr/>
          </p:nvSpPr>
          <p:spPr>
            <a:xfrm>
              <a:off x="773929" y="938331"/>
              <a:ext cx="1355" cy="154"/>
            </a:xfrm>
            <a:custGeom>
              <a:avLst/>
              <a:gdLst/>
              <a:ahLst/>
              <a:cxnLst/>
              <a:rect l="l" t="t" r="r" b="b"/>
              <a:pathLst>
                <a:path w="10" h="1" extrusionOk="0">
                  <a:moveTo>
                    <a:pt x="10" y="0"/>
                  </a:moveTo>
                  <a:cubicBezTo>
                    <a:pt x="10" y="0"/>
                    <a:pt x="10" y="0"/>
                    <a:pt x="1" y="0"/>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29"/>
            <p:cNvSpPr/>
            <p:nvPr/>
          </p:nvSpPr>
          <p:spPr>
            <a:xfrm>
              <a:off x="784767" y="962817"/>
              <a:ext cx="3658" cy="2772"/>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29"/>
            <p:cNvSpPr/>
            <p:nvPr/>
          </p:nvSpPr>
          <p:spPr>
            <a:xfrm>
              <a:off x="783548" y="947879"/>
              <a:ext cx="2574" cy="4158"/>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29"/>
            <p:cNvSpPr/>
            <p:nvPr/>
          </p:nvSpPr>
          <p:spPr>
            <a:xfrm>
              <a:off x="790728" y="965436"/>
              <a:ext cx="1355" cy="154"/>
            </a:xfrm>
            <a:custGeom>
              <a:avLst/>
              <a:gdLst/>
              <a:ahLst/>
              <a:cxnLst/>
              <a:rect l="l" t="t" r="r" b="b"/>
              <a:pathLst>
                <a:path w="10" h="1" extrusionOk="0">
                  <a:moveTo>
                    <a:pt x="0" y="1"/>
                  </a:moveTo>
                  <a:lnTo>
                    <a:pt x="9" y="1"/>
                  </a:lnTo>
                  <a:cubicBezTo>
                    <a:pt x="9"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29"/>
            <p:cNvSpPr/>
            <p:nvPr/>
          </p:nvSpPr>
          <p:spPr>
            <a:xfrm>
              <a:off x="788290" y="965436"/>
              <a:ext cx="2574" cy="1540"/>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29"/>
            <p:cNvSpPr/>
            <p:nvPr/>
          </p:nvSpPr>
          <p:spPr>
            <a:xfrm>
              <a:off x="747647" y="939717"/>
              <a:ext cx="26417" cy="15246"/>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29"/>
            <p:cNvSpPr/>
            <p:nvPr/>
          </p:nvSpPr>
          <p:spPr>
            <a:xfrm>
              <a:off x="775149" y="937715"/>
              <a:ext cx="4877" cy="8932"/>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29"/>
            <p:cNvSpPr/>
            <p:nvPr/>
          </p:nvSpPr>
          <p:spPr>
            <a:xfrm>
              <a:off x="770407" y="946493"/>
              <a:ext cx="13276" cy="12320"/>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29"/>
            <p:cNvSpPr/>
            <p:nvPr/>
          </p:nvSpPr>
          <p:spPr>
            <a:xfrm>
              <a:off x="778806" y="996698"/>
              <a:ext cx="1219" cy="1540"/>
            </a:xfrm>
            <a:custGeom>
              <a:avLst/>
              <a:gdLst/>
              <a:ahLst/>
              <a:cxnLst/>
              <a:rect l="l" t="t" r="r" b="b"/>
              <a:pathLst>
                <a:path w="9" h="10" extrusionOk="0">
                  <a:moveTo>
                    <a:pt x="9" y="1"/>
                  </a:moveTo>
                  <a:cubicBezTo>
                    <a:pt x="0" y="1"/>
                    <a:pt x="0" y="1"/>
                    <a:pt x="0"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29"/>
            <p:cNvSpPr/>
            <p:nvPr/>
          </p:nvSpPr>
          <p:spPr>
            <a:xfrm>
              <a:off x="779890" y="984532"/>
              <a:ext cx="7316" cy="12628"/>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29"/>
            <p:cNvSpPr/>
            <p:nvPr/>
          </p:nvSpPr>
          <p:spPr>
            <a:xfrm>
              <a:off x="772710" y="969594"/>
              <a:ext cx="7316" cy="508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29"/>
            <p:cNvSpPr/>
            <p:nvPr/>
          </p:nvSpPr>
          <p:spPr>
            <a:xfrm>
              <a:off x="773929" y="934173"/>
              <a:ext cx="7316" cy="2926"/>
            </a:xfrm>
            <a:custGeom>
              <a:avLst/>
              <a:gdLst/>
              <a:ahLst/>
              <a:cxnLst/>
              <a:rect l="l" t="t" r="r" b="b"/>
              <a:pathLst>
                <a:path w="54" h="19" extrusionOk="0">
                  <a:moveTo>
                    <a:pt x="54" y="1"/>
                  </a:moveTo>
                  <a:lnTo>
                    <a:pt x="1" y="10"/>
                  </a:lnTo>
                  <a:lnTo>
                    <a:pt x="18"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29"/>
            <p:cNvSpPr/>
            <p:nvPr/>
          </p:nvSpPr>
          <p:spPr>
            <a:xfrm>
              <a:off x="772710" y="927396"/>
              <a:ext cx="3793" cy="2926"/>
            </a:xfrm>
            <a:custGeom>
              <a:avLst/>
              <a:gdLst/>
              <a:ahLst/>
              <a:cxnLst/>
              <a:rect l="l" t="t" r="r" b="b"/>
              <a:pathLst>
                <a:path w="28" h="19" extrusionOk="0">
                  <a:moveTo>
                    <a:pt x="1" y="1"/>
                  </a:move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29"/>
            <p:cNvSpPr/>
            <p:nvPr/>
          </p:nvSpPr>
          <p:spPr>
            <a:xfrm>
              <a:off x="895991" y="747981"/>
              <a:ext cx="2574" cy="1386"/>
            </a:xfrm>
            <a:custGeom>
              <a:avLst/>
              <a:gdLst/>
              <a:ahLst/>
              <a:cxnLst/>
              <a:rect l="l" t="t" r="r" b="b"/>
              <a:pathLst>
                <a:path w="19" h="9" extrusionOk="0">
                  <a:moveTo>
                    <a:pt x="18" y="0"/>
                  </a:moveTo>
                  <a:lnTo>
                    <a:pt x="0" y="9"/>
                  </a:lnTo>
                  <a:cubicBezTo>
                    <a:pt x="9" y="9"/>
                    <a:pt x="9"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29"/>
            <p:cNvSpPr/>
            <p:nvPr/>
          </p:nvSpPr>
          <p:spPr>
            <a:xfrm>
              <a:off x="884069" y="749213"/>
              <a:ext cx="1219" cy="2926"/>
            </a:xfrm>
            <a:custGeom>
              <a:avLst/>
              <a:gdLst/>
              <a:ahLst/>
              <a:cxnLst/>
              <a:rect l="l" t="t" r="r" b="b"/>
              <a:pathLst>
                <a:path w="9" h="19" extrusionOk="0">
                  <a:moveTo>
                    <a:pt x="9" y="1"/>
                  </a:moveTo>
                  <a:lnTo>
                    <a:pt x="0" y="19"/>
                  </a:lnTo>
                  <a:cubicBezTo>
                    <a:pt x="9" y="10"/>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29"/>
            <p:cNvSpPr/>
            <p:nvPr/>
          </p:nvSpPr>
          <p:spPr>
            <a:xfrm>
              <a:off x="710528" y="804963"/>
              <a:ext cx="11380" cy="7700"/>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29"/>
            <p:cNvSpPr/>
            <p:nvPr/>
          </p:nvSpPr>
          <p:spPr>
            <a:xfrm>
              <a:off x="787070" y="773700"/>
              <a:ext cx="2574" cy="5544"/>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29"/>
            <p:cNvSpPr/>
            <p:nvPr/>
          </p:nvSpPr>
          <p:spPr>
            <a:xfrm>
              <a:off x="790728" y="754757"/>
              <a:ext cx="3658" cy="4158"/>
            </a:xfrm>
            <a:custGeom>
              <a:avLst/>
              <a:gdLst/>
              <a:ahLst/>
              <a:cxnLst/>
              <a:rect l="l" t="t" r="r" b="b"/>
              <a:pathLst>
                <a:path w="27" h="27" extrusionOk="0">
                  <a:moveTo>
                    <a:pt x="0" y="0"/>
                  </a:moveTo>
                  <a:lnTo>
                    <a:pt x="27"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29"/>
            <p:cNvSpPr/>
            <p:nvPr/>
          </p:nvSpPr>
          <p:spPr>
            <a:xfrm>
              <a:off x="1001254" y="739819"/>
              <a:ext cx="9754" cy="4158"/>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29"/>
            <p:cNvSpPr/>
            <p:nvPr/>
          </p:nvSpPr>
          <p:spPr>
            <a:xfrm>
              <a:off x="731526" y="852550"/>
              <a:ext cx="3116" cy="723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29"/>
            <p:cNvSpPr/>
            <p:nvPr/>
          </p:nvSpPr>
          <p:spPr>
            <a:xfrm>
              <a:off x="891249" y="799572"/>
              <a:ext cx="2439" cy="2926"/>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29"/>
            <p:cNvSpPr/>
            <p:nvPr/>
          </p:nvSpPr>
          <p:spPr>
            <a:xfrm>
              <a:off x="730849" y="847160"/>
              <a:ext cx="3793" cy="5544"/>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29"/>
            <p:cNvSpPr/>
            <p:nvPr/>
          </p:nvSpPr>
          <p:spPr>
            <a:xfrm>
              <a:off x="882850" y="1006247"/>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29"/>
            <p:cNvSpPr/>
            <p:nvPr/>
          </p:nvSpPr>
          <p:spPr>
            <a:xfrm>
              <a:off x="811049" y="1044440"/>
              <a:ext cx="1355" cy="4158"/>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29"/>
            <p:cNvSpPr/>
            <p:nvPr/>
          </p:nvSpPr>
          <p:spPr>
            <a:xfrm>
              <a:off x="759569" y="900138"/>
              <a:ext cx="1219" cy="770"/>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29"/>
            <p:cNvSpPr/>
            <p:nvPr/>
          </p:nvSpPr>
          <p:spPr>
            <a:xfrm>
              <a:off x="746428" y="917848"/>
              <a:ext cx="2574" cy="154"/>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29"/>
            <p:cNvSpPr/>
            <p:nvPr/>
          </p:nvSpPr>
          <p:spPr>
            <a:xfrm>
              <a:off x="699825" y="847160"/>
              <a:ext cx="135" cy="1540"/>
            </a:xfrm>
            <a:custGeom>
              <a:avLst/>
              <a:gdLst/>
              <a:ahLst/>
              <a:cxnLst/>
              <a:rect l="l" t="t" r="r" b="b"/>
              <a:pathLst>
                <a:path w="1" h="10" extrusionOk="0">
                  <a:moveTo>
                    <a:pt x="0" y="1"/>
                  </a:moveTo>
                  <a:lnTo>
                    <a:pt x="0" y="1"/>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29"/>
            <p:cNvSpPr/>
            <p:nvPr/>
          </p:nvSpPr>
          <p:spPr>
            <a:xfrm>
              <a:off x="759569" y="901524"/>
              <a:ext cx="135" cy="2926"/>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29"/>
            <p:cNvSpPr/>
            <p:nvPr/>
          </p:nvSpPr>
          <p:spPr>
            <a:xfrm>
              <a:off x="760788" y="902910"/>
              <a:ext cx="1355" cy="1540"/>
            </a:xfrm>
            <a:custGeom>
              <a:avLst/>
              <a:gdLst/>
              <a:ahLst/>
              <a:cxnLst/>
              <a:rect l="l" t="t" r="r" b="b"/>
              <a:pathLst>
                <a:path w="10" h="10" extrusionOk="0">
                  <a:moveTo>
                    <a:pt x="1" y="1"/>
                  </a:moveTo>
                  <a:cubicBezTo>
                    <a:pt x="1" y="1"/>
                    <a:pt x="1" y="1"/>
                    <a:pt x="1" y="9"/>
                  </a:cubicBezTo>
                  <a:cubicBezTo>
                    <a:pt x="9"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29"/>
            <p:cNvSpPr/>
            <p:nvPr/>
          </p:nvSpPr>
          <p:spPr>
            <a:xfrm>
              <a:off x="758485" y="898905"/>
              <a:ext cx="1219" cy="2772"/>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29"/>
            <p:cNvSpPr/>
            <p:nvPr/>
          </p:nvSpPr>
          <p:spPr>
            <a:xfrm>
              <a:off x="934194" y="878423"/>
              <a:ext cx="1219" cy="1694"/>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29"/>
            <p:cNvSpPr/>
            <p:nvPr/>
          </p:nvSpPr>
          <p:spPr>
            <a:xfrm>
              <a:off x="696168" y="753371"/>
              <a:ext cx="135" cy="1540"/>
            </a:xfrm>
            <a:custGeom>
              <a:avLst/>
              <a:gdLst/>
              <a:ahLst/>
              <a:cxnLst/>
              <a:rect l="l" t="t" r="r" b="b"/>
              <a:pathLst>
                <a:path w="1" h="10" extrusionOk="0">
                  <a:moveTo>
                    <a:pt x="1" y="0"/>
                  </a:moveTo>
                  <a:cubicBezTo>
                    <a:pt x="1" y="0"/>
                    <a:pt x="1" y="0"/>
                    <a:pt x="1" y="0"/>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29"/>
            <p:cNvSpPr/>
            <p:nvPr/>
          </p:nvSpPr>
          <p:spPr>
            <a:xfrm>
              <a:off x="697387" y="750599"/>
              <a:ext cx="9754" cy="17865"/>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29"/>
            <p:cNvSpPr/>
            <p:nvPr/>
          </p:nvSpPr>
          <p:spPr>
            <a:xfrm>
              <a:off x="620844" y="732888"/>
              <a:ext cx="405605" cy="340197"/>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29"/>
            <p:cNvSpPr/>
            <p:nvPr/>
          </p:nvSpPr>
          <p:spPr>
            <a:xfrm>
              <a:off x="790728" y="757375"/>
              <a:ext cx="1355" cy="2926"/>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29"/>
            <p:cNvSpPr/>
            <p:nvPr/>
          </p:nvSpPr>
          <p:spPr>
            <a:xfrm>
              <a:off x="998815" y="743823"/>
              <a:ext cx="2574" cy="1540"/>
            </a:xfrm>
            <a:custGeom>
              <a:avLst/>
              <a:gdLst/>
              <a:ahLst/>
              <a:cxnLst/>
              <a:rect l="l" t="t" r="r" b="b"/>
              <a:pathLst>
                <a:path w="19" h="10" extrusionOk="0">
                  <a:moveTo>
                    <a:pt x="18" y="1"/>
                  </a:moveTo>
                  <a:lnTo>
                    <a:pt x="1" y="9"/>
                  </a:lnTo>
                  <a:cubicBezTo>
                    <a:pt x="10" y="9"/>
                    <a:pt x="10"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29"/>
            <p:cNvSpPr/>
            <p:nvPr/>
          </p:nvSpPr>
          <p:spPr>
            <a:xfrm>
              <a:off x="668666" y="826831"/>
              <a:ext cx="2574" cy="4158"/>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29"/>
            <p:cNvSpPr/>
            <p:nvPr/>
          </p:nvSpPr>
          <p:spPr>
            <a:xfrm>
              <a:off x="766749" y="912458"/>
              <a:ext cx="2574" cy="2926"/>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29"/>
            <p:cNvSpPr/>
            <p:nvPr/>
          </p:nvSpPr>
          <p:spPr>
            <a:xfrm>
              <a:off x="757266" y="957735"/>
              <a:ext cx="3658" cy="2464"/>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29"/>
            <p:cNvSpPr/>
            <p:nvPr/>
          </p:nvSpPr>
          <p:spPr>
            <a:xfrm>
              <a:off x="753608" y="927396"/>
              <a:ext cx="9754" cy="5544"/>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29"/>
            <p:cNvSpPr/>
            <p:nvPr/>
          </p:nvSpPr>
          <p:spPr>
            <a:xfrm>
              <a:off x="758485" y="932787"/>
              <a:ext cx="2439" cy="2926"/>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29"/>
            <p:cNvSpPr/>
            <p:nvPr/>
          </p:nvSpPr>
          <p:spPr>
            <a:xfrm>
              <a:off x="752118" y="894901"/>
              <a:ext cx="9077" cy="3080"/>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29"/>
            <p:cNvSpPr/>
            <p:nvPr/>
          </p:nvSpPr>
          <p:spPr>
            <a:xfrm>
              <a:off x="746428" y="932787"/>
              <a:ext cx="3793" cy="4312"/>
            </a:xfrm>
            <a:custGeom>
              <a:avLst/>
              <a:gdLst/>
              <a:ahLst/>
              <a:cxnLst/>
              <a:rect l="l" t="t" r="r" b="b"/>
              <a:pathLst>
                <a:path w="28" h="28" extrusionOk="0">
                  <a:moveTo>
                    <a:pt x="27" y="1"/>
                  </a:moveTo>
                  <a:lnTo>
                    <a:pt x="1" y="10"/>
                  </a:lnTo>
                  <a:lnTo>
                    <a:pt x="1" y="27"/>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29"/>
            <p:cNvSpPr/>
            <p:nvPr/>
          </p:nvSpPr>
          <p:spPr>
            <a:xfrm>
              <a:off x="740467" y="916154"/>
              <a:ext cx="2574" cy="4620"/>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29"/>
            <p:cNvSpPr/>
            <p:nvPr/>
          </p:nvSpPr>
          <p:spPr>
            <a:xfrm>
              <a:off x="742906" y="920620"/>
              <a:ext cx="2439" cy="2926"/>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29"/>
            <p:cNvSpPr/>
            <p:nvPr/>
          </p:nvSpPr>
          <p:spPr>
            <a:xfrm>
              <a:off x="741687" y="927396"/>
              <a:ext cx="1355" cy="5544"/>
            </a:xfrm>
            <a:custGeom>
              <a:avLst/>
              <a:gdLst/>
              <a:ahLst/>
              <a:cxnLst/>
              <a:rect l="l" t="t" r="r" b="b"/>
              <a:pathLst>
                <a:path w="10" h="36" extrusionOk="0">
                  <a:moveTo>
                    <a:pt x="0" y="1"/>
                  </a:moveTo>
                  <a:lnTo>
                    <a:pt x="9" y="36"/>
                  </a:lnTo>
                  <a:lnTo>
                    <a:pt x="9"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29"/>
            <p:cNvSpPr/>
            <p:nvPr/>
          </p:nvSpPr>
          <p:spPr>
            <a:xfrm>
              <a:off x="716489" y="874419"/>
              <a:ext cx="5012" cy="3388"/>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29"/>
            <p:cNvSpPr/>
            <p:nvPr/>
          </p:nvSpPr>
          <p:spPr>
            <a:xfrm>
              <a:off x="712966" y="893361"/>
              <a:ext cx="4877" cy="4312"/>
            </a:xfrm>
            <a:custGeom>
              <a:avLst/>
              <a:gdLst/>
              <a:ahLst/>
              <a:cxnLst/>
              <a:rect l="l" t="t" r="r" b="b"/>
              <a:pathLst>
                <a:path w="36" h="28" extrusionOk="0">
                  <a:moveTo>
                    <a:pt x="36" y="1"/>
                  </a:moveTo>
                  <a:lnTo>
                    <a:pt x="0" y="18"/>
                  </a:lnTo>
                  <a:lnTo>
                    <a:pt x="18" y="27"/>
                  </a:lnTo>
                  <a:cubicBezTo>
                    <a:pt x="27" y="10"/>
                    <a:pt x="27" y="10"/>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29"/>
            <p:cNvSpPr/>
            <p:nvPr/>
          </p:nvSpPr>
          <p:spPr>
            <a:xfrm>
              <a:off x="703077" y="885661"/>
              <a:ext cx="5690" cy="3388"/>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29"/>
            <p:cNvSpPr/>
            <p:nvPr/>
          </p:nvSpPr>
          <p:spPr>
            <a:xfrm>
              <a:off x="684246" y="821287"/>
              <a:ext cx="13276" cy="1540"/>
            </a:xfrm>
            <a:custGeom>
              <a:avLst/>
              <a:gdLst/>
              <a:ahLst/>
              <a:cxnLst/>
              <a:rect l="l" t="t" r="r" b="b"/>
              <a:pathLst>
                <a:path w="98" h="10" extrusionOk="0">
                  <a:moveTo>
                    <a:pt x="1" y="1"/>
                  </a:moveTo>
                  <a:lnTo>
                    <a:pt x="9" y="10"/>
                  </a:lnTo>
                  <a:lnTo>
                    <a:pt x="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29"/>
            <p:cNvSpPr/>
            <p:nvPr/>
          </p:nvSpPr>
          <p:spPr>
            <a:xfrm>
              <a:off x="624773" y="744747"/>
              <a:ext cx="18966" cy="10164"/>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29"/>
            <p:cNvSpPr/>
            <p:nvPr/>
          </p:nvSpPr>
          <p:spPr>
            <a:xfrm>
              <a:off x="638862" y="754757"/>
              <a:ext cx="1219" cy="1540"/>
            </a:xfrm>
            <a:custGeom>
              <a:avLst/>
              <a:gdLst/>
              <a:ahLst/>
              <a:cxnLst/>
              <a:rect l="l" t="t" r="r" b="b"/>
              <a:pathLst>
                <a:path w="9" h="10" extrusionOk="0">
                  <a:moveTo>
                    <a:pt x="0" y="0"/>
                  </a:moveTo>
                  <a:cubicBezTo>
                    <a:pt x="0" y="0"/>
                    <a:pt x="0" y="9"/>
                    <a:pt x="9" y="9"/>
                  </a:cubicBez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29"/>
            <p:cNvSpPr/>
            <p:nvPr/>
          </p:nvSpPr>
          <p:spPr>
            <a:xfrm>
              <a:off x="797908" y="1055220"/>
              <a:ext cx="3658" cy="2926"/>
            </a:xfrm>
            <a:custGeom>
              <a:avLst/>
              <a:gdLst/>
              <a:ahLst/>
              <a:cxnLst/>
              <a:rect l="l" t="t" r="r" b="b"/>
              <a:pathLst>
                <a:path w="27" h="19" extrusionOk="0">
                  <a:moveTo>
                    <a:pt x="18" y="1"/>
                  </a:moveTo>
                  <a:lnTo>
                    <a:pt x="0" y="18"/>
                  </a:lnTo>
                  <a:lnTo>
                    <a:pt x="27"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29"/>
            <p:cNvSpPr/>
            <p:nvPr/>
          </p:nvSpPr>
          <p:spPr>
            <a:xfrm>
              <a:off x="799127" y="1061996"/>
              <a:ext cx="6096" cy="5698"/>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29"/>
            <p:cNvSpPr/>
            <p:nvPr/>
          </p:nvSpPr>
          <p:spPr>
            <a:xfrm>
              <a:off x="858871" y="737046"/>
              <a:ext cx="2574" cy="4158"/>
            </a:xfrm>
            <a:custGeom>
              <a:avLst/>
              <a:gdLst/>
              <a:ahLst/>
              <a:cxnLst/>
              <a:rect l="l" t="t" r="r" b="b"/>
              <a:pathLst>
                <a:path w="19" h="27" extrusionOk="0">
                  <a:moveTo>
                    <a:pt x="1" y="0"/>
                  </a:moveTo>
                  <a:lnTo>
                    <a:pt x="1" y="9"/>
                  </a:lnTo>
                  <a:cubicBezTo>
                    <a:pt x="1" y="27"/>
                    <a:pt x="10" y="27"/>
                    <a:pt x="18"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29"/>
            <p:cNvSpPr/>
            <p:nvPr/>
          </p:nvSpPr>
          <p:spPr>
            <a:xfrm>
              <a:off x="899513" y="742437"/>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29"/>
            <p:cNvSpPr/>
            <p:nvPr/>
          </p:nvSpPr>
          <p:spPr>
            <a:xfrm>
              <a:off x="955735" y="733658"/>
              <a:ext cx="8535" cy="4158"/>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29"/>
            <p:cNvSpPr/>
            <p:nvPr/>
          </p:nvSpPr>
          <p:spPr>
            <a:xfrm>
              <a:off x="952212" y="375289"/>
              <a:ext cx="305220" cy="300772"/>
            </a:xfrm>
            <a:custGeom>
              <a:avLst/>
              <a:gdLst/>
              <a:ahLst/>
              <a:cxnLst/>
              <a:rect l="l" t="t" r="r" b="b"/>
              <a:pathLst>
                <a:path w="2253" h="1953" extrusionOk="0">
                  <a:moveTo>
                    <a:pt x="0" y="1"/>
                  </a:moveTo>
                  <a:lnTo>
                    <a:pt x="1131"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29"/>
            <p:cNvSpPr/>
            <p:nvPr/>
          </p:nvSpPr>
          <p:spPr>
            <a:xfrm>
              <a:off x="1125348" y="659274"/>
              <a:ext cx="5283" cy="215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29"/>
            <p:cNvSpPr/>
            <p:nvPr/>
          </p:nvSpPr>
          <p:spPr>
            <a:xfrm>
              <a:off x="1102859" y="643258"/>
              <a:ext cx="5012" cy="1386"/>
            </a:xfrm>
            <a:custGeom>
              <a:avLst/>
              <a:gdLst/>
              <a:ahLst/>
              <a:cxnLst/>
              <a:rect l="l" t="t" r="r" b="b"/>
              <a:pathLst>
                <a:path w="37" h="9" extrusionOk="0">
                  <a:moveTo>
                    <a:pt x="1" y="0"/>
                  </a:moveTo>
                  <a:lnTo>
                    <a:pt x="27" y="9"/>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29"/>
            <p:cNvSpPr/>
            <p:nvPr/>
          </p:nvSpPr>
          <p:spPr>
            <a:xfrm>
              <a:off x="1089718" y="624161"/>
              <a:ext cx="15715" cy="13706"/>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29"/>
            <p:cNvSpPr/>
            <p:nvPr/>
          </p:nvSpPr>
          <p:spPr>
            <a:xfrm>
              <a:off x="1101640" y="603832"/>
              <a:ext cx="2574" cy="2772"/>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29"/>
            <p:cNvSpPr/>
            <p:nvPr/>
          </p:nvSpPr>
          <p:spPr>
            <a:xfrm>
              <a:off x="1104078" y="605526"/>
              <a:ext cx="1219" cy="1386"/>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29"/>
            <p:cNvSpPr/>
            <p:nvPr/>
          </p:nvSpPr>
          <p:spPr>
            <a:xfrm>
              <a:off x="1098117" y="593668"/>
              <a:ext cx="4877" cy="4774"/>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29"/>
            <p:cNvSpPr/>
            <p:nvPr/>
          </p:nvSpPr>
          <p:spPr>
            <a:xfrm>
              <a:off x="1092157" y="596902"/>
              <a:ext cx="2574" cy="1540"/>
            </a:xfrm>
            <a:custGeom>
              <a:avLst/>
              <a:gdLst/>
              <a:ahLst/>
              <a:cxnLst/>
              <a:rect l="l" t="t" r="r" b="b"/>
              <a:pathLst>
                <a:path w="19" h="10" extrusionOk="0">
                  <a:moveTo>
                    <a:pt x="1" y="1"/>
                  </a:moveTo>
                  <a:lnTo>
                    <a:pt x="9"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29"/>
            <p:cNvSpPr/>
            <p:nvPr/>
          </p:nvSpPr>
          <p:spPr>
            <a:xfrm>
              <a:off x="1092292" y="598288"/>
              <a:ext cx="4742" cy="1540"/>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29"/>
            <p:cNvSpPr/>
            <p:nvPr/>
          </p:nvSpPr>
          <p:spPr>
            <a:xfrm>
              <a:off x="1093376" y="602446"/>
              <a:ext cx="6096" cy="616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29"/>
            <p:cNvSpPr/>
            <p:nvPr/>
          </p:nvSpPr>
          <p:spPr>
            <a:xfrm>
              <a:off x="1087415"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29"/>
            <p:cNvSpPr/>
            <p:nvPr/>
          </p:nvSpPr>
          <p:spPr>
            <a:xfrm>
              <a:off x="1087415" y="576574"/>
              <a:ext cx="4877" cy="6930"/>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29"/>
            <p:cNvSpPr/>
            <p:nvPr/>
          </p:nvSpPr>
          <p:spPr>
            <a:xfrm>
              <a:off x="1083757"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29"/>
            <p:cNvSpPr/>
            <p:nvPr/>
          </p:nvSpPr>
          <p:spPr>
            <a:xfrm>
              <a:off x="1083757" y="599674"/>
              <a:ext cx="8535" cy="4312"/>
            </a:xfrm>
            <a:custGeom>
              <a:avLst/>
              <a:gdLst/>
              <a:ahLst/>
              <a:cxnLst/>
              <a:rect l="l" t="t" r="r" b="b"/>
              <a:pathLst>
                <a:path w="63" h="28" extrusionOk="0">
                  <a:moveTo>
                    <a:pt x="1" y="1"/>
                  </a:moveTo>
                  <a:lnTo>
                    <a:pt x="10" y="9"/>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29"/>
            <p:cNvSpPr/>
            <p:nvPr/>
          </p:nvSpPr>
          <p:spPr>
            <a:xfrm>
              <a:off x="1083757" y="564407"/>
              <a:ext cx="6096" cy="154"/>
            </a:xfrm>
            <a:custGeom>
              <a:avLst/>
              <a:gdLst/>
              <a:ahLst/>
              <a:cxnLst/>
              <a:rect l="l" t="t" r="r" b="b"/>
              <a:pathLst>
                <a:path w="45" h="1" extrusionOk="0">
                  <a:moveTo>
                    <a:pt x="18"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29"/>
            <p:cNvSpPr/>
            <p:nvPr/>
          </p:nvSpPr>
          <p:spPr>
            <a:xfrm>
              <a:off x="1080235"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29"/>
            <p:cNvSpPr/>
            <p:nvPr/>
          </p:nvSpPr>
          <p:spPr>
            <a:xfrm>
              <a:off x="1075358" y="549315"/>
              <a:ext cx="5012" cy="1540"/>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29"/>
            <p:cNvSpPr/>
            <p:nvPr/>
          </p:nvSpPr>
          <p:spPr>
            <a:xfrm>
              <a:off x="1081454"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29"/>
            <p:cNvSpPr/>
            <p:nvPr/>
          </p:nvSpPr>
          <p:spPr>
            <a:xfrm>
              <a:off x="1080235" y="569797"/>
              <a:ext cx="1355" cy="2926"/>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29"/>
            <p:cNvSpPr/>
            <p:nvPr/>
          </p:nvSpPr>
          <p:spPr>
            <a:xfrm>
              <a:off x="1081454"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29"/>
            <p:cNvSpPr/>
            <p:nvPr/>
          </p:nvSpPr>
          <p:spPr>
            <a:xfrm>
              <a:off x="1075358" y="589664"/>
              <a:ext cx="8535" cy="4774"/>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29"/>
            <p:cNvSpPr/>
            <p:nvPr/>
          </p:nvSpPr>
          <p:spPr>
            <a:xfrm>
              <a:off x="1077796" y="579346"/>
              <a:ext cx="4877" cy="4158"/>
            </a:xfrm>
            <a:custGeom>
              <a:avLst/>
              <a:gdLst/>
              <a:ahLst/>
              <a:cxnLst/>
              <a:rect l="l" t="t" r="r" b="b"/>
              <a:pathLst>
                <a:path w="36" h="27" extrusionOk="0">
                  <a:moveTo>
                    <a:pt x="1" y="0"/>
                  </a:moveTo>
                  <a:lnTo>
                    <a:pt x="9" y="27"/>
                  </a:lnTo>
                  <a:cubicBezTo>
                    <a:pt x="9"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29"/>
            <p:cNvSpPr/>
            <p:nvPr/>
          </p:nvSpPr>
          <p:spPr>
            <a:xfrm>
              <a:off x="1075358" y="577960"/>
              <a:ext cx="2574" cy="1540"/>
            </a:xfrm>
            <a:custGeom>
              <a:avLst/>
              <a:gdLst/>
              <a:ahLst/>
              <a:cxnLst/>
              <a:rect l="l" t="t" r="r" b="b"/>
              <a:pathLst>
                <a:path w="19" h="10" extrusionOk="0">
                  <a:moveTo>
                    <a:pt x="1" y="0"/>
                  </a:moveTo>
                  <a:lnTo>
                    <a:pt x="19"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29"/>
            <p:cNvSpPr/>
            <p:nvPr/>
          </p:nvSpPr>
          <p:spPr>
            <a:xfrm>
              <a:off x="1070616" y="553473"/>
              <a:ext cx="4877" cy="6930"/>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29"/>
            <p:cNvSpPr/>
            <p:nvPr/>
          </p:nvSpPr>
          <p:spPr>
            <a:xfrm>
              <a:off x="1076577"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29"/>
            <p:cNvSpPr/>
            <p:nvPr/>
          </p:nvSpPr>
          <p:spPr>
            <a:xfrm>
              <a:off x="1060998" y="535762"/>
              <a:ext cx="135" cy="1540"/>
            </a:xfrm>
            <a:custGeom>
              <a:avLst/>
              <a:gdLst/>
              <a:ahLst/>
              <a:cxnLst/>
              <a:rect l="l" t="t" r="r" b="b"/>
              <a:pathLst>
                <a:path w="1" h="10" extrusionOk="0">
                  <a:moveTo>
                    <a:pt x="1" y="1"/>
                  </a:moveTo>
                  <a:cubicBezTo>
                    <a:pt x="1" y="1"/>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29"/>
            <p:cNvSpPr/>
            <p:nvPr/>
          </p:nvSpPr>
          <p:spPr>
            <a:xfrm>
              <a:off x="1071836" y="560249"/>
              <a:ext cx="2574" cy="2926"/>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29"/>
            <p:cNvSpPr/>
            <p:nvPr/>
          </p:nvSpPr>
          <p:spPr>
            <a:xfrm>
              <a:off x="1070616" y="545311"/>
              <a:ext cx="1355" cy="4158"/>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29"/>
            <p:cNvSpPr/>
            <p:nvPr/>
          </p:nvSpPr>
          <p:spPr>
            <a:xfrm>
              <a:off x="1077796" y="563329"/>
              <a:ext cx="677" cy="1232"/>
            </a:xfrm>
            <a:custGeom>
              <a:avLst/>
              <a:gdLst/>
              <a:ahLst/>
              <a:cxnLst/>
              <a:rect l="l" t="t" r="r" b="b"/>
              <a:pathLst>
                <a:path w="5"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29"/>
            <p:cNvSpPr/>
            <p:nvPr/>
          </p:nvSpPr>
          <p:spPr>
            <a:xfrm>
              <a:off x="1074274" y="563021"/>
              <a:ext cx="3658" cy="2772"/>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29"/>
            <p:cNvSpPr/>
            <p:nvPr/>
          </p:nvSpPr>
          <p:spPr>
            <a:xfrm>
              <a:off x="1034716" y="537148"/>
              <a:ext cx="26417" cy="15246"/>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29"/>
            <p:cNvSpPr/>
            <p:nvPr/>
          </p:nvSpPr>
          <p:spPr>
            <a:xfrm>
              <a:off x="1060998" y="536070"/>
              <a:ext cx="6232" cy="8008"/>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29"/>
            <p:cNvSpPr/>
            <p:nvPr/>
          </p:nvSpPr>
          <p:spPr>
            <a:xfrm>
              <a:off x="1057475" y="545311"/>
              <a:ext cx="13276" cy="11550"/>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29"/>
            <p:cNvSpPr/>
            <p:nvPr/>
          </p:nvSpPr>
          <p:spPr>
            <a:xfrm>
              <a:off x="1065875" y="594284"/>
              <a:ext cx="135" cy="1540"/>
            </a:xfrm>
            <a:custGeom>
              <a:avLst/>
              <a:gdLst/>
              <a:ahLst/>
              <a:cxnLst/>
              <a:rect l="l" t="t" r="r" b="b"/>
              <a:pathLst>
                <a:path w="1" h="10" extrusionOk="0">
                  <a:moveTo>
                    <a:pt x="0" y="9"/>
                  </a:moveTo>
                  <a:lnTo>
                    <a:pt x="0" y="0"/>
                  </a:lnTo>
                  <a:cubicBezTo>
                    <a:pt x="0" y="0"/>
                    <a:pt x="0" y="0"/>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29"/>
            <p:cNvSpPr/>
            <p:nvPr/>
          </p:nvSpPr>
          <p:spPr>
            <a:xfrm>
              <a:off x="1065875" y="581964"/>
              <a:ext cx="8535" cy="13860"/>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29"/>
            <p:cNvSpPr/>
            <p:nvPr/>
          </p:nvSpPr>
          <p:spPr>
            <a:xfrm>
              <a:off x="1059914"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29"/>
            <p:cNvSpPr/>
            <p:nvPr/>
          </p:nvSpPr>
          <p:spPr>
            <a:xfrm>
              <a:off x="1059914" y="532990"/>
              <a:ext cx="7316" cy="1540"/>
            </a:xfrm>
            <a:custGeom>
              <a:avLst/>
              <a:gdLst/>
              <a:ahLst/>
              <a:cxnLst/>
              <a:rect l="l" t="t" r="r" b="b"/>
              <a:pathLst>
                <a:path w="54" h="10" extrusionOk="0">
                  <a:moveTo>
                    <a:pt x="0" y="1"/>
                  </a:moveTo>
                  <a:lnTo>
                    <a:pt x="18"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29"/>
            <p:cNvSpPr/>
            <p:nvPr/>
          </p:nvSpPr>
          <p:spPr>
            <a:xfrm>
              <a:off x="1058695" y="524828"/>
              <a:ext cx="3658" cy="2926"/>
            </a:xfrm>
            <a:custGeom>
              <a:avLst/>
              <a:gdLst/>
              <a:ahLst/>
              <a:cxnLst/>
              <a:rect l="l" t="t" r="r" b="b"/>
              <a:pathLst>
                <a:path w="27" h="19" extrusionOk="0">
                  <a:moveTo>
                    <a:pt x="9" y="1"/>
                  </a:moveTo>
                  <a:lnTo>
                    <a:pt x="0"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29"/>
            <p:cNvSpPr/>
            <p:nvPr/>
          </p:nvSpPr>
          <p:spPr>
            <a:xfrm>
              <a:off x="1183059" y="345412"/>
              <a:ext cx="1355" cy="2926"/>
            </a:xfrm>
            <a:custGeom>
              <a:avLst/>
              <a:gdLst/>
              <a:ahLst/>
              <a:cxnLst/>
              <a:rect l="l" t="t" r="r" b="b"/>
              <a:pathLst>
                <a:path w="10" h="19" extrusionOk="0">
                  <a:moveTo>
                    <a:pt x="9" y="0"/>
                  </a:moveTo>
                  <a:lnTo>
                    <a:pt x="9" y="0"/>
                  </a:lnTo>
                  <a:cubicBezTo>
                    <a:pt x="1" y="9"/>
                    <a:pt x="1" y="9"/>
                    <a:pt x="1"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29"/>
            <p:cNvSpPr/>
            <p:nvPr/>
          </p:nvSpPr>
          <p:spPr>
            <a:xfrm>
              <a:off x="1171138" y="346798"/>
              <a:ext cx="135" cy="2772"/>
            </a:xfrm>
            <a:custGeom>
              <a:avLst/>
              <a:gdLst/>
              <a:ahLst/>
              <a:cxnLst/>
              <a:rect l="l" t="t" r="r" b="b"/>
              <a:pathLst>
                <a:path w="1" h="18" extrusionOk="0">
                  <a:moveTo>
                    <a:pt x="0" y="0"/>
                  </a:moveTo>
                  <a:lnTo>
                    <a:pt x="0" y="18"/>
                  </a:ln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29"/>
            <p:cNvSpPr/>
            <p:nvPr/>
          </p:nvSpPr>
          <p:spPr>
            <a:xfrm>
              <a:off x="996512" y="403934"/>
              <a:ext cx="9619" cy="5544"/>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29"/>
            <p:cNvSpPr/>
            <p:nvPr/>
          </p:nvSpPr>
          <p:spPr>
            <a:xfrm>
              <a:off x="1073055" y="372671"/>
              <a:ext cx="2439" cy="4158"/>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29"/>
            <p:cNvSpPr/>
            <p:nvPr/>
          </p:nvSpPr>
          <p:spPr>
            <a:xfrm>
              <a:off x="1077796" y="353575"/>
              <a:ext cx="2574" cy="2926"/>
            </a:xfrm>
            <a:custGeom>
              <a:avLst/>
              <a:gdLst/>
              <a:ahLst/>
              <a:cxnLst/>
              <a:rect l="l" t="t" r="r" b="b"/>
              <a:pathLst>
                <a:path w="19" h="19" extrusionOk="0">
                  <a:moveTo>
                    <a:pt x="1" y="0"/>
                  </a:moveTo>
                  <a:lnTo>
                    <a:pt x="18" y="18"/>
                  </a:lnTo>
                  <a:cubicBezTo>
                    <a:pt x="18" y="9"/>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29"/>
            <p:cNvSpPr/>
            <p:nvPr/>
          </p:nvSpPr>
          <p:spPr>
            <a:xfrm>
              <a:off x="1287103" y="337250"/>
              <a:ext cx="10973" cy="5544"/>
            </a:xfrm>
            <a:custGeom>
              <a:avLst/>
              <a:gdLst/>
              <a:ahLst/>
              <a:cxnLst/>
              <a:rect l="l" t="t" r="r" b="b"/>
              <a:pathLst>
                <a:path w="81" h="36" extrusionOk="0">
                  <a:moveTo>
                    <a:pt x="80" y="0"/>
                  </a:moveTo>
                  <a:cubicBezTo>
                    <a:pt x="36" y="0"/>
                    <a:pt x="27" y="18"/>
                    <a:pt x="1" y="36"/>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29"/>
            <p:cNvSpPr/>
            <p:nvPr/>
          </p:nvSpPr>
          <p:spPr>
            <a:xfrm>
              <a:off x="1018594" y="450136"/>
              <a:ext cx="3116" cy="723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29"/>
            <p:cNvSpPr/>
            <p:nvPr/>
          </p:nvSpPr>
          <p:spPr>
            <a:xfrm>
              <a:off x="1178318" y="397004"/>
              <a:ext cx="1355" cy="2926"/>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29"/>
            <p:cNvSpPr/>
            <p:nvPr/>
          </p:nvSpPr>
          <p:spPr>
            <a:xfrm>
              <a:off x="1018053"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9"/>
            <p:cNvSpPr/>
            <p:nvPr/>
          </p:nvSpPr>
          <p:spPr>
            <a:xfrm>
              <a:off x="1168699" y="605064"/>
              <a:ext cx="1355" cy="154"/>
            </a:xfrm>
            <a:custGeom>
              <a:avLst/>
              <a:gdLst/>
              <a:ahLst/>
              <a:cxnLst/>
              <a:rect l="l" t="t" r="r" b="b"/>
              <a:pathLst>
                <a:path w="10" h="1" extrusionOk="0">
                  <a:moveTo>
                    <a:pt x="9" y="1"/>
                  </a:moveTo>
                  <a:cubicBezTo>
                    <a:pt x="9" y="1"/>
                    <a:pt x="1"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9"/>
            <p:cNvSpPr/>
            <p:nvPr/>
          </p:nvSpPr>
          <p:spPr>
            <a:xfrm>
              <a:off x="1098117" y="643258"/>
              <a:ext cx="1355" cy="2772"/>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9"/>
            <p:cNvSpPr/>
            <p:nvPr/>
          </p:nvSpPr>
          <p:spPr>
            <a:xfrm>
              <a:off x="1046638" y="499109"/>
              <a:ext cx="135" cy="1540"/>
            </a:xfrm>
            <a:custGeom>
              <a:avLst/>
              <a:gdLst/>
              <a:ahLst/>
              <a:cxnLst/>
              <a:rect l="l" t="t" r="r" b="b"/>
              <a:pathLst>
                <a:path w="1" h="10" extrusionOk="0">
                  <a:moveTo>
                    <a:pt x="1" y="0"/>
                  </a:move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9"/>
            <p:cNvSpPr/>
            <p:nvPr/>
          </p:nvSpPr>
          <p:spPr>
            <a:xfrm>
              <a:off x="1032413"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9"/>
            <p:cNvSpPr/>
            <p:nvPr/>
          </p:nvSpPr>
          <p:spPr>
            <a:xfrm>
              <a:off x="986894" y="445978"/>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9"/>
            <p:cNvSpPr/>
            <p:nvPr/>
          </p:nvSpPr>
          <p:spPr>
            <a:xfrm>
              <a:off x="1045554"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9"/>
            <p:cNvSpPr/>
            <p:nvPr/>
          </p:nvSpPr>
          <p:spPr>
            <a:xfrm>
              <a:off x="1046638" y="500495"/>
              <a:ext cx="2168" cy="1386"/>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9"/>
            <p:cNvSpPr/>
            <p:nvPr/>
          </p:nvSpPr>
          <p:spPr>
            <a:xfrm>
              <a:off x="1045554" y="496337"/>
              <a:ext cx="1219" cy="2926"/>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9"/>
            <p:cNvSpPr/>
            <p:nvPr/>
          </p:nvSpPr>
          <p:spPr>
            <a:xfrm>
              <a:off x="1220179" y="476008"/>
              <a:ext cx="1355" cy="2310"/>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9"/>
            <p:cNvSpPr/>
            <p:nvPr/>
          </p:nvSpPr>
          <p:spPr>
            <a:xfrm>
              <a:off x="983371" y="352189"/>
              <a:ext cx="0" cy="154"/>
            </a:xfrm>
            <a:custGeom>
              <a:avLst/>
              <a:gdLst/>
              <a:ahLst/>
              <a:cxnLst/>
              <a:rect l="l" t="t" r="r" b="b"/>
              <a:pathLst>
                <a:path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9"/>
            <p:cNvSpPr/>
            <p:nvPr/>
          </p:nvSpPr>
          <p:spPr>
            <a:xfrm>
              <a:off x="983371" y="348184"/>
              <a:ext cx="9619" cy="17711"/>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9"/>
            <p:cNvSpPr/>
            <p:nvPr/>
          </p:nvSpPr>
          <p:spPr>
            <a:xfrm>
              <a:off x="906693" y="330474"/>
              <a:ext cx="405740" cy="340043"/>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9"/>
            <p:cNvSpPr/>
            <p:nvPr/>
          </p:nvSpPr>
          <p:spPr>
            <a:xfrm>
              <a:off x="1076577"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9"/>
            <p:cNvSpPr/>
            <p:nvPr/>
          </p:nvSpPr>
          <p:spPr>
            <a:xfrm>
              <a:off x="1285884" y="342640"/>
              <a:ext cx="1355" cy="154"/>
            </a:xfrm>
            <a:custGeom>
              <a:avLst/>
              <a:gdLst/>
              <a:ahLst/>
              <a:cxnLst/>
              <a:rect l="l" t="t" r="r" b="b"/>
              <a:pathLst>
                <a:path w="10" h="1" extrusionOk="0">
                  <a:moveTo>
                    <a:pt x="1" y="1"/>
                  </a:moveTo>
                  <a:lnTo>
                    <a:pt x="1" y="1"/>
                  </a:ln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9"/>
            <p:cNvSpPr/>
            <p:nvPr/>
          </p:nvSpPr>
          <p:spPr>
            <a:xfrm>
              <a:off x="954651" y="424263"/>
              <a:ext cx="2439" cy="4312"/>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9"/>
            <p:cNvSpPr/>
            <p:nvPr/>
          </p:nvSpPr>
          <p:spPr>
            <a:xfrm>
              <a:off x="1053818" y="509889"/>
              <a:ext cx="2574" cy="4312"/>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9"/>
            <p:cNvSpPr/>
            <p:nvPr/>
          </p:nvSpPr>
          <p:spPr>
            <a:xfrm>
              <a:off x="1044334" y="555475"/>
              <a:ext cx="3658" cy="3542"/>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9"/>
            <p:cNvSpPr/>
            <p:nvPr/>
          </p:nvSpPr>
          <p:spPr>
            <a:xfrm>
              <a:off x="1039593" y="524828"/>
              <a:ext cx="9619" cy="5698"/>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9"/>
            <p:cNvSpPr/>
            <p:nvPr/>
          </p:nvSpPr>
          <p:spPr>
            <a:xfrm>
              <a:off x="1044334" y="530372"/>
              <a:ext cx="3658" cy="2772"/>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9"/>
            <p:cNvSpPr/>
            <p:nvPr/>
          </p:nvSpPr>
          <p:spPr>
            <a:xfrm>
              <a:off x="1038780" y="492795"/>
              <a:ext cx="9348" cy="3234"/>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9"/>
            <p:cNvSpPr/>
            <p:nvPr/>
          </p:nvSpPr>
          <p:spPr>
            <a:xfrm>
              <a:off x="1032413" y="530372"/>
              <a:ext cx="4877" cy="4158"/>
            </a:xfrm>
            <a:custGeom>
              <a:avLst/>
              <a:gdLst/>
              <a:ahLst/>
              <a:cxnLst/>
              <a:rect l="l" t="t" r="r" b="b"/>
              <a:pathLst>
                <a:path w="36" h="27" extrusionOk="0">
                  <a:moveTo>
                    <a:pt x="35" y="0"/>
                  </a:moveTo>
                  <a:lnTo>
                    <a:pt x="0" y="9"/>
                  </a:lnTo>
                  <a:lnTo>
                    <a:pt x="0" y="27"/>
                  </a:lnTo>
                  <a:lnTo>
                    <a:pt x="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9"/>
            <p:cNvSpPr/>
            <p:nvPr/>
          </p:nvSpPr>
          <p:spPr>
            <a:xfrm>
              <a:off x="1027536" y="514048"/>
              <a:ext cx="2574" cy="4158"/>
            </a:xfrm>
            <a:custGeom>
              <a:avLst/>
              <a:gdLst/>
              <a:ahLst/>
              <a:cxnLst/>
              <a:rect l="l" t="t" r="r" b="b"/>
              <a:pathLst>
                <a:path w="19" h="27" extrusionOk="0">
                  <a:moveTo>
                    <a:pt x="1" y="0"/>
                  </a:moveTo>
                  <a:lnTo>
                    <a:pt x="1" y="27"/>
                  </a:lnTo>
                  <a:lnTo>
                    <a:pt x="18" y="27"/>
                  </a:lnTo>
                  <a:cubicBezTo>
                    <a:pt x="10"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9"/>
            <p:cNvSpPr/>
            <p:nvPr/>
          </p:nvSpPr>
          <p:spPr>
            <a:xfrm>
              <a:off x="1029974" y="518052"/>
              <a:ext cx="2574" cy="2926"/>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9"/>
            <p:cNvSpPr/>
            <p:nvPr/>
          </p:nvSpPr>
          <p:spPr>
            <a:xfrm>
              <a:off x="1028755" y="526214"/>
              <a:ext cx="1355" cy="4312"/>
            </a:xfrm>
            <a:custGeom>
              <a:avLst/>
              <a:gdLst/>
              <a:ahLst/>
              <a:cxnLst/>
              <a:rect l="l" t="t" r="r" b="b"/>
              <a:pathLst>
                <a:path w="10" h="28" extrusionOk="0">
                  <a:moveTo>
                    <a:pt x="1" y="1"/>
                  </a:moveTo>
                  <a:lnTo>
                    <a:pt x="1" y="27"/>
                  </a:lnTo>
                  <a:lnTo>
                    <a:pt x="9"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9"/>
            <p:cNvSpPr/>
            <p:nvPr/>
          </p:nvSpPr>
          <p:spPr>
            <a:xfrm>
              <a:off x="1002473" y="471850"/>
              <a:ext cx="6096" cy="4620"/>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9"/>
            <p:cNvSpPr/>
            <p:nvPr/>
          </p:nvSpPr>
          <p:spPr>
            <a:xfrm>
              <a:off x="998815" y="490947"/>
              <a:ext cx="6096" cy="4158"/>
            </a:xfrm>
            <a:custGeom>
              <a:avLst/>
              <a:gdLst/>
              <a:ahLst/>
              <a:cxnLst/>
              <a:rect l="l" t="t" r="r" b="b"/>
              <a:pathLst>
                <a:path w="45" h="27" extrusionOk="0">
                  <a:moveTo>
                    <a:pt x="45" y="0"/>
                  </a:moveTo>
                  <a:lnTo>
                    <a:pt x="1" y="27"/>
                  </a:lnTo>
                  <a:lnTo>
                    <a:pt x="27" y="27"/>
                  </a:lnTo>
                  <a:cubicBezTo>
                    <a:pt x="27" y="18"/>
                    <a:pt x="36"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9"/>
            <p:cNvSpPr/>
            <p:nvPr/>
          </p:nvSpPr>
          <p:spPr>
            <a:xfrm>
              <a:off x="989603" y="483555"/>
              <a:ext cx="5825" cy="2926"/>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9"/>
            <p:cNvSpPr/>
            <p:nvPr/>
          </p:nvSpPr>
          <p:spPr>
            <a:xfrm>
              <a:off x="971314" y="418873"/>
              <a:ext cx="12057" cy="1540"/>
            </a:xfrm>
            <a:custGeom>
              <a:avLst/>
              <a:gdLst/>
              <a:ahLst/>
              <a:cxnLst/>
              <a:rect l="l" t="t" r="r" b="b"/>
              <a:pathLst>
                <a:path w="89"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9"/>
            <p:cNvSpPr/>
            <p:nvPr/>
          </p:nvSpPr>
          <p:spPr>
            <a:xfrm>
              <a:off x="911841" y="343564"/>
              <a:ext cx="18966" cy="8778"/>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9"/>
            <p:cNvSpPr/>
            <p:nvPr/>
          </p:nvSpPr>
          <p:spPr>
            <a:xfrm>
              <a:off x="925931"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9"/>
            <p:cNvSpPr/>
            <p:nvPr/>
          </p:nvSpPr>
          <p:spPr>
            <a:xfrm>
              <a:off x="1083757"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9"/>
            <p:cNvSpPr/>
            <p:nvPr/>
          </p:nvSpPr>
          <p:spPr>
            <a:xfrm>
              <a:off x="1084977"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9"/>
            <p:cNvSpPr/>
            <p:nvPr/>
          </p:nvSpPr>
          <p:spPr>
            <a:xfrm>
              <a:off x="1144856" y="334478"/>
              <a:ext cx="2439" cy="4312"/>
            </a:xfrm>
            <a:custGeom>
              <a:avLst/>
              <a:gdLst/>
              <a:ahLst/>
              <a:cxnLst/>
              <a:rect l="l" t="t" r="r" b="b"/>
              <a:pathLst>
                <a:path w="18" h="28" extrusionOk="0">
                  <a:moveTo>
                    <a:pt x="9" y="1"/>
                  </a:moveTo>
                  <a:lnTo>
                    <a:pt x="0" y="18"/>
                  </a:lnTo>
                  <a:cubicBezTo>
                    <a:pt x="9" y="27"/>
                    <a:pt x="9" y="27"/>
                    <a:pt x="18"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9"/>
            <p:cNvSpPr/>
            <p:nvPr/>
          </p:nvSpPr>
          <p:spPr>
            <a:xfrm>
              <a:off x="1185498" y="340022"/>
              <a:ext cx="2439" cy="6930"/>
            </a:xfrm>
            <a:custGeom>
              <a:avLst/>
              <a:gdLst/>
              <a:ahLst/>
              <a:cxnLst/>
              <a:rect l="l" t="t" r="r" b="b"/>
              <a:pathLst>
                <a:path w="18" h="45" extrusionOk="0">
                  <a:moveTo>
                    <a:pt x="0" y="0"/>
                  </a:moveTo>
                  <a:lnTo>
                    <a:pt x="18"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9"/>
            <p:cNvSpPr/>
            <p:nvPr/>
          </p:nvSpPr>
          <p:spPr>
            <a:xfrm>
              <a:off x="1241719" y="331860"/>
              <a:ext cx="9619" cy="3850"/>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9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9F6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6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Sue Ellen Francisco"/>
              <a:buNone/>
              <a:defRPr sz="3500">
                <a:solidFill>
                  <a:schemeClr val="dk1"/>
                </a:solidFill>
                <a:latin typeface="Sue Ellen Francisco"/>
                <a:ea typeface="Sue Ellen Francisco"/>
                <a:cs typeface="Sue Ellen Francisco"/>
                <a:sym typeface="Sue Ellen Francisco"/>
              </a:defRPr>
            </a:lvl1pPr>
            <a:lvl2pPr lvl="1">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2pPr>
            <a:lvl3pPr lvl="2">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3pPr>
            <a:lvl4pPr lvl="3">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4pPr>
            <a:lvl5pPr lvl="4">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5pPr>
            <a:lvl6pPr lvl="5">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6pPr>
            <a:lvl7pPr lvl="6">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7pPr>
            <a:lvl8pPr lvl="7">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8pPr>
            <a:lvl9pPr lvl="8">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SzPts val="1500"/>
              <a:buFont typeface="Nunito"/>
              <a:buChar char="●"/>
              <a:defRPr sz="1500">
                <a:latin typeface="Nunito"/>
                <a:ea typeface="Nunito"/>
                <a:cs typeface="Nunito"/>
                <a:sym typeface="Nunito"/>
              </a:defRPr>
            </a:lvl1pPr>
            <a:lvl2pPr marL="914400" lvl="1" indent="-323850">
              <a:lnSpc>
                <a:spcPct val="115000"/>
              </a:lnSpc>
              <a:spcBef>
                <a:spcPts val="1600"/>
              </a:spcBef>
              <a:spcAft>
                <a:spcPts val="0"/>
              </a:spcAft>
              <a:buSzPts val="1500"/>
              <a:buFont typeface="Nunito"/>
              <a:buChar char="○"/>
              <a:defRPr sz="1500">
                <a:latin typeface="Nunito"/>
                <a:ea typeface="Nunito"/>
                <a:cs typeface="Nunito"/>
                <a:sym typeface="Nunito"/>
              </a:defRPr>
            </a:lvl2pPr>
            <a:lvl3pPr marL="1371600" lvl="2" indent="-323850">
              <a:lnSpc>
                <a:spcPct val="115000"/>
              </a:lnSpc>
              <a:spcBef>
                <a:spcPts val="1600"/>
              </a:spcBef>
              <a:spcAft>
                <a:spcPts val="0"/>
              </a:spcAft>
              <a:buSzPts val="1500"/>
              <a:buFont typeface="Nunito"/>
              <a:buChar char="■"/>
              <a:defRPr sz="1500">
                <a:latin typeface="Nunito"/>
                <a:ea typeface="Nunito"/>
                <a:cs typeface="Nunito"/>
                <a:sym typeface="Nunito"/>
              </a:defRPr>
            </a:lvl3pPr>
            <a:lvl4pPr marL="1828800" lvl="3" indent="-323850">
              <a:lnSpc>
                <a:spcPct val="115000"/>
              </a:lnSpc>
              <a:spcBef>
                <a:spcPts val="1600"/>
              </a:spcBef>
              <a:spcAft>
                <a:spcPts val="0"/>
              </a:spcAft>
              <a:buSzPts val="1500"/>
              <a:buFont typeface="Nunito"/>
              <a:buChar char="●"/>
              <a:defRPr sz="1500">
                <a:latin typeface="Nunito"/>
                <a:ea typeface="Nunito"/>
                <a:cs typeface="Nunito"/>
                <a:sym typeface="Nunito"/>
              </a:defRPr>
            </a:lvl4pPr>
            <a:lvl5pPr marL="2286000" lvl="4" indent="-323850">
              <a:lnSpc>
                <a:spcPct val="115000"/>
              </a:lnSpc>
              <a:spcBef>
                <a:spcPts val="1600"/>
              </a:spcBef>
              <a:spcAft>
                <a:spcPts val="0"/>
              </a:spcAft>
              <a:buSzPts val="1500"/>
              <a:buFont typeface="Nunito"/>
              <a:buChar char="○"/>
              <a:defRPr sz="1500">
                <a:latin typeface="Nunito"/>
                <a:ea typeface="Nunito"/>
                <a:cs typeface="Nunito"/>
                <a:sym typeface="Nunito"/>
              </a:defRPr>
            </a:lvl5pPr>
            <a:lvl6pPr marL="2743200" lvl="5" indent="-323850">
              <a:lnSpc>
                <a:spcPct val="115000"/>
              </a:lnSpc>
              <a:spcBef>
                <a:spcPts val="1600"/>
              </a:spcBef>
              <a:spcAft>
                <a:spcPts val="0"/>
              </a:spcAft>
              <a:buSzPts val="1500"/>
              <a:buFont typeface="Nunito"/>
              <a:buChar char="■"/>
              <a:defRPr sz="1500">
                <a:latin typeface="Nunito"/>
                <a:ea typeface="Nunito"/>
                <a:cs typeface="Nunito"/>
                <a:sym typeface="Nunito"/>
              </a:defRPr>
            </a:lvl6pPr>
            <a:lvl7pPr marL="3200400" lvl="6" indent="-323850">
              <a:lnSpc>
                <a:spcPct val="115000"/>
              </a:lnSpc>
              <a:spcBef>
                <a:spcPts val="1600"/>
              </a:spcBef>
              <a:spcAft>
                <a:spcPts val="0"/>
              </a:spcAft>
              <a:buSzPts val="1500"/>
              <a:buFont typeface="Nunito"/>
              <a:buChar char="●"/>
              <a:defRPr sz="1500">
                <a:latin typeface="Nunito"/>
                <a:ea typeface="Nunito"/>
                <a:cs typeface="Nunito"/>
                <a:sym typeface="Nunito"/>
              </a:defRPr>
            </a:lvl7pPr>
            <a:lvl8pPr marL="3657600" lvl="7" indent="-323850">
              <a:lnSpc>
                <a:spcPct val="115000"/>
              </a:lnSpc>
              <a:spcBef>
                <a:spcPts val="1600"/>
              </a:spcBef>
              <a:spcAft>
                <a:spcPts val="0"/>
              </a:spcAft>
              <a:buSzPts val="1500"/>
              <a:buFont typeface="Nunito"/>
              <a:buChar char="○"/>
              <a:defRPr sz="1500">
                <a:latin typeface="Nunito"/>
                <a:ea typeface="Nunito"/>
                <a:cs typeface="Nunito"/>
                <a:sym typeface="Nunito"/>
              </a:defRPr>
            </a:lvl8pPr>
            <a:lvl9pPr marL="4114800" lvl="8" indent="-323850">
              <a:lnSpc>
                <a:spcPct val="115000"/>
              </a:lnSpc>
              <a:spcBef>
                <a:spcPts val="1600"/>
              </a:spcBef>
              <a:spcAft>
                <a:spcPts val="1600"/>
              </a:spcAft>
              <a:buSzPts val="1500"/>
              <a:buFont typeface="Nunito"/>
              <a:buChar char="■"/>
              <a:defRPr sz="1500">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6" r:id="rId3"/>
    <p:sldLayoutId id="2147483669"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7913"/>
        <p:cNvGrpSpPr/>
        <p:nvPr/>
      </p:nvGrpSpPr>
      <p:grpSpPr>
        <a:xfrm>
          <a:off x="0" y="0"/>
          <a:ext cx="0" cy="0"/>
          <a:chOff x="0" y="0"/>
          <a:chExt cx="0" cy="0"/>
        </a:xfrm>
      </p:grpSpPr>
      <p:sp>
        <p:nvSpPr>
          <p:cNvPr id="7914" name="Google Shape;7914;p3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915" name="Google Shape;7915;p3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D:\2021%202022\GA%20KHTN%206%2021%2022\GA%20KHTN%206%20chu&#7849;n%20KNTT\b10\2%20phut.mp4" TargetMode="External"/><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notesSlide" Target="../notesSlides/notesSlide9.xml"/><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notesSlide" Target="../notesSlides/notesSlide10.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2022%202023\KHBD%20KHTN%206%20KNTT%2022%2023\b10\phim%20ho&#7841;t%20h&#236;nh%20H&#224;nh%20tr&#236;nh%20B&#233;%20gi&#7885;t%20n&#432;&#7899;c.mp4" TargetMode="External"/><Relationship Id="rId1" Type="http://schemas.microsoft.com/office/2007/relationships/media" Target="file:///D:\2022%202023\KHBD%20KHTN%206%20KNTT%2022%2023\b10\phim%20ho&#7841;t%20h&#236;nh%20H&#224;nh%20tr&#236;nh%20B&#233;%20gi&#7885;t%20n&#432;&#7899;c.mp4"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20"/>
        <p:cNvGrpSpPr/>
        <p:nvPr/>
      </p:nvGrpSpPr>
      <p:grpSpPr>
        <a:xfrm>
          <a:off x="0" y="0"/>
          <a:ext cx="0" cy="0"/>
          <a:chOff x="0" y="0"/>
          <a:chExt cx="0" cy="0"/>
        </a:xfrm>
      </p:grpSpPr>
      <p:sp>
        <p:nvSpPr>
          <p:cNvPr id="7922" name="Google Shape;7922;p32"/>
          <p:cNvSpPr txBox="1">
            <a:spLocks noGrp="1"/>
          </p:cNvSpPr>
          <p:nvPr>
            <p:ph type="subTitle" idx="1"/>
          </p:nvPr>
        </p:nvSpPr>
        <p:spPr>
          <a:xfrm>
            <a:off x="1546603" y="411309"/>
            <a:ext cx="5699147" cy="688287"/>
          </a:xfrm>
          <a:prstGeom prst="rect">
            <a:avLst/>
          </a:prstGeom>
          <a:solidFill>
            <a:schemeClr val="accent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CHƯƠNG 2: CHẤT QUANH TA</a:t>
            </a:r>
            <a:endParaRPr sz="2800" dirty="0">
              <a:latin typeface="Times New Roman" panose="02020603050405020304" pitchFamily="18" charset="0"/>
              <a:cs typeface="Times New Roman" panose="02020603050405020304" pitchFamily="18" charset="0"/>
            </a:endParaRPr>
          </a:p>
        </p:txBody>
      </p:sp>
      <p:sp>
        <p:nvSpPr>
          <p:cNvPr id="7923" name="Google Shape;7923;p32"/>
          <p:cNvSpPr txBox="1">
            <a:spLocks noGrp="1"/>
          </p:cNvSpPr>
          <p:nvPr>
            <p:ph type="ctrTitle"/>
          </p:nvPr>
        </p:nvSpPr>
        <p:spPr>
          <a:xfrm>
            <a:off x="1423687" y="2807403"/>
            <a:ext cx="6435524" cy="880800"/>
          </a:xfrm>
          <a:prstGeom prst="rect">
            <a:avLst/>
          </a:prstGeom>
        </p:spPr>
        <p:txBody>
          <a:bodyPr spcFirstLastPara="1" wrap="square" lIns="91425" tIns="91425" rIns="91425" bIns="91425" anchor="t" anchorCtr="0">
            <a:no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BÀI </a:t>
            </a:r>
            <a:r>
              <a:rPr lang="en-US" sz="2800" dirty="0" smtClean="0">
                <a:solidFill>
                  <a:srgbClr val="FF0000"/>
                </a:solidFill>
                <a:latin typeface="Times New Roman" panose="02020603050405020304" pitchFamily="18" charset="0"/>
                <a:cs typeface="Times New Roman" panose="02020603050405020304" pitchFamily="18" charset="0"/>
              </a:rPr>
              <a:t>10: CÁC </a:t>
            </a:r>
            <a:r>
              <a:rPr lang="en-US" sz="2800" dirty="0">
                <a:solidFill>
                  <a:srgbClr val="FF0000"/>
                </a:solidFill>
                <a:latin typeface="Times New Roman" panose="02020603050405020304" pitchFamily="18" charset="0"/>
                <a:cs typeface="Times New Roman" panose="02020603050405020304" pitchFamily="18" charset="0"/>
              </a:rPr>
              <a:t>THỂ CỦA CHẤT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VÀ SỰ CHUYỂN THỂ</a:t>
            </a:r>
            <a:endParaRPr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682" y="588723"/>
            <a:ext cx="8329808" cy="4293483"/>
          </a:xfrm>
          <a:prstGeom prst="rect">
            <a:avLst/>
          </a:prstGeom>
          <a:noFill/>
        </p:spPr>
        <p:txBody>
          <a:bodyPr wrap="square" rtlCol="0">
            <a:spAutoFit/>
          </a:bodyPr>
          <a:lstStyle/>
          <a:p>
            <a:pPr algn="just">
              <a:lnSpc>
                <a:spcPct val="150000"/>
              </a:lnSpc>
            </a:pPr>
            <a:r>
              <a:rPr lang="vi-VN" sz="2600" i="1" dirty="0">
                <a:solidFill>
                  <a:srgbClr val="FF0000"/>
                </a:solidFill>
                <a:latin typeface="Times New Roman" panose="02020603050405020304" pitchFamily="18" charset="0"/>
                <a:cs typeface="Times New Roman" panose="02020603050405020304" pitchFamily="18" charset="0"/>
              </a:rPr>
              <a:t>- Ở các thể khác nhau chất có tính chất khác nhau</a:t>
            </a:r>
            <a:endParaRPr lang="en-US" sz="26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2600" i="1" dirty="0">
                <a:solidFill>
                  <a:srgbClr val="FF0000"/>
                </a:solidFill>
                <a:latin typeface="Times New Roman" panose="02020603050405020304" pitchFamily="18" charset="0"/>
                <a:cs typeface="Times New Roman" panose="02020603050405020304" pitchFamily="18" charset="0"/>
              </a:rPr>
              <a:t>+ Thể rắn: </a:t>
            </a:r>
            <a:r>
              <a:rPr lang="vi-VN" sz="2600" i="1" dirty="0">
                <a:latin typeface="Times New Roman" panose="02020603050405020304" pitchFamily="18" charset="0"/>
                <a:cs typeface="Times New Roman" panose="02020603050405020304" pitchFamily="18" charset="0"/>
              </a:rPr>
              <a:t>Có hình dạng xác định, không có khả năng lan truyền, rất khó nén</a:t>
            </a:r>
            <a:endParaRPr lang="en-US" sz="2600" dirty="0">
              <a:latin typeface="Times New Roman" panose="02020603050405020304" pitchFamily="18" charset="0"/>
              <a:cs typeface="Times New Roman" panose="02020603050405020304" pitchFamily="18" charset="0"/>
            </a:endParaRPr>
          </a:p>
          <a:p>
            <a:pPr algn="just">
              <a:lnSpc>
                <a:spcPct val="150000"/>
              </a:lnSpc>
            </a:pPr>
            <a:r>
              <a:rPr lang="vi-VN" sz="2600" i="1" dirty="0">
                <a:solidFill>
                  <a:srgbClr val="FF0000"/>
                </a:solidFill>
                <a:latin typeface="Times New Roman" panose="02020603050405020304" pitchFamily="18" charset="0"/>
                <a:cs typeface="Times New Roman" panose="02020603050405020304" pitchFamily="18" charset="0"/>
              </a:rPr>
              <a:t>+ Thể lỏng: </a:t>
            </a:r>
            <a:r>
              <a:rPr lang="vi-VN" sz="2600" i="1" dirty="0">
                <a:latin typeface="Times New Roman" panose="02020603050405020304" pitchFamily="18" charset="0"/>
                <a:cs typeface="Times New Roman" panose="02020603050405020304" pitchFamily="18" charset="0"/>
              </a:rPr>
              <a:t>Có hình dạng của vật chứa nó, có khả năng lan truyền, khó nén</a:t>
            </a:r>
            <a:endParaRPr lang="en-US" sz="2600" dirty="0">
              <a:latin typeface="Times New Roman" panose="02020603050405020304" pitchFamily="18" charset="0"/>
              <a:cs typeface="Times New Roman" panose="02020603050405020304" pitchFamily="18" charset="0"/>
            </a:endParaRPr>
          </a:p>
          <a:p>
            <a:pPr algn="just">
              <a:lnSpc>
                <a:spcPct val="150000"/>
              </a:lnSpc>
            </a:pPr>
            <a:r>
              <a:rPr lang="vi-VN" sz="2600" i="1" dirty="0">
                <a:solidFill>
                  <a:srgbClr val="FF0000"/>
                </a:solidFill>
                <a:latin typeface="Times New Roman" panose="02020603050405020304" pitchFamily="18" charset="0"/>
                <a:cs typeface="Times New Roman" panose="02020603050405020304" pitchFamily="18" charset="0"/>
              </a:rPr>
              <a:t>+ Thể khí: </a:t>
            </a:r>
            <a:r>
              <a:rPr lang="vi-VN" sz="2600" i="1" dirty="0">
                <a:latin typeface="Times New Roman" panose="02020603050405020304" pitchFamily="18" charset="0"/>
                <a:cs typeface="Times New Roman" panose="02020603050405020304" pitchFamily="18" charset="0"/>
              </a:rPr>
              <a:t>Có hình dạng của vật chứa nó, khả năng lan truyền tốt nhất, dễ bị </a:t>
            </a:r>
            <a:r>
              <a:rPr lang="vi-VN" sz="2600" i="1" dirty="0" smtClean="0">
                <a:latin typeface="Times New Roman" panose="02020603050405020304" pitchFamily="18" charset="0"/>
                <a:cs typeface="Times New Roman" panose="02020603050405020304" pitchFamily="18" charset="0"/>
              </a:rPr>
              <a:t>nén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25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292;p37"/>
          <p:cNvSpPr txBox="1">
            <a:spLocks/>
          </p:cNvSpPr>
          <p:nvPr/>
        </p:nvSpPr>
        <p:spPr>
          <a:xfrm>
            <a:off x="456001" y="376313"/>
            <a:ext cx="4497730" cy="5257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ue Ellen Francisco"/>
              <a:buNone/>
              <a:defRPr sz="40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9pPr>
          </a:lstStyle>
          <a:p>
            <a:r>
              <a:rPr lang="en-US" sz="2600" b="1" dirty="0" smtClean="0">
                <a:solidFill>
                  <a:srgbClr val="FF0000"/>
                </a:solidFill>
                <a:latin typeface="Times New Roman" panose="02020603050405020304" pitchFamily="18" charset="0"/>
                <a:cs typeface="Times New Roman" panose="02020603050405020304" pitchFamily="18" charset="0"/>
              </a:rPr>
              <a:t>II. </a:t>
            </a:r>
            <a:r>
              <a:rPr lang="en-US" sz="2600" b="1" dirty="0" err="1" smtClean="0">
                <a:solidFill>
                  <a:srgbClr val="FF0000"/>
                </a:solidFill>
                <a:latin typeface="Times New Roman" panose="02020603050405020304" pitchFamily="18" charset="0"/>
                <a:cs typeface="Times New Roman" panose="02020603050405020304" pitchFamily="18" charset="0"/>
              </a:rPr>
              <a:t>Sự</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chuyển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thể</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của</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chất</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6001" y="1127342"/>
            <a:ext cx="4645824" cy="492443"/>
          </a:xfrm>
          <a:prstGeom prst="rect">
            <a:avLst/>
          </a:prstGeom>
          <a:noFill/>
        </p:spPr>
        <p:txBody>
          <a:bodyPr wrap="none" rtlCol="0">
            <a:spAutoFit/>
          </a:bodyPr>
          <a:lstStyle/>
          <a:p>
            <a:r>
              <a:rPr lang="vi-VN" sz="2600" b="1" dirty="0" smtClean="0">
                <a:latin typeface="Times New Roman" panose="02020603050405020304" pitchFamily="18" charset="0"/>
                <a:cs typeface="Times New Roman" panose="02020603050405020304" pitchFamily="18" charset="0"/>
              </a:rPr>
              <a:t>1. Sự </a:t>
            </a:r>
            <a:r>
              <a:rPr lang="vi-VN" sz="2600" b="1" dirty="0">
                <a:latin typeface="Times New Roman" panose="02020603050405020304" pitchFamily="18" charset="0"/>
                <a:cs typeface="Times New Roman" panose="02020603050405020304" pitchFamily="18" charset="0"/>
              </a:rPr>
              <a:t>nóng chảy và sự đông đặc</a:t>
            </a:r>
            <a:endParaRPr lang="en-US" sz="2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44152" y="1619785"/>
            <a:ext cx="8186073" cy="3293209"/>
          </a:xfrm>
          <a:prstGeom prst="rect">
            <a:avLst/>
          </a:prstGeom>
          <a:noFill/>
        </p:spPr>
        <p:txBody>
          <a:bodyPr wrap="square" rtlCol="0">
            <a:spAutoFit/>
          </a:bodyPr>
          <a:lstStyle/>
          <a:p>
            <a:r>
              <a:rPr lang="vi-VN" sz="2600" i="1" dirty="0">
                <a:latin typeface="Times New Roman" panose="02020603050405020304" pitchFamily="18" charset="0"/>
                <a:cs typeface="Times New Roman" panose="02020603050405020304" pitchFamily="18" charset="0"/>
              </a:rPr>
              <a:t>→ Ở điều kiện thích hợp chất có thể chuyển từ thể rắn sang thể lỏng và ngược lại</a:t>
            </a:r>
            <a:endParaRPr lang="en-US" sz="2600" dirty="0">
              <a:latin typeface="Times New Roman" panose="02020603050405020304" pitchFamily="18" charset="0"/>
              <a:cs typeface="Times New Roman" panose="02020603050405020304" pitchFamily="18" charset="0"/>
            </a:endParaRPr>
          </a:p>
          <a:p>
            <a:r>
              <a:rPr lang="en-US"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Quá trình chất ở thể rắn chuyển sang thể lỏng gọi là sự nóng chảy. Quá trình này xảy ra ở một nhiệt độ xác định gọi là nhiệt độ nóng chảy</a:t>
            </a:r>
            <a:endParaRPr lang="en-US" sz="2600" dirty="0">
              <a:latin typeface="Times New Roman" panose="02020603050405020304" pitchFamily="18" charset="0"/>
              <a:cs typeface="Times New Roman" panose="02020603050405020304" pitchFamily="18" charset="0"/>
            </a:endParaRPr>
          </a:p>
          <a:p>
            <a:r>
              <a:rPr lang="en-US"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Quá trình chất ở thể lỏng chuyển sang thể rắn gọi là sự đông đặc. Quá trình này xảy ra ở một nhiệt độ xác định gọi là nhiệt độ đông </a:t>
            </a:r>
            <a:r>
              <a:rPr lang="vi-VN" sz="2600" i="1" dirty="0" smtClean="0">
                <a:latin typeface="Times New Roman" panose="02020603050405020304" pitchFamily="18" charset="0"/>
                <a:cs typeface="Times New Roman" panose="02020603050405020304" pitchFamily="18" charset="0"/>
              </a:rPr>
              <a:t>đặc</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4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8293" name="Google Shape;8293;p37"/>
          <p:cNvSpPr txBox="1">
            <a:spLocks noGrp="1"/>
          </p:cNvSpPr>
          <p:nvPr>
            <p:ph type="subTitle" idx="1"/>
          </p:nvPr>
        </p:nvSpPr>
        <p:spPr>
          <a:xfrm>
            <a:off x="-150312" y="570670"/>
            <a:ext cx="8705850" cy="4572830"/>
          </a:xfrm>
          <a:prstGeom prst="rect">
            <a:avLst/>
          </a:prstGeom>
        </p:spPr>
        <p:txBody>
          <a:bodyPr spcFirstLastPara="1" wrap="square" lIns="91425" tIns="91425" rIns="91425" bIns="91425" anchor="t" anchorCtr="0">
            <a:noAutofit/>
          </a:bodyPr>
          <a:lstStyle/>
          <a:p>
            <a:pPr marL="0" lvl="0" indent="0" algn="just">
              <a:lnSpc>
                <a:spcPct val="100000"/>
              </a:lnSpc>
              <a:buNone/>
            </a:pP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mục</a:t>
            </a:r>
            <a:r>
              <a:rPr lang="en-US" sz="2400" b="1" dirty="0">
                <a:latin typeface="Times New Roman" panose="02020603050405020304" pitchFamily="18" charset="0"/>
                <a:cs typeface="Times New Roman" panose="02020603050405020304" pitchFamily="18" charset="0"/>
              </a:rPr>
              <a:t> II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32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10.4 </a:t>
            </a:r>
            <a:r>
              <a:rPr lang="en-US" sz="2400" b="1" dirty="0">
                <a:latin typeface="Times New Roman" panose="02020603050405020304" pitchFamily="18" charset="0"/>
                <a:cs typeface="Times New Roman" panose="02020603050405020304" pitchFamily="18" charset="0"/>
              </a:rPr>
              <a:t>a, b.</a:t>
            </a:r>
          </a:p>
          <a:p>
            <a:pPr marL="133350" indent="0">
              <a:lnSpc>
                <a:spcPct val="100000"/>
              </a:lnSpc>
              <a:spcBef>
                <a:spcPts val="600"/>
              </a:spcBef>
              <a:spcAft>
                <a:spcPts val="1000"/>
              </a:spcAft>
              <a:buNone/>
            </a:pPr>
            <a:r>
              <a:rPr lang="en-US" sz="2400" b="1" dirty="0">
                <a:latin typeface="Times New Roman" panose="02020603050405020304" pitchFamily="18" charset="0"/>
                <a:ea typeface="Constantia" panose="02030602050306030303" pitchFamily="18" charset="0"/>
                <a:cs typeface="Times New Roman" panose="02020603050405020304" pitchFamily="18" charset="0"/>
              </a:rPr>
              <a:t>1.</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Thế</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nào</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nóng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chảy</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nóng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chảy</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xảy</a:t>
            </a:r>
            <a:r>
              <a:rPr lang="en-US" sz="2400" dirty="0">
                <a:latin typeface="Times New Roman" panose="02020603050405020304" pitchFamily="18" charset="0"/>
                <a:ea typeface="Constantia" panose="02030602050306030303" pitchFamily="18" charset="0"/>
                <a:cs typeface="Times New Roman" panose="02020603050405020304" pitchFamily="18" charset="0"/>
              </a:rPr>
              <a:t> ra ở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nhiệt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độ</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nào</a:t>
            </a:r>
            <a:r>
              <a:rPr lang="en-US" sz="2400" dirty="0">
                <a:latin typeface="Times New Roman" panose="02020603050405020304" pitchFamily="18" charset="0"/>
                <a:ea typeface="Constantia" panose="02030602050306030303" pitchFamily="18" charset="0"/>
                <a:cs typeface="Times New Roman" panose="02020603050405020304" pitchFamily="18" charset="0"/>
              </a:rPr>
              <a:t>?</a:t>
            </a:r>
          </a:p>
          <a:p>
            <a:pPr marL="133350" indent="0">
              <a:lnSpc>
                <a:spcPct val="100000"/>
              </a:lnSpc>
              <a:spcBef>
                <a:spcPts val="600"/>
              </a:spcBef>
              <a:spcAft>
                <a:spcPts val="1000"/>
              </a:spcAft>
              <a:buNone/>
            </a:pPr>
            <a:r>
              <a:rPr lang="en-US" sz="2400" b="1" dirty="0">
                <a:latin typeface="Times New Roman" panose="02020603050405020304" pitchFamily="18" charset="0"/>
                <a:ea typeface="Constantia" panose="02030602050306030303" pitchFamily="18" charset="0"/>
                <a:cs typeface="Times New Roman" panose="02020603050405020304" pitchFamily="18" charset="0"/>
              </a:rPr>
              <a:t>2.</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Thế</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nào</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đông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đặc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đông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đặc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xảy</a:t>
            </a:r>
            <a:r>
              <a:rPr lang="en-US" sz="2400" dirty="0">
                <a:latin typeface="Times New Roman" panose="02020603050405020304" pitchFamily="18" charset="0"/>
                <a:ea typeface="Constantia" panose="02030602050306030303" pitchFamily="18" charset="0"/>
                <a:cs typeface="Times New Roman" panose="02020603050405020304" pitchFamily="18" charset="0"/>
              </a:rPr>
              <a:t> ra ở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nhiệt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độ</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nào</a:t>
            </a:r>
            <a:r>
              <a:rPr lang="en-US" sz="2400" dirty="0">
                <a:latin typeface="Times New Roman" panose="02020603050405020304" pitchFamily="18" charset="0"/>
                <a:ea typeface="Constantia" panose="02030602050306030303" pitchFamily="18" charset="0"/>
                <a:cs typeface="Times New Roman" panose="02020603050405020304" pitchFamily="18" charset="0"/>
              </a:rPr>
              <a:t>?</a:t>
            </a:r>
          </a:p>
          <a:p>
            <a:pPr marL="133350" indent="0">
              <a:lnSpc>
                <a:spcPct val="100000"/>
              </a:lnSpc>
              <a:spcBef>
                <a:spcPts val="600"/>
              </a:spcBef>
              <a:spcAft>
                <a:spcPts val="1000"/>
              </a:spcAft>
              <a:buNone/>
            </a:pPr>
            <a:r>
              <a:rPr lang="en-US" sz="2400" b="1" dirty="0">
                <a:latin typeface="Times New Roman" panose="02020603050405020304" pitchFamily="18" charset="0"/>
                <a:ea typeface="Constantia" panose="02030602050306030303" pitchFamily="18" charset="0"/>
                <a:cs typeface="Times New Roman" panose="02020603050405020304" pitchFamily="18" charset="0"/>
              </a:rPr>
              <a:t>3.</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Nhiệt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độ</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nóng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chảy</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của</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sắt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thiếc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và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thuỷ</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ngân</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lần</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lượt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là</a:t>
            </a:r>
            <a:r>
              <a:rPr lang="en-US" sz="2400" dirty="0">
                <a:latin typeface="Times New Roman" panose="02020603050405020304" pitchFamily="18" charset="0"/>
                <a:ea typeface="Constantia" panose="02030602050306030303" pitchFamily="18" charset="0"/>
                <a:cs typeface="Times New Roman" panose="02020603050405020304" pitchFamily="18" charset="0"/>
              </a:rPr>
              <a:t> 1538</a:t>
            </a:r>
            <a:r>
              <a:rPr lang="en-US" sz="2400" baseline="30000" dirty="0">
                <a:latin typeface="Times New Roman" panose="02020603050405020304" pitchFamily="18" charset="0"/>
                <a:ea typeface="Constantia" panose="02030602050306030303" pitchFamily="18" charset="0"/>
                <a:cs typeface="Times New Roman" panose="02020603050405020304" pitchFamily="18" charset="0"/>
              </a:rPr>
              <a:t>o</a:t>
            </a:r>
            <a:r>
              <a:rPr lang="en-US" sz="2400" dirty="0">
                <a:latin typeface="Times New Roman" panose="02020603050405020304" pitchFamily="18" charset="0"/>
                <a:ea typeface="Constantia" panose="02030602050306030303" pitchFamily="18" charset="0"/>
                <a:cs typeface="Times New Roman" panose="02020603050405020304" pitchFamily="18" charset="0"/>
              </a:rPr>
              <a:t>C, 232</a:t>
            </a:r>
            <a:r>
              <a:rPr lang="en-US" sz="2400" baseline="30000" dirty="0">
                <a:latin typeface="Times New Roman" panose="02020603050405020304" pitchFamily="18" charset="0"/>
                <a:ea typeface="Constantia" panose="02030602050306030303" pitchFamily="18" charset="0"/>
                <a:cs typeface="Times New Roman" panose="02020603050405020304" pitchFamily="18" charset="0"/>
              </a:rPr>
              <a:t>o</a:t>
            </a:r>
            <a:r>
              <a:rPr lang="en-US" sz="2400" dirty="0">
                <a:latin typeface="Times New Roman" panose="02020603050405020304" pitchFamily="18" charset="0"/>
                <a:ea typeface="Constantia" panose="02030602050306030303" pitchFamily="18" charset="0"/>
                <a:cs typeface="Times New Roman" panose="02020603050405020304" pitchFamily="18" charset="0"/>
              </a:rPr>
              <a:t>C, -39</a:t>
            </a:r>
            <a:r>
              <a:rPr lang="en-US" sz="2400" baseline="30000" dirty="0">
                <a:latin typeface="Times New Roman" panose="02020603050405020304" pitchFamily="18" charset="0"/>
                <a:ea typeface="Constantia" panose="02030602050306030303" pitchFamily="18" charset="0"/>
                <a:cs typeface="Times New Roman" panose="02020603050405020304" pitchFamily="18" charset="0"/>
              </a:rPr>
              <a:t>o</a:t>
            </a:r>
            <a:r>
              <a:rPr lang="en-US" sz="2400" dirty="0">
                <a:latin typeface="Times New Roman" panose="02020603050405020304" pitchFamily="18" charset="0"/>
                <a:ea typeface="Constantia" panose="02030602050306030303" pitchFamily="18" charset="0"/>
                <a:cs typeface="Times New Roman" panose="02020603050405020304" pitchFamily="18" charset="0"/>
              </a:rPr>
              <a:t>C.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Hãy</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dự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đoán</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chất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nào</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chất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lỏng</a:t>
            </a:r>
            <a:r>
              <a:rPr lang="en-US" sz="2400" dirty="0">
                <a:latin typeface="Times New Roman" panose="02020603050405020304" pitchFamily="18" charset="0"/>
                <a:ea typeface="Constantia" panose="02030602050306030303" pitchFamily="18" charset="0"/>
                <a:cs typeface="Times New Roman" panose="02020603050405020304" pitchFamily="18" charset="0"/>
              </a:rPr>
              <a:t> ở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nhiệt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độ</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thường</a:t>
            </a:r>
            <a:r>
              <a:rPr lang="en-US" sz="2400" dirty="0">
                <a:latin typeface="Times New Roman" panose="02020603050405020304" pitchFamily="18" charset="0"/>
                <a:ea typeface="Constantia" panose="02030602050306030303" pitchFamily="18" charset="0"/>
                <a:cs typeface="Times New Roman" panose="02020603050405020304" pitchFamily="18" charset="0"/>
              </a:rPr>
              <a:t>.</a:t>
            </a:r>
          </a:p>
          <a:p>
            <a:pPr marL="133350" indent="0">
              <a:lnSpc>
                <a:spcPct val="100000"/>
              </a:lnSpc>
              <a:spcBef>
                <a:spcPts val="600"/>
              </a:spcBef>
              <a:spcAft>
                <a:spcPts val="1000"/>
              </a:spcAft>
              <a:buNone/>
            </a:pPr>
            <a:r>
              <a:rPr lang="en-US" sz="2400" b="1" dirty="0">
                <a:latin typeface="Times New Roman" panose="02020603050405020304" pitchFamily="18" charset="0"/>
                <a:ea typeface="Constantia" panose="02030602050306030303" pitchFamily="18" charset="0"/>
                <a:cs typeface="Times New Roman" panose="02020603050405020304" pitchFamily="18" charset="0"/>
              </a:rPr>
              <a:t>4.</a:t>
            </a:r>
            <a:r>
              <a:rPr lang="en-US" sz="2400" dirty="0">
                <a:latin typeface="Times New Roman" panose="02020603050405020304" pitchFamily="18" charset="0"/>
                <a:ea typeface="Constantia" panose="02030602050306030303" pitchFamily="18" charset="0"/>
                <a:cs typeface="Times New Roman" panose="02020603050405020304" pitchFamily="18" charset="0"/>
              </a:rPr>
              <a:t> Khi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để</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cục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đá</a:t>
            </a:r>
            <a:r>
              <a:rPr lang="en-US" sz="2400" dirty="0">
                <a:latin typeface="Times New Roman" panose="02020603050405020304" pitchFamily="18" charset="0"/>
                <a:ea typeface="Constantia" panose="02030602050306030303" pitchFamily="18" charset="0"/>
                <a:cs typeface="Times New Roman" panose="02020603050405020304" pitchFamily="18" charset="0"/>
              </a:rPr>
              <a:t> ở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nhiệt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độ</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phòng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em</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thấy</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có</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hiện</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tượng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gì</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Tại</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sao</a:t>
            </a:r>
            <a:r>
              <a:rPr lang="en-US" sz="2400" dirty="0">
                <a:latin typeface="Times New Roman" panose="02020603050405020304" pitchFamily="18" charset="0"/>
                <a:ea typeface="Constantia" panose="02030602050306030303" pitchFamily="18" charset="0"/>
                <a:cs typeface="Times New Roman" panose="02020603050405020304" pitchFamily="18" charset="0"/>
              </a:rPr>
              <a:t>?</a:t>
            </a:r>
          </a:p>
          <a:p>
            <a:pPr marL="133350" indent="0">
              <a:lnSpc>
                <a:spcPct val="100000"/>
              </a:lnSpc>
              <a:buNone/>
            </a:pPr>
            <a:r>
              <a:rPr lang="en-US" sz="2400" b="1" dirty="0">
                <a:latin typeface="Times New Roman" panose="02020603050405020304" pitchFamily="18" charset="0"/>
                <a:ea typeface="Constantia" panose="02030602050306030303" pitchFamily="18" charset="0"/>
                <a:cs typeface="Times New Roman" panose="02020603050405020304" pitchFamily="18" charset="0"/>
              </a:rPr>
              <a:t>5.</a:t>
            </a:r>
            <a:r>
              <a:rPr lang="en-US" sz="2400" dirty="0">
                <a:latin typeface="Times New Roman" panose="02020603050405020304" pitchFamily="18" charset="0"/>
                <a:ea typeface="Constantia" panose="02030602050306030303" pitchFamily="18" charset="0"/>
                <a:cs typeface="Times New Roman" panose="02020603050405020304" pitchFamily="18" charset="0"/>
              </a:rPr>
              <a:t> Quan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sát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Hình</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smtClean="0">
                <a:latin typeface="Times New Roman" panose="02020603050405020304" pitchFamily="18" charset="0"/>
                <a:ea typeface="Constantia" panose="02030602050306030303" pitchFamily="18" charset="0"/>
                <a:cs typeface="Times New Roman" panose="02020603050405020304" pitchFamily="18" charset="0"/>
              </a:rPr>
              <a:t>10.4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và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trình</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bày</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chuyển</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thể</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đã</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diễn</a:t>
            </a:r>
            <a:r>
              <a:rPr lang="en-US" sz="2400" dirty="0">
                <a:latin typeface="Times New Roman" panose="02020603050405020304" pitchFamily="18" charset="0"/>
                <a:ea typeface="Constantia" panose="02030602050306030303" pitchFamily="18" charset="0"/>
                <a:cs typeface="Times New Roman" panose="02020603050405020304" pitchFamily="18" charset="0"/>
              </a:rPr>
              <a:t> ra ở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thác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nước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khi</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chuyển</a:t>
            </a:r>
            <a:r>
              <a:rPr lang="en-US" sz="2400" dirty="0">
                <a:latin typeface="Times New Roman" panose="02020603050405020304" pitchFamily="18" charset="0"/>
                <a:ea typeface="Constantia" panose="02030602050306030303" pitchFamily="18" charset="0"/>
                <a:cs typeface="Times New Roman" panose="02020603050405020304" pitchFamily="18" charset="0"/>
              </a:rPr>
              <a:t> sang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mùa</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hè</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hình</a:t>
            </a:r>
            <a:r>
              <a:rPr lang="en-US" sz="2400" dirty="0">
                <a:latin typeface="Times New Roman" panose="02020603050405020304" pitchFamily="18" charset="0"/>
                <a:ea typeface="Constantia" panose="02030602050306030303" pitchFamily="18" charset="0"/>
                <a:cs typeface="Times New Roman" panose="02020603050405020304" pitchFamily="18" charset="0"/>
              </a:rPr>
              <a:t> a)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và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khi</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chuyển</a:t>
            </a:r>
            <a:r>
              <a:rPr lang="en-US" sz="2400" dirty="0">
                <a:latin typeface="Times New Roman" panose="02020603050405020304" pitchFamily="18" charset="0"/>
                <a:ea typeface="Constantia" panose="02030602050306030303" pitchFamily="18" charset="0"/>
                <a:cs typeface="Times New Roman" panose="02020603050405020304" pitchFamily="18" charset="0"/>
              </a:rPr>
              <a:t> sang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mùa</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đông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hình</a:t>
            </a:r>
            <a:r>
              <a:rPr lang="en-US" sz="2400" dirty="0">
                <a:latin typeface="Times New Roman" panose="02020603050405020304" pitchFamily="18" charset="0"/>
                <a:ea typeface="Constantia" panose="02030602050306030303" pitchFamily="18" charset="0"/>
                <a:cs typeface="Times New Roman" panose="02020603050405020304" pitchFamily="18" charset="0"/>
              </a:rPr>
              <a:t> b).</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2561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8293" name="Google Shape;8293;p37"/>
          <p:cNvSpPr txBox="1">
            <a:spLocks noGrp="1"/>
          </p:cNvSpPr>
          <p:nvPr>
            <p:ph type="subTitle" idx="1"/>
          </p:nvPr>
        </p:nvSpPr>
        <p:spPr>
          <a:xfrm>
            <a:off x="325198" y="1340413"/>
            <a:ext cx="3970757" cy="1533300"/>
          </a:xfrm>
          <a:prstGeom prst="rect">
            <a:avLst/>
          </a:prstGeom>
        </p:spPr>
        <p:txBody>
          <a:bodyPr spcFirstLastPara="1" wrap="square" lIns="91425" tIns="91425" rIns="91425" bIns="91425" anchor="t" anchorCtr="0">
            <a:noAutofit/>
          </a:bodyPr>
          <a:lstStyle/>
          <a:p>
            <a:pPr marL="0" lvl="0" indent="0" algn="just">
              <a:lnSpc>
                <a:spcPct val="125000"/>
              </a:lnSpc>
              <a:buNone/>
            </a:pPr>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V</a:t>
            </a:r>
            <a:r>
              <a:rPr lang="en-US" sz="2400" dirty="0" err="1" smtClean="0">
                <a:latin typeface="Times New Roman" panose="02020603050405020304" pitchFamily="18" charset="0"/>
                <a:cs typeface="Times New Roman" panose="02020603050405020304" pitchFamily="18" charset="0"/>
              </a:rPr>
              <a:t>ideo</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a:t>
            </a:r>
          </a:p>
          <a:p>
            <a:pPr marL="0" lvl="0" indent="0" algn="just">
              <a:lnSpc>
                <a:spcPct val="125000"/>
              </a:lnSpc>
              <a:buNone/>
            </a:pP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ra.</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C15F0CB-A6A0-4380-A12E-94B484B3DD2C}"/>
              </a:ext>
            </a:extLst>
          </p:cNvPr>
          <p:cNvPicPr>
            <a:picLocks noChangeAspect="1"/>
          </p:cNvPicPr>
          <p:nvPr/>
        </p:nvPicPr>
        <p:blipFill rotWithShape="1">
          <a:blip r:embed="rId4"/>
          <a:srcRect t="794" r="22819"/>
          <a:stretch/>
        </p:blipFill>
        <p:spPr>
          <a:xfrm>
            <a:off x="4295955" y="1455148"/>
            <a:ext cx="4727277" cy="3153040"/>
          </a:xfrm>
          <a:prstGeom prst="rect">
            <a:avLst/>
          </a:prstGeom>
          <a:effectLst>
            <a:softEdge rad="31750"/>
          </a:effectLst>
        </p:spPr>
      </p:pic>
      <p:pic>
        <p:nvPicPr>
          <p:cNvPr id="13" name="2 phut.mp4">
            <a:hlinkClick r:id="" action="ppaction://media"/>
          </p:cNvPr>
          <p:cNvPicPr>
            <a:picLocks noRot="1" noChangeAspect="1"/>
          </p:cNvPicPr>
          <p:nvPr>
            <a:videoFile r:link="rId1"/>
          </p:nvPr>
        </p:nvPicPr>
        <p:blipFill>
          <a:blip r:embed="rId5"/>
          <a:stretch>
            <a:fillRect/>
          </a:stretch>
        </p:blipFill>
        <p:spPr>
          <a:xfrm>
            <a:off x="8134597" y="0"/>
            <a:ext cx="1009403" cy="747997"/>
          </a:xfrm>
          <a:prstGeom prst="rect">
            <a:avLst/>
          </a:prstGeom>
        </p:spPr>
      </p:pic>
      <p:sp>
        <p:nvSpPr>
          <p:cNvPr id="3" name="TextBox 2"/>
          <p:cNvSpPr txBox="1"/>
          <p:nvPr/>
        </p:nvSpPr>
        <p:spPr>
          <a:xfrm>
            <a:off x="526093" y="494394"/>
            <a:ext cx="5541902" cy="492443"/>
          </a:xfrm>
          <a:prstGeom prst="rect">
            <a:avLst/>
          </a:prstGeom>
          <a:noFill/>
        </p:spPr>
        <p:txBody>
          <a:bodyPr wrap="none" rtlCol="0">
            <a:spAutoFit/>
          </a:bodyPr>
          <a:lstStyle/>
          <a:p>
            <a:r>
              <a:rPr lang="vi-VN" sz="2600" b="1" dirty="0" smtClean="0">
                <a:latin typeface="Times New Roman" panose="02020603050405020304" pitchFamily="18" charset="0"/>
                <a:cs typeface="Times New Roman" panose="02020603050405020304" pitchFamily="18" charset="0"/>
              </a:rPr>
              <a:t>2. SỰ HÓA HƠI VÀ SỰ NGƯNG TỤ</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496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md type="call" cmd="stop">
                                      <p:cBhvr>
                                        <p:cTn id="13" dur="1">
                                          <p:stCondLst>
                                            <p:cond delay="499"/>
                                          </p:stCondLst>
                                        </p:cTn>
                                        <p:tgtEl>
                                          <p:spTgt spid="13"/>
                                        </p:tgtEl>
                                      </p:cBhvr>
                                    </p:cmd>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3"/>
                                        </p:tgtEl>
                                      </p:cBhvr>
                                    </p:cmd>
                                  </p:childTnLst>
                                </p:cTn>
                              </p:par>
                            </p:childTnLst>
                          </p:cTn>
                        </p:par>
                      </p:childTnLst>
                    </p:cTn>
                  </p:par>
                </p:childTnLst>
              </p:cTn>
              <p:nextCondLst>
                <p:cond evt="onClick" delay="0">
                  <p:tgtEl>
                    <p:spTgt spid="13"/>
                  </p:tgtEl>
                </p:cond>
              </p:nextCondLst>
            </p:seq>
            <p:video>
              <p:cMediaNode>
                <p:cTn id="24"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5989" y="716210"/>
            <a:ext cx="7916449" cy="2569934"/>
          </a:xfrm>
          <a:prstGeom prst="rect">
            <a:avLst/>
          </a:prstGeom>
        </p:spPr>
        <p:txBody>
          <a:bodyPr wrap="square">
            <a:spAutoFit/>
          </a:bodyPr>
          <a:lstStyle/>
          <a:p>
            <a:pPr algn="just">
              <a:lnSpc>
                <a:spcPct val="115000"/>
              </a:lnSpc>
            </a:pPr>
            <a:r>
              <a:rPr lang="vi-VN" sz="2800" i="1" dirty="0">
                <a:latin typeface="Times New Roman" panose="02020603050405020304" pitchFamily="18" charset="0"/>
                <a:ea typeface="Calibri" panose="020F0502020204030204" pitchFamily="34" charset="0"/>
              </a:rPr>
              <a:t>* Sự ngưng tụ và sự hoá hơi xảy ra ở mọi nhiệt độ </a:t>
            </a:r>
            <a:endParaRPr lang="en-US" sz="2800" dirty="0">
              <a:latin typeface="Times New Roman" panose="02020603050405020304" pitchFamily="18" charset="0"/>
              <a:ea typeface="Calibri" panose="020F0502020204030204" pitchFamily="34" charset="0"/>
            </a:endParaRPr>
          </a:p>
          <a:p>
            <a:pPr algn="just">
              <a:lnSpc>
                <a:spcPct val="115000"/>
              </a:lnSpc>
            </a:pPr>
            <a:r>
              <a:rPr lang="vi-VN" sz="2800" i="1" dirty="0">
                <a:latin typeface="Times New Roman" panose="02020603050405020304" pitchFamily="18" charset="0"/>
                <a:ea typeface="Calibri" panose="020F0502020204030204" pitchFamily="34" charset="0"/>
              </a:rPr>
              <a:t>- Quá trình chất chuyển từ thể </a:t>
            </a:r>
            <a:r>
              <a:rPr lang="vi-VN" sz="2800" i="1" dirty="0" smtClean="0">
                <a:latin typeface="Times New Roman" panose="02020603050405020304" pitchFamily="18" charset="0"/>
                <a:ea typeface="Calibri" panose="020F0502020204030204" pitchFamily="34" charset="0"/>
              </a:rPr>
              <a:t>hơi</a:t>
            </a:r>
            <a:r>
              <a:rPr lang="en-US" sz="2800" i="1" dirty="0" smtClean="0">
                <a:latin typeface="Times New Roman" panose="02020603050405020304" pitchFamily="18" charset="0"/>
                <a:ea typeface="Calibri" panose="020F0502020204030204" pitchFamily="34" charset="0"/>
              </a:rPr>
              <a:t> (</a:t>
            </a:r>
            <a:r>
              <a:rPr lang="en-US" sz="2800" i="1" dirty="0" err="1" smtClean="0">
                <a:latin typeface="Times New Roman" panose="02020603050405020304" pitchFamily="18" charset="0"/>
                <a:ea typeface="Calibri" panose="020F0502020204030204" pitchFamily="34" charset="0"/>
              </a:rPr>
              <a:t>khí</a:t>
            </a:r>
            <a:r>
              <a:rPr lang="en-US" sz="2800" i="1" dirty="0" smtClean="0">
                <a:latin typeface="Times New Roman" panose="02020603050405020304" pitchFamily="18" charset="0"/>
                <a:ea typeface="Calibri" panose="020F0502020204030204" pitchFamily="34" charset="0"/>
              </a:rPr>
              <a:t>)</a:t>
            </a:r>
            <a:r>
              <a:rPr lang="vi-VN" sz="2800" i="1" dirty="0" smtClean="0">
                <a:latin typeface="Times New Roman" panose="02020603050405020304" pitchFamily="18" charset="0"/>
                <a:ea typeface="Calibri" panose="020F0502020204030204" pitchFamily="34" charset="0"/>
              </a:rPr>
              <a:t> </a:t>
            </a:r>
            <a:r>
              <a:rPr lang="vi-VN" sz="2800" i="1" dirty="0">
                <a:latin typeface="Times New Roman" panose="02020603050405020304" pitchFamily="18" charset="0"/>
                <a:ea typeface="Calibri" panose="020F0502020204030204" pitchFamily="34" charset="0"/>
              </a:rPr>
              <a:t>sang thể lỏng gọi là sự ngưng tụ</a:t>
            </a:r>
            <a:endParaRPr lang="en-US" sz="2800" dirty="0">
              <a:latin typeface="Times New Roman" panose="02020603050405020304" pitchFamily="18" charset="0"/>
              <a:ea typeface="Calibri" panose="020F0502020204030204" pitchFamily="34" charset="0"/>
            </a:endParaRPr>
          </a:p>
          <a:p>
            <a:pPr algn="just">
              <a:lnSpc>
                <a:spcPct val="115000"/>
              </a:lnSpc>
            </a:pPr>
            <a:r>
              <a:rPr lang="vi-VN" sz="2800" i="1" dirty="0">
                <a:latin typeface="Times New Roman" panose="02020603050405020304" pitchFamily="18" charset="0"/>
                <a:ea typeface="Calibri" panose="020F0502020204030204" pitchFamily="34" charset="0"/>
              </a:rPr>
              <a:t>- Quá trình chất chuyển từ thể lỏng sang thể hơi gọi là sự hoá hơi</a:t>
            </a:r>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99728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995" y="350729"/>
            <a:ext cx="4133590" cy="3858016"/>
          </a:xfrm>
          <a:prstGeom prst="rect">
            <a:avLst/>
          </a:prstGeom>
        </p:spPr>
      </p:pic>
      <p:sp>
        <p:nvSpPr>
          <p:cNvPr id="5" name="Rectangle 4"/>
          <p:cNvSpPr/>
          <p:nvPr/>
        </p:nvSpPr>
        <p:spPr>
          <a:xfrm>
            <a:off x="3895595" y="501776"/>
            <a:ext cx="4809493" cy="3093154"/>
          </a:xfrm>
          <a:prstGeom prst="rect">
            <a:avLst/>
          </a:prstGeom>
        </p:spPr>
        <p:txBody>
          <a:bodyPr wrap="square">
            <a:spAutoFit/>
          </a:bodyPr>
          <a:lstStyle/>
          <a:p>
            <a:pPr algn="just">
              <a:lnSpc>
                <a:spcPct val="150000"/>
              </a:lnSpc>
            </a:pPr>
            <a:r>
              <a:rPr lang="vi-VN" sz="2600" i="1" dirty="0">
                <a:latin typeface="Times New Roman" panose="02020603050405020304" pitchFamily="18" charset="0"/>
                <a:ea typeface="Calibri" panose="020F0502020204030204" pitchFamily="34" charset="0"/>
              </a:rPr>
              <a:t>* Sự hóa hơi xảy ra trên bề mặt chất lỏng gọi là sự bay hơi, xảy ra trong lòng chất lỏng gọi là sự sôi</a:t>
            </a:r>
            <a:endParaRPr lang="en-US" sz="2600" dirty="0">
              <a:latin typeface="Times New Roman" panose="02020603050405020304" pitchFamily="18" charset="0"/>
              <a:ea typeface="Calibri" panose="020F0502020204030204" pitchFamily="34" charset="0"/>
            </a:endParaRPr>
          </a:p>
          <a:p>
            <a:pPr algn="just">
              <a:lnSpc>
                <a:spcPct val="150000"/>
              </a:lnSpc>
            </a:pPr>
            <a:r>
              <a:rPr lang="vi-VN" sz="2600" i="1" dirty="0">
                <a:latin typeface="Times New Roman" panose="02020603050405020304" pitchFamily="18" charset="0"/>
                <a:ea typeface="Calibri" panose="020F0502020204030204" pitchFamily="34" charset="0"/>
              </a:rPr>
              <a:t>* Sự sôi xảy ra ở nhiệt độ xác định gọi là nhiệt độ sôi</a:t>
            </a:r>
            <a:endParaRPr lang="en-US" sz="26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05876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grpSp>
        <p:nvGrpSpPr>
          <p:cNvPr id="12" name="Group 11">
            <a:extLst>
              <a:ext uri="{FF2B5EF4-FFF2-40B4-BE49-F238E27FC236}">
                <a16:creationId xmlns:a16="http://schemas.microsoft.com/office/drawing/2014/main" id="{B81DAC51-0300-403D-B8C7-98C67EB054AF}"/>
              </a:ext>
            </a:extLst>
          </p:cNvPr>
          <p:cNvGrpSpPr/>
          <p:nvPr/>
        </p:nvGrpSpPr>
        <p:grpSpPr>
          <a:xfrm>
            <a:off x="-281585" y="1332575"/>
            <a:ext cx="4808252" cy="3235177"/>
            <a:chOff x="164842" y="0"/>
            <a:chExt cx="7019566" cy="5547686"/>
          </a:xfrm>
        </p:grpSpPr>
        <p:sp>
          <p:nvSpPr>
            <p:cNvPr id="13" name="Oval 12">
              <a:extLst>
                <a:ext uri="{FF2B5EF4-FFF2-40B4-BE49-F238E27FC236}">
                  <a16:creationId xmlns:a16="http://schemas.microsoft.com/office/drawing/2014/main" id="{3FF2C676-9E70-4C46-B62B-F83CE0810CA9}"/>
                </a:ext>
              </a:extLst>
            </p:cNvPr>
            <p:cNvSpPr/>
            <p:nvPr/>
          </p:nvSpPr>
          <p:spPr>
            <a:xfrm>
              <a:off x="164842" y="0"/>
              <a:ext cx="4813584"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D0F00922-D125-4609-B7E3-75BFAAC0ED91}"/>
                </a:ext>
              </a:extLst>
            </p:cNvPr>
            <p:cNvSpPr/>
            <p:nvPr/>
          </p:nvSpPr>
          <p:spPr>
            <a:xfrm>
              <a:off x="2425198" y="59636"/>
              <a:ext cx="4759210"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C73CC201-10DA-44F5-9BF7-7FB447E71D5F}"/>
              </a:ext>
            </a:extLst>
          </p:cNvPr>
          <p:cNvGrpSpPr/>
          <p:nvPr/>
        </p:nvGrpSpPr>
        <p:grpSpPr>
          <a:xfrm>
            <a:off x="4656264" y="1371617"/>
            <a:ext cx="4515507" cy="3122316"/>
            <a:chOff x="-13567" y="-345405"/>
            <a:chExt cx="7190450" cy="5354149"/>
          </a:xfrm>
        </p:grpSpPr>
        <p:sp>
          <p:nvSpPr>
            <p:cNvPr id="22" name="Oval 21">
              <a:extLst>
                <a:ext uri="{FF2B5EF4-FFF2-40B4-BE49-F238E27FC236}">
                  <a16:creationId xmlns:a16="http://schemas.microsoft.com/office/drawing/2014/main" id="{0ACD9451-0B8D-49F1-B951-11540BF67980}"/>
                </a:ext>
              </a:extLst>
            </p:cNvPr>
            <p:cNvSpPr/>
            <p:nvPr/>
          </p:nvSpPr>
          <p:spPr>
            <a:xfrm>
              <a:off x="-13567" y="-345405"/>
              <a:ext cx="4554899" cy="526196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AB63CC7E-402A-4A85-AA9D-500BA3160358}"/>
                </a:ext>
              </a:extLst>
            </p:cNvPr>
            <p:cNvSpPr/>
            <p:nvPr/>
          </p:nvSpPr>
          <p:spPr>
            <a:xfrm>
              <a:off x="2239762" y="-253216"/>
              <a:ext cx="4937121" cy="526196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a:latin typeface="Times New Roman" panose="02020603050405020304" pitchFamily="18" charset="0"/>
                <a:cs typeface="Times New Roman" panose="02020603050405020304" pitchFamily="18" charset="0"/>
              </a:endParaRPr>
            </a:p>
          </p:txBody>
        </p:sp>
      </p:grpSp>
      <p:sp>
        <p:nvSpPr>
          <p:cNvPr id="26" name="Text Box 2">
            <a:extLst>
              <a:ext uri="{FF2B5EF4-FFF2-40B4-BE49-F238E27FC236}">
                <a16:creationId xmlns:a16="http://schemas.microsoft.com/office/drawing/2014/main" id="{B7000782-DA73-4A52-A14F-6ABC0E7CE4A2}"/>
              </a:ext>
            </a:extLst>
          </p:cNvPr>
          <p:cNvSpPr txBox="1">
            <a:spLocks noChangeArrowheads="1"/>
          </p:cNvSpPr>
          <p:nvPr/>
        </p:nvSpPr>
        <p:spPr bwMode="auto">
          <a:xfrm>
            <a:off x="473664" y="1536621"/>
            <a:ext cx="1326898" cy="406330"/>
          </a:xfrm>
          <a:prstGeom prst="rect">
            <a:avLst/>
          </a:prstGeom>
          <a:noFill/>
          <a:ln w="9525">
            <a:noFill/>
            <a:miter lim="800000"/>
            <a:headEnd/>
            <a:tailEnd/>
          </a:ln>
        </p:spPr>
        <p:txBody>
          <a:bodyPr rot="0" vert="horz" wrap="square" lIns="91440" tIns="45720" rIns="91440" bIns="45720" anchor="t" anchorCtr="0">
            <a:spAutoFit/>
          </a:bodyPr>
          <a:lstStyle/>
          <a:p>
            <a:pPr>
              <a:lnSpc>
                <a:spcPct val="110000"/>
              </a:lnSpc>
              <a:spcBef>
                <a:spcPts val="600"/>
              </a:spcBef>
              <a:spcAft>
                <a:spcPts val="1000"/>
              </a:spcAft>
            </a:pPr>
            <a:r>
              <a:rPr lang="en-US" sz="20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bay </a:t>
            </a:r>
            <a:r>
              <a:rPr lang="en-US" sz="20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hơi</a:t>
            </a:r>
            <a:endPar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endParaRPr>
          </a:p>
        </p:txBody>
      </p:sp>
      <p:sp>
        <p:nvSpPr>
          <p:cNvPr id="27" name="Text Box 2">
            <a:extLst>
              <a:ext uri="{FF2B5EF4-FFF2-40B4-BE49-F238E27FC236}">
                <a16:creationId xmlns:a16="http://schemas.microsoft.com/office/drawing/2014/main" id="{BDBE84D8-A2DF-4208-BE92-6871BA445486}"/>
              </a:ext>
            </a:extLst>
          </p:cNvPr>
          <p:cNvSpPr txBox="1">
            <a:spLocks noChangeArrowheads="1"/>
          </p:cNvSpPr>
          <p:nvPr/>
        </p:nvSpPr>
        <p:spPr bwMode="auto">
          <a:xfrm>
            <a:off x="2408433" y="1477062"/>
            <a:ext cx="1676499" cy="46474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0000"/>
              </a:lnSpc>
              <a:spcBef>
                <a:spcPts val="600"/>
              </a:spcBef>
              <a:spcAft>
                <a:spcPts val="1000"/>
              </a:spcAft>
            </a:pPr>
            <a:r>
              <a:rPr lang="en-US" sz="22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Sự</a:t>
            </a:r>
            <a:r>
              <a:rPr lang="en-US" sz="2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en-US" sz="2200" dirty="0" err="1">
                <a:latin typeface="Times New Roman" panose="02020603050405020304" pitchFamily="18" charset="0"/>
                <a:ea typeface="Constantia" panose="02030602050306030303" pitchFamily="18" charset="0"/>
                <a:cs typeface="Times New Roman" panose="02020603050405020304" pitchFamily="18" charset="0"/>
              </a:rPr>
              <a:t>ngưng</a:t>
            </a:r>
            <a:r>
              <a:rPr lang="en-US" sz="2200" dirty="0">
                <a:latin typeface="Times New Roman" panose="02020603050405020304" pitchFamily="18" charset="0"/>
                <a:ea typeface="Constantia" panose="02030602050306030303" pitchFamily="18" charset="0"/>
                <a:cs typeface="Times New Roman" panose="02020603050405020304" pitchFamily="18" charset="0"/>
              </a:rPr>
              <a:t> </a:t>
            </a:r>
            <a:r>
              <a:rPr lang="en-US" sz="2200" dirty="0" err="1">
                <a:latin typeface="Times New Roman" panose="02020603050405020304" pitchFamily="18" charset="0"/>
                <a:ea typeface="Constantia" panose="02030602050306030303" pitchFamily="18" charset="0"/>
                <a:cs typeface="Times New Roman" panose="02020603050405020304" pitchFamily="18" charset="0"/>
              </a:rPr>
              <a:t>tụ</a:t>
            </a:r>
            <a:endParaRPr lang="en-US" sz="2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0C1B56E-38FB-40E1-AB24-B4F8E3D94BA0}"/>
              </a:ext>
            </a:extLst>
          </p:cNvPr>
          <p:cNvSpPr/>
          <p:nvPr/>
        </p:nvSpPr>
        <p:spPr>
          <a:xfrm>
            <a:off x="173245" y="705142"/>
            <a:ext cx="6753335" cy="515526"/>
          </a:xfrm>
          <a:prstGeom prst="rect">
            <a:avLst/>
          </a:prstGeom>
        </p:spPr>
        <p:txBody>
          <a:bodyPr wrap="square">
            <a:spAutoFit/>
          </a:bodyPr>
          <a:lstStyle/>
          <a:p>
            <a:pPr lvl="0" algn="just">
              <a:lnSpc>
                <a:spcPct val="125000"/>
              </a:lnSpc>
              <a:buSzPts val="1500"/>
            </a:pPr>
            <a:r>
              <a:rPr lang="en-US" sz="2200" b="1" dirty="0" err="1">
                <a:latin typeface="Times New Roman" panose="02020603050405020304" pitchFamily="18" charset="0"/>
                <a:cs typeface="Times New Roman" panose="02020603050405020304" pitchFamily="18" charset="0"/>
                <a:sym typeface="Nunito"/>
              </a:rPr>
              <a:t>Đọc</a:t>
            </a:r>
            <a:r>
              <a:rPr lang="en-US" sz="2200" b="1" dirty="0">
                <a:latin typeface="Times New Roman" panose="02020603050405020304" pitchFamily="18" charset="0"/>
                <a:cs typeface="Times New Roman" panose="02020603050405020304" pitchFamily="18" charset="0"/>
                <a:sym typeface="Nunito"/>
              </a:rPr>
              <a:t> </a:t>
            </a:r>
            <a:r>
              <a:rPr lang="en-US" sz="2200" b="1" dirty="0" err="1">
                <a:latin typeface="Times New Roman" panose="02020603050405020304" pitchFamily="18" charset="0"/>
                <a:cs typeface="Times New Roman" panose="02020603050405020304" pitchFamily="18" charset="0"/>
                <a:sym typeface="Nunito"/>
              </a:rPr>
              <a:t>sách</a:t>
            </a:r>
            <a:r>
              <a:rPr lang="en-US" sz="2200" b="1" dirty="0">
                <a:latin typeface="Times New Roman" panose="02020603050405020304" pitchFamily="18" charset="0"/>
                <a:cs typeface="Times New Roman" panose="02020603050405020304" pitchFamily="18" charset="0"/>
                <a:sym typeface="Nunito"/>
              </a:rPr>
              <a:t> </a:t>
            </a:r>
            <a:r>
              <a:rPr lang="en-US" sz="2200" b="1" dirty="0" err="1">
                <a:latin typeface="Times New Roman" panose="02020603050405020304" pitchFamily="18" charset="0"/>
                <a:cs typeface="Times New Roman" panose="02020603050405020304" pitchFamily="18" charset="0"/>
                <a:sym typeface="Nunito"/>
              </a:rPr>
              <a:t>mục</a:t>
            </a:r>
            <a:r>
              <a:rPr lang="en-US" sz="2200" b="1" dirty="0">
                <a:latin typeface="Times New Roman" panose="02020603050405020304" pitchFamily="18" charset="0"/>
                <a:cs typeface="Times New Roman" panose="02020603050405020304" pitchFamily="18" charset="0"/>
                <a:sym typeface="Nunito"/>
              </a:rPr>
              <a:t> 2 </a:t>
            </a:r>
            <a:r>
              <a:rPr lang="en-US" sz="2200" b="1" dirty="0" err="1">
                <a:latin typeface="Times New Roman" panose="02020603050405020304" pitchFamily="18" charset="0"/>
                <a:cs typeface="Times New Roman" panose="02020603050405020304" pitchFamily="18" charset="0"/>
                <a:sym typeface="Nunito"/>
              </a:rPr>
              <a:t>trang</a:t>
            </a:r>
            <a:r>
              <a:rPr lang="en-US" sz="2200" b="1" dirty="0">
                <a:latin typeface="Times New Roman" panose="02020603050405020304" pitchFamily="18" charset="0"/>
                <a:cs typeface="Times New Roman" panose="02020603050405020304" pitchFamily="18" charset="0"/>
                <a:sym typeface="Nunito"/>
              </a:rPr>
              <a:t> </a:t>
            </a:r>
            <a:r>
              <a:rPr lang="en-US" sz="2200" b="1" dirty="0" smtClean="0">
                <a:latin typeface="Times New Roman" panose="02020603050405020304" pitchFamily="18" charset="0"/>
                <a:cs typeface="Times New Roman" panose="02020603050405020304" pitchFamily="18" charset="0"/>
                <a:sym typeface="Nunito"/>
              </a:rPr>
              <a:t>33, 34 </a:t>
            </a:r>
            <a:r>
              <a:rPr lang="en-US" sz="2200" b="1" dirty="0" err="1">
                <a:latin typeface="Times New Roman" panose="02020603050405020304" pitchFamily="18" charset="0"/>
                <a:cs typeface="Times New Roman" panose="02020603050405020304" pitchFamily="18" charset="0"/>
                <a:sym typeface="Nunito"/>
              </a:rPr>
              <a:t>và</a:t>
            </a:r>
            <a:r>
              <a:rPr lang="en-US" sz="2200" b="1" dirty="0">
                <a:latin typeface="Times New Roman" panose="02020603050405020304" pitchFamily="18" charset="0"/>
                <a:cs typeface="Times New Roman" panose="02020603050405020304" pitchFamily="18" charset="0"/>
                <a:sym typeface="Nunito"/>
              </a:rPr>
              <a:t> </a:t>
            </a:r>
            <a:r>
              <a:rPr lang="en-US" sz="2200" b="1" dirty="0" err="1">
                <a:latin typeface="Times New Roman" panose="02020603050405020304" pitchFamily="18" charset="0"/>
                <a:cs typeface="Times New Roman" panose="02020603050405020304" pitchFamily="18" charset="0"/>
                <a:sym typeface="Nunito"/>
              </a:rPr>
              <a:t>hoàn</a:t>
            </a:r>
            <a:r>
              <a:rPr lang="en-US" sz="2200" b="1" dirty="0">
                <a:latin typeface="Times New Roman" panose="02020603050405020304" pitchFamily="18" charset="0"/>
                <a:cs typeface="Times New Roman" panose="02020603050405020304" pitchFamily="18" charset="0"/>
                <a:sym typeface="Nunito"/>
              </a:rPr>
              <a:t> </a:t>
            </a:r>
            <a:r>
              <a:rPr lang="en-US" sz="2200" b="1" dirty="0" err="1">
                <a:latin typeface="Times New Roman" panose="02020603050405020304" pitchFamily="18" charset="0"/>
                <a:cs typeface="Times New Roman" panose="02020603050405020304" pitchFamily="18" charset="0"/>
                <a:sym typeface="Nunito"/>
              </a:rPr>
              <a:t>thành</a:t>
            </a:r>
            <a:r>
              <a:rPr lang="en-US" sz="2200" b="1" dirty="0">
                <a:latin typeface="Times New Roman" panose="02020603050405020304" pitchFamily="18" charset="0"/>
                <a:cs typeface="Times New Roman" panose="02020603050405020304" pitchFamily="18" charset="0"/>
                <a:sym typeface="Nunito"/>
              </a:rPr>
              <a:t> </a:t>
            </a:r>
            <a:r>
              <a:rPr lang="en-US" sz="2200" b="1" dirty="0" err="1">
                <a:latin typeface="Times New Roman" panose="02020603050405020304" pitchFamily="18" charset="0"/>
                <a:cs typeface="Times New Roman" panose="02020603050405020304" pitchFamily="18" charset="0"/>
                <a:sym typeface="Nunito"/>
              </a:rPr>
              <a:t>sơ</a:t>
            </a:r>
            <a:r>
              <a:rPr lang="en-US" sz="2200" b="1" dirty="0">
                <a:latin typeface="Times New Roman" panose="02020603050405020304" pitchFamily="18" charset="0"/>
                <a:cs typeface="Times New Roman" panose="02020603050405020304" pitchFamily="18" charset="0"/>
                <a:sym typeface="Nunito"/>
              </a:rPr>
              <a:t> </a:t>
            </a:r>
            <a:r>
              <a:rPr lang="en-US" sz="2200" b="1" dirty="0" err="1">
                <a:latin typeface="Times New Roman" panose="02020603050405020304" pitchFamily="18" charset="0"/>
                <a:cs typeface="Times New Roman" panose="02020603050405020304" pitchFamily="18" charset="0"/>
                <a:sym typeface="Nunito"/>
              </a:rPr>
              <a:t>đồ</a:t>
            </a:r>
            <a:r>
              <a:rPr lang="en-US" sz="2200" b="1" dirty="0">
                <a:latin typeface="Times New Roman" panose="02020603050405020304" pitchFamily="18" charset="0"/>
                <a:cs typeface="Times New Roman" panose="02020603050405020304" pitchFamily="18" charset="0"/>
                <a:sym typeface="Nunito"/>
              </a:rPr>
              <a:t> </a:t>
            </a:r>
            <a:r>
              <a:rPr lang="en-US" sz="2200" b="1" dirty="0" err="1">
                <a:latin typeface="Times New Roman" panose="02020603050405020304" pitchFamily="18" charset="0"/>
                <a:cs typeface="Times New Roman" panose="02020603050405020304" pitchFamily="18" charset="0"/>
                <a:sym typeface="Nunito"/>
              </a:rPr>
              <a:t>sau</a:t>
            </a:r>
            <a:r>
              <a:rPr lang="en-US" sz="2200" b="1" dirty="0">
                <a:latin typeface="Times New Roman" panose="02020603050405020304" pitchFamily="18" charset="0"/>
                <a:cs typeface="Times New Roman" panose="02020603050405020304" pitchFamily="18" charset="0"/>
                <a:sym typeface="Nunito"/>
              </a:rPr>
              <a:t>.</a:t>
            </a:r>
          </a:p>
        </p:txBody>
      </p:sp>
      <p:sp>
        <p:nvSpPr>
          <p:cNvPr id="28" name="Text Box 2">
            <a:extLst>
              <a:ext uri="{FF2B5EF4-FFF2-40B4-BE49-F238E27FC236}">
                <a16:creationId xmlns:a16="http://schemas.microsoft.com/office/drawing/2014/main" id="{4BF60B41-7D70-4D61-9782-83CA89E875CE}"/>
              </a:ext>
            </a:extLst>
          </p:cNvPr>
          <p:cNvSpPr txBox="1">
            <a:spLocks noChangeArrowheads="1"/>
          </p:cNvSpPr>
          <p:nvPr/>
        </p:nvSpPr>
        <p:spPr bwMode="auto">
          <a:xfrm>
            <a:off x="5226655" y="1567829"/>
            <a:ext cx="1785652" cy="464743"/>
          </a:xfrm>
          <a:prstGeom prst="rect">
            <a:avLst/>
          </a:prstGeom>
          <a:noFill/>
          <a:ln w="9525">
            <a:noFill/>
            <a:miter lim="800000"/>
            <a:headEnd/>
            <a:tailEnd/>
          </a:ln>
        </p:spPr>
        <p:txBody>
          <a:bodyPr rot="0" vert="horz" wrap="square" lIns="91440" tIns="45720" rIns="91440" bIns="45720" anchor="t" anchorCtr="0">
            <a:spAutoFit/>
          </a:bodyPr>
          <a:lstStyle/>
          <a:p>
            <a:pPr>
              <a:lnSpc>
                <a:spcPct val="110000"/>
              </a:lnSpc>
              <a:spcBef>
                <a:spcPts val="600"/>
              </a:spcBef>
              <a:spcAft>
                <a:spcPts val="1000"/>
              </a:spcAft>
            </a:pPr>
            <a:r>
              <a:rPr lang="en-US" sz="22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Sự</a:t>
            </a:r>
            <a:r>
              <a:rPr lang="en-US" sz="2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bay </a:t>
            </a:r>
            <a:r>
              <a:rPr lang="en-US" sz="22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hơi</a:t>
            </a:r>
            <a:endParaRPr lang="en-US" sz="2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endParaRPr>
          </a:p>
        </p:txBody>
      </p:sp>
      <p:sp>
        <p:nvSpPr>
          <p:cNvPr id="29" name="Text Box 2">
            <a:extLst>
              <a:ext uri="{FF2B5EF4-FFF2-40B4-BE49-F238E27FC236}">
                <a16:creationId xmlns:a16="http://schemas.microsoft.com/office/drawing/2014/main" id="{6D9E0E1E-F7EE-4ECE-9B16-9F777ECC106D}"/>
              </a:ext>
            </a:extLst>
          </p:cNvPr>
          <p:cNvSpPr txBox="1">
            <a:spLocks noChangeArrowheads="1"/>
          </p:cNvSpPr>
          <p:nvPr/>
        </p:nvSpPr>
        <p:spPr bwMode="auto">
          <a:xfrm>
            <a:off x="7276031" y="1485741"/>
            <a:ext cx="1016346" cy="46474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0000"/>
              </a:lnSpc>
              <a:spcBef>
                <a:spcPts val="600"/>
              </a:spcBef>
              <a:spcAft>
                <a:spcPts val="1000"/>
              </a:spcAft>
            </a:pPr>
            <a:r>
              <a:rPr lang="en-US" sz="22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Sự</a:t>
            </a:r>
            <a:r>
              <a:rPr lang="en-US" sz="2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en-US" sz="2200" dirty="0" err="1">
                <a:latin typeface="Times New Roman" panose="02020603050405020304" pitchFamily="18" charset="0"/>
                <a:ea typeface="Constantia" panose="02030602050306030303" pitchFamily="18" charset="0"/>
                <a:cs typeface="Times New Roman" panose="02020603050405020304" pitchFamily="18" charset="0"/>
              </a:rPr>
              <a:t>sôi</a:t>
            </a:r>
            <a:endParaRPr lang="en-US" sz="2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endParaRPr>
          </a:p>
        </p:txBody>
      </p:sp>
      <p:sp>
        <p:nvSpPr>
          <p:cNvPr id="30" name="Text Box 2">
            <a:extLst>
              <a:ext uri="{FF2B5EF4-FFF2-40B4-BE49-F238E27FC236}">
                <a16:creationId xmlns:a16="http://schemas.microsoft.com/office/drawing/2014/main" id="{CE8E5DF7-5E86-4744-A782-ED495CE3FBFE}"/>
              </a:ext>
            </a:extLst>
          </p:cNvPr>
          <p:cNvSpPr txBox="1">
            <a:spLocks noChangeArrowheads="1"/>
          </p:cNvSpPr>
          <p:nvPr/>
        </p:nvSpPr>
        <p:spPr bwMode="auto">
          <a:xfrm>
            <a:off x="137149" y="2031205"/>
            <a:ext cx="1244188" cy="110107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pPr>
            <a:r>
              <a:rPr lang="en-US" sz="1900" dirty="0" smtClean="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900" dirty="0" err="1" smtClean="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1900" dirty="0" smtClean="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900" dirty="0" err="1">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lỏng</a:t>
            </a:r>
            <a:r>
              <a:rPr lang="en-US" sz="1900" dirty="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900" dirty="0" smtClean="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900" dirty="0" err="1">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1900" dirty="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900" dirty="0" err="1">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1900" dirty="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900" dirty="0" err="1">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hơi</a:t>
            </a:r>
            <a:r>
              <a:rPr lang="en-US" sz="1900" dirty="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p>
        </p:txBody>
      </p:sp>
      <p:sp>
        <p:nvSpPr>
          <p:cNvPr id="31" name="Text Box 2">
            <a:extLst>
              <a:ext uri="{FF2B5EF4-FFF2-40B4-BE49-F238E27FC236}">
                <a16:creationId xmlns:a16="http://schemas.microsoft.com/office/drawing/2014/main" id="{A4510146-B4FF-4B68-91C0-6F581EF1220F}"/>
              </a:ext>
            </a:extLst>
          </p:cNvPr>
          <p:cNvSpPr txBox="1">
            <a:spLocks noChangeArrowheads="1"/>
          </p:cNvSpPr>
          <p:nvPr/>
        </p:nvSpPr>
        <p:spPr bwMode="auto">
          <a:xfrm>
            <a:off x="1562883" y="2222723"/>
            <a:ext cx="1244188" cy="1074140"/>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900" dirty="0" smtClean="0">
                <a:solidFill>
                  <a:schemeClr val="accent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900" dirty="0" err="1" smtClean="0">
                <a:solidFill>
                  <a:schemeClr val="accent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Xảy</a:t>
            </a:r>
            <a:r>
              <a:rPr lang="en-US" sz="1900" dirty="0" smtClean="0">
                <a:solidFill>
                  <a:schemeClr val="accent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900" dirty="0">
                <a:solidFill>
                  <a:schemeClr val="accent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ra ở </a:t>
            </a:r>
            <a:r>
              <a:rPr lang="en-US" sz="1900" dirty="0" err="1">
                <a:solidFill>
                  <a:schemeClr val="accent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mọi</a:t>
            </a:r>
            <a:r>
              <a:rPr lang="en-US" sz="1900" dirty="0">
                <a:solidFill>
                  <a:schemeClr val="accent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900" dirty="0" err="1">
                <a:solidFill>
                  <a:schemeClr val="accent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nhiệt</a:t>
            </a:r>
            <a:r>
              <a:rPr lang="en-US" sz="1900" dirty="0">
                <a:solidFill>
                  <a:schemeClr val="accent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900" dirty="0" err="1">
                <a:solidFill>
                  <a:schemeClr val="accent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độ</a:t>
            </a:r>
            <a:endParaRPr lang="en-US" sz="1900" dirty="0">
              <a:solidFill>
                <a:schemeClr val="accent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8F56005F-8E32-426F-A9DE-62750DF94174}"/>
              </a:ext>
            </a:extLst>
          </p:cNvPr>
          <p:cNvSpPr txBox="1">
            <a:spLocks noChangeArrowheads="1"/>
          </p:cNvSpPr>
          <p:nvPr/>
        </p:nvSpPr>
        <p:spPr bwMode="auto">
          <a:xfrm>
            <a:off x="2970849" y="1925022"/>
            <a:ext cx="1105535" cy="1047979"/>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800" dirty="0" err="1" smtClean="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1800" dirty="0" smtClean="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1800" dirty="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hơi</a:t>
            </a:r>
            <a:r>
              <a:rPr lang="en-US" sz="1800" dirty="0" smtClean="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1800" dirty="0" smtClean="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smtClean="0">
                <a:solidFill>
                  <a:schemeClr val="accent1">
                    <a:lumMod val="75000"/>
                  </a:schemeClr>
                </a:solidFill>
                <a:latin typeface="Times New Roman" panose="02020603050405020304" pitchFamily="18" charset="0"/>
                <a:ea typeface="Arial" panose="020B0604020202020204" pitchFamily="34" charset="0"/>
                <a:cs typeface="Times New Roman" panose="02020603050405020304" pitchFamily="18" charset="0"/>
              </a:rPr>
              <a:t>→</a:t>
            </a:r>
            <a:r>
              <a:rPr lang="en-US" sz="1800" dirty="0" smtClean="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1800" dirty="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smtClean="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lỏng</a:t>
            </a:r>
            <a:endParaRPr lang="en-US" sz="1800" dirty="0">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3A0A0BF5-AB3D-4217-967D-3A71D12FD27A}"/>
              </a:ext>
            </a:extLst>
          </p:cNvPr>
          <p:cNvSpPr txBox="1">
            <a:spLocks noChangeArrowheads="1"/>
          </p:cNvSpPr>
          <p:nvPr/>
        </p:nvSpPr>
        <p:spPr bwMode="auto">
          <a:xfrm>
            <a:off x="4790391" y="1917255"/>
            <a:ext cx="1343092" cy="1685077"/>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sz="18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Xảy</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ra </a:t>
            </a:r>
            <a:r>
              <a:rPr lang="en-US" sz="1800" dirty="0" err="1">
                <a:latin typeface="Times New Roman" panose="02020603050405020304" pitchFamily="18" charset="0"/>
                <a:cs typeface="Times New Roman" panose="02020603050405020304" pitchFamily="18" charset="0"/>
              </a:rPr>
              <a:t>trên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mặt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lỏng</a:t>
            </a:r>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Xảy</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ra ở </a:t>
            </a:r>
            <a:r>
              <a:rPr lang="en-US" sz="1800" dirty="0" err="1">
                <a:latin typeface="Times New Roman" panose="02020603050405020304" pitchFamily="18" charset="0"/>
                <a:cs typeface="Times New Roman" panose="02020603050405020304" pitchFamily="18" charset="0"/>
              </a:rPr>
              <a:t>mọi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nhiệt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a:t>
            </a:r>
            <a:endParaRPr lang="en-US" sz="1800" dirty="0">
              <a:latin typeface="Times New Roman" panose="02020603050405020304" pitchFamily="18" charset="0"/>
              <a:cs typeface="Times New Roman" panose="02020603050405020304" pitchFamily="18" charset="0"/>
            </a:endParaRPr>
          </a:p>
        </p:txBody>
      </p:sp>
      <p:sp>
        <p:nvSpPr>
          <p:cNvPr id="34" name="Text Box 2">
            <a:extLst>
              <a:ext uri="{FF2B5EF4-FFF2-40B4-BE49-F238E27FC236}">
                <a16:creationId xmlns:a16="http://schemas.microsoft.com/office/drawing/2014/main" id="{3D0AC6DE-C18B-45B6-92D9-3615125EA29B}"/>
              </a:ext>
            </a:extLst>
          </p:cNvPr>
          <p:cNvSpPr txBox="1">
            <a:spLocks noChangeArrowheads="1"/>
          </p:cNvSpPr>
          <p:nvPr/>
        </p:nvSpPr>
        <p:spPr bwMode="auto">
          <a:xfrm>
            <a:off x="6133483" y="2180186"/>
            <a:ext cx="1427270" cy="729430"/>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sz="1800" dirty="0" err="1" smtClean="0">
                <a:solidFill>
                  <a:schemeClr val="accent2">
                    <a:lumMod val="50000"/>
                  </a:schemeClr>
                </a:solidFill>
                <a:latin typeface="Times New Roman" panose="02020603050405020304" pitchFamily="18" charset="0"/>
                <a:cs typeface="Times New Roman" panose="02020603050405020304" pitchFamily="18" charset="0"/>
              </a:rPr>
              <a:t>thể</a:t>
            </a:r>
            <a:r>
              <a:rPr lang="en-US" sz="18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lỏng</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a:r>
            <a:r>
              <a:rPr lang="en-US" sz="18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thể</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khí</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hơi</a:t>
            </a:r>
            <a:r>
              <a:rPr lang="en-US" sz="18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1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5" name="Text Box 2">
            <a:extLst>
              <a:ext uri="{FF2B5EF4-FFF2-40B4-BE49-F238E27FC236}">
                <a16:creationId xmlns:a16="http://schemas.microsoft.com/office/drawing/2014/main" id="{70484A39-3159-4DEA-B239-A43EFAB20D60}"/>
              </a:ext>
            </a:extLst>
          </p:cNvPr>
          <p:cNvSpPr txBox="1">
            <a:spLocks noChangeArrowheads="1"/>
          </p:cNvSpPr>
          <p:nvPr/>
        </p:nvSpPr>
        <p:spPr bwMode="auto">
          <a:xfrm>
            <a:off x="7473104" y="1798568"/>
            <a:ext cx="1455989" cy="2322174"/>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pPr algn="l"/>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Xảy</a:t>
            </a:r>
            <a:r>
              <a:rPr lang="en-US" sz="1800" dirty="0">
                <a:latin typeface="Times New Roman" panose="02020603050405020304" pitchFamily="18" charset="0"/>
                <a:cs typeface="Times New Roman" panose="02020603050405020304" pitchFamily="18" charset="0"/>
              </a:rPr>
              <a:t> ra </a:t>
            </a:r>
            <a:r>
              <a:rPr lang="en-US" sz="1800" dirty="0" err="1">
                <a:latin typeface="Times New Roman" panose="02020603050405020304" pitchFamily="18" charset="0"/>
                <a:cs typeface="Times New Roman" panose="02020603050405020304" pitchFamily="18" charset="0"/>
              </a:rPr>
              <a:t>cả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mặt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lòng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lỏng</a:t>
            </a:r>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xảy</a:t>
            </a:r>
            <a:r>
              <a:rPr lang="en-US" sz="1800" dirty="0">
                <a:latin typeface="Times New Roman" panose="02020603050405020304" pitchFamily="18" charset="0"/>
                <a:cs typeface="Times New Roman" panose="02020603050405020304" pitchFamily="18" charset="0"/>
              </a:rPr>
              <a:t> ra ở </a:t>
            </a:r>
            <a:r>
              <a:rPr lang="en-US" sz="1800" dirty="0" err="1">
                <a:latin typeface="Times New Roman" panose="02020603050405020304" pitchFamily="18" charset="0"/>
                <a:cs typeface="Times New Roman" panose="02020603050405020304" pitchFamily="18" charset="0"/>
              </a:rPr>
              <a:t>nhiệt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sôi</a:t>
            </a:r>
            <a:endParaRPr lang="en-US" sz="1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79529" y="300625"/>
            <a:ext cx="2953053" cy="492443"/>
          </a:xfrm>
          <a:prstGeom prst="rect">
            <a:avLst/>
          </a:prstGeom>
          <a:noFill/>
        </p:spPr>
        <p:txBody>
          <a:bodyPr wrap="none" rtlCol="0">
            <a:spAutoFit/>
          </a:bodyPr>
          <a:lstStyle/>
          <a:p>
            <a:r>
              <a:rPr lang="vi-VN" sz="2600" b="1" dirty="0" smtClean="0">
                <a:solidFill>
                  <a:srgbClr val="FF0000"/>
                </a:solidFill>
                <a:latin typeface="Times New Roman" panose="02020603050405020304" pitchFamily="18" charset="0"/>
                <a:cs typeface="Times New Roman" panose="02020603050405020304" pitchFamily="18" charset="0"/>
              </a:rPr>
              <a:t>SỰ CHUYỂN THỂ</a:t>
            </a:r>
            <a:endParaRPr lang="en-US" sz="2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83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133606" y="546014"/>
                <a:ext cx="7484301" cy="1767663"/>
              </a:xfrm>
              <a:prstGeom prst="rect">
                <a:avLst/>
              </a:prstGeom>
            </p:spPr>
            <p:txBody>
              <a:bodyPr wrap="square">
                <a:spAutoFit/>
              </a:bodyPr>
              <a:lstStyle/>
              <a:p>
                <a:pPr algn="just">
                  <a:lnSpc>
                    <a:spcPct val="115000"/>
                  </a:lnSpc>
                </a:pPr>
                <a:r>
                  <a:rPr lang="vi-VN" sz="2500" i="1" dirty="0">
                    <a:solidFill>
                      <a:srgbClr val="FF0000"/>
                    </a:solidFill>
                    <a:latin typeface="Times New Roman" panose="02020603050405020304" pitchFamily="18" charset="0"/>
                    <a:ea typeface="Calibri" panose="020F0502020204030204" pitchFamily="34" charset="0"/>
                  </a:rPr>
                  <a:t>Sơ đồ chuyển thể của chất: </a:t>
                </a:r>
                <a:endParaRPr lang="vi-VN" sz="2500" i="1" dirty="0" smtClean="0">
                  <a:solidFill>
                    <a:srgbClr val="FF0000"/>
                  </a:solidFill>
                  <a:latin typeface="Times New Roman" panose="02020603050405020304" pitchFamily="18" charset="0"/>
                  <a:ea typeface="Calibri" panose="020F0502020204030204" pitchFamily="34" charset="0"/>
                </a:endParaRPr>
              </a:p>
              <a:p>
                <a:pPr algn="just">
                  <a:lnSpc>
                    <a:spcPct val="115000"/>
                  </a:lnSpc>
                </a:pPr>
                <a:r>
                  <a:rPr lang="vi-VN" sz="2500" i="1" dirty="0" smtClean="0">
                    <a:latin typeface="Times New Roman" panose="02020603050405020304" pitchFamily="18" charset="0"/>
                    <a:ea typeface="Calibri" panose="020F0502020204030204" pitchFamily="34" charset="0"/>
                  </a:rPr>
                  <a:t>Chất </a:t>
                </a:r>
                <a:r>
                  <a:rPr lang="vi-VN" sz="2500" i="1" dirty="0">
                    <a:latin typeface="Times New Roman" panose="02020603050405020304" pitchFamily="18" charset="0"/>
                    <a:ea typeface="Calibri" panose="020F0502020204030204" pitchFamily="34" charset="0"/>
                  </a:rPr>
                  <a:t>rắn </a:t>
                </a:r>
                <a14:m>
                  <m:oMath xmlns:m="http://schemas.openxmlformats.org/officeDocument/2006/math">
                    <m:m>
                      <m:mPr>
                        <m:mcs>
                          <m:mc>
                            <m:mcPr>
                              <m:count m:val="1"/>
                              <m:mcJc m:val="center"/>
                            </m:mcPr>
                          </m:mc>
                        </m:mcs>
                        <m:ctrlPr>
                          <a:rPr lang="en-US" sz="2500" i="1">
                            <a:latin typeface="Cambria Math" panose="02040503050406030204" pitchFamily="18" charset="0"/>
                            <a:ea typeface="Calibri" panose="020F0502020204030204" pitchFamily="34" charset="0"/>
                          </a:rPr>
                        </m:ctrlPr>
                      </m:mPr>
                      <m:mr>
                        <m:e>
                          <m:box>
                            <m:boxPr>
                              <m:ctrlPr>
                                <a:rPr lang="en-US" sz="2500" i="1">
                                  <a:latin typeface="Cambria Math" panose="02040503050406030204" pitchFamily="18" charset="0"/>
                                  <a:ea typeface="Calibri" panose="020F0502020204030204" pitchFamily="34" charset="0"/>
                                </a:rPr>
                              </m:ctrlPr>
                            </m:boxPr>
                            <m:e>
                              <m:groupChr>
                                <m:groupChrPr>
                                  <m:chr m:val="→"/>
                                  <m:vertJc m:val="bot"/>
                                  <m:ctrlPr>
                                    <a:rPr lang="en-US" sz="2500" i="1">
                                      <a:latin typeface="Cambria Math" panose="02040503050406030204" pitchFamily="18" charset="0"/>
                                      <a:ea typeface="Calibri" panose="020F0502020204030204" pitchFamily="34" charset="0"/>
                                    </a:rPr>
                                  </m:ctrlPr>
                                </m:groupChrPr>
                                <m:e>
                                  <m:r>
                                    <a:rPr lang="vi-VN" sz="2500" i="1">
                                      <a:latin typeface="Cambria Math" panose="02040503050406030204" pitchFamily="18" charset="0"/>
                                      <a:ea typeface="Calibri" panose="020F0502020204030204" pitchFamily="34" charset="0"/>
                                    </a:rPr>
                                    <m:t>𝑁</m:t>
                                  </m:r>
                                  <m:r>
                                    <a:rPr lang="vi-VN" sz="2500" i="1">
                                      <a:latin typeface="Cambria Math" panose="02040503050406030204" pitchFamily="18" charset="0"/>
                                      <a:ea typeface="Calibri" panose="020F0502020204030204" pitchFamily="34" charset="0"/>
                                    </a:rPr>
                                    <m:t>ó</m:t>
                                  </m:r>
                                  <m:r>
                                    <a:rPr lang="vi-VN" sz="2500" i="1">
                                      <a:latin typeface="Cambria Math" panose="02040503050406030204" pitchFamily="18" charset="0"/>
                                      <a:ea typeface="Calibri" panose="020F0502020204030204" pitchFamily="34" charset="0"/>
                                    </a:rPr>
                                    <m:t>𝑛𝑔</m:t>
                                  </m:r>
                                  <m:r>
                                    <a:rPr lang="vi-VN" sz="2500" i="1">
                                      <a:latin typeface="Cambria Math" panose="02040503050406030204" pitchFamily="18" charset="0"/>
                                      <a:ea typeface="Calibri" panose="020F0502020204030204" pitchFamily="34" charset="0"/>
                                    </a:rPr>
                                    <m:t> </m:t>
                                  </m:r>
                                  <m:r>
                                    <a:rPr lang="vi-VN" sz="2500" i="1">
                                      <a:latin typeface="Cambria Math" panose="02040503050406030204" pitchFamily="18" charset="0"/>
                                      <a:ea typeface="Calibri" panose="020F0502020204030204" pitchFamily="34" charset="0"/>
                                    </a:rPr>
                                    <m:t>𝑐h</m:t>
                                  </m:r>
                                  <m:r>
                                    <a:rPr lang="vi-VN" sz="2500" i="1">
                                      <a:latin typeface="Cambria Math" panose="02040503050406030204" pitchFamily="18" charset="0"/>
                                      <a:ea typeface="Calibri" panose="020F0502020204030204" pitchFamily="34" charset="0"/>
                                    </a:rPr>
                                    <m:t>ả</m:t>
                                  </m:r>
                                  <m:r>
                                    <a:rPr lang="vi-VN" sz="2500" i="1">
                                      <a:latin typeface="Cambria Math" panose="02040503050406030204" pitchFamily="18" charset="0"/>
                                      <a:ea typeface="Calibri" panose="020F0502020204030204" pitchFamily="34" charset="0"/>
                                    </a:rPr>
                                    <m:t>𝑦</m:t>
                                  </m:r>
                                </m:e>
                              </m:groupChr>
                            </m:e>
                          </m:box>
                        </m:e>
                      </m:mr>
                      <m:mr>
                        <m:e>
                          <m:box>
                            <m:boxPr>
                              <m:ctrlPr>
                                <a:rPr lang="en-US" sz="2500" i="1">
                                  <a:latin typeface="Cambria Math" panose="02040503050406030204" pitchFamily="18" charset="0"/>
                                  <a:ea typeface="Calibri" panose="020F0502020204030204" pitchFamily="34" charset="0"/>
                                </a:rPr>
                              </m:ctrlPr>
                            </m:boxPr>
                            <m:e>
                              <m:groupChr>
                                <m:groupChrPr>
                                  <m:chr m:val="←"/>
                                  <m:pos m:val="top"/>
                                  <m:ctrlPr>
                                    <a:rPr lang="en-US" sz="2500" i="1">
                                      <a:latin typeface="Cambria Math" panose="02040503050406030204" pitchFamily="18" charset="0"/>
                                      <a:ea typeface="Calibri" panose="020F0502020204030204" pitchFamily="34" charset="0"/>
                                    </a:rPr>
                                  </m:ctrlPr>
                                </m:groupChrPr>
                                <m:e>
                                  <m:r>
                                    <a:rPr lang="vi-VN" sz="2500" i="1">
                                      <a:latin typeface="Cambria Math" panose="02040503050406030204" pitchFamily="18" charset="0"/>
                                      <a:ea typeface="Calibri" panose="020F0502020204030204" pitchFamily="34" charset="0"/>
                                    </a:rPr>
                                    <m:t>Đô</m:t>
                                  </m:r>
                                  <m:r>
                                    <a:rPr lang="vi-VN" sz="2500" i="1">
                                      <a:latin typeface="Cambria Math" panose="02040503050406030204" pitchFamily="18" charset="0"/>
                                      <a:ea typeface="Calibri" panose="020F0502020204030204" pitchFamily="34" charset="0"/>
                                    </a:rPr>
                                    <m:t>𝑛𝑔</m:t>
                                  </m:r>
                                  <m:r>
                                    <a:rPr lang="vi-VN" sz="2500" i="1">
                                      <a:latin typeface="Cambria Math" panose="02040503050406030204" pitchFamily="18" charset="0"/>
                                      <a:ea typeface="Calibri" panose="020F0502020204030204" pitchFamily="34" charset="0"/>
                                    </a:rPr>
                                    <m:t> đặ</m:t>
                                  </m:r>
                                  <m:r>
                                    <a:rPr lang="vi-VN" sz="2500" i="1">
                                      <a:latin typeface="Cambria Math" panose="02040503050406030204" pitchFamily="18" charset="0"/>
                                      <a:ea typeface="Calibri" panose="020F0502020204030204" pitchFamily="34" charset="0"/>
                                    </a:rPr>
                                    <m:t>𝑐</m:t>
                                  </m:r>
                                  <m:r>
                                    <a:rPr lang="vi-VN" sz="2500" i="1">
                                      <a:latin typeface="Cambria Math" panose="02040503050406030204" pitchFamily="18" charset="0"/>
                                      <a:ea typeface="Calibri" panose="020F0502020204030204" pitchFamily="34" charset="0"/>
                                    </a:rPr>
                                    <m:t> </m:t>
                                  </m:r>
                                </m:e>
                              </m:groupChr>
                            </m:e>
                          </m:box>
                        </m:e>
                      </m:mr>
                    </m:m>
                  </m:oMath>
                </a14:m>
                <a:r>
                  <a:rPr lang="vi-VN" sz="2500" i="1" dirty="0">
                    <a:latin typeface="Times New Roman" panose="02020603050405020304" pitchFamily="18" charset="0"/>
                    <a:ea typeface="Calibri" panose="020F0502020204030204" pitchFamily="34" charset="0"/>
                  </a:rPr>
                  <a:t>Chất lỏng  </a:t>
                </a:r>
                <a14:m>
                  <m:oMath xmlns:m="http://schemas.openxmlformats.org/officeDocument/2006/math">
                    <m:m>
                      <m:mPr>
                        <m:mcs>
                          <m:mc>
                            <m:mcPr>
                              <m:count m:val="1"/>
                              <m:mcJc m:val="center"/>
                            </m:mcPr>
                          </m:mc>
                        </m:mcs>
                        <m:ctrlPr>
                          <a:rPr lang="en-US" sz="2500" i="1">
                            <a:latin typeface="Cambria Math" panose="02040503050406030204" pitchFamily="18" charset="0"/>
                            <a:ea typeface="Calibri" panose="020F0502020204030204" pitchFamily="34" charset="0"/>
                          </a:rPr>
                        </m:ctrlPr>
                      </m:mPr>
                      <m:mr>
                        <m:e>
                          <m:box>
                            <m:boxPr>
                              <m:ctrlPr>
                                <a:rPr lang="en-US" sz="2500" i="1">
                                  <a:latin typeface="Cambria Math" panose="02040503050406030204" pitchFamily="18" charset="0"/>
                                  <a:ea typeface="Calibri" panose="020F0502020204030204" pitchFamily="34" charset="0"/>
                                </a:rPr>
                              </m:ctrlPr>
                            </m:boxPr>
                            <m:e>
                              <m:groupChr>
                                <m:groupChrPr>
                                  <m:chr m:val="→"/>
                                  <m:vertJc m:val="bot"/>
                                  <m:ctrlPr>
                                    <a:rPr lang="en-US" sz="2500" i="1">
                                      <a:latin typeface="Cambria Math" panose="02040503050406030204" pitchFamily="18" charset="0"/>
                                      <a:ea typeface="Calibri" panose="020F0502020204030204" pitchFamily="34" charset="0"/>
                                    </a:rPr>
                                  </m:ctrlPr>
                                </m:groupChrPr>
                                <m:e>
                                  <m:r>
                                    <a:rPr lang="vi-VN" sz="2500" i="1">
                                      <a:latin typeface="Cambria Math" panose="02040503050406030204" pitchFamily="18" charset="0"/>
                                      <a:ea typeface="Calibri" panose="020F0502020204030204" pitchFamily="34" charset="0"/>
                                    </a:rPr>
                                    <m:t>𝐻</m:t>
                                  </m:r>
                                  <m:r>
                                    <a:rPr lang="vi-VN" sz="2500" i="1">
                                      <a:latin typeface="Cambria Math" panose="02040503050406030204" pitchFamily="18" charset="0"/>
                                      <a:ea typeface="Calibri" panose="020F0502020204030204" pitchFamily="34" charset="0"/>
                                    </a:rPr>
                                    <m:t>ó</m:t>
                                  </m:r>
                                  <m:r>
                                    <a:rPr lang="vi-VN" sz="2500" i="1">
                                      <a:latin typeface="Cambria Math" panose="02040503050406030204" pitchFamily="18" charset="0"/>
                                      <a:ea typeface="Calibri" panose="020F0502020204030204" pitchFamily="34" charset="0"/>
                                    </a:rPr>
                                    <m:t>𝑎</m:t>
                                  </m:r>
                                  <m:r>
                                    <a:rPr lang="vi-VN" sz="2500" i="1">
                                      <a:latin typeface="Cambria Math" panose="02040503050406030204" pitchFamily="18" charset="0"/>
                                      <a:ea typeface="Calibri" panose="020F0502020204030204" pitchFamily="34" charset="0"/>
                                    </a:rPr>
                                    <m:t> </m:t>
                                  </m:r>
                                  <m:r>
                                    <a:rPr lang="vi-VN" sz="2500" i="1">
                                      <a:latin typeface="Cambria Math" panose="02040503050406030204" pitchFamily="18" charset="0"/>
                                      <a:ea typeface="Calibri" panose="020F0502020204030204" pitchFamily="34" charset="0"/>
                                    </a:rPr>
                                    <m:t>h</m:t>
                                  </m:r>
                                  <m:r>
                                    <a:rPr lang="vi-VN" sz="2500" i="1">
                                      <a:latin typeface="Cambria Math" panose="02040503050406030204" pitchFamily="18" charset="0"/>
                                      <a:ea typeface="Calibri" panose="020F0502020204030204" pitchFamily="34" charset="0"/>
                                    </a:rPr>
                                    <m:t>ơ</m:t>
                                  </m:r>
                                  <m:r>
                                    <a:rPr lang="vi-VN" sz="2500" i="1">
                                      <a:latin typeface="Cambria Math" panose="02040503050406030204" pitchFamily="18" charset="0"/>
                                      <a:ea typeface="Calibri" panose="020F0502020204030204" pitchFamily="34" charset="0"/>
                                    </a:rPr>
                                    <m:t>𝑖</m:t>
                                  </m:r>
                                </m:e>
                              </m:groupChr>
                            </m:e>
                          </m:box>
                        </m:e>
                      </m:mr>
                      <m:mr>
                        <m:e>
                          <m:box>
                            <m:boxPr>
                              <m:ctrlPr>
                                <a:rPr lang="en-US" sz="2500" i="1">
                                  <a:latin typeface="Cambria Math" panose="02040503050406030204" pitchFamily="18" charset="0"/>
                                  <a:ea typeface="Calibri" panose="020F0502020204030204" pitchFamily="34" charset="0"/>
                                </a:rPr>
                              </m:ctrlPr>
                            </m:boxPr>
                            <m:e>
                              <m:groupChr>
                                <m:groupChrPr>
                                  <m:chr m:val="←"/>
                                  <m:pos m:val="top"/>
                                  <m:ctrlPr>
                                    <a:rPr lang="en-US" sz="2500" i="1">
                                      <a:latin typeface="Cambria Math" panose="02040503050406030204" pitchFamily="18" charset="0"/>
                                      <a:ea typeface="Calibri" panose="020F0502020204030204" pitchFamily="34" charset="0"/>
                                    </a:rPr>
                                  </m:ctrlPr>
                                </m:groupChrPr>
                                <m:e>
                                  <m:r>
                                    <a:rPr lang="vi-VN" sz="2500" i="1">
                                      <a:latin typeface="Cambria Math" panose="02040503050406030204" pitchFamily="18" charset="0"/>
                                      <a:ea typeface="Calibri" panose="020F0502020204030204" pitchFamily="34" charset="0"/>
                                    </a:rPr>
                                    <m:t>𝑁𝑔</m:t>
                                  </m:r>
                                  <m:r>
                                    <a:rPr lang="vi-VN" sz="2500" i="1">
                                      <a:latin typeface="Cambria Math" panose="02040503050406030204" pitchFamily="18" charset="0"/>
                                      <a:ea typeface="Calibri" panose="020F0502020204030204" pitchFamily="34" charset="0"/>
                                    </a:rPr>
                                    <m:t>ư</m:t>
                                  </m:r>
                                  <m:r>
                                    <a:rPr lang="vi-VN" sz="2500" i="1">
                                      <a:latin typeface="Cambria Math" panose="02040503050406030204" pitchFamily="18" charset="0"/>
                                      <a:ea typeface="Calibri" panose="020F0502020204030204" pitchFamily="34" charset="0"/>
                                    </a:rPr>
                                    <m:t>𝑛𝑔</m:t>
                                  </m:r>
                                  <m:r>
                                    <a:rPr lang="vi-VN" sz="2500" i="1">
                                      <a:latin typeface="Cambria Math" panose="02040503050406030204" pitchFamily="18" charset="0"/>
                                      <a:ea typeface="Calibri" panose="020F0502020204030204" pitchFamily="34" charset="0"/>
                                    </a:rPr>
                                    <m:t> </m:t>
                                  </m:r>
                                  <m:r>
                                    <a:rPr lang="vi-VN" sz="2500" i="1">
                                      <a:latin typeface="Cambria Math" panose="02040503050406030204" pitchFamily="18" charset="0"/>
                                      <a:ea typeface="Calibri" panose="020F0502020204030204" pitchFamily="34" charset="0"/>
                                    </a:rPr>
                                    <m:t>𝑡</m:t>
                                  </m:r>
                                  <m:r>
                                    <a:rPr lang="vi-VN" sz="2500" i="1">
                                      <a:latin typeface="Cambria Math" panose="02040503050406030204" pitchFamily="18" charset="0"/>
                                      <a:ea typeface="Calibri" panose="020F0502020204030204" pitchFamily="34" charset="0"/>
                                    </a:rPr>
                                    <m:t>ụ </m:t>
                                  </m:r>
                                </m:e>
                              </m:groupChr>
                            </m:e>
                          </m:box>
                        </m:e>
                      </m:mr>
                    </m:m>
                  </m:oMath>
                </a14:m>
                <a:r>
                  <a:rPr lang="vi-VN" sz="2500" i="1" dirty="0">
                    <a:latin typeface="Times New Roman" panose="02020603050405020304" pitchFamily="18" charset="0"/>
                    <a:ea typeface="Calibri" panose="020F0502020204030204" pitchFamily="34" charset="0"/>
                  </a:rPr>
                  <a:t> Chất khí</a:t>
                </a:r>
                <a:endParaRPr lang="en-US" sz="2500" dirty="0">
                  <a:latin typeface="Times New Roman" panose="02020603050405020304" pitchFamily="18" charset="0"/>
                  <a:ea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33606" y="546014"/>
                <a:ext cx="7484301" cy="1767663"/>
              </a:xfrm>
              <a:prstGeom prst="rect">
                <a:avLst/>
              </a:prstGeom>
              <a:blipFill>
                <a:blip r:embed="rId3"/>
                <a:stretch>
                  <a:fillRect l="-1384" t="-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26093" y="2793303"/>
                <a:ext cx="9795695" cy="1438086"/>
              </a:xfrm>
              <a:prstGeom prst="rect">
                <a:avLst/>
              </a:prstGeom>
              <a:noFill/>
            </p:spPr>
            <p:txBody>
              <a:bodyPr wrap="none" rtlCol="0">
                <a:spAutoFit/>
              </a:bodyPr>
              <a:lstStyle/>
              <a:p>
                <a:r>
                  <a:rPr lang="vi-VN" sz="1800" i="1" dirty="0" smtClean="0">
                    <a:solidFill>
                      <a:srgbClr val="0033CC"/>
                    </a:solidFill>
                    <a:latin typeface="Times New Roman" panose="02020603050405020304" pitchFamily="18" charset="0"/>
                    <a:cs typeface="Times New Roman" panose="02020603050405020304" pitchFamily="18" charset="0"/>
                  </a:rPr>
                  <a:t>Ví dụ sơ đồ chuyển thể của nước</a:t>
                </a:r>
                <a:endParaRPr lang="en-US" sz="1800" dirty="0">
                  <a:solidFill>
                    <a:srgbClr val="0033CC"/>
                  </a:solidFill>
                  <a:latin typeface="Times New Roman" panose="02020603050405020304" pitchFamily="18" charset="0"/>
                  <a:cs typeface="Times New Roman" panose="02020603050405020304" pitchFamily="18" charset="0"/>
                </a:endParaRPr>
              </a:p>
              <a:p>
                <a:r>
                  <a:rPr lang="vi-VN" sz="1800" i="1" dirty="0">
                    <a:solidFill>
                      <a:srgbClr val="0033CC"/>
                    </a:solidFill>
                    <a:latin typeface="Times New Roman" panose="02020603050405020304" pitchFamily="18" charset="0"/>
                    <a:cs typeface="Times New Roman" panose="02020603050405020304" pitchFamily="18" charset="0"/>
                  </a:rPr>
                  <a:t>Nước đá (thể rắn) </a:t>
                </a:r>
                <a14:m>
                  <m:oMath xmlns:m="http://schemas.openxmlformats.org/officeDocument/2006/math">
                    <m:m>
                      <m:mPr>
                        <m:mcs>
                          <m:mc>
                            <m:mcPr>
                              <m:count m:val="1"/>
                              <m:mcJc m:val="center"/>
                            </m:mcPr>
                          </m:mc>
                        </m:mcs>
                        <m:ctrlPr>
                          <a:rPr lang="en-US" sz="1800" i="1">
                            <a:solidFill>
                              <a:srgbClr val="0033CC"/>
                            </a:solidFill>
                            <a:latin typeface="Cambria Math" panose="02040503050406030204" pitchFamily="18" charset="0"/>
                          </a:rPr>
                        </m:ctrlPr>
                      </m:mPr>
                      <m:mr>
                        <m:e>
                          <m:box>
                            <m:boxPr>
                              <m:ctrlPr>
                                <a:rPr lang="en-US" sz="1800" i="1">
                                  <a:solidFill>
                                    <a:srgbClr val="0033CC"/>
                                  </a:solidFill>
                                  <a:latin typeface="Cambria Math" panose="02040503050406030204" pitchFamily="18" charset="0"/>
                                </a:rPr>
                              </m:ctrlPr>
                            </m:boxPr>
                            <m:e>
                              <m:groupChr>
                                <m:groupChrPr>
                                  <m:chr m:val="→"/>
                                  <m:vertJc m:val="bot"/>
                                  <m:ctrlPr>
                                    <a:rPr lang="en-US" sz="1800" i="1">
                                      <a:solidFill>
                                        <a:srgbClr val="0033CC"/>
                                      </a:solidFill>
                                      <a:latin typeface="Cambria Math" panose="02040503050406030204" pitchFamily="18" charset="0"/>
                                    </a:rPr>
                                  </m:ctrlPr>
                                </m:groupChrPr>
                                <m:e>
                                  <m:r>
                                    <a:rPr lang="vi-VN" sz="1800" i="1">
                                      <a:solidFill>
                                        <a:srgbClr val="0033CC"/>
                                      </a:solidFill>
                                      <a:latin typeface="Cambria Math" panose="02040503050406030204" pitchFamily="18" charset="0"/>
                                    </a:rPr>
                                    <m:t>𝑁</m:t>
                                  </m:r>
                                  <m:r>
                                    <a:rPr lang="vi-VN" sz="1800" i="1">
                                      <a:solidFill>
                                        <a:srgbClr val="0033CC"/>
                                      </a:solidFill>
                                      <a:latin typeface="Cambria Math" panose="02040503050406030204" pitchFamily="18" charset="0"/>
                                    </a:rPr>
                                    <m:t>ó</m:t>
                                  </m:r>
                                  <m:r>
                                    <a:rPr lang="vi-VN" sz="1800" i="1">
                                      <a:solidFill>
                                        <a:srgbClr val="0033CC"/>
                                      </a:solidFill>
                                      <a:latin typeface="Cambria Math" panose="02040503050406030204" pitchFamily="18" charset="0"/>
                                    </a:rPr>
                                    <m:t>𝑛𝑔</m:t>
                                  </m:r>
                                  <m:r>
                                    <a:rPr lang="vi-VN" sz="1800" i="1">
                                      <a:solidFill>
                                        <a:srgbClr val="0033CC"/>
                                      </a:solidFill>
                                      <a:latin typeface="Cambria Math" panose="02040503050406030204" pitchFamily="18" charset="0"/>
                                    </a:rPr>
                                    <m:t> </m:t>
                                  </m:r>
                                  <m:r>
                                    <a:rPr lang="vi-VN" sz="1800" i="1">
                                      <a:solidFill>
                                        <a:srgbClr val="0033CC"/>
                                      </a:solidFill>
                                      <a:latin typeface="Cambria Math" panose="02040503050406030204" pitchFamily="18" charset="0"/>
                                    </a:rPr>
                                    <m:t>𝑐h</m:t>
                                  </m:r>
                                  <m:r>
                                    <a:rPr lang="vi-VN" sz="1800" i="1">
                                      <a:solidFill>
                                        <a:srgbClr val="0033CC"/>
                                      </a:solidFill>
                                      <a:latin typeface="Cambria Math" panose="02040503050406030204" pitchFamily="18" charset="0"/>
                                    </a:rPr>
                                    <m:t>ả</m:t>
                                  </m:r>
                                  <m:r>
                                    <a:rPr lang="vi-VN" sz="1800" i="1">
                                      <a:solidFill>
                                        <a:srgbClr val="0033CC"/>
                                      </a:solidFill>
                                      <a:latin typeface="Cambria Math" panose="02040503050406030204" pitchFamily="18" charset="0"/>
                                    </a:rPr>
                                    <m:t>𝑦</m:t>
                                  </m:r>
                                  <m:r>
                                    <a:rPr lang="vi-VN" sz="1800" i="1">
                                      <a:solidFill>
                                        <a:srgbClr val="0033CC"/>
                                      </a:solidFill>
                                      <a:latin typeface="Cambria Math" panose="02040503050406030204" pitchFamily="18" charset="0"/>
                                    </a:rPr>
                                    <m:t>(</m:t>
                                  </m:r>
                                  <m:r>
                                    <a:rPr lang="vi-VN" sz="1800" i="1">
                                      <a:solidFill>
                                        <a:srgbClr val="0033CC"/>
                                      </a:solidFill>
                                      <a:latin typeface="Cambria Math" panose="02040503050406030204" pitchFamily="18" charset="0"/>
                                    </a:rPr>
                                    <m:t>𝑛h𝑖</m:t>
                                  </m:r>
                                  <m:r>
                                    <a:rPr lang="vi-VN" sz="1800" i="1">
                                      <a:solidFill>
                                        <a:srgbClr val="0033CC"/>
                                      </a:solidFill>
                                      <a:latin typeface="Cambria Math" panose="02040503050406030204" pitchFamily="18" charset="0"/>
                                    </a:rPr>
                                    <m:t>ệ độ </m:t>
                                  </m:r>
                                  <m:r>
                                    <a:rPr lang="vi-VN" sz="1800" i="1">
                                      <a:solidFill>
                                        <a:srgbClr val="0033CC"/>
                                      </a:solidFill>
                                      <a:latin typeface="Cambria Math" panose="02040503050406030204" pitchFamily="18" charset="0"/>
                                    </a:rPr>
                                    <m:t>𝑡</m:t>
                                  </m:r>
                                  <m:r>
                                    <a:rPr lang="vi-VN" sz="1800" i="1">
                                      <a:solidFill>
                                        <a:srgbClr val="0033CC"/>
                                      </a:solidFill>
                                      <a:latin typeface="Cambria Math" panose="02040503050406030204" pitchFamily="18" charset="0"/>
                                    </a:rPr>
                                    <m:t>ắ</m:t>
                                  </m:r>
                                  <m:r>
                                    <a:rPr lang="vi-VN" sz="1800" i="1">
                                      <a:solidFill>
                                        <a:srgbClr val="0033CC"/>
                                      </a:solidFill>
                                      <a:latin typeface="Cambria Math" panose="02040503050406030204" pitchFamily="18" charset="0"/>
                                    </a:rPr>
                                    <m:t>𝑛𝑔</m:t>
                                  </m:r>
                                  <m:r>
                                    <a:rPr lang="vi-VN" sz="1800" i="1">
                                      <a:solidFill>
                                        <a:srgbClr val="0033CC"/>
                                      </a:solidFill>
                                      <a:latin typeface="Cambria Math" panose="02040503050406030204" pitchFamily="18" charset="0"/>
                                    </a:rPr>
                                    <m:t>)</m:t>
                                  </m:r>
                                </m:e>
                              </m:groupChr>
                            </m:e>
                          </m:box>
                        </m:e>
                      </m:mr>
                      <m:mr>
                        <m:e>
                          <m:box>
                            <m:boxPr>
                              <m:ctrlPr>
                                <a:rPr lang="en-US" sz="1800" i="1">
                                  <a:solidFill>
                                    <a:srgbClr val="0033CC"/>
                                  </a:solidFill>
                                  <a:latin typeface="Cambria Math" panose="02040503050406030204" pitchFamily="18" charset="0"/>
                                </a:rPr>
                              </m:ctrlPr>
                            </m:boxPr>
                            <m:e>
                              <m:groupChr>
                                <m:groupChrPr>
                                  <m:chr m:val="←"/>
                                  <m:pos m:val="top"/>
                                  <m:ctrlPr>
                                    <a:rPr lang="en-US" sz="1800" i="1">
                                      <a:solidFill>
                                        <a:srgbClr val="0033CC"/>
                                      </a:solidFill>
                                      <a:latin typeface="Cambria Math" panose="02040503050406030204" pitchFamily="18" charset="0"/>
                                    </a:rPr>
                                  </m:ctrlPr>
                                </m:groupChrPr>
                                <m:e>
                                  <m:r>
                                    <a:rPr lang="vi-VN" sz="1800" i="1">
                                      <a:solidFill>
                                        <a:srgbClr val="0033CC"/>
                                      </a:solidFill>
                                      <a:latin typeface="Cambria Math" panose="02040503050406030204" pitchFamily="18" charset="0"/>
                                    </a:rPr>
                                    <m:t>Đô</m:t>
                                  </m:r>
                                  <m:r>
                                    <a:rPr lang="vi-VN" sz="1800" i="1">
                                      <a:solidFill>
                                        <a:srgbClr val="0033CC"/>
                                      </a:solidFill>
                                      <a:latin typeface="Cambria Math" panose="02040503050406030204" pitchFamily="18" charset="0"/>
                                    </a:rPr>
                                    <m:t>𝑛𝑔</m:t>
                                  </m:r>
                                  <m:r>
                                    <a:rPr lang="vi-VN" sz="1800" i="1">
                                      <a:solidFill>
                                        <a:srgbClr val="0033CC"/>
                                      </a:solidFill>
                                      <a:latin typeface="Cambria Math" panose="02040503050406030204" pitchFamily="18" charset="0"/>
                                    </a:rPr>
                                    <m:t> đặ</m:t>
                                  </m:r>
                                  <m:r>
                                    <a:rPr lang="vi-VN" sz="1800" i="1">
                                      <a:solidFill>
                                        <a:srgbClr val="0033CC"/>
                                      </a:solidFill>
                                      <a:latin typeface="Cambria Math" panose="02040503050406030204" pitchFamily="18" charset="0"/>
                                    </a:rPr>
                                    <m:t>𝑐</m:t>
                                  </m:r>
                                  <m:r>
                                    <a:rPr lang="vi-VN" sz="1800" i="1">
                                      <a:solidFill>
                                        <a:srgbClr val="0033CC"/>
                                      </a:solidFill>
                                      <a:latin typeface="Cambria Math" panose="02040503050406030204" pitchFamily="18" charset="0"/>
                                    </a:rPr>
                                    <m:t>(</m:t>
                                  </m:r>
                                  <m:r>
                                    <a:rPr lang="vi-VN" sz="1800" i="1">
                                      <a:solidFill>
                                        <a:srgbClr val="0033CC"/>
                                      </a:solidFill>
                                      <a:latin typeface="Cambria Math" panose="02040503050406030204" pitchFamily="18" charset="0"/>
                                    </a:rPr>
                                    <m:t>𝑁h𝑖</m:t>
                                  </m:r>
                                  <m:r>
                                    <a:rPr lang="vi-VN" sz="1800" i="1">
                                      <a:solidFill>
                                        <a:srgbClr val="0033CC"/>
                                      </a:solidFill>
                                      <a:latin typeface="Cambria Math" panose="02040503050406030204" pitchFamily="18" charset="0"/>
                                    </a:rPr>
                                    <m:t>ệ</m:t>
                                  </m:r>
                                  <m:r>
                                    <a:rPr lang="vi-VN" sz="1800" i="1">
                                      <a:solidFill>
                                        <a:srgbClr val="0033CC"/>
                                      </a:solidFill>
                                      <a:latin typeface="Cambria Math" panose="02040503050406030204" pitchFamily="18" charset="0"/>
                                    </a:rPr>
                                    <m:t>𝑡</m:t>
                                  </m:r>
                                  <m:r>
                                    <a:rPr lang="vi-VN" sz="1800" i="1">
                                      <a:solidFill>
                                        <a:srgbClr val="0033CC"/>
                                      </a:solidFill>
                                      <a:latin typeface="Cambria Math" panose="02040503050406030204" pitchFamily="18" charset="0"/>
                                    </a:rPr>
                                    <m:t> độ </m:t>
                                  </m:r>
                                  <m:r>
                                    <a:rPr lang="vi-VN" sz="1800" i="1">
                                      <a:solidFill>
                                        <a:srgbClr val="0033CC"/>
                                      </a:solidFill>
                                      <a:latin typeface="Cambria Math" panose="02040503050406030204" pitchFamily="18" charset="0"/>
                                    </a:rPr>
                                    <m:t>𝑔𝑖</m:t>
                                  </m:r>
                                  <m:r>
                                    <a:rPr lang="vi-VN" sz="1800" i="1">
                                      <a:solidFill>
                                        <a:srgbClr val="0033CC"/>
                                      </a:solidFill>
                                      <a:latin typeface="Cambria Math" panose="02040503050406030204" pitchFamily="18" charset="0"/>
                                    </a:rPr>
                                    <m:t>ả</m:t>
                                  </m:r>
                                  <m:r>
                                    <a:rPr lang="vi-VN" sz="1800" i="1">
                                      <a:solidFill>
                                        <a:srgbClr val="0033CC"/>
                                      </a:solidFill>
                                      <a:latin typeface="Cambria Math" panose="02040503050406030204" pitchFamily="18" charset="0"/>
                                    </a:rPr>
                                    <m:t>𝑚</m:t>
                                  </m:r>
                                  <m:r>
                                    <a:rPr lang="vi-VN" sz="1800" i="1">
                                      <a:solidFill>
                                        <a:srgbClr val="0033CC"/>
                                      </a:solidFill>
                                      <a:latin typeface="Cambria Math" panose="02040503050406030204" pitchFamily="18" charset="0"/>
                                    </a:rPr>
                                    <m:t>) </m:t>
                                  </m:r>
                                </m:e>
                              </m:groupChr>
                            </m:e>
                          </m:box>
                        </m:e>
                      </m:mr>
                    </m:m>
                  </m:oMath>
                </a14:m>
                <a:r>
                  <a:rPr lang="vi-VN" sz="1800" i="1" dirty="0">
                    <a:solidFill>
                      <a:srgbClr val="0033CC"/>
                    </a:solidFill>
                    <a:latin typeface="Times New Roman" panose="02020603050405020304" pitchFamily="18" charset="0"/>
                    <a:cs typeface="Times New Roman" panose="02020603050405020304" pitchFamily="18" charset="0"/>
                  </a:rPr>
                  <a:t> Nước lỏng (Thể lỏng) </a:t>
                </a:r>
                <a14:m>
                  <m:oMath xmlns:m="http://schemas.openxmlformats.org/officeDocument/2006/math">
                    <m:m>
                      <m:mPr>
                        <m:mcs>
                          <m:mc>
                            <m:mcPr>
                              <m:count m:val="1"/>
                              <m:mcJc m:val="center"/>
                            </m:mcPr>
                          </m:mc>
                        </m:mcs>
                        <m:ctrlPr>
                          <a:rPr lang="en-US" sz="1800" i="1">
                            <a:solidFill>
                              <a:srgbClr val="0033CC"/>
                            </a:solidFill>
                            <a:latin typeface="Cambria Math" panose="02040503050406030204" pitchFamily="18" charset="0"/>
                          </a:rPr>
                        </m:ctrlPr>
                      </m:mPr>
                      <m:mr>
                        <m:e>
                          <m:box>
                            <m:boxPr>
                              <m:ctrlPr>
                                <a:rPr lang="en-US" sz="1800" i="1">
                                  <a:solidFill>
                                    <a:srgbClr val="0033CC"/>
                                  </a:solidFill>
                                  <a:latin typeface="Cambria Math" panose="02040503050406030204" pitchFamily="18" charset="0"/>
                                </a:rPr>
                              </m:ctrlPr>
                            </m:boxPr>
                            <m:e>
                              <m:groupChr>
                                <m:groupChrPr>
                                  <m:chr m:val="→"/>
                                  <m:vertJc m:val="bot"/>
                                  <m:ctrlPr>
                                    <a:rPr lang="en-US" sz="1800" i="1">
                                      <a:solidFill>
                                        <a:srgbClr val="0033CC"/>
                                      </a:solidFill>
                                      <a:latin typeface="Cambria Math" panose="02040503050406030204" pitchFamily="18" charset="0"/>
                                    </a:rPr>
                                  </m:ctrlPr>
                                </m:groupChrPr>
                                <m:e>
                                  <m:r>
                                    <a:rPr lang="vi-VN" sz="1800" i="1">
                                      <a:solidFill>
                                        <a:srgbClr val="0033CC"/>
                                      </a:solidFill>
                                      <a:latin typeface="Cambria Math" panose="02040503050406030204" pitchFamily="18" charset="0"/>
                                    </a:rPr>
                                    <m:t>𝐻</m:t>
                                  </m:r>
                                  <m:r>
                                    <a:rPr lang="vi-VN" sz="1800" i="1">
                                      <a:solidFill>
                                        <a:srgbClr val="0033CC"/>
                                      </a:solidFill>
                                      <a:latin typeface="Cambria Math" panose="02040503050406030204" pitchFamily="18" charset="0"/>
                                    </a:rPr>
                                    <m:t>ó</m:t>
                                  </m:r>
                                  <m:r>
                                    <a:rPr lang="vi-VN" sz="1800" i="1">
                                      <a:solidFill>
                                        <a:srgbClr val="0033CC"/>
                                      </a:solidFill>
                                      <a:latin typeface="Cambria Math" panose="02040503050406030204" pitchFamily="18" charset="0"/>
                                    </a:rPr>
                                    <m:t>𝑎</m:t>
                                  </m:r>
                                  <m:r>
                                    <a:rPr lang="vi-VN" sz="1800" i="1">
                                      <a:solidFill>
                                        <a:srgbClr val="0033CC"/>
                                      </a:solidFill>
                                      <a:latin typeface="Cambria Math" panose="02040503050406030204" pitchFamily="18" charset="0"/>
                                    </a:rPr>
                                    <m:t> </m:t>
                                  </m:r>
                                  <m:r>
                                    <a:rPr lang="vi-VN" sz="1800" i="1">
                                      <a:solidFill>
                                        <a:srgbClr val="0033CC"/>
                                      </a:solidFill>
                                      <a:latin typeface="Cambria Math" panose="02040503050406030204" pitchFamily="18" charset="0"/>
                                    </a:rPr>
                                    <m:t>h</m:t>
                                  </m:r>
                                  <m:r>
                                    <a:rPr lang="vi-VN" sz="1800" i="1">
                                      <a:solidFill>
                                        <a:srgbClr val="0033CC"/>
                                      </a:solidFill>
                                      <a:latin typeface="Cambria Math" panose="02040503050406030204" pitchFamily="18" charset="0"/>
                                    </a:rPr>
                                    <m:t>ơ</m:t>
                                  </m:r>
                                  <m:r>
                                    <a:rPr lang="vi-VN" sz="1800" i="1">
                                      <a:solidFill>
                                        <a:srgbClr val="0033CC"/>
                                      </a:solidFill>
                                      <a:latin typeface="Cambria Math" panose="02040503050406030204" pitchFamily="18" charset="0"/>
                                    </a:rPr>
                                    <m:t>𝑖</m:t>
                                  </m:r>
                                  <m:r>
                                    <a:rPr lang="vi-VN" sz="1800" i="1">
                                      <a:solidFill>
                                        <a:srgbClr val="0033CC"/>
                                      </a:solidFill>
                                      <a:latin typeface="Cambria Math" panose="02040503050406030204" pitchFamily="18" charset="0"/>
                                    </a:rPr>
                                    <m:t>(</m:t>
                                  </m:r>
                                  <m:r>
                                    <a:rPr lang="vi-VN" sz="1800" i="1">
                                      <a:solidFill>
                                        <a:srgbClr val="0033CC"/>
                                      </a:solidFill>
                                      <a:latin typeface="Cambria Math" panose="02040503050406030204" pitchFamily="18" charset="0"/>
                                    </a:rPr>
                                    <m:t>𝑁h𝑖</m:t>
                                  </m:r>
                                  <m:r>
                                    <a:rPr lang="vi-VN" sz="1800" i="1">
                                      <a:solidFill>
                                        <a:srgbClr val="0033CC"/>
                                      </a:solidFill>
                                      <a:latin typeface="Cambria Math" panose="02040503050406030204" pitchFamily="18" charset="0"/>
                                    </a:rPr>
                                    <m:t>ệ</m:t>
                                  </m:r>
                                  <m:r>
                                    <a:rPr lang="vi-VN" sz="1800" i="1">
                                      <a:solidFill>
                                        <a:srgbClr val="0033CC"/>
                                      </a:solidFill>
                                      <a:latin typeface="Cambria Math" panose="02040503050406030204" pitchFamily="18" charset="0"/>
                                    </a:rPr>
                                    <m:t>𝑡</m:t>
                                  </m:r>
                                  <m:r>
                                    <a:rPr lang="vi-VN" sz="1800" i="1">
                                      <a:solidFill>
                                        <a:srgbClr val="0033CC"/>
                                      </a:solidFill>
                                      <a:latin typeface="Cambria Math" panose="02040503050406030204" pitchFamily="18" charset="0"/>
                                    </a:rPr>
                                    <m:t> độ </m:t>
                                  </m:r>
                                  <m:r>
                                    <a:rPr lang="vi-VN" sz="1800" i="1">
                                      <a:solidFill>
                                        <a:srgbClr val="0033CC"/>
                                      </a:solidFill>
                                      <a:latin typeface="Cambria Math" panose="02040503050406030204" pitchFamily="18" charset="0"/>
                                    </a:rPr>
                                    <m:t>𝑡</m:t>
                                  </m:r>
                                  <m:r>
                                    <a:rPr lang="vi-VN" sz="1800" i="1">
                                      <a:solidFill>
                                        <a:srgbClr val="0033CC"/>
                                      </a:solidFill>
                                      <a:latin typeface="Cambria Math" panose="02040503050406030204" pitchFamily="18" charset="0"/>
                                    </a:rPr>
                                    <m:t>ắ</m:t>
                                  </m:r>
                                  <m:r>
                                    <a:rPr lang="vi-VN" sz="1800" i="1">
                                      <a:solidFill>
                                        <a:srgbClr val="0033CC"/>
                                      </a:solidFill>
                                      <a:latin typeface="Cambria Math" panose="02040503050406030204" pitchFamily="18" charset="0"/>
                                    </a:rPr>
                                    <m:t>𝑛𝑔</m:t>
                                  </m:r>
                                  <m:r>
                                    <a:rPr lang="vi-VN" sz="1800" i="1">
                                      <a:solidFill>
                                        <a:srgbClr val="0033CC"/>
                                      </a:solidFill>
                                      <a:latin typeface="Cambria Math" panose="02040503050406030204" pitchFamily="18" charset="0"/>
                                    </a:rPr>
                                    <m:t>)</m:t>
                                  </m:r>
                                </m:e>
                              </m:groupChr>
                            </m:e>
                          </m:box>
                        </m:e>
                      </m:mr>
                      <m:mr>
                        <m:e>
                          <m:box>
                            <m:boxPr>
                              <m:ctrlPr>
                                <a:rPr lang="en-US" sz="1800" i="1">
                                  <a:solidFill>
                                    <a:srgbClr val="0033CC"/>
                                  </a:solidFill>
                                  <a:latin typeface="Cambria Math" panose="02040503050406030204" pitchFamily="18" charset="0"/>
                                </a:rPr>
                              </m:ctrlPr>
                            </m:boxPr>
                            <m:e>
                              <m:groupChr>
                                <m:groupChrPr>
                                  <m:chr m:val="←"/>
                                  <m:pos m:val="top"/>
                                  <m:ctrlPr>
                                    <a:rPr lang="en-US" sz="1800" i="1">
                                      <a:solidFill>
                                        <a:srgbClr val="0033CC"/>
                                      </a:solidFill>
                                      <a:latin typeface="Cambria Math" panose="02040503050406030204" pitchFamily="18" charset="0"/>
                                    </a:rPr>
                                  </m:ctrlPr>
                                </m:groupChrPr>
                                <m:e>
                                  <m:r>
                                    <a:rPr lang="vi-VN" sz="1800" i="1">
                                      <a:solidFill>
                                        <a:srgbClr val="0033CC"/>
                                      </a:solidFill>
                                      <a:latin typeface="Cambria Math" panose="02040503050406030204" pitchFamily="18" charset="0"/>
                                    </a:rPr>
                                    <m:t>𝑁𝑔</m:t>
                                  </m:r>
                                  <m:r>
                                    <a:rPr lang="vi-VN" sz="1800" i="1">
                                      <a:solidFill>
                                        <a:srgbClr val="0033CC"/>
                                      </a:solidFill>
                                      <a:latin typeface="Cambria Math" panose="02040503050406030204" pitchFamily="18" charset="0"/>
                                    </a:rPr>
                                    <m:t>ư</m:t>
                                  </m:r>
                                  <m:r>
                                    <a:rPr lang="vi-VN" sz="1800" i="1">
                                      <a:solidFill>
                                        <a:srgbClr val="0033CC"/>
                                      </a:solidFill>
                                      <a:latin typeface="Cambria Math" panose="02040503050406030204" pitchFamily="18" charset="0"/>
                                    </a:rPr>
                                    <m:t>𝑛𝑔</m:t>
                                  </m:r>
                                  <m:r>
                                    <a:rPr lang="vi-VN" sz="1800" i="1">
                                      <a:solidFill>
                                        <a:srgbClr val="0033CC"/>
                                      </a:solidFill>
                                      <a:latin typeface="Cambria Math" panose="02040503050406030204" pitchFamily="18" charset="0"/>
                                    </a:rPr>
                                    <m:t> </m:t>
                                  </m:r>
                                  <m:r>
                                    <a:rPr lang="vi-VN" sz="1800" i="1">
                                      <a:solidFill>
                                        <a:srgbClr val="0033CC"/>
                                      </a:solidFill>
                                      <a:latin typeface="Cambria Math" panose="02040503050406030204" pitchFamily="18" charset="0"/>
                                    </a:rPr>
                                    <m:t>𝑡</m:t>
                                  </m:r>
                                  <m:r>
                                    <a:rPr lang="vi-VN" sz="1800" i="1">
                                      <a:solidFill>
                                        <a:srgbClr val="0033CC"/>
                                      </a:solidFill>
                                      <a:latin typeface="Cambria Math" panose="02040503050406030204" pitchFamily="18" charset="0"/>
                                    </a:rPr>
                                    <m:t>ụ (</m:t>
                                  </m:r>
                                  <m:r>
                                    <a:rPr lang="vi-VN" sz="1800" i="1">
                                      <a:solidFill>
                                        <a:srgbClr val="0033CC"/>
                                      </a:solidFill>
                                      <a:latin typeface="Cambria Math" panose="02040503050406030204" pitchFamily="18" charset="0"/>
                                    </a:rPr>
                                    <m:t>𝑁h𝑖</m:t>
                                  </m:r>
                                  <m:r>
                                    <a:rPr lang="vi-VN" sz="1800" i="1">
                                      <a:solidFill>
                                        <a:srgbClr val="0033CC"/>
                                      </a:solidFill>
                                      <a:latin typeface="Cambria Math" panose="02040503050406030204" pitchFamily="18" charset="0"/>
                                    </a:rPr>
                                    <m:t>ệ</m:t>
                                  </m:r>
                                  <m:r>
                                    <a:rPr lang="vi-VN" sz="1800" i="1">
                                      <a:solidFill>
                                        <a:srgbClr val="0033CC"/>
                                      </a:solidFill>
                                      <a:latin typeface="Cambria Math" panose="02040503050406030204" pitchFamily="18" charset="0"/>
                                    </a:rPr>
                                    <m:t>𝑡</m:t>
                                  </m:r>
                                  <m:r>
                                    <a:rPr lang="vi-VN" sz="1800" i="1">
                                      <a:solidFill>
                                        <a:srgbClr val="0033CC"/>
                                      </a:solidFill>
                                      <a:latin typeface="Cambria Math" panose="02040503050406030204" pitchFamily="18" charset="0"/>
                                    </a:rPr>
                                    <m:t> độ </m:t>
                                  </m:r>
                                  <m:r>
                                    <a:rPr lang="vi-VN" sz="1800" i="1">
                                      <a:solidFill>
                                        <a:srgbClr val="0033CC"/>
                                      </a:solidFill>
                                      <a:latin typeface="Cambria Math" panose="02040503050406030204" pitchFamily="18" charset="0"/>
                                    </a:rPr>
                                    <m:t>𝑔𝑖</m:t>
                                  </m:r>
                                  <m:r>
                                    <a:rPr lang="vi-VN" sz="1800" i="1">
                                      <a:solidFill>
                                        <a:srgbClr val="0033CC"/>
                                      </a:solidFill>
                                      <a:latin typeface="Cambria Math" panose="02040503050406030204" pitchFamily="18" charset="0"/>
                                    </a:rPr>
                                    <m:t>ả</m:t>
                                  </m:r>
                                  <m:r>
                                    <a:rPr lang="vi-VN" sz="1800" i="1">
                                      <a:solidFill>
                                        <a:srgbClr val="0033CC"/>
                                      </a:solidFill>
                                      <a:latin typeface="Cambria Math" panose="02040503050406030204" pitchFamily="18" charset="0"/>
                                    </a:rPr>
                                    <m:t>𝑚</m:t>
                                  </m:r>
                                  <m:r>
                                    <a:rPr lang="vi-VN" sz="1800" i="1">
                                      <a:solidFill>
                                        <a:srgbClr val="0033CC"/>
                                      </a:solidFill>
                                      <a:latin typeface="Cambria Math" panose="02040503050406030204" pitchFamily="18" charset="0"/>
                                    </a:rPr>
                                    <m:t>) </m:t>
                                  </m:r>
                                </m:e>
                              </m:groupChr>
                            </m:e>
                          </m:box>
                        </m:e>
                      </m:mr>
                    </m:m>
                  </m:oMath>
                </a14:m>
                <a:r>
                  <a:rPr lang="vi-VN" sz="1800" i="1" dirty="0">
                    <a:solidFill>
                      <a:srgbClr val="0033CC"/>
                    </a:solidFill>
                    <a:latin typeface="Times New Roman" panose="02020603050405020304" pitchFamily="18" charset="0"/>
                    <a:cs typeface="Times New Roman" panose="02020603050405020304" pitchFamily="18" charset="0"/>
                  </a:rPr>
                  <a:t> Hơi nước </a:t>
                </a:r>
                <a:r>
                  <a:rPr lang="vi-VN" sz="1800" i="1" dirty="0" smtClean="0">
                    <a:solidFill>
                      <a:srgbClr val="0033CC"/>
                    </a:solidFill>
                    <a:latin typeface="Times New Roman" panose="02020603050405020304" pitchFamily="18" charset="0"/>
                    <a:cs typeface="Times New Roman" panose="02020603050405020304" pitchFamily="18" charset="0"/>
                  </a:rPr>
                  <a:t>(</a:t>
                </a:r>
                <a:r>
                  <a:rPr lang="vi-VN" sz="1800" i="1" dirty="0">
                    <a:solidFill>
                      <a:srgbClr val="0033CC"/>
                    </a:solidFill>
                    <a:latin typeface="Times New Roman" panose="02020603050405020304" pitchFamily="18" charset="0"/>
                    <a:cs typeface="Times New Roman" panose="02020603050405020304" pitchFamily="18" charset="0"/>
                  </a:rPr>
                  <a:t>Thể khí)</a:t>
                </a:r>
                <a:endParaRPr lang="en-US" sz="1800" dirty="0">
                  <a:solidFill>
                    <a:srgbClr val="0033CC"/>
                  </a:solidFill>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26093" y="2793303"/>
                <a:ext cx="9795695" cy="1438086"/>
              </a:xfrm>
              <a:prstGeom prst="rect">
                <a:avLst/>
              </a:prstGeom>
              <a:blipFill>
                <a:blip r:embed="rId4"/>
                <a:stretch>
                  <a:fillRect l="-560" t="-2119"/>
                </a:stretch>
              </a:blipFill>
            </p:spPr>
            <p:txBody>
              <a:bodyPr/>
              <a:lstStyle/>
              <a:p>
                <a:r>
                  <a:rPr lang="en-US">
                    <a:noFill/>
                  </a:rPr>
                  <a:t> </a:t>
                </a:r>
              </a:p>
            </p:txBody>
          </p:sp>
        </mc:Fallback>
      </mc:AlternateContent>
    </p:spTree>
    <p:extLst>
      <p:ext uri="{BB962C8B-B14F-4D97-AF65-F5344CB8AC3E}">
        <p14:creationId xmlns:p14="http://schemas.microsoft.com/office/powerpoint/2010/main" val="384788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FFFF"/>
        </a:solidFill>
        <a:effectLst/>
      </p:bgPr>
    </p:bg>
    <p:spTree>
      <p:nvGrpSpPr>
        <p:cNvPr id="1" name="Shape 8291"/>
        <p:cNvGrpSpPr/>
        <p:nvPr/>
      </p:nvGrpSpPr>
      <p:grpSpPr>
        <a:xfrm>
          <a:off x="0" y="0"/>
          <a:ext cx="0" cy="0"/>
          <a:chOff x="0" y="0"/>
          <a:chExt cx="0" cy="0"/>
        </a:xfrm>
      </p:grpSpPr>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solidFill>
                  <a:schemeClr val="accent1">
                    <a:lumMod val="75000"/>
                  </a:schemeClr>
                </a:solidFill>
                <a:latin typeface="Times New Roman" panose="02020603050405020304" pitchFamily="18" charset="0"/>
                <a:cs typeface="Times New Roman" panose="02020603050405020304" pitchFamily="18" charset="0"/>
              </a:rPr>
              <a:t>Thí</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nghiệm</a:t>
            </a:r>
            <a:endParaRP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0C1B56E-38FB-40E1-AB24-B4F8E3D94BA0}"/>
              </a:ext>
            </a:extLst>
          </p:cNvPr>
          <p:cNvSpPr/>
          <p:nvPr/>
        </p:nvSpPr>
        <p:spPr>
          <a:xfrm>
            <a:off x="183974" y="1388630"/>
            <a:ext cx="3417381" cy="1307537"/>
          </a:xfrm>
          <a:prstGeom prst="rect">
            <a:avLst/>
          </a:prstGeom>
        </p:spPr>
        <p:txBody>
          <a:bodyPr wrap="square">
            <a:spAutoFit/>
          </a:bodyPr>
          <a:lstStyle/>
          <a:p>
            <a:pPr lvl="0" algn="just">
              <a:lnSpc>
                <a:spcPct val="150000"/>
              </a:lnSpc>
              <a:buSzPts val="1500"/>
            </a:pPr>
            <a:r>
              <a:rPr lang="en-US" sz="2800" dirty="0" smtClean="0">
                <a:latin typeface="Times New Roman" panose="02020603050405020304" pitchFamily="18" charset="0"/>
                <a:cs typeface="Times New Roman" panose="02020603050405020304" pitchFamily="18" charset="0"/>
                <a:sym typeface="Nunito"/>
              </a:rPr>
              <a:t>TN </a:t>
            </a:r>
            <a:r>
              <a:rPr lang="en-US" sz="2800" dirty="0" err="1">
                <a:latin typeface="Times New Roman" panose="02020603050405020304" pitchFamily="18" charset="0"/>
                <a:cs typeface="Times New Roman" panose="02020603050405020304" pitchFamily="18" charset="0"/>
                <a:sym typeface="Nunito"/>
              </a:rPr>
              <a:t>đo</a:t>
            </a:r>
            <a:r>
              <a:rPr lang="en-US" sz="2800" dirty="0">
                <a:latin typeface="Times New Roman" panose="02020603050405020304" pitchFamily="18" charset="0"/>
                <a:cs typeface="Times New Roman" panose="02020603050405020304" pitchFamily="18" charset="0"/>
                <a:sym typeface="Nunito"/>
              </a:rPr>
              <a:t> </a:t>
            </a:r>
            <a:r>
              <a:rPr lang="en-US" sz="2800" dirty="0" err="1">
                <a:latin typeface="Times New Roman" panose="02020603050405020304" pitchFamily="18" charset="0"/>
                <a:cs typeface="Times New Roman" panose="02020603050405020304" pitchFamily="18" charset="0"/>
                <a:sym typeface="Nunito"/>
              </a:rPr>
              <a:t>nhiệt</a:t>
            </a:r>
            <a:r>
              <a:rPr lang="en-US" sz="2800" dirty="0">
                <a:latin typeface="Times New Roman" panose="02020603050405020304" pitchFamily="18" charset="0"/>
                <a:cs typeface="Times New Roman" panose="02020603050405020304" pitchFamily="18" charset="0"/>
                <a:sym typeface="Nunito"/>
              </a:rPr>
              <a:t> </a:t>
            </a:r>
            <a:r>
              <a:rPr lang="en-US" sz="2800" dirty="0" err="1">
                <a:latin typeface="Times New Roman" panose="02020603050405020304" pitchFamily="18" charset="0"/>
                <a:cs typeface="Times New Roman" panose="02020603050405020304" pitchFamily="18" charset="0"/>
                <a:sym typeface="Nunito"/>
              </a:rPr>
              <a:t>độ</a:t>
            </a:r>
            <a:r>
              <a:rPr lang="en-US" sz="2800" dirty="0">
                <a:latin typeface="Times New Roman" panose="02020603050405020304" pitchFamily="18" charset="0"/>
                <a:cs typeface="Times New Roman" panose="02020603050405020304" pitchFamily="18" charset="0"/>
                <a:sym typeface="Nunito"/>
              </a:rPr>
              <a:t> </a:t>
            </a:r>
            <a:r>
              <a:rPr lang="en-US" sz="2800" dirty="0" err="1">
                <a:latin typeface="Times New Roman" panose="02020603050405020304" pitchFamily="18" charset="0"/>
                <a:cs typeface="Times New Roman" panose="02020603050405020304" pitchFamily="18" charset="0"/>
                <a:sym typeface="Nunito"/>
              </a:rPr>
              <a:t>sôi</a:t>
            </a:r>
            <a:r>
              <a:rPr lang="en-US" sz="2800" dirty="0">
                <a:latin typeface="Times New Roman" panose="02020603050405020304" pitchFamily="18" charset="0"/>
                <a:cs typeface="Times New Roman" panose="02020603050405020304" pitchFamily="18" charset="0"/>
                <a:sym typeface="Nunito"/>
              </a:rPr>
              <a:t> </a:t>
            </a:r>
            <a:r>
              <a:rPr lang="en-US" sz="2800" dirty="0" err="1">
                <a:latin typeface="Times New Roman" panose="02020603050405020304" pitchFamily="18" charset="0"/>
                <a:cs typeface="Times New Roman" panose="02020603050405020304" pitchFamily="18" charset="0"/>
                <a:sym typeface="Nunito"/>
              </a:rPr>
              <a:t>của</a:t>
            </a:r>
            <a:r>
              <a:rPr lang="en-US" sz="2800" dirty="0">
                <a:latin typeface="Times New Roman" panose="02020603050405020304" pitchFamily="18" charset="0"/>
                <a:cs typeface="Times New Roman" panose="02020603050405020304" pitchFamily="18" charset="0"/>
                <a:sym typeface="Nunito"/>
              </a:rPr>
              <a:t> </a:t>
            </a:r>
            <a:r>
              <a:rPr lang="en-US" sz="2800" dirty="0" err="1">
                <a:latin typeface="Times New Roman" panose="02020603050405020304" pitchFamily="18" charset="0"/>
                <a:cs typeface="Times New Roman" panose="02020603050405020304" pitchFamily="18" charset="0"/>
                <a:sym typeface="Nunito"/>
              </a:rPr>
              <a:t>nước</a:t>
            </a:r>
            <a:r>
              <a:rPr lang="en-US" sz="2800" dirty="0">
                <a:latin typeface="Times New Roman" panose="02020603050405020304" pitchFamily="18" charset="0"/>
                <a:cs typeface="Times New Roman" panose="02020603050405020304" pitchFamily="18" charset="0"/>
                <a:sym typeface="Nunito"/>
              </a:rPr>
              <a:t>.</a:t>
            </a:r>
          </a:p>
        </p:txBody>
      </p:sp>
      <p:pic>
        <p:nvPicPr>
          <p:cNvPr id="3" name="Picture 2">
            <a:extLst>
              <a:ext uri="{FF2B5EF4-FFF2-40B4-BE49-F238E27FC236}">
                <a16:creationId xmlns:a16="http://schemas.microsoft.com/office/drawing/2014/main" id="{7EF88119-BDFC-47F8-86AA-8DAECD5F9DB5}"/>
              </a:ext>
            </a:extLst>
          </p:cNvPr>
          <p:cNvPicPr>
            <a:picLocks noChangeAspect="1"/>
          </p:cNvPicPr>
          <p:nvPr/>
        </p:nvPicPr>
        <p:blipFill rotWithShape="1">
          <a:blip r:embed="rId3"/>
          <a:srcRect l="6039" t="2630" b="16775"/>
          <a:stretch/>
        </p:blipFill>
        <p:spPr>
          <a:xfrm>
            <a:off x="4275117" y="674370"/>
            <a:ext cx="3816432" cy="4265765"/>
          </a:xfrm>
          <a:prstGeom prst="rect">
            <a:avLst/>
          </a:prstGeom>
        </p:spPr>
      </p:pic>
      <p:sp>
        <p:nvSpPr>
          <p:cNvPr id="36" name="Google Shape;8957;p57">
            <a:extLst>
              <a:ext uri="{FF2B5EF4-FFF2-40B4-BE49-F238E27FC236}">
                <a16:creationId xmlns:a16="http://schemas.microsoft.com/office/drawing/2014/main" id="{6C4994D4-1EA6-4B0C-A216-284190865BD0}"/>
              </a:ext>
            </a:extLst>
          </p:cNvPr>
          <p:cNvSpPr/>
          <p:nvPr/>
        </p:nvSpPr>
        <p:spPr>
          <a:xfrm>
            <a:off x="36082" y="1651571"/>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37" name="Google Shape;8957;p57">
            <a:extLst>
              <a:ext uri="{FF2B5EF4-FFF2-40B4-BE49-F238E27FC236}">
                <a16:creationId xmlns:a16="http://schemas.microsoft.com/office/drawing/2014/main" id="{331A128D-C1D7-4B54-AF51-4034E610439E}"/>
              </a:ext>
            </a:extLst>
          </p:cNvPr>
          <p:cNvSpPr/>
          <p:nvPr/>
        </p:nvSpPr>
        <p:spPr>
          <a:xfrm>
            <a:off x="41601" y="3351661"/>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62595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5178D8-05C8-41D3-9C0E-62A15985090A}"/>
              </a:ext>
            </a:extLst>
          </p:cNvPr>
          <p:cNvSpPr txBox="1"/>
          <p:nvPr/>
        </p:nvSpPr>
        <p:spPr>
          <a:xfrm>
            <a:off x="0" y="1171366"/>
            <a:ext cx="9144000" cy="2800767"/>
          </a:xfrm>
          <a:prstGeom prst="rect">
            <a:avLst/>
          </a:prstGeom>
          <a:solidFill>
            <a:schemeClr val="tx1"/>
          </a:solidFill>
        </p:spPr>
        <p:txBody>
          <a:bodyPr wrap="square" rtlCol="0">
            <a:spAutoFit/>
          </a:bodyPr>
          <a:lstStyle/>
          <a:p>
            <a:pPr algn="ctr"/>
            <a:r>
              <a:rPr lang="en-US" sz="8800" b="1" dirty="0">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CUỘC ĐUA</a:t>
            </a:r>
          </a:p>
          <a:p>
            <a:pPr algn="ctr"/>
            <a:r>
              <a:rPr lang="en-US" sz="8800" b="1" dirty="0">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KÌ THÚ</a:t>
            </a:r>
          </a:p>
        </p:txBody>
      </p:sp>
    </p:spTree>
    <p:extLst>
      <p:ext uri="{BB962C8B-B14F-4D97-AF65-F5344CB8AC3E}">
        <p14:creationId xmlns:p14="http://schemas.microsoft.com/office/powerpoint/2010/main" val="2434260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6592" y="548640"/>
            <a:ext cx="6692858" cy="1785104"/>
          </a:xfrm>
          <a:prstGeom prst="rect">
            <a:avLst/>
          </a:prstGeom>
          <a:noFill/>
        </p:spPr>
        <p:txBody>
          <a:bodyPr wrap="none" rtlCol="0">
            <a:spAutoFit/>
          </a:bodyPr>
          <a:lstStyle/>
          <a:p>
            <a:pPr algn="ctr"/>
            <a:r>
              <a:rPr lang="en-US" sz="5500" b="1" dirty="0">
                <a:latin typeface="Times New Roman" panose="02020603050405020304" pitchFamily="18" charset="0"/>
                <a:cs typeface="Times New Roman" panose="02020603050405020304" pitchFamily="18" charset="0"/>
              </a:rPr>
              <a:t>KHỞI </a:t>
            </a:r>
            <a:r>
              <a:rPr lang="en-US" sz="5500" b="1" dirty="0" smtClean="0">
                <a:latin typeface="Times New Roman" panose="02020603050405020304" pitchFamily="18" charset="0"/>
                <a:cs typeface="Times New Roman" panose="02020603050405020304" pitchFamily="18" charset="0"/>
              </a:rPr>
              <a:t>ĐỘNG</a:t>
            </a:r>
            <a:endParaRPr lang="vi-VN" sz="5500" b="1" dirty="0" smtClean="0">
              <a:latin typeface="Times New Roman" panose="02020603050405020304" pitchFamily="18" charset="0"/>
              <a:cs typeface="Times New Roman" panose="02020603050405020304" pitchFamily="18" charset="0"/>
            </a:endParaRPr>
          </a:p>
          <a:p>
            <a:pPr algn="ctr"/>
            <a:r>
              <a:rPr lang="vi-VN" sz="5500" b="1" dirty="0" smtClean="0">
                <a:latin typeface="Times New Roman" panose="02020603050405020304" pitchFamily="18" charset="0"/>
                <a:cs typeface="Times New Roman" panose="02020603050405020304" pitchFamily="18" charset="0"/>
              </a:rPr>
              <a:t>Theo dõi bộ phim sau</a:t>
            </a:r>
            <a:endParaRPr lang="en-US" sz="5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127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Minute Countdown Timer (High Quality)">
            <a:hlinkClick r:id="" action="ppaction://media"/>
            <a:extLst>
              <a:ext uri="{FF2B5EF4-FFF2-40B4-BE49-F238E27FC236}">
                <a16:creationId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816316" y="2079015"/>
            <a:ext cx="2237347" cy="1549933"/>
          </a:xfrm>
          <a:prstGeom prst="rect">
            <a:avLst/>
          </a:prstGeom>
        </p:spPr>
      </p:pic>
      <p:grpSp>
        <p:nvGrpSpPr>
          <p:cNvPr id="27" name="Google Shape;8566;p45">
            <a:extLst>
              <a:ext uri="{FF2B5EF4-FFF2-40B4-BE49-F238E27FC236}">
                <a16:creationId xmlns:a16="http://schemas.microsoft.com/office/drawing/2014/main" id="{270D5642-3D3C-4C0A-BC9D-8A7522C0D556}"/>
              </a:ext>
            </a:extLst>
          </p:cNvPr>
          <p:cNvGrpSpPr/>
          <p:nvPr/>
        </p:nvGrpSpPr>
        <p:grpSpPr>
          <a:xfrm>
            <a:off x="6610255" y="1924050"/>
            <a:ext cx="2469577" cy="1907099"/>
            <a:chOff x="4490925" y="1428700"/>
            <a:chExt cx="3785236" cy="2354437"/>
          </a:xfrm>
        </p:grpSpPr>
        <p:sp>
          <p:nvSpPr>
            <p:cNvPr id="29" name="Google Shape;8568;p45">
              <a:extLst>
                <a:ext uri="{FF2B5EF4-FFF2-40B4-BE49-F238E27FC236}">
                  <a16:creationId xmlns:a16="http://schemas.microsoft.com/office/drawing/2014/main" id="{45DD2BC8-4D2D-4D8F-9FB6-2484E4EA23C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8569;p45">
              <a:extLst>
                <a:ext uri="{FF2B5EF4-FFF2-40B4-BE49-F238E27FC236}">
                  <a16:creationId xmlns:a16="http://schemas.microsoft.com/office/drawing/2014/main" id="{E262F19E-C7EB-4571-B123-3105805C3C88}"/>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8571;p45">
              <a:extLst>
                <a:ext uri="{FF2B5EF4-FFF2-40B4-BE49-F238E27FC236}">
                  <a16:creationId xmlns:a16="http://schemas.microsoft.com/office/drawing/2014/main" id="{A638F586-F053-4AC3-9680-D56EB71B0757}"/>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8572;p45">
              <a:extLst>
                <a:ext uri="{FF2B5EF4-FFF2-40B4-BE49-F238E27FC236}">
                  <a16:creationId xmlns:a16="http://schemas.microsoft.com/office/drawing/2014/main" id="{579217E8-40B2-4AC6-9DE7-5165B6775EA1}"/>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8573;p45">
              <a:extLst>
                <a:ext uri="{FF2B5EF4-FFF2-40B4-BE49-F238E27FC236}">
                  <a16:creationId xmlns:a16="http://schemas.microsoft.com/office/drawing/2014/main" id="{063BC513-7105-4CD8-91A7-866EC10F3C94}"/>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8574;p45">
              <a:extLst>
                <a:ext uri="{FF2B5EF4-FFF2-40B4-BE49-F238E27FC236}">
                  <a16:creationId xmlns:a16="http://schemas.microsoft.com/office/drawing/2014/main" id="{BD431B0C-90AE-4E30-A3E7-24FCD6E9552D}"/>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8575;p45">
              <a:extLst>
                <a:ext uri="{FF2B5EF4-FFF2-40B4-BE49-F238E27FC236}">
                  <a16:creationId xmlns:a16="http://schemas.microsoft.com/office/drawing/2014/main" id="{D762483C-0886-4514-A09E-E85D58F29568}"/>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8576;p45">
              <a:extLst>
                <a:ext uri="{FF2B5EF4-FFF2-40B4-BE49-F238E27FC236}">
                  <a16:creationId xmlns:a16="http://schemas.microsoft.com/office/drawing/2014/main" id="{E271797D-4CDE-4336-8CD7-08D84B8F6E5C}"/>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8577;p45">
              <a:extLst>
                <a:ext uri="{FF2B5EF4-FFF2-40B4-BE49-F238E27FC236}">
                  <a16:creationId xmlns:a16="http://schemas.microsoft.com/office/drawing/2014/main" id="{6E7824A7-3E4A-4FE9-8757-25F9516BDCD7}"/>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8578;p45">
              <a:extLst>
                <a:ext uri="{FF2B5EF4-FFF2-40B4-BE49-F238E27FC236}">
                  <a16:creationId xmlns:a16="http://schemas.microsoft.com/office/drawing/2014/main" id="{02650C3B-AAFA-43B6-A9B4-1E5A17431C65}"/>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8579;p45">
              <a:extLst>
                <a:ext uri="{FF2B5EF4-FFF2-40B4-BE49-F238E27FC236}">
                  <a16:creationId xmlns:a16="http://schemas.microsoft.com/office/drawing/2014/main" id="{9E9239E2-5810-4246-9CB1-F744E3D344BA}"/>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8580;p45">
              <a:extLst>
                <a:ext uri="{FF2B5EF4-FFF2-40B4-BE49-F238E27FC236}">
                  <a16:creationId xmlns:a16="http://schemas.microsoft.com/office/drawing/2014/main" id="{D03A17C0-8A6C-4E00-A193-9C86CE126220}"/>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8581;p45">
              <a:extLst>
                <a:ext uri="{FF2B5EF4-FFF2-40B4-BE49-F238E27FC236}">
                  <a16:creationId xmlns:a16="http://schemas.microsoft.com/office/drawing/2014/main" id="{714B27B0-CC6D-4B1D-BAD8-012AC4F195A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8582;p45">
              <a:extLst>
                <a:ext uri="{FF2B5EF4-FFF2-40B4-BE49-F238E27FC236}">
                  <a16:creationId xmlns:a16="http://schemas.microsoft.com/office/drawing/2014/main" id="{5CC23E06-FEC5-49A1-9B18-BF9DFE62550F}"/>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8583;p45">
              <a:extLst>
                <a:ext uri="{FF2B5EF4-FFF2-40B4-BE49-F238E27FC236}">
                  <a16:creationId xmlns:a16="http://schemas.microsoft.com/office/drawing/2014/main" id="{9C28D5C4-D062-43C8-8E13-DB82436419EB}"/>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8584;p45">
              <a:extLst>
                <a:ext uri="{FF2B5EF4-FFF2-40B4-BE49-F238E27FC236}">
                  <a16:creationId xmlns:a16="http://schemas.microsoft.com/office/drawing/2014/main" id="{4D3C9B06-FC21-4DFD-B5AE-4A5CCE73AC4C}"/>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8585;p45">
              <a:extLst>
                <a:ext uri="{FF2B5EF4-FFF2-40B4-BE49-F238E27FC236}">
                  <a16:creationId xmlns:a16="http://schemas.microsoft.com/office/drawing/2014/main" id="{2A3419E6-3E67-4ACA-BDA5-292E6B9F829C}"/>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8586;p45">
              <a:extLst>
                <a:ext uri="{FF2B5EF4-FFF2-40B4-BE49-F238E27FC236}">
                  <a16:creationId xmlns:a16="http://schemas.microsoft.com/office/drawing/2014/main" id="{2DD8235E-3092-4C55-8E95-CFA6921AF2E9}"/>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48" name="Title 1">
            <a:extLst>
              <a:ext uri="{FF2B5EF4-FFF2-40B4-BE49-F238E27FC236}">
                <a16:creationId xmlns:a16="http://schemas.microsoft.com/office/drawing/2014/main" id="{A072D4D8-7D1F-472E-AA01-002DEABCF908}"/>
              </a:ext>
            </a:extLst>
          </p:cNvPr>
          <p:cNvSpPr>
            <a:spLocks noGrp="1"/>
          </p:cNvSpPr>
          <p:nvPr>
            <p:ph type="title"/>
          </p:nvPr>
        </p:nvSpPr>
        <p:spPr>
          <a:xfrm>
            <a:off x="798772" y="100491"/>
            <a:ext cx="1532948" cy="790200"/>
          </a:xfrm>
        </p:spPr>
        <p:txBody>
          <a:bodyPr/>
          <a:lstStyle/>
          <a:p>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1</a:t>
            </a:r>
          </a:p>
        </p:txBody>
      </p:sp>
      <p:graphicFrame>
        <p:nvGraphicFramePr>
          <p:cNvPr id="2" name="Table 1">
            <a:extLst>
              <a:ext uri="{FF2B5EF4-FFF2-40B4-BE49-F238E27FC236}">
                <a16:creationId xmlns:a16="http://schemas.microsoft.com/office/drawing/2014/main" id="{931A3B23-8046-429E-88BB-319C35D6FDED}"/>
              </a:ext>
            </a:extLst>
          </p:cNvPr>
          <p:cNvGraphicFramePr>
            <a:graphicFrameLocks noGrp="1"/>
          </p:cNvGraphicFramePr>
          <p:nvPr>
            <p:extLst>
              <p:ext uri="{D42A27DB-BD31-4B8C-83A1-F6EECF244321}">
                <p14:modId xmlns:p14="http://schemas.microsoft.com/office/powerpoint/2010/main" val="2849069409"/>
              </p:ext>
            </p:extLst>
          </p:nvPr>
        </p:nvGraphicFramePr>
        <p:xfrm>
          <a:off x="-138069" y="1021743"/>
          <a:ext cx="6358398" cy="3536468"/>
        </p:xfrm>
        <a:graphic>
          <a:graphicData uri="http://schemas.openxmlformats.org/drawingml/2006/table">
            <a:tbl>
              <a:tblPr firstRow="1" firstCol="1" bandRow="1">
                <a:tableStyleId>{66389D8C-C94A-486F-AC0B-0B2992E973BB}</a:tableStyleId>
              </a:tblPr>
              <a:tblGrid>
                <a:gridCol w="1508758">
                  <a:extLst>
                    <a:ext uri="{9D8B030D-6E8A-4147-A177-3AD203B41FA5}">
                      <a16:colId xmlns:a16="http://schemas.microsoft.com/office/drawing/2014/main" val="840086180"/>
                    </a:ext>
                  </a:extLst>
                </a:gridCol>
                <a:gridCol w="606701">
                  <a:extLst>
                    <a:ext uri="{9D8B030D-6E8A-4147-A177-3AD203B41FA5}">
                      <a16:colId xmlns:a16="http://schemas.microsoft.com/office/drawing/2014/main" val="1091642641"/>
                    </a:ext>
                  </a:extLst>
                </a:gridCol>
                <a:gridCol w="602107">
                  <a:extLst>
                    <a:ext uri="{9D8B030D-6E8A-4147-A177-3AD203B41FA5}">
                      <a16:colId xmlns:a16="http://schemas.microsoft.com/office/drawing/2014/main" val="752511500"/>
                    </a:ext>
                  </a:extLst>
                </a:gridCol>
                <a:gridCol w="920535">
                  <a:extLst>
                    <a:ext uri="{9D8B030D-6E8A-4147-A177-3AD203B41FA5}">
                      <a16:colId xmlns:a16="http://schemas.microsoft.com/office/drawing/2014/main" val="1738020546"/>
                    </a:ext>
                  </a:extLst>
                </a:gridCol>
                <a:gridCol w="911037">
                  <a:extLst>
                    <a:ext uri="{9D8B030D-6E8A-4147-A177-3AD203B41FA5}">
                      <a16:colId xmlns:a16="http://schemas.microsoft.com/office/drawing/2014/main" val="2250537866"/>
                    </a:ext>
                  </a:extLst>
                </a:gridCol>
                <a:gridCol w="785757">
                  <a:extLst>
                    <a:ext uri="{9D8B030D-6E8A-4147-A177-3AD203B41FA5}">
                      <a16:colId xmlns:a16="http://schemas.microsoft.com/office/drawing/2014/main" val="2878143326"/>
                    </a:ext>
                  </a:extLst>
                </a:gridCol>
                <a:gridCol w="1023503">
                  <a:extLst>
                    <a:ext uri="{9D8B030D-6E8A-4147-A177-3AD203B41FA5}">
                      <a16:colId xmlns:a16="http://schemas.microsoft.com/office/drawing/2014/main" val="1227090195"/>
                    </a:ext>
                  </a:extLst>
                </a:gridCol>
              </a:tblGrid>
              <a:tr h="372008">
                <a:tc rowSpan="2">
                  <a:txBody>
                    <a:bodyPr/>
                    <a:lstStyle/>
                    <a:p>
                      <a:pPr algn="ctr">
                        <a:lnSpc>
                          <a:spcPct val="115000"/>
                        </a:lnSpc>
                      </a:pPr>
                      <a:r>
                        <a:rPr lang="en-US" sz="2000" b="1" dirty="0" err="1">
                          <a:effectLst/>
                          <a:latin typeface="Times New Roman" panose="02020603050405020304" pitchFamily="18" charset="0"/>
                          <a:cs typeface="Times New Roman" panose="02020603050405020304" pitchFamily="18" charset="0"/>
                        </a:rPr>
                        <a:t>Vật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thể</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rowSpan="2">
                  <a:txBody>
                    <a:bodyPr/>
                    <a:lstStyle/>
                    <a:p>
                      <a:pPr algn="ctr">
                        <a:lnSpc>
                          <a:spcPct val="115000"/>
                        </a:lnSpc>
                      </a:pPr>
                      <a:r>
                        <a:rPr lang="en-US" sz="2000" b="1" dirty="0" err="1">
                          <a:effectLst/>
                          <a:latin typeface="Times New Roman" panose="02020603050405020304" pitchFamily="18" charset="0"/>
                          <a:cs typeface="Times New Roman" panose="02020603050405020304" pitchFamily="18" charset="0"/>
                        </a:rPr>
                        <a:t>Thể</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gridSpan="2">
                  <a:txBody>
                    <a:bodyPr/>
                    <a:lstStyle/>
                    <a:p>
                      <a:pPr algn="ctr">
                        <a:lnSpc>
                          <a:spcPct val="115000"/>
                        </a:lnSpc>
                      </a:pP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dạng</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US"/>
                    </a:p>
                  </a:txBody>
                  <a:tcPr/>
                </a:tc>
                <a:tc gridSpan="3">
                  <a:txBody>
                    <a:bodyPr/>
                    <a:lstStyle/>
                    <a:p>
                      <a:pPr algn="ctr">
                        <a:lnSpc>
                          <a:spcPct val="115000"/>
                        </a:lnSpc>
                      </a:pPr>
                      <a:r>
                        <a:rPr lang="en-US" sz="2000" b="1" dirty="0" err="1">
                          <a:effectLst/>
                          <a:latin typeface="Times New Roman" panose="02020603050405020304" pitchFamily="18" charset="0"/>
                          <a:cs typeface="Times New Roman" panose="02020603050405020304" pitchFamily="18" charset="0"/>
                        </a:rPr>
                        <a:t>Khả</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năng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nén</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1059509"/>
                  </a:ext>
                </a:extLst>
              </a:tr>
              <a:tr h="1185914">
                <a:tc vMerge="1">
                  <a:txBody>
                    <a:bodyPr/>
                    <a:lstStyle/>
                    <a:p>
                      <a:endParaRPr lang="en-US"/>
                    </a:p>
                  </a:txBody>
                  <a:tcPr/>
                </a:tc>
                <a:tc vMerge="1">
                  <a:txBody>
                    <a:bodyPr/>
                    <a:lstStyle/>
                    <a:p>
                      <a:endParaRPr lang="en-US"/>
                    </a:p>
                  </a:txBody>
                  <a:tcPr/>
                </a:tc>
                <a:tc>
                  <a:txBody>
                    <a:bodyPr/>
                    <a:lstStyle/>
                    <a:p>
                      <a:pPr algn="ctr">
                        <a:lnSpc>
                          <a:spcPct val="115000"/>
                        </a:lnSpc>
                      </a:pPr>
                      <a:r>
                        <a:rPr lang="en-US" sz="2000" dirty="0" err="1">
                          <a:effectLst/>
                          <a:latin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Không xác định</a:t>
                      </a:r>
                      <a:endParaRPr lang="en-US"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000" dirty="0" err="1">
                          <a:effectLst/>
                          <a:latin typeface="Times New Roman" panose="02020603050405020304" pitchFamily="18" charset="0"/>
                          <a:cs typeface="Times New Roman" panose="02020603050405020304" pitchFamily="18" charset="0"/>
                        </a:rPr>
                        <a:t>Dễ</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nén</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000" dirty="0" err="1">
                          <a:effectLst/>
                          <a:latin typeface="Times New Roman" panose="02020603050405020304" pitchFamily="18" charset="0"/>
                          <a:cs typeface="Times New Roman" panose="02020603050405020304" pitchFamily="18" charset="0"/>
                        </a:rPr>
                        <a:t>Khó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nén</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000" dirty="0" err="1">
                          <a:effectLst/>
                          <a:latin typeface="Times New Roman" panose="02020603050405020304" pitchFamily="18" charset="0"/>
                          <a:cs typeface="Times New Roman" panose="02020603050405020304" pitchFamily="18" charset="0"/>
                        </a:rPr>
                        <a:t>Rất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nén</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3623122"/>
                  </a:ext>
                </a:extLst>
              </a:tr>
              <a:tr h="372008">
                <a:tc>
                  <a:txBody>
                    <a:bodyPr/>
                    <a:lstStyle/>
                    <a:p>
                      <a:pPr algn="ctr">
                        <a:lnSpc>
                          <a:spcPct val="115000"/>
                        </a:lnSpc>
                      </a:pPr>
                      <a:r>
                        <a:rPr lang="en-US" sz="2000" dirty="0" err="1">
                          <a:effectLst/>
                          <a:latin typeface="Times New Roman" panose="02020603050405020304" pitchFamily="18" charset="0"/>
                          <a:cs typeface="Times New Roman" panose="02020603050405020304" pitchFamily="18" charset="0"/>
                        </a:rPr>
                        <a:t>Muối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ăn</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200557"/>
                  </a:ext>
                </a:extLst>
              </a:tr>
              <a:tr h="778961">
                <a:tc>
                  <a:txBody>
                    <a:bodyPr/>
                    <a:lstStyle/>
                    <a:p>
                      <a:pPr algn="ctr">
                        <a:lnSpc>
                          <a:spcPct val="115000"/>
                        </a:lnSpc>
                      </a:pP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khí</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endParaRPr lang="en-US"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0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9019657"/>
                  </a:ext>
                </a:extLst>
              </a:tr>
              <a:tr h="778961">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Nước khoáng</a:t>
                      </a:r>
                      <a:endParaRPr lang="en-US"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endParaRPr lang="en-US"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0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4427318"/>
                  </a:ext>
                </a:extLst>
              </a:tr>
            </a:tbl>
          </a:graphicData>
        </a:graphic>
      </p:graphicFrame>
      <p:sp>
        <p:nvSpPr>
          <p:cNvPr id="5" name="Rectangle 4">
            <a:extLst>
              <a:ext uri="{FF2B5EF4-FFF2-40B4-BE49-F238E27FC236}">
                <a16:creationId xmlns:a16="http://schemas.microsoft.com/office/drawing/2014/main" id="{C98F2A72-B99E-4A44-B99C-15184BD17BAE}"/>
              </a:ext>
            </a:extLst>
          </p:cNvPr>
          <p:cNvSpPr/>
          <p:nvPr/>
        </p:nvSpPr>
        <p:spPr>
          <a:xfrm>
            <a:off x="1309025" y="2566839"/>
            <a:ext cx="598241" cy="446276"/>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Times New Roman" panose="02020603050405020304" pitchFamily="18" charset="0"/>
                <a:cs typeface="Times New Roman" panose="02020603050405020304" pitchFamily="18" charset="0"/>
              </a:rPr>
              <a:t>Rắn</a:t>
            </a:r>
            <a:endParaRPr lang="en-US" sz="2400" dirty="0">
              <a:solidFill>
                <a:schemeClr val="accent1">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93C375F7-0E24-4733-A674-08F7A2826E9F}"/>
              </a:ext>
            </a:extLst>
          </p:cNvPr>
          <p:cNvSpPr/>
          <p:nvPr/>
        </p:nvSpPr>
        <p:spPr>
          <a:xfrm>
            <a:off x="1326817" y="3110934"/>
            <a:ext cx="569388" cy="446276"/>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Times New Roman" panose="02020603050405020304" pitchFamily="18" charset="0"/>
                <a:cs typeface="Times New Roman" panose="02020603050405020304" pitchFamily="18" charset="0"/>
              </a:rPr>
              <a:t>Khí</a:t>
            </a:r>
            <a:endParaRPr lang="en-US" sz="2400" dirty="0">
              <a:solidFill>
                <a:schemeClr val="accent1">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9714FD1B-3958-4AE6-9654-40D538EA968A}"/>
              </a:ext>
            </a:extLst>
          </p:cNvPr>
          <p:cNvSpPr/>
          <p:nvPr/>
        </p:nvSpPr>
        <p:spPr>
          <a:xfrm>
            <a:off x="1317221" y="3904724"/>
            <a:ext cx="726481" cy="446276"/>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Times New Roman" panose="02020603050405020304" pitchFamily="18" charset="0"/>
                <a:cs typeface="Times New Roman" panose="02020603050405020304" pitchFamily="18" charset="0"/>
              </a:rPr>
              <a:t>Lỏng</a:t>
            </a:r>
            <a:endParaRPr lang="en-US" sz="2400" dirty="0">
              <a:solidFill>
                <a:schemeClr val="accent1">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C77C0DD-E14B-4FA8-8323-3196167DF1B2}"/>
              </a:ext>
            </a:extLst>
          </p:cNvPr>
          <p:cNvSpPr/>
          <p:nvPr/>
        </p:nvSpPr>
        <p:spPr>
          <a:xfrm>
            <a:off x="2114031" y="2570892"/>
            <a:ext cx="325730" cy="446276"/>
          </a:xfrm>
          <a:prstGeom prst="rect">
            <a:avLst/>
          </a:prstGeom>
        </p:spPr>
        <p:txBody>
          <a:bodyPr wrap="none">
            <a:spAutoFit/>
          </a:bodyPr>
          <a:lstStyle/>
          <a:p>
            <a:pPr lvl="0" algn="ctr">
              <a:lnSpc>
                <a:spcPct val="115000"/>
              </a:lnSpc>
            </a:pPr>
            <a:r>
              <a:rPr lang="en-US" sz="2000" dirty="0">
                <a:solidFill>
                  <a:schemeClr val="accent1">
                    <a:lumMod val="75000"/>
                  </a:schemeClr>
                </a:solidFill>
                <a:latin typeface="Times New Roman" panose="02020603050405020304" pitchFamily="18" charset="0"/>
                <a:cs typeface="Times New Roman" panose="02020603050405020304" pitchFamily="18" charset="0"/>
              </a:rPr>
              <a:t>√</a:t>
            </a:r>
            <a:endParaRPr lang="en-US" sz="2400" dirty="0">
              <a:solidFill>
                <a:schemeClr val="accent1">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id="{F2CAA083-3B27-4D73-984A-95F4EF9559E2}"/>
              </a:ext>
            </a:extLst>
          </p:cNvPr>
          <p:cNvSpPr/>
          <p:nvPr/>
        </p:nvSpPr>
        <p:spPr>
          <a:xfrm>
            <a:off x="5430807" y="2566839"/>
            <a:ext cx="325730" cy="446276"/>
          </a:xfrm>
          <a:prstGeom prst="rect">
            <a:avLst/>
          </a:prstGeom>
        </p:spPr>
        <p:txBody>
          <a:bodyPr wrap="none">
            <a:spAutoFit/>
          </a:bodyPr>
          <a:lstStyle/>
          <a:p>
            <a:pPr lvl="0" algn="ctr">
              <a:lnSpc>
                <a:spcPct val="115000"/>
              </a:lnSpc>
            </a:pPr>
            <a:r>
              <a:rPr lang="en-US" sz="2000" dirty="0">
                <a:solidFill>
                  <a:schemeClr val="accent1">
                    <a:lumMod val="75000"/>
                  </a:schemeClr>
                </a:solidFill>
                <a:latin typeface="Times New Roman" panose="02020603050405020304" pitchFamily="18" charset="0"/>
                <a:cs typeface="Times New Roman" panose="02020603050405020304" pitchFamily="18" charset="0"/>
              </a:rPr>
              <a:t>√</a:t>
            </a:r>
            <a:endParaRPr lang="en-US" sz="2400" dirty="0">
              <a:solidFill>
                <a:schemeClr val="accent1">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D7C062A9-B73B-4E3A-AF66-0A27BC2DA3CF}"/>
              </a:ext>
            </a:extLst>
          </p:cNvPr>
          <p:cNvSpPr/>
          <p:nvPr/>
        </p:nvSpPr>
        <p:spPr>
          <a:xfrm>
            <a:off x="2942591" y="3144254"/>
            <a:ext cx="325730" cy="446276"/>
          </a:xfrm>
          <a:prstGeom prst="rect">
            <a:avLst/>
          </a:prstGeom>
        </p:spPr>
        <p:txBody>
          <a:bodyPr wrap="none">
            <a:spAutoFit/>
          </a:bodyPr>
          <a:lstStyle/>
          <a:p>
            <a:pPr lvl="0" algn="ctr">
              <a:lnSpc>
                <a:spcPct val="115000"/>
              </a:lnSpc>
            </a:pPr>
            <a:r>
              <a:rPr lang="en-US" sz="2000" dirty="0">
                <a:solidFill>
                  <a:schemeClr val="accent1">
                    <a:lumMod val="75000"/>
                  </a:schemeClr>
                </a:solidFill>
                <a:latin typeface="Times New Roman" panose="02020603050405020304" pitchFamily="18" charset="0"/>
                <a:cs typeface="Times New Roman" panose="02020603050405020304" pitchFamily="18" charset="0"/>
              </a:rPr>
              <a:t>√</a:t>
            </a:r>
            <a:endParaRPr lang="en-US" sz="2400" dirty="0">
              <a:solidFill>
                <a:schemeClr val="accent1">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CFE0C21F-3369-49FB-A8C6-ABCC0F380CB1}"/>
              </a:ext>
            </a:extLst>
          </p:cNvPr>
          <p:cNvSpPr/>
          <p:nvPr/>
        </p:nvSpPr>
        <p:spPr>
          <a:xfrm>
            <a:off x="3725917" y="3144254"/>
            <a:ext cx="325730" cy="446276"/>
          </a:xfrm>
          <a:prstGeom prst="rect">
            <a:avLst/>
          </a:prstGeom>
        </p:spPr>
        <p:txBody>
          <a:bodyPr wrap="none">
            <a:spAutoFit/>
          </a:bodyPr>
          <a:lstStyle/>
          <a:p>
            <a:pPr lvl="0" algn="ctr">
              <a:lnSpc>
                <a:spcPct val="115000"/>
              </a:lnSpc>
            </a:pPr>
            <a:r>
              <a:rPr lang="en-US" sz="2000" dirty="0">
                <a:solidFill>
                  <a:schemeClr val="accent1">
                    <a:lumMod val="75000"/>
                  </a:schemeClr>
                </a:solidFill>
                <a:latin typeface="Times New Roman" panose="02020603050405020304" pitchFamily="18" charset="0"/>
                <a:cs typeface="Times New Roman" panose="02020603050405020304" pitchFamily="18" charset="0"/>
              </a:rPr>
              <a:t>√</a:t>
            </a:r>
            <a:endParaRPr lang="en-US" sz="2400" dirty="0">
              <a:solidFill>
                <a:schemeClr val="accent1">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id="{933DB8E2-D94B-42E6-89B8-C58B98DE6507}"/>
              </a:ext>
            </a:extLst>
          </p:cNvPr>
          <p:cNvSpPr/>
          <p:nvPr/>
        </p:nvSpPr>
        <p:spPr>
          <a:xfrm>
            <a:off x="2937283" y="3906892"/>
            <a:ext cx="325730" cy="446276"/>
          </a:xfrm>
          <a:prstGeom prst="rect">
            <a:avLst/>
          </a:prstGeom>
        </p:spPr>
        <p:txBody>
          <a:bodyPr wrap="none">
            <a:spAutoFit/>
          </a:bodyPr>
          <a:lstStyle/>
          <a:p>
            <a:pPr lvl="0" algn="ctr">
              <a:lnSpc>
                <a:spcPct val="115000"/>
              </a:lnSpc>
            </a:pPr>
            <a:r>
              <a:rPr lang="en-US" sz="2000" dirty="0">
                <a:solidFill>
                  <a:schemeClr val="accent1">
                    <a:lumMod val="75000"/>
                  </a:schemeClr>
                </a:solidFill>
                <a:latin typeface="Times New Roman" panose="02020603050405020304" pitchFamily="18" charset="0"/>
                <a:cs typeface="Times New Roman" panose="02020603050405020304" pitchFamily="18" charset="0"/>
              </a:rPr>
              <a:t>√</a:t>
            </a:r>
            <a:endParaRPr lang="en-US" sz="2400" dirty="0">
              <a:solidFill>
                <a:schemeClr val="accent1">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E30D0F16-C3EA-4514-9E5E-89F7385FA1D6}"/>
              </a:ext>
            </a:extLst>
          </p:cNvPr>
          <p:cNvSpPr/>
          <p:nvPr/>
        </p:nvSpPr>
        <p:spPr>
          <a:xfrm>
            <a:off x="4523320" y="3920629"/>
            <a:ext cx="325730" cy="446276"/>
          </a:xfrm>
          <a:prstGeom prst="rect">
            <a:avLst/>
          </a:prstGeom>
        </p:spPr>
        <p:txBody>
          <a:bodyPr wrap="none">
            <a:spAutoFit/>
          </a:bodyPr>
          <a:lstStyle/>
          <a:p>
            <a:pPr lvl="0" algn="ctr">
              <a:lnSpc>
                <a:spcPct val="115000"/>
              </a:lnSpc>
            </a:pPr>
            <a:r>
              <a:rPr lang="en-US" sz="2000" dirty="0">
                <a:solidFill>
                  <a:schemeClr val="accent1">
                    <a:lumMod val="75000"/>
                  </a:schemeClr>
                </a:solidFill>
                <a:latin typeface="Times New Roman" panose="02020603050405020304" pitchFamily="18" charset="0"/>
                <a:cs typeface="Times New Roman" panose="02020603050405020304" pitchFamily="18" charset="0"/>
              </a:rPr>
              <a:t>√</a:t>
            </a:r>
            <a:endParaRPr lang="en-US" sz="2400" dirty="0">
              <a:solidFill>
                <a:schemeClr val="accent1">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48823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down)">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left)">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P spid="49" grpId="0"/>
      <p:bldP spid="50" grpId="0"/>
      <p:bldP spid="7" grpId="0"/>
      <p:bldP spid="51" grpId="0"/>
      <p:bldP spid="52" grpId="0"/>
      <p:bldP spid="53" grpId="0"/>
      <p:bldP spid="54"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692A-3C7C-49BA-B987-00D2FABC5AF7}"/>
              </a:ext>
            </a:extLst>
          </p:cNvPr>
          <p:cNvSpPr>
            <a:spLocks noGrp="1"/>
          </p:cNvSpPr>
          <p:nvPr>
            <p:ph type="title"/>
          </p:nvPr>
        </p:nvSpPr>
        <p:spPr>
          <a:xfrm>
            <a:off x="720000" y="283328"/>
            <a:ext cx="4794900" cy="790200"/>
          </a:xfrm>
        </p:spPr>
        <p:txBody>
          <a:bodyPr/>
          <a:lstStyle/>
          <a:p>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2</a:t>
            </a:r>
          </a:p>
        </p:txBody>
      </p:sp>
      <p:pic>
        <p:nvPicPr>
          <p:cNvPr id="4" name="1 Minute Countdown Timer (High Quality)">
            <a:hlinkClick r:id="" action="ppaction://media"/>
            <a:extLst>
              <a:ext uri="{FF2B5EF4-FFF2-40B4-BE49-F238E27FC236}">
                <a16:creationId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11187" y="1578972"/>
            <a:ext cx="3735495" cy="2101216"/>
          </a:xfrm>
          <a:prstGeom prst="rect">
            <a:avLst/>
          </a:prstGeom>
        </p:spPr>
      </p:pic>
      <p:grpSp>
        <p:nvGrpSpPr>
          <p:cNvPr id="27" name="Google Shape;8566;p45">
            <a:extLst>
              <a:ext uri="{FF2B5EF4-FFF2-40B4-BE49-F238E27FC236}">
                <a16:creationId xmlns:a16="http://schemas.microsoft.com/office/drawing/2014/main" id="{F1C690DF-9C06-4594-B7FC-3CB62E00CDF8}"/>
              </a:ext>
            </a:extLst>
          </p:cNvPr>
          <p:cNvGrpSpPr/>
          <p:nvPr/>
        </p:nvGrpSpPr>
        <p:grpSpPr>
          <a:xfrm>
            <a:off x="4490925" y="1428700"/>
            <a:ext cx="3785236" cy="2354437"/>
            <a:chOff x="4490925" y="1428700"/>
            <a:chExt cx="3785236" cy="2354437"/>
          </a:xfrm>
        </p:grpSpPr>
        <p:sp>
          <p:nvSpPr>
            <p:cNvPr id="28" name="Google Shape;8568;p45">
              <a:extLst>
                <a:ext uri="{FF2B5EF4-FFF2-40B4-BE49-F238E27FC236}">
                  <a16:creationId xmlns:a16="http://schemas.microsoft.com/office/drawing/2014/main" id="{A903CB7A-2199-4AA7-A0CC-B6377B3C465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8569;p45">
              <a:extLst>
                <a:ext uri="{FF2B5EF4-FFF2-40B4-BE49-F238E27FC236}">
                  <a16:creationId xmlns:a16="http://schemas.microsoft.com/office/drawing/2014/main" id="{3291B817-D001-4660-BAF0-412E5CF0143F}"/>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8571;p45">
              <a:extLst>
                <a:ext uri="{FF2B5EF4-FFF2-40B4-BE49-F238E27FC236}">
                  <a16:creationId xmlns:a16="http://schemas.microsoft.com/office/drawing/2014/main" id="{B2171532-5391-4630-922A-3E57EB2F4388}"/>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8572;p45">
              <a:extLst>
                <a:ext uri="{FF2B5EF4-FFF2-40B4-BE49-F238E27FC236}">
                  <a16:creationId xmlns:a16="http://schemas.microsoft.com/office/drawing/2014/main" id="{7D35FA2F-7C7C-4570-BFBA-488AFE5E5AE2}"/>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8573;p45">
              <a:extLst>
                <a:ext uri="{FF2B5EF4-FFF2-40B4-BE49-F238E27FC236}">
                  <a16:creationId xmlns:a16="http://schemas.microsoft.com/office/drawing/2014/main" id="{1C16A7EA-FD33-42ED-AAFB-50A93CCA6E17}"/>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8574;p45">
              <a:extLst>
                <a:ext uri="{FF2B5EF4-FFF2-40B4-BE49-F238E27FC236}">
                  <a16:creationId xmlns:a16="http://schemas.microsoft.com/office/drawing/2014/main" id="{02341F85-E9CA-4699-B72F-58032F5A6642}"/>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8575;p45">
              <a:extLst>
                <a:ext uri="{FF2B5EF4-FFF2-40B4-BE49-F238E27FC236}">
                  <a16:creationId xmlns:a16="http://schemas.microsoft.com/office/drawing/2014/main" id="{6F002093-E14C-433C-A5A6-C65E40C64BF3}"/>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8576;p45">
              <a:extLst>
                <a:ext uri="{FF2B5EF4-FFF2-40B4-BE49-F238E27FC236}">
                  <a16:creationId xmlns:a16="http://schemas.microsoft.com/office/drawing/2014/main" id="{0627C3D2-AAAC-4218-B9C0-F647B9671B7A}"/>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8577;p45">
              <a:extLst>
                <a:ext uri="{FF2B5EF4-FFF2-40B4-BE49-F238E27FC236}">
                  <a16:creationId xmlns:a16="http://schemas.microsoft.com/office/drawing/2014/main" id="{9BF3C0EE-6F96-4312-AA5F-08F5BFAE83C0}"/>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8578;p45">
              <a:extLst>
                <a:ext uri="{FF2B5EF4-FFF2-40B4-BE49-F238E27FC236}">
                  <a16:creationId xmlns:a16="http://schemas.microsoft.com/office/drawing/2014/main" id="{FF6CBFB7-880A-4EB2-8D61-CB1172C396EC}"/>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8579;p45">
              <a:extLst>
                <a:ext uri="{FF2B5EF4-FFF2-40B4-BE49-F238E27FC236}">
                  <a16:creationId xmlns:a16="http://schemas.microsoft.com/office/drawing/2014/main" id="{A5AD6196-6A05-4141-80F6-05D1F69DFA2E}"/>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8580;p45">
              <a:extLst>
                <a:ext uri="{FF2B5EF4-FFF2-40B4-BE49-F238E27FC236}">
                  <a16:creationId xmlns:a16="http://schemas.microsoft.com/office/drawing/2014/main" id="{D4F9241B-A8DA-4184-9BEF-307277A1B9AF}"/>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8581;p45">
              <a:extLst>
                <a:ext uri="{FF2B5EF4-FFF2-40B4-BE49-F238E27FC236}">
                  <a16:creationId xmlns:a16="http://schemas.microsoft.com/office/drawing/2014/main" id="{1D2AA23D-159E-4336-8820-E904F585392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8582;p45">
              <a:extLst>
                <a:ext uri="{FF2B5EF4-FFF2-40B4-BE49-F238E27FC236}">
                  <a16:creationId xmlns:a16="http://schemas.microsoft.com/office/drawing/2014/main" id="{73986FBA-049E-4CA8-8171-AF6E77229BE2}"/>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8583;p45">
              <a:extLst>
                <a:ext uri="{FF2B5EF4-FFF2-40B4-BE49-F238E27FC236}">
                  <a16:creationId xmlns:a16="http://schemas.microsoft.com/office/drawing/2014/main" id="{5431A0D3-5C77-41CE-936B-53462B6843F3}"/>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8584;p45">
              <a:extLst>
                <a:ext uri="{FF2B5EF4-FFF2-40B4-BE49-F238E27FC236}">
                  <a16:creationId xmlns:a16="http://schemas.microsoft.com/office/drawing/2014/main" id="{A11C57E2-88B6-40F5-9AD6-9B09DE8ADA33}"/>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8585;p45">
              <a:extLst>
                <a:ext uri="{FF2B5EF4-FFF2-40B4-BE49-F238E27FC236}">
                  <a16:creationId xmlns:a16="http://schemas.microsoft.com/office/drawing/2014/main" id="{C07770B3-E708-4A24-9328-0F342C64B875}"/>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8586;p45">
              <a:extLst>
                <a:ext uri="{FF2B5EF4-FFF2-40B4-BE49-F238E27FC236}">
                  <a16:creationId xmlns:a16="http://schemas.microsoft.com/office/drawing/2014/main" id="{10D07660-45EA-42E1-8DF9-B064984F9E9F}"/>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4" name="Graphic 23" descr="Document">
            <a:extLst>
              <a:ext uri="{FF2B5EF4-FFF2-40B4-BE49-F238E27FC236}">
                <a16:creationId xmlns:a16="http://schemas.microsoft.com/office/drawing/2014/main" id="{C4EFB39B-A8CA-4078-91CB-DCAA6DC745C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417958" y="3945661"/>
            <a:ext cx="548640" cy="548640"/>
          </a:xfrm>
          <a:prstGeom prst="rect">
            <a:avLst/>
          </a:prstGeom>
        </p:spPr>
      </p:pic>
      <p:pic>
        <p:nvPicPr>
          <p:cNvPr id="5122" name="Picture 2" descr="Your simple illustration about virus transmission. Do this experiment. –  #Monetary Sovereignty – Mitchell">
            <a:extLst>
              <a:ext uri="{FF2B5EF4-FFF2-40B4-BE49-F238E27FC236}">
                <a16:creationId xmlns:a16="http://schemas.microsoft.com/office/drawing/2014/main" id="{D5B3211A-94C7-42CF-9E51-CCD6650703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31" y="1070694"/>
            <a:ext cx="3821835" cy="38345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 Icon Images, Stock Photos &amp; Vectors | Shutterstock">
            <a:extLst>
              <a:ext uri="{FF2B5EF4-FFF2-40B4-BE49-F238E27FC236}">
                <a16:creationId xmlns:a16="http://schemas.microsoft.com/office/drawing/2014/main" id="{56AB2211-AFAC-4B61-9042-D720078470AA}"/>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500" b="74286" l="9218" r="89665">
                        <a14:foregroundMark x1="13128" y1="44286" x2="13128" y2="44286"/>
                        <a14:foregroundMark x1="13966" y1="31786" x2="13966" y2="31786"/>
                        <a14:foregroundMark x1="21229" y1="23214" x2="21229" y2="23214"/>
                        <a14:foregroundMark x1="33520" y1="44643" x2="33520" y2="44643"/>
                        <a14:foregroundMark x1="44972" y1="44286" x2="44972" y2="44286"/>
                        <a14:foregroundMark x1="54749" y1="42857" x2="54749" y2="42857"/>
                        <a14:foregroundMark x1="66201" y1="42857" x2="66201" y2="42857"/>
                        <a14:foregroundMark x1="65363" y1="51429" x2="65363" y2="51429"/>
                        <a14:foregroundMark x1="11732" y1="43929" x2="11732" y2="43929"/>
                        <a14:foregroundMark x1="10335" y1="44286" x2="10335" y2="44286"/>
                        <a14:foregroundMark x1="9497" y1="45000" x2="9497" y2="45000"/>
                        <a14:foregroundMark x1="13687" y1="44643" x2="13687" y2="44643"/>
                        <a14:foregroundMark x1="12291" y1="30357" x2="12291" y2="30357"/>
                        <a14:foregroundMark x1="11732" y1="30000" x2="11732" y2="30000"/>
                        <a14:foregroundMark x1="14804" y1="32500" x2="14804" y2="32500"/>
                        <a14:foregroundMark x1="21229" y1="24286" x2="21229" y2="24286"/>
                        <a14:foregroundMark x1="20391" y1="21071" x2="20391" y2="21071"/>
                        <a14:foregroundMark x1="37430" y1="74286" x2="37430" y2="74286"/>
                        <a14:foregroundMark x1="74302" y1="69643" x2="74302" y2="69643"/>
                        <a14:foregroundMark x1="74302" y1="72143" x2="74302" y2="72143"/>
                        <a14:foregroundMark x1="73743" y1="67857" x2="73743" y2="67857"/>
                        <a14:foregroundMark x1="82961" y1="64286" x2="82961" y2="64286"/>
                        <a14:foregroundMark x1="81564" y1="63214" x2="81564" y2="63214"/>
                        <a14:foregroundMark x1="86034" y1="52500" x2="86034" y2="52500"/>
                        <a14:foregroundMark x1="87151" y1="52857" x2="87151" y2="52857"/>
                        <a14:foregroundMark x1="89665" y1="53214" x2="89665" y2="53214"/>
                      </a14:backgroundRemoval>
                    </a14:imgEffect>
                  </a14:imgLayer>
                </a14:imgProps>
              </a:ext>
              <a:ext uri="{28A0092B-C50C-407E-A947-70E740481C1C}">
                <a14:useLocalDpi xmlns:a14="http://schemas.microsoft.com/office/drawing/2010/main" val="0"/>
              </a:ext>
            </a:extLst>
          </a:blip>
          <a:srcRect b="18964"/>
          <a:stretch/>
        </p:blipFill>
        <p:spPr bwMode="auto">
          <a:xfrm>
            <a:off x="0" y="3831931"/>
            <a:ext cx="1630070" cy="10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77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692A-3C7C-49BA-B987-00D2FABC5AF7}"/>
              </a:ext>
            </a:extLst>
          </p:cNvPr>
          <p:cNvSpPr>
            <a:spLocks noGrp="1"/>
          </p:cNvSpPr>
          <p:nvPr>
            <p:ph type="title"/>
          </p:nvPr>
        </p:nvSpPr>
        <p:spPr>
          <a:xfrm>
            <a:off x="720000" y="283328"/>
            <a:ext cx="4794900" cy="790200"/>
          </a:xfrm>
        </p:spPr>
        <p:txBody>
          <a:bodyPr/>
          <a:lstStyle/>
          <a:p>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2</a:t>
            </a:r>
          </a:p>
        </p:txBody>
      </p:sp>
      <p:pic>
        <p:nvPicPr>
          <p:cNvPr id="4" name="1 Minute Countdown Timer (High Quality)">
            <a:hlinkClick r:id="" action="ppaction://media"/>
            <a:extLst>
              <a:ext uri="{FF2B5EF4-FFF2-40B4-BE49-F238E27FC236}">
                <a16:creationId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11187" y="1578972"/>
            <a:ext cx="3735495" cy="2101216"/>
          </a:xfrm>
          <a:prstGeom prst="rect">
            <a:avLst/>
          </a:prstGeom>
        </p:spPr>
      </p:pic>
      <p:grpSp>
        <p:nvGrpSpPr>
          <p:cNvPr id="27" name="Google Shape;8566;p45">
            <a:extLst>
              <a:ext uri="{FF2B5EF4-FFF2-40B4-BE49-F238E27FC236}">
                <a16:creationId xmlns:a16="http://schemas.microsoft.com/office/drawing/2014/main" id="{F1C690DF-9C06-4594-B7FC-3CB62E00CDF8}"/>
              </a:ext>
            </a:extLst>
          </p:cNvPr>
          <p:cNvGrpSpPr/>
          <p:nvPr/>
        </p:nvGrpSpPr>
        <p:grpSpPr>
          <a:xfrm>
            <a:off x="4490925" y="1428700"/>
            <a:ext cx="3785236" cy="2354437"/>
            <a:chOff x="4490925" y="1428700"/>
            <a:chExt cx="3785236" cy="2354437"/>
          </a:xfrm>
        </p:grpSpPr>
        <p:sp>
          <p:nvSpPr>
            <p:cNvPr id="28" name="Google Shape;8568;p45">
              <a:extLst>
                <a:ext uri="{FF2B5EF4-FFF2-40B4-BE49-F238E27FC236}">
                  <a16:creationId xmlns:a16="http://schemas.microsoft.com/office/drawing/2014/main" id="{A903CB7A-2199-4AA7-A0CC-B6377B3C465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8569;p45">
              <a:extLst>
                <a:ext uri="{FF2B5EF4-FFF2-40B4-BE49-F238E27FC236}">
                  <a16:creationId xmlns:a16="http://schemas.microsoft.com/office/drawing/2014/main" id="{3291B817-D001-4660-BAF0-412E5CF0143F}"/>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8571;p45">
              <a:extLst>
                <a:ext uri="{FF2B5EF4-FFF2-40B4-BE49-F238E27FC236}">
                  <a16:creationId xmlns:a16="http://schemas.microsoft.com/office/drawing/2014/main" id="{B2171532-5391-4630-922A-3E57EB2F4388}"/>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8572;p45">
              <a:extLst>
                <a:ext uri="{FF2B5EF4-FFF2-40B4-BE49-F238E27FC236}">
                  <a16:creationId xmlns:a16="http://schemas.microsoft.com/office/drawing/2014/main" id="{7D35FA2F-7C7C-4570-BFBA-488AFE5E5AE2}"/>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8573;p45">
              <a:extLst>
                <a:ext uri="{FF2B5EF4-FFF2-40B4-BE49-F238E27FC236}">
                  <a16:creationId xmlns:a16="http://schemas.microsoft.com/office/drawing/2014/main" id="{1C16A7EA-FD33-42ED-AAFB-50A93CCA6E17}"/>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8574;p45">
              <a:extLst>
                <a:ext uri="{FF2B5EF4-FFF2-40B4-BE49-F238E27FC236}">
                  <a16:creationId xmlns:a16="http://schemas.microsoft.com/office/drawing/2014/main" id="{02341F85-E9CA-4699-B72F-58032F5A6642}"/>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8575;p45">
              <a:extLst>
                <a:ext uri="{FF2B5EF4-FFF2-40B4-BE49-F238E27FC236}">
                  <a16:creationId xmlns:a16="http://schemas.microsoft.com/office/drawing/2014/main" id="{6F002093-E14C-433C-A5A6-C65E40C64BF3}"/>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8576;p45">
              <a:extLst>
                <a:ext uri="{FF2B5EF4-FFF2-40B4-BE49-F238E27FC236}">
                  <a16:creationId xmlns:a16="http://schemas.microsoft.com/office/drawing/2014/main" id="{0627C3D2-AAAC-4218-B9C0-F647B9671B7A}"/>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8577;p45">
              <a:extLst>
                <a:ext uri="{FF2B5EF4-FFF2-40B4-BE49-F238E27FC236}">
                  <a16:creationId xmlns:a16="http://schemas.microsoft.com/office/drawing/2014/main" id="{9BF3C0EE-6F96-4312-AA5F-08F5BFAE83C0}"/>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8578;p45">
              <a:extLst>
                <a:ext uri="{FF2B5EF4-FFF2-40B4-BE49-F238E27FC236}">
                  <a16:creationId xmlns:a16="http://schemas.microsoft.com/office/drawing/2014/main" id="{FF6CBFB7-880A-4EB2-8D61-CB1172C396EC}"/>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8579;p45">
              <a:extLst>
                <a:ext uri="{FF2B5EF4-FFF2-40B4-BE49-F238E27FC236}">
                  <a16:creationId xmlns:a16="http://schemas.microsoft.com/office/drawing/2014/main" id="{A5AD6196-6A05-4141-80F6-05D1F69DFA2E}"/>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8580;p45">
              <a:extLst>
                <a:ext uri="{FF2B5EF4-FFF2-40B4-BE49-F238E27FC236}">
                  <a16:creationId xmlns:a16="http://schemas.microsoft.com/office/drawing/2014/main" id="{D4F9241B-A8DA-4184-9BEF-307277A1B9AF}"/>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8581;p45">
              <a:extLst>
                <a:ext uri="{FF2B5EF4-FFF2-40B4-BE49-F238E27FC236}">
                  <a16:creationId xmlns:a16="http://schemas.microsoft.com/office/drawing/2014/main" id="{1D2AA23D-159E-4336-8820-E904F585392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8582;p45">
              <a:extLst>
                <a:ext uri="{FF2B5EF4-FFF2-40B4-BE49-F238E27FC236}">
                  <a16:creationId xmlns:a16="http://schemas.microsoft.com/office/drawing/2014/main" id="{73986FBA-049E-4CA8-8171-AF6E77229BE2}"/>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8583;p45">
              <a:extLst>
                <a:ext uri="{FF2B5EF4-FFF2-40B4-BE49-F238E27FC236}">
                  <a16:creationId xmlns:a16="http://schemas.microsoft.com/office/drawing/2014/main" id="{5431A0D3-5C77-41CE-936B-53462B6843F3}"/>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8584;p45">
              <a:extLst>
                <a:ext uri="{FF2B5EF4-FFF2-40B4-BE49-F238E27FC236}">
                  <a16:creationId xmlns:a16="http://schemas.microsoft.com/office/drawing/2014/main" id="{A11C57E2-88B6-40F5-9AD6-9B09DE8ADA33}"/>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8585;p45">
              <a:extLst>
                <a:ext uri="{FF2B5EF4-FFF2-40B4-BE49-F238E27FC236}">
                  <a16:creationId xmlns:a16="http://schemas.microsoft.com/office/drawing/2014/main" id="{C07770B3-E708-4A24-9328-0F342C64B875}"/>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8586;p45">
              <a:extLst>
                <a:ext uri="{FF2B5EF4-FFF2-40B4-BE49-F238E27FC236}">
                  <a16:creationId xmlns:a16="http://schemas.microsoft.com/office/drawing/2014/main" id="{10D07660-45EA-42E1-8DF9-B064984F9E9F}"/>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4" name="Graphic 23" descr="Document">
            <a:extLst>
              <a:ext uri="{FF2B5EF4-FFF2-40B4-BE49-F238E27FC236}">
                <a16:creationId xmlns:a16="http://schemas.microsoft.com/office/drawing/2014/main" id="{C4EFB39B-A8CA-4078-91CB-DCAA6DC745C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417958" y="3945661"/>
            <a:ext cx="548640" cy="548640"/>
          </a:xfrm>
          <a:prstGeom prst="rect">
            <a:avLst/>
          </a:prstGeom>
        </p:spPr>
      </p:pic>
      <p:pic>
        <p:nvPicPr>
          <p:cNvPr id="5122" name="Picture 2">
            <a:extLst>
              <a:ext uri="{FF2B5EF4-FFF2-40B4-BE49-F238E27FC236}">
                <a16:creationId xmlns:a16="http://schemas.microsoft.com/office/drawing/2014/main" id="{D5B3211A-94C7-42CF-9E51-CCD6650703DE}"/>
              </a:ext>
            </a:extLst>
          </p:cNvPr>
          <p:cNvPicPr>
            <a:picLocks noChangeAspect="1" noChangeArrowheads="1"/>
          </p:cNvPicPr>
          <p:nvPr/>
        </p:nvPicPr>
        <p:blipFill>
          <a:blip r:embed="rId8"/>
          <a:srcRect/>
          <a:stretch/>
        </p:blipFill>
        <p:spPr bwMode="auto">
          <a:xfrm>
            <a:off x="504031" y="1077063"/>
            <a:ext cx="3821835" cy="38218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 Icon Images, Stock Photos &amp; Vectors | Shutterstock">
            <a:extLst>
              <a:ext uri="{FF2B5EF4-FFF2-40B4-BE49-F238E27FC236}">
                <a16:creationId xmlns:a16="http://schemas.microsoft.com/office/drawing/2014/main" id="{56AB2211-AFAC-4B61-9042-D720078470AA}"/>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500" b="74286" l="9218" r="89665">
                        <a14:foregroundMark x1="13128" y1="44286" x2="13128" y2="44286"/>
                        <a14:foregroundMark x1="13966" y1="31786" x2="13966" y2="31786"/>
                        <a14:foregroundMark x1="21229" y1="23214" x2="21229" y2="23214"/>
                        <a14:foregroundMark x1="33520" y1="44643" x2="33520" y2="44643"/>
                        <a14:foregroundMark x1="44972" y1="44286" x2="44972" y2="44286"/>
                        <a14:foregroundMark x1="54749" y1="42857" x2="54749" y2="42857"/>
                        <a14:foregroundMark x1="66201" y1="42857" x2="66201" y2="42857"/>
                        <a14:foregroundMark x1="65363" y1="51429" x2="65363" y2="51429"/>
                        <a14:foregroundMark x1="11732" y1="43929" x2="11732" y2="43929"/>
                        <a14:foregroundMark x1="10335" y1="44286" x2="10335" y2="44286"/>
                        <a14:foregroundMark x1="9497" y1="45000" x2="9497" y2="45000"/>
                        <a14:foregroundMark x1="13687" y1="44643" x2="13687" y2="44643"/>
                        <a14:foregroundMark x1="12291" y1="30357" x2="12291" y2="30357"/>
                        <a14:foregroundMark x1="11732" y1="30000" x2="11732" y2="30000"/>
                        <a14:foregroundMark x1="14804" y1="32500" x2="14804" y2="32500"/>
                        <a14:foregroundMark x1="21229" y1="24286" x2="21229" y2="24286"/>
                        <a14:foregroundMark x1="20391" y1="21071" x2="20391" y2="21071"/>
                        <a14:foregroundMark x1="37430" y1="74286" x2="37430" y2="74286"/>
                        <a14:foregroundMark x1="74302" y1="69643" x2="74302" y2="69643"/>
                        <a14:foregroundMark x1="74302" y1="72143" x2="74302" y2="72143"/>
                        <a14:foregroundMark x1="73743" y1="67857" x2="73743" y2="67857"/>
                        <a14:foregroundMark x1="82961" y1="64286" x2="82961" y2="64286"/>
                        <a14:foregroundMark x1="81564" y1="63214" x2="81564" y2="63214"/>
                        <a14:foregroundMark x1="86034" y1="52500" x2="86034" y2="52500"/>
                        <a14:foregroundMark x1="87151" y1="52857" x2="87151" y2="52857"/>
                        <a14:foregroundMark x1="89665" y1="53214" x2="89665" y2="53214"/>
                      </a14:backgroundRemoval>
                    </a14:imgEffect>
                  </a14:imgLayer>
                </a14:imgProps>
              </a:ext>
              <a:ext uri="{28A0092B-C50C-407E-A947-70E740481C1C}">
                <a14:useLocalDpi xmlns:a14="http://schemas.microsoft.com/office/drawing/2010/main" val="0"/>
              </a:ext>
            </a:extLst>
          </a:blip>
          <a:srcRect b="18964"/>
          <a:stretch/>
        </p:blipFill>
        <p:spPr bwMode="auto">
          <a:xfrm>
            <a:off x="2975802" y="2936990"/>
            <a:ext cx="1630070" cy="10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0331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6F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E329A-B0B6-49E4-8BFD-CD86E435394C}"/>
              </a:ext>
            </a:extLst>
          </p:cNvPr>
          <p:cNvSpPr>
            <a:spLocks noGrp="1"/>
          </p:cNvSpPr>
          <p:nvPr>
            <p:ph type="title" idx="4294967295"/>
          </p:nvPr>
        </p:nvSpPr>
        <p:spPr>
          <a:xfrm>
            <a:off x="477518" y="1080514"/>
            <a:ext cx="7443324" cy="2933346"/>
          </a:xfrm>
          <a:noFill/>
          <a:ln>
            <a:noFill/>
          </a:ln>
        </p:spPr>
        <p:txBody>
          <a:bodyPr/>
          <a:lstStyle/>
          <a:p>
            <a:r>
              <a:rPr lang="vi-VN" sz="2400" b="1" dirty="0">
                <a:solidFill>
                  <a:srgbClr val="1C1C1C"/>
                </a:solidFill>
                <a:latin typeface="Times New Roman" pitchFamily="18" charset="0"/>
                <a:cs typeface="Times New Roman" pitchFamily="18" charset="0"/>
              </a:rPr>
              <a:t>Vào những ngày thời tiết nồm, nền nhà thường bị trơn trượt. </a:t>
            </a:r>
            <a:r>
              <a:rPr lang="en-US" sz="2400" b="1" dirty="0">
                <a:solidFill>
                  <a:srgbClr val="1C1C1C"/>
                </a:solidFill>
                <a:latin typeface="Times New Roman" pitchFamily="18" charset="0"/>
                <a:cs typeface="Times New Roman" pitchFamily="18" charset="0"/>
              </a:rPr>
              <a:t/>
            </a:r>
            <a:br>
              <a:rPr lang="en-US" sz="2400" b="1" dirty="0">
                <a:solidFill>
                  <a:srgbClr val="1C1C1C"/>
                </a:solidFill>
                <a:latin typeface="Times New Roman" pitchFamily="18" charset="0"/>
                <a:cs typeface="Times New Roman" pitchFamily="18" charset="0"/>
              </a:rPr>
            </a:br>
            <a:r>
              <a:rPr lang="vi-VN" sz="2400" dirty="0">
                <a:solidFill>
                  <a:srgbClr val="1C1C1C"/>
                </a:solidFill>
                <a:latin typeface="Times New Roman" pitchFamily="18" charset="0"/>
                <a:cs typeface="Times New Roman" pitchFamily="18" charset="0"/>
              </a:rPr>
              <a:t>Em hãy tìm cách giải quyết vấn đề trên. </a:t>
            </a:r>
            <a:r>
              <a:rPr lang="en-US" sz="2400" dirty="0">
                <a:solidFill>
                  <a:srgbClr val="1C1C1C"/>
                </a:solidFill>
                <a:latin typeface="Times New Roman" pitchFamily="18" charset="0"/>
                <a:cs typeface="Times New Roman" pitchFamily="18" charset="0"/>
              </a:rPr>
              <a:t/>
            </a:r>
            <a:br>
              <a:rPr lang="en-US" sz="2400" dirty="0">
                <a:solidFill>
                  <a:srgbClr val="1C1C1C"/>
                </a:solidFill>
                <a:latin typeface="Times New Roman" pitchFamily="18" charset="0"/>
                <a:cs typeface="Times New Roman" pitchFamily="18" charset="0"/>
              </a:rPr>
            </a:br>
            <a:r>
              <a:rPr lang="en-US" sz="2400" dirty="0">
                <a:solidFill>
                  <a:srgbClr val="1C1C1C"/>
                </a:solidFill>
                <a:latin typeface="Times New Roman" pitchFamily="18" charset="0"/>
                <a:cs typeface="Times New Roman" pitchFamily="18" charset="0"/>
              </a:rPr>
              <a:t>C</a:t>
            </a:r>
            <a:r>
              <a:rPr lang="vi-VN" sz="2400" dirty="0">
                <a:solidFill>
                  <a:srgbClr val="1C1C1C"/>
                </a:solidFill>
                <a:latin typeface="Times New Roman" pitchFamily="18" charset="0"/>
                <a:cs typeface="Times New Roman" pitchFamily="18" charset="0"/>
              </a:rPr>
              <a:t>hụp ảnh, quay video minh chứng cho cách giải quyết của em.</a:t>
            </a:r>
            <a:br>
              <a:rPr lang="vi-VN" sz="2400" dirty="0">
                <a:solidFill>
                  <a:srgbClr val="1C1C1C"/>
                </a:solidFill>
                <a:latin typeface="Times New Roman" pitchFamily="18" charset="0"/>
                <a:cs typeface="Times New Roman" pitchFamily="18" charset="0"/>
              </a:rPr>
            </a:br>
            <a:r>
              <a:rPr lang="vi-VN" sz="2400" dirty="0">
                <a:solidFill>
                  <a:srgbClr val="1C1C1C"/>
                </a:solidFill>
                <a:latin typeface="Times New Roman" pitchFamily="18" charset="0"/>
                <a:cs typeface="Times New Roman" pitchFamily="18" charset="0"/>
              </a:rPr>
              <a:t>Có thể làm cá nhân hoặc nhóm 2 -3 HS.</a:t>
            </a:r>
            <a:br>
              <a:rPr lang="vi-VN" sz="2400" dirty="0">
                <a:solidFill>
                  <a:srgbClr val="1C1C1C"/>
                </a:solidFill>
                <a:latin typeface="Times New Roman" pitchFamily="18" charset="0"/>
                <a:cs typeface="Times New Roman" pitchFamily="18" charset="0"/>
              </a:rPr>
            </a:br>
            <a:r>
              <a:rPr lang="vi-VN" sz="2400" dirty="0">
                <a:solidFill>
                  <a:srgbClr val="1C1C1C"/>
                </a:solidFill>
                <a:latin typeface="Times New Roman" pitchFamily="18" charset="0"/>
                <a:cs typeface="Times New Roman" pitchFamily="18" charset="0"/>
              </a:rPr>
              <a:t>Hạn báo cáo trước lớp: khoảng tháng </a:t>
            </a:r>
            <a:r>
              <a:rPr lang="en-US" sz="2400" dirty="0" smtClean="0">
                <a:solidFill>
                  <a:srgbClr val="1C1C1C"/>
                </a:solidFill>
                <a:latin typeface="Times New Roman" pitchFamily="18" charset="0"/>
                <a:cs typeface="Times New Roman" pitchFamily="18" charset="0"/>
              </a:rPr>
              <a:t>2, 3 </a:t>
            </a:r>
            <a:r>
              <a:rPr lang="en-US" sz="2400" dirty="0" err="1" smtClean="0">
                <a:solidFill>
                  <a:srgbClr val="1C1C1C"/>
                </a:solidFill>
                <a:latin typeface="Times New Roman" pitchFamily="18" charset="0"/>
                <a:cs typeface="Times New Roman" pitchFamily="18" charset="0"/>
              </a:rPr>
              <a:t>dương</a:t>
            </a:r>
            <a:r>
              <a:rPr lang="en-US" sz="2400" dirty="0" smtClean="0">
                <a:solidFill>
                  <a:srgbClr val="1C1C1C"/>
                </a:solidFill>
                <a:latin typeface="Times New Roman" pitchFamily="18" charset="0"/>
                <a:cs typeface="Times New Roman" pitchFamily="18" charset="0"/>
              </a:rPr>
              <a:t> </a:t>
            </a:r>
            <a:r>
              <a:rPr lang="en-US" sz="2400" dirty="0" err="1" smtClean="0">
                <a:solidFill>
                  <a:srgbClr val="1C1C1C"/>
                </a:solidFill>
                <a:latin typeface="Times New Roman" pitchFamily="18" charset="0"/>
                <a:cs typeface="Times New Roman" pitchFamily="18" charset="0"/>
              </a:rPr>
              <a:t>lịch</a:t>
            </a:r>
            <a:r>
              <a:rPr lang="en-US" sz="2400" dirty="0" smtClean="0">
                <a:solidFill>
                  <a:srgbClr val="1C1C1C"/>
                </a:solidFill>
                <a:latin typeface="Times New Roman" pitchFamily="18" charset="0"/>
                <a:cs typeface="Times New Roman" pitchFamily="18" charset="0"/>
              </a:rPr>
              <a:t> (</a:t>
            </a:r>
            <a:r>
              <a:rPr lang="en-US" sz="2400" dirty="0" err="1" smtClean="0">
                <a:solidFill>
                  <a:srgbClr val="1C1C1C"/>
                </a:solidFill>
                <a:latin typeface="Times New Roman" pitchFamily="18" charset="0"/>
                <a:cs typeface="Times New Roman" pitchFamily="18" charset="0"/>
              </a:rPr>
              <a:t>trước</a:t>
            </a:r>
            <a:r>
              <a:rPr lang="en-US" sz="2400" dirty="0" smtClean="0">
                <a:solidFill>
                  <a:srgbClr val="1C1C1C"/>
                </a:solidFill>
                <a:latin typeface="Times New Roman" pitchFamily="18" charset="0"/>
                <a:cs typeface="Times New Roman" pitchFamily="18" charset="0"/>
              </a:rPr>
              <a:t> </a:t>
            </a:r>
            <a:r>
              <a:rPr lang="en-US" sz="2400" dirty="0" err="1" smtClean="0">
                <a:solidFill>
                  <a:srgbClr val="1C1C1C"/>
                </a:solidFill>
                <a:latin typeface="Times New Roman" pitchFamily="18" charset="0"/>
                <a:cs typeface="Times New Roman" pitchFamily="18" charset="0"/>
              </a:rPr>
              <a:t>và</a:t>
            </a:r>
            <a:r>
              <a:rPr lang="en-US" sz="2400" dirty="0" smtClean="0">
                <a:solidFill>
                  <a:srgbClr val="1C1C1C"/>
                </a:solidFill>
                <a:latin typeface="Times New Roman" pitchFamily="18" charset="0"/>
                <a:cs typeface="Times New Roman" pitchFamily="18" charset="0"/>
              </a:rPr>
              <a:t> </a:t>
            </a:r>
            <a:r>
              <a:rPr lang="en-US" sz="2400" dirty="0" err="1" smtClean="0">
                <a:solidFill>
                  <a:srgbClr val="1C1C1C"/>
                </a:solidFill>
                <a:latin typeface="Times New Roman" pitchFamily="18" charset="0"/>
                <a:cs typeface="Times New Roman" pitchFamily="18" charset="0"/>
              </a:rPr>
              <a:t>ngay</a:t>
            </a:r>
            <a:r>
              <a:rPr lang="en-US" sz="2400" dirty="0" smtClean="0">
                <a:solidFill>
                  <a:srgbClr val="1C1C1C"/>
                </a:solidFill>
                <a:latin typeface="Times New Roman" pitchFamily="18" charset="0"/>
                <a:cs typeface="Times New Roman" pitchFamily="18" charset="0"/>
              </a:rPr>
              <a:t> </a:t>
            </a:r>
            <a:r>
              <a:rPr lang="en-US" sz="2400" dirty="0" err="1" smtClean="0">
                <a:solidFill>
                  <a:srgbClr val="1C1C1C"/>
                </a:solidFill>
                <a:latin typeface="Times New Roman" pitchFamily="18" charset="0"/>
                <a:cs typeface="Times New Roman" pitchFamily="18" charset="0"/>
              </a:rPr>
              <a:t>sau</a:t>
            </a:r>
            <a:r>
              <a:rPr lang="en-US" sz="2400" dirty="0" smtClean="0">
                <a:solidFill>
                  <a:srgbClr val="1C1C1C"/>
                </a:solidFill>
                <a:latin typeface="Times New Roman" pitchFamily="18" charset="0"/>
                <a:cs typeface="Times New Roman" pitchFamily="18" charset="0"/>
              </a:rPr>
              <a:t> </a:t>
            </a:r>
            <a:r>
              <a:rPr lang="en-US" sz="2400" dirty="0" err="1" smtClean="0">
                <a:solidFill>
                  <a:srgbClr val="1C1C1C"/>
                </a:solidFill>
                <a:latin typeface="Times New Roman" pitchFamily="18" charset="0"/>
                <a:cs typeface="Times New Roman" pitchFamily="18" charset="0"/>
              </a:rPr>
              <a:t>Tết</a:t>
            </a:r>
            <a:r>
              <a:rPr lang="en-US" sz="2400" dirty="0" smtClean="0">
                <a:solidFill>
                  <a:srgbClr val="1C1C1C"/>
                </a:solidFill>
                <a:latin typeface="Times New Roman" pitchFamily="18" charset="0"/>
                <a:cs typeface="Times New Roman" pitchFamily="18" charset="0"/>
              </a:rPr>
              <a:t> </a:t>
            </a:r>
            <a:r>
              <a:rPr lang="en-US" sz="2400" dirty="0" err="1" smtClean="0">
                <a:solidFill>
                  <a:srgbClr val="1C1C1C"/>
                </a:solidFill>
                <a:latin typeface="Times New Roman" pitchFamily="18" charset="0"/>
                <a:cs typeface="Times New Roman" pitchFamily="18" charset="0"/>
              </a:rPr>
              <a:t>âm</a:t>
            </a:r>
            <a:r>
              <a:rPr lang="en-US" sz="2400" dirty="0" smtClean="0">
                <a:solidFill>
                  <a:srgbClr val="1C1C1C"/>
                </a:solidFill>
                <a:latin typeface="Times New Roman" pitchFamily="18" charset="0"/>
                <a:cs typeface="Times New Roman" pitchFamily="18" charset="0"/>
              </a:rPr>
              <a:t> </a:t>
            </a:r>
            <a:r>
              <a:rPr lang="en-US" sz="2400" smtClean="0">
                <a:solidFill>
                  <a:srgbClr val="1C1C1C"/>
                </a:solidFill>
                <a:latin typeface="Times New Roman" pitchFamily="18" charset="0"/>
                <a:cs typeface="Times New Roman" pitchFamily="18" charset="0"/>
              </a:rPr>
              <a:t>lịch)</a:t>
            </a:r>
            <a:endParaRPr lang="vi-VN" sz="2400" dirty="0">
              <a:solidFill>
                <a:srgbClr val="1C1C1C"/>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8F3B8B4A-09B4-4CDE-A2BA-130A739917B9}"/>
              </a:ext>
            </a:extLst>
          </p:cNvPr>
          <p:cNvSpPr>
            <a:spLocks noGrp="1"/>
          </p:cNvSpPr>
          <p:nvPr>
            <p:ph type="subTitle" idx="4294967295"/>
          </p:nvPr>
        </p:nvSpPr>
        <p:spPr>
          <a:xfrm>
            <a:off x="1263459" y="341656"/>
            <a:ext cx="4211924" cy="546100"/>
          </a:xfrm>
        </p:spPr>
        <p:txBody>
          <a:bodyPr/>
          <a:lstStyle/>
          <a:p>
            <a:pPr marL="133350" indent="0">
              <a:buNone/>
            </a:pPr>
            <a:r>
              <a:rPr lang="en-US" sz="2800" dirty="0">
                <a:solidFill>
                  <a:schemeClr val="bg1"/>
                </a:solidFill>
                <a:effectLst>
                  <a:outerShdw blurRad="50800" dist="38100" dir="13500000" algn="br" rotWithShape="0">
                    <a:prstClr val="black">
                      <a:alpha val="40000"/>
                    </a:prstClr>
                  </a:outerShdw>
                </a:effectLst>
                <a:latin typeface="Times New Roman" panose="02020603050405020304" pitchFamily="18" charset="0"/>
                <a:cs typeface="Times New Roman" panose="02020603050405020304" pitchFamily="18" charset="0"/>
              </a:rPr>
              <a:t>NHIỆM VỤ VỀ NHÀ</a:t>
            </a:r>
          </a:p>
        </p:txBody>
      </p:sp>
      <p:sp>
        <p:nvSpPr>
          <p:cNvPr id="6" name="Google Shape;8957;p57">
            <a:extLst>
              <a:ext uri="{FF2B5EF4-FFF2-40B4-BE49-F238E27FC236}">
                <a16:creationId xmlns:a16="http://schemas.microsoft.com/office/drawing/2014/main" id="{BE4DBAC7-3FE7-4C36-A534-C9E5D29D1C34}"/>
              </a:ext>
            </a:extLst>
          </p:cNvPr>
          <p:cNvSpPr/>
          <p:nvPr/>
        </p:nvSpPr>
        <p:spPr>
          <a:xfrm>
            <a:off x="392821" y="2409447"/>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 name="Google Shape;8957;p57">
            <a:extLst>
              <a:ext uri="{FF2B5EF4-FFF2-40B4-BE49-F238E27FC236}">
                <a16:creationId xmlns:a16="http://schemas.microsoft.com/office/drawing/2014/main" id="{B6BB7482-FDCF-4B01-A337-D9AD950410F6}"/>
              </a:ext>
            </a:extLst>
          </p:cNvPr>
          <p:cNvSpPr/>
          <p:nvPr/>
        </p:nvSpPr>
        <p:spPr>
          <a:xfrm>
            <a:off x="392821" y="3112007"/>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8957;p57">
            <a:extLst>
              <a:ext uri="{FF2B5EF4-FFF2-40B4-BE49-F238E27FC236}">
                <a16:creationId xmlns:a16="http://schemas.microsoft.com/office/drawing/2014/main" id="{7A5CB15F-B568-4B6D-A6B9-231146C8EC85}"/>
              </a:ext>
            </a:extLst>
          </p:cNvPr>
          <p:cNvSpPr/>
          <p:nvPr/>
        </p:nvSpPr>
        <p:spPr>
          <a:xfrm>
            <a:off x="392821" y="3529268"/>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01560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31"/>
        <p:cNvGrpSpPr/>
        <p:nvPr/>
      </p:nvGrpSpPr>
      <p:grpSpPr>
        <a:xfrm>
          <a:off x="0" y="0"/>
          <a:ext cx="0" cy="0"/>
          <a:chOff x="0" y="0"/>
          <a:chExt cx="0" cy="0"/>
        </a:xfrm>
      </p:grpSpPr>
      <p:sp>
        <p:nvSpPr>
          <p:cNvPr id="8332" name="Google Shape;8332;p40"/>
          <p:cNvSpPr txBox="1">
            <a:spLocks noGrp="1"/>
          </p:cNvSpPr>
          <p:nvPr>
            <p:ph type="title"/>
          </p:nvPr>
        </p:nvSpPr>
        <p:spPr>
          <a:xfrm>
            <a:off x="0" y="197100"/>
            <a:ext cx="4095750" cy="13345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CHÚC CÁC EM HỌC TỐT</a:t>
            </a:r>
            <a:endParaRPr b="1"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him hoạt hình Hành trình Bé giọt nước.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261257" y="190005"/>
            <a:ext cx="9001495" cy="495349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3296" y="646176"/>
            <a:ext cx="7229864" cy="523220"/>
          </a:xfrm>
          <a:prstGeom prst="rect">
            <a:avLst/>
          </a:prstGeom>
          <a:noFill/>
        </p:spPr>
        <p:txBody>
          <a:bodyPr wrap="none" rtlCol="0">
            <a:spAutoFit/>
          </a:bodyPr>
          <a:lstStyle/>
          <a:p>
            <a:r>
              <a:rPr lang="vi-VN" sz="2800" b="1" dirty="0" smtClean="0">
                <a:latin typeface="Times New Roman" panose="02020603050405020304" pitchFamily="18" charset="0"/>
                <a:cs typeface="Times New Roman" panose="02020603050405020304" pitchFamily="18" charset="0"/>
              </a:rPr>
              <a:t>I. C</a:t>
            </a:r>
            <a:r>
              <a:rPr lang="en-US" sz="2800" b="1" dirty="0" err="1" smtClean="0">
                <a:latin typeface="Times New Roman" panose="02020603050405020304" pitchFamily="18" charset="0"/>
                <a:cs typeface="Times New Roman" panose="02020603050405020304" pitchFamily="18" charset="0"/>
              </a:rPr>
              <a:t>ác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63296" y="1487424"/>
            <a:ext cx="7402989" cy="523220"/>
          </a:xfrm>
          <a:prstGeom prst="rect">
            <a:avLst/>
          </a:prstGeom>
          <a:noFill/>
        </p:spPr>
        <p:txBody>
          <a:bodyPr wrap="none" rtlCol="0">
            <a:spAutoFit/>
          </a:bodyPr>
          <a:lstStyle/>
          <a:p>
            <a:r>
              <a:rPr lang="vi-VN" sz="2800" i="1" dirty="0">
                <a:latin typeface="Times New Roman" panose="02020603050405020304" pitchFamily="18" charset="0"/>
                <a:cs typeface="Times New Roman" panose="02020603050405020304" pitchFamily="18" charset="0"/>
              </a:rPr>
              <a:t>- Chất thường tồn tại ở 3 thể: Rắn, lỏng hoặc khí.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80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 y="182881"/>
            <a:ext cx="7338060"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itchFamily="18" charset="0"/>
              </a:rPr>
              <a:t>Bảng</a:t>
            </a:r>
            <a:r>
              <a:rPr lang="en-US" sz="2400" b="1" dirty="0" smtClean="0">
                <a:latin typeface="Times New Roman" pitchFamily="18" charset="0"/>
                <a:cs typeface="Times New Roman" pitchFamily="18" charset="0"/>
              </a:rPr>
              <a:t> 10.1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endParaRPr lang="en-US" sz="24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16076501"/>
              </p:ext>
            </p:extLst>
          </p:nvPr>
        </p:nvGraphicFramePr>
        <p:xfrm>
          <a:off x="-171450" y="779780"/>
          <a:ext cx="9144000" cy="4363720"/>
        </p:xfrm>
        <a:graphic>
          <a:graphicData uri="http://schemas.openxmlformats.org/drawingml/2006/table">
            <a:tbl>
              <a:tblPr firstRow="1" bandRow="1">
                <a:tableStyleId>{66389D8C-C94A-486F-AC0B-0B2992E973BB}</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20926">
                <a:tc>
                  <a:txBody>
                    <a:bodyPr/>
                    <a:lstStyle/>
                    <a:p>
                      <a:pPr algn="ctr">
                        <a:lnSpc>
                          <a:spcPct val="110000"/>
                        </a:lnSpc>
                        <a:spcAft>
                          <a:spcPts val="0"/>
                        </a:spcAft>
                      </a:pPr>
                      <a:r>
                        <a:rPr lang="en-US" sz="2400" b="1" dirty="0" err="1">
                          <a:latin typeface="Times New Roman" pitchFamily="18" charset="0"/>
                          <a:ea typeface="Arial"/>
                          <a:cs typeface="Times New Roman" pitchFamily="18" charset="0"/>
                        </a:rPr>
                        <a:t>Thể</a:t>
                      </a:r>
                      <a:r>
                        <a:rPr lang="en-US" sz="2400" b="1" dirty="0">
                          <a:latin typeface="Times New Roman" pitchFamily="18" charset="0"/>
                          <a:ea typeface="Arial"/>
                          <a:cs typeface="Times New Roman" pitchFamily="18" charset="0"/>
                        </a:rPr>
                        <a:t> </a:t>
                      </a:r>
                      <a:r>
                        <a:rPr lang="en-US" sz="2400" b="1" dirty="0" err="1">
                          <a:latin typeface="Times New Roman" pitchFamily="18" charset="0"/>
                          <a:ea typeface="Arial"/>
                          <a:cs typeface="Times New Roman" pitchFamily="18" charset="0"/>
                        </a:rPr>
                        <a:t>rắn</a:t>
                      </a:r>
                      <a:endParaRPr lang="en-US" sz="2400" dirty="0">
                        <a:latin typeface="Times New Roman" pitchFamily="18" charset="0"/>
                        <a:ea typeface="Arial"/>
                        <a:cs typeface="Times New Roman" pitchFamily="18" charset="0"/>
                      </a:endParaRPr>
                    </a:p>
                  </a:txBody>
                  <a:tcPr marL="68580" marR="68580" marT="0" marB="0">
                    <a:solidFill>
                      <a:schemeClr val="accent2"/>
                    </a:solidFill>
                  </a:tcPr>
                </a:tc>
                <a:tc>
                  <a:txBody>
                    <a:bodyPr/>
                    <a:lstStyle/>
                    <a:p>
                      <a:pPr algn="ctr">
                        <a:lnSpc>
                          <a:spcPct val="110000"/>
                        </a:lnSpc>
                        <a:spcAft>
                          <a:spcPts val="0"/>
                        </a:spcAft>
                      </a:pPr>
                      <a:r>
                        <a:rPr lang="en-US" sz="2400" b="1">
                          <a:latin typeface="Times New Roman" pitchFamily="18" charset="0"/>
                          <a:ea typeface="Arial"/>
                          <a:cs typeface="Times New Roman" pitchFamily="18" charset="0"/>
                        </a:rPr>
                        <a:t>Thể lỏng</a:t>
                      </a:r>
                      <a:endParaRPr lang="en-US" sz="2400">
                        <a:latin typeface="Times New Roman" pitchFamily="18" charset="0"/>
                        <a:ea typeface="Arial"/>
                        <a:cs typeface="Times New Roman" pitchFamily="18" charset="0"/>
                      </a:endParaRPr>
                    </a:p>
                  </a:txBody>
                  <a:tcPr marL="68580" marR="68580" marT="0" marB="0">
                    <a:solidFill>
                      <a:schemeClr val="accent2"/>
                    </a:solidFill>
                  </a:tcPr>
                </a:tc>
                <a:tc>
                  <a:txBody>
                    <a:bodyPr/>
                    <a:lstStyle/>
                    <a:p>
                      <a:pPr algn="ctr">
                        <a:lnSpc>
                          <a:spcPct val="110000"/>
                        </a:lnSpc>
                        <a:spcAft>
                          <a:spcPts val="0"/>
                        </a:spcAft>
                      </a:pPr>
                      <a:r>
                        <a:rPr lang="en-US" sz="2400" b="1" dirty="0" err="1">
                          <a:latin typeface="Times New Roman" pitchFamily="18" charset="0"/>
                          <a:ea typeface="Arial"/>
                          <a:cs typeface="Times New Roman" pitchFamily="18" charset="0"/>
                        </a:rPr>
                        <a:t>Thể</a:t>
                      </a:r>
                      <a:r>
                        <a:rPr lang="en-US" sz="2400" b="1" dirty="0">
                          <a:latin typeface="Times New Roman" pitchFamily="18" charset="0"/>
                          <a:ea typeface="Arial"/>
                          <a:cs typeface="Times New Roman" pitchFamily="18" charset="0"/>
                        </a:rPr>
                        <a:t> </a:t>
                      </a:r>
                      <a:r>
                        <a:rPr lang="en-US" sz="2400" b="1" dirty="0" err="1">
                          <a:latin typeface="Times New Roman" pitchFamily="18" charset="0"/>
                          <a:ea typeface="Arial"/>
                          <a:cs typeface="Times New Roman" pitchFamily="18" charset="0"/>
                        </a:rPr>
                        <a:t>khí</a:t>
                      </a:r>
                      <a:endParaRPr lang="en-US" sz="2400" dirty="0">
                        <a:latin typeface="Times New Roman" pitchFamily="18" charset="0"/>
                        <a:ea typeface="Arial"/>
                        <a:cs typeface="Times New Roman" pitchFamily="18" charset="0"/>
                      </a:endParaRPr>
                    </a:p>
                  </a:txBody>
                  <a:tcPr marL="68580" marR="68580" marT="0" marB="0">
                    <a:solidFill>
                      <a:schemeClr val="accent2"/>
                    </a:solidFill>
                  </a:tcPr>
                </a:tc>
                <a:extLst>
                  <a:ext uri="{0D108BD9-81ED-4DB2-BD59-A6C34878D82A}">
                    <a16:rowId xmlns:a16="http://schemas.microsoft.com/office/drawing/2014/main" val="10000"/>
                  </a:ext>
                </a:extLst>
              </a:tr>
              <a:tr h="1821397">
                <a:tc>
                  <a:txBody>
                    <a:bodyPr/>
                    <a:lstStyle/>
                    <a:p>
                      <a:endParaRPr lang="en-US" sz="2400" dirty="0">
                        <a:latin typeface="Times New Roman" pitchFamily="18" charset="0"/>
                        <a:cs typeface="Times New Roman" pitchFamily="18" charset="0"/>
                      </a:endParaRPr>
                    </a:p>
                  </a:txBody>
                  <a:tcPr>
                    <a:solidFill>
                      <a:schemeClr val="accent2"/>
                    </a:solidFill>
                  </a:tcPr>
                </a:tc>
                <a:tc>
                  <a:txBody>
                    <a:bodyPr/>
                    <a:lstStyle/>
                    <a:p>
                      <a:endParaRPr lang="en-US" sz="2400" dirty="0">
                        <a:latin typeface="Times New Roman" pitchFamily="18" charset="0"/>
                        <a:cs typeface="Times New Roman" pitchFamily="18" charset="0"/>
                      </a:endParaRPr>
                    </a:p>
                  </a:txBody>
                  <a:tcPr>
                    <a:solidFill>
                      <a:schemeClr val="accent2"/>
                    </a:solidFill>
                  </a:tcPr>
                </a:tc>
                <a:tc>
                  <a:txBody>
                    <a:bodyPr/>
                    <a:lstStyle/>
                    <a:p>
                      <a:endParaRPr lang="en-US" sz="2400">
                        <a:latin typeface="Times New Roman" pitchFamily="18" charset="0"/>
                        <a:cs typeface="Times New Roman" pitchFamily="18" charset="0"/>
                      </a:endParaRPr>
                    </a:p>
                  </a:txBody>
                  <a:tcPr>
                    <a:solidFill>
                      <a:schemeClr val="accent2"/>
                    </a:solidFill>
                  </a:tcPr>
                </a:tc>
                <a:extLst>
                  <a:ext uri="{0D108BD9-81ED-4DB2-BD59-A6C34878D82A}">
                    <a16:rowId xmlns:a16="http://schemas.microsoft.com/office/drawing/2014/main" val="10001"/>
                  </a:ext>
                </a:extLst>
              </a:tr>
              <a:tr h="1821397">
                <a:tc>
                  <a:txBody>
                    <a:bodyPr/>
                    <a:lstStyle/>
                    <a:p>
                      <a:endParaRPr lang="en-US" sz="2400" dirty="0">
                        <a:latin typeface="Times New Roman" pitchFamily="18" charset="0"/>
                        <a:cs typeface="Times New Roman" pitchFamily="18" charset="0"/>
                      </a:endParaRPr>
                    </a:p>
                  </a:txBody>
                  <a:tcPr>
                    <a:solidFill>
                      <a:schemeClr val="accent2"/>
                    </a:solidFill>
                  </a:tcPr>
                </a:tc>
                <a:tc>
                  <a:txBody>
                    <a:bodyPr/>
                    <a:lstStyle/>
                    <a:p>
                      <a:endParaRPr lang="en-US" sz="2400" dirty="0">
                        <a:latin typeface="Times New Roman" pitchFamily="18" charset="0"/>
                        <a:cs typeface="Times New Roman" pitchFamily="18" charset="0"/>
                      </a:endParaRPr>
                    </a:p>
                  </a:txBody>
                  <a:tcPr>
                    <a:solidFill>
                      <a:schemeClr val="accent2"/>
                    </a:solidFill>
                  </a:tcPr>
                </a:tc>
                <a:tc>
                  <a:txBody>
                    <a:bodyPr/>
                    <a:lstStyle/>
                    <a:p>
                      <a:endParaRPr lang="en-US" sz="2400" dirty="0">
                        <a:latin typeface="Times New Roman" pitchFamily="18" charset="0"/>
                        <a:cs typeface="Times New Roman" pitchFamily="18" charset="0"/>
                      </a:endParaRPr>
                    </a:p>
                  </a:txBody>
                  <a:tcPr>
                    <a:solidFill>
                      <a:schemeClr val="accent2"/>
                    </a:solidFill>
                  </a:tcPr>
                </a:tc>
                <a:extLst>
                  <a:ext uri="{0D108BD9-81ED-4DB2-BD59-A6C34878D82A}">
                    <a16:rowId xmlns:a16="http://schemas.microsoft.com/office/drawing/2014/main" val="10002"/>
                  </a:ext>
                </a:extLst>
              </a:tr>
            </a:tbl>
          </a:graphicData>
        </a:graphic>
      </p:graphicFrame>
      <p:pic>
        <p:nvPicPr>
          <p:cNvPr id="6" name="Picture 5"/>
          <p:cNvPicPr/>
          <p:nvPr/>
        </p:nvPicPr>
        <p:blipFill>
          <a:blip r:embed="rId2"/>
          <a:stretch>
            <a:fillRect/>
          </a:stretch>
        </p:blipFill>
        <p:spPr>
          <a:xfrm>
            <a:off x="0" y="1490344"/>
            <a:ext cx="2411729" cy="1572895"/>
          </a:xfrm>
          <a:prstGeom prst="rect">
            <a:avLst/>
          </a:prstGeom>
        </p:spPr>
      </p:pic>
      <p:pic>
        <p:nvPicPr>
          <p:cNvPr id="7" name="Picture 6"/>
          <p:cNvPicPr/>
          <p:nvPr/>
        </p:nvPicPr>
        <p:blipFill>
          <a:blip r:embed="rId3"/>
          <a:stretch>
            <a:fillRect/>
          </a:stretch>
        </p:blipFill>
        <p:spPr>
          <a:xfrm>
            <a:off x="3120390" y="1600200"/>
            <a:ext cx="2480310" cy="1588770"/>
          </a:xfrm>
          <a:prstGeom prst="rect">
            <a:avLst/>
          </a:prstGeom>
        </p:spPr>
      </p:pic>
      <p:pic>
        <p:nvPicPr>
          <p:cNvPr id="8" name="Picture 7"/>
          <p:cNvPicPr/>
          <p:nvPr/>
        </p:nvPicPr>
        <p:blipFill>
          <a:blip r:embed="rId4"/>
          <a:stretch>
            <a:fillRect/>
          </a:stretch>
        </p:blipFill>
        <p:spPr>
          <a:xfrm>
            <a:off x="6217920" y="1623060"/>
            <a:ext cx="2594610" cy="1520190"/>
          </a:xfrm>
          <a:prstGeom prst="rect">
            <a:avLst/>
          </a:prstGeom>
        </p:spPr>
      </p:pic>
      <p:pic>
        <p:nvPicPr>
          <p:cNvPr id="9" name="Picture 8"/>
          <p:cNvPicPr/>
          <p:nvPr/>
        </p:nvPicPr>
        <p:blipFill>
          <a:blip r:embed="rId5"/>
          <a:stretch>
            <a:fillRect/>
          </a:stretch>
        </p:blipFill>
        <p:spPr>
          <a:xfrm>
            <a:off x="0" y="3394710"/>
            <a:ext cx="2183129" cy="1748790"/>
          </a:xfrm>
          <a:prstGeom prst="rect">
            <a:avLst/>
          </a:prstGeom>
        </p:spPr>
      </p:pic>
      <p:pic>
        <p:nvPicPr>
          <p:cNvPr id="10" name="Picture 9"/>
          <p:cNvPicPr/>
          <p:nvPr/>
        </p:nvPicPr>
        <p:blipFill>
          <a:blip r:embed="rId6"/>
          <a:stretch>
            <a:fillRect/>
          </a:stretch>
        </p:blipFill>
        <p:spPr>
          <a:xfrm>
            <a:off x="3051810" y="3394710"/>
            <a:ext cx="2800350" cy="1600200"/>
          </a:xfrm>
          <a:prstGeom prst="rect">
            <a:avLst/>
          </a:prstGeom>
        </p:spPr>
      </p:pic>
      <p:pic>
        <p:nvPicPr>
          <p:cNvPr id="11" name="Picture 10"/>
          <p:cNvPicPr/>
          <p:nvPr/>
        </p:nvPicPr>
        <p:blipFill>
          <a:blip r:embed="rId7"/>
          <a:stretch>
            <a:fillRect/>
          </a:stretch>
        </p:blipFill>
        <p:spPr>
          <a:xfrm>
            <a:off x="6183631" y="3463290"/>
            <a:ext cx="2640330" cy="14744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736" y="607568"/>
            <a:ext cx="8848344" cy="2246769"/>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Câu hỏi: SGK trang 30: </a:t>
            </a:r>
          </a:p>
          <a:p>
            <a:r>
              <a:rPr lang="vi-VN" sz="2800" dirty="0" smtClean="0">
                <a:latin typeface="Times New Roman" panose="02020603050405020304" pitchFamily="18" charset="0"/>
                <a:cs typeface="Times New Roman" panose="02020603050405020304" pitchFamily="18" charset="0"/>
              </a:rPr>
              <a:t>1. Hãy nêu 1 số ví dụ về chất ở thể rắn, lỏng, khí mà em biết?</a:t>
            </a:r>
          </a:p>
          <a:p>
            <a:r>
              <a:rPr lang="vi-VN" sz="2800" dirty="0" smtClean="0">
                <a:latin typeface="Times New Roman" panose="02020603050405020304" pitchFamily="18" charset="0"/>
                <a:cs typeface="Times New Roman" panose="02020603050405020304" pitchFamily="18" charset="0"/>
              </a:rPr>
              <a:t>2. Em có thể dùng chất ở thể </a:t>
            </a:r>
            <a:r>
              <a:rPr lang="en-US" sz="2800" smtClean="0">
                <a:latin typeface="Times New Roman" panose="02020603050405020304" pitchFamily="18" charset="0"/>
                <a:cs typeface="Times New Roman" panose="02020603050405020304" pitchFamily="18" charset="0"/>
              </a:rPr>
              <a:t>l</a:t>
            </a:r>
            <a:r>
              <a:rPr lang="vi-VN" sz="2800" smtClean="0">
                <a:latin typeface="Times New Roman" panose="02020603050405020304" pitchFamily="18" charset="0"/>
                <a:cs typeface="Times New Roman" panose="02020603050405020304" pitchFamily="18" charset="0"/>
              </a:rPr>
              <a:t>ỏng </a:t>
            </a:r>
            <a:r>
              <a:rPr lang="vi-VN" sz="2800" dirty="0" smtClean="0">
                <a:latin typeface="Times New Roman" panose="02020603050405020304" pitchFamily="18" charset="0"/>
                <a:cs typeface="Times New Roman" panose="02020603050405020304" pitchFamily="18" charset="0"/>
              </a:rPr>
              <a:t>để tạo nên vật có hình dạng có định không?</a:t>
            </a:r>
          </a:p>
        </p:txBody>
      </p:sp>
    </p:spTree>
    <p:extLst>
      <p:ext uri="{BB962C8B-B14F-4D97-AF65-F5344CB8AC3E}">
        <p14:creationId xmlns:p14="http://schemas.microsoft.com/office/powerpoint/2010/main" val="3423530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8292" name="Google Shape;8292;p37"/>
          <p:cNvSpPr txBox="1">
            <a:spLocks noGrp="1"/>
          </p:cNvSpPr>
          <p:nvPr>
            <p:ph type="title"/>
          </p:nvPr>
        </p:nvSpPr>
        <p:spPr>
          <a:xfrm>
            <a:off x="1125830" y="297243"/>
            <a:ext cx="574360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solidFill>
                  <a:srgbClr val="FF0000"/>
                </a:solidFill>
                <a:latin typeface="Times New Roman" pitchFamily="18" charset="0"/>
                <a:cs typeface="Times New Roman" pitchFamily="18" charset="0"/>
              </a:rPr>
              <a:t>Tìm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đặc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điểm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r>
              <a:rPr lang="en-US" sz="2400" b="1" dirty="0">
                <a:solidFill>
                  <a:srgbClr val="FF0000"/>
                </a:solidFill>
                <a:latin typeface="Times New Roman" pitchFamily="18" charset="0"/>
                <a:cs typeface="Times New Roman" pitchFamily="18" charset="0"/>
              </a:rPr>
              <a:t> </a:t>
            </a:r>
            <a:endParaRPr sz="2400" b="1" dirty="0">
              <a:solidFill>
                <a:srgbClr val="FF0000"/>
              </a:solidFill>
              <a:latin typeface="Times New Roman" pitchFamily="18" charset="0"/>
              <a:cs typeface="Times New Roman" pitchFamily="18" charset="0"/>
            </a:endParaRPr>
          </a:p>
        </p:txBody>
      </p:sp>
      <p:sp>
        <p:nvSpPr>
          <p:cNvPr id="8293" name="Google Shape;8293;p37"/>
          <p:cNvSpPr txBox="1">
            <a:spLocks noGrp="1"/>
          </p:cNvSpPr>
          <p:nvPr>
            <p:ph type="subTitle" idx="1"/>
          </p:nvPr>
        </p:nvSpPr>
        <p:spPr>
          <a:xfrm>
            <a:off x="624189" y="872206"/>
            <a:ext cx="7223446" cy="986316"/>
          </a:xfrm>
          <a:prstGeom prst="rect">
            <a:avLst/>
          </a:prstGeom>
        </p:spPr>
        <p:txBody>
          <a:bodyPr spcFirstLastPara="1" wrap="square" lIns="91425" tIns="91425" rIns="91425" bIns="91425" anchor="t" anchorCtr="0">
            <a:noAutofit/>
          </a:bodyPr>
          <a:lstStyle/>
          <a:p>
            <a:pPr marL="0" lvl="0" indent="0" algn="just">
              <a:lnSpc>
                <a:spcPct val="125000"/>
              </a:lnSpc>
              <a:spcAft>
                <a:spcPts val="600"/>
              </a:spcAft>
              <a:buNone/>
            </a:pP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mục</a:t>
            </a:r>
            <a:r>
              <a:rPr lang="en-US" sz="2400" b="1" dirty="0">
                <a:latin typeface="Times New Roman" pitchFamily="18" charset="0"/>
                <a:cs typeface="Times New Roman" pitchFamily="18" charset="0"/>
              </a:rPr>
              <a:t> I </a:t>
            </a:r>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30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10.1</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10.2</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10.3 </a:t>
            </a:r>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30</a:t>
            </a:r>
            <a:endParaRPr lang="en-US" sz="2400" b="1" dirty="0">
              <a:latin typeface="Times New Roman" pitchFamily="18" charset="0"/>
              <a:cs typeface="Times New Roman" pitchFamily="18" charset="0"/>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114300" y="683953"/>
            <a:ext cx="685799" cy="685799"/>
          </a:xfrm>
          <a:prstGeom prst="rect">
            <a:avLst/>
          </a:prstGeom>
        </p:spPr>
      </p:pic>
      <p:graphicFrame>
        <p:nvGraphicFramePr>
          <p:cNvPr id="2" name="Table 1">
            <a:extLst>
              <a:ext uri="{FF2B5EF4-FFF2-40B4-BE49-F238E27FC236}">
                <a16:creationId xmlns:a16="http://schemas.microsoft.com/office/drawing/2014/main" id="{BBCCF56F-EB4E-4B3A-8D44-8F2AC6ED12DC}"/>
              </a:ext>
            </a:extLst>
          </p:cNvPr>
          <p:cNvGraphicFramePr>
            <a:graphicFrameLocks noGrp="1"/>
          </p:cNvGraphicFramePr>
          <p:nvPr>
            <p:extLst>
              <p:ext uri="{D42A27DB-BD31-4B8C-83A1-F6EECF244321}">
                <p14:modId xmlns:p14="http://schemas.microsoft.com/office/powerpoint/2010/main" val="4160602704"/>
              </p:ext>
            </p:extLst>
          </p:nvPr>
        </p:nvGraphicFramePr>
        <p:xfrm>
          <a:off x="219075" y="2274570"/>
          <a:ext cx="8231771" cy="1979747"/>
        </p:xfrm>
        <a:graphic>
          <a:graphicData uri="http://schemas.openxmlformats.org/drawingml/2006/table">
            <a:tbl>
              <a:tblPr firstRow="1" firstCol="1" bandRow="1">
                <a:tableStyleId>{66389D8C-C94A-486F-AC0B-0B2992E973BB}</a:tableStyleId>
              </a:tblPr>
              <a:tblGrid>
                <a:gridCol w="1446835">
                  <a:extLst>
                    <a:ext uri="{9D8B030D-6E8A-4147-A177-3AD203B41FA5}">
                      <a16:colId xmlns:a16="http://schemas.microsoft.com/office/drawing/2014/main" val="2340344159"/>
                    </a:ext>
                  </a:extLst>
                </a:gridCol>
                <a:gridCol w="2141317">
                  <a:extLst>
                    <a:ext uri="{9D8B030D-6E8A-4147-A177-3AD203B41FA5}">
                      <a16:colId xmlns:a16="http://schemas.microsoft.com/office/drawing/2014/main" val="1582825647"/>
                    </a:ext>
                  </a:extLst>
                </a:gridCol>
                <a:gridCol w="3125164">
                  <a:extLst>
                    <a:ext uri="{9D8B030D-6E8A-4147-A177-3AD203B41FA5}">
                      <a16:colId xmlns:a16="http://schemas.microsoft.com/office/drawing/2014/main" val="20002"/>
                    </a:ext>
                  </a:extLst>
                </a:gridCol>
                <a:gridCol w="1518455">
                  <a:extLst>
                    <a:ext uri="{9D8B030D-6E8A-4147-A177-3AD203B41FA5}">
                      <a16:colId xmlns:a16="http://schemas.microsoft.com/office/drawing/2014/main" val="1403281611"/>
                    </a:ext>
                  </a:extLst>
                </a:gridCol>
              </a:tblGrid>
              <a:tr h="823031">
                <a:tc>
                  <a:txBody>
                    <a:bodyPr/>
                    <a:lstStyle/>
                    <a:p>
                      <a:pPr algn="ctr">
                        <a:lnSpc>
                          <a:spcPct val="115000"/>
                        </a:lnSpc>
                      </a:pPr>
                      <a:r>
                        <a:rPr lang="en-US" sz="2200" b="0" dirty="0" err="1">
                          <a:effectLst/>
                          <a:latin typeface="Times New Roman" pitchFamily="18" charset="0"/>
                          <a:cs typeface="Times New Roman" pitchFamily="18" charset="0"/>
                        </a:rPr>
                        <a:t>Thể</a:t>
                      </a:r>
                      <a:endParaRPr lang="en-US" sz="2200" b="0" dirty="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tc>
                  <a:txBody>
                    <a:bodyPr/>
                    <a:lstStyle/>
                    <a:p>
                      <a:pPr algn="ctr">
                        <a:lnSpc>
                          <a:spcPct val="115000"/>
                        </a:lnSpc>
                      </a:pPr>
                      <a:r>
                        <a:rPr lang="en-US" sz="2200" b="0" dirty="0" err="1">
                          <a:effectLst/>
                          <a:latin typeface="Times New Roman" pitchFamily="18" charset="0"/>
                          <a:cs typeface="Times New Roman" pitchFamily="18" charset="0"/>
                        </a:rPr>
                        <a:t>Có</a:t>
                      </a:r>
                      <a:r>
                        <a:rPr lang="en-US" sz="2200" b="0" dirty="0">
                          <a:effectLst/>
                          <a:latin typeface="Times New Roman" pitchFamily="18" charset="0"/>
                          <a:cs typeface="Times New Roman" pitchFamily="18" charset="0"/>
                        </a:rPr>
                        <a:t> </a:t>
                      </a:r>
                      <a:r>
                        <a:rPr lang="en-US" sz="2200" b="0" dirty="0" err="1">
                          <a:effectLst/>
                          <a:latin typeface="Times New Roman" pitchFamily="18" charset="0"/>
                          <a:cs typeface="Times New Roman" pitchFamily="18" charset="0"/>
                        </a:rPr>
                        <a:t>hình</a:t>
                      </a:r>
                      <a:r>
                        <a:rPr lang="en-US" sz="2200" b="0" dirty="0">
                          <a:effectLst/>
                          <a:latin typeface="Times New Roman" pitchFamily="18" charset="0"/>
                          <a:cs typeface="Times New Roman" pitchFamily="18" charset="0"/>
                        </a:rPr>
                        <a:t> </a:t>
                      </a:r>
                      <a:r>
                        <a:rPr lang="en-US" sz="2200" b="0" dirty="0" err="1">
                          <a:effectLst/>
                          <a:latin typeface="Times New Roman" pitchFamily="18" charset="0"/>
                          <a:cs typeface="Times New Roman" pitchFamily="18" charset="0"/>
                        </a:rPr>
                        <a:t>dạng</a:t>
                      </a:r>
                      <a:r>
                        <a:rPr lang="en-US" sz="2200" b="0" dirty="0">
                          <a:effectLst/>
                          <a:latin typeface="Times New Roman" pitchFamily="18" charset="0"/>
                          <a:cs typeface="Times New Roman" pitchFamily="18" charset="0"/>
                        </a:rPr>
                        <a:t> </a:t>
                      </a:r>
                      <a:r>
                        <a:rPr lang="en-US" sz="2200" b="0" dirty="0" err="1">
                          <a:effectLst/>
                          <a:latin typeface="Times New Roman" pitchFamily="18" charset="0"/>
                          <a:cs typeface="Times New Roman" pitchFamily="18" charset="0"/>
                        </a:rPr>
                        <a:t>xác</a:t>
                      </a:r>
                      <a:r>
                        <a:rPr lang="en-US" sz="2200" b="0" dirty="0">
                          <a:effectLst/>
                          <a:latin typeface="Times New Roman" pitchFamily="18" charset="0"/>
                          <a:cs typeface="Times New Roman" pitchFamily="18" charset="0"/>
                        </a:rPr>
                        <a:t> </a:t>
                      </a:r>
                      <a:r>
                        <a:rPr lang="en-US" sz="2200" b="0" dirty="0" err="1">
                          <a:effectLst/>
                          <a:latin typeface="Times New Roman" pitchFamily="18" charset="0"/>
                          <a:cs typeface="Times New Roman" pitchFamily="18" charset="0"/>
                        </a:rPr>
                        <a:t>định</a:t>
                      </a:r>
                      <a:r>
                        <a:rPr lang="en-US" sz="2200" b="0" dirty="0">
                          <a:effectLst/>
                          <a:latin typeface="Times New Roman" pitchFamily="18" charset="0"/>
                          <a:cs typeface="Times New Roman" pitchFamily="18" charset="0"/>
                        </a:rPr>
                        <a:t> </a:t>
                      </a:r>
                      <a:r>
                        <a:rPr lang="en-US" sz="2200" b="0" dirty="0" err="1">
                          <a:effectLst/>
                          <a:latin typeface="Times New Roman" pitchFamily="18" charset="0"/>
                          <a:cs typeface="Times New Roman" pitchFamily="18" charset="0"/>
                        </a:rPr>
                        <a:t>không</a:t>
                      </a:r>
                      <a:r>
                        <a:rPr lang="en-US" sz="2200" b="0" dirty="0">
                          <a:effectLst/>
                          <a:latin typeface="Times New Roman" pitchFamily="18" charset="0"/>
                          <a:cs typeface="Times New Roman" pitchFamily="18" charset="0"/>
                        </a:rPr>
                        <a:t>?</a:t>
                      </a:r>
                      <a:endParaRPr lang="en-US" sz="2200" b="0" dirty="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tc>
                  <a:txBody>
                    <a:bodyPr/>
                    <a:lstStyle/>
                    <a:p>
                      <a:pPr algn="ctr">
                        <a:lnSpc>
                          <a:spcPct val="115000"/>
                        </a:lnSpc>
                      </a:pPr>
                      <a:r>
                        <a:rPr lang="en-US" sz="2200" b="0" i="0" u="none" strike="noStrike" cap="none" dirty="0" err="1" smtClean="0">
                          <a:solidFill>
                            <a:srgbClr val="000000"/>
                          </a:solidFill>
                          <a:latin typeface="Times New Roman" pitchFamily="18" charset="0"/>
                          <a:ea typeface="Arial"/>
                          <a:cs typeface="Times New Roman" pitchFamily="18" charset="0"/>
                          <a:sym typeface="Arial"/>
                        </a:rPr>
                        <a:t>Khả</a:t>
                      </a:r>
                      <a:r>
                        <a:rPr lang="en-US" sz="2200" b="0" i="0" u="none" strike="noStrike" cap="none" dirty="0" smtClean="0">
                          <a:solidFill>
                            <a:srgbClr val="000000"/>
                          </a:solidFill>
                          <a:latin typeface="Times New Roman" pitchFamily="18" charset="0"/>
                          <a:ea typeface="Arial"/>
                          <a:cs typeface="Times New Roman" pitchFamily="18" charset="0"/>
                          <a:sym typeface="Arial"/>
                        </a:rPr>
                        <a:t> </a:t>
                      </a:r>
                      <a:r>
                        <a:rPr lang="en-US" sz="2200" b="0" i="0" u="none" strike="noStrike" cap="none" dirty="0" err="1" smtClean="0">
                          <a:solidFill>
                            <a:srgbClr val="000000"/>
                          </a:solidFill>
                          <a:latin typeface="Times New Roman" pitchFamily="18" charset="0"/>
                          <a:ea typeface="Arial"/>
                          <a:cs typeface="Times New Roman" pitchFamily="18" charset="0"/>
                          <a:sym typeface="Arial"/>
                        </a:rPr>
                        <a:t>năng</a:t>
                      </a:r>
                      <a:r>
                        <a:rPr lang="en-US" sz="2200" b="0" i="0" u="none" strike="noStrike" cap="none" dirty="0" smtClean="0">
                          <a:solidFill>
                            <a:srgbClr val="000000"/>
                          </a:solidFill>
                          <a:latin typeface="Times New Roman" pitchFamily="18" charset="0"/>
                          <a:ea typeface="Arial"/>
                          <a:cs typeface="Times New Roman" pitchFamily="18" charset="0"/>
                          <a:sym typeface="Arial"/>
                        </a:rPr>
                        <a:t> </a:t>
                      </a:r>
                      <a:r>
                        <a:rPr lang="en-US" sz="2200" b="0" i="0" u="none" strike="noStrike" cap="none" dirty="0" err="1" smtClean="0">
                          <a:solidFill>
                            <a:srgbClr val="000000"/>
                          </a:solidFill>
                          <a:latin typeface="Times New Roman" pitchFamily="18" charset="0"/>
                          <a:ea typeface="Arial"/>
                          <a:cs typeface="Times New Roman" pitchFamily="18" charset="0"/>
                          <a:sym typeface="Arial"/>
                        </a:rPr>
                        <a:t>lan</a:t>
                      </a:r>
                      <a:r>
                        <a:rPr lang="en-US" sz="2200" b="0" i="0" u="none" strike="noStrike" cap="none" dirty="0" smtClean="0">
                          <a:solidFill>
                            <a:srgbClr val="000000"/>
                          </a:solidFill>
                          <a:latin typeface="Times New Roman" pitchFamily="18" charset="0"/>
                          <a:ea typeface="Arial"/>
                          <a:cs typeface="Times New Roman" pitchFamily="18" charset="0"/>
                          <a:sym typeface="Arial"/>
                        </a:rPr>
                        <a:t> </a:t>
                      </a:r>
                      <a:r>
                        <a:rPr lang="en-US" sz="2200" b="0" i="0" u="none" strike="noStrike" cap="none" dirty="0" err="1" smtClean="0">
                          <a:solidFill>
                            <a:srgbClr val="000000"/>
                          </a:solidFill>
                          <a:latin typeface="Times New Roman" pitchFamily="18" charset="0"/>
                          <a:ea typeface="Arial"/>
                          <a:cs typeface="Times New Roman" pitchFamily="18" charset="0"/>
                          <a:sym typeface="Arial"/>
                        </a:rPr>
                        <a:t>truyền</a:t>
                      </a:r>
                      <a:r>
                        <a:rPr lang="en-US" sz="2200" b="0" i="0" u="none" strike="noStrike" cap="none" dirty="0" smtClean="0">
                          <a:solidFill>
                            <a:srgbClr val="000000"/>
                          </a:solidFill>
                          <a:latin typeface="Times New Roman" pitchFamily="18" charset="0"/>
                          <a:ea typeface="Arial"/>
                          <a:cs typeface="Times New Roman" pitchFamily="18" charset="0"/>
                          <a:sym typeface="Arial"/>
                        </a:rPr>
                        <a:t>(</a:t>
                      </a:r>
                      <a:r>
                        <a:rPr lang="en-US" sz="2200" b="0" i="0" u="none" strike="noStrike" cap="none" dirty="0" err="1" smtClean="0">
                          <a:solidFill>
                            <a:srgbClr val="000000"/>
                          </a:solidFill>
                          <a:latin typeface="Times New Roman" pitchFamily="18" charset="0"/>
                          <a:ea typeface="Arial"/>
                          <a:cs typeface="Times New Roman" pitchFamily="18" charset="0"/>
                          <a:sym typeface="Arial"/>
                        </a:rPr>
                        <a:t>khả</a:t>
                      </a:r>
                      <a:r>
                        <a:rPr lang="en-US" sz="2200" b="0" i="0" u="none" strike="noStrike" cap="none" dirty="0" smtClean="0">
                          <a:solidFill>
                            <a:srgbClr val="000000"/>
                          </a:solidFill>
                          <a:latin typeface="Times New Roman" pitchFamily="18" charset="0"/>
                          <a:ea typeface="Arial"/>
                          <a:cs typeface="Times New Roman" pitchFamily="18" charset="0"/>
                          <a:sym typeface="Arial"/>
                        </a:rPr>
                        <a:t> </a:t>
                      </a:r>
                      <a:r>
                        <a:rPr lang="en-US" sz="2200" b="0" i="0" u="none" strike="noStrike" cap="none" dirty="0" err="1" smtClean="0">
                          <a:solidFill>
                            <a:srgbClr val="000000"/>
                          </a:solidFill>
                          <a:latin typeface="Times New Roman" pitchFamily="18" charset="0"/>
                          <a:ea typeface="Arial"/>
                          <a:cs typeface="Times New Roman" pitchFamily="18" charset="0"/>
                          <a:sym typeface="Arial"/>
                        </a:rPr>
                        <a:t>năng</a:t>
                      </a:r>
                      <a:r>
                        <a:rPr lang="en-US" sz="2200" b="0" i="0" u="none" strike="noStrike" cap="none" dirty="0" smtClean="0">
                          <a:solidFill>
                            <a:srgbClr val="000000"/>
                          </a:solidFill>
                          <a:latin typeface="Times New Roman" pitchFamily="18" charset="0"/>
                          <a:ea typeface="Arial"/>
                          <a:cs typeface="Times New Roman" pitchFamily="18" charset="0"/>
                          <a:sym typeface="Arial"/>
                        </a:rPr>
                        <a:t> </a:t>
                      </a:r>
                      <a:r>
                        <a:rPr lang="en-US" sz="2200" b="0" i="0" u="none" strike="noStrike" cap="none" dirty="0" err="1" smtClean="0">
                          <a:solidFill>
                            <a:srgbClr val="000000"/>
                          </a:solidFill>
                          <a:latin typeface="Times New Roman" pitchFamily="18" charset="0"/>
                          <a:ea typeface="Arial"/>
                          <a:cs typeface="Times New Roman" pitchFamily="18" charset="0"/>
                          <a:sym typeface="Arial"/>
                        </a:rPr>
                        <a:t>chảy</a:t>
                      </a:r>
                      <a:r>
                        <a:rPr lang="en-US" sz="2200" b="0" i="0" u="none" strike="noStrike" cap="none" dirty="0" smtClean="0">
                          <a:solidFill>
                            <a:srgbClr val="000000"/>
                          </a:solidFill>
                          <a:latin typeface="Times New Roman" pitchFamily="18" charset="0"/>
                          <a:ea typeface="Arial"/>
                          <a:cs typeface="Times New Roman" pitchFamily="18" charset="0"/>
                          <a:sym typeface="Arial"/>
                        </a:rPr>
                        <a:t>)</a:t>
                      </a:r>
                      <a:endParaRPr lang="en-US" sz="2200" b="0" dirty="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tc>
                  <a:txBody>
                    <a:bodyPr/>
                    <a:lstStyle/>
                    <a:p>
                      <a:pPr algn="ctr">
                        <a:lnSpc>
                          <a:spcPct val="115000"/>
                        </a:lnSpc>
                      </a:pPr>
                      <a:r>
                        <a:rPr lang="en-US" sz="2200" b="0" dirty="0" err="1">
                          <a:effectLst/>
                          <a:latin typeface="Times New Roman" pitchFamily="18" charset="0"/>
                          <a:cs typeface="Times New Roman" pitchFamily="18" charset="0"/>
                        </a:rPr>
                        <a:t>Có</a:t>
                      </a:r>
                      <a:r>
                        <a:rPr lang="en-US" sz="2200" b="0" dirty="0">
                          <a:effectLst/>
                          <a:latin typeface="Times New Roman" pitchFamily="18" charset="0"/>
                          <a:cs typeface="Times New Roman" pitchFamily="18" charset="0"/>
                        </a:rPr>
                        <a:t> </a:t>
                      </a:r>
                      <a:r>
                        <a:rPr lang="en-US" sz="2200" b="0" dirty="0" err="1">
                          <a:effectLst/>
                          <a:latin typeface="Times New Roman" pitchFamily="18" charset="0"/>
                          <a:cs typeface="Times New Roman" pitchFamily="18" charset="0"/>
                        </a:rPr>
                        <a:t>bị</a:t>
                      </a:r>
                      <a:r>
                        <a:rPr lang="en-US" sz="2200" b="0" dirty="0">
                          <a:effectLst/>
                          <a:latin typeface="Times New Roman" pitchFamily="18" charset="0"/>
                          <a:cs typeface="Times New Roman" pitchFamily="18" charset="0"/>
                        </a:rPr>
                        <a:t> </a:t>
                      </a:r>
                      <a:r>
                        <a:rPr lang="en-US" sz="2200" b="0" dirty="0" err="1">
                          <a:effectLst/>
                          <a:latin typeface="Times New Roman" pitchFamily="18" charset="0"/>
                          <a:cs typeface="Times New Roman" pitchFamily="18" charset="0"/>
                        </a:rPr>
                        <a:t>nén</a:t>
                      </a:r>
                      <a:r>
                        <a:rPr lang="en-US" sz="2200" b="0" dirty="0">
                          <a:effectLst/>
                          <a:latin typeface="Times New Roman" pitchFamily="18" charset="0"/>
                          <a:cs typeface="Times New Roman" pitchFamily="18" charset="0"/>
                        </a:rPr>
                        <a:t> </a:t>
                      </a:r>
                      <a:r>
                        <a:rPr lang="en-US" sz="2200" b="0" dirty="0" err="1">
                          <a:effectLst/>
                          <a:latin typeface="Times New Roman" pitchFamily="18" charset="0"/>
                          <a:cs typeface="Times New Roman" pitchFamily="18" charset="0"/>
                        </a:rPr>
                        <a:t>không</a:t>
                      </a:r>
                      <a:r>
                        <a:rPr lang="en-US" sz="2200" b="0" dirty="0">
                          <a:effectLst/>
                          <a:latin typeface="Times New Roman" pitchFamily="18" charset="0"/>
                          <a:cs typeface="Times New Roman" pitchFamily="18" charset="0"/>
                        </a:rPr>
                        <a:t>?</a:t>
                      </a:r>
                      <a:endParaRPr lang="en-US" sz="2200" b="0" dirty="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extLst>
                  <a:ext uri="{0D108BD9-81ED-4DB2-BD59-A6C34878D82A}">
                    <a16:rowId xmlns:a16="http://schemas.microsoft.com/office/drawing/2014/main" val="1784041276"/>
                  </a:ext>
                </a:extLst>
              </a:tr>
              <a:tr h="306834">
                <a:tc>
                  <a:txBody>
                    <a:bodyPr/>
                    <a:lstStyle/>
                    <a:p>
                      <a:pPr algn="ctr">
                        <a:lnSpc>
                          <a:spcPct val="115000"/>
                        </a:lnSpc>
                      </a:pPr>
                      <a:r>
                        <a:rPr lang="en-US" sz="2200" b="0">
                          <a:effectLst/>
                          <a:latin typeface="Times New Roman" pitchFamily="18" charset="0"/>
                          <a:cs typeface="Times New Roman" pitchFamily="18" charset="0"/>
                        </a:rPr>
                        <a:t>Thể rắn</a:t>
                      </a:r>
                      <a:endParaRPr lang="en-US" sz="2200" b="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tc>
                  <a:txBody>
                    <a:bodyPr/>
                    <a:lstStyle/>
                    <a:p>
                      <a:pPr algn="ctr">
                        <a:lnSpc>
                          <a:spcPct val="115000"/>
                        </a:lnSpc>
                      </a:pPr>
                      <a:r>
                        <a:rPr lang="en-US" sz="2200" b="0">
                          <a:effectLst/>
                          <a:latin typeface="Times New Roman" pitchFamily="18" charset="0"/>
                          <a:cs typeface="Times New Roman" pitchFamily="18" charset="0"/>
                        </a:rPr>
                        <a:t> </a:t>
                      </a:r>
                      <a:endParaRPr lang="en-US" sz="2200" b="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tc>
                  <a:txBody>
                    <a:bodyPr/>
                    <a:lstStyle/>
                    <a:p>
                      <a:pPr algn="ctr">
                        <a:lnSpc>
                          <a:spcPct val="115000"/>
                        </a:lnSpc>
                      </a:pPr>
                      <a:endParaRPr lang="en-US" sz="2200" b="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tc>
                  <a:txBody>
                    <a:bodyPr/>
                    <a:lstStyle/>
                    <a:p>
                      <a:pPr algn="ctr">
                        <a:lnSpc>
                          <a:spcPct val="115000"/>
                        </a:lnSpc>
                      </a:pPr>
                      <a:r>
                        <a:rPr lang="en-US" sz="2200" b="0">
                          <a:effectLst/>
                          <a:latin typeface="Times New Roman" pitchFamily="18" charset="0"/>
                          <a:cs typeface="Times New Roman" pitchFamily="18" charset="0"/>
                        </a:rPr>
                        <a:t> </a:t>
                      </a:r>
                      <a:endParaRPr lang="en-US" sz="2200" b="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extLst>
                  <a:ext uri="{0D108BD9-81ED-4DB2-BD59-A6C34878D82A}">
                    <a16:rowId xmlns:a16="http://schemas.microsoft.com/office/drawing/2014/main" val="1919591958"/>
                  </a:ext>
                </a:extLst>
              </a:tr>
              <a:tr h="306834">
                <a:tc>
                  <a:txBody>
                    <a:bodyPr/>
                    <a:lstStyle/>
                    <a:p>
                      <a:pPr algn="ctr">
                        <a:lnSpc>
                          <a:spcPct val="115000"/>
                        </a:lnSpc>
                      </a:pPr>
                      <a:r>
                        <a:rPr lang="en-US" sz="2200" b="0">
                          <a:effectLst/>
                          <a:latin typeface="Times New Roman" pitchFamily="18" charset="0"/>
                          <a:cs typeface="Times New Roman" pitchFamily="18" charset="0"/>
                        </a:rPr>
                        <a:t>Thể lỏng</a:t>
                      </a:r>
                      <a:endParaRPr lang="en-US" sz="2200" b="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tc>
                  <a:txBody>
                    <a:bodyPr/>
                    <a:lstStyle/>
                    <a:p>
                      <a:pPr algn="ctr">
                        <a:lnSpc>
                          <a:spcPct val="115000"/>
                        </a:lnSpc>
                      </a:pPr>
                      <a:r>
                        <a:rPr lang="en-US" sz="2200" b="0">
                          <a:effectLst/>
                          <a:latin typeface="Times New Roman" pitchFamily="18" charset="0"/>
                          <a:cs typeface="Times New Roman" pitchFamily="18" charset="0"/>
                        </a:rPr>
                        <a:t> </a:t>
                      </a:r>
                      <a:endParaRPr lang="en-US" sz="2200" b="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tc>
                  <a:txBody>
                    <a:bodyPr/>
                    <a:lstStyle/>
                    <a:p>
                      <a:pPr algn="ctr">
                        <a:lnSpc>
                          <a:spcPct val="115000"/>
                        </a:lnSpc>
                      </a:pPr>
                      <a:endParaRPr lang="en-US" sz="2200" b="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tc>
                  <a:txBody>
                    <a:bodyPr/>
                    <a:lstStyle/>
                    <a:p>
                      <a:pPr algn="ctr">
                        <a:lnSpc>
                          <a:spcPct val="115000"/>
                        </a:lnSpc>
                      </a:pPr>
                      <a:r>
                        <a:rPr lang="en-US" sz="2200" b="0">
                          <a:effectLst/>
                          <a:latin typeface="Times New Roman" pitchFamily="18" charset="0"/>
                          <a:cs typeface="Times New Roman" pitchFamily="18" charset="0"/>
                        </a:rPr>
                        <a:t> </a:t>
                      </a:r>
                      <a:endParaRPr lang="en-US" sz="2200" b="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extLst>
                  <a:ext uri="{0D108BD9-81ED-4DB2-BD59-A6C34878D82A}">
                    <a16:rowId xmlns:a16="http://schemas.microsoft.com/office/drawing/2014/main" val="332218526"/>
                  </a:ext>
                </a:extLst>
              </a:tr>
              <a:tr h="306834">
                <a:tc>
                  <a:txBody>
                    <a:bodyPr/>
                    <a:lstStyle/>
                    <a:p>
                      <a:pPr algn="ctr">
                        <a:lnSpc>
                          <a:spcPct val="115000"/>
                        </a:lnSpc>
                      </a:pPr>
                      <a:r>
                        <a:rPr lang="en-US" sz="2200" b="0">
                          <a:effectLst/>
                          <a:latin typeface="Times New Roman" pitchFamily="18" charset="0"/>
                          <a:cs typeface="Times New Roman" pitchFamily="18" charset="0"/>
                        </a:rPr>
                        <a:t>Thể khí</a:t>
                      </a:r>
                      <a:endParaRPr lang="en-US" sz="2200" b="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tc>
                  <a:txBody>
                    <a:bodyPr/>
                    <a:lstStyle/>
                    <a:p>
                      <a:pPr algn="ctr">
                        <a:lnSpc>
                          <a:spcPct val="115000"/>
                        </a:lnSpc>
                      </a:pPr>
                      <a:r>
                        <a:rPr lang="en-US" sz="2200" b="0" dirty="0">
                          <a:effectLst/>
                          <a:latin typeface="Times New Roman" pitchFamily="18" charset="0"/>
                          <a:cs typeface="Times New Roman" pitchFamily="18" charset="0"/>
                        </a:rPr>
                        <a:t> </a:t>
                      </a:r>
                      <a:endParaRPr lang="en-US" sz="2200" b="0" dirty="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tc>
                  <a:txBody>
                    <a:bodyPr/>
                    <a:lstStyle/>
                    <a:p>
                      <a:pPr algn="ctr">
                        <a:lnSpc>
                          <a:spcPct val="115000"/>
                        </a:lnSpc>
                      </a:pPr>
                      <a:endParaRPr lang="en-US" sz="2200" b="0" dirty="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tc>
                  <a:txBody>
                    <a:bodyPr/>
                    <a:lstStyle/>
                    <a:p>
                      <a:pPr algn="ctr">
                        <a:lnSpc>
                          <a:spcPct val="115000"/>
                        </a:lnSpc>
                      </a:pPr>
                      <a:r>
                        <a:rPr lang="en-US" sz="2200" b="0" dirty="0">
                          <a:effectLst/>
                          <a:latin typeface="Times New Roman" pitchFamily="18" charset="0"/>
                          <a:cs typeface="Times New Roman" pitchFamily="18" charset="0"/>
                        </a:rPr>
                        <a:t> </a:t>
                      </a:r>
                      <a:endParaRPr lang="en-US" sz="2200" b="0" dirty="0">
                        <a:solidFill>
                          <a:srgbClr val="000000"/>
                        </a:solidFill>
                        <a:effectLst/>
                        <a:latin typeface="Times New Roman" pitchFamily="18" charset="0"/>
                        <a:ea typeface="Arial" panose="020B0604020202020204" pitchFamily="34" charset="0"/>
                        <a:cs typeface="Times New Roman" pitchFamily="18" charset="0"/>
                      </a:endParaRPr>
                    </a:p>
                  </a:txBody>
                  <a:tcPr marL="68580" marR="68580" marT="0" marB="0" anchor="ctr"/>
                </a:tc>
                <a:extLst>
                  <a:ext uri="{0D108BD9-81ED-4DB2-BD59-A6C34878D82A}">
                    <a16:rowId xmlns:a16="http://schemas.microsoft.com/office/drawing/2014/main" val="2212289894"/>
                  </a:ext>
                </a:extLst>
              </a:tr>
            </a:tbl>
          </a:graphicData>
        </a:graphic>
      </p:graphicFrame>
    </p:spTree>
    <p:extLst>
      <p:ext uri="{BB962C8B-B14F-4D97-AF65-F5344CB8AC3E}">
        <p14:creationId xmlns:p14="http://schemas.microsoft.com/office/powerpoint/2010/main" val="36331245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050" name="Picture 2" descr="States of Matter - Shalom Education">
            <a:extLst>
              <a:ext uri="{FF2B5EF4-FFF2-40B4-BE49-F238E27FC236}">
                <a16:creationId xmlns:a16="http://schemas.microsoft.com/office/drawing/2014/main" id="{BF8D96E1-F6DF-4CD9-9174-CA7E7044B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850" y="1325880"/>
            <a:ext cx="7023740" cy="3566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CEA42B-05DD-4EC2-8EFF-0159A373F93B}"/>
              </a:ext>
            </a:extLst>
          </p:cNvPr>
          <p:cNvSpPr txBox="1"/>
          <p:nvPr/>
        </p:nvSpPr>
        <p:spPr>
          <a:xfrm>
            <a:off x="670493" y="252471"/>
            <a:ext cx="8233477" cy="954107"/>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đều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được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cấu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tạo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từ</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những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hạt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vô</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cùng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nhỏ</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bé</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mắt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thường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nhìn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thấy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được</a:t>
            </a:r>
            <a:r>
              <a:rPr lang="en-US" sz="2800" dirty="0">
                <a:solidFill>
                  <a:srgbClr val="C00000"/>
                </a:solidFill>
                <a:latin typeface="Times New Roman" panose="02020603050405020304" pitchFamily="18" charset="0"/>
                <a:cs typeface="Times New Roman" panose="02020603050405020304" pitchFamily="18" charset="0"/>
              </a:rPr>
              <a:t>.</a:t>
            </a:r>
            <a:endParaRPr lang="vi-VN"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8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External Pressure on Fluids - ppt download">
            <a:extLst>
              <a:ext uri="{FF2B5EF4-FFF2-40B4-BE49-F238E27FC236}">
                <a16:creationId xmlns:a16="http://schemas.microsoft.com/office/drawing/2014/main" id="{186B3612-929F-4EE7-941B-002301744F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49" t="48166" r="7363" b="23927"/>
          <a:stretch/>
        </p:blipFill>
        <p:spPr bwMode="auto">
          <a:xfrm>
            <a:off x="607852" y="1000665"/>
            <a:ext cx="7410709" cy="18424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8292;p37">
            <a:extLst>
              <a:ext uri="{FF2B5EF4-FFF2-40B4-BE49-F238E27FC236}">
                <a16:creationId xmlns:a16="http://schemas.microsoft.com/office/drawing/2014/main" id="{8C5BD1E3-B457-4201-A75E-07F230B1AF0C}"/>
              </a:ext>
            </a:extLst>
          </p:cNvPr>
          <p:cNvSpPr txBox="1">
            <a:spLocks/>
          </p:cNvSpPr>
          <p:nvPr/>
        </p:nvSpPr>
        <p:spPr>
          <a:xfrm>
            <a:off x="1080110" y="107910"/>
            <a:ext cx="4760620" cy="6564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ue Ellen Francisco"/>
              <a:buNone/>
              <a:defRPr sz="40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9pPr>
          </a:lstStyle>
          <a:p>
            <a:pPr marL="0" marR="0" lvl="0" indent="0" algn="l" defTabSz="914400" rtl="0" eaLnBrk="1" fontAlgn="auto" latinLnBrk="0" hangingPunct="1">
              <a:lnSpc>
                <a:spcPct val="100000"/>
              </a:lnSpc>
              <a:spcBef>
                <a:spcPts val="0"/>
              </a:spcBef>
              <a:spcAft>
                <a:spcPts val="0"/>
              </a:spcAft>
              <a:buClr>
                <a:srgbClr val="96AFED"/>
              </a:buClr>
              <a:buSzPts val="2400"/>
              <a:buFont typeface="Sue Ellen Francisco"/>
              <a:buNone/>
              <a:tabLst/>
              <a:defRPr/>
            </a:pPr>
            <a:r>
              <a:rPr kumimoji="0" 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Sue Ellen Francisco"/>
              </a:rPr>
              <a:t>Chất</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Sue Ellen Francisco"/>
              </a:rPr>
              <a:t> </a:t>
            </a:r>
            <a:r>
              <a:rPr kumimoji="0" 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Sue Ellen Francisco"/>
              </a:rPr>
              <a:t>lỏng</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Sue Ellen Francisco"/>
              </a:rPr>
              <a:t> </a:t>
            </a:r>
            <a:r>
              <a:rPr kumimoji="0" 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Sue Ellen Francisco"/>
              </a:rPr>
              <a:t>và</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Sue Ellen Francisco"/>
              </a:rPr>
              <a:t> </a:t>
            </a:r>
            <a:r>
              <a:rPr kumimoji="0" 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Sue Ellen Francisco"/>
              </a:rPr>
              <a:t>chất</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Sue Ellen Francisco"/>
              </a:rPr>
              <a:t> </a:t>
            </a:r>
            <a:r>
              <a:rPr kumimoji="0" 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Sue Ellen Francisco"/>
              </a:rPr>
              <a:t>rắn</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Sue Ellen Francisco"/>
              </a:rPr>
              <a:t> </a:t>
            </a:r>
            <a:r>
              <a:rPr kumimoji="0" 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Sue Ellen Francisco"/>
              </a:rPr>
              <a:t>rất</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Sue Ellen Francisco"/>
              </a:rPr>
              <a:t> </a:t>
            </a:r>
            <a:r>
              <a:rPr kumimoji="0" 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Sue Ellen Francisco"/>
              </a:rPr>
              <a:t>khó</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Sue Ellen Francisco"/>
              </a:rPr>
              <a:t> </a:t>
            </a:r>
            <a:r>
              <a:rPr kumimoji="0" 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Sue Ellen Francisco"/>
              </a:rPr>
              <a:t>bị</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Sue Ellen Francisco"/>
              </a:rPr>
              <a:t> </a:t>
            </a:r>
            <a:r>
              <a:rPr kumimoji="0" 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Sue Ellen Francisco"/>
              </a:rPr>
              <a:t>nén</a:t>
            </a:r>
            <a:endParaRPr kumimoji="0" lang="vi-VN"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Sue Ellen Francisco"/>
            </a:endParaRPr>
          </a:p>
        </p:txBody>
      </p:sp>
      <p:sp>
        <p:nvSpPr>
          <p:cNvPr id="9" name="Google Shape;8293;p37">
            <a:extLst>
              <a:ext uri="{FF2B5EF4-FFF2-40B4-BE49-F238E27FC236}">
                <a16:creationId xmlns:a16="http://schemas.microsoft.com/office/drawing/2014/main" id="{034A567D-05AC-4668-A81D-CF7E2E3848F9}"/>
              </a:ext>
            </a:extLst>
          </p:cNvPr>
          <p:cNvSpPr txBox="1">
            <a:spLocks/>
          </p:cNvSpPr>
          <p:nvPr/>
        </p:nvSpPr>
        <p:spPr>
          <a:xfrm>
            <a:off x="203800" y="2843106"/>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Times New Roman" pitchFamily="18" charset="0"/>
                <a:cs typeface="Times New Roman" pitchFamily="18" charset="0"/>
              </a:rPr>
              <a:t>Chai </a:t>
            </a:r>
            <a:r>
              <a:rPr lang="en-US" sz="2400" dirty="0" err="1">
                <a:latin typeface="Times New Roman" pitchFamily="18" charset="0"/>
                <a:cs typeface="Times New Roman" pitchFamily="18" charset="0"/>
              </a:rPr>
              <a:t>chứa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endPar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Nunito"/>
            </a:endParaRPr>
          </a:p>
        </p:txBody>
      </p:sp>
      <p:sp>
        <p:nvSpPr>
          <p:cNvPr id="10" name="Google Shape;8293;p37">
            <a:extLst>
              <a:ext uri="{FF2B5EF4-FFF2-40B4-BE49-F238E27FC236}">
                <a16:creationId xmlns:a16="http://schemas.microsoft.com/office/drawing/2014/main" id="{36630909-7631-4251-8A04-CB1CEC7198D8}"/>
              </a:ext>
            </a:extLst>
          </p:cNvPr>
          <p:cNvSpPr txBox="1">
            <a:spLocks/>
          </p:cNvSpPr>
          <p:nvPr/>
        </p:nvSpPr>
        <p:spPr>
          <a:xfrm>
            <a:off x="2060130" y="2843106"/>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Times New Roman" pitchFamily="18" charset="0"/>
                <a:cs typeface="Times New Roman" pitchFamily="18" charset="0"/>
              </a:rPr>
              <a:t>Khi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chai,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di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Nunito"/>
            </a:endParaRPr>
          </a:p>
        </p:txBody>
      </p:sp>
      <p:sp>
        <p:nvSpPr>
          <p:cNvPr id="11" name="Google Shape;8293;p37">
            <a:extLst>
              <a:ext uri="{FF2B5EF4-FFF2-40B4-BE49-F238E27FC236}">
                <a16:creationId xmlns:a16="http://schemas.microsoft.com/office/drawing/2014/main" id="{487E4F03-8305-4493-A15C-EC59716CF22B}"/>
              </a:ext>
            </a:extLst>
          </p:cNvPr>
          <p:cNvSpPr txBox="1">
            <a:spLocks/>
          </p:cNvSpPr>
          <p:nvPr/>
        </p:nvSpPr>
        <p:spPr>
          <a:xfrm>
            <a:off x="4007662" y="2874001"/>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Times New Roman" pitchFamily="18" charset="0"/>
                <a:cs typeface="Times New Roman" pitchFamily="18" charset="0"/>
              </a:rPr>
              <a:t>Chai </a:t>
            </a:r>
            <a:r>
              <a:rPr lang="en-US" sz="2400" dirty="0" err="1">
                <a:latin typeface="Times New Roman" pitchFamily="18" charset="0"/>
                <a:cs typeface="Times New Roman" pitchFamily="18" charset="0"/>
              </a:rPr>
              <a:t>chứa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endPar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Nunito"/>
            </a:endParaRPr>
          </a:p>
        </p:txBody>
      </p:sp>
      <p:sp>
        <p:nvSpPr>
          <p:cNvPr id="12" name="Google Shape;8293;p37">
            <a:extLst>
              <a:ext uri="{FF2B5EF4-FFF2-40B4-BE49-F238E27FC236}">
                <a16:creationId xmlns:a16="http://schemas.microsoft.com/office/drawing/2014/main" id="{60EB532F-8ADF-4CDF-A2B1-EB03A20CECC3}"/>
              </a:ext>
            </a:extLst>
          </p:cNvPr>
          <p:cNvSpPr txBox="1">
            <a:spLocks/>
          </p:cNvSpPr>
          <p:nvPr/>
        </p:nvSpPr>
        <p:spPr>
          <a:xfrm>
            <a:off x="5959384" y="2835884"/>
            <a:ext cx="2925823" cy="21361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lvl="0" indent="0" algn="ctr">
              <a:spcAft>
                <a:spcPts val="1600"/>
              </a:spcAft>
              <a:buNone/>
              <a:defRPr/>
            </a:pPr>
            <a:r>
              <a:rPr lang="en-US" sz="2400" dirty="0">
                <a:latin typeface="Times New Roman" pitchFamily="18" charset="0"/>
                <a:cs typeface="Times New Roman" pitchFamily="18" charset="0"/>
              </a:rPr>
              <a:t>Khi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chai,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di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nén</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95714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Social Science Lesson by Slidesgo">
  <a:themeElements>
    <a:clrScheme name="Simple Light">
      <a:dk1>
        <a:srgbClr val="96AFED"/>
      </a:dk1>
      <a:lt1>
        <a:srgbClr val="FFB24D"/>
      </a:lt1>
      <a:dk2>
        <a:srgbClr val="B7E26D"/>
      </a:dk2>
      <a:lt2>
        <a:srgbClr val="96AFED"/>
      </a:lt2>
      <a:accent1>
        <a:srgbClr val="FF4040"/>
      </a:accent1>
      <a:accent2>
        <a:srgbClr val="CAA1FF"/>
      </a:accent2>
      <a:accent3>
        <a:srgbClr val="748AB5"/>
      </a:accent3>
      <a:accent4>
        <a:srgbClr val="BF3232"/>
      </a:accent4>
      <a:accent5>
        <a:srgbClr val="9B7FC6"/>
      </a:accent5>
      <a:accent6>
        <a:srgbClr val="D18F42"/>
      </a:accent6>
      <a:hlink>
        <a:srgbClr val="F9F6F2"/>
      </a:hlink>
      <a:folHlink>
        <a:srgbClr val="0097A7"/>
      </a:folHlink>
    </a:clrScheme>
    <a:fontScheme name="Segoe UI">
      <a:majorFont>
        <a:latin typeface="Segoe UI Black"/>
        <a:ea typeface=""/>
        <a:cs typeface=""/>
      </a:majorFont>
      <a:minorFont>
        <a:latin typeface="Segoe UI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1137</Words>
  <Application>Microsoft Office PowerPoint</Application>
  <PresentationFormat>On-screen Show (16:9)</PresentationFormat>
  <Paragraphs>120</Paragraphs>
  <Slides>24</Slides>
  <Notes>11</Notes>
  <HiddenSlides>0</HiddenSlides>
  <MMClips>5</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Nunito</vt:lpstr>
      <vt:lpstr>Arial</vt:lpstr>
      <vt:lpstr>Cambria Math</vt:lpstr>
      <vt:lpstr>Nunito SemiBold</vt:lpstr>
      <vt:lpstr>Segoe UI Black</vt:lpstr>
      <vt:lpstr>Times New Roman</vt:lpstr>
      <vt:lpstr>Proxima Nova</vt:lpstr>
      <vt:lpstr>Calibri</vt:lpstr>
      <vt:lpstr>Constantia</vt:lpstr>
      <vt:lpstr>Sue Ellen Francisco</vt:lpstr>
      <vt:lpstr>Proxima Nova Semibold</vt:lpstr>
      <vt:lpstr>Social Science Lesson by Slidesgo</vt:lpstr>
      <vt:lpstr>Slidesgo Final Pages</vt:lpstr>
      <vt:lpstr>BÀI 10: CÁC THỂ CỦA CHẤT  VÀ SỰ CHUYỂN THỂ</vt:lpstr>
      <vt:lpstr>PowerPoint Presentation</vt:lpstr>
      <vt:lpstr>PowerPoint Presentation</vt:lpstr>
      <vt:lpstr>PowerPoint Presentation</vt:lpstr>
      <vt:lpstr>PowerPoint Presentation</vt:lpstr>
      <vt:lpstr>PowerPoint Presentation</vt:lpstr>
      <vt:lpstr>Tìm hiểu đặc điểm các thể cơ bản của chất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Thí nghiệm</vt:lpstr>
      <vt:lpstr>PowerPoint Presentation</vt:lpstr>
      <vt:lpstr>Câu 1</vt:lpstr>
      <vt:lpstr>Câu 2</vt:lpstr>
      <vt:lpstr>Câu 2</vt:lpstr>
      <vt:lpstr>Vào những ngày thời tiết nồm, nền nhà thường bị trơn trượt.  Em hãy tìm cách giải quyết vấn đề trên.  Chụp ảnh, quay video minh chứng cho cách giải quyết của em. Có thể làm cá nhân hoặc nhóm 2 -3 HS. Hạn báo cáo trước lớp: khoảng tháng 2, 3 dương lịch (trước và ngay sau Tết âm lịch)</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SỰ ĐA DẠNG CỦA CHẤT</dc:title>
  <cp:lastModifiedBy>window use</cp:lastModifiedBy>
  <cp:revision>47</cp:revision>
  <dcterms:modified xsi:type="dcterms:W3CDTF">2022-10-11T02:25:40Z</dcterms:modified>
</cp:coreProperties>
</file>