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Lst>
  <p:notesMasterIdLst>
    <p:notesMasterId r:id="rId29"/>
  </p:notesMasterIdLst>
  <p:sldIdLst>
    <p:sldId id="257" r:id="rId4"/>
    <p:sldId id="280" r:id="rId5"/>
    <p:sldId id="299" r:id="rId6"/>
    <p:sldId id="300" r:id="rId7"/>
    <p:sldId id="281" r:id="rId8"/>
    <p:sldId id="283" r:id="rId9"/>
    <p:sldId id="284" r:id="rId10"/>
    <p:sldId id="285" r:id="rId11"/>
    <p:sldId id="301" r:id="rId12"/>
    <p:sldId id="303" r:id="rId13"/>
    <p:sldId id="304" r:id="rId14"/>
    <p:sldId id="306" r:id="rId15"/>
    <p:sldId id="307" r:id="rId16"/>
    <p:sldId id="286" r:id="rId17"/>
    <p:sldId id="287" r:id="rId18"/>
    <p:sldId id="288" r:id="rId19"/>
    <p:sldId id="291" r:id="rId20"/>
    <p:sldId id="292" r:id="rId21"/>
    <p:sldId id="293" r:id="rId22"/>
    <p:sldId id="294" r:id="rId23"/>
    <p:sldId id="295" r:id="rId24"/>
    <p:sldId id="296" r:id="rId25"/>
    <p:sldId id="297" r:id="rId26"/>
    <p:sldId id="298" r:id="rId27"/>
    <p:sldId id="289" r:id="rId2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Minh Nhật Khánh" initials="NMNK" lastIdx="4" clrIdx="0">
    <p:extLst>
      <p:ext uri="{19B8F6BF-5375-455C-9EA6-DF929625EA0E}">
        <p15:presenceInfo xmlns:p15="http://schemas.microsoft.com/office/powerpoint/2012/main" userId="Nguyễn Minh Nhật Khán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8FF"/>
    <a:srgbClr val="FFA034"/>
    <a:srgbClr val="2A9400"/>
    <a:srgbClr val="F1D070"/>
    <a:srgbClr val="006400"/>
    <a:srgbClr val="ED60D2"/>
    <a:srgbClr val="A4EB99"/>
    <a:srgbClr val="81DCA1"/>
    <a:srgbClr val="F6BA7D"/>
    <a:srgbClr val="F9C0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40"/>
    <p:restoredTop sz="94851"/>
  </p:normalViewPr>
  <p:slideViewPr>
    <p:cSldViewPr snapToGrid="0" snapToObjects="1" showGuides="1">
      <p:cViewPr varScale="1">
        <p:scale>
          <a:sx n="82" d="100"/>
          <a:sy n="82" d="100"/>
        </p:scale>
        <p:origin x="480" y="84"/>
      </p:cViewPr>
      <p:guideLst>
        <p:guide orient="horz" pos="2160"/>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 Id="rId8"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28T15:02:55.005" idx="1">
    <p:pos x="3792" y="2064"/>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9-28T15:02:55.005" idx="2">
    <p:pos x="3792" y="2064"/>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9-28T15:02:55.005" idx="3">
    <p:pos x="3792" y="2064"/>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EF754-104E-A24A-BA53-D56F8E7F516E}" type="datetimeFigureOut">
              <a:rPr lang="en-VN" smtClean="0"/>
              <a:t>09/12/2023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AC5E7-5CBF-2347-9CEF-FEA707C0D7D2}" type="slidenum">
              <a:rPr lang="en-VN" smtClean="0"/>
              <a:t>‹#›</a:t>
            </a:fld>
            <a:endParaRPr lang="en-VN"/>
          </a:p>
        </p:txBody>
      </p:sp>
    </p:spTree>
    <p:extLst>
      <p:ext uri="{BB962C8B-B14F-4D97-AF65-F5344CB8AC3E}">
        <p14:creationId xmlns:p14="http://schemas.microsoft.com/office/powerpoint/2010/main" val="3952791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thể đổi vị trí câu hỏi vào trung tâm hoặc làm nổi hơn các phần khác. Đồng hồ cát rất ấn tượng nhưng chiếm diện tích khá lớn, gây phân tán tập trung vào câu hỏi.</a:t>
            </a:r>
            <a:endParaRPr lang="vi-VN"/>
          </a:p>
        </p:txBody>
      </p:sp>
      <p:sp>
        <p:nvSpPr>
          <p:cNvPr id="4" name="Slide Number Placeholder 3"/>
          <p:cNvSpPr>
            <a:spLocks noGrp="1"/>
          </p:cNvSpPr>
          <p:nvPr>
            <p:ph type="sldNum" sz="quarter" idx="5"/>
          </p:nvPr>
        </p:nvSpPr>
        <p:spPr/>
        <p:txBody>
          <a:bodyPr/>
          <a:lstStyle/>
          <a:p>
            <a:fld id="{F20AC5E7-5CBF-2347-9CEF-FEA707C0D7D2}" type="slidenum">
              <a:rPr lang="en-VN" smtClean="0"/>
              <a:t>2</a:t>
            </a:fld>
            <a:endParaRPr lang="en-VN"/>
          </a:p>
        </p:txBody>
      </p:sp>
    </p:spTree>
    <p:extLst>
      <p:ext uri="{BB962C8B-B14F-4D97-AF65-F5344CB8AC3E}">
        <p14:creationId xmlns:p14="http://schemas.microsoft.com/office/powerpoint/2010/main" val="204611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5</a:t>
            </a:fld>
            <a:endParaRPr lang="en-VN"/>
          </a:p>
        </p:txBody>
      </p:sp>
    </p:spTree>
    <p:extLst>
      <p:ext uri="{BB962C8B-B14F-4D97-AF65-F5344CB8AC3E}">
        <p14:creationId xmlns:p14="http://schemas.microsoft.com/office/powerpoint/2010/main" val="173684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6</a:t>
            </a:fld>
            <a:endParaRPr lang="en-VN"/>
          </a:p>
        </p:txBody>
      </p:sp>
    </p:spTree>
    <p:extLst>
      <p:ext uri="{BB962C8B-B14F-4D97-AF65-F5344CB8AC3E}">
        <p14:creationId xmlns:p14="http://schemas.microsoft.com/office/powerpoint/2010/main" val="242497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EDB75-5240-A641-A749-D1DD286ED4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AB8083A9-E751-9246-A16E-CC2E44F1D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1F69C5BE-150E-7E48-BC58-8214073A79EE}"/>
              </a:ext>
            </a:extLst>
          </p:cNvPr>
          <p:cNvSpPr>
            <a:spLocks noGrp="1"/>
          </p:cNvSpPr>
          <p:nvPr>
            <p:ph type="dt" sz="half" idx="10"/>
          </p:nvPr>
        </p:nvSpPr>
        <p:spPr/>
        <p:txBody>
          <a:bodyPr/>
          <a:lstStyle/>
          <a:p>
            <a:fld id="{18526872-DA58-D24E-B20F-AA27EC45B1D9}" type="datetimeFigureOut">
              <a:rPr lang="en-VN" smtClean="0"/>
              <a:t>09/12/2023</a:t>
            </a:fld>
            <a:endParaRPr lang="en-VN"/>
          </a:p>
        </p:txBody>
      </p:sp>
      <p:sp>
        <p:nvSpPr>
          <p:cNvPr id="5" name="Footer Placeholder 4">
            <a:extLst>
              <a:ext uri="{FF2B5EF4-FFF2-40B4-BE49-F238E27FC236}">
                <a16:creationId xmlns:a16="http://schemas.microsoft.com/office/drawing/2014/main" id="{198C591B-784F-704A-8A7F-E998F00314C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41BFF6-88E0-6541-A4A6-EBCB0A47DB06}"/>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951841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5A97-D782-1E41-92C4-50E61373B53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2058E8D-BC10-2745-8F9D-881936D5B9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3E3931C-3A7B-B84B-B2A5-0FEC5F9A7259}"/>
              </a:ext>
            </a:extLst>
          </p:cNvPr>
          <p:cNvSpPr>
            <a:spLocks noGrp="1"/>
          </p:cNvSpPr>
          <p:nvPr>
            <p:ph type="dt" sz="half" idx="10"/>
          </p:nvPr>
        </p:nvSpPr>
        <p:spPr/>
        <p:txBody>
          <a:bodyPr/>
          <a:lstStyle/>
          <a:p>
            <a:fld id="{18526872-DA58-D24E-B20F-AA27EC45B1D9}" type="datetimeFigureOut">
              <a:rPr lang="en-VN" smtClean="0"/>
              <a:t>09/12/2023</a:t>
            </a:fld>
            <a:endParaRPr lang="en-VN"/>
          </a:p>
        </p:txBody>
      </p:sp>
      <p:sp>
        <p:nvSpPr>
          <p:cNvPr id="5" name="Footer Placeholder 4">
            <a:extLst>
              <a:ext uri="{FF2B5EF4-FFF2-40B4-BE49-F238E27FC236}">
                <a16:creationId xmlns:a16="http://schemas.microsoft.com/office/drawing/2014/main" id="{591D1C44-39F7-2D4A-8C08-2252EDDCD3B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86647F3-CF3D-1341-B616-6CB9D7F5B29D}"/>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91029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DBBEBB-33A3-514D-936E-EF555F1414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8DB99A4-C175-4A49-B7B0-1221E48BF5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EC00B40-00D6-2E45-9265-B8A13740E033}"/>
              </a:ext>
            </a:extLst>
          </p:cNvPr>
          <p:cNvSpPr>
            <a:spLocks noGrp="1"/>
          </p:cNvSpPr>
          <p:nvPr>
            <p:ph type="dt" sz="half" idx="10"/>
          </p:nvPr>
        </p:nvSpPr>
        <p:spPr/>
        <p:txBody>
          <a:bodyPr/>
          <a:lstStyle/>
          <a:p>
            <a:fld id="{18526872-DA58-D24E-B20F-AA27EC45B1D9}" type="datetimeFigureOut">
              <a:rPr lang="en-VN" smtClean="0"/>
              <a:t>09/12/2023</a:t>
            </a:fld>
            <a:endParaRPr lang="en-VN"/>
          </a:p>
        </p:txBody>
      </p:sp>
      <p:sp>
        <p:nvSpPr>
          <p:cNvPr id="5" name="Footer Placeholder 4">
            <a:extLst>
              <a:ext uri="{FF2B5EF4-FFF2-40B4-BE49-F238E27FC236}">
                <a16:creationId xmlns:a16="http://schemas.microsoft.com/office/drawing/2014/main" id="{E7CE479A-2903-6B4C-B90F-C32AFC5232F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47667EF-A126-4945-A87A-74EDC40F8931}"/>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352522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2" cy="5092739"/>
          </a:xfrm>
          <a:prstGeom prst="rect">
            <a:avLst/>
          </a:prstGeom>
        </p:spPr>
      </p:pic>
    </p:spTree>
    <p:extLst>
      <p:ext uri="{BB962C8B-B14F-4D97-AF65-F5344CB8AC3E}">
        <p14:creationId xmlns:p14="http://schemas.microsoft.com/office/powerpoint/2010/main" val="1781784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08887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3871431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492814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81586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6085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283527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9353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3567F-795B-1947-AB92-72E2C71D241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49DC927-4A25-104D-A12C-3B13346EB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27C7177-4E59-D74F-B596-6EA9F4B763BA}"/>
              </a:ext>
            </a:extLst>
          </p:cNvPr>
          <p:cNvSpPr>
            <a:spLocks noGrp="1"/>
          </p:cNvSpPr>
          <p:nvPr>
            <p:ph type="dt" sz="half" idx="10"/>
          </p:nvPr>
        </p:nvSpPr>
        <p:spPr/>
        <p:txBody>
          <a:bodyPr/>
          <a:lstStyle/>
          <a:p>
            <a:fld id="{18526872-DA58-D24E-B20F-AA27EC45B1D9}" type="datetimeFigureOut">
              <a:rPr lang="en-VN" smtClean="0"/>
              <a:t>09/12/2023</a:t>
            </a:fld>
            <a:endParaRPr lang="en-VN"/>
          </a:p>
        </p:txBody>
      </p:sp>
      <p:sp>
        <p:nvSpPr>
          <p:cNvPr id="5" name="Footer Placeholder 4">
            <a:extLst>
              <a:ext uri="{FF2B5EF4-FFF2-40B4-BE49-F238E27FC236}">
                <a16:creationId xmlns:a16="http://schemas.microsoft.com/office/drawing/2014/main" id="{245A44F5-3813-4442-BC57-945F9971770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37C4BE-94F8-3D47-908A-AD76CAECB8C3}"/>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344310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53473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970965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267964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17897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442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513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845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554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solidFill>
                  <a:prstClr val="black">
                    <a:tint val="75000"/>
                  </a:prstClr>
                </a:solidFill>
              </a:rPr>
              <a:pPr/>
              <a:t>9/12/2023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401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solidFill>
                  <a:prstClr val="black">
                    <a:tint val="75000"/>
                  </a:prstClr>
                </a:solidFill>
              </a:rPr>
              <a:pPr/>
              <a:t>9/12/2023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26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341E-2D8F-FE42-96A6-C0DD82F1E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F1EBCD61-FFE8-B847-8BD4-6327BEBC6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00DC4E-E067-F14B-AEDE-035DE3FF560B}"/>
              </a:ext>
            </a:extLst>
          </p:cNvPr>
          <p:cNvSpPr>
            <a:spLocks noGrp="1"/>
          </p:cNvSpPr>
          <p:nvPr>
            <p:ph type="dt" sz="half" idx="10"/>
          </p:nvPr>
        </p:nvSpPr>
        <p:spPr/>
        <p:txBody>
          <a:bodyPr/>
          <a:lstStyle/>
          <a:p>
            <a:fld id="{18526872-DA58-D24E-B20F-AA27EC45B1D9}" type="datetimeFigureOut">
              <a:rPr lang="en-VN" smtClean="0"/>
              <a:t>09/12/2023</a:t>
            </a:fld>
            <a:endParaRPr lang="en-VN"/>
          </a:p>
        </p:txBody>
      </p:sp>
      <p:sp>
        <p:nvSpPr>
          <p:cNvPr id="5" name="Footer Placeholder 4">
            <a:extLst>
              <a:ext uri="{FF2B5EF4-FFF2-40B4-BE49-F238E27FC236}">
                <a16:creationId xmlns:a16="http://schemas.microsoft.com/office/drawing/2014/main" id="{390E5064-40CA-1748-B810-3CD08612C83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76CF565-FE36-B846-B522-0BABE015D93E}"/>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655173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solidFill>
                  <a:prstClr val="black">
                    <a:tint val="75000"/>
                  </a:prstClr>
                </a:solidFill>
              </a:rPr>
              <a:pPr/>
              <a:t>9/12/2023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301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87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383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408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8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3988-9AD4-324C-95C6-D293768940B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67B6870-A792-C24B-A51B-C84F8248FE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B941C4D3-D8F4-A144-B99B-B8FE294DA2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2AC0FA5-4D07-3243-8D2F-454A065631E0}"/>
              </a:ext>
            </a:extLst>
          </p:cNvPr>
          <p:cNvSpPr>
            <a:spLocks noGrp="1"/>
          </p:cNvSpPr>
          <p:nvPr>
            <p:ph type="dt" sz="half" idx="10"/>
          </p:nvPr>
        </p:nvSpPr>
        <p:spPr/>
        <p:txBody>
          <a:bodyPr/>
          <a:lstStyle/>
          <a:p>
            <a:fld id="{18526872-DA58-D24E-B20F-AA27EC45B1D9}" type="datetimeFigureOut">
              <a:rPr lang="en-VN" smtClean="0"/>
              <a:t>09/12/2023</a:t>
            </a:fld>
            <a:endParaRPr lang="en-VN"/>
          </a:p>
        </p:txBody>
      </p:sp>
      <p:sp>
        <p:nvSpPr>
          <p:cNvPr id="6" name="Footer Placeholder 5">
            <a:extLst>
              <a:ext uri="{FF2B5EF4-FFF2-40B4-BE49-F238E27FC236}">
                <a16:creationId xmlns:a16="http://schemas.microsoft.com/office/drawing/2014/main" id="{7A8C1131-5449-2F42-89E0-286CF01A3D9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372A7EF-C422-0C4B-BF38-5E70AF4F82F8}"/>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215147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57F1-0A9D-414F-A1FC-46C2D19E5F5B}"/>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D62E87E-A45E-624C-949A-D6D2B2E04C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870C0-07D5-894C-98B3-B3421AB70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2F48A1D-5616-E941-98D2-9B02F60A1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6BBADF-4CD0-644A-A5D6-0F13C91749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BEBAE570-5744-BD44-A403-E79E3FC64D66}"/>
              </a:ext>
            </a:extLst>
          </p:cNvPr>
          <p:cNvSpPr>
            <a:spLocks noGrp="1"/>
          </p:cNvSpPr>
          <p:nvPr>
            <p:ph type="dt" sz="half" idx="10"/>
          </p:nvPr>
        </p:nvSpPr>
        <p:spPr/>
        <p:txBody>
          <a:bodyPr/>
          <a:lstStyle/>
          <a:p>
            <a:fld id="{18526872-DA58-D24E-B20F-AA27EC45B1D9}" type="datetimeFigureOut">
              <a:rPr lang="en-VN" smtClean="0"/>
              <a:t>09/12/2023</a:t>
            </a:fld>
            <a:endParaRPr lang="en-VN"/>
          </a:p>
        </p:txBody>
      </p:sp>
      <p:sp>
        <p:nvSpPr>
          <p:cNvPr id="8" name="Footer Placeholder 7">
            <a:extLst>
              <a:ext uri="{FF2B5EF4-FFF2-40B4-BE49-F238E27FC236}">
                <a16:creationId xmlns:a16="http://schemas.microsoft.com/office/drawing/2014/main" id="{64F879B8-7EFC-F649-88BB-F2F013ED354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1B75E4F-2944-A94A-833E-46D62638CA72}"/>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690745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1E0D-F3C2-BB49-BFCB-CD401022E4AF}"/>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6432D7B-4F76-7647-B083-9232E8D1145F}"/>
              </a:ext>
            </a:extLst>
          </p:cNvPr>
          <p:cNvSpPr>
            <a:spLocks noGrp="1"/>
          </p:cNvSpPr>
          <p:nvPr>
            <p:ph type="dt" sz="half" idx="10"/>
          </p:nvPr>
        </p:nvSpPr>
        <p:spPr/>
        <p:txBody>
          <a:bodyPr/>
          <a:lstStyle/>
          <a:p>
            <a:fld id="{18526872-DA58-D24E-B20F-AA27EC45B1D9}" type="datetimeFigureOut">
              <a:rPr lang="en-VN" smtClean="0"/>
              <a:t>09/12/2023</a:t>
            </a:fld>
            <a:endParaRPr lang="en-VN"/>
          </a:p>
        </p:txBody>
      </p:sp>
      <p:sp>
        <p:nvSpPr>
          <p:cNvPr id="4" name="Footer Placeholder 3">
            <a:extLst>
              <a:ext uri="{FF2B5EF4-FFF2-40B4-BE49-F238E27FC236}">
                <a16:creationId xmlns:a16="http://schemas.microsoft.com/office/drawing/2014/main" id="{E71AC3AB-A62D-7847-BAC5-C9428B1315A7}"/>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CB1CD574-4FB3-7146-B992-C2A518B27F7B}"/>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499846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9C8E83-FE39-B14A-A1E8-461B200CDEC6}"/>
              </a:ext>
            </a:extLst>
          </p:cNvPr>
          <p:cNvSpPr>
            <a:spLocks noGrp="1"/>
          </p:cNvSpPr>
          <p:nvPr>
            <p:ph type="dt" sz="half" idx="10"/>
          </p:nvPr>
        </p:nvSpPr>
        <p:spPr/>
        <p:txBody>
          <a:bodyPr/>
          <a:lstStyle/>
          <a:p>
            <a:fld id="{18526872-DA58-D24E-B20F-AA27EC45B1D9}" type="datetimeFigureOut">
              <a:rPr lang="en-VN" smtClean="0"/>
              <a:t>09/12/2023</a:t>
            </a:fld>
            <a:endParaRPr lang="en-VN"/>
          </a:p>
        </p:txBody>
      </p:sp>
      <p:sp>
        <p:nvSpPr>
          <p:cNvPr id="3" name="Footer Placeholder 2">
            <a:extLst>
              <a:ext uri="{FF2B5EF4-FFF2-40B4-BE49-F238E27FC236}">
                <a16:creationId xmlns:a16="http://schemas.microsoft.com/office/drawing/2014/main" id="{2F6E47A6-9AC4-FF4D-9996-E1A9185D0CCD}"/>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0103FE96-4296-6242-85B1-1D772FCAEB01}"/>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94399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F524C-2EDB-A44D-9544-04A372D6D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B3ACABB-8883-804B-B366-6BA379857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72D5CCBC-E7C2-7B41-ABC7-ED068FAC5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C35F00-2F3C-E04C-8DE6-15BCC63505C2}"/>
              </a:ext>
            </a:extLst>
          </p:cNvPr>
          <p:cNvSpPr>
            <a:spLocks noGrp="1"/>
          </p:cNvSpPr>
          <p:nvPr>
            <p:ph type="dt" sz="half" idx="10"/>
          </p:nvPr>
        </p:nvSpPr>
        <p:spPr/>
        <p:txBody>
          <a:bodyPr/>
          <a:lstStyle/>
          <a:p>
            <a:fld id="{18526872-DA58-D24E-B20F-AA27EC45B1D9}" type="datetimeFigureOut">
              <a:rPr lang="en-VN" smtClean="0"/>
              <a:t>09/12/2023</a:t>
            </a:fld>
            <a:endParaRPr lang="en-VN"/>
          </a:p>
        </p:txBody>
      </p:sp>
      <p:sp>
        <p:nvSpPr>
          <p:cNvPr id="6" name="Footer Placeholder 5">
            <a:extLst>
              <a:ext uri="{FF2B5EF4-FFF2-40B4-BE49-F238E27FC236}">
                <a16:creationId xmlns:a16="http://schemas.microsoft.com/office/drawing/2014/main" id="{55A1B9E2-EB8F-6340-8D28-5E1883CC695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607A075-3626-D447-9EE0-6ED59C3B2548}"/>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0366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1D400-71A1-0949-AC13-EB5E6A31D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40A7279D-0BBD-2848-AC3E-03B94A85A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D9902D0F-2395-2642-BD12-547F77E36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6A950-83F4-A04B-BEE9-015637C25528}"/>
              </a:ext>
            </a:extLst>
          </p:cNvPr>
          <p:cNvSpPr>
            <a:spLocks noGrp="1"/>
          </p:cNvSpPr>
          <p:nvPr>
            <p:ph type="dt" sz="half" idx="10"/>
          </p:nvPr>
        </p:nvSpPr>
        <p:spPr/>
        <p:txBody>
          <a:bodyPr/>
          <a:lstStyle/>
          <a:p>
            <a:fld id="{18526872-DA58-D24E-B20F-AA27EC45B1D9}" type="datetimeFigureOut">
              <a:rPr lang="en-VN" smtClean="0"/>
              <a:t>09/12/2023</a:t>
            </a:fld>
            <a:endParaRPr lang="en-VN"/>
          </a:p>
        </p:txBody>
      </p:sp>
      <p:sp>
        <p:nvSpPr>
          <p:cNvPr id="6" name="Footer Placeholder 5">
            <a:extLst>
              <a:ext uri="{FF2B5EF4-FFF2-40B4-BE49-F238E27FC236}">
                <a16:creationId xmlns:a16="http://schemas.microsoft.com/office/drawing/2014/main" id="{E774D465-39AA-1540-A129-F3F985071C9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6CFE3E2-0391-1F45-9884-F3DF3C5F4C0D}"/>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747302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0F9B86-3C2C-7644-85CD-DA4B1A10B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71ECE16-817E-9244-9EE8-759570018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814D4CB-DEA7-504C-8C1F-94F84CD60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26872-DA58-D24E-B20F-AA27EC45B1D9}" type="datetimeFigureOut">
              <a:rPr lang="en-VN" smtClean="0"/>
              <a:t>09/12/2023</a:t>
            </a:fld>
            <a:endParaRPr lang="en-VN"/>
          </a:p>
        </p:txBody>
      </p:sp>
      <p:sp>
        <p:nvSpPr>
          <p:cNvPr id="5" name="Footer Placeholder 4">
            <a:extLst>
              <a:ext uri="{FF2B5EF4-FFF2-40B4-BE49-F238E27FC236}">
                <a16:creationId xmlns:a16="http://schemas.microsoft.com/office/drawing/2014/main" id="{2820761A-595C-2446-A8B3-C4F5F16EB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8E398C9-8B6A-3D44-8EA8-E8E6F44425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E2476-60B2-724A-BCB5-39A2101E9F59}" type="slidenum">
              <a:rPr lang="en-VN" smtClean="0"/>
              <a:t>‹#›</a:t>
            </a:fld>
            <a:endParaRPr lang="en-VN"/>
          </a:p>
        </p:txBody>
      </p:sp>
    </p:spTree>
    <p:extLst>
      <p:ext uri="{BB962C8B-B14F-4D97-AF65-F5344CB8AC3E}">
        <p14:creationId xmlns:p14="http://schemas.microsoft.com/office/powerpoint/2010/main" val="243259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t>9/12/2023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t>‹#›</a:t>
            </a:fld>
            <a:endParaRPr lang="en-US"/>
          </a:p>
        </p:txBody>
      </p:sp>
    </p:spTree>
    <p:extLst>
      <p:ext uri="{BB962C8B-B14F-4D97-AF65-F5344CB8AC3E}">
        <p14:creationId xmlns:p14="http://schemas.microsoft.com/office/powerpoint/2010/main" val="2177204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solidFill>
                  <a:prstClr val="black">
                    <a:tint val="75000"/>
                  </a:prstClr>
                </a:solidFill>
              </a:rPr>
              <a:pPr/>
              <a:t>9/12/2023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541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12.jpeg"/><Relationship Id="rId7" Type="http://schemas.openxmlformats.org/officeDocument/2006/relationships/image" Target="../media/image18.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jpeg"/><Relationship Id="rId7" Type="http://schemas.openxmlformats.org/officeDocument/2006/relationships/image" Target="../media/image18.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5.jpeg"/><Relationship Id="rId10" Type="http://schemas.openxmlformats.org/officeDocument/2006/relationships/image" Target="../media/image21.jpeg"/><Relationship Id="rId4" Type="http://schemas.openxmlformats.org/officeDocument/2006/relationships/image" Target="../media/image14.jpe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1.png"/><Relationship Id="rId3" Type="http://schemas.openxmlformats.org/officeDocument/2006/relationships/slideLayout" Target="../slideLayouts/slideLayout13.xml"/><Relationship Id="rId7" Type="http://schemas.openxmlformats.org/officeDocument/2006/relationships/image" Target="../media/image27.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jp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4.wdp"/><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25.jpg"/><Relationship Id="rId9" Type="http://schemas.microsoft.com/office/2007/relationships/hdphoto" Target="../media/hdphoto3.wdp"/><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18" Type="http://schemas.openxmlformats.org/officeDocument/2006/relationships/image" Target="../media/image40.png"/><Relationship Id="rId3" Type="http://schemas.openxmlformats.org/officeDocument/2006/relationships/image" Target="../media/image34.png"/><Relationship Id="rId21" Type="http://schemas.openxmlformats.org/officeDocument/2006/relationships/image" Target="../media/image43.png"/><Relationship Id="rId7" Type="http://schemas.openxmlformats.org/officeDocument/2006/relationships/slide" Target="slide23.xml"/><Relationship Id="rId12" Type="http://schemas.openxmlformats.org/officeDocument/2006/relationships/slide" Target="slide21.xml"/><Relationship Id="rId17" Type="http://schemas.microsoft.com/office/2007/relationships/hdphoto" Target="../media/hdphoto8.wdp"/><Relationship Id="rId2" Type="http://schemas.openxmlformats.org/officeDocument/2006/relationships/slide" Target="slide19.xml"/><Relationship Id="rId16" Type="http://schemas.openxmlformats.org/officeDocument/2006/relationships/image" Target="../media/image39.png"/><Relationship Id="rId20" Type="http://schemas.openxmlformats.org/officeDocument/2006/relationships/image" Target="../media/image42.png"/><Relationship Id="rId1" Type="http://schemas.openxmlformats.org/officeDocument/2006/relationships/slideLayout" Target="../slideLayouts/slideLayout19.xml"/><Relationship Id="rId6" Type="http://schemas.microsoft.com/office/2007/relationships/hdphoto" Target="../media/hdphoto5.wdp"/><Relationship Id="rId11" Type="http://schemas.microsoft.com/office/2007/relationships/hdphoto" Target="../media/hdphoto6.wdp"/><Relationship Id="rId24" Type="http://schemas.microsoft.com/office/2007/relationships/hdphoto" Target="../media/hdphoto4.wdp"/><Relationship Id="rId5" Type="http://schemas.openxmlformats.org/officeDocument/2006/relationships/image" Target="../media/image35.png"/><Relationship Id="rId15" Type="http://schemas.openxmlformats.org/officeDocument/2006/relationships/slide" Target="slide20.xml"/><Relationship Id="rId23" Type="http://schemas.openxmlformats.org/officeDocument/2006/relationships/image" Target="../media/image30.png"/><Relationship Id="rId10" Type="http://schemas.openxmlformats.org/officeDocument/2006/relationships/image" Target="../media/image37.png"/><Relationship Id="rId19" Type="http://schemas.openxmlformats.org/officeDocument/2006/relationships/image" Target="../media/image41.png"/><Relationship Id="rId4" Type="http://schemas.openxmlformats.org/officeDocument/2006/relationships/slide" Target="slide22.xml"/><Relationship Id="rId9" Type="http://schemas.openxmlformats.org/officeDocument/2006/relationships/slide" Target="slide24.xml"/><Relationship Id="rId14" Type="http://schemas.microsoft.com/office/2007/relationships/hdphoto" Target="../media/hdphoto7.wdp"/><Relationship Id="rId22" Type="http://schemas.openxmlformats.org/officeDocument/2006/relationships/slide" Target="slide2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image" Target="../media/image44.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47.png"/><Relationship Id="rId5" Type="http://schemas.openxmlformats.org/officeDocument/2006/relationships/image" Target="../media/image26.png"/><Relationship Id="rId10" Type="http://schemas.openxmlformats.org/officeDocument/2006/relationships/image" Target="../media/image46.png"/><Relationship Id="rId4" Type="http://schemas.openxmlformats.org/officeDocument/2006/relationships/slide" Target="slide19.xml"/><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image" Target="../media/image44.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47.png"/><Relationship Id="rId5" Type="http://schemas.openxmlformats.org/officeDocument/2006/relationships/image" Target="../media/image26.png"/><Relationship Id="rId10" Type="http://schemas.openxmlformats.org/officeDocument/2006/relationships/image" Target="../media/image46.png"/><Relationship Id="rId4" Type="http://schemas.openxmlformats.org/officeDocument/2006/relationships/slide" Target="slide19.xml"/><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image" Target="../media/image44.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47.png"/><Relationship Id="rId5" Type="http://schemas.openxmlformats.org/officeDocument/2006/relationships/image" Target="../media/image26.png"/><Relationship Id="rId10" Type="http://schemas.openxmlformats.org/officeDocument/2006/relationships/image" Target="../media/image46.png"/><Relationship Id="rId4" Type="http://schemas.openxmlformats.org/officeDocument/2006/relationships/slide" Target="slide19.xml"/><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image" Target="../media/image44.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47.png"/><Relationship Id="rId5" Type="http://schemas.openxmlformats.org/officeDocument/2006/relationships/image" Target="../media/image26.png"/><Relationship Id="rId10" Type="http://schemas.openxmlformats.org/officeDocument/2006/relationships/image" Target="../media/image46.png"/><Relationship Id="rId4" Type="http://schemas.openxmlformats.org/officeDocument/2006/relationships/slide" Target="slide19.xml"/><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image" Target="../media/image44.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47.png"/><Relationship Id="rId5" Type="http://schemas.openxmlformats.org/officeDocument/2006/relationships/image" Target="../media/image26.png"/><Relationship Id="rId10" Type="http://schemas.openxmlformats.org/officeDocument/2006/relationships/image" Target="../media/image46.png"/><Relationship Id="rId4" Type="http://schemas.openxmlformats.org/officeDocument/2006/relationships/slide" Target="slide19.xml"/><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83ACE-CB29-0B4B-8D5E-CE3E03D9E516}"/>
              </a:ext>
            </a:extLst>
          </p:cNvPr>
          <p:cNvPicPr>
            <a:picLocks noChangeAspect="1"/>
          </p:cNvPicPr>
          <p:nvPr/>
        </p:nvPicPr>
        <p:blipFill>
          <a:blip r:embed="rId2"/>
          <a:stretch>
            <a:fillRect/>
          </a:stretch>
        </p:blipFill>
        <p:spPr>
          <a:xfrm>
            <a:off x="-3135085" y="-1542004"/>
            <a:ext cx="15327085" cy="10218056"/>
          </a:xfrm>
          <a:prstGeom prst="rect">
            <a:avLst/>
          </a:prstGeom>
        </p:spPr>
      </p:pic>
      <p:sp>
        <p:nvSpPr>
          <p:cNvPr id="6" name="TextBox 5">
            <a:extLst>
              <a:ext uri="{FF2B5EF4-FFF2-40B4-BE49-F238E27FC236}">
                <a16:creationId xmlns:a16="http://schemas.microsoft.com/office/drawing/2014/main" id="{CAB5ABA1-D424-FA4F-93F4-81F9BAF8AE95}"/>
              </a:ext>
            </a:extLst>
          </p:cNvPr>
          <p:cNvSpPr txBox="1"/>
          <p:nvPr/>
        </p:nvSpPr>
        <p:spPr>
          <a:xfrm>
            <a:off x="4831667" y="4172044"/>
            <a:ext cx="4920343" cy="923330"/>
          </a:xfrm>
          <a:prstGeom prst="rect">
            <a:avLst/>
          </a:prstGeom>
          <a:noFill/>
        </p:spPr>
        <p:txBody>
          <a:bodyPr wrap="square" rtlCol="0">
            <a:spAutoFit/>
          </a:bodyPr>
          <a:lstStyle/>
          <a:p>
            <a:pPr algn="ctr"/>
            <a:r>
              <a:rPr lang="en-VN" sz="5400" b="1" dirty="0">
                <a:latin typeface="Times New Roman" panose="02020603050405020304" pitchFamily="18" charset="0"/>
                <a:ea typeface="Ayuthaya" pitchFamily="2" charset="-34"/>
                <a:cs typeface="Times New Roman" panose="02020603050405020304" pitchFamily="18" charset="0"/>
              </a:rPr>
              <a:t>Bài 3:</a:t>
            </a:r>
          </a:p>
        </p:txBody>
      </p:sp>
      <p:sp>
        <p:nvSpPr>
          <p:cNvPr id="7" name="TextBox 6">
            <a:extLst>
              <a:ext uri="{FF2B5EF4-FFF2-40B4-BE49-F238E27FC236}">
                <a16:creationId xmlns:a16="http://schemas.microsoft.com/office/drawing/2014/main" id="{B3899231-8AA9-744A-8B9A-1658686CEB53}"/>
              </a:ext>
            </a:extLst>
          </p:cNvPr>
          <p:cNvSpPr txBox="1"/>
          <p:nvPr/>
        </p:nvSpPr>
        <p:spPr>
          <a:xfrm>
            <a:off x="2159000" y="5292292"/>
            <a:ext cx="10265678" cy="1200329"/>
          </a:xfrm>
          <a:prstGeom prst="rect">
            <a:avLst/>
          </a:prstGeom>
          <a:noFill/>
        </p:spPr>
        <p:txBody>
          <a:bodyPr wrap="square" rtlCol="0">
            <a:spAutoFit/>
          </a:bodyPr>
          <a:lstStyle/>
          <a:p>
            <a:pPr algn="ctr"/>
            <a:r>
              <a:rPr lang="en-VN" sz="7200" b="1" dirty="0">
                <a:latin typeface="Times New Roman" panose="02020603050405020304" pitchFamily="18" charset="0"/>
                <a:ea typeface="STHupo" panose="02010800040101010101" pitchFamily="2" charset="-122"/>
                <a:cs typeface="Times New Roman" panose="02020603050405020304" pitchFamily="18" charset="0"/>
              </a:rPr>
              <a:t>SỬ DỤNG KÍNH LÚP</a:t>
            </a:r>
          </a:p>
        </p:txBody>
      </p:sp>
    </p:spTree>
    <p:extLst>
      <p:ext uri="{BB962C8B-B14F-4D97-AF65-F5344CB8AC3E}">
        <p14:creationId xmlns:p14="http://schemas.microsoft.com/office/powerpoint/2010/main" val="569370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05986C-BE80-4225-814F-D2FAC2EED588}"/>
              </a:ext>
            </a:extLst>
          </p:cNvPr>
          <p:cNvSpPr txBox="1"/>
          <p:nvPr/>
        </p:nvSpPr>
        <p:spPr>
          <a:xfrm>
            <a:off x="811530" y="308610"/>
            <a:ext cx="893826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lúp</a:t>
            </a:r>
            <a:endParaRPr lang="en-US" sz="2800" dirty="0">
              <a:latin typeface="Times New Roman" panose="02020603050405020304" pitchFamily="18" charset="0"/>
              <a:cs typeface="Times New Roman" panose="02020603050405020304" pitchFamily="18" charset="0"/>
            </a:endParaRPr>
          </a:p>
        </p:txBody>
      </p:sp>
      <p:pic>
        <p:nvPicPr>
          <p:cNvPr id="2050" name="Picture 2" descr="Cách Đọc Sách Không Chán -Những Mẹo Nhỏ Giúp Đọc Sách Thú Vị Hơn">
            <a:extLst>
              <a:ext uri="{FF2B5EF4-FFF2-40B4-BE49-F238E27FC236}">
                <a16:creationId xmlns:a16="http://schemas.microsoft.com/office/drawing/2014/main" id="{59309313-A764-4AB0-B5DB-C32970F6F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530" y="945833"/>
            <a:ext cx="3053552" cy="203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ộ tem chết sưu tầm nhiều chủ đề">
            <a:extLst>
              <a:ext uri="{FF2B5EF4-FFF2-40B4-BE49-F238E27FC236}">
                <a16:creationId xmlns:a16="http://schemas.microsoft.com/office/drawing/2014/main" id="{C35708AA-D728-4CAB-A0C8-93F2D4E3F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767" y="831830"/>
            <a:ext cx="2450148" cy="22859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ổ vi khuẩn thường hay tiếp xúc nhất - BuaXua.vn">
            <a:extLst>
              <a:ext uri="{FF2B5EF4-FFF2-40B4-BE49-F238E27FC236}">
                <a16:creationId xmlns:a16="http://schemas.microsoft.com/office/drawing/2014/main" id="{973A5CF5-EA09-48BB-861D-FAB51A4BF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831830"/>
            <a:ext cx="4057951" cy="22859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ửa Chữa Chip Board Mạch điện Tử Hình ảnh | Định dạng hình ảnh JPG  501120352| vn.lovepik.com">
            <a:extLst>
              <a:ext uri="{FF2B5EF4-FFF2-40B4-BE49-F238E27FC236}">
                <a16:creationId xmlns:a16="http://schemas.microsoft.com/office/drawing/2014/main" id="{533E0D9B-94CF-4311-847A-C5E66C3A2B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775" y="3742055"/>
            <a:ext cx="3257062" cy="21701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ải Su Sượt - Vải Sufa - Vải Áo Thun Nam Nữ - Vải Dũng Ánh">
            <a:extLst>
              <a:ext uri="{FF2B5EF4-FFF2-40B4-BE49-F238E27FC236}">
                <a16:creationId xmlns:a16="http://schemas.microsoft.com/office/drawing/2014/main" id="{7AD9824F-7160-43A6-8762-D7C5960CAE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7492" y="3690026"/>
            <a:ext cx="3198138" cy="233614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hám phá chế độ bóng đá Football Mode trên Smart Tivi | Dienmaythienphu">
            <a:extLst>
              <a:ext uri="{FF2B5EF4-FFF2-40B4-BE49-F238E27FC236}">
                <a16:creationId xmlns:a16="http://schemas.microsoft.com/office/drawing/2014/main" id="{AD21799C-A4F3-438D-AA10-2B8674F3CD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6050" y="3692842"/>
            <a:ext cx="3143250" cy="2219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50DAE5-5AAE-473B-94CA-E683920378D8}"/>
              </a:ext>
            </a:extLst>
          </p:cNvPr>
          <p:cNvSpPr txBox="1"/>
          <p:nvPr/>
        </p:nvSpPr>
        <p:spPr>
          <a:xfrm>
            <a:off x="709775" y="3117809"/>
            <a:ext cx="2719225" cy="369332"/>
          </a:xfrm>
          <a:prstGeom prst="rect">
            <a:avLst/>
          </a:prstGeom>
          <a:noFill/>
        </p:spPr>
        <p:txBody>
          <a:bodyPr wrap="square" rtlCol="0">
            <a:spAutoFit/>
          </a:bodyPr>
          <a:lstStyle/>
          <a:p>
            <a:r>
              <a:rPr lang="en-US" dirty="0" err="1"/>
              <a:t>Đọc</a:t>
            </a:r>
            <a:r>
              <a:rPr lang="en-US" dirty="0"/>
              <a:t> </a:t>
            </a:r>
            <a:r>
              <a:rPr lang="en-US" dirty="0" err="1"/>
              <a:t>sách</a:t>
            </a:r>
            <a:endParaRPr lang="en-US" dirty="0"/>
          </a:p>
        </p:txBody>
      </p:sp>
      <p:sp>
        <p:nvSpPr>
          <p:cNvPr id="4" name="TextBox 3">
            <a:extLst>
              <a:ext uri="{FF2B5EF4-FFF2-40B4-BE49-F238E27FC236}">
                <a16:creationId xmlns:a16="http://schemas.microsoft.com/office/drawing/2014/main" id="{DF06EF6B-E6D6-4356-AB5B-400D7DEE2B9E}"/>
              </a:ext>
            </a:extLst>
          </p:cNvPr>
          <p:cNvSpPr txBox="1"/>
          <p:nvPr/>
        </p:nvSpPr>
        <p:spPr>
          <a:xfrm>
            <a:off x="4445000" y="3232747"/>
            <a:ext cx="2255915" cy="369332"/>
          </a:xfrm>
          <a:prstGeom prst="rect">
            <a:avLst/>
          </a:prstGeom>
          <a:noFill/>
        </p:spPr>
        <p:txBody>
          <a:bodyPr wrap="square" rtlCol="0">
            <a:spAutoFit/>
          </a:bodyPr>
          <a:lstStyle/>
          <a:p>
            <a:r>
              <a:rPr lang="en-US" dirty="0" err="1"/>
              <a:t>Nghiên</a:t>
            </a:r>
            <a:r>
              <a:rPr lang="en-US" dirty="0"/>
              <a:t> </a:t>
            </a:r>
            <a:r>
              <a:rPr lang="en-US" dirty="0" err="1"/>
              <a:t>cứu</a:t>
            </a:r>
            <a:r>
              <a:rPr lang="en-US" dirty="0"/>
              <a:t> </a:t>
            </a:r>
            <a:r>
              <a:rPr lang="en-US" dirty="0" err="1"/>
              <a:t>tem</a:t>
            </a:r>
            <a:endParaRPr lang="en-US" dirty="0"/>
          </a:p>
        </p:txBody>
      </p:sp>
      <p:sp>
        <p:nvSpPr>
          <p:cNvPr id="5" name="TextBox 4">
            <a:extLst>
              <a:ext uri="{FF2B5EF4-FFF2-40B4-BE49-F238E27FC236}">
                <a16:creationId xmlns:a16="http://schemas.microsoft.com/office/drawing/2014/main" id="{48617A8E-9845-4C94-8CC1-E1530360CD61}"/>
              </a:ext>
            </a:extLst>
          </p:cNvPr>
          <p:cNvSpPr txBox="1"/>
          <p:nvPr/>
        </p:nvSpPr>
        <p:spPr>
          <a:xfrm>
            <a:off x="7405630" y="3117809"/>
            <a:ext cx="3361430" cy="369332"/>
          </a:xfrm>
          <a:prstGeom prst="rect">
            <a:avLst/>
          </a:prstGeom>
          <a:noFill/>
        </p:spPr>
        <p:txBody>
          <a:bodyPr wrap="square" rtlCol="0">
            <a:spAutoFit/>
          </a:bodyPr>
          <a:lstStyle/>
          <a:p>
            <a:r>
              <a:rPr lang="en-US" dirty="0"/>
              <a:t>Soi vi </a:t>
            </a:r>
            <a:r>
              <a:rPr lang="en-US" dirty="0" err="1"/>
              <a:t>khuẩn</a:t>
            </a:r>
            <a:r>
              <a:rPr lang="en-US" dirty="0"/>
              <a:t> </a:t>
            </a:r>
            <a:r>
              <a:rPr lang="en-US" dirty="0" err="1"/>
              <a:t>trên</a:t>
            </a:r>
            <a:r>
              <a:rPr lang="en-US" dirty="0"/>
              <a:t> </a:t>
            </a:r>
            <a:r>
              <a:rPr lang="en-US" dirty="0" err="1"/>
              <a:t>tay</a:t>
            </a:r>
            <a:endParaRPr lang="en-US" dirty="0"/>
          </a:p>
        </p:txBody>
      </p:sp>
      <p:sp>
        <p:nvSpPr>
          <p:cNvPr id="6" name="TextBox 5">
            <a:extLst>
              <a:ext uri="{FF2B5EF4-FFF2-40B4-BE49-F238E27FC236}">
                <a16:creationId xmlns:a16="http://schemas.microsoft.com/office/drawing/2014/main" id="{B0EFBE96-3BBD-4C95-9EA1-0ADBFF9377E1}"/>
              </a:ext>
            </a:extLst>
          </p:cNvPr>
          <p:cNvSpPr txBox="1"/>
          <p:nvPr/>
        </p:nvSpPr>
        <p:spPr>
          <a:xfrm>
            <a:off x="811530" y="6026170"/>
            <a:ext cx="2617470" cy="369332"/>
          </a:xfrm>
          <a:prstGeom prst="rect">
            <a:avLst/>
          </a:prstGeom>
          <a:noFill/>
        </p:spPr>
        <p:txBody>
          <a:bodyPr wrap="square" rtlCol="0">
            <a:spAutoFit/>
          </a:bodyPr>
          <a:lstStyle/>
          <a:p>
            <a:r>
              <a:rPr lang="en-US" dirty="0" err="1"/>
              <a:t>Sữa</a:t>
            </a:r>
            <a:r>
              <a:rPr lang="en-US" dirty="0"/>
              <a:t> </a:t>
            </a:r>
            <a:r>
              <a:rPr lang="en-US" dirty="0" err="1"/>
              <a:t>chữa</a:t>
            </a:r>
            <a:r>
              <a:rPr lang="en-US" dirty="0"/>
              <a:t> vi </a:t>
            </a:r>
            <a:r>
              <a:rPr lang="en-US" dirty="0" err="1"/>
              <a:t>mạch</a:t>
            </a:r>
            <a:r>
              <a:rPr lang="en-US" dirty="0"/>
              <a:t> </a:t>
            </a:r>
            <a:r>
              <a:rPr lang="en-US" dirty="0" err="1"/>
              <a:t>điện</a:t>
            </a:r>
            <a:r>
              <a:rPr lang="en-US" dirty="0"/>
              <a:t> </a:t>
            </a:r>
            <a:r>
              <a:rPr lang="en-US" dirty="0" err="1"/>
              <a:t>tử</a:t>
            </a:r>
            <a:endParaRPr lang="en-US" dirty="0"/>
          </a:p>
        </p:txBody>
      </p:sp>
      <p:sp>
        <p:nvSpPr>
          <p:cNvPr id="7" name="TextBox 6">
            <a:extLst>
              <a:ext uri="{FF2B5EF4-FFF2-40B4-BE49-F238E27FC236}">
                <a16:creationId xmlns:a16="http://schemas.microsoft.com/office/drawing/2014/main" id="{4127F268-DDF5-4594-9A15-F417462EFC9C}"/>
              </a:ext>
            </a:extLst>
          </p:cNvPr>
          <p:cNvSpPr txBox="1"/>
          <p:nvPr/>
        </p:nvSpPr>
        <p:spPr>
          <a:xfrm>
            <a:off x="4606290" y="6167081"/>
            <a:ext cx="2480310" cy="369332"/>
          </a:xfrm>
          <a:prstGeom prst="rect">
            <a:avLst/>
          </a:prstGeom>
          <a:noFill/>
        </p:spPr>
        <p:txBody>
          <a:bodyPr wrap="square" rtlCol="0">
            <a:spAutoFit/>
          </a:bodyPr>
          <a:lstStyle/>
          <a:p>
            <a:r>
              <a:rPr lang="en-US" dirty="0"/>
              <a:t>Soi </a:t>
            </a:r>
            <a:r>
              <a:rPr lang="en-US" dirty="0" err="1"/>
              <a:t>mẫu</a:t>
            </a:r>
            <a:r>
              <a:rPr lang="en-US" dirty="0"/>
              <a:t> </a:t>
            </a:r>
            <a:r>
              <a:rPr lang="en-US" dirty="0" err="1"/>
              <a:t>vải</a:t>
            </a:r>
            <a:endParaRPr lang="en-US" dirty="0"/>
          </a:p>
        </p:txBody>
      </p:sp>
      <p:sp>
        <p:nvSpPr>
          <p:cNvPr id="8" name="TextBox 7">
            <a:extLst>
              <a:ext uri="{FF2B5EF4-FFF2-40B4-BE49-F238E27FC236}">
                <a16:creationId xmlns:a16="http://schemas.microsoft.com/office/drawing/2014/main" id="{33065544-6057-483C-81EA-3605B372CFCA}"/>
              </a:ext>
            </a:extLst>
          </p:cNvPr>
          <p:cNvSpPr txBox="1"/>
          <p:nvPr/>
        </p:nvSpPr>
        <p:spPr>
          <a:xfrm>
            <a:off x="8058150" y="6026170"/>
            <a:ext cx="2617470" cy="369332"/>
          </a:xfrm>
          <a:prstGeom prst="rect">
            <a:avLst/>
          </a:prstGeom>
          <a:noFill/>
        </p:spPr>
        <p:txBody>
          <a:bodyPr wrap="square" rtlCol="0">
            <a:spAutoFit/>
          </a:bodyPr>
          <a:lstStyle/>
          <a:p>
            <a:r>
              <a:rPr lang="en-US" dirty="0" err="1"/>
              <a:t>Xem</a:t>
            </a:r>
            <a:r>
              <a:rPr lang="en-US" dirty="0"/>
              <a:t> </a:t>
            </a:r>
            <a:r>
              <a:rPr lang="en-US" dirty="0" err="1"/>
              <a:t>trận</a:t>
            </a:r>
            <a:r>
              <a:rPr lang="en-US" dirty="0"/>
              <a:t> </a:t>
            </a:r>
            <a:r>
              <a:rPr lang="en-US" dirty="0" err="1"/>
              <a:t>bóng</a:t>
            </a:r>
            <a:r>
              <a:rPr lang="en-US" dirty="0"/>
              <a:t> </a:t>
            </a:r>
            <a:r>
              <a:rPr lang="en-US" dirty="0" err="1"/>
              <a:t>đá</a:t>
            </a:r>
            <a:endParaRPr lang="en-US" dirty="0"/>
          </a:p>
        </p:txBody>
      </p:sp>
    </p:spTree>
    <p:extLst>
      <p:ext uri="{BB962C8B-B14F-4D97-AF65-F5344CB8AC3E}">
        <p14:creationId xmlns:p14="http://schemas.microsoft.com/office/powerpoint/2010/main" val="313275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animEffect transition="in" filter="wipe(down)">
                                      <p:cBhvr>
                                        <p:cTn id="27" dur="500"/>
                                        <p:tgtEl>
                                          <p:spTgt spid="205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animEffect transition="in" filter="circle(in)">
                                      <p:cBhvr>
                                        <p:cTn id="35" dur="2000"/>
                                        <p:tgtEl>
                                          <p:spTgt spid="205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ircle(in)">
                                      <p:cBhvr>
                                        <p:cTn id="38" dur="2000"/>
                                        <p:tgtEl>
                                          <p:spTgt spid="5"/>
                                        </p:tgtEl>
                                      </p:cBhvr>
                                    </p:animEffect>
                                  </p:childTnLst>
                                </p:cTn>
                              </p:par>
                              <p:par>
                                <p:cTn id="39" presetID="6" presetClass="entr" presetSubtype="16" fill="hold" nodeType="withEffect">
                                  <p:stCondLst>
                                    <p:cond delay="0"/>
                                  </p:stCondLst>
                                  <p:childTnLst>
                                    <p:set>
                                      <p:cBhvr>
                                        <p:cTn id="40" dur="1" fill="hold">
                                          <p:stCondLst>
                                            <p:cond delay="0"/>
                                          </p:stCondLst>
                                        </p:cTn>
                                        <p:tgtEl>
                                          <p:spTgt spid="2060"/>
                                        </p:tgtEl>
                                        <p:attrNameLst>
                                          <p:attrName>style.visibility</p:attrName>
                                        </p:attrNameLst>
                                      </p:cBhvr>
                                      <p:to>
                                        <p:strVal val="visible"/>
                                      </p:to>
                                    </p:set>
                                    <p:animEffect transition="in" filter="circle(in)">
                                      <p:cBhvr>
                                        <p:cTn id="41" dur="2000"/>
                                        <p:tgtEl>
                                          <p:spTgt spid="2060"/>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circle(in)">
                                      <p:cBhvr>
                                        <p:cTn id="44" dur="2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054"/>
                                        </p:tgtEl>
                                      </p:cBhvr>
                                    </p:animEffect>
                                    <p:set>
                                      <p:cBhvr>
                                        <p:cTn id="49" dur="1" fill="hold">
                                          <p:stCondLst>
                                            <p:cond delay="499"/>
                                          </p:stCondLst>
                                        </p:cTn>
                                        <p:tgtEl>
                                          <p:spTgt spid="205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060"/>
                                        </p:tgtEl>
                                      </p:cBhvr>
                                    </p:animEffect>
                                    <p:set>
                                      <p:cBhvr>
                                        <p:cTn id="55" dur="1" fill="hold">
                                          <p:stCondLst>
                                            <p:cond delay="499"/>
                                          </p:stCondLst>
                                        </p:cTn>
                                        <p:tgtEl>
                                          <p:spTgt spid="206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7" grpId="0"/>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h Đọc Sách Không Chán -Những Mẹo Nhỏ Giúp Đọc Sách Thú Vị Hơn">
            <a:extLst>
              <a:ext uri="{FF2B5EF4-FFF2-40B4-BE49-F238E27FC236}">
                <a16:creationId xmlns:a16="http://schemas.microsoft.com/office/drawing/2014/main" id="{59309313-A764-4AB0-B5DB-C32970F6F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530" y="945833"/>
            <a:ext cx="3053552" cy="203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ộ tem chết sưu tầm nhiều chủ đề">
            <a:extLst>
              <a:ext uri="{FF2B5EF4-FFF2-40B4-BE49-F238E27FC236}">
                <a16:creationId xmlns:a16="http://schemas.microsoft.com/office/drawing/2014/main" id="{C35708AA-D728-4CAB-A0C8-93F2D4E3F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767" y="831830"/>
            <a:ext cx="2450148" cy="22859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ửa Chữa Chip Board Mạch điện Tử Hình ảnh | Định dạng hình ảnh JPG  501120352| vn.lovepik.com">
            <a:extLst>
              <a:ext uri="{FF2B5EF4-FFF2-40B4-BE49-F238E27FC236}">
                <a16:creationId xmlns:a16="http://schemas.microsoft.com/office/drawing/2014/main" id="{533E0D9B-94CF-4311-847A-C5E66C3A2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775" y="3742055"/>
            <a:ext cx="3257062" cy="21701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ải Su Sượt - Vải Sufa - Vải Áo Thun Nam Nữ - Vải Dũng Ánh">
            <a:extLst>
              <a:ext uri="{FF2B5EF4-FFF2-40B4-BE49-F238E27FC236}">
                <a16:creationId xmlns:a16="http://schemas.microsoft.com/office/drawing/2014/main" id="{7AD9824F-7160-43A6-8762-D7C5960CAE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7492" y="3690026"/>
            <a:ext cx="3198138" cy="23361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50DAE5-5AAE-473B-94CA-E683920378D8}"/>
              </a:ext>
            </a:extLst>
          </p:cNvPr>
          <p:cNvSpPr txBox="1"/>
          <p:nvPr/>
        </p:nvSpPr>
        <p:spPr>
          <a:xfrm>
            <a:off x="709775" y="3117809"/>
            <a:ext cx="2719225" cy="369332"/>
          </a:xfrm>
          <a:prstGeom prst="rect">
            <a:avLst/>
          </a:prstGeom>
          <a:noFill/>
        </p:spPr>
        <p:txBody>
          <a:bodyPr wrap="square" rtlCol="0">
            <a:spAutoFit/>
          </a:bodyPr>
          <a:lstStyle/>
          <a:p>
            <a:r>
              <a:rPr lang="en-US" dirty="0" err="1"/>
              <a:t>Đọc</a:t>
            </a:r>
            <a:r>
              <a:rPr lang="en-US" dirty="0"/>
              <a:t> </a:t>
            </a:r>
            <a:r>
              <a:rPr lang="en-US" dirty="0" err="1"/>
              <a:t>sách</a:t>
            </a:r>
            <a:endParaRPr lang="en-US" dirty="0"/>
          </a:p>
        </p:txBody>
      </p:sp>
      <p:sp>
        <p:nvSpPr>
          <p:cNvPr id="4" name="TextBox 3">
            <a:extLst>
              <a:ext uri="{FF2B5EF4-FFF2-40B4-BE49-F238E27FC236}">
                <a16:creationId xmlns:a16="http://schemas.microsoft.com/office/drawing/2014/main" id="{DF06EF6B-E6D6-4356-AB5B-400D7DEE2B9E}"/>
              </a:ext>
            </a:extLst>
          </p:cNvPr>
          <p:cNvSpPr txBox="1"/>
          <p:nvPr/>
        </p:nvSpPr>
        <p:spPr>
          <a:xfrm>
            <a:off x="4445000" y="3169841"/>
            <a:ext cx="2255915" cy="369332"/>
          </a:xfrm>
          <a:prstGeom prst="rect">
            <a:avLst/>
          </a:prstGeom>
          <a:noFill/>
        </p:spPr>
        <p:txBody>
          <a:bodyPr wrap="square" rtlCol="0">
            <a:spAutoFit/>
          </a:bodyPr>
          <a:lstStyle/>
          <a:p>
            <a:r>
              <a:rPr lang="en-US" dirty="0" err="1"/>
              <a:t>Nghiên</a:t>
            </a:r>
            <a:r>
              <a:rPr lang="en-US" dirty="0"/>
              <a:t> </a:t>
            </a:r>
            <a:r>
              <a:rPr lang="en-US" dirty="0" err="1"/>
              <a:t>cứu</a:t>
            </a:r>
            <a:r>
              <a:rPr lang="en-US" dirty="0"/>
              <a:t> </a:t>
            </a:r>
            <a:r>
              <a:rPr lang="en-US" dirty="0" err="1"/>
              <a:t>tem</a:t>
            </a:r>
            <a:endParaRPr lang="en-US" dirty="0"/>
          </a:p>
        </p:txBody>
      </p:sp>
      <p:sp>
        <p:nvSpPr>
          <p:cNvPr id="6" name="TextBox 5">
            <a:extLst>
              <a:ext uri="{FF2B5EF4-FFF2-40B4-BE49-F238E27FC236}">
                <a16:creationId xmlns:a16="http://schemas.microsoft.com/office/drawing/2014/main" id="{B0EFBE96-3BBD-4C95-9EA1-0ADBFF9377E1}"/>
              </a:ext>
            </a:extLst>
          </p:cNvPr>
          <p:cNvSpPr txBox="1"/>
          <p:nvPr/>
        </p:nvSpPr>
        <p:spPr>
          <a:xfrm>
            <a:off x="811530" y="6026170"/>
            <a:ext cx="2617470" cy="369332"/>
          </a:xfrm>
          <a:prstGeom prst="rect">
            <a:avLst/>
          </a:prstGeom>
          <a:noFill/>
        </p:spPr>
        <p:txBody>
          <a:bodyPr wrap="square" rtlCol="0">
            <a:spAutoFit/>
          </a:bodyPr>
          <a:lstStyle/>
          <a:p>
            <a:r>
              <a:rPr lang="en-US" dirty="0" err="1"/>
              <a:t>Sữa</a:t>
            </a:r>
            <a:r>
              <a:rPr lang="en-US" dirty="0"/>
              <a:t> </a:t>
            </a:r>
            <a:r>
              <a:rPr lang="en-US" dirty="0" err="1"/>
              <a:t>chữa</a:t>
            </a:r>
            <a:r>
              <a:rPr lang="en-US" dirty="0"/>
              <a:t> vi </a:t>
            </a:r>
            <a:r>
              <a:rPr lang="en-US" dirty="0" err="1"/>
              <a:t>mạch</a:t>
            </a:r>
            <a:r>
              <a:rPr lang="en-US" dirty="0"/>
              <a:t> </a:t>
            </a:r>
            <a:r>
              <a:rPr lang="en-US" dirty="0" err="1"/>
              <a:t>điện</a:t>
            </a:r>
            <a:r>
              <a:rPr lang="en-US" dirty="0"/>
              <a:t> </a:t>
            </a:r>
            <a:r>
              <a:rPr lang="en-US" dirty="0" err="1"/>
              <a:t>tử</a:t>
            </a:r>
            <a:endParaRPr lang="en-US" dirty="0"/>
          </a:p>
        </p:txBody>
      </p:sp>
      <p:sp>
        <p:nvSpPr>
          <p:cNvPr id="7" name="TextBox 6">
            <a:extLst>
              <a:ext uri="{FF2B5EF4-FFF2-40B4-BE49-F238E27FC236}">
                <a16:creationId xmlns:a16="http://schemas.microsoft.com/office/drawing/2014/main" id="{4127F268-DDF5-4594-9A15-F417462EFC9C}"/>
              </a:ext>
            </a:extLst>
          </p:cNvPr>
          <p:cNvSpPr txBox="1"/>
          <p:nvPr/>
        </p:nvSpPr>
        <p:spPr>
          <a:xfrm>
            <a:off x="4606290" y="6167081"/>
            <a:ext cx="2480310" cy="369332"/>
          </a:xfrm>
          <a:prstGeom prst="rect">
            <a:avLst/>
          </a:prstGeom>
          <a:noFill/>
        </p:spPr>
        <p:txBody>
          <a:bodyPr wrap="square" rtlCol="0">
            <a:spAutoFit/>
          </a:bodyPr>
          <a:lstStyle/>
          <a:p>
            <a:r>
              <a:rPr lang="en-US" dirty="0"/>
              <a:t>Soi </a:t>
            </a:r>
            <a:r>
              <a:rPr lang="en-US" dirty="0" err="1"/>
              <a:t>mẫu</a:t>
            </a:r>
            <a:r>
              <a:rPr lang="en-US" dirty="0"/>
              <a:t> </a:t>
            </a:r>
            <a:r>
              <a:rPr lang="en-US" dirty="0" err="1"/>
              <a:t>vải</a:t>
            </a:r>
            <a:endParaRPr lang="en-US" dirty="0"/>
          </a:p>
        </p:txBody>
      </p:sp>
      <p:sp>
        <p:nvSpPr>
          <p:cNvPr id="15" name="TextBox 14">
            <a:extLst>
              <a:ext uri="{FF2B5EF4-FFF2-40B4-BE49-F238E27FC236}">
                <a16:creationId xmlns:a16="http://schemas.microsoft.com/office/drawing/2014/main" id="{C547A304-0547-41ED-AFC1-4F163382150C}"/>
              </a:ext>
            </a:extLst>
          </p:cNvPr>
          <p:cNvSpPr txBox="1"/>
          <p:nvPr/>
        </p:nvSpPr>
        <p:spPr>
          <a:xfrm>
            <a:off x="1214737" y="188109"/>
            <a:ext cx="852220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a:t>
            </a:r>
          </a:p>
        </p:txBody>
      </p:sp>
      <p:pic>
        <p:nvPicPr>
          <p:cNvPr id="3074" name="Picture 2" descr="Bệnh Viện Đồng Hồ - Sửa chữa, đào tạo nghề đồng hồ uy tín nhất VN">
            <a:extLst>
              <a:ext uri="{FF2B5EF4-FFF2-40B4-BE49-F238E27FC236}">
                <a16:creationId xmlns:a16="http://schemas.microsoft.com/office/drawing/2014/main" id="{72156CB5-3939-4254-9BC1-DD2080E226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0765" y="741917"/>
            <a:ext cx="3507725" cy="23361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6AAB2D7-E12B-46D0-9424-7C74B6C7D67B}"/>
              </a:ext>
            </a:extLst>
          </p:cNvPr>
          <p:cNvSpPr txBox="1"/>
          <p:nvPr/>
        </p:nvSpPr>
        <p:spPr>
          <a:xfrm>
            <a:off x="7559040" y="3078062"/>
            <a:ext cx="2962656" cy="369332"/>
          </a:xfrm>
          <a:prstGeom prst="rect">
            <a:avLst/>
          </a:prstGeom>
          <a:noFill/>
        </p:spPr>
        <p:txBody>
          <a:bodyPr wrap="square" rtlCol="0">
            <a:spAutoFit/>
          </a:bodyPr>
          <a:lstStyle/>
          <a:p>
            <a:r>
              <a:rPr lang="en-US" dirty="0" err="1"/>
              <a:t>Sữa</a:t>
            </a:r>
            <a:r>
              <a:rPr lang="en-US" dirty="0"/>
              <a:t> </a:t>
            </a:r>
            <a:r>
              <a:rPr lang="en-US" dirty="0" err="1"/>
              <a:t>đồng</a:t>
            </a:r>
            <a:r>
              <a:rPr lang="en-US" dirty="0"/>
              <a:t> </a:t>
            </a:r>
            <a:r>
              <a:rPr lang="en-US" dirty="0" err="1"/>
              <a:t>hồ</a:t>
            </a:r>
            <a:endParaRPr lang="en-US" dirty="0"/>
          </a:p>
        </p:txBody>
      </p:sp>
      <p:pic>
        <p:nvPicPr>
          <p:cNvPr id="3076" name="Picture 4" descr="VI PHẪU ĐIỀU TRỊ VÔ SINH NAM, CẢI THIỆN TINH TRÙNG NHƯ THẾ NÀO?">
            <a:extLst>
              <a:ext uri="{FF2B5EF4-FFF2-40B4-BE49-F238E27FC236}">
                <a16:creationId xmlns:a16="http://schemas.microsoft.com/office/drawing/2014/main" id="{10291289-49E2-49DE-AF0B-983D06F03E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6795" y="3690026"/>
            <a:ext cx="3566405" cy="23361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CD4EF2D-88CA-4758-AA1A-FE6C42DAE8A0}"/>
              </a:ext>
            </a:extLst>
          </p:cNvPr>
          <p:cNvSpPr txBox="1"/>
          <p:nvPr/>
        </p:nvSpPr>
        <p:spPr>
          <a:xfrm>
            <a:off x="7646285" y="6116083"/>
            <a:ext cx="3339767" cy="369332"/>
          </a:xfrm>
          <a:prstGeom prst="rect">
            <a:avLst/>
          </a:prstGeom>
          <a:noFill/>
        </p:spPr>
        <p:txBody>
          <a:bodyPr wrap="square" rtlCol="0">
            <a:spAutoFit/>
          </a:bodyPr>
          <a:lstStyle/>
          <a:p>
            <a:r>
              <a:rPr lang="en-US" dirty="0" err="1"/>
              <a:t>Thực</a:t>
            </a:r>
            <a:r>
              <a:rPr lang="en-US" dirty="0"/>
              <a:t> </a:t>
            </a:r>
            <a:r>
              <a:rPr lang="en-US" dirty="0" err="1"/>
              <a:t>hiện</a:t>
            </a:r>
            <a:r>
              <a:rPr lang="en-US" dirty="0"/>
              <a:t> vi </a:t>
            </a:r>
            <a:r>
              <a:rPr lang="en-US" dirty="0" err="1"/>
              <a:t>phẫu</a:t>
            </a:r>
            <a:r>
              <a:rPr lang="en-US" dirty="0"/>
              <a:t> </a:t>
            </a:r>
            <a:r>
              <a:rPr lang="en-US" dirty="0" err="1"/>
              <a:t>thuật</a:t>
            </a:r>
            <a:endParaRPr lang="en-US" dirty="0"/>
          </a:p>
        </p:txBody>
      </p:sp>
    </p:spTree>
    <p:extLst>
      <p:ext uri="{BB962C8B-B14F-4D97-AF65-F5344CB8AC3E}">
        <p14:creationId xmlns:p14="http://schemas.microsoft.com/office/powerpoint/2010/main" val="1307586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h Đọc Sách Không Chán -Những Mẹo Nhỏ Giúp Đọc Sách Thú Vị Hơn">
            <a:extLst>
              <a:ext uri="{FF2B5EF4-FFF2-40B4-BE49-F238E27FC236}">
                <a16:creationId xmlns:a16="http://schemas.microsoft.com/office/drawing/2014/main" id="{59309313-A764-4AB0-B5DB-C32970F6F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423" y="797991"/>
            <a:ext cx="2083613" cy="13865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ộ tem chết sưu tầm nhiều chủ đề">
            <a:extLst>
              <a:ext uri="{FF2B5EF4-FFF2-40B4-BE49-F238E27FC236}">
                <a16:creationId xmlns:a16="http://schemas.microsoft.com/office/drawing/2014/main" id="{C35708AA-D728-4CAB-A0C8-93F2D4E3F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753" y="808673"/>
            <a:ext cx="1659215" cy="15480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ửa Chữa Chip Board Mạch điện Tử Hình ảnh | Định dạng hình ảnh JPG  501120352| vn.lovepik.com">
            <a:extLst>
              <a:ext uri="{FF2B5EF4-FFF2-40B4-BE49-F238E27FC236}">
                <a16:creationId xmlns:a16="http://schemas.microsoft.com/office/drawing/2014/main" id="{533E0D9B-94CF-4311-847A-C5E66C3A2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827" y="797991"/>
            <a:ext cx="2323411" cy="15480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ải Su Sượt - Vải Sufa - Vải Áo Thun Nam Nữ - Vải Dũng Ánh">
            <a:extLst>
              <a:ext uri="{FF2B5EF4-FFF2-40B4-BE49-F238E27FC236}">
                <a16:creationId xmlns:a16="http://schemas.microsoft.com/office/drawing/2014/main" id="{7AD9824F-7160-43A6-8762-D7C5960CAE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67" y="2563116"/>
            <a:ext cx="1772278" cy="15480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ệnh Viện Đồng Hồ - Sửa chữa, đào tạo nghề đồng hồ uy tín nhất VN">
            <a:extLst>
              <a:ext uri="{FF2B5EF4-FFF2-40B4-BE49-F238E27FC236}">
                <a16:creationId xmlns:a16="http://schemas.microsoft.com/office/drawing/2014/main" id="{72156CB5-3939-4254-9BC1-DD2080E226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0766" y="896676"/>
            <a:ext cx="2166102" cy="14426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I PHẪU ĐIỀU TRỊ VÔ SINH NAM, CẢI THIỆN TINH TRÙNG NHƯ THẾ NÀO?">
            <a:extLst>
              <a:ext uri="{FF2B5EF4-FFF2-40B4-BE49-F238E27FC236}">
                <a16:creationId xmlns:a16="http://schemas.microsoft.com/office/drawing/2014/main" id="{10291289-49E2-49DE-AF0B-983D06F03E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2698" y="808672"/>
            <a:ext cx="2202339" cy="15833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720844-D743-4E90-A785-B90332944527}"/>
              </a:ext>
            </a:extLst>
          </p:cNvPr>
          <p:cNvSpPr txBox="1"/>
          <p:nvPr/>
        </p:nvSpPr>
        <p:spPr>
          <a:xfrm>
            <a:off x="709775" y="198783"/>
            <a:ext cx="315530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endParaRPr lang="en-US" sz="24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952997F-1FD7-4567-B3DA-73D021421AFC}"/>
              </a:ext>
            </a:extLst>
          </p:cNvPr>
          <p:cNvSpPr txBox="1"/>
          <p:nvPr/>
        </p:nvSpPr>
        <p:spPr>
          <a:xfrm flipH="1">
            <a:off x="4305679" y="169700"/>
            <a:ext cx="338814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108757B6-A39D-4802-AC39-BD99703CDE43}"/>
              </a:ext>
            </a:extLst>
          </p:cNvPr>
          <p:cNvSpPr txBox="1"/>
          <p:nvPr/>
        </p:nvSpPr>
        <p:spPr>
          <a:xfrm>
            <a:off x="7738514" y="198782"/>
            <a:ext cx="315530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endParaRPr lang="en-US" sz="2400" dirty="0">
              <a:latin typeface="Times New Roman" panose="02020603050405020304" pitchFamily="18" charset="0"/>
              <a:cs typeface="Times New Roman" panose="02020603050405020304" pitchFamily="18" charset="0"/>
            </a:endParaRPr>
          </a:p>
        </p:txBody>
      </p:sp>
      <p:pic>
        <p:nvPicPr>
          <p:cNvPr id="6146" name="Picture 2" descr="Kính lúp cầm tay đọc sách cán đen full Glass Phi 90 giá rẻ HCM">
            <a:extLst>
              <a:ext uri="{FF2B5EF4-FFF2-40B4-BE49-F238E27FC236}">
                <a16:creationId xmlns:a16="http://schemas.microsoft.com/office/drawing/2014/main" id="{14FD093E-CC75-4385-B121-131B233E56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608" y="4294884"/>
            <a:ext cx="1548041" cy="15480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ính lúp bỏ túi nhỏ gọn tiện lợi | Shopee Việt Nam">
            <a:extLst>
              <a:ext uri="{FF2B5EF4-FFF2-40B4-BE49-F238E27FC236}">
                <a16:creationId xmlns:a16="http://schemas.microsoft.com/office/drawing/2014/main" id="{89931AAF-3F66-465A-9FA0-FCE273CF71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473" y="4172686"/>
            <a:ext cx="1772609" cy="177260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Kính lúp để bàn kiêm kẹp bàn đa năng có đèn 2in1 | Tiki">
            <a:extLst>
              <a:ext uri="{FF2B5EF4-FFF2-40B4-BE49-F238E27FC236}">
                <a16:creationId xmlns:a16="http://schemas.microsoft.com/office/drawing/2014/main" id="{CB2B5B4B-CD14-425F-8889-CCD5D077EF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6468" y="261887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Kính lúp đeo mắt có đèn v2 | Lazada.vn">
            <a:extLst>
              <a:ext uri="{FF2B5EF4-FFF2-40B4-BE49-F238E27FC236}">
                <a16:creationId xmlns:a16="http://schemas.microsoft.com/office/drawing/2014/main" id="{6897A768-75C5-4E55-BE59-CF840745CD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5213" y="2806188"/>
            <a:ext cx="3974970" cy="297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77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56"/>
                                        </p:tgtEl>
                                        <p:attrNameLst>
                                          <p:attrName>style.visibility</p:attrName>
                                        </p:attrNameLst>
                                      </p:cBhvr>
                                      <p:to>
                                        <p:strVal val="visible"/>
                                      </p:to>
                                    </p:set>
                                    <p:animEffect transition="in" filter="fade">
                                      <p:cBhvr>
                                        <p:cTn id="19" dur="1000"/>
                                        <p:tgtEl>
                                          <p:spTgt spid="2056"/>
                                        </p:tgtEl>
                                      </p:cBhvr>
                                    </p:animEffect>
                                    <p:anim calcmode="lin" valueType="num">
                                      <p:cBhvr>
                                        <p:cTn id="20" dur="1000" fill="hold"/>
                                        <p:tgtEl>
                                          <p:spTgt spid="2056"/>
                                        </p:tgtEl>
                                        <p:attrNameLst>
                                          <p:attrName>ppt_x</p:attrName>
                                        </p:attrNameLst>
                                      </p:cBhvr>
                                      <p:tavLst>
                                        <p:tav tm="0">
                                          <p:val>
                                            <p:strVal val="#ppt_x"/>
                                          </p:val>
                                        </p:tav>
                                        <p:tav tm="100000">
                                          <p:val>
                                            <p:strVal val="#ppt_x"/>
                                          </p:val>
                                        </p:tav>
                                      </p:tavLst>
                                    </p:anim>
                                    <p:anim calcmode="lin" valueType="num">
                                      <p:cBhvr>
                                        <p:cTn id="21"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barn(inVertical)">
                                      <p:cBhvr>
                                        <p:cTn id="26" dur="500"/>
                                        <p:tgtEl>
                                          <p:spTgt spid="6146"/>
                                        </p:tgtEl>
                                      </p:cBhvr>
                                    </p:animEffect>
                                  </p:childTnLst>
                                </p:cTn>
                              </p:par>
                              <p:par>
                                <p:cTn id="27" presetID="16" presetClass="entr" presetSubtype="21" fill="hold" nodeType="withEffect">
                                  <p:stCondLst>
                                    <p:cond delay="0"/>
                                  </p:stCondLst>
                                  <p:childTnLst>
                                    <p:set>
                                      <p:cBhvr>
                                        <p:cTn id="28" dur="1" fill="hold">
                                          <p:stCondLst>
                                            <p:cond delay="0"/>
                                          </p:stCondLst>
                                        </p:cTn>
                                        <p:tgtEl>
                                          <p:spTgt spid="6148"/>
                                        </p:tgtEl>
                                        <p:attrNameLst>
                                          <p:attrName>style.visibility</p:attrName>
                                        </p:attrNameLst>
                                      </p:cBhvr>
                                      <p:to>
                                        <p:strVal val="visible"/>
                                      </p:to>
                                    </p:set>
                                    <p:animEffect transition="in" filter="barn(inVertical)">
                                      <p:cBhvr>
                                        <p:cTn id="29" dur="500"/>
                                        <p:tgtEl>
                                          <p:spTgt spid="614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wheel(1)">
                                      <p:cBhvr>
                                        <p:cTn id="39" dur="2000"/>
                                        <p:tgtEl>
                                          <p:spTgt spid="2052"/>
                                        </p:tgtEl>
                                      </p:cBhvr>
                                    </p:animEffect>
                                  </p:childTnLst>
                                </p:cTn>
                              </p:par>
                              <p:par>
                                <p:cTn id="40" presetID="21" presetClass="entr" presetSubtype="1" fill="hold" nodeType="withEffect">
                                  <p:stCondLst>
                                    <p:cond delay="0"/>
                                  </p:stCondLst>
                                  <p:childTnLst>
                                    <p:set>
                                      <p:cBhvr>
                                        <p:cTn id="41" dur="1" fill="hold">
                                          <p:stCondLst>
                                            <p:cond delay="0"/>
                                          </p:stCondLst>
                                        </p:cTn>
                                        <p:tgtEl>
                                          <p:spTgt spid="2058"/>
                                        </p:tgtEl>
                                        <p:attrNameLst>
                                          <p:attrName>style.visibility</p:attrName>
                                        </p:attrNameLst>
                                      </p:cBhvr>
                                      <p:to>
                                        <p:strVal val="visible"/>
                                      </p:to>
                                    </p:set>
                                    <p:animEffect transition="in" filter="wheel(1)">
                                      <p:cBhvr>
                                        <p:cTn id="42" dur="2000"/>
                                        <p:tgtEl>
                                          <p:spTgt spid="205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6152"/>
                                        </p:tgtEl>
                                        <p:attrNameLst>
                                          <p:attrName>style.visibility</p:attrName>
                                        </p:attrNameLst>
                                      </p:cBhvr>
                                      <p:to>
                                        <p:strVal val="visible"/>
                                      </p:to>
                                    </p:set>
                                    <p:animEffect transition="in" filter="circle(in)">
                                      <p:cBhvr>
                                        <p:cTn id="47" dur="2000"/>
                                        <p:tgtEl>
                                          <p:spTgt spid="615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heel(1)">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074"/>
                                        </p:tgtEl>
                                        <p:attrNameLst>
                                          <p:attrName>style.visibility</p:attrName>
                                        </p:attrNameLst>
                                      </p:cBhvr>
                                      <p:to>
                                        <p:strVal val="visible"/>
                                      </p:to>
                                    </p:set>
                                    <p:animEffect transition="in" filter="circle(in)">
                                      <p:cBhvr>
                                        <p:cTn id="57" dur="2000"/>
                                        <p:tgtEl>
                                          <p:spTgt spid="3074"/>
                                        </p:tgtEl>
                                      </p:cBhvr>
                                    </p:animEffect>
                                  </p:childTnLst>
                                </p:cTn>
                              </p:par>
                              <p:par>
                                <p:cTn id="58" presetID="6" presetClass="entr" presetSubtype="16" fill="hold" nodeType="withEffect">
                                  <p:stCondLst>
                                    <p:cond delay="0"/>
                                  </p:stCondLst>
                                  <p:childTnLst>
                                    <p:set>
                                      <p:cBhvr>
                                        <p:cTn id="59" dur="1" fill="hold">
                                          <p:stCondLst>
                                            <p:cond delay="0"/>
                                          </p:stCondLst>
                                        </p:cTn>
                                        <p:tgtEl>
                                          <p:spTgt spid="3076"/>
                                        </p:tgtEl>
                                        <p:attrNameLst>
                                          <p:attrName>style.visibility</p:attrName>
                                        </p:attrNameLst>
                                      </p:cBhvr>
                                      <p:to>
                                        <p:strVal val="visible"/>
                                      </p:to>
                                    </p:set>
                                    <p:animEffect transition="in" filter="circle(in)">
                                      <p:cBhvr>
                                        <p:cTn id="60" dur="2000"/>
                                        <p:tgtEl>
                                          <p:spTgt spid="307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6154"/>
                                        </p:tgtEl>
                                        <p:attrNameLst>
                                          <p:attrName>style.visibility</p:attrName>
                                        </p:attrNameLst>
                                      </p:cBhvr>
                                      <p:to>
                                        <p:strVal val="visible"/>
                                      </p:to>
                                    </p:set>
                                    <p:animEffect transition="in" filter="circle(in)">
                                      <p:cBhvr>
                                        <p:cTn id="65" dur="20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A28DA4-F2F5-4B75-9A9E-4F6C404015B7}"/>
              </a:ext>
            </a:extLst>
          </p:cNvPr>
          <p:cNvSpPr txBox="1"/>
          <p:nvPr/>
        </p:nvSpPr>
        <p:spPr>
          <a:xfrm>
            <a:off x="1254034" y="391886"/>
            <a:ext cx="8360229" cy="954107"/>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II.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lúp</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EFBE130-C248-4864-8866-51B474B7C4E1}"/>
              </a:ext>
            </a:extLst>
          </p:cNvPr>
          <p:cNvSpPr txBox="1"/>
          <p:nvPr/>
        </p:nvSpPr>
        <p:spPr>
          <a:xfrm>
            <a:off x="1254034" y="822773"/>
            <a:ext cx="4898571"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1.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60D7A71-E677-4153-A521-449FAE2ED3BC}"/>
              </a:ext>
            </a:extLst>
          </p:cNvPr>
          <p:cNvSpPr txBox="1"/>
          <p:nvPr/>
        </p:nvSpPr>
        <p:spPr>
          <a:xfrm>
            <a:off x="1397725" y="1253660"/>
            <a:ext cx="7759337"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lúp</a:t>
            </a:r>
            <a:r>
              <a:rPr lang="en-US" sz="28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34565A41-A4C3-4458-8CCB-3790B6C4C94D}"/>
              </a:ext>
            </a:extLst>
          </p:cNvPr>
          <p:cNvSpPr txBox="1"/>
          <p:nvPr/>
        </p:nvSpPr>
        <p:spPr>
          <a:xfrm>
            <a:off x="1254034" y="1900199"/>
            <a:ext cx="7929154"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3BA1F10B-F7D6-4098-8926-9A2F7764A3F2}"/>
              </a:ext>
            </a:extLst>
          </p:cNvPr>
          <p:cNvSpPr txBox="1"/>
          <p:nvPr/>
        </p:nvSpPr>
        <p:spPr>
          <a:xfrm>
            <a:off x="1397725" y="2950793"/>
            <a:ext cx="4232366"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76A0879-AE6A-45D7-AFEC-C50CA6957D86}"/>
              </a:ext>
            </a:extLst>
          </p:cNvPr>
          <p:cNvSpPr txBox="1"/>
          <p:nvPr/>
        </p:nvSpPr>
        <p:spPr>
          <a:xfrm>
            <a:off x="1541417" y="3631474"/>
            <a:ext cx="807284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lúp</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CEB276EE-9EC1-41D5-83F4-BA7340CE4C5A}"/>
              </a:ext>
            </a:extLst>
          </p:cNvPr>
          <p:cNvSpPr txBox="1"/>
          <p:nvPr/>
        </p:nvSpPr>
        <p:spPr>
          <a:xfrm>
            <a:off x="1497874" y="4219345"/>
            <a:ext cx="9196252"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Lau </a:t>
            </a:r>
            <a:r>
              <a:rPr lang="en-US" sz="2800" dirty="0" err="1">
                <a:latin typeface="Times New Roman" panose="02020603050405020304" pitchFamily="18" charset="0"/>
                <a:cs typeface="Times New Roman" panose="02020603050405020304" pitchFamily="18" charset="0"/>
              </a:rPr>
              <a:t>chùi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ẩm</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bẩn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1937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wipe(down)">
                                      <p:cBhvr>
                                        <p:cTn id="37" dur="500"/>
                                        <p:tgtEl>
                                          <p:spTgt spid="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Ảnh Lấy Nét Có Chọn Lọc Của Kính Lúp">
            <a:extLst>
              <a:ext uri="{FF2B5EF4-FFF2-40B4-BE49-F238E27FC236}">
                <a16:creationId xmlns:a16="http://schemas.microsoft.com/office/drawing/2014/main" id="{A85F0D1C-3521-F843-9327-BC47907EA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3347FC-590D-CE49-B3B8-DA750B502E28}"/>
              </a:ext>
            </a:extLst>
          </p:cNvPr>
          <p:cNvSpPr txBox="1"/>
          <p:nvPr/>
        </p:nvSpPr>
        <p:spPr>
          <a:xfrm>
            <a:off x="2033731" y="651397"/>
            <a:ext cx="9967793"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34" name="Group 33">
            <a:extLst>
              <a:ext uri="{FF2B5EF4-FFF2-40B4-BE49-F238E27FC236}">
                <a16:creationId xmlns:a16="http://schemas.microsoft.com/office/drawing/2014/main" id="{F6D2E86E-3279-0E4B-8440-0A554E1601D3}"/>
              </a:ext>
            </a:extLst>
          </p:cNvPr>
          <p:cNvGrpSpPr/>
          <p:nvPr/>
        </p:nvGrpSpPr>
        <p:grpSpPr>
          <a:xfrm>
            <a:off x="406744" y="358533"/>
            <a:ext cx="1656333" cy="1425576"/>
            <a:chOff x="9729788" y="4324350"/>
            <a:chExt cx="806450" cy="758825"/>
          </a:xfrm>
          <a:solidFill>
            <a:schemeClr val="accent5">
              <a:lumMod val="75000"/>
            </a:schemeClr>
          </a:solidFill>
        </p:grpSpPr>
        <p:sp>
          <p:nvSpPr>
            <p:cNvPr id="35" name="Freeform 210">
              <a:extLst>
                <a:ext uri="{FF2B5EF4-FFF2-40B4-BE49-F238E27FC236}">
                  <a16:creationId xmlns:a16="http://schemas.microsoft.com/office/drawing/2014/main" id="{240B3CDC-51C3-FE42-9D48-C00C6CCF44EC}"/>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211">
              <a:extLst>
                <a:ext uri="{FF2B5EF4-FFF2-40B4-BE49-F238E27FC236}">
                  <a16:creationId xmlns:a16="http://schemas.microsoft.com/office/drawing/2014/main" id="{12CF584D-D85C-6841-B0E8-00D5C8228C10}"/>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212">
              <a:extLst>
                <a:ext uri="{FF2B5EF4-FFF2-40B4-BE49-F238E27FC236}">
                  <a16:creationId xmlns:a16="http://schemas.microsoft.com/office/drawing/2014/main" id="{B116B650-06E6-3141-9C00-5F593786F170}"/>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213">
              <a:extLst>
                <a:ext uri="{FF2B5EF4-FFF2-40B4-BE49-F238E27FC236}">
                  <a16:creationId xmlns:a16="http://schemas.microsoft.com/office/drawing/2014/main" id="{3EBF52B9-92EB-844C-ACA7-8C0BE06A3B1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214">
              <a:extLst>
                <a:ext uri="{FF2B5EF4-FFF2-40B4-BE49-F238E27FC236}">
                  <a16:creationId xmlns:a16="http://schemas.microsoft.com/office/drawing/2014/main" id="{3810AA68-93B7-3743-B7D2-2CF36D2BD850}"/>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215">
              <a:extLst>
                <a:ext uri="{FF2B5EF4-FFF2-40B4-BE49-F238E27FC236}">
                  <a16:creationId xmlns:a16="http://schemas.microsoft.com/office/drawing/2014/main" id="{6C6C3ECC-1843-614A-844C-3B8D06A0AE0D}"/>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1" name="Freeform 216">
              <a:extLst>
                <a:ext uri="{FF2B5EF4-FFF2-40B4-BE49-F238E27FC236}">
                  <a16:creationId xmlns:a16="http://schemas.microsoft.com/office/drawing/2014/main" id="{6EC14547-83F6-2543-8ED9-0CA3E9AF75F5}"/>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2" name="Freeform 217">
              <a:extLst>
                <a:ext uri="{FF2B5EF4-FFF2-40B4-BE49-F238E27FC236}">
                  <a16:creationId xmlns:a16="http://schemas.microsoft.com/office/drawing/2014/main" id="{4047D421-1B68-3D4E-9EA0-1AEF93E969D6}"/>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3" name="Freeform 218">
              <a:extLst>
                <a:ext uri="{FF2B5EF4-FFF2-40B4-BE49-F238E27FC236}">
                  <a16:creationId xmlns:a16="http://schemas.microsoft.com/office/drawing/2014/main" id="{D4FE5DFD-31A0-1A41-857A-07E7F0207C90}"/>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4" name="Freeform 219">
              <a:extLst>
                <a:ext uri="{FF2B5EF4-FFF2-40B4-BE49-F238E27FC236}">
                  <a16:creationId xmlns:a16="http://schemas.microsoft.com/office/drawing/2014/main" id="{4B72A32C-2BBF-A145-8C14-3548A907DCA7}"/>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5" name="Freeform 220">
              <a:extLst>
                <a:ext uri="{FF2B5EF4-FFF2-40B4-BE49-F238E27FC236}">
                  <a16:creationId xmlns:a16="http://schemas.microsoft.com/office/drawing/2014/main" id="{52D9F515-803A-D641-B585-FCDDC44E0F20}"/>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6" name="Freeform 221">
              <a:extLst>
                <a:ext uri="{FF2B5EF4-FFF2-40B4-BE49-F238E27FC236}">
                  <a16:creationId xmlns:a16="http://schemas.microsoft.com/office/drawing/2014/main" id="{953E90E9-9394-1345-8171-305FF668429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116830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82257-FF03-F540-A040-1ED5155AB517}"/>
              </a:ext>
            </a:extLst>
          </p:cNvPr>
          <p:cNvSpPr txBox="1"/>
          <p:nvPr/>
        </p:nvSpPr>
        <p:spPr>
          <a:xfrm>
            <a:off x="2046144" y="336396"/>
            <a:ext cx="9967793"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5" name="Group 4">
            <a:extLst>
              <a:ext uri="{FF2B5EF4-FFF2-40B4-BE49-F238E27FC236}">
                <a16:creationId xmlns:a16="http://schemas.microsoft.com/office/drawing/2014/main" id="{E16A9853-5E41-7741-8F9B-4AEA265C637D}"/>
              </a:ext>
            </a:extLst>
          </p:cNvPr>
          <p:cNvGrpSpPr/>
          <p:nvPr/>
        </p:nvGrpSpPr>
        <p:grpSpPr>
          <a:xfrm>
            <a:off x="389811" y="256935"/>
            <a:ext cx="1656333" cy="1425576"/>
            <a:chOff x="9729788" y="4324350"/>
            <a:chExt cx="806450" cy="758825"/>
          </a:xfrm>
          <a:solidFill>
            <a:schemeClr val="accent5">
              <a:lumMod val="75000"/>
            </a:schemeClr>
          </a:solidFill>
        </p:grpSpPr>
        <p:sp>
          <p:nvSpPr>
            <p:cNvPr id="6" name="Freeform 210">
              <a:extLst>
                <a:ext uri="{FF2B5EF4-FFF2-40B4-BE49-F238E27FC236}">
                  <a16:creationId xmlns:a16="http://schemas.microsoft.com/office/drawing/2014/main" id="{26DAF182-8364-7E45-8B1E-3637DD442A15}"/>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7" name="Freeform 211">
              <a:extLst>
                <a:ext uri="{FF2B5EF4-FFF2-40B4-BE49-F238E27FC236}">
                  <a16:creationId xmlns:a16="http://schemas.microsoft.com/office/drawing/2014/main" id="{01FF4BD1-629F-E945-B326-CE749A3C6A2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8" name="Freeform 212">
              <a:extLst>
                <a:ext uri="{FF2B5EF4-FFF2-40B4-BE49-F238E27FC236}">
                  <a16:creationId xmlns:a16="http://schemas.microsoft.com/office/drawing/2014/main" id="{8D93F13D-7006-6C48-9202-40D2A0CC05D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9" name="Freeform 213">
              <a:extLst>
                <a:ext uri="{FF2B5EF4-FFF2-40B4-BE49-F238E27FC236}">
                  <a16:creationId xmlns:a16="http://schemas.microsoft.com/office/drawing/2014/main" id="{BA465556-1B8B-4245-9B36-CB7C8BAD939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0" name="Freeform 214">
              <a:extLst>
                <a:ext uri="{FF2B5EF4-FFF2-40B4-BE49-F238E27FC236}">
                  <a16:creationId xmlns:a16="http://schemas.microsoft.com/office/drawing/2014/main" id="{3498352D-33A4-D845-982D-6BCF1BF47B2E}"/>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1" name="Freeform 215">
              <a:extLst>
                <a:ext uri="{FF2B5EF4-FFF2-40B4-BE49-F238E27FC236}">
                  <a16:creationId xmlns:a16="http://schemas.microsoft.com/office/drawing/2014/main" id="{4AA980DC-448C-804F-A861-8A6BE1349C08}"/>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2" name="Freeform 216">
              <a:extLst>
                <a:ext uri="{FF2B5EF4-FFF2-40B4-BE49-F238E27FC236}">
                  <a16:creationId xmlns:a16="http://schemas.microsoft.com/office/drawing/2014/main" id="{5ABD88FA-1BB5-6449-A707-339848254F21}"/>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3" name="Freeform 217">
              <a:extLst>
                <a:ext uri="{FF2B5EF4-FFF2-40B4-BE49-F238E27FC236}">
                  <a16:creationId xmlns:a16="http://schemas.microsoft.com/office/drawing/2014/main" id="{4B6B8B06-4C72-134F-881C-F59B907FF26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 name="Freeform 218">
              <a:extLst>
                <a:ext uri="{FF2B5EF4-FFF2-40B4-BE49-F238E27FC236}">
                  <a16:creationId xmlns:a16="http://schemas.microsoft.com/office/drawing/2014/main" id="{FC153B30-E249-344D-A0F8-03117F024BEC}"/>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5" name="Freeform 219">
              <a:extLst>
                <a:ext uri="{FF2B5EF4-FFF2-40B4-BE49-F238E27FC236}">
                  <a16:creationId xmlns:a16="http://schemas.microsoft.com/office/drawing/2014/main" id="{28B8F225-9875-B340-BF6B-4E52786C929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6" name="Freeform 220">
              <a:extLst>
                <a:ext uri="{FF2B5EF4-FFF2-40B4-BE49-F238E27FC236}">
                  <a16:creationId xmlns:a16="http://schemas.microsoft.com/office/drawing/2014/main" id="{3DE9917E-6A97-9E44-845A-B1F648043366}"/>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7" name="Freeform 221">
              <a:extLst>
                <a:ext uri="{FF2B5EF4-FFF2-40B4-BE49-F238E27FC236}">
                  <a16:creationId xmlns:a16="http://schemas.microsoft.com/office/drawing/2014/main" id="{18D6CB14-9D7C-7345-8356-90010EC429A6}"/>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id="{D5252AC2-3B06-A040-BE00-B5EF06DE67D9}"/>
              </a:ext>
            </a:extLst>
          </p:cNvPr>
          <p:cNvSpPr txBox="1"/>
          <p:nvPr/>
        </p:nvSpPr>
        <p:spPr>
          <a:xfrm>
            <a:off x="4207789" y="6013769"/>
            <a:ext cx="1588897" cy="646331"/>
          </a:xfrm>
          <a:prstGeom prst="rect">
            <a:avLst/>
          </a:prstGeom>
          <a:noFill/>
        </p:spPr>
        <p:txBody>
          <a:bodyPr wrap="none" rtlCol="0">
            <a:spAutoFit/>
          </a:bodyPr>
          <a:lstStyle/>
          <a:p>
            <a:pPr algn="ct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ĐÚNG</a:t>
            </a:r>
          </a:p>
        </p:txBody>
      </p:sp>
      <p:sp>
        <p:nvSpPr>
          <p:cNvPr id="19" name="TextBox 18">
            <a:extLst>
              <a:ext uri="{FF2B5EF4-FFF2-40B4-BE49-F238E27FC236}">
                <a16:creationId xmlns:a16="http://schemas.microsoft.com/office/drawing/2014/main" id="{34F48800-0E51-BC4D-9CAA-6B561F431B8E}"/>
              </a:ext>
            </a:extLst>
          </p:cNvPr>
          <p:cNvSpPr txBox="1"/>
          <p:nvPr/>
        </p:nvSpPr>
        <p:spPr>
          <a:xfrm>
            <a:off x="6230720" y="6013769"/>
            <a:ext cx="941283" cy="646331"/>
          </a:xfrm>
          <a:prstGeom prst="rect">
            <a:avLst/>
          </a:prstGeom>
          <a:noFill/>
        </p:spPr>
        <p:txBody>
          <a:bodyPr wrap="none" rtlCol="0">
            <a:spAutoFit/>
          </a:bodyPr>
          <a:lstStyle/>
          <a:p>
            <a:pPr algn="ctr"/>
            <a:r>
              <a:rPr lang="en-VN" sz="3600" b="1" dirty="0">
                <a:solidFill>
                  <a:srgbClr val="C00000"/>
                </a:solidFill>
                <a:latin typeface="Lucida Grande" panose="020B0600040502020204" pitchFamily="34" charset="0"/>
                <a:ea typeface="Hiragino Kaku Gothic StdN W8" panose="020B0800000000000000" pitchFamily="34" charset="-128"/>
                <a:cs typeface="Lucida Grande" panose="020B0600040502020204" pitchFamily="34" charset="0"/>
              </a:rPr>
              <a:t>SAI</a:t>
            </a:r>
          </a:p>
        </p:txBody>
      </p:sp>
      <p:sp>
        <p:nvSpPr>
          <p:cNvPr id="20" name="Freeform 1218">
            <a:extLst>
              <a:ext uri="{FF2B5EF4-FFF2-40B4-BE49-F238E27FC236}">
                <a16:creationId xmlns:a16="http://schemas.microsoft.com/office/drawing/2014/main" id="{BAA4DCF4-33E8-1B4F-A965-C443A8238B31}"/>
              </a:ext>
            </a:extLst>
          </p:cNvPr>
          <p:cNvSpPr>
            <a:spLocks/>
          </p:cNvSpPr>
          <p:nvPr/>
        </p:nvSpPr>
        <p:spPr bwMode="auto">
          <a:xfrm>
            <a:off x="4516161" y="5075036"/>
            <a:ext cx="1026243" cy="78492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2A94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pic>
        <p:nvPicPr>
          <p:cNvPr id="15362" name="Picture 2" descr="Cancel Mark free icon">
            <a:extLst>
              <a:ext uri="{FF2B5EF4-FFF2-40B4-BE49-F238E27FC236}">
                <a16:creationId xmlns:a16="http://schemas.microsoft.com/office/drawing/2014/main" id="{C66CB552-363E-344F-A526-D1F8AACBC162}"/>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4583" y="5132775"/>
            <a:ext cx="813556" cy="813556"/>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a16="http://schemas.microsoft.com/office/drawing/2014/main" id="{4244EBD9-B3BE-7F45-A98A-1564E4F06B8A}"/>
              </a:ext>
            </a:extLst>
          </p:cNvPr>
          <p:cNvSpPr/>
          <p:nvPr/>
        </p:nvSpPr>
        <p:spPr>
          <a:xfrm>
            <a:off x="1988576" y="2608136"/>
            <a:ext cx="2054137" cy="18475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VN" sz="2200" b="1" dirty="0">
                <a:solidFill>
                  <a:schemeClr val="accent5">
                    <a:lumMod val="75000"/>
                  </a:schemeClr>
                </a:solidFill>
              </a:rPr>
              <a:t>Mẹ Mai thường xuyên lau chùi kính lúp bằng </a:t>
            </a:r>
          </a:p>
          <a:p>
            <a:pPr algn="ctr"/>
            <a:r>
              <a:rPr lang="en-VN" sz="2200" b="1" dirty="0">
                <a:solidFill>
                  <a:schemeClr val="accent5">
                    <a:lumMod val="75000"/>
                  </a:schemeClr>
                </a:solidFill>
              </a:rPr>
              <a:t>khăn mềm</a:t>
            </a:r>
          </a:p>
        </p:txBody>
      </p:sp>
      <p:sp>
        <p:nvSpPr>
          <p:cNvPr id="25" name="Rounded Rectangle 24">
            <a:extLst>
              <a:ext uri="{FF2B5EF4-FFF2-40B4-BE49-F238E27FC236}">
                <a16:creationId xmlns:a16="http://schemas.microsoft.com/office/drawing/2014/main" id="{9ABCB669-C8F7-EA4C-AAC1-D0A6004E2A37}"/>
              </a:ext>
            </a:extLst>
          </p:cNvPr>
          <p:cNvSpPr/>
          <p:nvPr/>
        </p:nvSpPr>
        <p:spPr>
          <a:xfrm>
            <a:off x="4126377"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Mẹ Mai vệ sinh kính lúp xong sẽ bọc kính bằng giấy mềm rồi cất vào hộp</a:t>
            </a:r>
          </a:p>
        </p:txBody>
      </p:sp>
      <p:sp>
        <p:nvSpPr>
          <p:cNvPr id="26" name="Rounded Rectangle 25">
            <a:extLst>
              <a:ext uri="{FF2B5EF4-FFF2-40B4-BE49-F238E27FC236}">
                <a16:creationId xmlns:a16="http://schemas.microsoft.com/office/drawing/2014/main" id="{1639E26D-43B5-8744-97E8-928E1F687E21}"/>
              </a:ext>
            </a:extLst>
          </p:cNvPr>
          <p:cNvSpPr/>
          <p:nvPr/>
        </p:nvSpPr>
        <p:spPr>
          <a:xfrm>
            <a:off x="6373303"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Mai dùng kính xong sẽ rửa kính với nước sạch hoặc nước rửa kính</a:t>
            </a:r>
          </a:p>
        </p:txBody>
      </p:sp>
      <p:sp>
        <p:nvSpPr>
          <p:cNvPr id="28" name="Rounded Rectangle 27">
            <a:extLst>
              <a:ext uri="{FF2B5EF4-FFF2-40B4-BE49-F238E27FC236}">
                <a16:creationId xmlns:a16="http://schemas.microsoft.com/office/drawing/2014/main" id="{76BB9848-875A-6841-A32F-6AC4CB7137D4}"/>
              </a:ext>
            </a:extLst>
          </p:cNvPr>
          <p:cNvSpPr/>
          <p:nvPr/>
        </p:nvSpPr>
        <p:spPr>
          <a:xfrm>
            <a:off x="8620229" y="2608137"/>
            <a:ext cx="1764809" cy="1847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Mai để kính ở cạnh chậu cây cho tiện lần sau sử dụng</a:t>
            </a:r>
          </a:p>
        </p:txBody>
      </p:sp>
      <p:sp>
        <p:nvSpPr>
          <p:cNvPr id="29" name="Rounded Rectangle 28">
            <a:extLst>
              <a:ext uri="{FF2B5EF4-FFF2-40B4-BE49-F238E27FC236}">
                <a16:creationId xmlns:a16="http://schemas.microsoft.com/office/drawing/2014/main" id="{FA73BFA4-1B8D-7546-820A-3C5D546475B7}"/>
              </a:ext>
            </a:extLst>
          </p:cNvPr>
          <p:cNvSpPr/>
          <p:nvPr/>
        </p:nvSpPr>
        <p:spPr>
          <a:xfrm>
            <a:off x="10468704" y="2608138"/>
            <a:ext cx="1672497"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Em gái Mai </a:t>
            </a:r>
          </a:p>
          <a:p>
            <a:pPr algn="just"/>
            <a:r>
              <a:rPr lang="en-VN" sz="2200" b="1" dirty="0">
                <a:solidFill>
                  <a:schemeClr val="accent5">
                    <a:lumMod val="75000"/>
                  </a:schemeClr>
                </a:solidFill>
              </a:rPr>
              <a:t>để kính ở thùng đồ chơi của mình</a:t>
            </a:r>
          </a:p>
        </p:txBody>
      </p:sp>
      <p:cxnSp>
        <p:nvCxnSpPr>
          <p:cNvPr id="30" name="Straight Connector 29">
            <a:extLst>
              <a:ext uri="{FF2B5EF4-FFF2-40B4-BE49-F238E27FC236}">
                <a16:creationId xmlns:a16="http://schemas.microsoft.com/office/drawing/2014/main" id="{95D80EC1-80A9-7C4F-BCB7-EA458E6B4CC7}"/>
              </a:ext>
            </a:extLst>
          </p:cNvPr>
          <p:cNvCxnSpPr/>
          <p:nvPr/>
        </p:nvCxnSpPr>
        <p:spPr>
          <a:xfrm>
            <a:off x="6024563" y="4489422"/>
            <a:ext cx="0" cy="2100262"/>
          </a:xfrm>
          <a:prstGeom prst="line">
            <a:avLst/>
          </a:prstGeom>
          <a:ln w="28575"/>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6737EFF-3FB2-BA48-AD1A-69FB65D93229}"/>
              </a:ext>
            </a:extLst>
          </p:cNvPr>
          <p:cNvSpPr txBox="1"/>
          <p:nvPr/>
        </p:nvSpPr>
        <p:spPr>
          <a:xfrm flipH="1">
            <a:off x="1742918" y="1189372"/>
            <a:ext cx="10264390" cy="1384995"/>
          </a:xfrm>
          <a:prstGeom prst="rect">
            <a:avLst/>
          </a:prstGeom>
          <a:noFill/>
        </p:spPr>
        <p:txBody>
          <a:bodyPr wrap="square" rtlCol="0">
            <a:spAutoFit/>
          </a:bodyPr>
          <a:lstStyle/>
          <a:p>
            <a:pPr algn="just"/>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Nhà bạn Mai có 1 chiếc kính lúp thường xuyên được sử dụng. H</a:t>
            </a: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ã</a:t>
            </a: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y xác định những hành động bảo quản kính lúp của các thành viên trong gia đình Mai là đúng hay sai.</a:t>
            </a:r>
          </a:p>
        </p:txBody>
      </p:sp>
      <p:sp>
        <p:nvSpPr>
          <p:cNvPr id="21" name="Rounded Rectangle 20">
            <a:extLst>
              <a:ext uri="{FF2B5EF4-FFF2-40B4-BE49-F238E27FC236}">
                <a16:creationId xmlns:a16="http://schemas.microsoft.com/office/drawing/2014/main" id="{CB8B3298-1816-D641-A69D-DE9336B4BE4F}"/>
              </a:ext>
            </a:extLst>
          </p:cNvPr>
          <p:cNvSpPr/>
          <p:nvPr/>
        </p:nvSpPr>
        <p:spPr>
          <a:xfrm>
            <a:off x="42602" y="2608136"/>
            <a:ext cx="1862310" cy="18475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Bố Mai dùng kính lúp xong, tiện chỗ nào để luôn chỗ đó</a:t>
            </a:r>
          </a:p>
        </p:txBody>
      </p:sp>
    </p:spTree>
    <p:extLst>
      <p:ext uri="{BB962C8B-B14F-4D97-AF65-F5344CB8AC3E}">
        <p14:creationId xmlns:p14="http://schemas.microsoft.com/office/powerpoint/2010/main" val="2632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365 0.00162 L 0.6056 0.20139 " pathEditMode="relative" rAng="0" ptsTypes="AA">
                                      <p:cBhvr>
                                        <p:cTn id="6" dur="2000" fill="hold"/>
                                        <p:tgtEl>
                                          <p:spTgt spid="21"/>
                                        </p:tgtEl>
                                        <p:attrNameLst>
                                          <p:attrName>ppt_x</p:attrName>
                                          <p:attrName>ppt_y</p:attrName>
                                        </p:attrNameLst>
                                      </p:cBhvr>
                                      <p:rCtr x="30456" y="9977"/>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4.16667E-6 3.7037E-6 L -0.14805 0.06527 " pathEditMode="relative" rAng="0" ptsTypes="AA">
                                      <p:cBhvr>
                                        <p:cTn id="10" dur="2000" fill="hold"/>
                                        <p:tgtEl>
                                          <p:spTgt spid="24"/>
                                        </p:tgtEl>
                                        <p:attrNameLst>
                                          <p:attrName>ppt_x</p:attrName>
                                          <p:attrName>ppt_y</p:attrName>
                                        </p:attrNameLst>
                                      </p:cBhvr>
                                      <p:rCtr x="-7409" y="326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3.33333E-6 3.7037E-6 L -0.11185 -0.00371 " pathEditMode="relative" rAng="0" ptsTypes="AA">
                                      <p:cBhvr>
                                        <p:cTn id="14" dur="2000" fill="hold"/>
                                        <p:tgtEl>
                                          <p:spTgt spid="25"/>
                                        </p:tgtEl>
                                        <p:attrNameLst>
                                          <p:attrName>ppt_x</p:attrName>
                                          <p:attrName>ppt_y</p:attrName>
                                        </p:attrNameLst>
                                      </p:cBhvr>
                                      <p:rCtr x="-5599" y="-18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66667E-6 3.7037E-6 L -0.36836 0.33935 " pathEditMode="relative" rAng="0" ptsTypes="AA">
                                      <p:cBhvr>
                                        <p:cTn id="18" dur="2000" fill="hold"/>
                                        <p:tgtEl>
                                          <p:spTgt spid="26"/>
                                        </p:tgtEl>
                                        <p:attrNameLst>
                                          <p:attrName>ppt_x</p:attrName>
                                          <p:attrName>ppt_y</p:attrName>
                                        </p:attrNameLst>
                                      </p:cBhvr>
                                      <p:rCtr x="-18424" y="16968"/>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2.91667E-6 3.7037E-6 L 0.12617 0.31157 " pathEditMode="relative" rAng="0" ptsTypes="AA">
                                      <p:cBhvr>
                                        <p:cTn id="22" dur="2000" fill="hold"/>
                                        <p:tgtEl>
                                          <p:spTgt spid="28"/>
                                        </p:tgtEl>
                                        <p:attrNameLst>
                                          <p:attrName>ppt_x</p:attrName>
                                          <p:attrName>ppt_y</p:attrName>
                                        </p:attrNameLst>
                                      </p:cBhvr>
                                      <p:rCtr x="6302" y="15579"/>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0196 0.02245 L -0.06862 0.02083 " pathEditMode="relative" rAng="0" ptsTypes="AA">
                                      <p:cBhvr>
                                        <p:cTn id="26" dur="2000" fill="hold"/>
                                        <p:tgtEl>
                                          <p:spTgt spid="29"/>
                                        </p:tgtEl>
                                        <p:attrNameLst>
                                          <p:attrName>ppt_x</p:attrName>
                                          <p:attrName>ppt_y</p:attrName>
                                        </p:attrNameLst>
                                      </p:cBhvr>
                                      <p:rCtr x="-352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869914-14FB-E44A-A2C3-03913F482306}"/>
              </a:ext>
            </a:extLst>
          </p:cNvPr>
          <p:cNvGrpSpPr/>
          <p:nvPr/>
        </p:nvGrpSpPr>
        <p:grpSpPr>
          <a:xfrm>
            <a:off x="444282" y="360811"/>
            <a:ext cx="1297826" cy="1325750"/>
            <a:chOff x="5359401" y="3236913"/>
            <a:chExt cx="750888" cy="793750"/>
          </a:xfrm>
          <a:solidFill>
            <a:srgbClr val="FFA034"/>
          </a:solidFill>
        </p:grpSpPr>
        <p:sp>
          <p:nvSpPr>
            <p:cNvPr id="3" name="Freeform 58">
              <a:extLst>
                <a:ext uri="{FF2B5EF4-FFF2-40B4-BE49-F238E27FC236}">
                  <a16:creationId xmlns:a16="http://schemas.microsoft.com/office/drawing/2014/main" id="{4505B33F-AEF1-334D-8EAE-6D388764CF39}"/>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4" name="Freeform 59">
              <a:extLst>
                <a:ext uri="{FF2B5EF4-FFF2-40B4-BE49-F238E27FC236}">
                  <a16:creationId xmlns:a16="http://schemas.microsoft.com/office/drawing/2014/main" id="{106224A1-C3D5-E64C-86A9-8FC129CF9F82}"/>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5" name="Freeform 60">
              <a:extLst>
                <a:ext uri="{FF2B5EF4-FFF2-40B4-BE49-F238E27FC236}">
                  <a16:creationId xmlns:a16="http://schemas.microsoft.com/office/drawing/2014/main" id="{C0BD19D6-C96C-234B-A52C-07CF9617DFE9}"/>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6" name="Freeform 61">
              <a:extLst>
                <a:ext uri="{FF2B5EF4-FFF2-40B4-BE49-F238E27FC236}">
                  <a16:creationId xmlns:a16="http://schemas.microsoft.com/office/drawing/2014/main" id="{45B55B62-2C89-9E49-9F91-5A029D3608FC}"/>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7" name="Freeform 62">
              <a:extLst>
                <a:ext uri="{FF2B5EF4-FFF2-40B4-BE49-F238E27FC236}">
                  <a16:creationId xmlns:a16="http://schemas.microsoft.com/office/drawing/2014/main" id="{7C54832C-5559-A440-8B32-62A31966C3A2}"/>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8" name="Freeform 63">
              <a:extLst>
                <a:ext uri="{FF2B5EF4-FFF2-40B4-BE49-F238E27FC236}">
                  <a16:creationId xmlns:a16="http://schemas.microsoft.com/office/drawing/2014/main" id="{13140519-4A39-B845-AE65-AF110F0CD6F0}"/>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9" name="Freeform 64">
              <a:extLst>
                <a:ext uri="{FF2B5EF4-FFF2-40B4-BE49-F238E27FC236}">
                  <a16:creationId xmlns:a16="http://schemas.microsoft.com/office/drawing/2014/main" id="{BC5F5A0F-E2EC-FE49-B34B-67E9C5080314}"/>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0" name="Freeform 65">
              <a:extLst>
                <a:ext uri="{FF2B5EF4-FFF2-40B4-BE49-F238E27FC236}">
                  <a16:creationId xmlns:a16="http://schemas.microsoft.com/office/drawing/2014/main" id="{0F3FAF93-CC5C-9A46-8C87-37F808D0B906}"/>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1" name="Freeform 66">
              <a:extLst>
                <a:ext uri="{FF2B5EF4-FFF2-40B4-BE49-F238E27FC236}">
                  <a16:creationId xmlns:a16="http://schemas.microsoft.com/office/drawing/2014/main" id="{558CDFE1-2B9A-AE4D-ADB7-5C93E19E9A74}"/>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2" name="Freeform 67">
              <a:extLst>
                <a:ext uri="{FF2B5EF4-FFF2-40B4-BE49-F238E27FC236}">
                  <a16:creationId xmlns:a16="http://schemas.microsoft.com/office/drawing/2014/main" id="{6FD9D3DE-E329-3B45-BCA8-E8289C60694B}"/>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3" name="Freeform 68">
              <a:extLst>
                <a:ext uri="{FF2B5EF4-FFF2-40B4-BE49-F238E27FC236}">
                  <a16:creationId xmlns:a16="http://schemas.microsoft.com/office/drawing/2014/main" id="{784B634F-595A-F64D-9DCD-0F321ED6EB28}"/>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4" name="Freeform 69">
              <a:extLst>
                <a:ext uri="{FF2B5EF4-FFF2-40B4-BE49-F238E27FC236}">
                  <a16:creationId xmlns:a16="http://schemas.microsoft.com/office/drawing/2014/main" id="{914CDFFF-4AC4-5E4D-8350-CC5EC10D7BC9}"/>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5" name="Freeform 70">
              <a:extLst>
                <a:ext uri="{FF2B5EF4-FFF2-40B4-BE49-F238E27FC236}">
                  <a16:creationId xmlns:a16="http://schemas.microsoft.com/office/drawing/2014/main" id="{6349397F-5084-5245-8D3A-45F6A00717ED}"/>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6" name="Freeform 71">
              <a:extLst>
                <a:ext uri="{FF2B5EF4-FFF2-40B4-BE49-F238E27FC236}">
                  <a16:creationId xmlns:a16="http://schemas.microsoft.com/office/drawing/2014/main" id="{C90061E6-624C-F842-8B02-F9BB4EC2F3A5}"/>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7" name="Freeform 72">
              <a:extLst>
                <a:ext uri="{FF2B5EF4-FFF2-40B4-BE49-F238E27FC236}">
                  <a16:creationId xmlns:a16="http://schemas.microsoft.com/office/drawing/2014/main" id="{6A818513-45B6-5B48-A29F-5AED9A5693F6}"/>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8" name="Freeform 73">
              <a:extLst>
                <a:ext uri="{FF2B5EF4-FFF2-40B4-BE49-F238E27FC236}">
                  <a16:creationId xmlns:a16="http://schemas.microsoft.com/office/drawing/2014/main" id="{CCD2CD37-EB2E-6B49-ACD7-6310E55218C7}"/>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9" name="Freeform 74">
              <a:extLst>
                <a:ext uri="{FF2B5EF4-FFF2-40B4-BE49-F238E27FC236}">
                  <a16:creationId xmlns:a16="http://schemas.microsoft.com/office/drawing/2014/main" id="{EF8D362A-4FC5-884A-B711-E517ECB64CF0}"/>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0" name="Freeform 75">
              <a:extLst>
                <a:ext uri="{FF2B5EF4-FFF2-40B4-BE49-F238E27FC236}">
                  <a16:creationId xmlns:a16="http://schemas.microsoft.com/office/drawing/2014/main" id="{456D37D9-8EC0-7941-83D4-ECECCB42E884}"/>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1" name="Freeform 76">
              <a:extLst>
                <a:ext uri="{FF2B5EF4-FFF2-40B4-BE49-F238E27FC236}">
                  <a16:creationId xmlns:a16="http://schemas.microsoft.com/office/drawing/2014/main" id="{E726C63A-F6F9-3241-9BB7-579363AC81C4}"/>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2" name="Freeform 77">
              <a:extLst>
                <a:ext uri="{FF2B5EF4-FFF2-40B4-BE49-F238E27FC236}">
                  <a16:creationId xmlns:a16="http://schemas.microsoft.com/office/drawing/2014/main" id="{E3BD057E-ED2E-E543-82FF-6D04F9D21EFF}"/>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3" name="Freeform 78">
              <a:extLst>
                <a:ext uri="{FF2B5EF4-FFF2-40B4-BE49-F238E27FC236}">
                  <a16:creationId xmlns:a16="http://schemas.microsoft.com/office/drawing/2014/main" id="{CBB89BE7-B59E-A440-889C-E41FF30A7899}"/>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grpSp>
      <p:sp>
        <p:nvSpPr>
          <p:cNvPr id="24" name="TextBox 23">
            <a:extLst>
              <a:ext uri="{FF2B5EF4-FFF2-40B4-BE49-F238E27FC236}">
                <a16:creationId xmlns:a16="http://schemas.microsoft.com/office/drawing/2014/main" id="{56233528-BD43-4D47-9946-96F235FB2537}"/>
              </a:ext>
            </a:extLst>
          </p:cNvPr>
          <p:cNvSpPr txBox="1"/>
          <p:nvPr/>
        </p:nvSpPr>
        <p:spPr>
          <a:xfrm>
            <a:off x="1832615" y="586253"/>
            <a:ext cx="3130986" cy="707886"/>
          </a:xfrm>
          <a:prstGeom prst="rect">
            <a:avLst/>
          </a:prstGeom>
          <a:noFill/>
        </p:spPr>
        <p:txBody>
          <a:bodyPr wrap="none" rtlCol="0">
            <a:spAutoFit/>
          </a:bodyPr>
          <a:lstStyle/>
          <a:p>
            <a:pPr algn="ctr"/>
            <a:r>
              <a:rPr lang="en-VN" sz="4000" b="1" dirty="0">
                <a:solidFill>
                  <a:srgbClr val="FFA034"/>
                </a:solidFill>
                <a:latin typeface="Lucida Grande" panose="020B0600040502020204" pitchFamily="34" charset="0"/>
                <a:ea typeface="Hiragino Kaku Gothic StdN W8" panose="020B0800000000000000" pitchFamily="34" charset="-128"/>
                <a:cs typeface="Lucida Grande" panose="020B0600040502020204" pitchFamily="34" charset="0"/>
              </a:rPr>
              <a:t>LUYỆN TẬP</a:t>
            </a:r>
          </a:p>
        </p:txBody>
      </p:sp>
      <p:sp>
        <p:nvSpPr>
          <p:cNvPr id="25" name="TextBox 24">
            <a:extLst>
              <a:ext uri="{FF2B5EF4-FFF2-40B4-BE49-F238E27FC236}">
                <a16:creationId xmlns:a16="http://schemas.microsoft.com/office/drawing/2014/main" id="{38839804-7F63-C547-ACEF-0226B9B48A3E}"/>
              </a:ext>
            </a:extLst>
          </p:cNvPr>
          <p:cNvSpPr txBox="1"/>
          <p:nvPr/>
        </p:nvSpPr>
        <p:spPr>
          <a:xfrm>
            <a:off x="6764012" y="2620512"/>
            <a:ext cx="5245108" cy="2554545"/>
          </a:xfrm>
          <a:prstGeom prst="rect">
            <a:avLst/>
          </a:prstGeom>
          <a:noFill/>
        </p:spPr>
        <p:txBody>
          <a:bodyPr wrap="square" rtlCol="0">
            <a:spAutoFit/>
          </a:bodyPr>
          <a:lstStyle/>
          <a:p>
            <a:pPr algn="just"/>
            <a:r>
              <a:rPr lang="en-VN" sz="4000" dirty="0">
                <a:latin typeface="Lucida Grande" panose="020B0600040502020204" pitchFamily="34" charset="0"/>
                <a:ea typeface="Hiragino Kaku Gothic StdN W8" panose="020B0800000000000000" pitchFamily="34" charset="-128"/>
                <a:cs typeface="Lucida Grande" panose="020B0600040502020204" pitchFamily="34" charset="0"/>
              </a:rPr>
              <a:t>Hãy sử dụng kính lúp quan sát và đếm lại xem mình có bao nhiêu hoa tay.</a:t>
            </a:r>
          </a:p>
        </p:txBody>
      </p:sp>
      <p:pic>
        <p:nvPicPr>
          <p:cNvPr id="26" name="Picture 4" descr="Bạn có bao nhiêu hoa tay, đọc để biết ngay &quot;định mệnh&quot; của mình!">
            <a:extLst>
              <a:ext uri="{FF2B5EF4-FFF2-40B4-BE49-F238E27FC236}">
                <a16:creationId xmlns:a16="http://schemas.microsoft.com/office/drawing/2014/main" id="{597AEFB1-3E66-1B44-91FE-AC2558959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683" y="1970272"/>
            <a:ext cx="6319730" cy="460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90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1" cstate="print">
            <a:extLst>
              <a:ext uri="{BEBA8EAE-BF5A-486C-A8C5-ECC9F3942E4B}">
                <a14:imgProps xmlns:a14="http://schemas.microsoft.com/office/drawing/2010/main">
                  <a14:imgLayer r:embed="rId12">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sp>
        <p:nvSpPr>
          <p:cNvPr id="2" name="Rectangle 1"/>
          <p:cNvSpPr/>
          <p:nvPr/>
        </p:nvSpPr>
        <p:spPr>
          <a:xfrm>
            <a:off x="2927648" y="1270096"/>
            <a:ext cx="6577614" cy="2554545"/>
          </a:xfrm>
          <a:prstGeom prst="rect">
            <a:avLst/>
          </a:prstGeom>
          <a:noFill/>
        </p:spPr>
        <p:txBody>
          <a:bodyPr wrap="square" lIns="91440" tIns="45720" rIns="91440" bIns="45720" numCol="1">
            <a:prstTxWarp prst="textChevron">
              <a:avLst/>
            </a:prstTxWarp>
            <a:spAutoFit/>
          </a:bodyPr>
          <a:lstStyle/>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BÍ MẬT </a:t>
            </a:r>
          </a:p>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KHO BÁU CỔ</a:t>
            </a:r>
          </a:p>
        </p:txBody>
      </p:sp>
      <p:pic>
        <p:nvPicPr>
          <p:cNvPr id="3" name="khobauInescapa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76584" y="6307863"/>
            <a:ext cx="609600" cy="609600"/>
          </a:xfrm>
          <a:prstGeom prst="rect">
            <a:avLst/>
          </a:prstGeom>
        </p:spPr>
      </p:pic>
    </p:spTree>
    <p:extLst>
      <p:ext uri="{BB962C8B-B14F-4D97-AF65-F5344CB8AC3E}">
        <p14:creationId xmlns:p14="http://schemas.microsoft.com/office/powerpoint/2010/main" val="3094608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66" fill="hold"/>
                                        <p:tgtEl>
                                          <p:spTgt spid="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0" tmFilter="0, 0; .2, .5; .8, .5; 1, 0"/>
                                        <p:tgtEl>
                                          <p:spTgt spid="2"/>
                                        </p:tgtEl>
                                      </p:cBhvr>
                                    </p:animEffect>
                                    <p:animScale>
                                      <p:cBhvr>
                                        <p:cTn id="18" dur="2500" autoRev="1" fill="hold"/>
                                        <p:tgtEl>
                                          <p:spTgt spid="2"/>
                                        </p:tgtEl>
                                      </p:cBhvr>
                                      <p:by x="105000" y="105000"/>
                                    </p:animScale>
                                  </p:childTnLst>
                                </p:cTn>
                              </p:par>
                              <p:par>
                                <p:cTn id="19" presetID="30" presetClass="emph" presetSubtype="0" repeatCount="indefinite" fill="hold" grpId="1" nodeType="withEffect">
                                  <p:stCondLst>
                                    <p:cond delay="0"/>
                                  </p:stCondLst>
                                  <p:childTnLst>
                                    <p:animClr clrSpc="hsl" dir="cw">
                                      <p:cBhvr override="childStyle">
                                        <p:cTn id="20" dur="3000" fill="hold"/>
                                        <p:tgtEl>
                                          <p:spTgt spid="2"/>
                                        </p:tgtEl>
                                        <p:attrNameLst>
                                          <p:attrName>style.color</p:attrName>
                                        </p:attrNameLst>
                                      </p:cBhvr>
                                      <p:by>
                                        <p:hsl h="0" s="12549" l="25098"/>
                                      </p:by>
                                    </p:animClr>
                                    <p:animClr clrSpc="hsl" dir="cw">
                                      <p:cBhvr>
                                        <p:cTn id="21" dur="3000" fill="hold"/>
                                        <p:tgtEl>
                                          <p:spTgt spid="2"/>
                                        </p:tgtEl>
                                        <p:attrNameLst>
                                          <p:attrName>fillcolor</p:attrName>
                                        </p:attrNameLst>
                                      </p:cBhvr>
                                      <p:by>
                                        <p:hsl h="0" s="12549" l="25098"/>
                                      </p:by>
                                    </p:animClr>
                                    <p:animClr clrSpc="hsl" dir="cw">
                                      <p:cBhvr>
                                        <p:cTn id="22" dur="3000" fill="hold"/>
                                        <p:tgtEl>
                                          <p:spTgt spid="2"/>
                                        </p:tgtEl>
                                        <p:attrNameLst>
                                          <p:attrName>stroke.color</p:attrName>
                                        </p:attrNameLst>
                                      </p:cBhvr>
                                      <p:by>
                                        <p:hsl h="0" s="12549" l="25098"/>
                                      </p:by>
                                    </p:animClr>
                                    <p:set>
                                      <p:cBhvr>
                                        <p:cTn id="23"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840" y="332656"/>
            <a:ext cx="6338497" cy="4320481"/>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02613" y="1014786"/>
            <a:ext cx="4887877" cy="3108543"/>
          </a:xfrm>
          <a:prstGeom prst="rect">
            <a:avLst/>
          </a:prstGeom>
          <a:noFill/>
        </p:spPr>
        <p:txBody>
          <a:bodyPr wrap="none" rtlCol="0">
            <a:spAutoFit/>
          </a:bodyPr>
          <a:lstStyle/>
          <a:p>
            <a:r>
              <a:rPr lang="en-US" sz="2800" dirty="0" err="1">
                <a:solidFill>
                  <a:prstClr val="black"/>
                </a:solidFill>
                <a:latin typeface="Viner Hand ITC" pitchFamily="66" charset="0"/>
                <a:cs typeface="JasmineUPC" pitchFamily="18" charset="-34"/>
              </a:rPr>
              <a:t>Chào</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mừng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đến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p>
          <a:p>
            <a:r>
              <a:rPr lang="en-US" sz="2800" dirty="0">
                <a:solidFill>
                  <a:prstClr val="black"/>
                </a:solidFill>
                <a:latin typeface="Viner Hand ITC" pitchFamily="66" charset="0"/>
                <a:cs typeface="JasmineUPC" pitchFamily="18" charset="-34"/>
              </a:rPr>
              <a:t>hang </a:t>
            </a:r>
            <a:r>
              <a:rPr lang="en-US" sz="2800" dirty="0" err="1">
                <a:solidFill>
                  <a:prstClr val="black"/>
                </a:solidFill>
                <a:latin typeface="Viner Hand ITC" pitchFamily="66" charset="0"/>
                <a:cs typeface="JasmineUPC" pitchFamily="18" charset="-34"/>
              </a:rPr>
              <a:t>động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mật</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ta!!!</a:t>
            </a:r>
          </a:p>
          <a:p>
            <a:r>
              <a:rPr lang="en-US" sz="2800" dirty="0">
                <a:solidFill>
                  <a:prstClr val="black"/>
                </a:solidFill>
                <a:latin typeface="Viner Hand ITC" pitchFamily="66" charset="0"/>
                <a:cs typeface="JasmineUPC" pitchFamily="18" charset="-34"/>
              </a:rPr>
              <a:t>Ta </a:t>
            </a:r>
            <a:r>
              <a:rPr lang="en-US" sz="2800" dirty="0" err="1">
                <a:solidFill>
                  <a:prstClr val="black"/>
                </a:solidFill>
                <a:latin typeface="Viner Hand ITC" pitchFamily="66" charset="0"/>
                <a:cs typeface="JasmineUPC" pitchFamily="18" charset="-34"/>
              </a:rPr>
              <a:t>sẽ</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tặng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châu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báu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điều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kiện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phải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tự</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vượt</a:t>
            </a:r>
            <a:r>
              <a:rPr lang="en-US" sz="2800" dirty="0">
                <a:solidFill>
                  <a:prstClr val="black"/>
                </a:solidFill>
                <a:latin typeface="Viner Hand ITC" pitchFamily="66" charset="0"/>
                <a:cs typeface="JasmineUPC" pitchFamily="18" charset="-34"/>
              </a:rPr>
              <a:t> qua </a:t>
            </a:r>
            <a:r>
              <a:rPr lang="en-US" sz="2800" dirty="0" err="1">
                <a:solidFill>
                  <a:prstClr val="black"/>
                </a:solidFill>
                <a:latin typeface="Viner Hand ITC" pitchFamily="66" charset="0"/>
                <a:cs typeface="JasmineUPC" pitchFamily="18" charset="-34"/>
              </a:rPr>
              <a:t>thử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thách</a:t>
            </a:r>
            <a:endParaRPr lang="en-US" sz="2800" dirty="0">
              <a:solidFill>
                <a:prstClr val="black"/>
              </a:solidFill>
              <a:latin typeface="Viner Hand ITC" pitchFamily="66" charset="0"/>
              <a:cs typeface="JasmineUPC" pitchFamily="18" charset="-34"/>
            </a:endParaRPr>
          </a:p>
          <a:p>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chiếc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kia</a:t>
            </a:r>
            <a:r>
              <a:rPr lang="en-US" sz="2800" dirty="0">
                <a:solidFill>
                  <a:prstClr val="black"/>
                </a:solidFill>
                <a:latin typeface="Viner Hand ITC" pitchFamily="66" charset="0"/>
                <a:cs typeface="JasmineUPC" pitchFamily="18" charset="-34"/>
              </a:rPr>
              <a:t>!</a:t>
            </a:r>
          </a:p>
          <a:p>
            <a:r>
              <a:rPr lang="en-US" sz="2800" dirty="0" err="1">
                <a:solidFill>
                  <a:prstClr val="black"/>
                </a:solidFill>
                <a:latin typeface="Viner Hand ITC" pitchFamily="66" charset="0"/>
                <a:cs typeface="JasmineUPC" pitchFamily="18" charset="-34"/>
              </a:rPr>
              <a:t>Chúc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may </a:t>
            </a:r>
            <a:r>
              <a:rPr lang="en-US" sz="2800" dirty="0" err="1">
                <a:solidFill>
                  <a:prstClr val="black"/>
                </a:solidFill>
                <a:latin typeface="Viner Hand ITC" pitchFamily="66" charset="0"/>
                <a:cs typeface="JasmineUPC" pitchFamily="18" charset="-34"/>
              </a:rPr>
              <a:t>mắn</a:t>
            </a:r>
            <a:r>
              <a:rPr lang="en-US" sz="2800" dirty="0">
                <a:solidFill>
                  <a:prstClr val="black"/>
                </a:solidFill>
                <a:latin typeface="Viner Hand ITC" pitchFamily="66" charset="0"/>
                <a:cs typeface="JasmineUPC" pitchFamily="18" charset="-34"/>
              </a:rPr>
              <a:t>...</a:t>
            </a: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pic>
        <p:nvPicPr>
          <p:cNvPr id="2" name="Chào-mừng-cậu-bé-đến-với-hang-15875482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36624" y="6255767"/>
            <a:ext cx="609600" cy="609600"/>
          </a:xfrm>
          <a:prstGeom prst="rect">
            <a:avLst/>
          </a:prstGeom>
        </p:spPr>
      </p:pic>
    </p:spTree>
    <p:extLst>
      <p:ext uri="{BB962C8B-B14F-4D97-AF65-F5344CB8AC3E}">
        <p14:creationId xmlns:p14="http://schemas.microsoft.com/office/powerpoint/2010/main" val="37358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par>
                                <p:cTn id="20" presetID="1" presetClass="mediacall" presetSubtype="0" fill="hold" nodeType="withEffect">
                                  <p:stCondLst>
                                    <p:cond delay="0"/>
                                  </p:stCondLst>
                                  <p:childTnLst>
                                    <p:cmd type="call" cmd="playFrom(0.0)">
                                      <p:cBhvr>
                                        <p:cTn id="21" dur="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a:off x="2468201" y="1556792"/>
            <a:ext cx="1179529" cy="1440160"/>
          </a:xfrm>
          <a:prstGeom prst="rect">
            <a:avLst/>
          </a:prstGeom>
        </p:spPr>
      </p:pic>
      <p:pic>
        <p:nvPicPr>
          <p:cNvPr id="9" name="r4">
            <a:hlinkClick r:id="rId7" action="ppaction://hlinksldjump"/>
          </p:cNvPr>
          <p:cNvPicPr>
            <a:picLocks noChangeAspect="1"/>
          </p:cNvPicPr>
          <p:nvPr/>
        </p:nvPicPr>
        <p:blipFill rotWithShape="1">
          <a:blip r:embed="rId8" cstate="print">
            <a:duotone>
              <a:prstClr val="black"/>
              <a:srgbClr val="FFFF00">
                <a:tint val="45000"/>
                <a:satMod val="400000"/>
              </a:srgbClr>
            </a:duotone>
            <a:extLst>
              <a:ext uri="{BEBA8EAE-BF5A-486C-A8C5-ECC9F3942E4B}">
                <a14:imgProps xmlns:a14="http://schemas.microsoft.com/office/drawing/2010/main">
                  <a14:imgLayer r:embed="rId6">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5663953" y="836712"/>
            <a:ext cx="1179529" cy="1440160"/>
          </a:xfrm>
          <a:prstGeom prst="rect">
            <a:avLst/>
          </a:prstGeom>
        </p:spPr>
      </p:pic>
      <p:pic>
        <p:nvPicPr>
          <p:cNvPr id="12" name="r5">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410110" y="1724009"/>
            <a:ext cx="1224136" cy="1340768"/>
          </a:xfrm>
          <a:prstGeom prst="rect">
            <a:avLst/>
          </a:prstGeom>
        </p:spPr>
      </p:pic>
      <p:pic>
        <p:nvPicPr>
          <p:cNvPr id="13" name="r7">
            <a:hlinkClick r:id="rId12" action="ppaction://hlinksldjump"/>
          </p:cNvPr>
          <p:cNvPicPr>
            <a:picLocks noChangeAspect="1"/>
          </p:cNvPicPr>
          <p:nvPr/>
        </p:nvPicPr>
        <p:blipFill rotWithShape="1">
          <a:blip r:embed="rId13" cstate="print">
            <a:duotone>
              <a:schemeClr val="accent3">
                <a:shade val="45000"/>
                <a:satMod val="135000"/>
              </a:schemeClr>
              <a:prstClr val="white"/>
            </a:duotone>
            <a:extLst>
              <a:ext uri="{BEBA8EAE-BF5A-486C-A8C5-ECC9F3942E4B}">
                <a14:imgProps xmlns:a14="http://schemas.microsoft.com/office/drawing/2010/main">
                  <a14:imgLayer r:embed="rId14">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769551" y="4199245"/>
            <a:ext cx="1872208" cy="1797860"/>
          </a:xfrm>
          <a:prstGeom prst="rect">
            <a:avLst/>
          </a:prstGeom>
        </p:spPr>
      </p:pic>
      <p:pic>
        <p:nvPicPr>
          <p:cNvPr id="14" name="r1">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3503712" y="4114369"/>
            <a:ext cx="1623222" cy="1656184"/>
          </a:xfrm>
          <a:prstGeom prst="rect">
            <a:avLst/>
          </a:prstGeom>
        </p:spPr>
      </p:pic>
      <p:pic>
        <p:nvPicPr>
          <p:cNvPr id="15" name="v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81519" y="4016762"/>
            <a:ext cx="2592288" cy="134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v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68012" y="1708173"/>
            <a:ext cx="1728192" cy="8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v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5475645" y="861801"/>
            <a:ext cx="1484450" cy="81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v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2363456" y="1556793"/>
            <a:ext cx="1628466" cy="99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v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177689" y="4016763"/>
            <a:ext cx="2027870" cy="110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400256" y="-74944"/>
            <a:ext cx="1944216" cy="2194365"/>
          </a:xfrm>
          <a:prstGeom prst="rect">
            <a:avLst/>
          </a:prstGeom>
        </p:spPr>
      </p:pic>
      <p:sp>
        <p:nvSpPr>
          <p:cNvPr id="2" name="Oval 1"/>
          <p:cNvSpPr/>
          <p:nvPr/>
        </p:nvSpPr>
        <p:spPr>
          <a:xfrm>
            <a:off x="3640909" y="5142395"/>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1</a:t>
            </a:r>
          </a:p>
        </p:txBody>
      </p:sp>
      <p:sp>
        <p:nvSpPr>
          <p:cNvPr id="24" name="Oval 23"/>
          <p:cNvSpPr/>
          <p:nvPr/>
        </p:nvSpPr>
        <p:spPr>
          <a:xfrm>
            <a:off x="9030072" y="5227872"/>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2</a:t>
            </a:r>
          </a:p>
        </p:txBody>
      </p:sp>
      <p:sp>
        <p:nvSpPr>
          <p:cNvPr id="23" name="Oval 22"/>
          <p:cNvSpPr/>
          <p:nvPr/>
        </p:nvSpPr>
        <p:spPr>
          <a:xfrm>
            <a:off x="2495600" y="2394394"/>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3</a:t>
            </a:r>
          </a:p>
        </p:txBody>
      </p:sp>
      <p:sp>
        <p:nvSpPr>
          <p:cNvPr id="25" name="Oval 24"/>
          <p:cNvSpPr/>
          <p:nvPr/>
        </p:nvSpPr>
        <p:spPr>
          <a:xfrm>
            <a:off x="5734809" y="1724126"/>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4</a:t>
            </a:r>
          </a:p>
        </p:txBody>
      </p:sp>
      <p:sp>
        <p:nvSpPr>
          <p:cNvPr id="26" name="Oval 25"/>
          <p:cNvSpPr/>
          <p:nvPr/>
        </p:nvSpPr>
        <p:spPr>
          <a:xfrm>
            <a:off x="8202198" y="2546793"/>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5</a:t>
            </a:r>
          </a:p>
        </p:txBody>
      </p:sp>
    </p:spTree>
    <p:extLst>
      <p:ext uri="{BB962C8B-B14F-4D97-AF65-F5344CB8AC3E}">
        <p14:creationId xmlns:p14="http://schemas.microsoft.com/office/powerpoint/2010/main" val="19595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Horizontal)">
                                      <p:cBhvr>
                                        <p:cTn id="16" dur="500"/>
                                        <p:tgtEl>
                                          <p:spTgt spid="22"/>
                                        </p:tgtEl>
                                      </p:cBhvr>
                                    </p:animEffect>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Horizontal)">
                                      <p:cBhvr>
                                        <p:cTn id="22" dur="500"/>
                                        <p:tgtEl>
                                          <p:spTgt spid="15"/>
                                        </p:tgtEl>
                                      </p:cBhvr>
                                    </p:animEffect>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6" presetClass="entr" presetSubtype="4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outHorizontal)">
                                      <p:cBhvr>
                                        <p:cTn id="28" dur="500"/>
                                        <p:tgtEl>
                                          <p:spTgt spid="2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6" presetClass="entr" presetSubtype="4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Horizontal)">
                                      <p:cBhvr>
                                        <p:cTn id="34" dur="500"/>
                                        <p:tgtEl>
                                          <p:spTgt spid="19"/>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6" presetClass="entr" presetSubtype="42"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outHorizontal)">
                                      <p:cBhvr>
                                        <p:cTn id="40" dur="500"/>
                                        <p:tgtEl>
                                          <p:spTgt spid="17"/>
                                        </p:tgtEl>
                                      </p:cBhvr>
                                    </p:animEffect>
                                  </p:childTnLst>
                                </p:cTn>
                              </p:par>
                            </p:childTnLst>
                          </p:cTn>
                        </p:par>
                      </p:childTnLst>
                    </p:cTn>
                  </p:par>
                </p:childTnLst>
              </p:cTn>
              <p:nextCondLst>
                <p:cond evt="onClick" delay="0">
                  <p:tgtEl>
                    <p:spTgt spid="2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Rectangle 10">
            <a:extLst>
              <a:ext uri="{FF2B5EF4-FFF2-40B4-BE49-F238E27FC236}">
                <a16:creationId xmlns:a16="http://schemas.microsoft.com/office/drawing/2014/main" id="{412F37A0-4F05-5D48-AB8E-9BEA8EA53F80}"/>
              </a:ext>
            </a:extLst>
          </p:cNvPr>
          <p:cNvSpPr/>
          <p:nvPr/>
        </p:nvSpPr>
        <p:spPr>
          <a:xfrm>
            <a:off x="4925568" y="1447743"/>
            <a:ext cx="7266432" cy="5410257"/>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0" name="TextBox 19">
            <a:extLst>
              <a:ext uri="{FF2B5EF4-FFF2-40B4-BE49-F238E27FC236}">
                <a16:creationId xmlns:a16="http://schemas.microsoft.com/office/drawing/2014/main" id="{2D7EF97C-0C5B-8141-A851-F7751EEA3421}"/>
              </a:ext>
            </a:extLst>
          </p:cNvPr>
          <p:cNvSpPr txBox="1"/>
          <p:nvPr/>
        </p:nvSpPr>
        <p:spPr>
          <a:xfrm>
            <a:off x="9145129" y="2700802"/>
            <a:ext cx="1837064" cy="2311128"/>
          </a:xfrm>
          <a:prstGeom prst="rect">
            <a:avLst/>
          </a:prstGeom>
          <a:noFill/>
        </p:spPr>
        <p:txBody>
          <a:bodyPr wrap="square" rtlCol="0">
            <a:spAutoFit/>
          </a:bodyPr>
          <a:lstStyle/>
          <a:p>
            <a:pPr algn="just"/>
            <a:r>
              <a:rPr lang="en-VN" sz="2800" dirty="0">
                <a:solidFill>
                  <a:schemeClr val="bg1"/>
                </a:solidFill>
                <a:latin typeface="Lucida Grande" panose="020B0600040502020204" pitchFamily="34" charset="0"/>
                <a:ea typeface="Hiragino Kaku Gothic StdN W8" panose="020B0800000000000000" pitchFamily="34" charset="-128"/>
                <a:cs typeface="Lucida Grande" panose="020B0600040502020204" pitchFamily="34" charset="0"/>
              </a:rPr>
              <a:t>Hãy tự nhìn xem mình có bao nhiêu hoa tay?</a:t>
            </a:r>
          </a:p>
        </p:txBody>
      </p:sp>
      <p:grpSp>
        <p:nvGrpSpPr>
          <p:cNvPr id="21" name="Group 20">
            <a:extLst>
              <a:ext uri="{FF2B5EF4-FFF2-40B4-BE49-F238E27FC236}">
                <a16:creationId xmlns:a16="http://schemas.microsoft.com/office/drawing/2014/main" id="{FA62CFF5-D2FC-1C41-9DD6-2A2494859FB4}"/>
              </a:ext>
            </a:extLst>
          </p:cNvPr>
          <p:cNvGrpSpPr/>
          <p:nvPr/>
        </p:nvGrpSpPr>
        <p:grpSpPr>
          <a:xfrm>
            <a:off x="10307269" y="228092"/>
            <a:ext cx="1656333" cy="1425576"/>
            <a:chOff x="9729788" y="4324350"/>
            <a:chExt cx="806450" cy="758825"/>
          </a:xfrm>
          <a:solidFill>
            <a:srgbClr val="F1D070"/>
          </a:solidFill>
        </p:grpSpPr>
        <p:sp>
          <p:nvSpPr>
            <p:cNvPr id="22" name="Freeform 210">
              <a:extLst>
                <a:ext uri="{FF2B5EF4-FFF2-40B4-BE49-F238E27FC236}">
                  <a16:creationId xmlns:a16="http://schemas.microsoft.com/office/drawing/2014/main" id="{2BEDC0C9-DB71-E840-B83B-FD3A36BFFDD9}"/>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3" name="Freeform 211">
              <a:extLst>
                <a:ext uri="{FF2B5EF4-FFF2-40B4-BE49-F238E27FC236}">
                  <a16:creationId xmlns:a16="http://schemas.microsoft.com/office/drawing/2014/main" id="{45E4955E-77A5-0041-82B4-A9FFFE19A3A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2">
              <a:extLst>
                <a:ext uri="{FF2B5EF4-FFF2-40B4-BE49-F238E27FC236}">
                  <a16:creationId xmlns:a16="http://schemas.microsoft.com/office/drawing/2014/main" id="{222CE6D9-1AD0-1941-9D2B-F82C591BC69F}"/>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3">
              <a:extLst>
                <a:ext uri="{FF2B5EF4-FFF2-40B4-BE49-F238E27FC236}">
                  <a16:creationId xmlns:a16="http://schemas.microsoft.com/office/drawing/2014/main" id="{99665952-41C1-C246-A04D-71EA57BDA59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4">
              <a:extLst>
                <a:ext uri="{FF2B5EF4-FFF2-40B4-BE49-F238E27FC236}">
                  <a16:creationId xmlns:a16="http://schemas.microsoft.com/office/drawing/2014/main" id="{0CA5C859-1D52-4D40-96E3-BBB9C7246123}"/>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15">
              <a:extLst>
                <a:ext uri="{FF2B5EF4-FFF2-40B4-BE49-F238E27FC236}">
                  <a16:creationId xmlns:a16="http://schemas.microsoft.com/office/drawing/2014/main" id="{05093B73-2771-9D4D-988E-4493793606C4}"/>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216">
              <a:extLst>
                <a:ext uri="{FF2B5EF4-FFF2-40B4-BE49-F238E27FC236}">
                  <a16:creationId xmlns:a16="http://schemas.microsoft.com/office/drawing/2014/main" id="{7567DD20-917E-FA4A-AEC5-9938ADEFDD00}"/>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217">
              <a:extLst>
                <a:ext uri="{FF2B5EF4-FFF2-40B4-BE49-F238E27FC236}">
                  <a16:creationId xmlns:a16="http://schemas.microsoft.com/office/drawing/2014/main" id="{4D311A23-DBC7-9F44-A069-33BF7396258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218">
              <a:extLst>
                <a:ext uri="{FF2B5EF4-FFF2-40B4-BE49-F238E27FC236}">
                  <a16:creationId xmlns:a16="http://schemas.microsoft.com/office/drawing/2014/main" id="{2647429D-0941-9F49-815E-B7C7920BAB69}"/>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219">
              <a:extLst>
                <a:ext uri="{FF2B5EF4-FFF2-40B4-BE49-F238E27FC236}">
                  <a16:creationId xmlns:a16="http://schemas.microsoft.com/office/drawing/2014/main" id="{A94B342C-700A-3442-ACD0-87C211FA33A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220">
              <a:extLst>
                <a:ext uri="{FF2B5EF4-FFF2-40B4-BE49-F238E27FC236}">
                  <a16:creationId xmlns:a16="http://schemas.microsoft.com/office/drawing/2014/main" id="{2CEE39BA-EF0C-BF4E-B422-3482D36CB77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221">
              <a:extLst>
                <a:ext uri="{FF2B5EF4-FFF2-40B4-BE49-F238E27FC236}">
                  <a16:creationId xmlns:a16="http://schemas.microsoft.com/office/drawing/2014/main" id="{D7B42773-2C2D-7A4D-971A-941B446BC3E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id="{FCE44F41-0E19-A84A-9729-61998A2F458E}"/>
              </a:ext>
            </a:extLst>
          </p:cNvPr>
          <p:cNvSpPr txBox="1"/>
          <p:nvPr/>
        </p:nvSpPr>
        <p:spPr>
          <a:xfrm>
            <a:off x="5440688" y="713337"/>
            <a:ext cx="3663183" cy="769441"/>
          </a:xfrm>
          <a:prstGeom prst="rect">
            <a:avLst/>
          </a:prstGeom>
          <a:noFill/>
        </p:spPr>
        <p:txBody>
          <a:bodyPr wrap="none" rtlCol="0">
            <a:spAutoFit/>
          </a:bodyPr>
          <a:lstStyle/>
          <a:p>
            <a:pPr algn="ctr"/>
            <a:r>
              <a:rPr lang="en-VN" sz="4400" b="1" dirty="0">
                <a:solidFill>
                  <a:srgbClr val="F1D070"/>
                </a:solidFill>
                <a:latin typeface="Lucida Grande" panose="020B0600040502020204" pitchFamily="34" charset="0"/>
                <a:ea typeface="Hiragino Kaku Gothic StdN W8" panose="020B0800000000000000" pitchFamily="34" charset="-128"/>
                <a:cs typeface="Lucida Grande" panose="020B0600040502020204" pitchFamily="34" charset="0"/>
              </a:rPr>
              <a:t>KHỞI ĐỘNG</a:t>
            </a:r>
          </a:p>
        </p:txBody>
      </p:sp>
      <p:pic>
        <p:nvPicPr>
          <p:cNvPr id="35" name="Picture 4" descr="Bạn có bao nhiêu hoa tay, đọc để biết ngay &quot;định mệnh&quot; của mình!">
            <a:extLst>
              <a:ext uri="{FF2B5EF4-FFF2-40B4-BE49-F238E27FC236}">
                <a16:creationId xmlns:a16="http://schemas.microsoft.com/office/drawing/2014/main" id="{040CCD7F-2089-DD46-AAF9-9060D00D8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6137" y="1479030"/>
            <a:ext cx="6573913" cy="47858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5512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40279" y="712368"/>
            <a:ext cx="5719312"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1: Có thể sử dụng kính lúp để quan sát vật nào sau đây?</a:t>
            </a:r>
            <a:endParaRPr lang="en-US" sz="32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781840" y="2924944"/>
            <a:ext cx="3530185"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Xác một con muỗi.</a:t>
            </a:r>
          </a:p>
        </p:txBody>
      </p:sp>
      <p:sp>
        <p:nvSpPr>
          <p:cNvPr id="13" name="Rounded Rectangle 12"/>
          <p:cNvSpPr/>
          <p:nvPr/>
        </p:nvSpPr>
        <p:spPr>
          <a:xfrm>
            <a:off x="6672064" y="299695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B. Toàn bộ cơ thể một con voi.</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C. Tế bào thịt quả cà chua.</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D. Mặt trăng.</a:t>
            </a:r>
          </a:p>
        </p:txBody>
      </p:sp>
    </p:spTree>
    <p:extLst>
      <p:ext uri="{BB962C8B-B14F-4D97-AF65-F5344CB8AC3E}">
        <p14:creationId xmlns:p14="http://schemas.microsoft.com/office/powerpoint/2010/main" val="16440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8"/>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2: Tấm kính dùng làm kính lúp có đặc điểm:</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92357" y="2965842"/>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có phần rìa mỏng hơn phần giữa.</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2770132" y="296584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có phần rìa dày hơn phần giữa.</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lồi hoặc lõm.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có hai mặt phẳng.</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20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9"/>
            <a:ext cx="5845357" cy="1015663"/>
          </a:xfrm>
          <a:prstGeom prst="rect">
            <a:avLst/>
          </a:prstGeom>
          <a:noFill/>
        </p:spPr>
        <p:txBody>
          <a:bodyPr wrap="square" rtlCol="0">
            <a:spAutoFit/>
          </a:bodyPr>
          <a:lstStyle/>
          <a:p>
            <a:r>
              <a:rPr lang="en-US" sz="3000" dirty="0" err="1">
                <a:solidFill>
                  <a:srgbClr val="F79646">
                    <a:lumMod val="75000"/>
                  </a:srgbClr>
                </a:solidFill>
                <a:latin typeface="Times New Roman" pitchFamily="18" charset="0"/>
                <a:cs typeface="Times New Roman" pitchFamily="18" charset="0"/>
              </a:rPr>
              <a:t>Câu</a:t>
            </a:r>
            <a:r>
              <a:rPr lang="en-US" sz="3000" dirty="0">
                <a:solidFill>
                  <a:srgbClr val="F79646">
                    <a:lumMod val="75000"/>
                  </a:srgbClr>
                </a:solidFill>
                <a:latin typeface="Times New Roman" pitchFamily="18" charset="0"/>
                <a:cs typeface="Times New Roman" pitchFamily="18" charset="0"/>
              </a:rPr>
              <a:t> 3</a:t>
            </a:r>
            <a:r>
              <a:rPr lang="en-US" sz="3000">
                <a:solidFill>
                  <a:srgbClr val="F79646">
                    <a:lumMod val="75000"/>
                  </a:srgbClr>
                </a:solidFill>
                <a:latin typeface="Times New Roman" pitchFamily="18" charset="0"/>
                <a:cs typeface="Times New Roman" pitchFamily="18" charset="0"/>
              </a:rPr>
              <a:t>: Người nào dưới đây sử dụng loại kính lúp </a:t>
            </a:r>
            <a:r>
              <a:rPr lang="en-US" sz="3000" b="1">
                <a:solidFill>
                  <a:srgbClr val="F79646">
                    <a:lumMod val="75000"/>
                  </a:srgbClr>
                </a:solidFill>
                <a:latin typeface="Times New Roman" panose="02020603050405020304" pitchFamily="18" charset="0"/>
                <a:cs typeface="Times New Roman" panose="02020603050405020304" pitchFamily="18" charset="0"/>
              </a:rPr>
              <a:t>không</a:t>
            </a:r>
            <a:r>
              <a:rPr lang="en-US" sz="3000">
                <a:solidFill>
                  <a:srgbClr val="F79646">
                    <a:lumMod val="75000"/>
                  </a:srgbClr>
                </a:solidFill>
                <a:latin typeface="Times New Roman" panose="02020603050405020304" pitchFamily="18" charset="0"/>
                <a:cs typeface="Times New Roman" panose="02020603050405020304" pitchFamily="18" charset="0"/>
              </a:rPr>
              <a:t> phù hợp?</a:t>
            </a:r>
            <a:endParaRPr lang="en-US" sz="30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742280" y="4221088"/>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D</a:t>
            </a:r>
            <a:r>
              <a:rPr lang="en-US" sz="2500">
                <a:solidFill>
                  <a:prstClr val="black"/>
                </a:solidFill>
                <a:latin typeface="Times New Roman" panose="02020603050405020304" pitchFamily="18" charset="0"/>
                <a:cs typeface="Times New Roman" panose="02020603050405020304" pitchFamily="18" charset="0"/>
              </a:rPr>
              <a:t>. Bạn Hoa dùng kính lúp đeo mắt để xem tivi.</a:t>
            </a:r>
          </a:p>
        </p:txBody>
      </p:sp>
      <p:sp>
        <p:nvSpPr>
          <p:cNvPr id="13" name="Rounded Rectangle 12"/>
          <p:cNvSpPr/>
          <p:nvPr/>
        </p:nvSpPr>
        <p:spPr>
          <a:xfrm>
            <a:off x="278840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A</a:t>
            </a:r>
            <a:r>
              <a:rPr lang="en-US" sz="2500">
                <a:solidFill>
                  <a:prstClr val="black"/>
                </a:solidFill>
                <a:latin typeface="Times New Roman" panose="02020603050405020304" pitchFamily="18" charset="0"/>
                <a:cs typeface="Times New Roman" panose="02020603050405020304" pitchFamily="18" charset="0"/>
              </a:rPr>
              <a:t>. Chú Quang dùng kính lúp để bàn có đèn để sửa bảng vi mạch điện tử.</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2781839"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C</a:t>
            </a:r>
            <a:r>
              <a:rPr lang="en-US" sz="2500">
                <a:solidFill>
                  <a:prstClr val="black"/>
                </a:solidFill>
                <a:latin typeface="Times New Roman" panose="02020603050405020304" pitchFamily="18" charset="0"/>
                <a:cs typeface="Times New Roman" panose="02020603050405020304" pitchFamily="18" charset="0"/>
              </a:rPr>
              <a:t>. Bạn Huy dùng kính lúp cầm tay để quan sát cây nấm.</a:t>
            </a:r>
          </a:p>
        </p:txBody>
      </p:sp>
      <p:sp>
        <p:nvSpPr>
          <p:cNvPr id="14" name="Rounded Rectangle 13"/>
          <p:cNvSpPr/>
          <p:nvPr/>
        </p:nvSpPr>
        <p:spPr>
          <a:xfrm>
            <a:off x="6712545"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B</a:t>
            </a:r>
            <a:r>
              <a:rPr lang="en-US" sz="2500">
                <a:solidFill>
                  <a:prstClr val="black"/>
                </a:solidFill>
                <a:latin typeface="Times New Roman" panose="02020603050405020304" pitchFamily="18" charset="0"/>
                <a:cs typeface="Times New Roman" panose="02020603050405020304" pitchFamily="18" charset="0"/>
              </a:rPr>
              <a:t>. Cô Nga dùng kính lúp để bàn để soi mẫu vải.</a:t>
            </a:r>
          </a:p>
        </p:txBody>
      </p:sp>
    </p:spTree>
    <p:extLst>
      <p:ext uri="{BB962C8B-B14F-4D97-AF65-F5344CB8AC3E}">
        <p14:creationId xmlns:p14="http://schemas.microsoft.com/office/powerpoint/2010/main" val="25909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79" y="509770"/>
            <a:ext cx="6133390" cy="1077218"/>
          </a:xfrm>
          <a:prstGeom prst="rect">
            <a:avLst/>
          </a:prstGeom>
          <a:noFill/>
        </p:spPr>
        <p:txBody>
          <a:bodyPr wrap="square" rtlCol="0">
            <a:spAutoFit/>
          </a:bodyPr>
          <a:lstStyle/>
          <a:p>
            <a:r>
              <a:rPr lang="en-US" sz="3200" err="1">
                <a:solidFill>
                  <a:srgbClr val="F79646">
                    <a:lumMod val="75000"/>
                  </a:srgbClr>
                </a:solidFill>
                <a:latin typeface="Times New Roman" pitchFamily="18" charset="0"/>
                <a:cs typeface="Times New Roman" pitchFamily="18" charset="0"/>
              </a:rPr>
              <a:t>Câu</a:t>
            </a:r>
            <a:r>
              <a:rPr lang="en-US" sz="3200">
                <a:solidFill>
                  <a:srgbClr val="F79646">
                    <a:lumMod val="75000"/>
                  </a:srgbClr>
                </a:solidFill>
                <a:latin typeface="Times New Roman" pitchFamily="18" charset="0"/>
                <a:cs typeface="Times New Roman" pitchFamily="18" charset="0"/>
              </a:rPr>
              <a:t> 4: Sử dụng kính lúp cầm tay như thế nào là đúng?</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813283" y="434420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just"/>
            <a:r>
              <a:rPr lang="en-US" sz="2600" dirty="0">
                <a:solidFill>
                  <a:prstClr val="black"/>
                </a:solidFill>
                <a:latin typeface="Times New Roman" panose="02020603050405020304" pitchFamily="18" charset="0"/>
                <a:cs typeface="Times New Roman" panose="02020603050405020304" pitchFamily="18" charset="0"/>
              </a:rPr>
              <a:t>C</a:t>
            </a:r>
            <a:r>
              <a:rPr lang="en-US" sz="2600">
                <a:solidFill>
                  <a:prstClr val="black"/>
                </a:solidFill>
                <a:latin typeface="Times New Roman" panose="02020603050405020304" pitchFamily="18" charset="0"/>
                <a:cs typeface="Times New Roman" panose="02020603050405020304" pitchFamily="18" charset="0"/>
              </a:rPr>
              <a:t>. Đặt kính gần sát vật rồi đưa kính ra xa dần để thấy rõ vật.</a:t>
            </a:r>
          </a:p>
        </p:txBody>
      </p:sp>
      <p:sp>
        <p:nvSpPr>
          <p:cNvPr id="13" name="Rounded Rectangle 12"/>
          <p:cNvSpPr/>
          <p:nvPr/>
        </p:nvSpPr>
        <p:spPr>
          <a:xfrm>
            <a:off x="281328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Đặt kính gần sát mắt. </a:t>
            </a:r>
          </a:p>
        </p:txBody>
      </p:sp>
      <p:sp>
        <p:nvSpPr>
          <p:cNvPr id="12" name="Rounded Rectangle 11"/>
          <p:cNvSpPr/>
          <p:nvPr/>
        </p:nvSpPr>
        <p:spPr>
          <a:xfrm>
            <a:off x="6666157"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Đặt kính rất xa vật.</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Đặt kính chính giữa mắt và vật.</a:t>
            </a:r>
          </a:p>
        </p:txBody>
      </p:sp>
    </p:spTree>
    <p:extLst>
      <p:ext uri="{BB962C8B-B14F-4D97-AF65-F5344CB8AC3E}">
        <p14:creationId xmlns:p14="http://schemas.microsoft.com/office/powerpoint/2010/main" val="203409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353408" y="687584"/>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5: Hành động nào sau đây bảo quản kính </a:t>
            </a:r>
            <a:r>
              <a:rPr lang="en-US" sz="3200" b="1">
                <a:solidFill>
                  <a:srgbClr val="F79646">
                    <a:lumMod val="75000"/>
                  </a:srgbClr>
                </a:solidFill>
                <a:latin typeface="Times New Roman" panose="02020603050405020304" pitchFamily="18" charset="0"/>
                <a:cs typeface="Times New Roman" panose="02020603050405020304" pitchFamily="18" charset="0"/>
              </a:rPr>
              <a:t>không</a:t>
            </a:r>
            <a:r>
              <a:rPr lang="en-US" sz="3200">
                <a:solidFill>
                  <a:srgbClr val="F79646">
                    <a:lumMod val="75000"/>
                  </a:srgbClr>
                </a:solidFill>
                <a:latin typeface="Times New Roman" panose="02020603050405020304" pitchFamily="18" charset="0"/>
                <a:cs typeface="Times New Roman" panose="02020603050405020304" pitchFamily="18" charset="0"/>
              </a:rPr>
              <a:t> đúng cách?</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63156" y="414908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600" dirty="0">
                <a:solidFill>
                  <a:prstClr val="black"/>
                </a:solidFill>
                <a:latin typeface="Times New Roman" panose="02020603050405020304" pitchFamily="18" charset="0"/>
                <a:cs typeface="Times New Roman" panose="02020603050405020304" pitchFamily="18" charset="0"/>
              </a:rPr>
              <a:t>D</a:t>
            </a:r>
            <a:r>
              <a:rPr lang="en-US" sz="2600">
                <a:solidFill>
                  <a:prstClr val="black"/>
                </a:solidFill>
                <a:latin typeface="Times New Roman" panose="02020603050405020304" pitchFamily="18" charset="0"/>
                <a:cs typeface="Times New Roman" panose="02020603050405020304" pitchFamily="18" charset="0"/>
              </a:rPr>
              <a:t>. Để mặt kính tiếp xúc trực tiếp với không khí.</a:t>
            </a:r>
          </a:p>
        </p:txBody>
      </p:sp>
      <p:sp>
        <p:nvSpPr>
          <p:cNvPr id="13" name="Rounded Rectangle 12"/>
          <p:cNvSpPr/>
          <p:nvPr/>
        </p:nvSpPr>
        <p:spPr>
          <a:xfrm>
            <a:off x="2819188" y="280183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Cất kính ở nơi khô ráo.</a:t>
            </a:r>
          </a:p>
        </p:txBody>
      </p:sp>
      <p:sp>
        <p:nvSpPr>
          <p:cNvPr id="12" name="Rounded Rectangle 11"/>
          <p:cNvSpPr/>
          <p:nvPr/>
        </p:nvSpPr>
        <p:spPr>
          <a:xfrm>
            <a:off x="6600056" y="282539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Rửa kính với nước sạch.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2813281"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Thường xuyên lau chùi kính lúp bằng khăn mềm.</a:t>
            </a:r>
          </a:p>
        </p:txBody>
      </p:sp>
    </p:spTree>
    <p:extLst>
      <p:ext uri="{BB962C8B-B14F-4D97-AF65-F5344CB8AC3E}">
        <p14:creationId xmlns:p14="http://schemas.microsoft.com/office/powerpoint/2010/main" val="136118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6233528-BD43-4D47-9946-96F235FB2537}"/>
              </a:ext>
            </a:extLst>
          </p:cNvPr>
          <p:cNvSpPr txBox="1"/>
          <p:nvPr/>
        </p:nvSpPr>
        <p:spPr>
          <a:xfrm>
            <a:off x="1974852" y="380662"/>
            <a:ext cx="3047629"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VẬN DỤNG</a:t>
            </a:r>
          </a:p>
        </p:txBody>
      </p:sp>
      <p:grpSp>
        <p:nvGrpSpPr>
          <p:cNvPr id="25" name="Group 24">
            <a:extLst>
              <a:ext uri="{FF2B5EF4-FFF2-40B4-BE49-F238E27FC236}">
                <a16:creationId xmlns:a16="http://schemas.microsoft.com/office/drawing/2014/main" id="{1BF81E12-0BD3-DB43-AA4E-3293716E510D}"/>
              </a:ext>
            </a:extLst>
          </p:cNvPr>
          <p:cNvGrpSpPr/>
          <p:nvPr/>
        </p:nvGrpSpPr>
        <p:grpSpPr>
          <a:xfrm>
            <a:off x="365760" y="79816"/>
            <a:ext cx="1435419" cy="1476665"/>
            <a:chOff x="6418264" y="5335588"/>
            <a:chExt cx="828675" cy="852487"/>
          </a:xfrm>
          <a:solidFill>
            <a:schemeClr val="accent5">
              <a:lumMod val="75000"/>
            </a:schemeClr>
          </a:solidFill>
        </p:grpSpPr>
        <p:sp>
          <p:nvSpPr>
            <p:cNvPr id="26" name="Freeform 164">
              <a:extLst>
                <a:ext uri="{FF2B5EF4-FFF2-40B4-BE49-F238E27FC236}">
                  <a16:creationId xmlns:a16="http://schemas.microsoft.com/office/drawing/2014/main" id="{E446E26F-80AC-3E44-9EA3-4498AA297A77}"/>
                </a:ext>
              </a:extLst>
            </p:cNvPr>
            <p:cNvSpPr>
              <a:spLocks noEditPoints="1"/>
            </p:cNvSpPr>
            <p:nvPr/>
          </p:nvSpPr>
          <p:spPr bwMode="auto">
            <a:xfrm>
              <a:off x="6656389" y="5335588"/>
              <a:ext cx="590550" cy="592137"/>
            </a:xfrm>
            <a:custGeom>
              <a:avLst/>
              <a:gdLst>
                <a:gd name="T0" fmla="*/ 82 w 157"/>
                <a:gd name="T1" fmla="*/ 157 h 157"/>
                <a:gd name="T2" fmla="*/ 29 w 157"/>
                <a:gd name="T3" fmla="*/ 135 h 157"/>
                <a:gd name="T4" fmla="*/ 29 w 157"/>
                <a:gd name="T5" fmla="*/ 29 h 157"/>
                <a:gd name="T6" fmla="*/ 135 w 157"/>
                <a:gd name="T7" fmla="*/ 29 h 157"/>
                <a:gd name="T8" fmla="*/ 157 w 157"/>
                <a:gd name="T9" fmla="*/ 82 h 157"/>
                <a:gd name="T10" fmla="*/ 135 w 157"/>
                <a:gd name="T11" fmla="*/ 135 h 157"/>
                <a:gd name="T12" fmla="*/ 82 w 157"/>
                <a:gd name="T13" fmla="*/ 157 h 157"/>
                <a:gd name="T14" fmla="*/ 82 w 157"/>
                <a:gd name="T15" fmla="*/ 14 h 157"/>
                <a:gd name="T16" fmla="*/ 34 w 157"/>
                <a:gd name="T17" fmla="*/ 34 h 157"/>
                <a:gd name="T18" fmla="*/ 34 w 157"/>
                <a:gd name="T19" fmla="*/ 130 h 157"/>
                <a:gd name="T20" fmla="*/ 130 w 157"/>
                <a:gd name="T21" fmla="*/ 130 h 157"/>
                <a:gd name="T22" fmla="*/ 150 w 157"/>
                <a:gd name="T23" fmla="*/ 82 h 157"/>
                <a:gd name="T24" fmla="*/ 130 w 157"/>
                <a:gd name="T25" fmla="*/ 34 h 157"/>
                <a:gd name="T26" fmla="*/ 82 w 157"/>
                <a:gd name="T27" fmla="*/ 1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7">
                  <a:moveTo>
                    <a:pt x="82" y="157"/>
                  </a:moveTo>
                  <a:cubicBezTo>
                    <a:pt x="63" y="157"/>
                    <a:pt x="44" y="149"/>
                    <a:pt x="29" y="135"/>
                  </a:cubicBezTo>
                  <a:cubicBezTo>
                    <a:pt x="0" y="106"/>
                    <a:pt x="0" y="58"/>
                    <a:pt x="29" y="29"/>
                  </a:cubicBezTo>
                  <a:cubicBezTo>
                    <a:pt x="58" y="0"/>
                    <a:pt x="106" y="0"/>
                    <a:pt x="135" y="29"/>
                  </a:cubicBezTo>
                  <a:cubicBezTo>
                    <a:pt x="149" y="43"/>
                    <a:pt x="157" y="62"/>
                    <a:pt x="157" y="82"/>
                  </a:cubicBezTo>
                  <a:cubicBezTo>
                    <a:pt x="157" y="102"/>
                    <a:pt x="149" y="121"/>
                    <a:pt x="135" y="135"/>
                  </a:cubicBezTo>
                  <a:cubicBezTo>
                    <a:pt x="121" y="149"/>
                    <a:pt x="101" y="157"/>
                    <a:pt x="82" y="157"/>
                  </a:cubicBezTo>
                  <a:close/>
                  <a:moveTo>
                    <a:pt x="82" y="14"/>
                  </a:moveTo>
                  <a:cubicBezTo>
                    <a:pt x="65" y="14"/>
                    <a:pt x="48" y="21"/>
                    <a:pt x="34" y="34"/>
                  </a:cubicBezTo>
                  <a:cubicBezTo>
                    <a:pt x="8" y="60"/>
                    <a:pt x="8" y="103"/>
                    <a:pt x="34" y="130"/>
                  </a:cubicBezTo>
                  <a:cubicBezTo>
                    <a:pt x="61" y="156"/>
                    <a:pt x="104" y="156"/>
                    <a:pt x="130" y="130"/>
                  </a:cubicBezTo>
                  <a:cubicBezTo>
                    <a:pt x="143" y="117"/>
                    <a:pt x="150" y="100"/>
                    <a:pt x="150" y="82"/>
                  </a:cubicBezTo>
                  <a:cubicBezTo>
                    <a:pt x="150" y="64"/>
                    <a:pt x="143" y="47"/>
                    <a:pt x="130" y="34"/>
                  </a:cubicBezTo>
                  <a:cubicBezTo>
                    <a:pt x="117" y="21"/>
                    <a:pt x="99" y="14"/>
                    <a:pt x="8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7" name="Freeform 165">
              <a:extLst>
                <a:ext uri="{FF2B5EF4-FFF2-40B4-BE49-F238E27FC236}">
                  <a16:creationId xmlns:a16="http://schemas.microsoft.com/office/drawing/2014/main" id="{879C9EF0-A348-5642-B6E1-D3C3DE59C686}"/>
                </a:ext>
              </a:extLst>
            </p:cNvPr>
            <p:cNvSpPr>
              <a:spLocks/>
            </p:cNvSpPr>
            <p:nvPr/>
          </p:nvSpPr>
          <p:spPr bwMode="auto">
            <a:xfrm>
              <a:off x="7123114" y="5497513"/>
              <a:ext cx="41275" cy="49212"/>
            </a:xfrm>
            <a:custGeom>
              <a:avLst/>
              <a:gdLst>
                <a:gd name="T0" fmla="*/ 7 w 11"/>
                <a:gd name="T1" fmla="*/ 13 h 13"/>
                <a:gd name="T2" fmla="*/ 4 w 11"/>
                <a:gd name="T3" fmla="*/ 11 h 13"/>
                <a:gd name="T4" fmla="*/ 1 w 11"/>
                <a:gd name="T5" fmla="*/ 6 h 13"/>
                <a:gd name="T6" fmla="*/ 2 w 11"/>
                <a:gd name="T7" fmla="*/ 1 h 13"/>
                <a:gd name="T8" fmla="*/ 7 w 11"/>
                <a:gd name="T9" fmla="*/ 2 h 13"/>
                <a:gd name="T10" fmla="*/ 10 w 11"/>
                <a:gd name="T11" fmla="*/ 7 h 13"/>
                <a:gd name="T12" fmla="*/ 9 w 11"/>
                <a:gd name="T13" fmla="*/ 12 h 13"/>
                <a:gd name="T14" fmla="*/ 7 w 1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7" y="13"/>
                  </a:moveTo>
                  <a:cubicBezTo>
                    <a:pt x="6" y="13"/>
                    <a:pt x="5" y="12"/>
                    <a:pt x="4" y="11"/>
                  </a:cubicBezTo>
                  <a:cubicBezTo>
                    <a:pt x="3" y="9"/>
                    <a:pt x="2" y="8"/>
                    <a:pt x="1" y="6"/>
                  </a:cubicBezTo>
                  <a:cubicBezTo>
                    <a:pt x="0" y="5"/>
                    <a:pt x="0" y="2"/>
                    <a:pt x="2" y="1"/>
                  </a:cubicBezTo>
                  <a:cubicBezTo>
                    <a:pt x="3" y="0"/>
                    <a:pt x="6" y="0"/>
                    <a:pt x="7" y="2"/>
                  </a:cubicBezTo>
                  <a:cubicBezTo>
                    <a:pt x="8" y="3"/>
                    <a:pt x="9" y="5"/>
                    <a:pt x="10" y="7"/>
                  </a:cubicBezTo>
                  <a:cubicBezTo>
                    <a:pt x="11" y="9"/>
                    <a:pt x="11" y="11"/>
                    <a:pt x="9" y="12"/>
                  </a:cubicBezTo>
                  <a:cubicBezTo>
                    <a:pt x="9" y="12"/>
                    <a:pt x="8"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8" name="Freeform 166">
              <a:extLst>
                <a:ext uri="{FF2B5EF4-FFF2-40B4-BE49-F238E27FC236}">
                  <a16:creationId xmlns:a16="http://schemas.microsoft.com/office/drawing/2014/main" id="{0614813A-FA82-C04C-9057-AB6453D78836}"/>
                </a:ext>
              </a:extLst>
            </p:cNvPr>
            <p:cNvSpPr>
              <a:spLocks/>
            </p:cNvSpPr>
            <p:nvPr/>
          </p:nvSpPr>
          <p:spPr bwMode="auto">
            <a:xfrm>
              <a:off x="7040564" y="5429250"/>
              <a:ext cx="60325" cy="49212"/>
            </a:xfrm>
            <a:custGeom>
              <a:avLst/>
              <a:gdLst>
                <a:gd name="T0" fmla="*/ 12 w 16"/>
                <a:gd name="T1" fmla="*/ 13 h 13"/>
                <a:gd name="T2" fmla="*/ 10 w 16"/>
                <a:gd name="T3" fmla="*/ 12 h 13"/>
                <a:gd name="T4" fmla="*/ 3 w 16"/>
                <a:gd name="T5" fmla="*/ 8 h 13"/>
                <a:gd name="T6" fmla="*/ 1 w 16"/>
                <a:gd name="T7" fmla="*/ 3 h 13"/>
                <a:gd name="T8" fmla="*/ 6 w 16"/>
                <a:gd name="T9" fmla="*/ 1 h 13"/>
                <a:gd name="T10" fmla="*/ 14 w 16"/>
                <a:gd name="T11" fmla="*/ 6 h 13"/>
                <a:gd name="T12" fmla="*/ 15 w 16"/>
                <a:gd name="T13" fmla="*/ 11 h 13"/>
                <a:gd name="T14" fmla="*/ 12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2" y="13"/>
                  </a:moveTo>
                  <a:cubicBezTo>
                    <a:pt x="12" y="13"/>
                    <a:pt x="11" y="13"/>
                    <a:pt x="10" y="12"/>
                  </a:cubicBezTo>
                  <a:cubicBezTo>
                    <a:pt x="8" y="11"/>
                    <a:pt x="5" y="9"/>
                    <a:pt x="3" y="8"/>
                  </a:cubicBezTo>
                  <a:cubicBezTo>
                    <a:pt x="1" y="7"/>
                    <a:pt x="0" y="5"/>
                    <a:pt x="1" y="3"/>
                  </a:cubicBezTo>
                  <a:cubicBezTo>
                    <a:pt x="2" y="1"/>
                    <a:pt x="4" y="0"/>
                    <a:pt x="6" y="1"/>
                  </a:cubicBezTo>
                  <a:cubicBezTo>
                    <a:pt x="9" y="3"/>
                    <a:pt x="12" y="4"/>
                    <a:pt x="14" y="6"/>
                  </a:cubicBezTo>
                  <a:cubicBezTo>
                    <a:pt x="16" y="7"/>
                    <a:pt x="16" y="10"/>
                    <a:pt x="15" y="11"/>
                  </a:cubicBezTo>
                  <a:cubicBezTo>
                    <a:pt x="15" y="12"/>
                    <a:pt x="13" y="13"/>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9" name="Freeform 167">
              <a:extLst>
                <a:ext uri="{FF2B5EF4-FFF2-40B4-BE49-F238E27FC236}">
                  <a16:creationId xmlns:a16="http://schemas.microsoft.com/office/drawing/2014/main" id="{0A757A03-BFD3-FD4E-8D2A-1597ECC4ED31}"/>
                </a:ext>
              </a:extLst>
            </p:cNvPr>
            <p:cNvSpPr>
              <a:spLocks/>
            </p:cNvSpPr>
            <p:nvPr/>
          </p:nvSpPr>
          <p:spPr bwMode="auto">
            <a:xfrm>
              <a:off x="6953251" y="5414963"/>
              <a:ext cx="49213" cy="26987"/>
            </a:xfrm>
            <a:custGeom>
              <a:avLst/>
              <a:gdLst>
                <a:gd name="T0" fmla="*/ 9 w 13"/>
                <a:gd name="T1" fmla="*/ 7 h 7"/>
                <a:gd name="T2" fmla="*/ 9 w 13"/>
                <a:gd name="T3" fmla="*/ 7 h 7"/>
                <a:gd name="T4" fmla="*/ 3 w 13"/>
                <a:gd name="T5" fmla="*/ 7 h 7"/>
                <a:gd name="T6" fmla="*/ 0 w 13"/>
                <a:gd name="T7" fmla="*/ 3 h 7"/>
                <a:gd name="T8" fmla="*/ 3 w 13"/>
                <a:gd name="T9" fmla="*/ 0 h 7"/>
                <a:gd name="T10" fmla="*/ 9 w 13"/>
                <a:gd name="T11" fmla="*/ 0 h 7"/>
                <a:gd name="T12" fmla="*/ 13 w 13"/>
                <a:gd name="T13" fmla="*/ 4 h 7"/>
                <a:gd name="T14" fmla="*/ 9 w 1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9" y="7"/>
                  </a:moveTo>
                  <a:cubicBezTo>
                    <a:pt x="9" y="7"/>
                    <a:pt x="9" y="7"/>
                    <a:pt x="9" y="7"/>
                  </a:cubicBezTo>
                  <a:cubicBezTo>
                    <a:pt x="7" y="7"/>
                    <a:pt x="5" y="7"/>
                    <a:pt x="3" y="7"/>
                  </a:cubicBezTo>
                  <a:cubicBezTo>
                    <a:pt x="1" y="7"/>
                    <a:pt x="0" y="5"/>
                    <a:pt x="0" y="3"/>
                  </a:cubicBezTo>
                  <a:cubicBezTo>
                    <a:pt x="0" y="1"/>
                    <a:pt x="1" y="0"/>
                    <a:pt x="3" y="0"/>
                  </a:cubicBezTo>
                  <a:cubicBezTo>
                    <a:pt x="5" y="0"/>
                    <a:pt x="7" y="0"/>
                    <a:pt x="9" y="0"/>
                  </a:cubicBezTo>
                  <a:cubicBezTo>
                    <a:pt x="11" y="0"/>
                    <a:pt x="13" y="2"/>
                    <a:pt x="13" y="4"/>
                  </a:cubicBezTo>
                  <a:cubicBezTo>
                    <a:pt x="12" y="6"/>
                    <a:pt x="11" y="7"/>
                    <a:pt x="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0" name="Freeform 168">
              <a:extLst>
                <a:ext uri="{FF2B5EF4-FFF2-40B4-BE49-F238E27FC236}">
                  <a16:creationId xmlns:a16="http://schemas.microsoft.com/office/drawing/2014/main" id="{EEE0A3BE-D2CB-314F-B773-007949E7E9CE}"/>
                </a:ext>
              </a:extLst>
            </p:cNvPr>
            <p:cNvSpPr>
              <a:spLocks/>
            </p:cNvSpPr>
            <p:nvPr/>
          </p:nvSpPr>
          <p:spPr bwMode="auto">
            <a:xfrm>
              <a:off x="6735764" y="5414963"/>
              <a:ext cx="481013" cy="460375"/>
            </a:xfrm>
            <a:custGeom>
              <a:avLst/>
              <a:gdLst>
                <a:gd name="T0" fmla="*/ 61 w 128"/>
                <a:gd name="T1" fmla="*/ 122 h 122"/>
                <a:gd name="T2" fmla="*/ 18 w 128"/>
                <a:gd name="T3" fmla="*/ 104 h 122"/>
                <a:gd name="T4" fmla="*/ 0 w 128"/>
                <a:gd name="T5" fmla="*/ 61 h 122"/>
                <a:gd name="T6" fmla="*/ 18 w 128"/>
                <a:gd name="T7" fmla="*/ 18 h 122"/>
                <a:gd name="T8" fmla="*/ 61 w 128"/>
                <a:gd name="T9" fmla="*/ 0 h 122"/>
                <a:gd name="T10" fmla="*/ 65 w 128"/>
                <a:gd name="T11" fmla="*/ 3 h 122"/>
                <a:gd name="T12" fmla="*/ 61 w 128"/>
                <a:gd name="T13" fmla="*/ 7 h 122"/>
                <a:gd name="T14" fmla="*/ 23 w 128"/>
                <a:gd name="T15" fmla="*/ 23 h 122"/>
                <a:gd name="T16" fmla="*/ 7 w 128"/>
                <a:gd name="T17" fmla="*/ 61 h 122"/>
                <a:gd name="T18" fmla="*/ 23 w 128"/>
                <a:gd name="T19" fmla="*/ 99 h 122"/>
                <a:gd name="T20" fmla="*/ 99 w 128"/>
                <a:gd name="T21" fmla="*/ 99 h 122"/>
                <a:gd name="T22" fmla="*/ 107 w 128"/>
                <a:gd name="T23" fmla="*/ 33 h 122"/>
                <a:gd name="T24" fmla="*/ 108 w 128"/>
                <a:gd name="T25" fmla="*/ 28 h 122"/>
                <a:gd name="T26" fmla="*/ 113 w 128"/>
                <a:gd name="T27" fmla="*/ 29 h 122"/>
                <a:gd name="T28" fmla="*/ 104 w 128"/>
                <a:gd name="T29" fmla="*/ 104 h 122"/>
                <a:gd name="T30" fmla="*/ 61 w 128"/>
                <a:gd name="T3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22">
                  <a:moveTo>
                    <a:pt x="61" y="122"/>
                  </a:moveTo>
                  <a:cubicBezTo>
                    <a:pt x="45" y="122"/>
                    <a:pt x="30" y="116"/>
                    <a:pt x="18" y="104"/>
                  </a:cubicBezTo>
                  <a:cubicBezTo>
                    <a:pt x="6" y="93"/>
                    <a:pt x="0" y="77"/>
                    <a:pt x="0" y="61"/>
                  </a:cubicBezTo>
                  <a:cubicBezTo>
                    <a:pt x="0" y="45"/>
                    <a:pt x="6" y="29"/>
                    <a:pt x="18" y="18"/>
                  </a:cubicBezTo>
                  <a:cubicBezTo>
                    <a:pt x="29" y="6"/>
                    <a:pt x="45" y="0"/>
                    <a:pt x="61" y="0"/>
                  </a:cubicBezTo>
                  <a:cubicBezTo>
                    <a:pt x="63" y="0"/>
                    <a:pt x="65" y="1"/>
                    <a:pt x="65" y="3"/>
                  </a:cubicBezTo>
                  <a:cubicBezTo>
                    <a:pt x="65" y="5"/>
                    <a:pt x="63" y="7"/>
                    <a:pt x="61" y="7"/>
                  </a:cubicBezTo>
                  <a:cubicBezTo>
                    <a:pt x="47" y="7"/>
                    <a:pt x="33" y="13"/>
                    <a:pt x="23" y="23"/>
                  </a:cubicBezTo>
                  <a:cubicBezTo>
                    <a:pt x="13" y="33"/>
                    <a:pt x="7" y="46"/>
                    <a:pt x="7" y="61"/>
                  </a:cubicBezTo>
                  <a:cubicBezTo>
                    <a:pt x="7" y="75"/>
                    <a:pt x="13" y="89"/>
                    <a:pt x="23" y="99"/>
                  </a:cubicBezTo>
                  <a:cubicBezTo>
                    <a:pt x="44" y="120"/>
                    <a:pt x="78" y="120"/>
                    <a:pt x="99" y="99"/>
                  </a:cubicBezTo>
                  <a:cubicBezTo>
                    <a:pt x="117" y="81"/>
                    <a:pt x="120" y="54"/>
                    <a:pt x="107" y="33"/>
                  </a:cubicBezTo>
                  <a:cubicBezTo>
                    <a:pt x="106" y="31"/>
                    <a:pt x="107" y="29"/>
                    <a:pt x="108" y="28"/>
                  </a:cubicBezTo>
                  <a:cubicBezTo>
                    <a:pt x="110" y="27"/>
                    <a:pt x="112" y="27"/>
                    <a:pt x="113" y="29"/>
                  </a:cubicBezTo>
                  <a:cubicBezTo>
                    <a:pt x="128" y="53"/>
                    <a:pt x="124" y="84"/>
                    <a:pt x="104" y="104"/>
                  </a:cubicBezTo>
                  <a:cubicBezTo>
                    <a:pt x="92" y="116"/>
                    <a:pt x="77" y="122"/>
                    <a:pt x="6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1" name="Freeform 169">
              <a:extLst>
                <a:ext uri="{FF2B5EF4-FFF2-40B4-BE49-F238E27FC236}">
                  <a16:creationId xmlns:a16="http://schemas.microsoft.com/office/drawing/2014/main" id="{6C607003-B1F1-6A40-B3C0-6B730E5DD64A}"/>
                </a:ext>
              </a:extLst>
            </p:cNvPr>
            <p:cNvSpPr>
              <a:spLocks/>
            </p:cNvSpPr>
            <p:nvPr/>
          </p:nvSpPr>
          <p:spPr bwMode="auto">
            <a:xfrm>
              <a:off x="6478589" y="5837238"/>
              <a:ext cx="293688" cy="290512"/>
            </a:xfrm>
            <a:custGeom>
              <a:avLst/>
              <a:gdLst>
                <a:gd name="T0" fmla="*/ 21 w 78"/>
                <a:gd name="T1" fmla="*/ 77 h 77"/>
                <a:gd name="T2" fmla="*/ 18 w 78"/>
                <a:gd name="T3" fmla="*/ 76 h 77"/>
                <a:gd name="T4" fmla="*/ 2 w 78"/>
                <a:gd name="T5" fmla="*/ 60 h 77"/>
                <a:gd name="T6" fmla="*/ 2 w 78"/>
                <a:gd name="T7" fmla="*/ 55 h 77"/>
                <a:gd name="T8" fmla="*/ 13 w 78"/>
                <a:gd name="T9" fmla="*/ 43 h 77"/>
                <a:gd name="T10" fmla="*/ 18 w 78"/>
                <a:gd name="T11" fmla="*/ 43 h 77"/>
                <a:gd name="T12" fmla="*/ 18 w 78"/>
                <a:gd name="T13" fmla="*/ 49 h 77"/>
                <a:gd name="T14" fmla="*/ 9 w 78"/>
                <a:gd name="T15" fmla="*/ 58 h 77"/>
                <a:gd name="T16" fmla="*/ 21 w 78"/>
                <a:gd name="T17" fmla="*/ 69 h 77"/>
                <a:gd name="T18" fmla="*/ 69 w 78"/>
                <a:gd name="T19" fmla="*/ 20 h 77"/>
                <a:gd name="T20" fmla="*/ 58 w 78"/>
                <a:gd name="T21" fmla="*/ 9 h 77"/>
                <a:gd name="T22" fmla="*/ 28 w 78"/>
                <a:gd name="T23" fmla="*/ 39 h 77"/>
                <a:gd name="T24" fmla="*/ 23 w 78"/>
                <a:gd name="T25" fmla="*/ 39 h 77"/>
                <a:gd name="T26" fmla="*/ 23 w 78"/>
                <a:gd name="T27" fmla="*/ 34 h 77"/>
                <a:gd name="T28" fmla="*/ 55 w 78"/>
                <a:gd name="T29" fmla="*/ 2 h 77"/>
                <a:gd name="T30" fmla="*/ 60 w 78"/>
                <a:gd name="T31" fmla="*/ 2 h 77"/>
                <a:gd name="T32" fmla="*/ 76 w 78"/>
                <a:gd name="T33" fmla="*/ 18 h 77"/>
                <a:gd name="T34" fmla="*/ 78 w 78"/>
                <a:gd name="T35" fmla="*/ 20 h 77"/>
                <a:gd name="T36" fmla="*/ 76 w 78"/>
                <a:gd name="T37" fmla="*/ 23 h 77"/>
                <a:gd name="T38" fmla="*/ 23 w 78"/>
                <a:gd name="T39" fmla="*/ 76 h 77"/>
                <a:gd name="T40" fmla="*/ 21 w 78"/>
                <a:gd name="T4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77">
                  <a:moveTo>
                    <a:pt x="21" y="77"/>
                  </a:moveTo>
                  <a:cubicBezTo>
                    <a:pt x="20" y="77"/>
                    <a:pt x="19" y="77"/>
                    <a:pt x="18" y="76"/>
                  </a:cubicBezTo>
                  <a:cubicBezTo>
                    <a:pt x="2" y="60"/>
                    <a:pt x="2" y="60"/>
                    <a:pt x="2" y="60"/>
                  </a:cubicBezTo>
                  <a:cubicBezTo>
                    <a:pt x="0" y="59"/>
                    <a:pt x="0" y="56"/>
                    <a:pt x="2" y="55"/>
                  </a:cubicBezTo>
                  <a:cubicBezTo>
                    <a:pt x="13" y="43"/>
                    <a:pt x="13" y="43"/>
                    <a:pt x="13" y="43"/>
                  </a:cubicBezTo>
                  <a:cubicBezTo>
                    <a:pt x="15" y="42"/>
                    <a:pt x="17" y="42"/>
                    <a:pt x="18" y="43"/>
                  </a:cubicBezTo>
                  <a:cubicBezTo>
                    <a:pt x="20" y="45"/>
                    <a:pt x="20" y="47"/>
                    <a:pt x="18" y="49"/>
                  </a:cubicBezTo>
                  <a:cubicBezTo>
                    <a:pt x="9" y="58"/>
                    <a:pt x="9" y="58"/>
                    <a:pt x="9" y="58"/>
                  </a:cubicBezTo>
                  <a:cubicBezTo>
                    <a:pt x="21" y="69"/>
                    <a:pt x="21" y="69"/>
                    <a:pt x="21" y="69"/>
                  </a:cubicBezTo>
                  <a:cubicBezTo>
                    <a:pt x="69" y="20"/>
                    <a:pt x="69" y="20"/>
                    <a:pt x="69" y="20"/>
                  </a:cubicBezTo>
                  <a:cubicBezTo>
                    <a:pt x="58" y="9"/>
                    <a:pt x="58" y="9"/>
                    <a:pt x="58" y="9"/>
                  </a:cubicBezTo>
                  <a:cubicBezTo>
                    <a:pt x="28" y="39"/>
                    <a:pt x="28" y="39"/>
                    <a:pt x="28" y="39"/>
                  </a:cubicBezTo>
                  <a:cubicBezTo>
                    <a:pt x="27" y="40"/>
                    <a:pt x="25" y="40"/>
                    <a:pt x="23" y="39"/>
                  </a:cubicBezTo>
                  <a:cubicBezTo>
                    <a:pt x="22" y="37"/>
                    <a:pt x="22" y="35"/>
                    <a:pt x="23" y="34"/>
                  </a:cubicBezTo>
                  <a:cubicBezTo>
                    <a:pt x="55" y="2"/>
                    <a:pt x="55" y="2"/>
                    <a:pt x="55" y="2"/>
                  </a:cubicBezTo>
                  <a:cubicBezTo>
                    <a:pt x="56" y="0"/>
                    <a:pt x="59" y="0"/>
                    <a:pt x="60" y="2"/>
                  </a:cubicBezTo>
                  <a:cubicBezTo>
                    <a:pt x="76" y="18"/>
                    <a:pt x="76" y="18"/>
                    <a:pt x="76" y="18"/>
                  </a:cubicBezTo>
                  <a:cubicBezTo>
                    <a:pt x="77" y="19"/>
                    <a:pt x="78" y="19"/>
                    <a:pt x="78" y="20"/>
                  </a:cubicBezTo>
                  <a:cubicBezTo>
                    <a:pt x="78" y="21"/>
                    <a:pt x="77" y="22"/>
                    <a:pt x="76" y="23"/>
                  </a:cubicBezTo>
                  <a:cubicBezTo>
                    <a:pt x="23" y="76"/>
                    <a:pt x="23" y="76"/>
                    <a:pt x="23" y="76"/>
                  </a:cubicBezTo>
                  <a:cubicBezTo>
                    <a:pt x="22" y="77"/>
                    <a:pt x="21" y="77"/>
                    <a:pt x="21"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2" name="Freeform 170">
              <a:extLst>
                <a:ext uri="{FF2B5EF4-FFF2-40B4-BE49-F238E27FC236}">
                  <a16:creationId xmlns:a16="http://schemas.microsoft.com/office/drawing/2014/main" id="{81641C99-59BF-FD47-B348-11E0BE7CDF83}"/>
                </a:ext>
              </a:extLst>
            </p:cNvPr>
            <p:cNvSpPr>
              <a:spLocks noEditPoints="1"/>
            </p:cNvSpPr>
            <p:nvPr/>
          </p:nvSpPr>
          <p:spPr bwMode="auto">
            <a:xfrm>
              <a:off x="6418264" y="6026150"/>
              <a:ext cx="166688" cy="161925"/>
            </a:xfrm>
            <a:custGeom>
              <a:avLst/>
              <a:gdLst>
                <a:gd name="T0" fmla="*/ 30 w 44"/>
                <a:gd name="T1" fmla="*/ 43 h 43"/>
                <a:gd name="T2" fmla="*/ 24 w 44"/>
                <a:gd name="T3" fmla="*/ 40 h 43"/>
                <a:gd name="T4" fmla="*/ 4 w 44"/>
                <a:gd name="T5" fmla="*/ 20 h 43"/>
                <a:gd name="T6" fmla="*/ 4 w 44"/>
                <a:gd name="T7" fmla="*/ 8 h 43"/>
                <a:gd name="T8" fmla="*/ 8 w 44"/>
                <a:gd name="T9" fmla="*/ 3 h 43"/>
                <a:gd name="T10" fmla="*/ 21 w 44"/>
                <a:gd name="T11" fmla="*/ 3 h 43"/>
                <a:gd name="T12" fmla="*/ 41 w 44"/>
                <a:gd name="T13" fmla="*/ 23 h 43"/>
                <a:gd name="T14" fmla="*/ 44 w 44"/>
                <a:gd name="T15" fmla="*/ 29 h 43"/>
                <a:gd name="T16" fmla="*/ 41 w 44"/>
                <a:gd name="T17" fmla="*/ 36 h 43"/>
                <a:gd name="T18" fmla="*/ 36 w 44"/>
                <a:gd name="T19" fmla="*/ 40 h 43"/>
                <a:gd name="T20" fmla="*/ 30 w 44"/>
                <a:gd name="T21" fmla="*/ 43 h 43"/>
                <a:gd name="T22" fmla="*/ 15 w 44"/>
                <a:gd name="T23" fmla="*/ 8 h 43"/>
                <a:gd name="T24" fmla="*/ 13 w 44"/>
                <a:gd name="T25" fmla="*/ 8 h 43"/>
                <a:gd name="T26" fmla="*/ 9 w 44"/>
                <a:gd name="T27" fmla="*/ 13 h 43"/>
                <a:gd name="T28" fmla="*/ 9 w 44"/>
                <a:gd name="T29" fmla="*/ 15 h 43"/>
                <a:gd name="T30" fmla="*/ 29 w 44"/>
                <a:gd name="T31" fmla="*/ 35 h 43"/>
                <a:gd name="T32" fmla="*/ 30 w 44"/>
                <a:gd name="T33" fmla="*/ 36 h 43"/>
                <a:gd name="T34" fmla="*/ 31 w 44"/>
                <a:gd name="T35" fmla="*/ 35 h 43"/>
                <a:gd name="T36" fmla="*/ 36 w 44"/>
                <a:gd name="T37" fmla="*/ 31 h 43"/>
                <a:gd name="T38" fmla="*/ 36 w 44"/>
                <a:gd name="T39" fmla="*/ 29 h 43"/>
                <a:gd name="T40" fmla="*/ 36 w 44"/>
                <a:gd name="T41" fmla="*/ 28 h 43"/>
                <a:gd name="T42" fmla="*/ 16 w 44"/>
                <a:gd name="T43" fmla="*/ 8 h 43"/>
                <a:gd name="T44" fmla="*/ 15 w 44"/>
                <a:gd name="T45"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3">
                  <a:moveTo>
                    <a:pt x="30" y="43"/>
                  </a:moveTo>
                  <a:cubicBezTo>
                    <a:pt x="28" y="43"/>
                    <a:pt x="25" y="42"/>
                    <a:pt x="24" y="40"/>
                  </a:cubicBezTo>
                  <a:cubicBezTo>
                    <a:pt x="4" y="20"/>
                    <a:pt x="4" y="20"/>
                    <a:pt x="4" y="20"/>
                  </a:cubicBezTo>
                  <a:cubicBezTo>
                    <a:pt x="0" y="17"/>
                    <a:pt x="0" y="11"/>
                    <a:pt x="4" y="8"/>
                  </a:cubicBezTo>
                  <a:cubicBezTo>
                    <a:pt x="8" y="3"/>
                    <a:pt x="8" y="3"/>
                    <a:pt x="8" y="3"/>
                  </a:cubicBezTo>
                  <a:cubicBezTo>
                    <a:pt x="12" y="0"/>
                    <a:pt x="17" y="0"/>
                    <a:pt x="21" y="3"/>
                  </a:cubicBezTo>
                  <a:cubicBezTo>
                    <a:pt x="41" y="23"/>
                    <a:pt x="41" y="23"/>
                    <a:pt x="41" y="23"/>
                  </a:cubicBezTo>
                  <a:cubicBezTo>
                    <a:pt x="43" y="25"/>
                    <a:pt x="44" y="27"/>
                    <a:pt x="44" y="29"/>
                  </a:cubicBezTo>
                  <a:cubicBezTo>
                    <a:pt x="44" y="32"/>
                    <a:pt x="43" y="34"/>
                    <a:pt x="41" y="36"/>
                  </a:cubicBezTo>
                  <a:cubicBezTo>
                    <a:pt x="36" y="40"/>
                    <a:pt x="36" y="40"/>
                    <a:pt x="36" y="40"/>
                  </a:cubicBezTo>
                  <a:cubicBezTo>
                    <a:pt x="35" y="42"/>
                    <a:pt x="32" y="43"/>
                    <a:pt x="30" y="43"/>
                  </a:cubicBezTo>
                  <a:close/>
                  <a:moveTo>
                    <a:pt x="15" y="8"/>
                  </a:moveTo>
                  <a:cubicBezTo>
                    <a:pt x="14" y="8"/>
                    <a:pt x="14" y="8"/>
                    <a:pt x="13" y="8"/>
                  </a:cubicBezTo>
                  <a:cubicBezTo>
                    <a:pt x="9" y="13"/>
                    <a:pt x="9" y="13"/>
                    <a:pt x="9" y="13"/>
                  </a:cubicBezTo>
                  <a:cubicBezTo>
                    <a:pt x="8" y="14"/>
                    <a:pt x="8" y="15"/>
                    <a:pt x="9" y="15"/>
                  </a:cubicBezTo>
                  <a:cubicBezTo>
                    <a:pt x="29" y="35"/>
                    <a:pt x="29" y="35"/>
                    <a:pt x="29" y="35"/>
                  </a:cubicBezTo>
                  <a:cubicBezTo>
                    <a:pt x="29" y="36"/>
                    <a:pt x="30" y="36"/>
                    <a:pt x="30" y="36"/>
                  </a:cubicBezTo>
                  <a:cubicBezTo>
                    <a:pt x="30" y="36"/>
                    <a:pt x="31" y="36"/>
                    <a:pt x="31" y="35"/>
                  </a:cubicBezTo>
                  <a:cubicBezTo>
                    <a:pt x="36" y="31"/>
                    <a:pt x="36" y="31"/>
                    <a:pt x="36" y="31"/>
                  </a:cubicBezTo>
                  <a:cubicBezTo>
                    <a:pt x="36" y="30"/>
                    <a:pt x="36" y="30"/>
                    <a:pt x="36" y="29"/>
                  </a:cubicBezTo>
                  <a:cubicBezTo>
                    <a:pt x="36" y="29"/>
                    <a:pt x="36" y="29"/>
                    <a:pt x="36" y="28"/>
                  </a:cubicBezTo>
                  <a:cubicBezTo>
                    <a:pt x="16" y="8"/>
                    <a:pt x="16" y="8"/>
                    <a:pt x="16" y="8"/>
                  </a:cubicBezTo>
                  <a:cubicBezTo>
                    <a:pt x="16" y="8"/>
                    <a:pt x="15" y="8"/>
                    <a:pt x="1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3" name="Freeform 171">
              <a:extLst>
                <a:ext uri="{FF2B5EF4-FFF2-40B4-BE49-F238E27FC236}">
                  <a16:creationId xmlns:a16="http://schemas.microsoft.com/office/drawing/2014/main" id="{1862F89E-E3B9-414D-A8AE-95D6AA418705}"/>
                </a:ext>
              </a:extLst>
            </p:cNvPr>
            <p:cNvSpPr>
              <a:spLocks noEditPoints="1"/>
            </p:cNvSpPr>
            <p:nvPr/>
          </p:nvSpPr>
          <p:spPr bwMode="auto">
            <a:xfrm>
              <a:off x="6659564" y="5749925"/>
              <a:ext cx="200025" cy="196850"/>
            </a:xfrm>
            <a:custGeom>
              <a:avLst/>
              <a:gdLst>
                <a:gd name="T0" fmla="*/ 34 w 53"/>
                <a:gd name="T1" fmla="*/ 52 h 52"/>
                <a:gd name="T2" fmla="*/ 26 w 53"/>
                <a:gd name="T3" fmla="*/ 49 h 52"/>
                <a:gd name="T4" fmla="*/ 4 w 53"/>
                <a:gd name="T5" fmla="*/ 27 h 52"/>
                <a:gd name="T6" fmla="*/ 4 w 53"/>
                <a:gd name="T7" fmla="*/ 12 h 52"/>
                <a:gd name="T8" fmla="*/ 15 w 53"/>
                <a:gd name="T9" fmla="*/ 1 h 52"/>
                <a:gd name="T10" fmla="*/ 18 w 53"/>
                <a:gd name="T11" fmla="*/ 0 h 52"/>
                <a:gd name="T12" fmla="*/ 21 w 53"/>
                <a:gd name="T13" fmla="*/ 2 h 52"/>
                <a:gd name="T14" fmla="*/ 33 w 53"/>
                <a:gd name="T15" fmla="*/ 20 h 52"/>
                <a:gd name="T16" fmla="*/ 51 w 53"/>
                <a:gd name="T17" fmla="*/ 32 h 52"/>
                <a:gd name="T18" fmla="*/ 53 w 53"/>
                <a:gd name="T19" fmla="*/ 35 h 52"/>
                <a:gd name="T20" fmla="*/ 52 w 53"/>
                <a:gd name="T21" fmla="*/ 38 h 52"/>
                <a:gd name="T22" fmla="*/ 41 w 53"/>
                <a:gd name="T23" fmla="*/ 49 h 52"/>
                <a:gd name="T24" fmla="*/ 34 w 53"/>
                <a:gd name="T25" fmla="*/ 52 h 52"/>
                <a:gd name="T26" fmla="*/ 17 w 53"/>
                <a:gd name="T27" fmla="*/ 10 h 52"/>
                <a:gd name="T28" fmla="*/ 9 w 53"/>
                <a:gd name="T29" fmla="*/ 17 h 52"/>
                <a:gd name="T30" fmla="*/ 9 w 53"/>
                <a:gd name="T31" fmla="*/ 22 h 52"/>
                <a:gd name="T32" fmla="*/ 31 w 53"/>
                <a:gd name="T33" fmla="*/ 44 h 52"/>
                <a:gd name="T34" fmla="*/ 36 w 53"/>
                <a:gd name="T35" fmla="*/ 44 h 52"/>
                <a:gd name="T36" fmla="*/ 43 w 53"/>
                <a:gd name="T37" fmla="*/ 36 h 52"/>
                <a:gd name="T38" fmla="*/ 28 w 53"/>
                <a:gd name="T39" fmla="*/ 25 h 52"/>
                <a:gd name="T40" fmla="*/ 17 w 53"/>
                <a:gd name="T41"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52">
                  <a:moveTo>
                    <a:pt x="34" y="52"/>
                  </a:moveTo>
                  <a:cubicBezTo>
                    <a:pt x="31" y="52"/>
                    <a:pt x="28" y="51"/>
                    <a:pt x="26" y="49"/>
                  </a:cubicBezTo>
                  <a:cubicBezTo>
                    <a:pt x="4" y="27"/>
                    <a:pt x="4" y="27"/>
                    <a:pt x="4" y="27"/>
                  </a:cubicBezTo>
                  <a:cubicBezTo>
                    <a:pt x="0" y="23"/>
                    <a:pt x="0" y="16"/>
                    <a:pt x="4" y="12"/>
                  </a:cubicBezTo>
                  <a:cubicBezTo>
                    <a:pt x="15" y="1"/>
                    <a:pt x="15" y="1"/>
                    <a:pt x="15" y="1"/>
                  </a:cubicBezTo>
                  <a:cubicBezTo>
                    <a:pt x="16" y="0"/>
                    <a:pt x="17" y="0"/>
                    <a:pt x="18" y="0"/>
                  </a:cubicBezTo>
                  <a:cubicBezTo>
                    <a:pt x="19" y="0"/>
                    <a:pt x="20" y="1"/>
                    <a:pt x="21" y="2"/>
                  </a:cubicBezTo>
                  <a:cubicBezTo>
                    <a:pt x="24" y="9"/>
                    <a:pt x="28" y="15"/>
                    <a:pt x="33" y="20"/>
                  </a:cubicBezTo>
                  <a:cubicBezTo>
                    <a:pt x="38" y="25"/>
                    <a:pt x="44" y="29"/>
                    <a:pt x="51" y="32"/>
                  </a:cubicBezTo>
                  <a:cubicBezTo>
                    <a:pt x="52" y="33"/>
                    <a:pt x="53" y="34"/>
                    <a:pt x="53" y="35"/>
                  </a:cubicBezTo>
                  <a:cubicBezTo>
                    <a:pt x="53" y="36"/>
                    <a:pt x="53" y="37"/>
                    <a:pt x="52" y="38"/>
                  </a:cubicBezTo>
                  <a:cubicBezTo>
                    <a:pt x="41" y="49"/>
                    <a:pt x="41" y="49"/>
                    <a:pt x="41" y="49"/>
                  </a:cubicBezTo>
                  <a:cubicBezTo>
                    <a:pt x="39" y="51"/>
                    <a:pt x="36" y="52"/>
                    <a:pt x="34" y="52"/>
                  </a:cubicBezTo>
                  <a:close/>
                  <a:moveTo>
                    <a:pt x="17" y="10"/>
                  </a:moveTo>
                  <a:cubicBezTo>
                    <a:pt x="9" y="17"/>
                    <a:pt x="9" y="17"/>
                    <a:pt x="9" y="17"/>
                  </a:cubicBezTo>
                  <a:cubicBezTo>
                    <a:pt x="8" y="18"/>
                    <a:pt x="8" y="20"/>
                    <a:pt x="9" y="22"/>
                  </a:cubicBezTo>
                  <a:cubicBezTo>
                    <a:pt x="31" y="44"/>
                    <a:pt x="31" y="44"/>
                    <a:pt x="31" y="44"/>
                  </a:cubicBezTo>
                  <a:cubicBezTo>
                    <a:pt x="33" y="45"/>
                    <a:pt x="35" y="45"/>
                    <a:pt x="36" y="44"/>
                  </a:cubicBezTo>
                  <a:cubicBezTo>
                    <a:pt x="43" y="36"/>
                    <a:pt x="43" y="36"/>
                    <a:pt x="43" y="36"/>
                  </a:cubicBezTo>
                  <a:cubicBezTo>
                    <a:pt x="38" y="33"/>
                    <a:pt x="33" y="29"/>
                    <a:pt x="28" y="25"/>
                  </a:cubicBezTo>
                  <a:cubicBezTo>
                    <a:pt x="24" y="20"/>
                    <a:pt x="20" y="15"/>
                    <a:pt x="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4" name="Freeform 172">
              <a:extLst>
                <a:ext uri="{FF2B5EF4-FFF2-40B4-BE49-F238E27FC236}">
                  <a16:creationId xmlns:a16="http://schemas.microsoft.com/office/drawing/2014/main" id="{C1415555-365D-C546-B187-582FB1BB172B}"/>
                </a:ext>
              </a:extLst>
            </p:cNvPr>
            <p:cNvSpPr>
              <a:spLocks noEditPoints="1"/>
            </p:cNvSpPr>
            <p:nvPr/>
          </p:nvSpPr>
          <p:spPr bwMode="auto">
            <a:xfrm>
              <a:off x="6862764" y="5459413"/>
              <a:ext cx="203200" cy="254000"/>
            </a:xfrm>
            <a:custGeom>
              <a:avLst/>
              <a:gdLst>
                <a:gd name="T0" fmla="*/ 43 w 54"/>
                <a:gd name="T1" fmla="*/ 67 h 67"/>
                <a:gd name="T2" fmla="*/ 11 w 54"/>
                <a:gd name="T3" fmla="*/ 67 h 67"/>
                <a:gd name="T4" fmla="*/ 8 w 54"/>
                <a:gd name="T5" fmla="*/ 64 h 67"/>
                <a:gd name="T6" fmla="*/ 8 w 54"/>
                <a:gd name="T7" fmla="*/ 60 h 67"/>
                <a:gd name="T8" fmla="*/ 3 w 54"/>
                <a:gd name="T9" fmla="*/ 36 h 67"/>
                <a:gd name="T10" fmla="*/ 1 w 54"/>
                <a:gd name="T11" fmla="*/ 23 h 67"/>
                <a:gd name="T12" fmla="*/ 24 w 54"/>
                <a:gd name="T13" fmla="*/ 0 h 67"/>
                <a:gd name="T14" fmla="*/ 45 w 54"/>
                <a:gd name="T15" fmla="*/ 7 h 67"/>
                <a:gd name="T16" fmla="*/ 54 w 54"/>
                <a:gd name="T17" fmla="*/ 27 h 67"/>
                <a:gd name="T18" fmla="*/ 51 w 54"/>
                <a:gd name="T19" fmla="*/ 37 h 67"/>
                <a:gd name="T20" fmla="*/ 47 w 54"/>
                <a:gd name="T21" fmla="*/ 62 h 67"/>
                <a:gd name="T22" fmla="*/ 47 w 54"/>
                <a:gd name="T23" fmla="*/ 64 h 67"/>
                <a:gd name="T24" fmla="*/ 43 w 54"/>
                <a:gd name="T25" fmla="*/ 67 h 67"/>
                <a:gd name="T26" fmla="*/ 15 w 54"/>
                <a:gd name="T27" fmla="*/ 60 h 67"/>
                <a:gd name="T28" fmla="*/ 39 w 54"/>
                <a:gd name="T29" fmla="*/ 60 h 67"/>
                <a:gd name="T30" fmla="*/ 45 w 54"/>
                <a:gd name="T31" fmla="*/ 34 h 67"/>
                <a:gd name="T32" fmla="*/ 46 w 54"/>
                <a:gd name="T33" fmla="*/ 27 h 67"/>
                <a:gd name="T34" fmla="*/ 40 w 54"/>
                <a:gd name="T35" fmla="*/ 12 h 67"/>
                <a:gd name="T36" fmla="*/ 25 w 54"/>
                <a:gd name="T37" fmla="*/ 8 h 67"/>
                <a:gd name="T38" fmla="*/ 8 w 54"/>
                <a:gd name="T39" fmla="*/ 24 h 67"/>
                <a:gd name="T40" fmla="*/ 9 w 54"/>
                <a:gd name="T41" fmla="*/ 34 h 67"/>
                <a:gd name="T42" fmla="*/ 15 w 54"/>
                <a:gd name="T43"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67">
                  <a:moveTo>
                    <a:pt x="43" y="67"/>
                  </a:moveTo>
                  <a:cubicBezTo>
                    <a:pt x="11" y="67"/>
                    <a:pt x="11" y="67"/>
                    <a:pt x="11" y="67"/>
                  </a:cubicBezTo>
                  <a:cubicBezTo>
                    <a:pt x="9" y="67"/>
                    <a:pt x="8" y="66"/>
                    <a:pt x="8" y="64"/>
                  </a:cubicBezTo>
                  <a:cubicBezTo>
                    <a:pt x="8" y="60"/>
                    <a:pt x="8" y="60"/>
                    <a:pt x="8" y="60"/>
                  </a:cubicBezTo>
                  <a:cubicBezTo>
                    <a:pt x="8" y="53"/>
                    <a:pt x="6" y="45"/>
                    <a:pt x="3" y="36"/>
                  </a:cubicBezTo>
                  <a:cubicBezTo>
                    <a:pt x="1" y="32"/>
                    <a:pt x="0" y="28"/>
                    <a:pt x="1" y="23"/>
                  </a:cubicBezTo>
                  <a:cubicBezTo>
                    <a:pt x="2" y="11"/>
                    <a:pt x="12" y="2"/>
                    <a:pt x="24" y="0"/>
                  </a:cubicBezTo>
                  <a:cubicBezTo>
                    <a:pt x="32" y="0"/>
                    <a:pt x="39" y="2"/>
                    <a:pt x="45" y="7"/>
                  </a:cubicBezTo>
                  <a:cubicBezTo>
                    <a:pt x="50" y="12"/>
                    <a:pt x="54" y="19"/>
                    <a:pt x="54" y="27"/>
                  </a:cubicBezTo>
                  <a:cubicBezTo>
                    <a:pt x="54" y="30"/>
                    <a:pt x="53" y="34"/>
                    <a:pt x="51" y="37"/>
                  </a:cubicBezTo>
                  <a:cubicBezTo>
                    <a:pt x="48" y="44"/>
                    <a:pt x="47" y="53"/>
                    <a:pt x="47" y="62"/>
                  </a:cubicBezTo>
                  <a:cubicBezTo>
                    <a:pt x="47" y="64"/>
                    <a:pt x="47" y="64"/>
                    <a:pt x="47" y="64"/>
                  </a:cubicBezTo>
                  <a:cubicBezTo>
                    <a:pt x="47" y="66"/>
                    <a:pt x="45" y="67"/>
                    <a:pt x="43" y="67"/>
                  </a:cubicBezTo>
                  <a:close/>
                  <a:moveTo>
                    <a:pt x="15" y="60"/>
                  </a:moveTo>
                  <a:cubicBezTo>
                    <a:pt x="39" y="60"/>
                    <a:pt x="39" y="60"/>
                    <a:pt x="39" y="60"/>
                  </a:cubicBezTo>
                  <a:cubicBezTo>
                    <a:pt x="40" y="50"/>
                    <a:pt x="41" y="42"/>
                    <a:pt x="45" y="34"/>
                  </a:cubicBezTo>
                  <a:cubicBezTo>
                    <a:pt x="46" y="32"/>
                    <a:pt x="46" y="29"/>
                    <a:pt x="46" y="27"/>
                  </a:cubicBezTo>
                  <a:cubicBezTo>
                    <a:pt x="46" y="21"/>
                    <a:pt x="44" y="16"/>
                    <a:pt x="40" y="12"/>
                  </a:cubicBezTo>
                  <a:cubicBezTo>
                    <a:pt x="36" y="9"/>
                    <a:pt x="31" y="7"/>
                    <a:pt x="25" y="8"/>
                  </a:cubicBezTo>
                  <a:cubicBezTo>
                    <a:pt x="16" y="9"/>
                    <a:pt x="9" y="16"/>
                    <a:pt x="8" y="24"/>
                  </a:cubicBezTo>
                  <a:cubicBezTo>
                    <a:pt x="8" y="28"/>
                    <a:pt x="8" y="31"/>
                    <a:pt x="9" y="34"/>
                  </a:cubicBezTo>
                  <a:cubicBezTo>
                    <a:pt x="13" y="43"/>
                    <a:pt x="15" y="52"/>
                    <a:pt x="15"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5" name="Freeform 173">
              <a:extLst>
                <a:ext uri="{FF2B5EF4-FFF2-40B4-BE49-F238E27FC236}">
                  <a16:creationId xmlns:a16="http://schemas.microsoft.com/office/drawing/2014/main" id="{555CA47E-B557-4149-88F3-D91EEF913B14}"/>
                </a:ext>
              </a:extLst>
            </p:cNvPr>
            <p:cNvSpPr>
              <a:spLocks noEditPoints="1"/>
            </p:cNvSpPr>
            <p:nvPr/>
          </p:nvSpPr>
          <p:spPr bwMode="auto">
            <a:xfrm>
              <a:off x="6873876" y="5686425"/>
              <a:ext cx="180975" cy="142875"/>
            </a:xfrm>
            <a:custGeom>
              <a:avLst/>
              <a:gdLst>
                <a:gd name="T0" fmla="*/ 24 w 48"/>
                <a:gd name="T1" fmla="*/ 38 h 38"/>
                <a:gd name="T2" fmla="*/ 13 w 48"/>
                <a:gd name="T3" fmla="*/ 29 h 38"/>
                <a:gd name="T4" fmla="*/ 7 w 48"/>
                <a:gd name="T5" fmla="*/ 22 h 38"/>
                <a:gd name="T6" fmla="*/ 7 w 48"/>
                <a:gd name="T7" fmla="*/ 20 h 38"/>
                <a:gd name="T8" fmla="*/ 6 w 48"/>
                <a:gd name="T9" fmla="*/ 20 h 38"/>
                <a:gd name="T10" fmla="*/ 0 w 48"/>
                <a:gd name="T11" fmla="*/ 14 h 38"/>
                <a:gd name="T12" fmla="*/ 0 w 48"/>
                <a:gd name="T13" fmla="*/ 6 h 38"/>
                <a:gd name="T14" fmla="*/ 6 w 48"/>
                <a:gd name="T15" fmla="*/ 0 h 38"/>
                <a:gd name="T16" fmla="*/ 42 w 48"/>
                <a:gd name="T17" fmla="*/ 0 h 38"/>
                <a:gd name="T18" fmla="*/ 48 w 48"/>
                <a:gd name="T19" fmla="*/ 6 h 38"/>
                <a:gd name="T20" fmla="*/ 48 w 48"/>
                <a:gd name="T21" fmla="*/ 14 h 38"/>
                <a:gd name="T22" fmla="*/ 42 w 48"/>
                <a:gd name="T23" fmla="*/ 20 h 38"/>
                <a:gd name="T24" fmla="*/ 41 w 48"/>
                <a:gd name="T25" fmla="*/ 20 h 38"/>
                <a:gd name="T26" fmla="*/ 41 w 48"/>
                <a:gd name="T27" fmla="*/ 22 h 38"/>
                <a:gd name="T28" fmla="*/ 35 w 48"/>
                <a:gd name="T29" fmla="*/ 29 h 38"/>
                <a:gd name="T30" fmla="*/ 24 w 48"/>
                <a:gd name="T31" fmla="*/ 38 h 38"/>
                <a:gd name="T32" fmla="*/ 14 w 48"/>
                <a:gd name="T33" fmla="*/ 21 h 38"/>
                <a:gd name="T34" fmla="*/ 16 w 48"/>
                <a:gd name="T35" fmla="*/ 21 h 38"/>
                <a:gd name="T36" fmla="*/ 20 w 48"/>
                <a:gd name="T37" fmla="*/ 25 h 38"/>
                <a:gd name="T38" fmla="*/ 20 w 48"/>
                <a:gd name="T39" fmla="*/ 26 h 38"/>
                <a:gd name="T40" fmla="*/ 24 w 48"/>
                <a:gd name="T41" fmla="*/ 30 h 38"/>
                <a:gd name="T42" fmla="*/ 28 w 48"/>
                <a:gd name="T43" fmla="*/ 26 h 38"/>
                <a:gd name="T44" fmla="*/ 28 w 48"/>
                <a:gd name="T45" fmla="*/ 25 h 38"/>
                <a:gd name="T46" fmla="*/ 32 w 48"/>
                <a:gd name="T47" fmla="*/ 21 h 38"/>
                <a:gd name="T48" fmla="*/ 34 w 48"/>
                <a:gd name="T49" fmla="*/ 21 h 38"/>
                <a:gd name="T50" fmla="*/ 34 w 48"/>
                <a:gd name="T51" fmla="*/ 20 h 38"/>
                <a:gd name="T52" fmla="*/ 31 w 48"/>
                <a:gd name="T53" fmla="*/ 17 h 38"/>
                <a:gd name="T54" fmla="*/ 35 w 48"/>
                <a:gd name="T55" fmla="*/ 13 h 38"/>
                <a:gd name="T56" fmla="*/ 41 w 48"/>
                <a:gd name="T57" fmla="*/ 13 h 38"/>
                <a:gd name="T58" fmla="*/ 41 w 48"/>
                <a:gd name="T59" fmla="*/ 7 h 38"/>
                <a:gd name="T60" fmla="*/ 8 w 48"/>
                <a:gd name="T61" fmla="*/ 7 h 38"/>
                <a:gd name="T62" fmla="*/ 8 w 48"/>
                <a:gd name="T63" fmla="*/ 13 h 38"/>
                <a:gd name="T64" fmla="*/ 13 w 48"/>
                <a:gd name="T65" fmla="*/ 13 h 38"/>
                <a:gd name="T66" fmla="*/ 17 w 48"/>
                <a:gd name="T67" fmla="*/ 17 h 38"/>
                <a:gd name="T68" fmla="*/ 14 w 48"/>
                <a:gd name="T69" fmla="*/ 20 h 38"/>
                <a:gd name="T70" fmla="*/ 14 w 48"/>
                <a:gd name="T71"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38">
                  <a:moveTo>
                    <a:pt x="24" y="38"/>
                  </a:moveTo>
                  <a:cubicBezTo>
                    <a:pt x="19" y="38"/>
                    <a:pt x="14" y="34"/>
                    <a:pt x="13" y="29"/>
                  </a:cubicBezTo>
                  <a:cubicBezTo>
                    <a:pt x="10" y="28"/>
                    <a:pt x="7" y="26"/>
                    <a:pt x="7" y="22"/>
                  </a:cubicBezTo>
                  <a:cubicBezTo>
                    <a:pt x="7" y="20"/>
                    <a:pt x="7" y="20"/>
                    <a:pt x="7" y="20"/>
                  </a:cubicBezTo>
                  <a:cubicBezTo>
                    <a:pt x="6" y="20"/>
                    <a:pt x="6" y="20"/>
                    <a:pt x="6" y="20"/>
                  </a:cubicBezTo>
                  <a:cubicBezTo>
                    <a:pt x="3" y="20"/>
                    <a:pt x="0" y="18"/>
                    <a:pt x="0" y="14"/>
                  </a:cubicBezTo>
                  <a:cubicBezTo>
                    <a:pt x="0" y="6"/>
                    <a:pt x="0" y="6"/>
                    <a:pt x="0" y="6"/>
                  </a:cubicBezTo>
                  <a:cubicBezTo>
                    <a:pt x="0" y="3"/>
                    <a:pt x="3" y="0"/>
                    <a:pt x="6" y="0"/>
                  </a:cubicBezTo>
                  <a:cubicBezTo>
                    <a:pt x="42" y="0"/>
                    <a:pt x="42" y="0"/>
                    <a:pt x="42" y="0"/>
                  </a:cubicBezTo>
                  <a:cubicBezTo>
                    <a:pt x="45" y="0"/>
                    <a:pt x="48" y="3"/>
                    <a:pt x="48" y="6"/>
                  </a:cubicBezTo>
                  <a:cubicBezTo>
                    <a:pt x="48" y="14"/>
                    <a:pt x="48" y="14"/>
                    <a:pt x="48" y="14"/>
                  </a:cubicBezTo>
                  <a:cubicBezTo>
                    <a:pt x="48" y="18"/>
                    <a:pt x="45" y="20"/>
                    <a:pt x="42" y="20"/>
                  </a:cubicBezTo>
                  <a:cubicBezTo>
                    <a:pt x="41" y="20"/>
                    <a:pt x="41" y="20"/>
                    <a:pt x="41" y="20"/>
                  </a:cubicBezTo>
                  <a:cubicBezTo>
                    <a:pt x="41" y="22"/>
                    <a:pt x="41" y="22"/>
                    <a:pt x="41" y="22"/>
                  </a:cubicBezTo>
                  <a:cubicBezTo>
                    <a:pt x="41" y="26"/>
                    <a:pt x="39" y="28"/>
                    <a:pt x="35" y="29"/>
                  </a:cubicBezTo>
                  <a:cubicBezTo>
                    <a:pt x="34" y="34"/>
                    <a:pt x="30" y="38"/>
                    <a:pt x="24" y="38"/>
                  </a:cubicBezTo>
                  <a:close/>
                  <a:moveTo>
                    <a:pt x="14" y="21"/>
                  </a:moveTo>
                  <a:cubicBezTo>
                    <a:pt x="16" y="21"/>
                    <a:pt x="16" y="21"/>
                    <a:pt x="16" y="21"/>
                  </a:cubicBezTo>
                  <a:cubicBezTo>
                    <a:pt x="18" y="21"/>
                    <a:pt x="20" y="23"/>
                    <a:pt x="20" y="25"/>
                  </a:cubicBezTo>
                  <a:cubicBezTo>
                    <a:pt x="20" y="26"/>
                    <a:pt x="20" y="26"/>
                    <a:pt x="20" y="26"/>
                  </a:cubicBezTo>
                  <a:cubicBezTo>
                    <a:pt x="20" y="28"/>
                    <a:pt x="22" y="30"/>
                    <a:pt x="24" y="30"/>
                  </a:cubicBezTo>
                  <a:cubicBezTo>
                    <a:pt x="27" y="30"/>
                    <a:pt x="28" y="28"/>
                    <a:pt x="28" y="26"/>
                  </a:cubicBezTo>
                  <a:cubicBezTo>
                    <a:pt x="28" y="25"/>
                    <a:pt x="28" y="25"/>
                    <a:pt x="28" y="25"/>
                  </a:cubicBezTo>
                  <a:cubicBezTo>
                    <a:pt x="28" y="23"/>
                    <a:pt x="30" y="21"/>
                    <a:pt x="32" y="21"/>
                  </a:cubicBezTo>
                  <a:cubicBezTo>
                    <a:pt x="34" y="21"/>
                    <a:pt x="34" y="21"/>
                    <a:pt x="34" y="21"/>
                  </a:cubicBezTo>
                  <a:cubicBezTo>
                    <a:pt x="34" y="20"/>
                    <a:pt x="34" y="20"/>
                    <a:pt x="34" y="20"/>
                  </a:cubicBezTo>
                  <a:cubicBezTo>
                    <a:pt x="33" y="20"/>
                    <a:pt x="31" y="18"/>
                    <a:pt x="31" y="17"/>
                  </a:cubicBezTo>
                  <a:cubicBezTo>
                    <a:pt x="31" y="15"/>
                    <a:pt x="33" y="13"/>
                    <a:pt x="35" y="13"/>
                  </a:cubicBezTo>
                  <a:cubicBezTo>
                    <a:pt x="41" y="13"/>
                    <a:pt x="41" y="13"/>
                    <a:pt x="41" y="13"/>
                  </a:cubicBezTo>
                  <a:cubicBezTo>
                    <a:pt x="41" y="7"/>
                    <a:pt x="41" y="7"/>
                    <a:pt x="41" y="7"/>
                  </a:cubicBezTo>
                  <a:cubicBezTo>
                    <a:pt x="8" y="7"/>
                    <a:pt x="8" y="7"/>
                    <a:pt x="8" y="7"/>
                  </a:cubicBezTo>
                  <a:cubicBezTo>
                    <a:pt x="8" y="13"/>
                    <a:pt x="8" y="13"/>
                    <a:pt x="8" y="13"/>
                  </a:cubicBezTo>
                  <a:cubicBezTo>
                    <a:pt x="13" y="13"/>
                    <a:pt x="13" y="13"/>
                    <a:pt x="13" y="13"/>
                  </a:cubicBezTo>
                  <a:cubicBezTo>
                    <a:pt x="15" y="13"/>
                    <a:pt x="17" y="15"/>
                    <a:pt x="17" y="17"/>
                  </a:cubicBezTo>
                  <a:cubicBezTo>
                    <a:pt x="17" y="18"/>
                    <a:pt x="16" y="20"/>
                    <a:pt x="14" y="20"/>
                  </a:cubicBezTo>
                  <a:lnTo>
                    <a:pt x="1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6" name="Freeform 174">
              <a:extLst>
                <a:ext uri="{FF2B5EF4-FFF2-40B4-BE49-F238E27FC236}">
                  <a16:creationId xmlns:a16="http://schemas.microsoft.com/office/drawing/2014/main" id="{C62B1C14-F5CA-0945-8372-A66E79F963F9}"/>
                </a:ext>
              </a:extLst>
            </p:cNvPr>
            <p:cNvSpPr>
              <a:spLocks/>
            </p:cNvSpPr>
            <p:nvPr/>
          </p:nvSpPr>
          <p:spPr bwMode="auto">
            <a:xfrm>
              <a:off x="6953251" y="5622925"/>
              <a:ext cx="26988" cy="90487"/>
            </a:xfrm>
            <a:custGeom>
              <a:avLst/>
              <a:gdLst>
                <a:gd name="T0" fmla="*/ 3 w 7"/>
                <a:gd name="T1" fmla="*/ 24 h 24"/>
                <a:gd name="T2" fmla="*/ 0 w 7"/>
                <a:gd name="T3" fmla="*/ 21 h 24"/>
                <a:gd name="T4" fmla="*/ 0 w 7"/>
                <a:gd name="T5" fmla="*/ 4 h 24"/>
                <a:gd name="T6" fmla="*/ 3 w 7"/>
                <a:gd name="T7" fmla="*/ 0 h 24"/>
                <a:gd name="T8" fmla="*/ 7 w 7"/>
                <a:gd name="T9" fmla="*/ 4 h 24"/>
                <a:gd name="T10" fmla="*/ 7 w 7"/>
                <a:gd name="T11" fmla="*/ 21 h 24"/>
                <a:gd name="T12" fmla="*/ 3 w 7"/>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7" h="24">
                  <a:moveTo>
                    <a:pt x="3" y="24"/>
                  </a:moveTo>
                  <a:cubicBezTo>
                    <a:pt x="1" y="24"/>
                    <a:pt x="0" y="23"/>
                    <a:pt x="0" y="21"/>
                  </a:cubicBezTo>
                  <a:cubicBezTo>
                    <a:pt x="0" y="4"/>
                    <a:pt x="0" y="4"/>
                    <a:pt x="0" y="4"/>
                  </a:cubicBezTo>
                  <a:cubicBezTo>
                    <a:pt x="0" y="2"/>
                    <a:pt x="1" y="0"/>
                    <a:pt x="3" y="0"/>
                  </a:cubicBezTo>
                  <a:cubicBezTo>
                    <a:pt x="5" y="0"/>
                    <a:pt x="7" y="2"/>
                    <a:pt x="7" y="4"/>
                  </a:cubicBezTo>
                  <a:cubicBezTo>
                    <a:pt x="7" y="21"/>
                    <a:pt x="7" y="21"/>
                    <a:pt x="7" y="21"/>
                  </a:cubicBezTo>
                  <a:cubicBezTo>
                    <a:pt x="7" y="23"/>
                    <a:pt x="5" y="24"/>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7" name="Freeform 175">
              <a:extLst>
                <a:ext uri="{FF2B5EF4-FFF2-40B4-BE49-F238E27FC236}">
                  <a16:creationId xmlns:a16="http://schemas.microsoft.com/office/drawing/2014/main" id="{7E0E4E99-AB5E-9540-8D75-B109AC820113}"/>
                </a:ext>
              </a:extLst>
            </p:cNvPr>
            <p:cNvSpPr>
              <a:spLocks noEditPoints="1"/>
            </p:cNvSpPr>
            <p:nvPr/>
          </p:nvSpPr>
          <p:spPr bwMode="auto">
            <a:xfrm>
              <a:off x="6927851" y="5573713"/>
              <a:ext cx="74613" cy="74612"/>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7 h 20"/>
                <a:gd name="T12" fmla="*/ 7 w 20"/>
                <a:gd name="T13" fmla="*/ 10 h 20"/>
                <a:gd name="T14" fmla="*/ 10 w 20"/>
                <a:gd name="T15" fmla="*/ 13 h 20"/>
                <a:gd name="T16" fmla="*/ 13 w 20"/>
                <a:gd name="T17" fmla="*/ 10 h 20"/>
                <a:gd name="T18" fmla="*/ 10 w 20"/>
                <a:gd name="T19"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4" y="20"/>
                    <a:pt x="0" y="16"/>
                    <a:pt x="0" y="10"/>
                  </a:cubicBezTo>
                  <a:cubicBezTo>
                    <a:pt x="0" y="4"/>
                    <a:pt x="4" y="0"/>
                    <a:pt x="10" y="0"/>
                  </a:cubicBezTo>
                  <a:cubicBezTo>
                    <a:pt x="16" y="0"/>
                    <a:pt x="20" y="4"/>
                    <a:pt x="20" y="10"/>
                  </a:cubicBezTo>
                  <a:cubicBezTo>
                    <a:pt x="20" y="16"/>
                    <a:pt x="16" y="20"/>
                    <a:pt x="10" y="20"/>
                  </a:cubicBezTo>
                  <a:close/>
                  <a:moveTo>
                    <a:pt x="10" y="7"/>
                  </a:moveTo>
                  <a:cubicBezTo>
                    <a:pt x="9" y="7"/>
                    <a:pt x="7" y="8"/>
                    <a:pt x="7" y="10"/>
                  </a:cubicBezTo>
                  <a:cubicBezTo>
                    <a:pt x="7" y="12"/>
                    <a:pt x="9" y="13"/>
                    <a:pt x="10" y="13"/>
                  </a:cubicBezTo>
                  <a:cubicBezTo>
                    <a:pt x="12" y="13"/>
                    <a:pt x="13" y="12"/>
                    <a:pt x="13" y="10"/>
                  </a:cubicBezTo>
                  <a:cubicBezTo>
                    <a:pt x="13" y="8"/>
                    <a:pt x="12" y="7"/>
                    <a:pt x="1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grpSp>
      <p:pic>
        <p:nvPicPr>
          <p:cNvPr id="39" name="Picture 38">
            <a:extLst>
              <a:ext uri="{FF2B5EF4-FFF2-40B4-BE49-F238E27FC236}">
                <a16:creationId xmlns:a16="http://schemas.microsoft.com/office/drawing/2014/main" id="{15B1B3D4-02D0-E14A-A4E1-8010EC9601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Lst>
          </a:blip>
          <a:stretch>
            <a:fillRect/>
          </a:stretch>
        </p:blipFill>
        <p:spPr>
          <a:xfrm>
            <a:off x="6378750" y="1649288"/>
            <a:ext cx="5342996" cy="2782390"/>
          </a:xfrm>
          <a:prstGeom prst="rect">
            <a:avLst/>
          </a:prstGeom>
        </p:spPr>
      </p:pic>
      <p:sp>
        <p:nvSpPr>
          <p:cNvPr id="40" name="TextBox 39">
            <a:extLst>
              <a:ext uri="{FF2B5EF4-FFF2-40B4-BE49-F238E27FC236}">
                <a16:creationId xmlns:a16="http://schemas.microsoft.com/office/drawing/2014/main" id="{8DA9B48A-8D0B-604B-B7AC-F2100DEFC56C}"/>
              </a:ext>
            </a:extLst>
          </p:cNvPr>
          <p:cNvSpPr txBox="1"/>
          <p:nvPr/>
        </p:nvSpPr>
        <p:spPr>
          <a:xfrm flipH="1">
            <a:off x="510127" y="1966005"/>
            <a:ext cx="5625746" cy="2308324"/>
          </a:xfrm>
          <a:prstGeom prst="rect">
            <a:avLst/>
          </a:prstGeom>
          <a:noFill/>
        </p:spPr>
        <p:txBody>
          <a:bodyPr wrap="square" rtlCol="0">
            <a:spAutoFit/>
          </a:bodyPr>
          <a:lstStyle/>
          <a:p>
            <a:pPr algn="just">
              <a:tabLst>
                <a:tab pos="1195388" algn="l"/>
              </a:tabLst>
            </a:pPr>
            <a:r>
              <a:rPr lang="en-VN" sz="3600" spc="-150" dirty="0">
                <a:latin typeface="Lucida Grande" panose="020B0600040502020204" pitchFamily="34" charset="0"/>
                <a:ea typeface="Hiragino Kaku Gothic StdN W8" panose="020B0800000000000000" pitchFamily="34" charset="-128"/>
                <a:cs typeface="Lucida Grande" panose="020B0600040502020204" pitchFamily="34" charset="0"/>
              </a:rPr>
              <a:t>Trong một số điện thoại thông minh có phần mềm kính lúp điện tử, có thể phóng to ảnh lên đến </a:t>
            </a:r>
            <a:r>
              <a:rPr lang="en-VN" sz="3600" spc="-150">
                <a:latin typeface="Lucida Grande" panose="020B0600040502020204" pitchFamily="34" charset="0"/>
                <a:ea typeface="Hiragino Kaku Gothic StdN W8" panose="020B0800000000000000" pitchFamily="34" charset="-128"/>
                <a:cs typeface="Lucida Grande" panose="020B0600040502020204" pitchFamily="34" charset="0"/>
              </a:rPr>
              <a:t>10 </a:t>
            </a:r>
            <a:r>
              <a:rPr lang="en-US" sz="3600" spc="-150">
                <a:latin typeface="Lucida Grande" panose="020B0600040502020204" pitchFamily="34" charset="0"/>
                <a:ea typeface="Hiragino Kaku Gothic StdN W8" panose="020B0800000000000000" pitchFamily="34" charset="-128"/>
                <a:cs typeface="Lucida Grande" panose="020B0600040502020204" pitchFamily="34" charset="0"/>
              </a:rPr>
              <a:t>lần.</a:t>
            </a:r>
            <a:endParaRPr lang="en-VN" sz="3600" spc="-150" dirty="0">
              <a:latin typeface="Lucida Grande" panose="020B0600040502020204" pitchFamily="34" charset="0"/>
              <a:ea typeface="Hiragino Kaku Gothic StdN W8" panose="020B0800000000000000" pitchFamily="34" charset="-128"/>
              <a:cs typeface="Lucida Grande" panose="020B0600040502020204" pitchFamily="34" charset="0"/>
            </a:endParaRPr>
          </a:p>
        </p:txBody>
      </p:sp>
      <p:sp>
        <p:nvSpPr>
          <p:cNvPr id="18" name="TextBox 17">
            <a:extLst>
              <a:ext uri="{FF2B5EF4-FFF2-40B4-BE49-F238E27FC236}">
                <a16:creationId xmlns:a16="http://schemas.microsoft.com/office/drawing/2014/main" id="{4C22B402-3F50-9341-8FB4-2C35923DD997}"/>
              </a:ext>
            </a:extLst>
          </p:cNvPr>
          <p:cNvSpPr txBox="1"/>
          <p:nvPr/>
        </p:nvSpPr>
        <p:spPr>
          <a:xfrm flipH="1">
            <a:off x="1712289" y="5024794"/>
            <a:ext cx="10009457" cy="1569660"/>
          </a:xfrm>
          <a:prstGeom prst="rect">
            <a:avLst/>
          </a:prstGeom>
          <a:noFill/>
        </p:spPr>
        <p:txBody>
          <a:bodyPr wrap="square" rtlCol="0">
            <a:spAutoFit/>
          </a:bodyPr>
          <a:lstStyle/>
          <a:p>
            <a:pPr algn="just"/>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Sử dụng điện thoại thông minh có phần mềm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kính l</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ú</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p </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điện tử, quan sát các vật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nhỏ (</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cây nấm</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sợi vải, con muỗi, hạt cát</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rồi chụp lại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ảnh đó</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chia sẻ với các bạn</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endPar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3" name="Graphic 2" descr="House">
            <a:extLst>
              <a:ext uri="{FF2B5EF4-FFF2-40B4-BE49-F238E27FC236}">
                <a16:creationId xmlns:a16="http://schemas.microsoft.com/office/drawing/2014/main" id="{984F69F0-B8F5-ED40-8E2F-7975B53A7C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284" y="5110039"/>
            <a:ext cx="1255669" cy="1255669"/>
          </a:xfrm>
          <a:prstGeom prst="rect">
            <a:avLst/>
          </a:prstGeom>
        </p:spPr>
      </p:pic>
    </p:spTree>
    <p:extLst>
      <p:ext uri="{BB962C8B-B14F-4D97-AF65-F5344CB8AC3E}">
        <p14:creationId xmlns:p14="http://schemas.microsoft.com/office/powerpoint/2010/main" val="34061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ính lúp kẹp bàn có đèn Canino thấu kính thủy tinh bảo hành 1 năm">
            <a:extLst>
              <a:ext uri="{FF2B5EF4-FFF2-40B4-BE49-F238E27FC236}">
                <a16:creationId xmlns:a16="http://schemas.microsoft.com/office/drawing/2014/main" id="{9B960E62-26B1-4CD8-9BB8-BD16AC8CFC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990" y="327660"/>
            <a:ext cx="5793740" cy="579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187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B8B752-7D34-4DBC-B162-7CFACD0F5D6C}"/>
              </a:ext>
            </a:extLst>
          </p:cNvPr>
          <p:cNvSpPr txBox="1"/>
          <p:nvPr/>
        </p:nvSpPr>
        <p:spPr>
          <a:xfrm>
            <a:off x="1193800" y="330200"/>
            <a:ext cx="5638800" cy="1077218"/>
          </a:xfrm>
          <a:prstGeom prst="rect">
            <a:avLst/>
          </a:prstGeom>
          <a:noFill/>
        </p:spPr>
        <p:txBody>
          <a:bodyPr wrap="square" rtlCol="0">
            <a:spAutoFit/>
          </a:bodyPr>
          <a:lstStyle/>
          <a:p>
            <a:pPr marL="342900" indent="-342900">
              <a:buAutoNum type="arabicPeriod"/>
            </a:pPr>
            <a:r>
              <a:rPr lang="en-US" sz="3200" dirty="0" err="1">
                <a:solidFill>
                  <a:srgbClr val="FF0000"/>
                </a:solidFill>
                <a:latin typeface="Times New Roman" panose="02020603050405020304" pitchFamily="18" charset="0"/>
                <a:cs typeface="Times New Roman" panose="02020603050405020304" pitchFamily="18" charset="0"/>
              </a:rPr>
              <a:t>Tìm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hiểu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kính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lúp</a:t>
            </a:r>
            <a:endParaRPr lang="en-US" sz="3200" dirty="0">
              <a:solidFill>
                <a:srgbClr val="FF0000"/>
              </a:solidFill>
              <a:latin typeface="Times New Roman" panose="02020603050405020304" pitchFamily="18" charset="0"/>
              <a:cs typeface="Times New Roman" panose="02020603050405020304" pitchFamily="18" charset="0"/>
            </a:endParaRPr>
          </a:p>
          <a:p>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7740F61-556D-4B8B-AE34-FF10213416A1}"/>
              </a:ext>
            </a:extLst>
          </p:cNvPr>
          <p:cNvSpPr txBox="1"/>
          <p:nvPr/>
        </p:nvSpPr>
        <p:spPr>
          <a:xfrm>
            <a:off x="1451610" y="1303020"/>
            <a:ext cx="820674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lúp</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0559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ính lúp loại tốt, kích cỡ 75mm (7.5cm) tay cầm bằng kim loại">
            <a:extLst>
              <a:ext uri="{FF2B5EF4-FFF2-40B4-BE49-F238E27FC236}">
                <a16:creationId xmlns:a16="http://schemas.microsoft.com/office/drawing/2014/main" id="{FF863BE0-A20D-B24B-B1DE-F89F76B924B2}"/>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7759924">
            <a:off x="6135453" y="1511275"/>
            <a:ext cx="4860000" cy="4860000"/>
          </a:xfrm>
          <a:prstGeom prst="rect">
            <a:avLst/>
          </a:prstGeom>
          <a:noFill/>
          <a:ln>
            <a:noFill/>
          </a:ln>
        </p:spPr>
      </p:pic>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4D2F6EB5-29CC-504E-AD90-BA83B526120C}"/>
              </a:ext>
            </a:extLst>
          </p:cNvPr>
          <p:cNvSpPr txBox="1"/>
          <p:nvPr/>
        </p:nvSpPr>
        <p:spPr>
          <a:xfrm>
            <a:off x="2026804" y="691988"/>
            <a:ext cx="8693405"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CẤU TẠO KÍNH LÚP CẦM TAY</a:t>
            </a:r>
          </a:p>
        </p:txBody>
      </p:sp>
      <p:cxnSp>
        <p:nvCxnSpPr>
          <p:cNvPr id="17" name="Straight Arrow Connector 16">
            <a:extLst>
              <a:ext uri="{FF2B5EF4-FFF2-40B4-BE49-F238E27FC236}">
                <a16:creationId xmlns:a16="http://schemas.microsoft.com/office/drawing/2014/main" id="{5E92F954-C9F0-F643-A775-A0EF4591AF11}"/>
              </a:ext>
            </a:extLst>
          </p:cNvPr>
          <p:cNvCxnSpPr>
            <a:cxnSpLocks/>
            <a:endCxn id="18" idx="3"/>
          </p:cNvCxnSpPr>
          <p:nvPr/>
        </p:nvCxnSpPr>
        <p:spPr>
          <a:xfrm flipH="1">
            <a:off x="4376686" y="2490995"/>
            <a:ext cx="3140395" cy="5173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45E10657-BE72-7F4D-82C6-8CF6985B3771}"/>
              </a:ext>
            </a:extLst>
          </p:cNvPr>
          <p:cNvSpPr txBox="1"/>
          <p:nvPr/>
        </p:nvSpPr>
        <p:spPr>
          <a:xfrm>
            <a:off x="1619200" y="2219564"/>
            <a:ext cx="2757486" cy="646331"/>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Khung kính</a:t>
            </a:r>
          </a:p>
        </p:txBody>
      </p:sp>
      <p:sp>
        <p:nvSpPr>
          <p:cNvPr id="20" name="TextBox 19">
            <a:extLst>
              <a:ext uri="{FF2B5EF4-FFF2-40B4-BE49-F238E27FC236}">
                <a16:creationId xmlns:a16="http://schemas.microsoft.com/office/drawing/2014/main" id="{CA1B29C8-8C76-4D47-9798-2068784064F9}"/>
              </a:ext>
            </a:extLst>
          </p:cNvPr>
          <p:cNvSpPr txBox="1"/>
          <p:nvPr/>
        </p:nvSpPr>
        <p:spPr>
          <a:xfrm>
            <a:off x="1678856" y="3442203"/>
            <a:ext cx="4903907" cy="1754326"/>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Tấm kính </a:t>
            </a:r>
          </a:p>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có phần rìa </a:t>
            </a:r>
          </a:p>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mỏng hơn phần giữa</a:t>
            </a:r>
          </a:p>
        </p:txBody>
      </p:sp>
      <p:sp>
        <p:nvSpPr>
          <p:cNvPr id="22" name="TextBox 21">
            <a:extLst>
              <a:ext uri="{FF2B5EF4-FFF2-40B4-BE49-F238E27FC236}">
                <a16:creationId xmlns:a16="http://schemas.microsoft.com/office/drawing/2014/main" id="{DCAC4B1F-4BE3-154F-AAFC-FC61DEB0F499}"/>
              </a:ext>
            </a:extLst>
          </p:cNvPr>
          <p:cNvSpPr txBox="1"/>
          <p:nvPr/>
        </p:nvSpPr>
        <p:spPr>
          <a:xfrm>
            <a:off x="5196579" y="5736262"/>
            <a:ext cx="2040943" cy="646331"/>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Tay cầm</a:t>
            </a:r>
          </a:p>
        </p:txBody>
      </p:sp>
      <p:cxnSp>
        <p:nvCxnSpPr>
          <p:cNvPr id="23" name="Straight Arrow Connector 22">
            <a:extLst>
              <a:ext uri="{FF2B5EF4-FFF2-40B4-BE49-F238E27FC236}">
                <a16:creationId xmlns:a16="http://schemas.microsoft.com/office/drawing/2014/main" id="{561403B2-BC80-894B-A649-4F6D673DE60A}"/>
              </a:ext>
            </a:extLst>
          </p:cNvPr>
          <p:cNvCxnSpPr>
            <a:cxnSpLocks/>
            <a:endCxn id="20" idx="3"/>
          </p:cNvCxnSpPr>
          <p:nvPr/>
        </p:nvCxnSpPr>
        <p:spPr>
          <a:xfrm flipH="1">
            <a:off x="6582763" y="3082463"/>
            <a:ext cx="1989013" cy="123690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C1E6159B-754B-1A4E-AED0-55C76606B41E}"/>
              </a:ext>
            </a:extLst>
          </p:cNvPr>
          <p:cNvCxnSpPr>
            <a:cxnSpLocks/>
            <a:endCxn id="22" idx="3"/>
          </p:cNvCxnSpPr>
          <p:nvPr/>
        </p:nvCxnSpPr>
        <p:spPr>
          <a:xfrm flipH="1">
            <a:off x="7237522" y="5515599"/>
            <a:ext cx="1327931" cy="543829"/>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738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95AAF026-16F5-3845-9201-180CDE91CFC8}"/>
              </a:ext>
            </a:extLst>
          </p:cNvPr>
          <p:cNvGrpSpPr/>
          <p:nvPr/>
        </p:nvGrpSpPr>
        <p:grpSpPr>
          <a:xfrm>
            <a:off x="795828" y="1669684"/>
            <a:ext cx="10986675" cy="3896990"/>
            <a:chOff x="726816" y="2101005"/>
            <a:chExt cx="10986675" cy="3896990"/>
          </a:xfrm>
        </p:grpSpPr>
        <p:pic>
          <p:nvPicPr>
            <p:cNvPr id="7174" name="Picture 6" descr="Kính lúp đeo mắt có đèn v1 | GIA BẢO SHOP | Tiki">
              <a:extLst>
                <a:ext uri="{FF2B5EF4-FFF2-40B4-BE49-F238E27FC236}">
                  <a16:creationId xmlns:a16="http://schemas.microsoft.com/office/drawing/2014/main" id="{9954E476-3359-BA47-83B3-928078656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16501" y="2101005"/>
              <a:ext cx="3896990" cy="38969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ính lúp cầm tay mini">
              <a:extLst>
                <a:ext uri="{FF2B5EF4-FFF2-40B4-BE49-F238E27FC236}">
                  <a16:creationId xmlns:a16="http://schemas.microsoft.com/office/drawing/2014/main" id="{3B8F4A7A-565B-D445-8FAF-C269891A8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6816" y="26207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ính Lúp Để Bàn MG-H36 CÓ ĐÈN ( PHÓNG ĐẠI 10 LẦN, THẤU KÍNH THỦY TINH 125MM  TRONG SUỐT ) - Dụng cụ văn phòng khác Tác giả Huaheng | GiaSach.com">
              <a:extLst>
                <a:ext uri="{FF2B5EF4-FFF2-40B4-BE49-F238E27FC236}">
                  <a16:creationId xmlns:a16="http://schemas.microsoft.com/office/drawing/2014/main" id="{B2096571-C385-2543-B943-987A63105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008" y="2627100"/>
              <a:ext cx="2844800" cy="28448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46A7A9D1-A161-D94A-A8F9-072722D6C025}"/>
              </a:ext>
            </a:extLst>
          </p:cNvPr>
          <p:cNvSpPr txBox="1"/>
          <p:nvPr/>
        </p:nvSpPr>
        <p:spPr>
          <a:xfrm>
            <a:off x="4347020"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để bàn có đèn</a:t>
            </a:r>
          </a:p>
        </p:txBody>
      </p:sp>
      <p:sp>
        <p:nvSpPr>
          <p:cNvPr id="30" name="TextBox 29">
            <a:extLst>
              <a:ext uri="{FF2B5EF4-FFF2-40B4-BE49-F238E27FC236}">
                <a16:creationId xmlns:a16="http://schemas.microsoft.com/office/drawing/2014/main" id="{4550F746-F6B5-5E4A-9E5D-CBCC31139AFD}"/>
              </a:ext>
            </a:extLst>
          </p:cNvPr>
          <p:cNvSpPr txBox="1"/>
          <p:nvPr/>
        </p:nvSpPr>
        <p:spPr>
          <a:xfrm>
            <a:off x="879693"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cầm tay</a:t>
            </a:r>
          </a:p>
        </p:txBody>
      </p:sp>
      <p:sp>
        <p:nvSpPr>
          <p:cNvPr id="31" name="TextBox 30">
            <a:extLst>
              <a:ext uri="{FF2B5EF4-FFF2-40B4-BE49-F238E27FC236}">
                <a16:creationId xmlns:a16="http://schemas.microsoft.com/office/drawing/2014/main" id="{184944A3-E754-B548-B562-A3DBA24479FD}"/>
              </a:ext>
            </a:extLst>
          </p:cNvPr>
          <p:cNvSpPr txBox="1"/>
          <p:nvPr/>
        </p:nvSpPr>
        <p:spPr>
          <a:xfrm>
            <a:off x="8135131"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đ</a:t>
            </a: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eo mắt</a:t>
            </a:r>
          </a:p>
        </p:txBody>
      </p:sp>
      <p:sp>
        <p:nvSpPr>
          <p:cNvPr id="24" name="TextBox 23">
            <a:extLst>
              <a:ext uri="{FF2B5EF4-FFF2-40B4-BE49-F238E27FC236}">
                <a16:creationId xmlns:a16="http://schemas.microsoft.com/office/drawing/2014/main" id="{6DF19E37-E82B-2646-9914-032AE3902C7F}"/>
              </a:ext>
            </a:extLst>
          </p:cNvPr>
          <p:cNvSpPr txBox="1"/>
          <p:nvPr/>
        </p:nvSpPr>
        <p:spPr>
          <a:xfrm>
            <a:off x="2115519" y="691988"/>
            <a:ext cx="6328977"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PHÂN LOẠI KÍNH LÚP</a:t>
            </a:r>
          </a:p>
        </p:txBody>
      </p:sp>
    </p:spTree>
    <p:extLst>
      <p:ext uri="{BB962C8B-B14F-4D97-AF65-F5344CB8AC3E}">
        <p14:creationId xmlns:p14="http://schemas.microsoft.com/office/powerpoint/2010/main" val="85068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A16E06-D8AB-A64B-8570-52ED0C5098E8}"/>
              </a:ext>
            </a:extLst>
          </p:cNvPr>
          <p:cNvSpPr txBox="1"/>
          <p:nvPr/>
        </p:nvSpPr>
        <p:spPr>
          <a:xfrm>
            <a:off x="2251580" y="548101"/>
            <a:ext cx="3276859" cy="523220"/>
          </a:xfrm>
          <a:prstGeom prst="rect">
            <a:avLst/>
          </a:prstGeom>
          <a:noFill/>
        </p:spPr>
        <p:txBody>
          <a:bodyPr wrap="none" rtlCol="0">
            <a:spAutoFit/>
          </a:bodyPr>
          <a:lstStyle/>
          <a:p>
            <a:pPr algn="ctr"/>
            <a:r>
              <a:rPr lang="en-VN" sz="28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3" name="TextBox 2">
            <a:extLst>
              <a:ext uri="{FF2B5EF4-FFF2-40B4-BE49-F238E27FC236}">
                <a16:creationId xmlns:a16="http://schemas.microsoft.com/office/drawing/2014/main" id="{5E3347FC-590D-CE49-B3B8-DA750B502E28}"/>
              </a:ext>
            </a:extLst>
          </p:cNvPr>
          <p:cNvSpPr txBox="1"/>
          <p:nvPr/>
        </p:nvSpPr>
        <p:spPr>
          <a:xfrm>
            <a:off x="2198859" y="1130434"/>
            <a:ext cx="6968574" cy="707886"/>
          </a:xfrm>
          <a:prstGeom prst="rect">
            <a:avLst/>
          </a:prstGeom>
          <a:noFill/>
        </p:spPr>
        <p:txBody>
          <a:bodyPr wrap="none" rtlCol="0">
            <a:spAutoFit/>
          </a:bodyPr>
          <a:lstStyle/>
          <a:p>
            <a:pPr algn="ctr"/>
            <a:r>
              <a:rPr lang="en-VN"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4" name="Group 3">
            <a:extLst>
              <a:ext uri="{FF2B5EF4-FFF2-40B4-BE49-F238E27FC236}">
                <a16:creationId xmlns:a16="http://schemas.microsoft.com/office/drawing/2014/main" id="{DAA86D60-B10B-B245-B16F-F43BC4074CD4}"/>
              </a:ext>
            </a:extLst>
          </p:cNvPr>
          <p:cNvGrpSpPr/>
          <p:nvPr/>
        </p:nvGrpSpPr>
        <p:grpSpPr>
          <a:xfrm>
            <a:off x="452549" y="362309"/>
            <a:ext cx="1583282" cy="1586416"/>
            <a:chOff x="7534276" y="5373688"/>
            <a:chExt cx="801688" cy="803275"/>
          </a:xfrm>
          <a:solidFill>
            <a:srgbClr val="2A9400"/>
          </a:solidFill>
        </p:grpSpPr>
        <p:sp>
          <p:nvSpPr>
            <p:cNvPr id="5" name="Freeform 430">
              <a:extLst>
                <a:ext uri="{FF2B5EF4-FFF2-40B4-BE49-F238E27FC236}">
                  <a16:creationId xmlns:a16="http://schemas.microsoft.com/office/drawing/2014/main" id="{21F558A5-6803-F74D-A555-29B9A74E4150}"/>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31">
              <a:extLst>
                <a:ext uri="{FF2B5EF4-FFF2-40B4-BE49-F238E27FC236}">
                  <a16:creationId xmlns:a16="http://schemas.microsoft.com/office/drawing/2014/main" id="{2046278C-C593-A14E-BAB2-ABFFE67E5995}"/>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32">
              <a:extLst>
                <a:ext uri="{FF2B5EF4-FFF2-40B4-BE49-F238E27FC236}">
                  <a16:creationId xmlns:a16="http://schemas.microsoft.com/office/drawing/2014/main" id="{919CC3C4-64B3-DB4B-AEDE-8A803E3DA9E9}"/>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33">
              <a:extLst>
                <a:ext uri="{FF2B5EF4-FFF2-40B4-BE49-F238E27FC236}">
                  <a16:creationId xmlns:a16="http://schemas.microsoft.com/office/drawing/2014/main" id="{1A76ED74-B0C4-C64C-A524-C1592E1781FE}"/>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34">
              <a:extLst>
                <a:ext uri="{FF2B5EF4-FFF2-40B4-BE49-F238E27FC236}">
                  <a16:creationId xmlns:a16="http://schemas.microsoft.com/office/drawing/2014/main" id="{75A37BF2-1B25-5B46-A505-BCE84174F89F}"/>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35">
              <a:extLst>
                <a:ext uri="{FF2B5EF4-FFF2-40B4-BE49-F238E27FC236}">
                  <a16:creationId xmlns:a16="http://schemas.microsoft.com/office/drawing/2014/main" id="{889F2842-EB79-BB4B-9708-F751EF9AEDF2}"/>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36">
              <a:extLst>
                <a:ext uri="{FF2B5EF4-FFF2-40B4-BE49-F238E27FC236}">
                  <a16:creationId xmlns:a16="http://schemas.microsoft.com/office/drawing/2014/main" id="{6B2E8CF6-FBD7-E540-A777-6D720DD65E6A}"/>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37">
              <a:extLst>
                <a:ext uri="{FF2B5EF4-FFF2-40B4-BE49-F238E27FC236}">
                  <a16:creationId xmlns:a16="http://schemas.microsoft.com/office/drawing/2014/main" id="{59C05186-791D-E347-AB73-7C30F366C6F3}"/>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38">
              <a:extLst>
                <a:ext uri="{FF2B5EF4-FFF2-40B4-BE49-F238E27FC236}">
                  <a16:creationId xmlns:a16="http://schemas.microsoft.com/office/drawing/2014/main" id="{E8147E9C-680B-2E48-9D6B-C41B77FCE902}"/>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39">
              <a:extLst>
                <a:ext uri="{FF2B5EF4-FFF2-40B4-BE49-F238E27FC236}">
                  <a16:creationId xmlns:a16="http://schemas.microsoft.com/office/drawing/2014/main" id="{50AB8A43-371B-2F46-AE24-2EA7B6CFD946}"/>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40">
              <a:extLst>
                <a:ext uri="{FF2B5EF4-FFF2-40B4-BE49-F238E27FC236}">
                  <a16:creationId xmlns:a16="http://schemas.microsoft.com/office/drawing/2014/main" id="{B2FF512A-0637-6E4C-B35F-2CDD5C9A0AE3}"/>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41">
              <a:extLst>
                <a:ext uri="{FF2B5EF4-FFF2-40B4-BE49-F238E27FC236}">
                  <a16:creationId xmlns:a16="http://schemas.microsoft.com/office/drawing/2014/main" id="{CF3AFFF5-F3B8-8C41-B174-0422F04BD3A7}"/>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42">
              <a:extLst>
                <a:ext uri="{FF2B5EF4-FFF2-40B4-BE49-F238E27FC236}">
                  <a16:creationId xmlns:a16="http://schemas.microsoft.com/office/drawing/2014/main" id="{B7D91CE7-7581-4042-8D4F-65AB17DA8F24}"/>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43">
              <a:extLst>
                <a:ext uri="{FF2B5EF4-FFF2-40B4-BE49-F238E27FC236}">
                  <a16:creationId xmlns:a16="http://schemas.microsoft.com/office/drawing/2014/main" id="{EA127D74-C700-B946-8CA6-5E38B7AA7C54}"/>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44">
              <a:extLst>
                <a:ext uri="{FF2B5EF4-FFF2-40B4-BE49-F238E27FC236}">
                  <a16:creationId xmlns:a16="http://schemas.microsoft.com/office/drawing/2014/main" id="{536A9E1A-55DA-4749-897D-9A16F0DD76F4}"/>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45">
              <a:extLst>
                <a:ext uri="{FF2B5EF4-FFF2-40B4-BE49-F238E27FC236}">
                  <a16:creationId xmlns:a16="http://schemas.microsoft.com/office/drawing/2014/main" id="{7C8F7CCC-6BB1-EB43-A5D7-47E0AD8BE195}"/>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446">
              <a:extLst>
                <a:ext uri="{FF2B5EF4-FFF2-40B4-BE49-F238E27FC236}">
                  <a16:creationId xmlns:a16="http://schemas.microsoft.com/office/drawing/2014/main" id="{34BB02F3-AFE7-A349-BBEA-1BD45921D8D1}"/>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47">
              <a:extLst>
                <a:ext uri="{FF2B5EF4-FFF2-40B4-BE49-F238E27FC236}">
                  <a16:creationId xmlns:a16="http://schemas.microsoft.com/office/drawing/2014/main" id="{1259F17C-213B-F240-AE3D-4C059080664A}"/>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448">
              <a:extLst>
                <a:ext uri="{FF2B5EF4-FFF2-40B4-BE49-F238E27FC236}">
                  <a16:creationId xmlns:a16="http://schemas.microsoft.com/office/drawing/2014/main" id="{9A5155E1-6806-2B4C-9FEA-41E616931209}"/>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49">
              <a:extLst>
                <a:ext uri="{FF2B5EF4-FFF2-40B4-BE49-F238E27FC236}">
                  <a16:creationId xmlns:a16="http://schemas.microsoft.com/office/drawing/2014/main" id="{C20C3CDA-8542-8E4B-BA72-D53A6A487A8E}"/>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50">
              <a:extLst>
                <a:ext uri="{FF2B5EF4-FFF2-40B4-BE49-F238E27FC236}">
                  <a16:creationId xmlns:a16="http://schemas.microsoft.com/office/drawing/2014/main" id="{87E7BC5E-CA99-8044-AC0C-B18330183033}"/>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51">
              <a:extLst>
                <a:ext uri="{FF2B5EF4-FFF2-40B4-BE49-F238E27FC236}">
                  <a16:creationId xmlns:a16="http://schemas.microsoft.com/office/drawing/2014/main" id="{D633C9C1-C1BF-0349-B9B4-D245C9DD14D0}"/>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52">
              <a:extLst>
                <a:ext uri="{FF2B5EF4-FFF2-40B4-BE49-F238E27FC236}">
                  <a16:creationId xmlns:a16="http://schemas.microsoft.com/office/drawing/2014/main" id="{A2238A56-FE24-184C-977F-3F69C62D87A9}"/>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53">
              <a:extLst>
                <a:ext uri="{FF2B5EF4-FFF2-40B4-BE49-F238E27FC236}">
                  <a16:creationId xmlns:a16="http://schemas.microsoft.com/office/drawing/2014/main" id="{0901E3D8-B5EB-6946-83CC-3BF768B271EB}"/>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54">
              <a:extLst>
                <a:ext uri="{FF2B5EF4-FFF2-40B4-BE49-F238E27FC236}">
                  <a16:creationId xmlns:a16="http://schemas.microsoft.com/office/drawing/2014/main" id="{AEE4D5E3-A493-D844-84E8-D926A36ACE7C}"/>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55">
              <a:extLst>
                <a:ext uri="{FF2B5EF4-FFF2-40B4-BE49-F238E27FC236}">
                  <a16:creationId xmlns:a16="http://schemas.microsoft.com/office/drawing/2014/main" id="{9A25D21C-1993-294A-905B-CAA25484F966}"/>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194" name="Picture 2" descr="Set 2 Kính Phóng Đại 10x / 100mm Gắn Kính Lúp Tiện Dụng Cho Bé | Shopee  Việt Nam">
            <a:extLst>
              <a:ext uri="{FF2B5EF4-FFF2-40B4-BE49-F238E27FC236}">
                <a16:creationId xmlns:a16="http://schemas.microsoft.com/office/drawing/2014/main" id="{B5F3FA64-9C0C-2148-AC15-5EFEF0759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1651"/>
            <a:ext cx="4586349" cy="458634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A4242A1-119A-2745-9446-276EC44077E1}"/>
              </a:ext>
            </a:extLst>
          </p:cNvPr>
          <p:cNvSpPr txBox="1"/>
          <p:nvPr/>
        </p:nvSpPr>
        <p:spPr>
          <a:xfrm flipH="1">
            <a:off x="4890375" y="2997426"/>
            <a:ext cx="7067492" cy="1200329"/>
          </a:xfrm>
          <a:prstGeom prst="rect">
            <a:avLst/>
          </a:prstGeom>
          <a:noFill/>
        </p:spPr>
        <p:txBody>
          <a:bodyPr wrap="square" rtlCol="0">
            <a:spAutoFit/>
          </a:bodyPr>
          <a:lstStyle/>
          <a:p>
            <a:pPr algn="just"/>
            <a:r>
              <a:rPr lang="en-US" sz="3600" dirty="0" err="1">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Em</a:t>
            </a:r>
            <a:r>
              <a:rPr lang="en-US" sz="3600"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 </a:t>
            </a:r>
            <a:r>
              <a:rPr lang="en-US" sz="3600" dirty="0" err="1">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hãy</a:t>
            </a:r>
            <a:r>
              <a:rPr lang="en-US" sz="3600"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 </a:t>
            </a:r>
            <a:r>
              <a:rPr lang="en-US" sz="3600" dirty="0" err="1">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nêu</a:t>
            </a:r>
            <a:r>
              <a:rPr lang="en-US" sz="3600"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 </a:t>
            </a:r>
            <a:r>
              <a:rPr lang="en-US" sz="3600" dirty="0" err="1">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cách</a:t>
            </a:r>
            <a:r>
              <a:rPr lang="en-US" sz="3600"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 </a:t>
            </a:r>
            <a:r>
              <a:rPr lang="en-US" sz="3600" dirty="0" err="1">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sử</a:t>
            </a:r>
            <a:r>
              <a:rPr lang="en-US" sz="3600"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 </a:t>
            </a:r>
            <a:r>
              <a:rPr lang="en-US" sz="3600" dirty="0" err="1">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dụng</a:t>
            </a:r>
            <a:r>
              <a:rPr lang="en-US" sz="3600"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 </a:t>
            </a:r>
            <a:r>
              <a:rPr lang="en-US" sz="3600" dirty="0" err="1">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kính</a:t>
            </a:r>
            <a:r>
              <a:rPr lang="en-US" sz="3600"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 </a:t>
            </a:r>
            <a:r>
              <a:rPr lang="en-US" sz="3600" dirty="0" err="1">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lúp</a:t>
            </a:r>
            <a:r>
              <a:rPr lang="en-US" sz="3600"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 </a:t>
            </a:r>
            <a:r>
              <a:rPr lang="en-US" sz="3600" dirty="0" err="1">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cầm</a:t>
            </a:r>
            <a:r>
              <a:rPr lang="en-US" sz="3600"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 </a:t>
            </a:r>
            <a:r>
              <a:rPr lang="en-US" sz="3600" dirty="0" err="1">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tay</a:t>
            </a:r>
            <a:r>
              <a:rPr lang="en-US" sz="3600"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rPr>
              <a:t>?</a:t>
            </a:r>
            <a:endParaRPr lang="en-VN" sz="3600" dirty="0">
              <a:solidFill>
                <a:srgbClr val="FF0000"/>
              </a:solidFill>
              <a:latin typeface="Times New Roman" panose="02020603050405020304" pitchFamily="18" charset="0"/>
              <a:ea typeface="Hiragino Kaku Gothic StdN W8"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74227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1000"/>
                                        <p:tgtEl>
                                          <p:spTgt spid="32">
                                            <p:txEl>
                                              <p:pRg st="0" end="0"/>
                                            </p:txEl>
                                          </p:spTgt>
                                        </p:tgtEl>
                                      </p:cBhvr>
                                    </p:animEffect>
                                    <p:anim calcmode="lin" valueType="num">
                                      <p:cBhvr>
                                        <p:cTn id="8"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347FC-590D-CE49-B3B8-DA750B502E28}"/>
              </a:ext>
            </a:extLst>
          </p:cNvPr>
          <p:cNvSpPr txBox="1"/>
          <p:nvPr/>
        </p:nvSpPr>
        <p:spPr>
          <a:xfrm>
            <a:off x="2190119" y="1097835"/>
            <a:ext cx="6968574" cy="707886"/>
          </a:xfrm>
          <a:prstGeom prst="rect">
            <a:avLst/>
          </a:prstGeom>
          <a:noFill/>
        </p:spPr>
        <p:txBody>
          <a:bodyPr wrap="none" rtlCol="0">
            <a:spAutoFit/>
          </a:bodyPr>
          <a:lstStyle/>
          <a:p>
            <a:pPr algn="ctr"/>
            <a:r>
              <a:rPr lang="en-VN"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33" name="Group 32">
            <a:extLst>
              <a:ext uri="{FF2B5EF4-FFF2-40B4-BE49-F238E27FC236}">
                <a16:creationId xmlns:a16="http://schemas.microsoft.com/office/drawing/2014/main" id="{CD3DF71A-A70B-7647-AFBF-4C5D9200DA8F}"/>
              </a:ext>
            </a:extLst>
          </p:cNvPr>
          <p:cNvGrpSpPr/>
          <p:nvPr/>
        </p:nvGrpSpPr>
        <p:grpSpPr>
          <a:xfrm>
            <a:off x="495528" y="497276"/>
            <a:ext cx="1418357" cy="1229264"/>
            <a:chOff x="10807701" y="4343400"/>
            <a:chExt cx="847725" cy="720725"/>
          </a:xfrm>
          <a:solidFill>
            <a:srgbClr val="2A9400"/>
          </a:solidFill>
        </p:grpSpPr>
        <p:sp>
          <p:nvSpPr>
            <p:cNvPr id="34" name="Freeform 467">
              <a:extLst>
                <a:ext uri="{FF2B5EF4-FFF2-40B4-BE49-F238E27FC236}">
                  <a16:creationId xmlns:a16="http://schemas.microsoft.com/office/drawing/2014/main" id="{FE499F42-7428-DD4C-A477-71BC3F12242E}"/>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68">
              <a:extLst>
                <a:ext uri="{FF2B5EF4-FFF2-40B4-BE49-F238E27FC236}">
                  <a16:creationId xmlns:a16="http://schemas.microsoft.com/office/drawing/2014/main" id="{91F5E1C6-7BFF-2F4F-A6F1-B7D64BF1F494}"/>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69">
              <a:extLst>
                <a:ext uri="{FF2B5EF4-FFF2-40B4-BE49-F238E27FC236}">
                  <a16:creationId xmlns:a16="http://schemas.microsoft.com/office/drawing/2014/main" id="{5995F5D1-5149-0D4B-BF20-1EA22DD01044}"/>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70">
              <a:extLst>
                <a:ext uri="{FF2B5EF4-FFF2-40B4-BE49-F238E27FC236}">
                  <a16:creationId xmlns:a16="http://schemas.microsoft.com/office/drawing/2014/main" id="{EC5E195B-171E-914A-BC14-6E411467F3D1}"/>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71">
              <a:extLst>
                <a:ext uri="{FF2B5EF4-FFF2-40B4-BE49-F238E27FC236}">
                  <a16:creationId xmlns:a16="http://schemas.microsoft.com/office/drawing/2014/main" id="{A30D1A9C-C39A-C344-BEE5-3A86624FA154}"/>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72">
              <a:extLst>
                <a:ext uri="{FF2B5EF4-FFF2-40B4-BE49-F238E27FC236}">
                  <a16:creationId xmlns:a16="http://schemas.microsoft.com/office/drawing/2014/main" id="{8FC29083-8591-DB4A-9CC3-30BC64A61394}"/>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73">
              <a:extLst>
                <a:ext uri="{FF2B5EF4-FFF2-40B4-BE49-F238E27FC236}">
                  <a16:creationId xmlns:a16="http://schemas.microsoft.com/office/drawing/2014/main" id="{933F3612-3BD7-2744-A044-0089A4351BC6}"/>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74">
              <a:extLst>
                <a:ext uri="{FF2B5EF4-FFF2-40B4-BE49-F238E27FC236}">
                  <a16:creationId xmlns:a16="http://schemas.microsoft.com/office/drawing/2014/main" id="{F861BA63-39A5-B540-9BDC-9E84C962DC57}"/>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75">
              <a:extLst>
                <a:ext uri="{FF2B5EF4-FFF2-40B4-BE49-F238E27FC236}">
                  <a16:creationId xmlns:a16="http://schemas.microsoft.com/office/drawing/2014/main" id="{9978680A-317B-924D-9B3A-645CC9647A9A}"/>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6">
              <a:extLst>
                <a:ext uri="{FF2B5EF4-FFF2-40B4-BE49-F238E27FC236}">
                  <a16:creationId xmlns:a16="http://schemas.microsoft.com/office/drawing/2014/main" id="{D2518AF2-7D61-7447-805D-63BF300F06FC}"/>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TextBox 31">
            <a:extLst>
              <a:ext uri="{FF2B5EF4-FFF2-40B4-BE49-F238E27FC236}">
                <a16:creationId xmlns:a16="http://schemas.microsoft.com/office/drawing/2014/main" id="{8A4242A1-119A-2745-9446-276EC44077E1}"/>
              </a:ext>
            </a:extLst>
          </p:cNvPr>
          <p:cNvSpPr txBox="1"/>
          <p:nvPr/>
        </p:nvSpPr>
        <p:spPr>
          <a:xfrm flipH="1">
            <a:off x="4018845" y="2811700"/>
            <a:ext cx="7985217" cy="3307829"/>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Đặt kính lúp …………… vật mẫu, mắt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nhìn vào</a:t>
            </a:r>
            <a:r>
              <a:rPr lang="en-US" sz="3600">
                <a:latin typeface="Lucida Grande" panose="020B0600040502020204" pitchFamily="34" charset="0"/>
                <a:ea typeface="Hiragino Kaku Gothic StdN W8" panose="020B0800000000000000" pitchFamily="34" charset="-128"/>
                <a:cs typeface="Lucida Grande" panose="020B0600040502020204" pitchFamily="34" charset="0"/>
              </a:rPr>
              <a:t>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a:t>
            </a:r>
            <a:endParaRPr lang="en-VN" sz="3600" dirty="0">
              <a:latin typeface="Lucida Grande" panose="020B0600040502020204" pitchFamily="34" charset="0"/>
              <a:ea typeface="Hiragino Kaku Gothic StdN W8" panose="020B0800000000000000" pitchFamily="34" charset="-128"/>
              <a:cs typeface="Lucida Grande" panose="020B0600040502020204" pitchFamily="34" charset="0"/>
            </a:endParaRPr>
          </a:p>
          <a:p>
            <a:pPr marL="571500" indent="-571500" algn="just">
              <a:lnSpc>
                <a:spcPct val="150000"/>
              </a:lnSpc>
              <a:buFont typeface="Arial" panose="020B0604020202020204" pitchFamily="34" charset="0"/>
              <a:buChar char="•"/>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Từ từ ……………… ra xa vật cho đến khi nhìn thấy vật …………..</a:t>
            </a:r>
          </a:p>
        </p:txBody>
      </p:sp>
      <p:sp>
        <p:nvSpPr>
          <p:cNvPr id="44" name="TextBox 43">
            <a:extLst>
              <a:ext uri="{FF2B5EF4-FFF2-40B4-BE49-F238E27FC236}">
                <a16:creationId xmlns:a16="http://schemas.microsoft.com/office/drawing/2014/main" id="{01698CFF-ED53-C040-89E5-8E8BD34B855A}"/>
              </a:ext>
            </a:extLst>
          </p:cNvPr>
          <p:cNvSpPr txBox="1"/>
          <p:nvPr/>
        </p:nvSpPr>
        <p:spPr>
          <a:xfrm flipH="1">
            <a:off x="6552302" y="2922401"/>
            <a:ext cx="3381552"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g</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ần sát</a:t>
            </a:r>
          </a:p>
        </p:txBody>
      </p:sp>
      <p:sp>
        <p:nvSpPr>
          <p:cNvPr id="45" name="TextBox 44">
            <a:extLst>
              <a:ext uri="{FF2B5EF4-FFF2-40B4-BE49-F238E27FC236}">
                <a16:creationId xmlns:a16="http://schemas.microsoft.com/office/drawing/2014/main" id="{1B42D2DB-8BA7-E14C-9BDE-1EE83B8810B8}"/>
              </a:ext>
            </a:extLst>
          </p:cNvPr>
          <p:cNvSpPr txBox="1"/>
          <p:nvPr/>
        </p:nvSpPr>
        <p:spPr>
          <a:xfrm flipH="1">
            <a:off x="6050858" y="3786019"/>
            <a:ext cx="2940781"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m</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ặt kính</a:t>
            </a:r>
          </a:p>
        </p:txBody>
      </p:sp>
      <p:sp>
        <p:nvSpPr>
          <p:cNvPr id="46" name="TextBox 45">
            <a:extLst>
              <a:ext uri="{FF2B5EF4-FFF2-40B4-BE49-F238E27FC236}">
                <a16:creationId xmlns:a16="http://schemas.microsoft.com/office/drawing/2014/main" id="{2F9F3393-14E2-3444-B185-303E6B7F63D0}"/>
              </a:ext>
            </a:extLst>
          </p:cNvPr>
          <p:cNvSpPr txBox="1"/>
          <p:nvPr/>
        </p:nvSpPr>
        <p:spPr>
          <a:xfrm flipH="1">
            <a:off x="5287474" y="4589594"/>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dịch kính</a:t>
            </a:r>
            <a:endPar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10242" name="Picture 2" descr="Cô Gái Châu á Dễ Thương điều Tra Lá Cây Trong Chậu">
            <a:extLst>
              <a:ext uri="{FF2B5EF4-FFF2-40B4-BE49-F238E27FC236}">
                <a16:creationId xmlns:a16="http://schemas.microsoft.com/office/drawing/2014/main" id="{99DFA11C-0874-EA45-947A-7FD2EE74EC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27" t="24110" b="5172"/>
          <a:stretch/>
        </p:blipFill>
        <p:spPr bwMode="auto">
          <a:xfrm>
            <a:off x="187938" y="2040682"/>
            <a:ext cx="3702071" cy="484986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7928768-6069-C146-B925-13B1D354577C}"/>
              </a:ext>
            </a:extLst>
          </p:cNvPr>
          <p:cNvSpPr txBox="1"/>
          <p:nvPr/>
        </p:nvSpPr>
        <p:spPr>
          <a:xfrm flipH="1">
            <a:off x="7192112" y="5421480"/>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rõ nét</a:t>
            </a:r>
            <a:endPar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val="2154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05986C-BE80-4225-814F-D2FAC2EED588}"/>
              </a:ext>
            </a:extLst>
          </p:cNvPr>
          <p:cNvSpPr txBox="1"/>
          <p:nvPr/>
        </p:nvSpPr>
        <p:spPr>
          <a:xfrm>
            <a:off x="811530" y="308610"/>
            <a:ext cx="893826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lúp</a:t>
            </a:r>
            <a:r>
              <a:rPr lang="en-US" sz="2800" dirty="0">
                <a:latin typeface="Times New Roman" panose="02020603050405020304" pitchFamily="18" charset="0"/>
                <a:cs typeface="Times New Roman" panose="02020603050405020304" pitchFamily="18" charset="0"/>
              </a:rPr>
              <a:t>?</a:t>
            </a:r>
          </a:p>
        </p:txBody>
      </p:sp>
      <p:pic>
        <p:nvPicPr>
          <p:cNvPr id="2050" name="Picture 2" descr="Cách Đọc Sách Không Chán -Những Mẹo Nhỏ Giúp Đọc Sách Thú Vị Hơn">
            <a:extLst>
              <a:ext uri="{FF2B5EF4-FFF2-40B4-BE49-F238E27FC236}">
                <a16:creationId xmlns:a16="http://schemas.microsoft.com/office/drawing/2014/main" id="{59309313-A764-4AB0-B5DB-C32970F6F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530" y="945833"/>
            <a:ext cx="3053552" cy="203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ộ tem chết sưu tầm nhiều chủ đề">
            <a:extLst>
              <a:ext uri="{FF2B5EF4-FFF2-40B4-BE49-F238E27FC236}">
                <a16:creationId xmlns:a16="http://schemas.microsoft.com/office/drawing/2014/main" id="{C35708AA-D728-4CAB-A0C8-93F2D4E3F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767" y="831830"/>
            <a:ext cx="2450148" cy="22859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ổ vi khuẩn thường hay tiếp xúc nhất - BuaXua.vn">
            <a:extLst>
              <a:ext uri="{FF2B5EF4-FFF2-40B4-BE49-F238E27FC236}">
                <a16:creationId xmlns:a16="http://schemas.microsoft.com/office/drawing/2014/main" id="{973A5CF5-EA09-48BB-861D-FAB51A4BF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831830"/>
            <a:ext cx="4057951" cy="22859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ửa Chữa Chip Board Mạch điện Tử Hình ảnh | Định dạng hình ảnh JPG  501120352| vn.lovepik.com">
            <a:extLst>
              <a:ext uri="{FF2B5EF4-FFF2-40B4-BE49-F238E27FC236}">
                <a16:creationId xmlns:a16="http://schemas.microsoft.com/office/drawing/2014/main" id="{533E0D9B-94CF-4311-847A-C5E66C3A2B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775" y="3742055"/>
            <a:ext cx="3257062" cy="21701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ải Su Sượt - Vải Sufa - Vải Áo Thun Nam Nữ - Vải Dũng Ánh">
            <a:extLst>
              <a:ext uri="{FF2B5EF4-FFF2-40B4-BE49-F238E27FC236}">
                <a16:creationId xmlns:a16="http://schemas.microsoft.com/office/drawing/2014/main" id="{7AD9824F-7160-43A6-8762-D7C5960CAE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7492" y="3690026"/>
            <a:ext cx="3198138" cy="233614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hám phá chế độ bóng đá Football Mode trên Smart Tivi | Dienmaythienphu">
            <a:extLst>
              <a:ext uri="{FF2B5EF4-FFF2-40B4-BE49-F238E27FC236}">
                <a16:creationId xmlns:a16="http://schemas.microsoft.com/office/drawing/2014/main" id="{AD21799C-A4F3-438D-AA10-2B8674F3CD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6050" y="3692842"/>
            <a:ext cx="3143250" cy="2219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50DAE5-5AAE-473B-94CA-E683920378D8}"/>
              </a:ext>
            </a:extLst>
          </p:cNvPr>
          <p:cNvSpPr txBox="1"/>
          <p:nvPr/>
        </p:nvSpPr>
        <p:spPr>
          <a:xfrm>
            <a:off x="709775" y="3117809"/>
            <a:ext cx="2719225" cy="369332"/>
          </a:xfrm>
          <a:prstGeom prst="rect">
            <a:avLst/>
          </a:prstGeom>
          <a:noFill/>
        </p:spPr>
        <p:txBody>
          <a:bodyPr wrap="square" rtlCol="0">
            <a:spAutoFit/>
          </a:bodyPr>
          <a:lstStyle/>
          <a:p>
            <a:r>
              <a:rPr lang="en-US" dirty="0" err="1"/>
              <a:t>Đọc</a:t>
            </a:r>
            <a:r>
              <a:rPr lang="en-US" dirty="0"/>
              <a:t> </a:t>
            </a:r>
            <a:r>
              <a:rPr lang="en-US" dirty="0" err="1"/>
              <a:t>sách</a:t>
            </a:r>
            <a:endParaRPr lang="en-US" dirty="0"/>
          </a:p>
        </p:txBody>
      </p:sp>
      <p:sp>
        <p:nvSpPr>
          <p:cNvPr id="4" name="TextBox 3">
            <a:extLst>
              <a:ext uri="{FF2B5EF4-FFF2-40B4-BE49-F238E27FC236}">
                <a16:creationId xmlns:a16="http://schemas.microsoft.com/office/drawing/2014/main" id="{DF06EF6B-E6D6-4356-AB5B-400D7DEE2B9E}"/>
              </a:ext>
            </a:extLst>
          </p:cNvPr>
          <p:cNvSpPr txBox="1"/>
          <p:nvPr/>
        </p:nvSpPr>
        <p:spPr>
          <a:xfrm>
            <a:off x="4445000" y="3232747"/>
            <a:ext cx="2255915" cy="369332"/>
          </a:xfrm>
          <a:prstGeom prst="rect">
            <a:avLst/>
          </a:prstGeom>
          <a:noFill/>
        </p:spPr>
        <p:txBody>
          <a:bodyPr wrap="square" rtlCol="0">
            <a:spAutoFit/>
          </a:bodyPr>
          <a:lstStyle/>
          <a:p>
            <a:r>
              <a:rPr lang="en-US" dirty="0" err="1"/>
              <a:t>Nghiên</a:t>
            </a:r>
            <a:r>
              <a:rPr lang="en-US" dirty="0"/>
              <a:t> </a:t>
            </a:r>
            <a:r>
              <a:rPr lang="en-US" dirty="0" err="1"/>
              <a:t>cứu</a:t>
            </a:r>
            <a:r>
              <a:rPr lang="en-US" dirty="0"/>
              <a:t> </a:t>
            </a:r>
            <a:r>
              <a:rPr lang="en-US" dirty="0" err="1"/>
              <a:t>tem</a:t>
            </a:r>
            <a:endParaRPr lang="en-US" dirty="0"/>
          </a:p>
        </p:txBody>
      </p:sp>
      <p:sp>
        <p:nvSpPr>
          <p:cNvPr id="5" name="TextBox 4">
            <a:extLst>
              <a:ext uri="{FF2B5EF4-FFF2-40B4-BE49-F238E27FC236}">
                <a16:creationId xmlns:a16="http://schemas.microsoft.com/office/drawing/2014/main" id="{48617A8E-9845-4C94-8CC1-E1530360CD61}"/>
              </a:ext>
            </a:extLst>
          </p:cNvPr>
          <p:cNvSpPr txBox="1"/>
          <p:nvPr/>
        </p:nvSpPr>
        <p:spPr>
          <a:xfrm>
            <a:off x="7405630" y="3117809"/>
            <a:ext cx="3361430" cy="369332"/>
          </a:xfrm>
          <a:prstGeom prst="rect">
            <a:avLst/>
          </a:prstGeom>
          <a:noFill/>
        </p:spPr>
        <p:txBody>
          <a:bodyPr wrap="square" rtlCol="0">
            <a:spAutoFit/>
          </a:bodyPr>
          <a:lstStyle/>
          <a:p>
            <a:r>
              <a:rPr lang="en-US" dirty="0"/>
              <a:t>Soi vi </a:t>
            </a:r>
            <a:r>
              <a:rPr lang="en-US" dirty="0" err="1"/>
              <a:t>khuẩn</a:t>
            </a:r>
            <a:r>
              <a:rPr lang="en-US" dirty="0"/>
              <a:t> </a:t>
            </a:r>
            <a:r>
              <a:rPr lang="en-US" dirty="0" err="1"/>
              <a:t>trên</a:t>
            </a:r>
            <a:r>
              <a:rPr lang="en-US" dirty="0"/>
              <a:t> </a:t>
            </a:r>
            <a:r>
              <a:rPr lang="en-US" dirty="0" err="1"/>
              <a:t>tay</a:t>
            </a:r>
            <a:endParaRPr lang="en-US" dirty="0"/>
          </a:p>
        </p:txBody>
      </p:sp>
      <p:sp>
        <p:nvSpPr>
          <p:cNvPr id="6" name="TextBox 5">
            <a:extLst>
              <a:ext uri="{FF2B5EF4-FFF2-40B4-BE49-F238E27FC236}">
                <a16:creationId xmlns:a16="http://schemas.microsoft.com/office/drawing/2014/main" id="{B0EFBE96-3BBD-4C95-9EA1-0ADBFF9377E1}"/>
              </a:ext>
            </a:extLst>
          </p:cNvPr>
          <p:cNvSpPr txBox="1"/>
          <p:nvPr/>
        </p:nvSpPr>
        <p:spPr>
          <a:xfrm>
            <a:off x="811530" y="6026170"/>
            <a:ext cx="2617470" cy="369332"/>
          </a:xfrm>
          <a:prstGeom prst="rect">
            <a:avLst/>
          </a:prstGeom>
          <a:noFill/>
        </p:spPr>
        <p:txBody>
          <a:bodyPr wrap="square" rtlCol="0">
            <a:spAutoFit/>
          </a:bodyPr>
          <a:lstStyle/>
          <a:p>
            <a:r>
              <a:rPr lang="en-US" dirty="0" err="1"/>
              <a:t>Sữa</a:t>
            </a:r>
            <a:r>
              <a:rPr lang="en-US" dirty="0"/>
              <a:t> </a:t>
            </a:r>
            <a:r>
              <a:rPr lang="en-US" dirty="0" err="1"/>
              <a:t>chữa</a:t>
            </a:r>
            <a:r>
              <a:rPr lang="en-US" dirty="0"/>
              <a:t> vi </a:t>
            </a:r>
            <a:r>
              <a:rPr lang="en-US" dirty="0" err="1"/>
              <a:t>mạch</a:t>
            </a:r>
            <a:r>
              <a:rPr lang="en-US" dirty="0"/>
              <a:t> </a:t>
            </a:r>
            <a:r>
              <a:rPr lang="en-US" dirty="0" err="1"/>
              <a:t>điện</a:t>
            </a:r>
            <a:r>
              <a:rPr lang="en-US" dirty="0"/>
              <a:t> </a:t>
            </a:r>
            <a:r>
              <a:rPr lang="en-US" dirty="0" err="1"/>
              <a:t>tử</a:t>
            </a:r>
            <a:endParaRPr lang="en-US" dirty="0"/>
          </a:p>
        </p:txBody>
      </p:sp>
      <p:sp>
        <p:nvSpPr>
          <p:cNvPr id="7" name="TextBox 6">
            <a:extLst>
              <a:ext uri="{FF2B5EF4-FFF2-40B4-BE49-F238E27FC236}">
                <a16:creationId xmlns:a16="http://schemas.microsoft.com/office/drawing/2014/main" id="{4127F268-DDF5-4594-9A15-F417462EFC9C}"/>
              </a:ext>
            </a:extLst>
          </p:cNvPr>
          <p:cNvSpPr txBox="1"/>
          <p:nvPr/>
        </p:nvSpPr>
        <p:spPr>
          <a:xfrm>
            <a:off x="4606290" y="6167081"/>
            <a:ext cx="2480310" cy="369332"/>
          </a:xfrm>
          <a:prstGeom prst="rect">
            <a:avLst/>
          </a:prstGeom>
          <a:noFill/>
        </p:spPr>
        <p:txBody>
          <a:bodyPr wrap="square" rtlCol="0">
            <a:spAutoFit/>
          </a:bodyPr>
          <a:lstStyle/>
          <a:p>
            <a:r>
              <a:rPr lang="en-US" dirty="0"/>
              <a:t>Soi </a:t>
            </a:r>
            <a:r>
              <a:rPr lang="en-US" dirty="0" err="1"/>
              <a:t>mẫu</a:t>
            </a:r>
            <a:r>
              <a:rPr lang="en-US" dirty="0"/>
              <a:t> </a:t>
            </a:r>
            <a:r>
              <a:rPr lang="en-US" dirty="0" err="1"/>
              <a:t>vải</a:t>
            </a:r>
            <a:endParaRPr lang="en-US" dirty="0"/>
          </a:p>
        </p:txBody>
      </p:sp>
      <p:sp>
        <p:nvSpPr>
          <p:cNvPr id="8" name="TextBox 7">
            <a:extLst>
              <a:ext uri="{FF2B5EF4-FFF2-40B4-BE49-F238E27FC236}">
                <a16:creationId xmlns:a16="http://schemas.microsoft.com/office/drawing/2014/main" id="{33065544-6057-483C-81EA-3605B372CFCA}"/>
              </a:ext>
            </a:extLst>
          </p:cNvPr>
          <p:cNvSpPr txBox="1"/>
          <p:nvPr/>
        </p:nvSpPr>
        <p:spPr>
          <a:xfrm>
            <a:off x="8058150" y="6026170"/>
            <a:ext cx="2617470" cy="369332"/>
          </a:xfrm>
          <a:prstGeom prst="rect">
            <a:avLst/>
          </a:prstGeom>
          <a:noFill/>
        </p:spPr>
        <p:txBody>
          <a:bodyPr wrap="square" rtlCol="0">
            <a:spAutoFit/>
          </a:bodyPr>
          <a:lstStyle/>
          <a:p>
            <a:r>
              <a:rPr lang="en-US" dirty="0" err="1"/>
              <a:t>Xem</a:t>
            </a:r>
            <a:r>
              <a:rPr lang="en-US" dirty="0"/>
              <a:t> </a:t>
            </a:r>
            <a:r>
              <a:rPr lang="en-US" dirty="0" err="1"/>
              <a:t>trận</a:t>
            </a:r>
            <a:r>
              <a:rPr lang="en-US" dirty="0"/>
              <a:t> </a:t>
            </a:r>
            <a:r>
              <a:rPr lang="en-US" dirty="0" err="1"/>
              <a:t>bóng</a:t>
            </a:r>
            <a:r>
              <a:rPr lang="en-US" dirty="0"/>
              <a:t> </a:t>
            </a:r>
            <a:r>
              <a:rPr lang="en-US" dirty="0" err="1"/>
              <a:t>đá</a:t>
            </a:r>
            <a:endParaRPr lang="en-US" dirty="0"/>
          </a:p>
        </p:txBody>
      </p:sp>
    </p:spTree>
    <p:extLst>
      <p:ext uri="{BB962C8B-B14F-4D97-AF65-F5344CB8AC3E}">
        <p14:creationId xmlns:p14="http://schemas.microsoft.com/office/powerpoint/2010/main" val="299749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TotalTime>
  <Words>944</Words>
  <Application>Microsoft Office PowerPoint</Application>
  <PresentationFormat>Widescreen</PresentationFormat>
  <Paragraphs>124</Paragraphs>
  <Slides>25</Slides>
  <Notes>3</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Calibri Light</vt:lpstr>
      <vt:lpstr>Lucida Grande</vt:lpstr>
      <vt:lpstr>Times New Roman</vt:lpstr>
      <vt:lpstr>Viner Hand ITC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khanh nhat</cp:lastModifiedBy>
  <cp:revision>160</cp:revision>
  <dcterms:created xsi:type="dcterms:W3CDTF">2021-04-13T15:15:30Z</dcterms:created>
  <dcterms:modified xsi:type="dcterms:W3CDTF">2023-09-12T14:00:01Z</dcterms:modified>
</cp:coreProperties>
</file>