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88" d="100"/>
          <a:sy n="88" d="100"/>
        </p:scale>
        <p:origin x="738" y="-3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371206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23/12/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xíu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lụa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,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ngũ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sắc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37.1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25/12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chân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ốp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nếp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Sườn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27/12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Xôi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Hoàng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Phố </a:t>
                      </a:r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Salat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: </a:t>
                      </a:r>
                    </a:p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2290</TotalTime>
  <Words>388</Words>
  <Application>Microsoft Office PowerPoint</Application>
  <PresentationFormat>A4 Paper (210x297 mm)</PresentationFormat>
  <Paragraphs>112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376</cp:revision>
  <cp:lastPrinted>2023-08-20T15:03:24Z</cp:lastPrinted>
  <dcterms:created xsi:type="dcterms:W3CDTF">2019-09-26T13:09:45Z</dcterms:created>
  <dcterms:modified xsi:type="dcterms:W3CDTF">2024-12-20T13:39:32Z</dcterms:modified>
</cp:coreProperties>
</file>