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 varScale="1">
        <p:scale>
          <a:sx n="103" d="100"/>
          <a:sy n="103" d="100"/>
        </p:scale>
        <p:origin x="17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06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803182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06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14/10/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07/10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lắc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pho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ốp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nõn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08/10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Kho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Su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09/10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vi-VN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viên sốt chua 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ậu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non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tứ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xuyên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10/10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vi-VN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xá xíu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11/10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Spaghentti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: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2031</TotalTime>
  <Words>402</Words>
  <Application>Microsoft Office PowerPoint</Application>
  <PresentationFormat>A4 Paper (210x297 mm)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SingPC</cp:lastModifiedBy>
  <cp:revision>295</cp:revision>
  <cp:lastPrinted>2023-08-20T15:03:24Z</cp:lastPrinted>
  <dcterms:created xsi:type="dcterms:W3CDTF">2019-09-26T13:09:45Z</dcterms:created>
  <dcterms:modified xsi:type="dcterms:W3CDTF">2024-10-07T01:55:48Z</dcterms:modified>
</cp:coreProperties>
</file>