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0"/>
  </p:notesMasterIdLst>
  <p:sldIdLst>
    <p:sldId id="1836" r:id="rId3"/>
    <p:sldId id="263" r:id="rId4"/>
    <p:sldId id="324" r:id="rId5"/>
    <p:sldId id="1798" r:id="rId6"/>
    <p:sldId id="310" r:id="rId7"/>
    <p:sldId id="325" r:id="rId8"/>
    <p:sldId id="326" r:id="rId9"/>
    <p:sldId id="327" r:id="rId10"/>
    <p:sldId id="314" r:id="rId11"/>
    <p:sldId id="328" r:id="rId12"/>
    <p:sldId id="329" r:id="rId13"/>
    <p:sldId id="330" r:id="rId14"/>
    <p:sldId id="331" r:id="rId15"/>
    <p:sldId id="1846" r:id="rId16"/>
    <p:sldId id="1845" r:id="rId17"/>
    <p:sldId id="1847" r:id="rId18"/>
    <p:sldId id="1848" r:id="rId1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FFFFCC"/>
    <a:srgbClr val="CC00CC"/>
    <a:srgbClr val="FF99FF"/>
    <a:srgbClr val="9F6431"/>
    <a:srgbClr val="CA7D32"/>
    <a:srgbClr val="161F30"/>
    <a:srgbClr val="444D54"/>
    <a:srgbClr val="BC6B2A"/>
    <a:srgbClr val="1924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7584" autoAdjust="0"/>
    <p:restoredTop sz="94660"/>
  </p:normalViewPr>
  <p:slideViewPr>
    <p:cSldViewPr showGuides="1">
      <p:cViewPr varScale="1">
        <p:scale>
          <a:sx n="103" d="100"/>
          <a:sy n="103" d="100"/>
        </p:scale>
        <p:origin x="114" y="1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0E3EAF-82F0-40B5-AE52-F903CB3D3F99}" type="datetimeFigureOut">
              <a:rPr lang="vi-VN" smtClean="0"/>
              <a:t>22/10/2024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8128EA-DEF1-4ADD-B11F-C23EF868FC2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45870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latinLnBrk="0"/>
            <a:r>
              <a:rPr lang="vi-VN" b="1" i="0" dirty="0">
                <a:solidFill>
                  <a:srgbClr val="333333"/>
                </a:solidFill>
                <a:effectLst/>
                <a:latin typeface="OpenSansBold"/>
              </a:rPr>
              <a:t>1.</a:t>
            </a:r>
            <a:endParaRPr lang="vi-VN" b="0" i="0" dirty="0">
              <a:solidFill>
                <a:srgbClr val="333333"/>
              </a:solidFill>
              <a:effectLst/>
              <a:latin typeface="OpenSans"/>
            </a:endParaRPr>
          </a:p>
          <a:p>
            <a:pPr algn="l" latinLnBrk="0"/>
            <a:r>
              <a:rPr lang="vi-VN" b="0" i="0" dirty="0">
                <a:solidFill>
                  <a:srgbClr val="333333"/>
                </a:solidFill>
                <a:effectLst/>
                <a:latin typeface="OpenSans"/>
              </a:rPr>
              <a:t>- Al thuộc nhóm IIIA =&gt; Al có 3 electron ở lớp ngoài cùng</a:t>
            </a:r>
          </a:p>
          <a:p>
            <a:pPr algn="l" latinLnBrk="0"/>
            <a:r>
              <a:rPr lang="vi-VN" b="0" i="0" dirty="0">
                <a:solidFill>
                  <a:srgbClr val="333333"/>
                </a:solidFill>
                <a:effectLst/>
                <a:latin typeface="OpenSans"/>
              </a:rPr>
              <a:t>- S thuộc nhóm VIA =&gt; S có 6 electron ở lớp ngoài cùng</a:t>
            </a:r>
          </a:p>
          <a:p>
            <a:pPr algn="l" latinLnBrk="0"/>
            <a:r>
              <a:rPr lang="vi-VN" b="1" i="0" dirty="0">
                <a:solidFill>
                  <a:srgbClr val="333333"/>
                </a:solidFill>
                <a:effectLst/>
                <a:latin typeface="OpenSansBold"/>
              </a:rPr>
              <a:t>2.</a:t>
            </a:r>
            <a:endParaRPr lang="vi-VN" b="0" i="0" dirty="0">
              <a:solidFill>
                <a:srgbClr val="333333"/>
              </a:solidFill>
              <a:effectLst/>
              <a:latin typeface="OpenSans"/>
            </a:endParaRPr>
          </a:p>
          <a:p>
            <a:pPr algn="l" latinLnBrk="0"/>
            <a:r>
              <a:rPr lang="vi-VN" b="0" i="0" dirty="0">
                <a:solidFill>
                  <a:srgbClr val="333333"/>
                </a:solidFill>
                <a:effectLst/>
                <a:latin typeface="OpenSans"/>
              </a:rPr>
              <a:t>- Beryllium thuộc chu kì 2 nhóm IIA</a:t>
            </a:r>
          </a:p>
          <a:p>
            <a:pPr algn="l" latinLnBrk="0"/>
            <a:r>
              <a:rPr lang="vi-VN" b="0" i="0" dirty="0">
                <a:solidFill>
                  <a:srgbClr val="333333"/>
                </a:solidFill>
                <a:effectLst/>
                <a:latin typeface="OpenSans"/>
              </a:rPr>
              <a:t>=&gt; Có nguyên tố Magnesium thuộc chu kì 3 nhóm IIA (cùng nhóm với nguyên tố beryllium)</a:t>
            </a:r>
          </a:p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8128EA-DEF1-4ADD-B11F-C23EF868FC2B}" type="slidenum">
              <a:rPr lang="vi-VN" smtClean="0"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416247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latinLnBrk="0"/>
            <a:r>
              <a:rPr lang="vi-VN" b="1" i="0" dirty="0">
                <a:solidFill>
                  <a:srgbClr val="333333"/>
                </a:solidFill>
                <a:effectLst/>
                <a:latin typeface="OpenSansBold"/>
              </a:rPr>
              <a:t>1.</a:t>
            </a:r>
            <a:endParaRPr lang="vi-VN" b="0" i="0" dirty="0">
              <a:solidFill>
                <a:srgbClr val="333333"/>
              </a:solidFill>
              <a:effectLst/>
              <a:latin typeface="OpenSans"/>
            </a:endParaRPr>
          </a:p>
          <a:p>
            <a:pPr algn="l" latinLnBrk="0"/>
            <a:r>
              <a:rPr lang="vi-VN" b="0" i="0" dirty="0">
                <a:solidFill>
                  <a:srgbClr val="333333"/>
                </a:solidFill>
                <a:effectLst/>
                <a:latin typeface="OpenSans"/>
              </a:rPr>
              <a:t>- Al thuộc nhóm IIIA =&gt; Al có 3 electron ở lớp ngoài cùng</a:t>
            </a:r>
          </a:p>
          <a:p>
            <a:pPr algn="l" latinLnBrk="0"/>
            <a:r>
              <a:rPr lang="vi-VN" b="0" i="0" dirty="0">
                <a:solidFill>
                  <a:srgbClr val="333333"/>
                </a:solidFill>
                <a:effectLst/>
                <a:latin typeface="OpenSans"/>
              </a:rPr>
              <a:t>- S thuộc nhóm VIA =&gt; S có 6 electron ở lớp ngoài cùng</a:t>
            </a:r>
          </a:p>
          <a:p>
            <a:pPr algn="l" latinLnBrk="0"/>
            <a:r>
              <a:rPr lang="vi-VN" b="1" i="0" dirty="0">
                <a:solidFill>
                  <a:srgbClr val="333333"/>
                </a:solidFill>
                <a:effectLst/>
                <a:latin typeface="OpenSansBold"/>
              </a:rPr>
              <a:t>2.</a:t>
            </a:r>
            <a:endParaRPr lang="vi-VN" b="0" i="0" dirty="0">
              <a:solidFill>
                <a:srgbClr val="333333"/>
              </a:solidFill>
              <a:effectLst/>
              <a:latin typeface="OpenSans"/>
            </a:endParaRPr>
          </a:p>
          <a:p>
            <a:pPr algn="l" latinLnBrk="0"/>
            <a:r>
              <a:rPr lang="vi-VN" b="0" i="0" dirty="0">
                <a:solidFill>
                  <a:srgbClr val="333333"/>
                </a:solidFill>
                <a:effectLst/>
                <a:latin typeface="OpenSans"/>
              </a:rPr>
              <a:t>- Beryllium thuộc chu kì 2 nhóm IIA</a:t>
            </a:r>
          </a:p>
          <a:p>
            <a:pPr algn="l" latinLnBrk="0"/>
            <a:r>
              <a:rPr lang="vi-VN" b="0" i="0" dirty="0">
                <a:solidFill>
                  <a:srgbClr val="333333"/>
                </a:solidFill>
                <a:effectLst/>
                <a:latin typeface="OpenSans"/>
              </a:rPr>
              <a:t>=&gt; Có nguyên tố Magnesium thuộc chu kì 3 nhóm IIA (cùng nhóm với nguyên tố beryllium)</a:t>
            </a:r>
          </a:p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8128EA-DEF1-4ADD-B11F-C23EF868FC2B}" type="slidenum">
              <a:rPr lang="vi-VN" smtClean="0"/>
              <a:t>15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393196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latinLnBrk="0"/>
            <a:r>
              <a:rPr lang="vi-VN" b="1" i="0" dirty="0">
                <a:solidFill>
                  <a:srgbClr val="333333"/>
                </a:solidFill>
                <a:effectLst/>
                <a:latin typeface="OpenSansBold"/>
              </a:rPr>
              <a:t>1.</a:t>
            </a:r>
            <a:endParaRPr lang="vi-VN" b="0" i="0" dirty="0">
              <a:solidFill>
                <a:srgbClr val="333333"/>
              </a:solidFill>
              <a:effectLst/>
              <a:latin typeface="OpenSans"/>
            </a:endParaRPr>
          </a:p>
          <a:p>
            <a:pPr algn="l" latinLnBrk="0"/>
            <a:r>
              <a:rPr lang="vi-VN" b="0" i="0" dirty="0">
                <a:solidFill>
                  <a:srgbClr val="333333"/>
                </a:solidFill>
                <a:effectLst/>
                <a:latin typeface="OpenSans"/>
              </a:rPr>
              <a:t>- Al thuộc nhóm IIIA =&gt; Al có 3 electron ở lớp ngoài cùng</a:t>
            </a:r>
          </a:p>
          <a:p>
            <a:pPr algn="l" latinLnBrk="0"/>
            <a:r>
              <a:rPr lang="vi-VN" b="0" i="0" dirty="0">
                <a:solidFill>
                  <a:srgbClr val="333333"/>
                </a:solidFill>
                <a:effectLst/>
                <a:latin typeface="OpenSans"/>
              </a:rPr>
              <a:t>- S thuộc nhóm VIA =&gt; S có 6 electron ở lớp ngoài cùng</a:t>
            </a:r>
          </a:p>
          <a:p>
            <a:pPr algn="l" latinLnBrk="0"/>
            <a:r>
              <a:rPr lang="vi-VN" b="1" i="0" dirty="0">
                <a:solidFill>
                  <a:srgbClr val="333333"/>
                </a:solidFill>
                <a:effectLst/>
                <a:latin typeface="OpenSansBold"/>
              </a:rPr>
              <a:t>2.</a:t>
            </a:r>
            <a:endParaRPr lang="vi-VN" b="0" i="0" dirty="0">
              <a:solidFill>
                <a:srgbClr val="333333"/>
              </a:solidFill>
              <a:effectLst/>
              <a:latin typeface="OpenSans"/>
            </a:endParaRPr>
          </a:p>
          <a:p>
            <a:pPr algn="l" latinLnBrk="0"/>
            <a:r>
              <a:rPr lang="vi-VN" b="0" i="0" dirty="0">
                <a:solidFill>
                  <a:srgbClr val="333333"/>
                </a:solidFill>
                <a:effectLst/>
                <a:latin typeface="OpenSans"/>
              </a:rPr>
              <a:t>- Beryllium thuộc chu kì 2 nhóm IIA</a:t>
            </a:r>
          </a:p>
          <a:p>
            <a:pPr algn="l" latinLnBrk="0"/>
            <a:r>
              <a:rPr lang="vi-VN" b="0" i="0" dirty="0">
                <a:solidFill>
                  <a:srgbClr val="333333"/>
                </a:solidFill>
                <a:effectLst/>
                <a:latin typeface="OpenSans"/>
              </a:rPr>
              <a:t>=&gt; Có nguyên tố Magnesium thuộc chu kì 3 nhóm IIA (cùng nhóm với nguyên tố beryllium)</a:t>
            </a:r>
          </a:p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8128EA-DEF1-4ADD-B11F-C23EF868FC2B}" type="slidenum">
              <a:rPr lang="vi-VN" smtClean="0"/>
              <a:t>16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997192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115AF27-AFFA-4C56-B2DF-5C6FA7CD6B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DD9910AA-7AF7-4642-B9F8-EADB5FB457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AE8A392-254C-4B57-8907-4A4996D7B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601EB-C126-4447-BBF8-17F5E305CB8C}" type="datetimeFigureOut">
              <a:rPr lang="zh-CN" altLang="en-US" smtClean="0"/>
              <a:t>2024/10/22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0BEC387-8846-4C9E-8C3C-9B7AF5823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7FF815E-500F-44C9-83B6-42981D8AD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86164-A2A1-4DE0-8569-840D24A536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8539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DA11B53-3CBA-40F2-90C6-257FF710B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45C2C69-C399-442D-AE6B-29742AAECC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E9654D8-6784-4FAA-A13E-EDA46725AE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4D85D19-98C3-4CB4-B31D-21A4253C2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601EB-C126-4447-BBF8-17F5E305CB8C}" type="datetimeFigureOut">
              <a:rPr lang="zh-CN" altLang="en-US" smtClean="0"/>
              <a:t>2024/10/22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73CA018-7C68-4AAB-A188-0C1E06D89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0FFD3DB-2EA8-4704-A93B-3730E1409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86164-A2A1-4DE0-8569-840D24A536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3016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29B4F04-3662-44F7-8FB3-DC714DA59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7B7D908-E385-484D-90EB-EFB3ECD186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264DCC9-D9B3-4FB0-A6A0-D57BD089FB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601EB-C126-4447-BBF8-17F5E305CB8C}" type="datetimeFigureOut">
              <a:rPr lang="zh-CN" altLang="en-US" smtClean="0"/>
              <a:t>2024/10/22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41251EB-63D6-4A50-BE85-D99220337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DE757F0-6FE0-422B-A45E-8C24BF6DA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86164-A2A1-4DE0-8569-840D24A536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4166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4AD3920B-3B47-448C-886D-1C06DB8EEC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9F35C36-07D5-4065-B04A-1EEFE0D92F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3B4F7CB-6902-43A4-B700-11DC9FB77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601EB-C126-4447-BBF8-17F5E305CB8C}" type="datetimeFigureOut">
              <a:rPr lang="zh-CN" altLang="en-US" smtClean="0"/>
              <a:t>2024/10/22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7290444-C260-4798-88CA-0F86B5D79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ADD4419-7A8A-4092-A0DA-973C970DC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86164-A2A1-4DE0-8569-840D24A536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5399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2024/10/22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7930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2024/10/22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8230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4078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D7560C3-E16A-49D4-9792-4DD1376F9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3AB89F2-D8E4-4F72-A617-C0604F22F6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0E854AA-35EC-4732-8E6F-DE25B2D8C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601EB-C126-4447-BBF8-17F5E305CB8C}" type="datetimeFigureOut">
              <a:rPr lang="zh-CN" altLang="en-US" smtClean="0"/>
              <a:t>2024/10/22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C674558-AAA8-4CCC-9981-37A5FC407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AAB9922-31E4-4E46-AE64-D80B5EB87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86164-A2A1-4DE0-8569-840D24A536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1153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07F5706-52E5-4EFB-9B0A-E89C11DC1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2512414-2EA1-4FCC-9C48-6FB9F65BFB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D15713F-4904-4AAF-8BBE-6796A979A1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601EB-C126-4447-BBF8-17F5E305CB8C}" type="datetimeFigureOut">
              <a:rPr lang="zh-CN" altLang="en-US" smtClean="0"/>
              <a:t>2024/10/22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808A32A-6340-4870-AEC8-7542EB6A4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F5176C2-5B6D-42D3-AFB4-F6CFDB1FB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86164-A2A1-4DE0-8569-840D24A536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4568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871F5AD-C7D1-4345-85AD-555473333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899FB17-45E9-4535-9729-FFBF9436E7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D92347C-4527-43CB-9D38-AFB1C100C1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A800B84-6A91-4ACD-A925-F252737BB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601EB-C126-4447-BBF8-17F5E305CB8C}" type="datetimeFigureOut">
              <a:rPr lang="zh-CN" altLang="en-US" smtClean="0"/>
              <a:t>2024/10/22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8C6208D-42CE-436C-B600-4935CEB1E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1A06258-76CF-42B6-80C6-97878847A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86164-A2A1-4DE0-8569-840D24A536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8081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48BAA8-3DBF-4D48-A3B1-D80717F0A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CEF1F01-E49A-41A0-BEB4-347E27F6C8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6F2E41D-FF6E-40F6-B4A4-C90D1BC767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D32F7BD5-CB09-44E1-A126-6D64B48BCF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7391747-B156-44FF-B912-2A1EA9FAF5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3263E1CA-15DD-4EF0-8760-C6C64D500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601EB-C126-4447-BBF8-17F5E305CB8C}" type="datetimeFigureOut">
              <a:rPr lang="zh-CN" altLang="en-US" smtClean="0"/>
              <a:t>2024/10/22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E120C972-9C7B-496D-8C76-6199F128A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6552376-9146-4446-BAE6-5CAFFD3F0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86164-A2A1-4DE0-8569-840D24A536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6842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48BAA8-3DBF-4D48-A3B1-D80717F0A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CEF1F01-E49A-41A0-BEB4-347E27F6C8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6F2E41D-FF6E-40F6-B4A4-C90D1BC767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D32F7BD5-CB09-44E1-A126-6D64B48BCF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7391747-B156-44FF-B912-2A1EA9FAF5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3263E1CA-15DD-4EF0-8760-C6C64D500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601EB-C126-4447-BBF8-17F5E305CB8C}" type="datetimeFigureOut">
              <a:rPr lang="zh-CN" altLang="en-US" smtClean="0"/>
              <a:t>2024/10/22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E120C972-9C7B-496D-8C76-6199F128A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6552376-9146-4446-BAE6-5CAFFD3F0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86164-A2A1-4DE0-8569-840D24A5369C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839416" y="6739570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479028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865CF23-0A45-4958-BC6B-0FD988CF3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01E309B4-E01D-4F9E-B25A-6FD2877FD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601EB-C126-4447-BBF8-17F5E305CB8C}" type="datetimeFigureOut">
              <a:rPr lang="zh-CN" altLang="en-US" smtClean="0"/>
              <a:t>2024/10/22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65C6044-FC7F-46A4-B070-074B4EE70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B2E2464-027E-44D4-A8BF-0DE768F8F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86164-A2A1-4DE0-8569-840D24A536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5662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861B12AF-4F56-4286-84D0-261AD5D75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601EB-C126-4447-BBF8-17F5E305CB8C}" type="datetimeFigureOut">
              <a:rPr lang="zh-CN" altLang="en-US" smtClean="0"/>
              <a:t>2024/10/22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B5D1C82F-BB69-4E28-955D-F10F1D546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C8E366D-B496-431E-A03A-D2965B0DD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86164-A2A1-4DE0-8569-840D24A536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2688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FBF2F03-878F-4C46-BB3E-6E5C9E722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0B64B07-622E-4E55-B16C-0D44D3D33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B8222CB-B025-4B6E-A620-EDEEC0891A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0C92DF5-3703-44D7-8637-57B909F9B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601EB-C126-4447-BBF8-17F5E305CB8C}" type="datetimeFigureOut">
              <a:rPr lang="zh-CN" altLang="en-US" smtClean="0"/>
              <a:t>2024/10/22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E03A790-69AE-4FF8-BB64-8D67B0B79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C16C697-C457-44A3-BA4D-31C177886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86164-A2A1-4DE0-8569-840D24A536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6189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78FC3637-3419-45C5-9904-B77690ABF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F1DED18-C055-40B7-9F80-DED1F24ACB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4624080-CD6C-48B8-9654-3E06AAE33A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6601EB-C126-4447-BBF8-17F5E305CB8C}" type="datetimeFigureOut">
              <a:rPr lang="zh-CN" altLang="en-US" smtClean="0"/>
              <a:t>2024/10/22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C4B8EAC-D2E8-41BE-AC98-1BDF437543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A64DE4E-AAB5-4CA5-9F36-211F162648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286164-A2A1-4DE0-8569-840D24A536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6511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431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2A19451-3466-3939-E04B-45395D65E343}"/>
              </a:ext>
            </a:extLst>
          </p:cNvPr>
          <p:cNvSpPr txBox="1"/>
          <p:nvPr/>
        </p:nvSpPr>
        <p:spPr>
          <a:xfrm>
            <a:off x="3359696" y="1196752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</p:txBody>
      </p:sp>
    </p:spTree>
    <p:extLst>
      <p:ext uri="{BB962C8B-B14F-4D97-AF65-F5344CB8AC3E}">
        <p14:creationId xmlns:p14="http://schemas.microsoft.com/office/powerpoint/2010/main" val="1432807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1BF130D2-C283-46F3-8602-FD0A32105139}"/>
              </a:ext>
            </a:extLst>
          </p:cNvPr>
          <p:cNvSpPr/>
          <p:nvPr/>
        </p:nvSpPr>
        <p:spPr>
          <a:xfrm rot="16200000">
            <a:off x="5532992" y="1849212"/>
            <a:ext cx="215885" cy="1526289"/>
          </a:xfrm>
          <a:prstGeom prst="roundRect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 sz="120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!!H">
            <a:extLst>
              <a:ext uri="{FF2B5EF4-FFF2-40B4-BE49-F238E27FC236}">
                <a16:creationId xmlns:a16="http://schemas.microsoft.com/office/drawing/2014/main" id="{45F5C82C-3D74-4DCD-A5BB-C11BDBE6258B}"/>
              </a:ext>
            </a:extLst>
          </p:cNvPr>
          <p:cNvSpPr/>
          <p:nvPr/>
        </p:nvSpPr>
        <p:spPr>
          <a:xfrm>
            <a:off x="158498" y="796909"/>
            <a:ext cx="599591" cy="590575"/>
          </a:xfrm>
          <a:prstGeom prst="roundRect">
            <a:avLst/>
          </a:prstGeom>
          <a:solidFill>
            <a:srgbClr val="AA7CA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H</a:t>
            </a:r>
          </a:p>
        </p:txBody>
      </p:sp>
      <p:sp>
        <p:nvSpPr>
          <p:cNvPr id="24" name="!!Li">
            <a:extLst>
              <a:ext uri="{FF2B5EF4-FFF2-40B4-BE49-F238E27FC236}">
                <a16:creationId xmlns:a16="http://schemas.microsoft.com/office/drawing/2014/main" id="{7C20AA65-C3A8-4345-8738-1CBCC50435E3}"/>
              </a:ext>
            </a:extLst>
          </p:cNvPr>
          <p:cNvSpPr/>
          <p:nvPr/>
        </p:nvSpPr>
        <p:spPr>
          <a:xfrm>
            <a:off x="158498" y="1438038"/>
            <a:ext cx="599591" cy="590575"/>
          </a:xfrm>
          <a:prstGeom prst="roundRect">
            <a:avLst/>
          </a:prstGeom>
          <a:solidFill>
            <a:srgbClr val="E25E38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Li</a:t>
            </a:r>
          </a:p>
        </p:txBody>
      </p:sp>
      <p:sp>
        <p:nvSpPr>
          <p:cNvPr id="25" name="!!Na">
            <a:extLst>
              <a:ext uri="{FF2B5EF4-FFF2-40B4-BE49-F238E27FC236}">
                <a16:creationId xmlns:a16="http://schemas.microsoft.com/office/drawing/2014/main" id="{B0655FD3-AB13-4BEF-8E78-E6348B1F2129}"/>
              </a:ext>
            </a:extLst>
          </p:cNvPr>
          <p:cNvSpPr/>
          <p:nvPr/>
        </p:nvSpPr>
        <p:spPr>
          <a:xfrm>
            <a:off x="158498" y="2079167"/>
            <a:ext cx="599591" cy="590575"/>
          </a:xfrm>
          <a:prstGeom prst="roundRect">
            <a:avLst/>
          </a:prstGeom>
          <a:solidFill>
            <a:srgbClr val="E25E38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Na</a:t>
            </a:r>
          </a:p>
        </p:txBody>
      </p:sp>
      <p:sp>
        <p:nvSpPr>
          <p:cNvPr id="26" name="!!K">
            <a:extLst>
              <a:ext uri="{FF2B5EF4-FFF2-40B4-BE49-F238E27FC236}">
                <a16:creationId xmlns:a16="http://schemas.microsoft.com/office/drawing/2014/main" id="{F1DA0A4E-0A47-44F3-9329-D7950C63D7C5}"/>
              </a:ext>
            </a:extLst>
          </p:cNvPr>
          <p:cNvSpPr/>
          <p:nvPr/>
        </p:nvSpPr>
        <p:spPr>
          <a:xfrm>
            <a:off x="158498" y="2720298"/>
            <a:ext cx="599591" cy="590575"/>
          </a:xfrm>
          <a:prstGeom prst="roundRect">
            <a:avLst/>
          </a:prstGeom>
          <a:solidFill>
            <a:srgbClr val="E25E38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K</a:t>
            </a:r>
          </a:p>
        </p:txBody>
      </p:sp>
      <p:sp>
        <p:nvSpPr>
          <p:cNvPr id="27" name="!!Rb">
            <a:extLst>
              <a:ext uri="{FF2B5EF4-FFF2-40B4-BE49-F238E27FC236}">
                <a16:creationId xmlns:a16="http://schemas.microsoft.com/office/drawing/2014/main" id="{1C1B811D-1C8C-419D-B45F-E33D0D5571E2}"/>
              </a:ext>
            </a:extLst>
          </p:cNvPr>
          <p:cNvSpPr/>
          <p:nvPr/>
        </p:nvSpPr>
        <p:spPr>
          <a:xfrm>
            <a:off x="158498" y="3361429"/>
            <a:ext cx="599591" cy="590575"/>
          </a:xfrm>
          <a:prstGeom prst="roundRect">
            <a:avLst/>
          </a:prstGeom>
          <a:solidFill>
            <a:srgbClr val="E25E38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Rb</a:t>
            </a:r>
          </a:p>
        </p:txBody>
      </p:sp>
      <p:sp>
        <p:nvSpPr>
          <p:cNvPr id="28" name="!!Cs">
            <a:extLst>
              <a:ext uri="{FF2B5EF4-FFF2-40B4-BE49-F238E27FC236}">
                <a16:creationId xmlns:a16="http://schemas.microsoft.com/office/drawing/2014/main" id="{6748E38C-3212-4A39-B6E9-53B28A044074}"/>
              </a:ext>
            </a:extLst>
          </p:cNvPr>
          <p:cNvSpPr/>
          <p:nvPr/>
        </p:nvSpPr>
        <p:spPr>
          <a:xfrm>
            <a:off x="158498" y="4002558"/>
            <a:ext cx="599591" cy="590575"/>
          </a:xfrm>
          <a:prstGeom prst="roundRect">
            <a:avLst/>
          </a:prstGeom>
          <a:solidFill>
            <a:srgbClr val="E25E38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Cs</a:t>
            </a:r>
          </a:p>
        </p:txBody>
      </p:sp>
      <p:sp>
        <p:nvSpPr>
          <p:cNvPr id="29" name="!!Fr">
            <a:extLst>
              <a:ext uri="{FF2B5EF4-FFF2-40B4-BE49-F238E27FC236}">
                <a16:creationId xmlns:a16="http://schemas.microsoft.com/office/drawing/2014/main" id="{453F07AE-BB8E-40F9-9B2F-B4103F481876}"/>
              </a:ext>
            </a:extLst>
          </p:cNvPr>
          <p:cNvSpPr/>
          <p:nvPr/>
        </p:nvSpPr>
        <p:spPr>
          <a:xfrm>
            <a:off x="158498" y="4643689"/>
            <a:ext cx="599591" cy="590575"/>
          </a:xfrm>
          <a:prstGeom prst="roundRect">
            <a:avLst/>
          </a:prstGeom>
          <a:solidFill>
            <a:srgbClr val="E25E38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Fr</a:t>
            </a:r>
          </a:p>
        </p:txBody>
      </p:sp>
      <p:sp>
        <p:nvSpPr>
          <p:cNvPr id="30" name="!!Be">
            <a:extLst>
              <a:ext uri="{FF2B5EF4-FFF2-40B4-BE49-F238E27FC236}">
                <a16:creationId xmlns:a16="http://schemas.microsoft.com/office/drawing/2014/main" id="{8C5AEED5-EB29-4BD8-9BFE-9E4B0B9D0D3B}"/>
              </a:ext>
            </a:extLst>
          </p:cNvPr>
          <p:cNvSpPr/>
          <p:nvPr/>
        </p:nvSpPr>
        <p:spPr>
          <a:xfrm>
            <a:off x="813505" y="1438038"/>
            <a:ext cx="599591" cy="590575"/>
          </a:xfrm>
          <a:prstGeom prst="roundRect">
            <a:avLst/>
          </a:prstGeom>
          <a:solidFill>
            <a:srgbClr val="EB8F2A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Be</a:t>
            </a:r>
          </a:p>
        </p:txBody>
      </p:sp>
      <p:sp>
        <p:nvSpPr>
          <p:cNvPr id="31" name="!!Mg">
            <a:extLst>
              <a:ext uri="{FF2B5EF4-FFF2-40B4-BE49-F238E27FC236}">
                <a16:creationId xmlns:a16="http://schemas.microsoft.com/office/drawing/2014/main" id="{C77E9CAF-9DD3-4A55-84DC-B5D245DE65FD}"/>
              </a:ext>
            </a:extLst>
          </p:cNvPr>
          <p:cNvSpPr/>
          <p:nvPr/>
        </p:nvSpPr>
        <p:spPr>
          <a:xfrm>
            <a:off x="813505" y="2079167"/>
            <a:ext cx="599591" cy="590575"/>
          </a:xfrm>
          <a:prstGeom prst="roundRect">
            <a:avLst/>
          </a:prstGeom>
          <a:solidFill>
            <a:srgbClr val="EB8F2A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Mg</a:t>
            </a:r>
          </a:p>
        </p:txBody>
      </p:sp>
      <p:sp>
        <p:nvSpPr>
          <p:cNvPr id="32" name="!!Ca">
            <a:extLst>
              <a:ext uri="{FF2B5EF4-FFF2-40B4-BE49-F238E27FC236}">
                <a16:creationId xmlns:a16="http://schemas.microsoft.com/office/drawing/2014/main" id="{F60B2141-E88E-4C2A-AA98-046E97069E85}"/>
              </a:ext>
            </a:extLst>
          </p:cNvPr>
          <p:cNvSpPr/>
          <p:nvPr/>
        </p:nvSpPr>
        <p:spPr>
          <a:xfrm>
            <a:off x="813505" y="2720298"/>
            <a:ext cx="599591" cy="590575"/>
          </a:xfrm>
          <a:prstGeom prst="roundRect">
            <a:avLst/>
          </a:prstGeom>
          <a:solidFill>
            <a:srgbClr val="EB8F2A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Ca</a:t>
            </a:r>
          </a:p>
        </p:txBody>
      </p:sp>
      <p:sp>
        <p:nvSpPr>
          <p:cNvPr id="33" name="!!Sr">
            <a:extLst>
              <a:ext uri="{FF2B5EF4-FFF2-40B4-BE49-F238E27FC236}">
                <a16:creationId xmlns:a16="http://schemas.microsoft.com/office/drawing/2014/main" id="{BC88A544-781C-49CE-916D-7E924D2D7FB8}"/>
              </a:ext>
            </a:extLst>
          </p:cNvPr>
          <p:cNvSpPr/>
          <p:nvPr/>
        </p:nvSpPr>
        <p:spPr>
          <a:xfrm>
            <a:off x="813505" y="3361429"/>
            <a:ext cx="599591" cy="590575"/>
          </a:xfrm>
          <a:prstGeom prst="roundRect">
            <a:avLst/>
          </a:prstGeom>
          <a:solidFill>
            <a:srgbClr val="EB8F2A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Sr</a:t>
            </a:r>
          </a:p>
        </p:txBody>
      </p:sp>
      <p:sp>
        <p:nvSpPr>
          <p:cNvPr id="34" name="!!Ba">
            <a:extLst>
              <a:ext uri="{FF2B5EF4-FFF2-40B4-BE49-F238E27FC236}">
                <a16:creationId xmlns:a16="http://schemas.microsoft.com/office/drawing/2014/main" id="{75749D5C-7E02-4875-ACE2-8D777FF25EFA}"/>
              </a:ext>
            </a:extLst>
          </p:cNvPr>
          <p:cNvSpPr/>
          <p:nvPr/>
        </p:nvSpPr>
        <p:spPr>
          <a:xfrm>
            <a:off x="813505" y="4002558"/>
            <a:ext cx="599591" cy="590575"/>
          </a:xfrm>
          <a:prstGeom prst="roundRect">
            <a:avLst/>
          </a:prstGeom>
          <a:solidFill>
            <a:srgbClr val="EB8F2A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Ba</a:t>
            </a:r>
          </a:p>
        </p:txBody>
      </p:sp>
      <p:sp>
        <p:nvSpPr>
          <p:cNvPr id="35" name="!!Ra">
            <a:extLst>
              <a:ext uri="{FF2B5EF4-FFF2-40B4-BE49-F238E27FC236}">
                <a16:creationId xmlns:a16="http://schemas.microsoft.com/office/drawing/2014/main" id="{EA51C6F4-810D-4EBC-8A1A-FF6727BB261E}"/>
              </a:ext>
            </a:extLst>
          </p:cNvPr>
          <p:cNvSpPr/>
          <p:nvPr/>
        </p:nvSpPr>
        <p:spPr>
          <a:xfrm>
            <a:off x="813505" y="4643689"/>
            <a:ext cx="599591" cy="590575"/>
          </a:xfrm>
          <a:prstGeom prst="roundRect">
            <a:avLst/>
          </a:prstGeom>
          <a:solidFill>
            <a:srgbClr val="EB8F2A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Ra</a:t>
            </a:r>
          </a:p>
        </p:txBody>
      </p:sp>
      <p:sp>
        <p:nvSpPr>
          <p:cNvPr id="36" name="!!Sc">
            <a:extLst>
              <a:ext uri="{FF2B5EF4-FFF2-40B4-BE49-F238E27FC236}">
                <a16:creationId xmlns:a16="http://schemas.microsoft.com/office/drawing/2014/main" id="{AD3DDA01-8C93-4DE9-9503-08BAC6BEF963}"/>
              </a:ext>
            </a:extLst>
          </p:cNvPr>
          <p:cNvSpPr/>
          <p:nvPr/>
        </p:nvSpPr>
        <p:spPr>
          <a:xfrm>
            <a:off x="1468510" y="2720298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Sc</a:t>
            </a:r>
          </a:p>
        </p:txBody>
      </p:sp>
      <p:sp>
        <p:nvSpPr>
          <p:cNvPr id="37" name="!!Y">
            <a:extLst>
              <a:ext uri="{FF2B5EF4-FFF2-40B4-BE49-F238E27FC236}">
                <a16:creationId xmlns:a16="http://schemas.microsoft.com/office/drawing/2014/main" id="{EF9629F8-818A-48C1-8F58-0F9730D927FE}"/>
              </a:ext>
            </a:extLst>
          </p:cNvPr>
          <p:cNvSpPr/>
          <p:nvPr/>
        </p:nvSpPr>
        <p:spPr>
          <a:xfrm>
            <a:off x="1468510" y="3361429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Y</a:t>
            </a:r>
          </a:p>
        </p:txBody>
      </p:sp>
      <p:sp>
        <p:nvSpPr>
          <p:cNvPr id="38" name="!!Ti">
            <a:extLst>
              <a:ext uri="{FF2B5EF4-FFF2-40B4-BE49-F238E27FC236}">
                <a16:creationId xmlns:a16="http://schemas.microsoft.com/office/drawing/2014/main" id="{48F964EE-785C-457A-927B-5725BDF0BB19}"/>
              </a:ext>
            </a:extLst>
          </p:cNvPr>
          <p:cNvSpPr/>
          <p:nvPr/>
        </p:nvSpPr>
        <p:spPr>
          <a:xfrm>
            <a:off x="2123518" y="2720298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Ti</a:t>
            </a:r>
          </a:p>
        </p:txBody>
      </p:sp>
      <p:sp>
        <p:nvSpPr>
          <p:cNvPr id="39" name="!!Zr">
            <a:extLst>
              <a:ext uri="{FF2B5EF4-FFF2-40B4-BE49-F238E27FC236}">
                <a16:creationId xmlns:a16="http://schemas.microsoft.com/office/drawing/2014/main" id="{FE6F1253-9A6E-4B42-92C4-F6334A9811F5}"/>
              </a:ext>
            </a:extLst>
          </p:cNvPr>
          <p:cNvSpPr/>
          <p:nvPr/>
        </p:nvSpPr>
        <p:spPr>
          <a:xfrm>
            <a:off x="2123518" y="3361429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Zr</a:t>
            </a:r>
          </a:p>
        </p:txBody>
      </p:sp>
      <p:sp>
        <p:nvSpPr>
          <p:cNvPr id="40" name="!!Hf">
            <a:extLst>
              <a:ext uri="{FF2B5EF4-FFF2-40B4-BE49-F238E27FC236}">
                <a16:creationId xmlns:a16="http://schemas.microsoft.com/office/drawing/2014/main" id="{73D5D234-DBB4-45F5-B604-D99ADAEA5677}"/>
              </a:ext>
            </a:extLst>
          </p:cNvPr>
          <p:cNvSpPr/>
          <p:nvPr/>
        </p:nvSpPr>
        <p:spPr>
          <a:xfrm>
            <a:off x="2123518" y="4002558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Hf</a:t>
            </a:r>
          </a:p>
        </p:txBody>
      </p:sp>
      <p:sp>
        <p:nvSpPr>
          <p:cNvPr id="41" name="!!Rf">
            <a:extLst>
              <a:ext uri="{FF2B5EF4-FFF2-40B4-BE49-F238E27FC236}">
                <a16:creationId xmlns:a16="http://schemas.microsoft.com/office/drawing/2014/main" id="{DEBB5D6F-A8D7-450E-BE14-821FC13991B7}"/>
              </a:ext>
            </a:extLst>
          </p:cNvPr>
          <p:cNvSpPr/>
          <p:nvPr/>
        </p:nvSpPr>
        <p:spPr>
          <a:xfrm>
            <a:off x="2123518" y="4643689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Rf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BD1DC6D3-0EFA-4B3A-8B49-08A6D97B3CBE}"/>
              </a:ext>
            </a:extLst>
          </p:cNvPr>
          <p:cNvSpPr/>
          <p:nvPr/>
        </p:nvSpPr>
        <p:spPr>
          <a:xfrm>
            <a:off x="2778523" y="2720298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V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C43657F5-675A-4BB7-A00E-6F487E0531AE}"/>
              </a:ext>
            </a:extLst>
          </p:cNvPr>
          <p:cNvSpPr/>
          <p:nvPr/>
        </p:nvSpPr>
        <p:spPr>
          <a:xfrm>
            <a:off x="2778523" y="3361429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Nb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3FA6EB83-ECDF-49CA-903C-276EAF374869}"/>
              </a:ext>
            </a:extLst>
          </p:cNvPr>
          <p:cNvSpPr/>
          <p:nvPr/>
        </p:nvSpPr>
        <p:spPr>
          <a:xfrm>
            <a:off x="2778523" y="4002558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Ta</a:t>
            </a:r>
          </a:p>
        </p:txBody>
      </p:sp>
      <p:sp>
        <p:nvSpPr>
          <p:cNvPr id="45" name="!!Db">
            <a:extLst>
              <a:ext uri="{FF2B5EF4-FFF2-40B4-BE49-F238E27FC236}">
                <a16:creationId xmlns:a16="http://schemas.microsoft.com/office/drawing/2014/main" id="{EC5A7170-322B-4612-AD0D-32BF9EECF94C}"/>
              </a:ext>
            </a:extLst>
          </p:cNvPr>
          <p:cNvSpPr/>
          <p:nvPr/>
        </p:nvSpPr>
        <p:spPr>
          <a:xfrm>
            <a:off x="2778523" y="4643689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Db</a:t>
            </a:r>
          </a:p>
        </p:txBody>
      </p:sp>
      <p:sp>
        <p:nvSpPr>
          <p:cNvPr id="46" name="!!Cr">
            <a:extLst>
              <a:ext uri="{FF2B5EF4-FFF2-40B4-BE49-F238E27FC236}">
                <a16:creationId xmlns:a16="http://schemas.microsoft.com/office/drawing/2014/main" id="{65FE8FBE-150F-48B7-A344-922A15217404}"/>
              </a:ext>
            </a:extLst>
          </p:cNvPr>
          <p:cNvSpPr/>
          <p:nvPr/>
        </p:nvSpPr>
        <p:spPr>
          <a:xfrm>
            <a:off x="3433530" y="2720298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Cr</a:t>
            </a:r>
          </a:p>
        </p:txBody>
      </p:sp>
      <p:sp>
        <p:nvSpPr>
          <p:cNvPr id="47" name="!!Mo">
            <a:extLst>
              <a:ext uri="{FF2B5EF4-FFF2-40B4-BE49-F238E27FC236}">
                <a16:creationId xmlns:a16="http://schemas.microsoft.com/office/drawing/2014/main" id="{030C1C45-BBCF-401D-AE9D-5C6041E24F25}"/>
              </a:ext>
            </a:extLst>
          </p:cNvPr>
          <p:cNvSpPr/>
          <p:nvPr/>
        </p:nvSpPr>
        <p:spPr>
          <a:xfrm>
            <a:off x="3433530" y="3361429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Mo</a:t>
            </a:r>
          </a:p>
        </p:txBody>
      </p:sp>
      <p:sp>
        <p:nvSpPr>
          <p:cNvPr id="48" name="!!W">
            <a:extLst>
              <a:ext uri="{FF2B5EF4-FFF2-40B4-BE49-F238E27FC236}">
                <a16:creationId xmlns:a16="http://schemas.microsoft.com/office/drawing/2014/main" id="{88524095-D3F1-4BA4-9615-74778FB3CA53}"/>
              </a:ext>
            </a:extLst>
          </p:cNvPr>
          <p:cNvSpPr/>
          <p:nvPr/>
        </p:nvSpPr>
        <p:spPr>
          <a:xfrm>
            <a:off x="3433530" y="4002558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W</a:t>
            </a:r>
          </a:p>
        </p:txBody>
      </p:sp>
      <p:sp>
        <p:nvSpPr>
          <p:cNvPr id="49" name="!!Sg">
            <a:extLst>
              <a:ext uri="{FF2B5EF4-FFF2-40B4-BE49-F238E27FC236}">
                <a16:creationId xmlns:a16="http://schemas.microsoft.com/office/drawing/2014/main" id="{88715FC9-46A2-4893-85D7-94645524641D}"/>
              </a:ext>
            </a:extLst>
          </p:cNvPr>
          <p:cNvSpPr/>
          <p:nvPr/>
        </p:nvSpPr>
        <p:spPr>
          <a:xfrm>
            <a:off x="3433530" y="4643689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Sg</a:t>
            </a:r>
          </a:p>
        </p:txBody>
      </p:sp>
      <p:sp>
        <p:nvSpPr>
          <p:cNvPr id="50" name="!!Mn">
            <a:extLst>
              <a:ext uri="{FF2B5EF4-FFF2-40B4-BE49-F238E27FC236}">
                <a16:creationId xmlns:a16="http://schemas.microsoft.com/office/drawing/2014/main" id="{C7F83FAF-9FEA-44C4-82C5-5A574F3E4D89}"/>
              </a:ext>
            </a:extLst>
          </p:cNvPr>
          <p:cNvSpPr/>
          <p:nvPr/>
        </p:nvSpPr>
        <p:spPr>
          <a:xfrm>
            <a:off x="4088537" y="2720298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Mn</a:t>
            </a:r>
          </a:p>
        </p:txBody>
      </p:sp>
      <p:sp>
        <p:nvSpPr>
          <p:cNvPr id="51" name="!!Tc">
            <a:extLst>
              <a:ext uri="{FF2B5EF4-FFF2-40B4-BE49-F238E27FC236}">
                <a16:creationId xmlns:a16="http://schemas.microsoft.com/office/drawing/2014/main" id="{04F17BFA-0586-4937-B39A-7E953D3676B1}"/>
              </a:ext>
            </a:extLst>
          </p:cNvPr>
          <p:cNvSpPr/>
          <p:nvPr/>
        </p:nvSpPr>
        <p:spPr>
          <a:xfrm>
            <a:off x="4088537" y="3361429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Tc</a:t>
            </a:r>
          </a:p>
        </p:txBody>
      </p:sp>
      <p:sp>
        <p:nvSpPr>
          <p:cNvPr id="52" name="!!Re">
            <a:extLst>
              <a:ext uri="{FF2B5EF4-FFF2-40B4-BE49-F238E27FC236}">
                <a16:creationId xmlns:a16="http://schemas.microsoft.com/office/drawing/2014/main" id="{4211D18F-9E08-4EE7-BA52-3E88244D91AE}"/>
              </a:ext>
            </a:extLst>
          </p:cNvPr>
          <p:cNvSpPr/>
          <p:nvPr/>
        </p:nvSpPr>
        <p:spPr>
          <a:xfrm>
            <a:off x="4088537" y="4002558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Re</a:t>
            </a:r>
          </a:p>
        </p:txBody>
      </p:sp>
      <p:sp>
        <p:nvSpPr>
          <p:cNvPr id="53" name="!!Bh">
            <a:extLst>
              <a:ext uri="{FF2B5EF4-FFF2-40B4-BE49-F238E27FC236}">
                <a16:creationId xmlns:a16="http://schemas.microsoft.com/office/drawing/2014/main" id="{6CE7E93C-5539-4B6B-B5C2-80ABF7C7638E}"/>
              </a:ext>
            </a:extLst>
          </p:cNvPr>
          <p:cNvSpPr/>
          <p:nvPr/>
        </p:nvSpPr>
        <p:spPr>
          <a:xfrm>
            <a:off x="4088537" y="4643689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Bh</a:t>
            </a:r>
          </a:p>
        </p:txBody>
      </p:sp>
      <p:sp>
        <p:nvSpPr>
          <p:cNvPr id="54" name="!!Fe">
            <a:extLst>
              <a:ext uri="{FF2B5EF4-FFF2-40B4-BE49-F238E27FC236}">
                <a16:creationId xmlns:a16="http://schemas.microsoft.com/office/drawing/2014/main" id="{6DB1A2E6-7458-4EEA-8869-2F7B2C322D81}"/>
              </a:ext>
            </a:extLst>
          </p:cNvPr>
          <p:cNvSpPr/>
          <p:nvPr/>
        </p:nvSpPr>
        <p:spPr>
          <a:xfrm>
            <a:off x="4743543" y="2720298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Fe</a:t>
            </a:r>
          </a:p>
        </p:txBody>
      </p:sp>
      <p:sp>
        <p:nvSpPr>
          <p:cNvPr id="55" name="!!Ru">
            <a:extLst>
              <a:ext uri="{FF2B5EF4-FFF2-40B4-BE49-F238E27FC236}">
                <a16:creationId xmlns:a16="http://schemas.microsoft.com/office/drawing/2014/main" id="{D7D4532A-AF17-47AF-A604-265DD29E1A63}"/>
              </a:ext>
            </a:extLst>
          </p:cNvPr>
          <p:cNvSpPr/>
          <p:nvPr/>
        </p:nvSpPr>
        <p:spPr>
          <a:xfrm>
            <a:off x="4743543" y="3361429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Ru</a:t>
            </a:r>
          </a:p>
        </p:txBody>
      </p:sp>
      <p:sp>
        <p:nvSpPr>
          <p:cNvPr id="56" name="!!Os">
            <a:extLst>
              <a:ext uri="{FF2B5EF4-FFF2-40B4-BE49-F238E27FC236}">
                <a16:creationId xmlns:a16="http://schemas.microsoft.com/office/drawing/2014/main" id="{97F69BB5-BE1D-444D-A723-BA47FA8632F2}"/>
              </a:ext>
            </a:extLst>
          </p:cNvPr>
          <p:cNvSpPr/>
          <p:nvPr/>
        </p:nvSpPr>
        <p:spPr>
          <a:xfrm>
            <a:off x="4743543" y="4002558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Os</a:t>
            </a:r>
          </a:p>
        </p:txBody>
      </p:sp>
      <p:sp>
        <p:nvSpPr>
          <p:cNvPr id="57" name="!!Hs">
            <a:extLst>
              <a:ext uri="{FF2B5EF4-FFF2-40B4-BE49-F238E27FC236}">
                <a16:creationId xmlns:a16="http://schemas.microsoft.com/office/drawing/2014/main" id="{081056CC-2CAD-495B-8E02-571AE43751FB}"/>
              </a:ext>
            </a:extLst>
          </p:cNvPr>
          <p:cNvSpPr/>
          <p:nvPr/>
        </p:nvSpPr>
        <p:spPr>
          <a:xfrm>
            <a:off x="4743543" y="4643689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Hs</a:t>
            </a:r>
          </a:p>
        </p:txBody>
      </p:sp>
      <p:sp>
        <p:nvSpPr>
          <p:cNvPr id="58" name="!!Co">
            <a:extLst>
              <a:ext uri="{FF2B5EF4-FFF2-40B4-BE49-F238E27FC236}">
                <a16:creationId xmlns:a16="http://schemas.microsoft.com/office/drawing/2014/main" id="{0D0A2773-9F3F-49B1-B860-7F640278F7DC}"/>
              </a:ext>
            </a:extLst>
          </p:cNvPr>
          <p:cNvSpPr/>
          <p:nvPr/>
        </p:nvSpPr>
        <p:spPr>
          <a:xfrm>
            <a:off x="5398550" y="2720298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Co</a:t>
            </a:r>
          </a:p>
        </p:txBody>
      </p:sp>
      <p:sp>
        <p:nvSpPr>
          <p:cNvPr id="59" name="!!Rh">
            <a:extLst>
              <a:ext uri="{FF2B5EF4-FFF2-40B4-BE49-F238E27FC236}">
                <a16:creationId xmlns:a16="http://schemas.microsoft.com/office/drawing/2014/main" id="{9645E618-4B75-4F4D-B965-EF5640E92ED7}"/>
              </a:ext>
            </a:extLst>
          </p:cNvPr>
          <p:cNvSpPr/>
          <p:nvPr/>
        </p:nvSpPr>
        <p:spPr>
          <a:xfrm>
            <a:off x="5398550" y="3361429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Rh</a:t>
            </a:r>
          </a:p>
        </p:txBody>
      </p:sp>
      <p:sp>
        <p:nvSpPr>
          <p:cNvPr id="60" name="!!Ir">
            <a:extLst>
              <a:ext uri="{FF2B5EF4-FFF2-40B4-BE49-F238E27FC236}">
                <a16:creationId xmlns:a16="http://schemas.microsoft.com/office/drawing/2014/main" id="{92073AEA-9193-488A-883F-3545C9996C87}"/>
              </a:ext>
            </a:extLst>
          </p:cNvPr>
          <p:cNvSpPr/>
          <p:nvPr/>
        </p:nvSpPr>
        <p:spPr>
          <a:xfrm>
            <a:off x="5398550" y="4002558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Ir</a:t>
            </a:r>
          </a:p>
        </p:txBody>
      </p:sp>
      <p:sp>
        <p:nvSpPr>
          <p:cNvPr id="61" name="!!Mt">
            <a:extLst>
              <a:ext uri="{FF2B5EF4-FFF2-40B4-BE49-F238E27FC236}">
                <a16:creationId xmlns:a16="http://schemas.microsoft.com/office/drawing/2014/main" id="{77EA2A40-531D-49CF-80A4-54102C4EF5C4}"/>
              </a:ext>
            </a:extLst>
          </p:cNvPr>
          <p:cNvSpPr/>
          <p:nvPr/>
        </p:nvSpPr>
        <p:spPr>
          <a:xfrm>
            <a:off x="5398550" y="4643689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Mt</a:t>
            </a:r>
          </a:p>
        </p:txBody>
      </p:sp>
      <p:sp>
        <p:nvSpPr>
          <p:cNvPr id="62" name="!!Ni">
            <a:extLst>
              <a:ext uri="{FF2B5EF4-FFF2-40B4-BE49-F238E27FC236}">
                <a16:creationId xmlns:a16="http://schemas.microsoft.com/office/drawing/2014/main" id="{A6A9918C-105B-4B83-BFF0-90F3DB90E51E}"/>
              </a:ext>
            </a:extLst>
          </p:cNvPr>
          <p:cNvSpPr/>
          <p:nvPr/>
        </p:nvSpPr>
        <p:spPr>
          <a:xfrm>
            <a:off x="6053558" y="2720298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N</a:t>
            </a:r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i</a:t>
            </a:r>
          </a:p>
        </p:txBody>
      </p:sp>
      <p:sp>
        <p:nvSpPr>
          <p:cNvPr id="63" name="!!Pd">
            <a:extLst>
              <a:ext uri="{FF2B5EF4-FFF2-40B4-BE49-F238E27FC236}">
                <a16:creationId xmlns:a16="http://schemas.microsoft.com/office/drawing/2014/main" id="{E530EBB6-4219-4AFB-81DC-FCC1DF1CAD40}"/>
              </a:ext>
            </a:extLst>
          </p:cNvPr>
          <p:cNvSpPr/>
          <p:nvPr/>
        </p:nvSpPr>
        <p:spPr>
          <a:xfrm>
            <a:off x="6053558" y="3361429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Pd</a:t>
            </a:r>
          </a:p>
        </p:txBody>
      </p:sp>
      <p:sp>
        <p:nvSpPr>
          <p:cNvPr id="64" name="!!Pt">
            <a:extLst>
              <a:ext uri="{FF2B5EF4-FFF2-40B4-BE49-F238E27FC236}">
                <a16:creationId xmlns:a16="http://schemas.microsoft.com/office/drawing/2014/main" id="{ED8831C7-9D88-4454-A200-5DFE9F68B72C}"/>
              </a:ext>
            </a:extLst>
          </p:cNvPr>
          <p:cNvSpPr/>
          <p:nvPr/>
        </p:nvSpPr>
        <p:spPr>
          <a:xfrm>
            <a:off x="6053558" y="4002558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Pt</a:t>
            </a:r>
          </a:p>
        </p:txBody>
      </p:sp>
      <p:sp>
        <p:nvSpPr>
          <p:cNvPr id="65" name="!!Ds">
            <a:extLst>
              <a:ext uri="{FF2B5EF4-FFF2-40B4-BE49-F238E27FC236}">
                <a16:creationId xmlns:a16="http://schemas.microsoft.com/office/drawing/2014/main" id="{035801EA-DE43-41E1-922C-7F1EE2D6576A}"/>
              </a:ext>
            </a:extLst>
          </p:cNvPr>
          <p:cNvSpPr/>
          <p:nvPr/>
        </p:nvSpPr>
        <p:spPr>
          <a:xfrm>
            <a:off x="6053558" y="4643689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Ds</a:t>
            </a:r>
          </a:p>
        </p:txBody>
      </p:sp>
      <p:sp>
        <p:nvSpPr>
          <p:cNvPr id="66" name="!!Cu">
            <a:extLst>
              <a:ext uri="{FF2B5EF4-FFF2-40B4-BE49-F238E27FC236}">
                <a16:creationId xmlns:a16="http://schemas.microsoft.com/office/drawing/2014/main" id="{A19CABFF-32F6-4775-9878-672DCD3F548D}"/>
              </a:ext>
            </a:extLst>
          </p:cNvPr>
          <p:cNvSpPr/>
          <p:nvPr/>
        </p:nvSpPr>
        <p:spPr>
          <a:xfrm>
            <a:off x="6708565" y="2720298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Cu</a:t>
            </a:r>
          </a:p>
        </p:txBody>
      </p:sp>
      <p:sp>
        <p:nvSpPr>
          <p:cNvPr id="67" name="!!Ag">
            <a:extLst>
              <a:ext uri="{FF2B5EF4-FFF2-40B4-BE49-F238E27FC236}">
                <a16:creationId xmlns:a16="http://schemas.microsoft.com/office/drawing/2014/main" id="{6740AFD5-CD3B-4F9A-A249-EF93C2CDDF5B}"/>
              </a:ext>
            </a:extLst>
          </p:cNvPr>
          <p:cNvSpPr/>
          <p:nvPr/>
        </p:nvSpPr>
        <p:spPr>
          <a:xfrm>
            <a:off x="6708565" y="3361429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Ag</a:t>
            </a:r>
          </a:p>
        </p:txBody>
      </p:sp>
      <p:sp>
        <p:nvSpPr>
          <p:cNvPr id="68" name="!!Au">
            <a:extLst>
              <a:ext uri="{FF2B5EF4-FFF2-40B4-BE49-F238E27FC236}">
                <a16:creationId xmlns:a16="http://schemas.microsoft.com/office/drawing/2014/main" id="{89BE5AE6-5463-4C12-B070-399DC9BC94FE}"/>
              </a:ext>
            </a:extLst>
          </p:cNvPr>
          <p:cNvSpPr/>
          <p:nvPr/>
        </p:nvSpPr>
        <p:spPr>
          <a:xfrm>
            <a:off x="6708565" y="4002558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Au</a:t>
            </a:r>
          </a:p>
        </p:txBody>
      </p:sp>
      <p:sp>
        <p:nvSpPr>
          <p:cNvPr id="69" name="!!Rg">
            <a:extLst>
              <a:ext uri="{FF2B5EF4-FFF2-40B4-BE49-F238E27FC236}">
                <a16:creationId xmlns:a16="http://schemas.microsoft.com/office/drawing/2014/main" id="{E3B73E9A-A0AF-497D-BEC5-ABC2CE207A24}"/>
              </a:ext>
            </a:extLst>
          </p:cNvPr>
          <p:cNvSpPr/>
          <p:nvPr/>
        </p:nvSpPr>
        <p:spPr>
          <a:xfrm>
            <a:off x="6708565" y="4643689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Rg</a:t>
            </a:r>
          </a:p>
        </p:txBody>
      </p:sp>
      <p:sp>
        <p:nvSpPr>
          <p:cNvPr id="70" name="!!Zn">
            <a:extLst>
              <a:ext uri="{FF2B5EF4-FFF2-40B4-BE49-F238E27FC236}">
                <a16:creationId xmlns:a16="http://schemas.microsoft.com/office/drawing/2014/main" id="{3994632B-2FA0-491C-8E20-FB99BFF362CF}"/>
              </a:ext>
            </a:extLst>
          </p:cNvPr>
          <p:cNvSpPr/>
          <p:nvPr/>
        </p:nvSpPr>
        <p:spPr>
          <a:xfrm>
            <a:off x="7363570" y="2720298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Z</a:t>
            </a:r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n</a:t>
            </a:r>
          </a:p>
        </p:txBody>
      </p:sp>
      <p:sp>
        <p:nvSpPr>
          <p:cNvPr id="71" name="!!Cd">
            <a:extLst>
              <a:ext uri="{FF2B5EF4-FFF2-40B4-BE49-F238E27FC236}">
                <a16:creationId xmlns:a16="http://schemas.microsoft.com/office/drawing/2014/main" id="{CFCE9D87-A77A-47B6-9A2F-29657E6E4E51}"/>
              </a:ext>
            </a:extLst>
          </p:cNvPr>
          <p:cNvSpPr/>
          <p:nvPr/>
        </p:nvSpPr>
        <p:spPr>
          <a:xfrm>
            <a:off x="7363570" y="3361429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C</a:t>
            </a:r>
            <a:r>
              <a:rPr lang="en-US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d</a:t>
            </a:r>
            <a:endParaRPr lang="vi-VN" sz="1600" b="1"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Averta CY Extrabold" panose="00000900000000000000" pitchFamily="50" charset="0"/>
              <a:ea typeface="Aachen" panose="02020500000000000000" pitchFamily="18" charset="0"/>
              <a:cs typeface="Aachen" panose="02020500000000000000" pitchFamily="18" charset="0"/>
            </a:endParaRPr>
          </a:p>
        </p:txBody>
      </p:sp>
      <p:sp>
        <p:nvSpPr>
          <p:cNvPr id="72" name="!!Hg">
            <a:extLst>
              <a:ext uri="{FF2B5EF4-FFF2-40B4-BE49-F238E27FC236}">
                <a16:creationId xmlns:a16="http://schemas.microsoft.com/office/drawing/2014/main" id="{5FB8D99F-C287-4CD2-B14B-13F014DEE4F4}"/>
              </a:ext>
            </a:extLst>
          </p:cNvPr>
          <p:cNvSpPr/>
          <p:nvPr/>
        </p:nvSpPr>
        <p:spPr>
          <a:xfrm>
            <a:off x="7363570" y="4002558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Hg</a:t>
            </a:r>
          </a:p>
        </p:txBody>
      </p:sp>
      <p:sp>
        <p:nvSpPr>
          <p:cNvPr id="73" name="!!Cn">
            <a:extLst>
              <a:ext uri="{FF2B5EF4-FFF2-40B4-BE49-F238E27FC236}">
                <a16:creationId xmlns:a16="http://schemas.microsoft.com/office/drawing/2014/main" id="{E89D3B6E-4627-4347-A713-93039C955039}"/>
              </a:ext>
            </a:extLst>
          </p:cNvPr>
          <p:cNvSpPr/>
          <p:nvPr/>
        </p:nvSpPr>
        <p:spPr>
          <a:xfrm>
            <a:off x="7363570" y="4643689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Cn</a:t>
            </a:r>
          </a:p>
        </p:txBody>
      </p:sp>
      <p:sp>
        <p:nvSpPr>
          <p:cNvPr id="74" name="!!B">
            <a:extLst>
              <a:ext uri="{FF2B5EF4-FFF2-40B4-BE49-F238E27FC236}">
                <a16:creationId xmlns:a16="http://schemas.microsoft.com/office/drawing/2014/main" id="{FA76F163-6B3D-4B44-9B58-B21973304B57}"/>
              </a:ext>
            </a:extLst>
          </p:cNvPr>
          <p:cNvSpPr/>
          <p:nvPr/>
        </p:nvSpPr>
        <p:spPr>
          <a:xfrm>
            <a:off x="8018578" y="1438038"/>
            <a:ext cx="599591" cy="590575"/>
          </a:xfrm>
          <a:prstGeom prst="roundRect">
            <a:avLst/>
          </a:prstGeom>
          <a:solidFill>
            <a:srgbClr val="28BFD3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B</a:t>
            </a:r>
          </a:p>
        </p:txBody>
      </p:sp>
      <p:sp>
        <p:nvSpPr>
          <p:cNvPr id="75" name="!!Al">
            <a:extLst>
              <a:ext uri="{FF2B5EF4-FFF2-40B4-BE49-F238E27FC236}">
                <a16:creationId xmlns:a16="http://schemas.microsoft.com/office/drawing/2014/main" id="{321E2157-1789-4D7D-959F-2A8CA9BFB1FC}"/>
              </a:ext>
            </a:extLst>
          </p:cNvPr>
          <p:cNvSpPr/>
          <p:nvPr/>
        </p:nvSpPr>
        <p:spPr>
          <a:xfrm>
            <a:off x="8018578" y="2079167"/>
            <a:ext cx="599591" cy="590575"/>
          </a:xfrm>
          <a:prstGeom prst="roundRect">
            <a:avLst/>
          </a:prstGeom>
          <a:solidFill>
            <a:srgbClr val="8EC550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Al</a:t>
            </a:r>
          </a:p>
        </p:txBody>
      </p:sp>
      <p:sp>
        <p:nvSpPr>
          <p:cNvPr id="76" name="!!Ga">
            <a:extLst>
              <a:ext uri="{FF2B5EF4-FFF2-40B4-BE49-F238E27FC236}">
                <a16:creationId xmlns:a16="http://schemas.microsoft.com/office/drawing/2014/main" id="{07DD8606-CD91-48DF-9CAD-3E0616A7F176}"/>
              </a:ext>
            </a:extLst>
          </p:cNvPr>
          <p:cNvSpPr/>
          <p:nvPr/>
        </p:nvSpPr>
        <p:spPr>
          <a:xfrm>
            <a:off x="8018578" y="2720298"/>
            <a:ext cx="599591" cy="590575"/>
          </a:xfrm>
          <a:prstGeom prst="roundRect">
            <a:avLst/>
          </a:prstGeom>
          <a:solidFill>
            <a:srgbClr val="8EC550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G</a:t>
            </a:r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a</a:t>
            </a:r>
          </a:p>
        </p:txBody>
      </p:sp>
      <p:sp>
        <p:nvSpPr>
          <p:cNvPr id="77" name="!!In">
            <a:extLst>
              <a:ext uri="{FF2B5EF4-FFF2-40B4-BE49-F238E27FC236}">
                <a16:creationId xmlns:a16="http://schemas.microsoft.com/office/drawing/2014/main" id="{E00DF71E-B73B-4FE6-85FB-03FB9C0ED9F4}"/>
              </a:ext>
            </a:extLst>
          </p:cNvPr>
          <p:cNvSpPr/>
          <p:nvPr/>
        </p:nvSpPr>
        <p:spPr>
          <a:xfrm>
            <a:off x="8018578" y="3361429"/>
            <a:ext cx="599591" cy="590575"/>
          </a:xfrm>
          <a:prstGeom prst="roundRect">
            <a:avLst/>
          </a:prstGeom>
          <a:solidFill>
            <a:srgbClr val="8EC550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In</a:t>
            </a:r>
          </a:p>
        </p:txBody>
      </p:sp>
      <p:sp>
        <p:nvSpPr>
          <p:cNvPr id="78" name="!!TI">
            <a:extLst>
              <a:ext uri="{FF2B5EF4-FFF2-40B4-BE49-F238E27FC236}">
                <a16:creationId xmlns:a16="http://schemas.microsoft.com/office/drawing/2014/main" id="{89544544-391D-425F-82BE-17BB01C958FC}"/>
              </a:ext>
            </a:extLst>
          </p:cNvPr>
          <p:cNvSpPr/>
          <p:nvPr/>
        </p:nvSpPr>
        <p:spPr>
          <a:xfrm>
            <a:off x="8018578" y="4002558"/>
            <a:ext cx="599591" cy="590575"/>
          </a:xfrm>
          <a:prstGeom prst="roundRect">
            <a:avLst/>
          </a:prstGeom>
          <a:solidFill>
            <a:srgbClr val="8EC550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TI</a:t>
            </a:r>
          </a:p>
        </p:txBody>
      </p:sp>
      <p:sp>
        <p:nvSpPr>
          <p:cNvPr id="79" name="!!Nh">
            <a:extLst>
              <a:ext uri="{FF2B5EF4-FFF2-40B4-BE49-F238E27FC236}">
                <a16:creationId xmlns:a16="http://schemas.microsoft.com/office/drawing/2014/main" id="{74FBA496-6753-45C5-A552-52CE0F599EE0}"/>
              </a:ext>
            </a:extLst>
          </p:cNvPr>
          <p:cNvSpPr/>
          <p:nvPr/>
        </p:nvSpPr>
        <p:spPr>
          <a:xfrm>
            <a:off x="8018578" y="4643689"/>
            <a:ext cx="599591" cy="590575"/>
          </a:xfrm>
          <a:prstGeom prst="roundRect">
            <a:avLst/>
          </a:prstGeom>
          <a:solidFill>
            <a:srgbClr val="8EC550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Nh</a:t>
            </a:r>
          </a:p>
        </p:txBody>
      </p:sp>
      <p:sp>
        <p:nvSpPr>
          <p:cNvPr id="80" name="!!C">
            <a:extLst>
              <a:ext uri="{FF2B5EF4-FFF2-40B4-BE49-F238E27FC236}">
                <a16:creationId xmlns:a16="http://schemas.microsoft.com/office/drawing/2014/main" id="{0069F624-36FA-4049-BA30-4982CB0C77B1}"/>
              </a:ext>
            </a:extLst>
          </p:cNvPr>
          <p:cNvSpPr/>
          <p:nvPr/>
        </p:nvSpPr>
        <p:spPr>
          <a:xfrm>
            <a:off x="8673583" y="1438038"/>
            <a:ext cx="599591" cy="590575"/>
          </a:xfrm>
          <a:prstGeom prst="roundRect">
            <a:avLst/>
          </a:prstGeom>
          <a:solidFill>
            <a:srgbClr val="B879B5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C</a:t>
            </a:r>
          </a:p>
        </p:txBody>
      </p:sp>
      <p:sp>
        <p:nvSpPr>
          <p:cNvPr id="81" name="!!Si">
            <a:extLst>
              <a:ext uri="{FF2B5EF4-FFF2-40B4-BE49-F238E27FC236}">
                <a16:creationId xmlns:a16="http://schemas.microsoft.com/office/drawing/2014/main" id="{0064FDC4-2CD7-4AEC-815E-31C72487E426}"/>
              </a:ext>
            </a:extLst>
          </p:cNvPr>
          <p:cNvSpPr/>
          <p:nvPr/>
        </p:nvSpPr>
        <p:spPr>
          <a:xfrm>
            <a:off x="8673583" y="2079167"/>
            <a:ext cx="599591" cy="590575"/>
          </a:xfrm>
          <a:prstGeom prst="roundRect">
            <a:avLst/>
          </a:prstGeom>
          <a:solidFill>
            <a:srgbClr val="28BFD3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Si</a:t>
            </a:r>
          </a:p>
        </p:txBody>
      </p:sp>
      <p:sp>
        <p:nvSpPr>
          <p:cNvPr id="82" name="!!Ge">
            <a:extLst>
              <a:ext uri="{FF2B5EF4-FFF2-40B4-BE49-F238E27FC236}">
                <a16:creationId xmlns:a16="http://schemas.microsoft.com/office/drawing/2014/main" id="{71420A4B-B479-498D-8B28-0B92D013925B}"/>
              </a:ext>
            </a:extLst>
          </p:cNvPr>
          <p:cNvSpPr/>
          <p:nvPr/>
        </p:nvSpPr>
        <p:spPr>
          <a:xfrm>
            <a:off x="8673583" y="2720298"/>
            <a:ext cx="599591" cy="590575"/>
          </a:xfrm>
          <a:prstGeom prst="roundRect">
            <a:avLst/>
          </a:prstGeom>
          <a:solidFill>
            <a:srgbClr val="28BFD3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Ge</a:t>
            </a:r>
          </a:p>
        </p:txBody>
      </p:sp>
      <p:sp>
        <p:nvSpPr>
          <p:cNvPr id="83" name="!!Sn">
            <a:extLst>
              <a:ext uri="{FF2B5EF4-FFF2-40B4-BE49-F238E27FC236}">
                <a16:creationId xmlns:a16="http://schemas.microsoft.com/office/drawing/2014/main" id="{99F0D0BF-5414-4143-A0C5-109C0B31D71C}"/>
              </a:ext>
            </a:extLst>
          </p:cNvPr>
          <p:cNvSpPr/>
          <p:nvPr/>
        </p:nvSpPr>
        <p:spPr>
          <a:xfrm>
            <a:off x="8673583" y="3361429"/>
            <a:ext cx="599591" cy="590575"/>
          </a:xfrm>
          <a:prstGeom prst="roundRect">
            <a:avLst/>
          </a:prstGeom>
          <a:solidFill>
            <a:srgbClr val="8EC550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Sn</a:t>
            </a:r>
          </a:p>
        </p:txBody>
      </p:sp>
      <p:sp>
        <p:nvSpPr>
          <p:cNvPr id="84" name="!!Pb">
            <a:extLst>
              <a:ext uri="{FF2B5EF4-FFF2-40B4-BE49-F238E27FC236}">
                <a16:creationId xmlns:a16="http://schemas.microsoft.com/office/drawing/2014/main" id="{E67FD55F-C10B-45BA-85E3-1527BBDD9E2E}"/>
              </a:ext>
            </a:extLst>
          </p:cNvPr>
          <p:cNvSpPr/>
          <p:nvPr/>
        </p:nvSpPr>
        <p:spPr>
          <a:xfrm>
            <a:off x="8673583" y="4002558"/>
            <a:ext cx="599591" cy="590575"/>
          </a:xfrm>
          <a:prstGeom prst="roundRect">
            <a:avLst/>
          </a:prstGeom>
          <a:solidFill>
            <a:srgbClr val="8EC550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Pb</a:t>
            </a:r>
          </a:p>
        </p:txBody>
      </p:sp>
      <p:sp>
        <p:nvSpPr>
          <p:cNvPr id="85" name="!!FI">
            <a:extLst>
              <a:ext uri="{FF2B5EF4-FFF2-40B4-BE49-F238E27FC236}">
                <a16:creationId xmlns:a16="http://schemas.microsoft.com/office/drawing/2014/main" id="{B1D08858-33D1-42DB-B313-43023C9C9ED1}"/>
              </a:ext>
            </a:extLst>
          </p:cNvPr>
          <p:cNvSpPr/>
          <p:nvPr/>
        </p:nvSpPr>
        <p:spPr>
          <a:xfrm>
            <a:off x="8673583" y="4643689"/>
            <a:ext cx="599591" cy="590575"/>
          </a:xfrm>
          <a:prstGeom prst="roundRect">
            <a:avLst/>
          </a:prstGeom>
          <a:solidFill>
            <a:srgbClr val="8EC550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FI</a:t>
            </a:r>
          </a:p>
        </p:txBody>
      </p:sp>
      <p:sp>
        <p:nvSpPr>
          <p:cNvPr id="92" name="!!O">
            <a:extLst>
              <a:ext uri="{FF2B5EF4-FFF2-40B4-BE49-F238E27FC236}">
                <a16:creationId xmlns:a16="http://schemas.microsoft.com/office/drawing/2014/main" id="{F9D39480-D399-4E87-BEF1-C254B83CA51E}"/>
              </a:ext>
            </a:extLst>
          </p:cNvPr>
          <p:cNvSpPr/>
          <p:nvPr/>
        </p:nvSpPr>
        <p:spPr>
          <a:xfrm>
            <a:off x="9983598" y="1438038"/>
            <a:ext cx="599591" cy="590575"/>
          </a:xfrm>
          <a:prstGeom prst="roundRect">
            <a:avLst/>
          </a:prstGeom>
          <a:solidFill>
            <a:srgbClr val="B879B5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O</a:t>
            </a:r>
          </a:p>
        </p:txBody>
      </p:sp>
      <p:sp>
        <p:nvSpPr>
          <p:cNvPr id="93" name="!!S">
            <a:extLst>
              <a:ext uri="{FF2B5EF4-FFF2-40B4-BE49-F238E27FC236}">
                <a16:creationId xmlns:a16="http://schemas.microsoft.com/office/drawing/2014/main" id="{41112714-2632-4F00-8E67-E65C2B770D2F}"/>
              </a:ext>
            </a:extLst>
          </p:cNvPr>
          <p:cNvSpPr/>
          <p:nvPr/>
        </p:nvSpPr>
        <p:spPr>
          <a:xfrm>
            <a:off x="9983598" y="2079167"/>
            <a:ext cx="599591" cy="590575"/>
          </a:xfrm>
          <a:prstGeom prst="roundRect">
            <a:avLst/>
          </a:prstGeom>
          <a:solidFill>
            <a:srgbClr val="B879B5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S</a:t>
            </a:r>
          </a:p>
        </p:txBody>
      </p:sp>
      <p:sp>
        <p:nvSpPr>
          <p:cNvPr id="94" name="!!Se">
            <a:extLst>
              <a:ext uri="{FF2B5EF4-FFF2-40B4-BE49-F238E27FC236}">
                <a16:creationId xmlns:a16="http://schemas.microsoft.com/office/drawing/2014/main" id="{ABA521AF-5760-48EE-9931-C5AA9CB657EB}"/>
              </a:ext>
            </a:extLst>
          </p:cNvPr>
          <p:cNvSpPr/>
          <p:nvPr/>
        </p:nvSpPr>
        <p:spPr>
          <a:xfrm>
            <a:off x="9983598" y="2720298"/>
            <a:ext cx="599591" cy="590575"/>
          </a:xfrm>
          <a:prstGeom prst="roundRect">
            <a:avLst/>
          </a:prstGeom>
          <a:solidFill>
            <a:srgbClr val="B879B5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Se</a:t>
            </a:r>
          </a:p>
        </p:txBody>
      </p:sp>
      <p:sp>
        <p:nvSpPr>
          <p:cNvPr id="95" name="!!Te">
            <a:extLst>
              <a:ext uri="{FF2B5EF4-FFF2-40B4-BE49-F238E27FC236}">
                <a16:creationId xmlns:a16="http://schemas.microsoft.com/office/drawing/2014/main" id="{25F5FAB2-477A-43D3-8A95-53A4C1F48C20}"/>
              </a:ext>
            </a:extLst>
          </p:cNvPr>
          <p:cNvSpPr/>
          <p:nvPr/>
        </p:nvSpPr>
        <p:spPr>
          <a:xfrm>
            <a:off x="9983598" y="3361429"/>
            <a:ext cx="599591" cy="590575"/>
          </a:xfrm>
          <a:prstGeom prst="roundRect">
            <a:avLst/>
          </a:prstGeom>
          <a:solidFill>
            <a:srgbClr val="28BFD3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Te</a:t>
            </a:r>
          </a:p>
        </p:txBody>
      </p:sp>
      <p:sp>
        <p:nvSpPr>
          <p:cNvPr id="96" name="!!Po">
            <a:extLst>
              <a:ext uri="{FF2B5EF4-FFF2-40B4-BE49-F238E27FC236}">
                <a16:creationId xmlns:a16="http://schemas.microsoft.com/office/drawing/2014/main" id="{352D4578-8EB4-423A-928C-EE9753B7678D}"/>
              </a:ext>
            </a:extLst>
          </p:cNvPr>
          <p:cNvSpPr/>
          <p:nvPr/>
        </p:nvSpPr>
        <p:spPr>
          <a:xfrm>
            <a:off x="9983598" y="4002558"/>
            <a:ext cx="599591" cy="590575"/>
          </a:xfrm>
          <a:prstGeom prst="roundRect">
            <a:avLst/>
          </a:prstGeom>
          <a:solidFill>
            <a:srgbClr val="28BFD3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Po</a:t>
            </a:r>
          </a:p>
        </p:txBody>
      </p:sp>
      <p:sp>
        <p:nvSpPr>
          <p:cNvPr id="97" name="!!Lv">
            <a:extLst>
              <a:ext uri="{FF2B5EF4-FFF2-40B4-BE49-F238E27FC236}">
                <a16:creationId xmlns:a16="http://schemas.microsoft.com/office/drawing/2014/main" id="{D52E3D05-FA44-4739-B1E1-5606C17C31A9}"/>
              </a:ext>
            </a:extLst>
          </p:cNvPr>
          <p:cNvSpPr/>
          <p:nvPr/>
        </p:nvSpPr>
        <p:spPr>
          <a:xfrm>
            <a:off x="9983598" y="4643689"/>
            <a:ext cx="599591" cy="590575"/>
          </a:xfrm>
          <a:prstGeom prst="roundRect">
            <a:avLst/>
          </a:prstGeom>
          <a:solidFill>
            <a:srgbClr val="8EC550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Lv</a:t>
            </a:r>
          </a:p>
        </p:txBody>
      </p:sp>
      <p:sp>
        <p:nvSpPr>
          <p:cNvPr id="98" name="!!F">
            <a:extLst>
              <a:ext uri="{FF2B5EF4-FFF2-40B4-BE49-F238E27FC236}">
                <a16:creationId xmlns:a16="http://schemas.microsoft.com/office/drawing/2014/main" id="{54349E61-8BA8-4A8E-A2E4-602F027F6DAB}"/>
              </a:ext>
            </a:extLst>
          </p:cNvPr>
          <p:cNvSpPr/>
          <p:nvPr/>
        </p:nvSpPr>
        <p:spPr>
          <a:xfrm>
            <a:off x="10638614" y="1438038"/>
            <a:ext cx="599591" cy="590575"/>
          </a:xfrm>
          <a:prstGeom prst="roundRect">
            <a:avLst/>
          </a:prstGeom>
          <a:solidFill>
            <a:srgbClr val="F61071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F</a:t>
            </a:r>
          </a:p>
        </p:txBody>
      </p:sp>
      <p:sp>
        <p:nvSpPr>
          <p:cNvPr id="99" name="!!Cl">
            <a:extLst>
              <a:ext uri="{FF2B5EF4-FFF2-40B4-BE49-F238E27FC236}">
                <a16:creationId xmlns:a16="http://schemas.microsoft.com/office/drawing/2014/main" id="{98468D81-3E6F-4CE6-B18B-CB3BCC02281A}"/>
              </a:ext>
            </a:extLst>
          </p:cNvPr>
          <p:cNvSpPr/>
          <p:nvPr/>
        </p:nvSpPr>
        <p:spPr>
          <a:xfrm>
            <a:off x="10638614" y="2079167"/>
            <a:ext cx="599591" cy="590575"/>
          </a:xfrm>
          <a:prstGeom prst="roundRect">
            <a:avLst/>
          </a:prstGeom>
          <a:solidFill>
            <a:srgbClr val="F61071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Cl</a:t>
            </a:r>
          </a:p>
        </p:txBody>
      </p:sp>
      <p:sp>
        <p:nvSpPr>
          <p:cNvPr id="100" name="!!Br">
            <a:extLst>
              <a:ext uri="{FF2B5EF4-FFF2-40B4-BE49-F238E27FC236}">
                <a16:creationId xmlns:a16="http://schemas.microsoft.com/office/drawing/2014/main" id="{71F0E034-169E-49DE-9B03-3C69D2BA699B}"/>
              </a:ext>
            </a:extLst>
          </p:cNvPr>
          <p:cNvSpPr/>
          <p:nvPr/>
        </p:nvSpPr>
        <p:spPr>
          <a:xfrm>
            <a:off x="10638614" y="2720298"/>
            <a:ext cx="599591" cy="590575"/>
          </a:xfrm>
          <a:prstGeom prst="roundRect">
            <a:avLst/>
          </a:prstGeom>
          <a:solidFill>
            <a:srgbClr val="F61071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Br</a:t>
            </a:r>
          </a:p>
        </p:txBody>
      </p:sp>
      <p:sp>
        <p:nvSpPr>
          <p:cNvPr id="101" name="!!Er">
            <a:extLst>
              <a:ext uri="{FF2B5EF4-FFF2-40B4-BE49-F238E27FC236}">
                <a16:creationId xmlns:a16="http://schemas.microsoft.com/office/drawing/2014/main" id="{69C7D65C-4F85-4656-955F-9DFDBA5B99E3}"/>
              </a:ext>
            </a:extLst>
          </p:cNvPr>
          <p:cNvSpPr/>
          <p:nvPr/>
        </p:nvSpPr>
        <p:spPr>
          <a:xfrm>
            <a:off x="10638614" y="3361429"/>
            <a:ext cx="599591" cy="590575"/>
          </a:xfrm>
          <a:prstGeom prst="roundRect">
            <a:avLst/>
          </a:prstGeom>
          <a:solidFill>
            <a:srgbClr val="F61071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I</a:t>
            </a:r>
            <a:endParaRPr lang="vi-VN" sz="1600" b="1"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Averta CY Extrabold" panose="00000900000000000000" pitchFamily="50" charset="0"/>
              <a:ea typeface="Aachen" panose="02020500000000000000" pitchFamily="18" charset="0"/>
              <a:cs typeface="Aachen" panose="02020500000000000000" pitchFamily="18" charset="0"/>
            </a:endParaRPr>
          </a:p>
        </p:txBody>
      </p:sp>
      <p:sp>
        <p:nvSpPr>
          <p:cNvPr id="102" name="!!At">
            <a:extLst>
              <a:ext uri="{FF2B5EF4-FFF2-40B4-BE49-F238E27FC236}">
                <a16:creationId xmlns:a16="http://schemas.microsoft.com/office/drawing/2014/main" id="{24604ACA-2DB0-4FB7-A1C7-1EE88718145B}"/>
              </a:ext>
            </a:extLst>
          </p:cNvPr>
          <p:cNvSpPr/>
          <p:nvPr/>
        </p:nvSpPr>
        <p:spPr>
          <a:xfrm>
            <a:off x="10638614" y="4007386"/>
            <a:ext cx="599591" cy="590575"/>
          </a:xfrm>
          <a:prstGeom prst="roundRect">
            <a:avLst/>
          </a:prstGeom>
          <a:solidFill>
            <a:srgbClr val="F61071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At</a:t>
            </a:r>
          </a:p>
        </p:txBody>
      </p:sp>
      <p:sp>
        <p:nvSpPr>
          <p:cNvPr id="103" name="!!Ts">
            <a:extLst>
              <a:ext uri="{FF2B5EF4-FFF2-40B4-BE49-F238E27FC236}">
                <a16:creationId xmlns:a16="http://schemas.microsoft.com/office/drawing/2014/main" id="{12CCA469-60B4-42DC-AD41-3C2F6D899D41}"/>
              </a:ext>
            </a:extLst>
          </p:cNvPr>
          <p:cNvSpPr/>
          <p:nvPr/>
        </p:nvSpPr>
        <p:spPr>
          <a:xfrm>
            <a:off x="10638614" y="4648517"/>
            <a:ext cx="599591" cy="590575"/>
          </a:xfrm>
          <a:prstGeom prst="roundRect">
            <a:avLst/>
          </a:prstGeom>
          <a:solidFill>
            <a:srgbClr val="F61071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Ts</a:t>
            </a:r>
          </a:p>
        </p:txBody>
      </p:sp>
      <p:sp>
        <p:nvSpPr>
          <p:cNvPr id="104" name="!!He">
            <a:extLst>
              <a:ext uri="{FF2B5EF4-FFF2-40B4-BE49-F238E27FC236}">
                <a16:creationId xmlns:a16="http://schemas.microsoft.com/office/drawing/2014/main" id="{34AC0062-76AC-4970-AE49-C11B61488718}"/>
              </a:ext>
            </a:extLst>
          </p:cNvPr>
          <p:cNvSpPr/>
          <p:nvPr/>
        </p:nvSpPr>
        <p:spPr>
          <a:xfrm>
            <a:off x="11293622" y="796909"/>
            <a:ext cx="599591" cy="590575"/>
          </a:xfrm>
          <a:prstGeom prst="roundRect">
            <a:avLst/>
          </a:prstGeom>
          <a:solidFill>
            <a:srgbClr val="BE9F71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He</a:t>
            </a:r>
          </a:p>
        </p:txBody>
      </p:sp>
      <p:sp>
        <p:nvSpPr>
          <p:cNvPr id="105" name="!!Ne">
            <a:extLst>
              <a:ext uri="{FF2B5EF4-FFF2-40B4-BE49-F238E27FC236}">
                <a16:creationId xmlns:a16="http://schemas.microsoft.com/office/drawing/2014/main" id="{4E4EB366-86FB-4DD7-BEC0-8EEB474F8C70}"/>
              </a:ext>
            </a:extLst>
          </p:cNvPr>
          <p:cNvSpPr/>
          <p:nvPr/>
        </p:nvSpPr>
        <p:spPr>
          <a:xfrm>
            <a:off x="11293622" y="1438038"/>
            <a:ext cx="599591" cy="590575"/>
          </a:xfrm>
          <a:prstGeom prst="roundRect">
            <a:avLst/>
          </a:prstGeom>
          <a:solidFill>
            <a:srgbClr val="BE9F71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Ne</a:t>
            </a:r>
          </a:p>
        </p:txBody>
      </p:sp>
      <p:sp>
        <p:nvSpPr>
          <p:cNvPr id="106" name="!!Ar">
            <a:extLst>
              <a:ext uri="{FF2B5EF4-FFF2-40B4-BE49-F238E27FC236}">
                <a16:creationId xmlns:a16="http://schemas.microsoft.com/office/drawing/2014/main" id="{C5E2C74C-8AC9-47D7-BDD7-62D1A1046EB3}"/>
              </a:ext>
            </a:extLst>
          </p:cNvPr>
          <p:cNvSpPr/>
          <p:nvPr/>
        </p:nvSpPr>
        <p:spPr>
          <a:xfrm>
            <a:off x="11293622" y="2079167"/>
            <a:ext cx="599591" cy="590575"/>
          </a:xfrm>
          <a:prstGeom prst="roundRect">
            <a:avLst/>
          </a:prstGeom>
          <a:solidFill>
            <a:srgbClr val="BE9F71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Ar</a:t>
            </a:r>
          </a:p>
        </p:txBody>
      </p:sp>
      <p:sp>
        <p:nvSpPr>
          <p:cNvPr id="107" name="!!Kr">
            <a:extLst>
              <a:ext uri="{FF2B5EF4-FFF2-40B4-BE49-F238E27FC236}">
                <a16:creationId xmlns:a16="http://schemas.microsoft.com/office/drawing/2014/main" id="{7AD1ABA3-4B94-4EF2-9F7E-B2F2CF03BBE6}"/>
              </a:ext>
            </a:extLst>
          </p:cNvPr>
          <p:cNvSpPr/>
          <p:nvPr/>
        </p:nvSpPr>
        <p:spPr>
          <a:xfrm>
            <a:off x="11293622" y="2720298"/>
            <a:ext cx="599591" cy="590575"/>
          </a:xfrm>
          <a:prstGeom prst="roundRect">
            <a:avLst/>
          </a:prstGeom>
          <a:solidFill>
            <a:srgbClr val="BE9F71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Kr</a:t>
            </a:r>
          </a:p>
        </p:txBody>
      </p:sp>
      <p:sp>
        <p:nvSpPr>
          <p:cNvPr id="108" name="!!Xe">
            <a:extLst>
              <a:ext uri="{FF2B5EF4-FFF2-40B4-BE49-F238E27FC236}">
                <a16:creationId xmlns:a16="http://schemas.microsoft.com/office/drawing/2014/main" id="{2352D1CC-1C96-43A5-A43C-1FE16395B2A9}"/>
              </a:ext>
            </a:extLst>
          </p:cNvPr>
          <p:cNvSpPr/>
          <p:nvPr/>
        </p:nvSpPr>
        <p:spPr>
          <a:xfrm>
            <a:off x="11293622" y="3361429"/>
            <a:ext cx="599591" cy="590575"/>
          </a:xfrm>
          <a:prstGeom prst="roundRect">
            <a:avLst/>
          </a:prstGeom>
          <a:solidFill>
            <a:srgbClr val="BE9F71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Xe</a:t>
            </a:r>
          </a:p>
        </p:txBody>
      </p:sp>
      <p:sp>
        <p:nvSpPr>
          <p:cNvPr id="109" name="!!Rn">
            <a:extLst>
              <a:ext uri="{FF2B5EF4-FFF2-40B4-BE49-F238E27FC236}">
                <a16:creationId xmlns:a16="http://schemas.microsoft.com/office/drawing/2014/main" id="{07F22387-CC73-40DA-B279-9B40CA40B300}"/>
              </a:ext>
            </a:extLst>
          </p:cNvPr>
          <p:cNvSpPr/>
          <p:nvPr/>
        </p:nvSpPr>
        <p:spPr>
          <a:xfrm>
            <a:off x="11293622" y="4002558"/>
            <a:ext cx="599591" cy="590575"/>
          </a:xfrm>
          <a:prstGeom prst="roundRect">
            <a:avLst/>
          </a:prstGeom>
          <a:solidFill>
            <a:srgbClr val="BE9F71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Rn</a:t>
            </a:r>
          </a:p>
        </p:txBody>
      </p:sp>
      <p:sp>
        <p:nvSpPr>
          <p:cNvPr id="110" name="!!Og">
            <a:extLst>
              <a:ext uri="{FF2B5EF4-FFF2-40B4-BE49-F238E27FC236}">
                <a16:creationId xmlns:a16="http://schemas.microsoft.com/office/drawing/2014/main" id="{610B81A1-9A84-4F02-8C10-7DF8158D08B5}"/>
              </a:ext>
            </a:extLst>
          </p:cNvPr>
          <p:cNvSpPr/>
          <p:nvPr/>
        </p:nvSpPr>
        <p:spPr>
          <a:xfrm>
            <a:off x="11293622" y="4643689"/>
            <a:ext cx="599591" cy="590575"/>
          </a:xfrm>
          <a:prstGeom prst="roundRect">
            <a:avLst/>
          </a:prstGeom>
          <a:solidFill>
            <a:srgbClr val="BE9F71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Og</a:t>
            </a:r>
          </a:p>
        </p:txBody>
      </p:sp>
      <p:sp>
        <p:nvSpPr>
          <p:cNvPr id="111" name="!!1Sao">
            <a:extLst>
              <a:ext uri="{FF2B5EF4-FFF2-40B4-BE49-F238E27FC236}">
                <a16:creationId xmlns:a16="http://schemas.microsoft.com/office/drawing/2014/main" id="{DCB009D4-5DDD-41FF-BB2E-0E7B1D050810}"/>
              </a:ext>
            </a:extLst>
          </p:cNvPr>
          <p:cNvSpPr/>
          <p:nvPr/>
        </p:nvSpPr>
        <p:spPr>
          <a:xfrm>
            <a:off x="1470393" y="4010553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*</a:t>
            </a:r>
            <a:endParaRPr lang="vi-VN" sz="1600" b="1"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Averta CY Extrabold" panose="00000900000000000000" pitchFamily="50" charset="0"/>
              <a:ea typeface="Aachen" panose="02020500000000000000" pitchFamily="18" charset="0"/>
              <a:cs typeface="Aachen" panose="02020500000000000000" pitchFamily="18" charset="0"/>
            </a:endParaRPr>
          </a:p>
        </p:txBody>
      </p:sp>
      <p:sp>
        <p:nvSpPr>
          <p:cNvPr id="112" name="!!2Sao">
            <a:extLst>
              <a:ext uri="{FF2B5EF4-FFF2-40B4-BE49-F238E27FC236}">
                <a16:creationId xmlns:a16="http://schemas.microsoft.com/office/drawing/2014/main" id="{803D57CE-C599-466A-976E-E96F13CC2362}"/>
              </a:ext>
            </a:extLst>
          </p:cNvPr>
          <p:cNvSpPr/>
          <p:nvPr/>
        </p:nvSpPr>
        <p:spPr>
          <a:xfrm>
            <a:off x="1468499" y="4643689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**</a:t>
            </a:r>
            <a:endParaRPr lang="vi-VN" sz="1600" b="1"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Averta CY Extrabold" panose="00000900000000000000" pitchFamily="50" charset="0"/>
              <a:ea typeface="Aachen" panose="02020500000000000000" pitchFamily="18" charset="0"/>
              <a:cs typeface="Aachen" panose="02020500000000000000" pitchFamily="18" charset="0"/>
            </a:endParaRP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8DA7AFE2-C559-48E1-9CD3-E9933FE91166}"/>
              </a:ext>
            </a:extLst>
          </p:cNvPr>
          <p:cNvSpPr txBox="1"/>
          <p:nvPr/>
        </p:nvSpPr>
        <p:spPr>
          <a:xfrm>
            <a:off x="609679" y="5447605"/>
            <a:ext cx="1513839" cy="374571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rgbClr val="6DA79B"/>
                </a:solidFill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* Lanthanides</a:t>
            </a:r>
            <a:endParaRPr lang="vi-VN" sz="1600" b="1">
              <a:solidFill>
                <a:srgbClr val="6DA79B"/>
              </a:solidFill>
              <a:latin typeface="Averta CY Extrabold" panose="00000900000000000000" pitchFamily="50" charset="0"/>
              <a:ea typeface="Aachen" panose="02020500000000000000" pitchFamily="18" charset="0"/>
              <a:cs typeface="Aachen" panose="02020500000000000000" pitchFamily="18" charset="0"/>
            </a:endParaRP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320312C8-4090-4ADD-9933-887829324BDE}"/>
              </a:ext>
            </a:extLst>
          </p:cNvPr>
          <p:cNvSpPr txBox="1"/>
          <p:nvPr/>
        </p:nvSpPr>
        <p:spPr>
          <a:xfrm>
            <a:off x="609680" y="6088736"/>
            <a:ext cx="1444785" cy="374571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rgbClr val="D06D81"/>
                </a:solidFill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** Actinides</a:t>
            </a:r>
            <a:endParaRPr lang="vi-VN" sz="1600" b="1">
              <a:solidFill>
                <a:srgbClr val="D06D81"/>
              </a:solidFill>
              <a:latin typeface="Averta CY Extrabold" panose="00000900000000000000" pitchFamily="50" charset="0"/>
              <a:ea typeface="Aachen" panose="02020500000000000000" pitchFamily="18" charset="0"/>
              <a:cs typeface="Aachen" panose="02020500000000000000" pitchFamily="18" charset="0"/>
            </a:endParaRPr>
          </a:p>
        </p:txBody>
      </p:sp>
      <p:sp>
        <p:nvSpPr>
          <p:cNvPr id="150" name="Rectangle: Rounded Corners 149">
            <a:extLst>
              <a:ext uri="{FF2B5EF4-FFF2-40B4-BE49-F238E27FC236}">
                <a16:creationId xmlns:a16="http://schemas.microsoft.com/office/drawing/2014/main" id="{E939ECBC-51F5-4A55-8758-3DEFD18A70E9}"/>
              </a:ext>
            </a:extLst>
          </p:cNvPr>
          <p:cNvSpPr/>
          <p:nvPr/>
        </p:nvSpPr>
        <p:spPr>
          <a:xfrm>
            <a:off x="2141330" y="5356629"/>
            <a:ext cx="599591" cy="590575"/>
          </a:xfrm>
          <a:prstGeom prst="roundRect">
            <a:avLst/>
          </a:prstGeom>
          <a:solidFill>
            <a:srgbClr val="6DA79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La</a:t>
            </a:r>
          </a:p>
        </p:txBody>
      </p:sp>
      <p:sp>
        <p:nvSpPr>
          <p:cNvPr id="152" name="Rectangle: Rounded Corners 151">
            <a:extLst>
              <a:ext uri="{FF2B5EF4-FFF2-40B4-BE49-F238E27FC236}">
                <a16:creationId xmlns:a16="http://schemas.microsoft.com/office/drawing/2014/main" id="{65CB6E15-42FB-4FD1-93A7-AEAF558AAE2B}"/>
              </a:ext>
            </a:extLst>
          </p:cNvPr>
          <p:cNvSpPr/>
          <p:nvPr/>
        </p:nvSpPr>
        <p:spPr>
          <a:xfrm>
            <a:off x="2141330" y="5997761"/>
            <a:ext cx="599591" cy="590575"/>
          </a:xfrm>
          <a:prstGeom prst="roundRect">
            <a:avLst/>
          </a:prstGeom>
          <a:solidFill>
            <a:srgbClr val="D06D81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Ac</a:t>
            </a:r>
          </a:p>
        </p:txBody>
      </p:sp>
      <p:sp>
        <p:nvSpPr>
          <p:cNvPr id="153" name="Rectangle: Rounded Corners 152">
            <a:extLst>
              <a:ext uri="{FF2B5EF4-FFF2-40B4-BE49-F238E27FC236}">
                <a16:creationId xmlns:a16="http://schemas.microsoft.com/office/drawing/2014/main" id="{A295809A-F7A5-4F6D-96E0-FB91B481955A}"/>
              </a:ext>
            </a:extLst>
          </p:cNvPr>
          <p:cNvSpPr/>
          <p:nvPr/>
        </p:nvSpPr>
        <p:spPr>
          <a:xfrm>
            <a:off x="2796337" y="5356629"/>
            <a:ext cx="599591" cy="590575"/>
          </a:xfrm>
          <a:prstGeom prst="roundRect">
            <a:avLst/>
          </a:prstGeom>
          <a:solidFill>
            <a:srgbClr val="6DA79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Ce</a:t>
            </a:r>
          </a:p>
        </p:txBody>
      </p:sp>
      <p:sp>
        <p:nvSpPr>
          <p:cNvPr id="156" name="Rectangle: Rounded Corners 155">
            <a:extLst>
              <a:ext uri="{FF2B5EF4-FFF2-40B4-BE49-F238E27FC236}">
                <a16:creationId xmlns:a16="http://schemas.microsoft.com/office/drawing/2014/main" id="{566D5A46-87F2-405D-9299-18CE3FC31E6F}"/>
              </a:ext>
            </a:extLst>
          </p:cNvPr>
          <p:cNvSpPr/>
          <p:nvPr/>
        </p:nvSpPr>
        <p:spPr>
          <a:xfrm>
            <a:off x="2796337" y="5997761"/>
            <a:ext cx="599591" cy="590575"/>
          </a:xfrm>
          <a:prstGeom prst="roundRect">
            <a:avLst/>
          </a:prstGeom>
          <a:solidFill>
            <a:srgbClr val="D06D81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Th</a:t>
            </a:r>
          </a:p>
        </p:txBody>
      </p:sp>
      <p:sp>
        <p:nvSpPr>
          <p:cNvPr id="157" name="Rectangle: Rounded Corners 156">
            <a:extLst>
              <a:ext uri="{FF2B5EF4-FFF2-40B4-BE49-F238E27FC236}">
                <a16:creationId xmlns:a16="http://schemas.microsoft.com/office/drawing/2014/main" id="{46C78100-345D-4A2F-B6B2-D7B985B9FD25}"/>
              </a:ext>
            </a:extLst>
          </p:cNvPr>
          <p:cNvSpPr/>
          <p:nvPr/>
        </p:nvSpPr>
        <p:spPr>
          <a:xfrm>
            <a:off x="3451342" y="5356629"/>
            <a:ext cx="599591" cy="590575"/>
          </a:xfrm>
          <a:prstGeom prst="roundRect">
            <a:avLst/>
          </a:prstGeom>
          <a:solidFill>
            <a:srgbClr val="6DA79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Pr</a:t>
            </a:r>
          </a:p>
        </p:txBody>
      </p:sp>
      <p:sp>
        <p:nvSpPr>
          <p:cNvPr id="158" name="Rectangle: Rounded Corners 157">
            <a:extLst>
              <a:ext uri="{FF2B5EF4-FFF2-40B4-BE49-F238E27FC236}">
                <a16:creationId xmlns:a16="http://schemas.microsoft.com/office/drawing/2014/main" id="{F13F4B12-2CC2-48A1-80FA-CCFD9D992D6B}"/>
              </a:ext>
            </a:extLst>
          </p:cNvPr>
          <p:cNvSpPr/>
          <p:nvPr/>
        </p:nvSpPr>
        <p:spPr>
          <a:xfrm>
            <a:off x="3451342" y="5997761"/>
            <a:ext cx="599591" cy="590575"/>
          </a:xfrm>
          <a:prstGeom prst="roundRect">
            <a:avLst/>
          </a:prstGeom>
          <a:solidFill>
            <a:srgbClr val="D06D81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Pa</a:t>
            </a:r>
          </a:p>
        </p:txBody>
      </p:sp>
      <p:sp>
        <p:nvSpPr>
          <p:cNvPr id="159" name="Rectangle: Rounded Corners 158">
            <a:extLst>
              <a:ext uri="{FF2B5EF4-FFF2-40B4-BE49-F238E27FC236}">
                <a16:creationId xmlns:a16="http://schemas.microsoft.com/office/drawing/2014/main" id="{69F84F52-AA30-468E-8696-1773013C0DD8}"/>
              </a:ext>
            </a:extLst>
          </p:cNvPr>
          <p:cNvSpPr/>
          <p:nvPr/>
        </p:nvSpPr>
        <p:spPr>
          <a:xfrm>
            <a:off x="4106350" y="5356629"/>
            <a:ext cx="599591" cy="590575"/>
          </a:xfrm>
          <a:prstGeom prst="roundRect">
            <a:avLst/>
          </a:prstGeom>
          <a:solidFill>
            <a:srgbClr val="6DA79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Nd</a:t>
            </a:r>
          </a:p>
        </p:txBody>
      </p:sp>
      <p:sp>
        <p:nvSpPr>
          <p:cNvPr id="160" name="Rectangle: Rounded Corners 159">
            <a:extLst>
              <a:ext uri="{FF2B5EF4-FFF2-40B4-BE49-F238E27FC236}">
                <a16:creationId xmlns:a16="http://schemas.microsoft.com/office/drawing/2014/main" id="{88809F69-391B-439C-AF33-D68718D968E0}"/>
              </a:ext>
            </a:extLst>
          </p:cNvPr>
          <p:cNvSpPr/>
          <p:nvPr/>
        </p:nvSpPr>
        <p:spPr>
          <a:xfrm>
            <a:off x="4106350" y="5997761"/>
            <a:ext cx="599591" cy="590575"/>
          </a:xfrm>
          <a:prstGeom prst="roundRect">
            <a:avLst/>
          </a:prstGeom>
          <a:solidFill>
            <a:srgbClr val="D06D81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U</a:t>
            </a:r>
          </a:p>
        </p:txBody>
      </p:sp>
      <p:sp>
        <p:nvSpPr>
          <p:cNvPr id="161" name="Rectangle: Rounded Corners 160">
            <a:extLst>
              <a:ext uri="{FF2B5EF4-FFF2-40B4-BE49-F238E27FC236}">
                <a16:creationId xmlns:a16="http://schemas.microsoft.com/office/drawing/2014/main" id="{2FAE45DE-939C-4D00-8076-D071D4F66A4D}"/>
              </a:ext>
            </a:extLst>
          </p:cNvPr>
          <p:cNvSpPr/>
          <p:nvPr/>
        </p:nvSpPr>
        <p:spPr>
          <a:xfrm>
            <a:off x="4761358" y="5356629"/>
            <a:ext cx="599591" cy="590575"/>
          </a:xfrm>
          <a:prstGeom prst="roundRect">
            <a:avLst/>
          </a:prstGeom>
          <a:solidFill>
            <a:srgbClr val="6DA79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Pm</a:t>
            </a:r>
          </a:p>
        </p:txBody>
      </p:sp>
      <p:sp>
        <p:nvSpPr>
          <p:cNvPr id="162" name="Rectangle: Rounded Corners 161">
            <a:extLst>
              <a:ext uri="{FF2B5EF4-FFF2-40B4-BE49-F238E27FC236}">
                <a16:creationId xmlns:a16="http://schemas.microsoft.com/office/drawing/2014/main" id="{BCFE4282-C2D1-402F-ADD4-BBFA9277E0AF}"/>
              </a:ext>
            </a:extLst>
          </p:cNvPr>
          <p:cNvSpPr/>
          <p:nvPr/>
        </p:nvSpPr>
        <p:spPr>
          <a:xfrm>
            <a:off x="4761358" y="5997761"/>
            <a:ext cx="599591" cy="590575"/>
          </a:xfrm>
          <a:prstGeom prst="roundRect">
            <a:avLst/>
          </a:prstGeom>
          <a:solidFill>
            <a:srgbClr val="D06D81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Np</a:t>
            </a:r>
          </a:p>
        </p:txBody>
      </p:sp>
      <p:sp>
        <p:nvSpPr>
          <p:cNvPr id="163" name="Rectangle: Rounded Corners 162">
            <a:extLst>
              <a:ext uri="{FF2B5EF4-FFF2-40B4-BE49-F238E27FC236}">
                <a16:creationId xmlns:a16="http://schemas.microsoft.com/office/drawing/2014/main" id="{F477215F-DC44-482F-BE8E-5569C6612B2E}"/>
              </a:ext>
            </a:extLst>
          </p:cNvPr>
          <p:cNvSpPr/>
          <p:nvPr/>
        </p:nvSpPr>
        <p:spPr>
          <a:xfrm>
            <a:off x="5416363" y="5356629"/>
            <a:ext cx="599591" cy="590575"/>
          </a:xfrm>
          <a:prstGeom prst="roundRect">
            <a:avLst/>
          </a:prstGeom>
          <a:solidFill>
            <a:srgbClr val="6DA79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Sm</a:t>
            </a:r>
          </a:p>
        </p:txBody>
      </p:sp>
      <p:sp>
        <p:nvSpPr>
          <p:cNvPr id="164" name="Rectangle: Rounded Corners 163">
            <a:extLst>
              <a:ext uri="{FF2B5EF4-FFF2-40B4-BE49-F238E27FC236}">
                <a16:creationId xmlns:a16="http://schemas.microsoft.com/office/drawing/2014/main" id="{F44B6237-3F0F-49BB-BE76-4DFE8E7A67B6}"/>
              </a:ext>
            </a:extLst>
          </p:cNvPr>
          <p:cNvSpPr/>
          <p:nvPr/>
        </p:nvSpPr>
        <p:spPr>
          <a:xfrm>
            <a:off x="5416363" y="5997761"/>
            <a:ext cx="599591" cy="590575"/>
          </a:xfrm>
          <a:prstGeom prst="roundRect">
            <a:avLst/>
          </a:prstGeom>
          <a:solidFill>
            <a:srgbClr val="D06D81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Pu</a:t>
            </a:r>
          </a:p>
        </p:txBody>
      </p:sp>
      <p:sp>
        <p:nvSpPr>
          <p:cNvPr id="165" name="Rectangle: Rounded Corners 164">
            <a:extLst>
              <a:ext uri="{FF2B5EF4-FFF2-40B4-BE49-F238E27FC236}">
                <a16:creationId xmlns:a16="http://schemas.microsoft.com/office/drawing/2014/main" id="{D583B1FF-3C19-407A-87CE-69303218BB43}"/>
              </a:ext>
            </a:extLst>
          </p:cNvPr>
          <p:cNvSpPr/>
          <p:nvPr/>
        </p:nvSpPr>
        <p:spPr>
          <a:xfrm>
            <a:off x="6071370" y="5356629"/>
            <a:ext cx="599591" cy="590575"/>
          </a:xfrm>
          <a:prstGeom prst="roundRect">
            <a:avLst/>
          </a:prstGeom>
          <a:solidFill>
            <a:srgbClr val="6DA79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Eu</a:t>
            </a:r>
          </a:p>
        </p:txBody>
      </p:sp>
      <p:sp>
        <p:nvSpPr>
          <p:cNvPr id="166" name="!!Am">
            <a:extLst>
              <a:ext uri="{FF2B5EF4-FFF2-40B4-BE49-F238E27FC236}">
                <a16:creationId xmlns:a16="http://schemas.microsoft.com/office/drawing/2014/main" id="{2904485E-3FDA-43A4-806B-3DFCA68F0F4A}"/>
              </a:ext>
            </a:extLst>
          </p:cNvPr>
          <p:cNvSpPr/>
          <p:nvPr/>
        </p:nvSpPr>
        <p:spPr>
          <a:xfrm>
            <a:off x="6071370" y="5997761"/>
            <a:ext cx="599591" cy="590575"/>
          </a:xfrm>
          <a:prstGeom prst="roundRect">
            <a:avLst/>
          </a:prstGeom>
          <a:solidFill>
            <a:srgbClr val="D06D81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Am</a:t>
            </a:r>
          </a:p>
        </p:txBody>
      </p:sp>
      <p:sp>
        <p:nvSpPr>
          <p:cNvPr id="167" name="!!Gd">
            <a:extLst>
              <a:ext uri="{FF2B5EF4-FFF2-40B4-BE49-F238E27FC236}">
                <a16:creationId xmlns:a16="http://schemas.microsoft.com/office/drawing/2014/main" id="{FF2EA98C-88E9-4E55-B27C-691A6AFB3266}"/>
              </a:ext>
            </a:extLst>
          </p:cNvPr>
          <p:cNvSpPr/>
          <p:nvPr/>
        </p:nvSpPr>
        <p:spPr>
          <a:xfrm>
            <a:off x="6726377" y="5356629"/>
            <a:ext cx="599591" cy="590575"/>
          </a:xfrm>
          <a:prstGeom prst="roundRect">
            <a:avLst/>
          </a:prstGeom>
          <a:solidFill>
            <a:srgbClr val="6DA79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Gd</a:t>
            </a:r>
          </a:p>
        </p:txBody>
      </p:sp>
      <p:sp>
        <p:nvSpPr>
          <p:cNvPr id="168" name="!!Cm">
            <a:extLst>
              <a:ext uri="{FF2B5EF4-FFF2-40B4-BE49-F238E27FC236}">
                <a16:creationId xmlns:a16="http://schemas.microsoft.com/office/drawing/2014/main" id="{6B5BAB82-82AF-4B28-A0C8-A277B5ABDE71}"/>
              </a:ext>
            </a:extLst>
          </p:cNvPr>
          <p:cNvSpPr/>
          <p:nvPr/>
        </p:nvSpPr>
        <p:spPr>
          <a:xfrm>
            <a:off x="6726377" y="5997761"/>
            <a:ext cx="599591" cy="590575"/>
          </a:xfrm>
          <a:prstGeom prst="roundRect">
            <a:avLst/>
          </a:prstGeom>
          <a:solidFill>
            <a:srgbClr val="D06D81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Cm</a:t>
            </a:r>
          </a:p>
        </p:txBody>
      </p:sp>
      <p:sp>
        <p:nvSpPr>
          <p:cNvPr id="169" name="!!Tb">
            <a:extLst>
              <a:ext uri="{FF2B5EF4-FFF2-40B4-BE49-F238E27FC236}">
                <a16:creationId xmlns:a16="http://schemas.microsoft.com/office/drawing/2014/main" id="{C5D609A2-C1EB-4322-84F6-CF645D3DA7AA}"/>
              </a:ext>
            </a:extLst>
          </p:cNvPr>
          <p:cNvSpPr/>
          <p:nvPr/>
        </p:nvSpPr>
        <p:spPr>
          <a:xfrm>
            <a:off x="7381383" y="5356629"/>
            <a:ext cx="599591" cy="590575"/>
          </a:xfrm>
          <a:prstGeom prst="roundRect">
            <a:avLst/>
          </a:prstGeom>
          <a:solidFill>
            <a:srgbClr val="6DA79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Tb</a:t>
            </a:r>
          </a:p>
        </p:txBody>
      </p:sp>
      <p:sp>
        <p:nvSpPr>
          <p:cNvPr id="170" name="!!Bk">
            <a:extLst>
              <a:ext uri="{FF2B5EF4-FFF2-40B4-BE49-F238E27FC236}">
                <a16:creationId xmlns:a16="http://schemas.microsoft.com/office/drawing/2014/main" id="{59A07B88-E2AB-454C-AAD6-27F9F662D2BF}"/>
              </a:ext>
            </a:extLst>
          </p:cNvPr>
          <p:cNvSpPr/>
          <p:nvPr/>
        </p:nvSpPr>
        <p:spPr>
          <a:xfrm>
            <a:off x="7381383" y="5997761"/>
            <a:ext cx="599591" cy="590575"/>
          </a:xfrm>
          <a:prstGeom prst="roundRect">
            <a:avLst/>
          </a:prstGeom>
          <a:solidFill>
            <a:srgbClr val="D06D81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Bk</a:t>
            </a:r>
          </a:p>
        </p:txBody>
      </p:sp>
      <p:sp>
        <p:nvSpPr>
          <p:cNvPr id="171" name="!!Dy">
            <a:extLst>
              <a:ext uri="{FF2B5EF4-FFF2-40B4-BE49-F238E27FC236}">
                <a16:creationId xmlns:a16="http://schemas.microsoft.com/office/drawing/2014/main" id="{ABFF0FCE-7E41-447C-A866-91EFA6ACFC14}"/>
              </a:ext>
            </a:extLst>
          </p:cNvPr>
          <p:cNvSpPr/>
          <p:nvPr/>
        </p:nvSpPr>
        <p:spPr>
          <a:xfrm>
            <a:off x="8036390" y="5356629"/>
            <a:ext cx="599591" cy="590575"/>
          </a:xfrm>
          <a:prstGeom prst="roundRect">
            <a:avLst/>
          </a:prstGeom>
          <a:solidFill>
            <a:srgbClr val="6DA79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Dy</a:t>
            </a:r>
          </a:p>
        </p:txBody>
      </p:sp>
      <p:sp>
        <p:nvSpPr>
          <p:cNvPr id="172" name="!!Cf">
            <a:extLst>
              <a:ext uri="{FF2B5EF4-FFF2-40B4-BE49-F238E27FC236}">
                <a16:creationId xmlns:a16="http://schemas.microsoft.com/office/drawing/2014/main" id="{96D500B7-30D3-4B2B-A8D4-E4E19796BBAE}"/>
              </a:ext>
            </a:extLst>
          </p:cNvPr>
          <p:cNvSpPr/>
          <p:nvPr/>
        </p:nvSpPr>
        <p:spPr>
          <a:xfrm>
            <a:off x="8036390" y="5997761"/>
            <a:ext cx="599591" cy="590575"/>
          </a:xfrm>
          <a:prstGeom prst="roundRect">
            <a:avLst/>
          </a:prstGeom>
          <a:solidFill>
            <a:srgbClr val="D06D81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Cf</a:t>
            </a:r>
          </a:p>
        </p:txBody>
      </p:sp>
      <p:sp>
        <p:nvSpPr>
          <p:cNvPr id="173" name="!!Ho">
            <a:extLst>
              <a:ext uri="{FF2B5EF4-FFF2-40B4-BE49-F238E27FC236}">
                <a16:creationId xmlns:a16="http://schemas.microsoft.com/office/drawing/2014/main" id="{ACF60493-2D60-4CE8-8A59-7366554A382E}"/>
              </a:ext>
            </a:extLst>
          </p:cNvPr>
          <p:cNvSpPr/>
          <p:nvPr/>
        </p:nvSpPr>
        <p:spPr>
          <a:xfrm>
            <a:off x="8691397" y="5356629"/>
            <a:ext cx="599591" cy="590575"/>
          </a:xfrm>
          <a:prstGeom prst="roundRect">
            <a:avLst/>
          </a:prstGeom>
          <a:solidFill>
            <a:srgbClr val="6DA79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Ho</a:t>
            </a:r>
          </a:p>
        </p:txBody>
      </p:sp>
      <p:sp>
        <p:nvSpPr>
          <p:cNvPr id="174" name="!!Es">
            <a:extLst>
              <a:ext uri="{FF2B5EF4-FFF2-40B4-BE49-F238E27FC236}">
                <a16:creationId xmlns:a16="http://schemas.microsoft.com/office/drawing/2014/main" id="{65C9119A-5F4D-4F8D-ACE2-DAE16099850F}"/>
              </a:ext>
            </a:extLst>
          </p:cNvPr>
          <p:cNvSpPr/>
          <p:nvPr/>
        </p:nvSpPr>
        <p:spPr>
          <a:xfrm>
            <a:off x="8691397" y="5997761"/>
            <a:ext cx="599591" cy="590575"/>
          </a:xfrm>
          <a:prstGeom prst="roundRect">
            <a:avLst/>
          </a:prstGeom>
          <a:solidFill>
            <a:srgbClr val="D06D81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Es</a:t>
            </a:r>
          </a:p>
        </p:txBody>
      </p:sp>
      <p:sp>
        <p:nvSpPr>
          <p:cNvPr id="175" name="!!Er">
            <a:extLst>
              <a:ext uri="{FF2B5EF4-FFF2-40B4-BE49-F238E27FC236}">
                <a16:creationId xmlns:a16="http://schemas.microsoft.com/office/drawing/2014/main" id="{8B3D2D51-E253-459A-8E49-5C600DA68BDA}"/>
              </a:ext>
            </a:extLst>
          </p:cNvPr>
          <p:cNvSpPr/>
          <p:nvPr/>
        </p:nvSpPr>
        <p:spPr>
          <a:xfrm>
            <a:off x="9346403" y="5356629"/>
            <a:ext cx="599591" cy="590575"/>
          </a:xfrm>
          <a:prstGeom prst="roundRect">
            <a:avLst/>
          </a:prstGeom>
          <a:solidFill>
            <a:srgbClr val="6DA79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Er</a:t>
            </a:r>
          </a:p>
        </p:txBody>
      </p:sp>
      <p:sp>
        <p:nvSpPr>
          <p:cNvPr id="176" name="!!Fm">
            <a:extLst>
              <a:ext uri="{FF2B5EF4-FFF2-40B4-BE49-F238E27FC236}">
                <a16:creationId xmlns:a16="http://schemas.microsoft.com/office/drawing/2014/main" id="{0EE944AE-E0C3-4AB2-9FA2-0C9951D238E0}"/>
              </a:ext>
            </a:extLst>
          </p:cNvPr>
          <p:cNvSpPr/>
          <p:nvPr/>
        </p:nvSpPr>
        <p:spPr>
          <a:xfrm>
            <a:off x="9346403" y="5997761"/>
            <a:ext cx="599591" cy="590575"/>
          </a:xfrm>
          <a:prstGeom prst="roundRect">
            <a:avLst/>
          </a:prstGeom>
          <a:solidFill>
            <a:srgbClr val="D06D81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Fm</a:t>
            </a:r>
            <a:endParaRPr lang="vi-VN" sz="1600" b="1"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Averta CY Extrabold" panose="00000900000000000000" pitchFamily="50" charset="0"/>
              <a:ea typeface="Aachen" panose="02020500000000000000" pitchFamily="18" charset="0"/>
              <a:cs typeface="Aachen" panose="02020500000000000000" pitchFamily="18" charset="0"/>
            </a:endParaRPr>
          </a:p>
        </p:txBody>
      </p:sp>
      <p:sp>
        <p:nvSpPr>
          <p:cNvPr id="177" name="!!Tm">
            <a:extLst>
              <a:ext uri="{FF2B5EF4-FFF2-40B4-BE49-F238E27FC236}">
                <a16:creationId xmlns:a16="http://schemas.microsoft.com/office/drawing/2014/main" id="{37C8B412-B059-4E0D-AEBF-DE5C1DA6C325}"/>
              </a:ext>
            </a:extLst>
          </p:cNvPr>
          <p:cNvSpPr/>
          <p:nvPr/>
        </p:nvSpPr>
        <p:spPr>
          <a:xfrm>
            <a:off x="10001410" y="5356629"/>
            <a:ext cx="599591" cy="590575"/>
          </a:xfrm>
          <a:prstGeom prst="roundRect">
            <a:avLst/>
          </a:prstGeom>
          <a:solidFill>
            <a:srgbClr val="6DA79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Tm</a:t>
            </a:r>
          </a:p>
        </p:txBody>
      </p:sp>
      <p:sp>
        <p:nvSpPr>
          <p:cNvPr id="178" name="!!Md">
            <a:extLst>
              <a:ext uri="{FF2B5EF4-FFF2-40B4-BE49-F238E27FC236}">
                <a16:creationId xmlns:a16="http://schemas.microsoft.com/office/drawing/2014/main" id="{BEB2A0DB-672B-430B-87C6-F9D513E17587}"/>
              </a:ext>
            </a:extLst>
          </p:cNvPr>
          <p:cNvSpPr/>
          <p:nvPr/>
        </p:nvSpPr>
        <p:spPr>
          <a:xfrm>
            <a:off x="10001410" y="5997761"/>
            <a:ext cx="599591" cy="590575"/>
          </a:xfrm>
          <a:prstGeom prst="roundRect">
            <a:avLst/>
          </a:prstGeom>
          <a:solidFill>
            <a:srgbClr val="D06D81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Md</a:t>
            </a:r>
          </a:p>
        </p:txBody>
      </p:sp>
      <p:sp>
        <p:nvSpPr>
          <p:cNvPr id="179" name="!!Yb">
            <a:extLst>
              <a:ext uri="{FF2B5EF4-FFF2-40B4-BE49-F238E27FC236}">
                <a16:creationId xmlns:a16="http://schemas.microsoft.com/office/drawing/2014/main" id="{49FCA613-7026-4FF9-9797-26E8BDE62ADF}"/>
              </a:ext>
            </a:extLst>
          </p:cNvPr>
          <p:cNvSpPr/>
          <p:nvPr/>
        </p:nvSpPr>
        <p:spPr>
          <a:xfrm>
            <a:off x="10656429" y="5361457"/>
            <a:ext cx="599591" cy="590575"/>
          </a:xfrm>
          <a:prstGeom prst="roundRect">
            <a:avLst/>
          </a:prstGeom>
          <a:solidFill>
            <a:srgbClr val="6DA79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Yb</a:t>
            </a:r>
          </a:p>
        </p:txBody>
      </p:sp>
      <p:sp>
        <p:nvSpPr>
          <p:cNvPr id="180" name="!!No">
            <a:extLst>
              <a:ext uri="{FF2B5EF4-FFF2-40B4-BE49-F238E27FC236}">
                <a16:creationId xmlns:a16="http://schemas.microsoft.com/office/drawing/2014/main" id="{00FCD1C6-F797-482E-95EF-7E9F80D152EC}"/>
              </a:ext>
            </a:extLst>
          </p:cNvPr>
          <p:cNvSpPr/>
          <p:nvPr/>
        </p:nvSpPr>
        <p:spPr>
          <a:xfrm>
            <a:off x="10656429" y="6002586"/>
            <a:ext cx="599591" cy="590575"/>
          </a:xfrm>
          <a:prstGeom prst="roundRect">
            <a:avLst/>
          </a:prstGeom>
          <a:solidFill>
            <a:srgbClr val="D06D81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No</a:t>
            </a:r>
          </a:p>
        </p:txBody>
      </p:sp>
      <p:sp>
        <p:nvSpPr>
          <p:cNvPr id="181" name="!!Lu">
            <a:extLst>
              <a:ext uri="{FF2B5EF4-FFF2-40B4-BE49-F238E27FC236}">
                <a16:creationId xmlns:a16="http://schemas.microsoft.com/office/drawing/2014/main" id="{3B7150C2-7CC2-40FB-BDAE-51F8FAE1C3C1}"/>
              </a:ext>
            </a:extLst>
          </p:cNvPr>
          <p:cNvSpPr/>
          <p:nvPr/>
        </p:nvSpPr>
        <p:spPr>
          <a:xfrm>
            <a:off x="11311434" y="5356629"/>
            <a:ext cx="599591" cy="590575"/>
          </a:xfrm>
          <a:prstGeom prst="roundRect">
            <a:avLst/>
          </a:prstGeom>
          <a:solidFill>
            <a:srgbClr val="6DA79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Lu</a:t>
            </a:r>
          </a:p>
        </p:txBody>
      </p:sp>
      <p:sp>
        <p:nvSpPr>
          <p:cNvPr id="182" name="!!Lr">
            <a:extLst>
              <a:ext uri="{FF2B5EF4-FFF2-40B4-BE49-F238E27FC236}">
                <a16:creationId xmlns:a16="http://schemas.microsoft.com/office/drawing/2014/main" id="{A9018540-FBE5-4A52-BB7A-2FC8E7F8EEA7}"/>
              </a:ext>
            </a:extLst>
          </p:cNvPr>
          <p:cNvSpPr/>
          <p:nvPr/>
        </p:nvSpPr>
        <p:spPr>
          <a:xfrm>
            <a:off x="11311434" y="5997761"/>
            <a:ext cx="599591" cy="590575"/>
          </a:xfrm>
          <a:prstGeom prst="roundRect">
            <a:avLst/>
          </a:prstGeom>
          <a:solidFill>
            <a:srgbClr val="D06D81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Lr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CAD5121-F8DD-4B69-B98D-5B34F3B33C4B}"/>
              </a:ext>
            </a:extLst>
          </p:cNvPr>
          <p:cNvSpPr/>
          <p:nvPr/>
        </p:nvSpPr>
        <p:spPr>
          <a:xfrm flipV="1">
            <a:off x="0" y="-31497"/>
            <a:ext cx="12192000" cy="6889496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32" name="!!1">
            <a:extLst>
              <a:ext uri="{FF2B5EF4-FFF2-40B4-BE49-F238E27FC236}">
                <a16:creationId xmlns:a16="http://schemas.microsoft.com/office/drawing/2014/main" id="{27E5BDAB-8319-4428-91CA-F9169ABB2071}"/>
              </a:ext>
            </a:extLst>
          </p:cNvPr>
          <p:cNvSpPr/>
          <p:nvPr/>
        </p:nvSpPr>
        <p:spPr>
          <a:xfrm>
            <a:off x="9298131" y="1387482"/>
            <a:ext cx="669300" cy="390079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86" name="!!N">
            <a:extLst>
              <a:ext uri="{FF2B5EF4-FFF2-40B4-BE49-F238E27FC236}">
                <a16:creationId xmlns:a16="http://schemas.microsoft.com/office/drawing/2014/main" id="{A5043EC3-AB46-4809-988B-EB4F60AC4483}"/>
              </a:ext>
            </a:extLst>
          </p:cNvPr>
          <p:cNvSpPr/>
          <p:nvPr/>
        </p:nvSpPr>
        <p:spPr>
          <a:xfrm>
            <a:off x="9328590" y="1438038"/>
            <a:ext cx="599591" cy="590575"/>
          </a:xfrm>
          <a:prstGeom prst="roundRect">
            <a:avLst/>
          </a:prstGeom>
          <a:solidFill>
            <a:srgbClr val="B879B5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4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N</a:t>
            </a:r>
          </a:p>
        </p:txBody>
      </p:sp>
      <p:sp>
        <p:nvSpPr>
          <p:cNvPr id="87" name="!!P">
            <a:extLst>
              <a:ext uri="{FF2B5EF4-FFF2-40B4-BE49-F238E27FC236}">
                <a16:creationId xmlns:a16="http://schemas.microsoft.com/office/drawing/2014/main" id="{DBE58093-5E89-4DFB-8F8B-39173916C122}"/>
              </a:ext>
            </a:extLst>
          </p:cNvPr>
          <p:cNvSpPr/>
          <p:nvPr/>
        </p:nvSpPr>
        <p:spPr>
          <a:xfrm>
            <a:off x="9328590" y="2079167"/>
            <a:ext cx="599591" cy="590575"/>
          </a:xfrm>
          <a:prstGeom prst="roundRect">
            <a:avLst/>
          </a:prstGeom>
          <a:solidFill>
            <a:srgbClr val="B879B5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4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P</a:t>
            </a:r>
          </a:p>
        </p:txBody>
      </p:sp>
      <p:sp>
        <p:nvSpPr>
          <p:cNvPr id="88" name="!!As">
            <a:extLst>
              <a:ext uri="{FF2B5EF4-FFF2-40B4-BE49-F238E27FC236}">
                <a16:creationId xmlns:a16="http://schemas.microsoft.com/office/drawing/2014/main" id="{C23CB2D1-F49A-4234-BFB1-15DA87619B64}"/>
              </a:ext>
            </a:extLst>
          </p:cNvPr>
          <p:cNvSpPr/>
          <p:nvPr/>
        </p:nvSpPr>
        <p:spPr>
          <a:xfrm>
            <a:off x="9328590" y="2720298"/>
            <a:ext cx="599591" cy="590575"/>
          </a:xfrm>
          <a:prstGeom prst="roundRect">
            <a:avLst/>
          </a:prstGeom>
          <a:solidFill>
            <a:srgbClr val="28BFD3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4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As</a:t>
            </a:r>
          </a:p>
        </p:txBody>
      </p:sp>
      <p:sp>
        <p:nvSpPr>
          <p:cNvPr id="89" name="!!Sb">
            <a:extLst>
              <a:ext uri="{FF2B5EF4-FFF2-40B4-BE49-F238E27FC236}">
                <a16:creationId xmlns:a16="http://schemas.microsoft.com/office/drawing/2014/main" id="{BCBE3354-9E44-458C-B452-91DF532EEA64}"/>
              </a:ext>
            </a:extLst>
          </p:cNvPr>
          <p:cNvSpPr/>
          <p:nvPr/>
        </p:nvSpPr>
        <p:spPr>
          <a:xfrm>
            <a:off x="9328589" y="3361429"/>
            <a:ext cx="599592" cy="590575"/>
          </a:xfrm>
          <a:prstGeom prst="roundRect">
            <a:avLst/>
          </a:prstGeom>
          <a:solidFill>
            <a:srgbClr val="28BFD3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4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Sb</a:t>
            </a:r>
          </a:p>
        </p:txBody>
      </p:sp>
      <p:sp>
        <p:nvSpPr>
          <p:cNvPr id="90" name="!!Bi">
            <a:extLst>
              <a:ext uri="{FF2B5EF4-FFF2-40B4-BE49-F238E27FC236}">
                <a16:creationId xmlns:a16="http://schemas.microsoft.com/office/drawing/2014/main" id="{29006C4C-65E4-48C5-A3CB-492D47794290}"/>
              </a:ext>
            </a:extLst>
          </p:cNvPr>
          <p:cNvSpPr/>
          <p:nvPr/>
        </p:nvSpPr>
        <p:spPr>
          <a:xfrm>
            <a:off x="9328590" y="4002558"/>
            <a:ext cx="599591" cy="590575"/>
          </a:xfrm>
          <a:prstGeom prst="roundRect">
            <a:avLst/>
          </a:prstGeom>
          <a:solidFill>
            <a:srgbClr val="8EC550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4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Bi</a:t>
            </a:r>
          </a:p>
        </p:txBody>
      </p:sp>
      <p:sp>
        <p:nvSpPr>
          <p:cNvPr id="91" name="!!Mc">
            <a:extLst>
              <a:ext uri="{FF2B5EF4-FFF2-40B4-BE49-F238E27FC236}">
                <a16:creationId xmlns:a16="http://schemas.microsoft.com/office/drawing/2014/main" id="{85FB339A-3226-4042-AD91-43EE01D67A72}"/>
              </a:ext>
            </a:extLst>
          </p:cNvPr>
          <p:cNvSpPr/>
          <p:nvPr/>
        </p:nvSpPr>
        <p:spPr>
          <a:xfrm>
            <a:off x="9328590" y="4643689"/>
            <a:ext cx="599591" cy="590575"/>
          </a:xfrm>
          <a:prstGeom prst="roundRect">
            <a:avLst/>
          </a:prstGeom>
          <a:solidFill>
            <a:srgbClr val="8EC550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4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Mc</a:t>
            </a:r>
          </a:p>
        </p:txBody>
      </p:sp>
      <p:sp>
        <p:nvSpPr>
          <p:cNvPr id="133" name="!!HinhChuNhom">
            <a:extLst>
              <a:ext uri="{FF2B5EF4-FFF2-40B4-BE49-F238E27FC236}">
                <a16:creationId xmlns:a16="http://schemas.microsoft.com/office/drawing/2014/main" id="{0892ACFB-0574-4AAE-99C4-597DA94F1593}"/>
              </a:ext>
            </a:extLst>
          </p:cNvPr>
          <p:cNvSpPr/>
          <p:nvPr/>
        </p:nvSpPr>
        <p:spPr>
          <a:xfrm>
            <a:off x="6497868" y="1390588"/>
            <a:ext cx="2675443" cy="730824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36" name="!!ChuNhom">
            <a:extLst>
              <a:ext uri="{FF2B5EF4-FFF2-40B4-BE49-F238E27FC236}">
                <a16:creationId xmlns:a16="http://schemas.microsoft.com/office/drawing/2014/main" id="{49AC07A6-C50B-415B-951A-13A8C45278FA}"/>
              </a:ext>
            </a:extLst>
          </p:cNvPr>
          <p:cNvSpPr txBox="1"/>
          <p:nvPr/>
        </p:nvSpPr>
        <p:spPr>
          <a:xfrm>
            <a:off x="6553283" y="1432837"/>
            <a:ext cx="25646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rgbClr val="E76F51"/>
                </a:solidFill>
                <a:latin typeface="Averta Std ExtraBold" panose="00000900000000000000" pitchFamily="50" charset="0"/>
              </a:rPr>
              <a:t>Nhóm VA</a:t>
            </a:r>
          </a:p>
        </p:txBody>
      </p:sp>
    </p:spTree>
    <p:extLst>
      <p:ext uri="{BB962C8B-B14F-4D97-AF65-F5344CB8AC3E}">
        <p14:creationId xmlns:p14="http://schemas.microsoft.com/office/powerpoint/2010/main" val="1112166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1BF130D2-C283-46F3-8602-FD0A32105139}"/>
              </a:ext>
            </a:extLst>
          </p:cNvPr>
          <p:cNvSpPr/>
          <p:nvPr/>
        </p:nvSpPr>
        <p:spPr>
          <a:xfrm rot="16200000">
            <a:off x="5532992" y="1849212"/>
            <a:ext cx="215885" cy="1526289"/>
          </a:xfrm>
          <a:prstGeom prst="roundRect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 sz="120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!!H">
            <a:extLst>
              <a:ext uri="{FF2B5EF4-FFF2-40B4-BE49-F238E27FC236}">
                <a16:creationId xmlns:a16="http://schemas.microsoft.com/office/drawing/2014/main" id="{45F5C82C-3D74-4DCD-A5BB-C11BDBE6258B}"/>
              </a:ext>
            </a:extLst>
          </p:cNvPr>
          <p:cNvSpPr/>
          <p:nvPr/>
        </p:nvSpPr>
        <p:spPr>
          <a:xfrm>
            <a:off x="158498" y="796909"/>
            <a:ext cx="599591" cy="590575"/>
          </a:xfrm>
          <a:prstGeom prst="roundRect">
            <a:avLst/>
          </a:prstGeom>
          <a:solidFill>
            <a:srgbClr val="AA7CA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H</a:t>
            </a:r>
          </a:p>
        </p:txBody>
      </p:sp>
      <p:sp>
        <p:nvSpPr>
          <p:cNvPr id="24" name="!!Li">
            <a:extLst>
              <a:ext uri="{FF2B5EF4-FFF2-40B4-BE49-F238E27FC236}">
                <a16:creationId xmlns:a16="http://schemas.microsoft.com/office/drawing/2014/main" id="{7C20AA65-C3A8-4345-8738-1CBCC50435E3}"/>
              </a:ext>
            </a:extLst>
          </p:cNvPr>
          <p:cNvSpPr/>
          <p:nvPr/>
        </p:nvSpPr>
        <p:spPr>
          <a:xfrm>
            <a:off x="158498" y="1438038"/>
            <a:ext cx="599591" cy="590575"/>
          </a:xfrm>
          <a:prstGeom prst="roundRect">
            <a:avLst/>
          </a:prstGeom>
          <a:solidFill>
            <a:srgbClr val="E25E38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Li</a:t>
            </a:r>
          </a:p>
        </p:txBody>
      </p:sp>
      <p:sp>
        <p:nvSpPr>
          <p:cNvPr id="25" name="!!Na">
            <a:extLst>
              <a:ext uri="{FF2B5EF4-FFF2-40B4-BE49-F238E27FC236}">
                <a16:creationId xmlns:a16="http://schemas.microsoft.com/office/drawing/2014/main" id="{B0655FD3-AB13-4BEF-8E78-E6348B1F2129}"/>
              </a:ext>
            </a:extLst>
          </p:cNvPr>
          <p:cNvSpPr/>
          <p:nvPr/>
        </p:nvSpPr>
        <p:spPr>
          <a:xfrm>
            <a:off x="158498" y="2079167"/>
            <a:ext cx="599591" cy="590575"/>
          </a:xfrm>
          <a:prstGeom prst="roundRect">
            <a:avLst/>
          </a:prstGeom>
          <a:solidFill>
            <a:srgbClr val="E25E38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Na</a:t>
            </a:r>
          </a:p>
        </p:txBody>
      </p:sp>
      <p:sp>
        <p:nvSpPr>
          <p:cNvPr id="26" name="!!K">
            <a:extLst>
              <a:ext uri="{FF2B5EF4-FFF2-40B4-BE49-F238E27FC236}">
                <a16:creationId xmlns:a16="http://schemas.microsoft.com/office/drawing/2014/main" id="{F1DA0A4E-0A47-44F3-9329-D7950C63D7C5}"/>
              </a:ext>
            </a:extLst>
          </p:cNvPr>
          <p:cNvSpPr/>
          <p:nvPr/>
        </p:nvSpPr>
        <p:spPr>
          <a:xfrm>
            <a:off x="158498" y="2720298"/>
            <a:ext cx="599591" cy="590575"/>
          </a:xfrm>
          <a:prstGeom prst="roundRect">
            <a:avLst/>
          </a:prstGeom>
          <a:solidFill>
            <a:srgbClr val="E25E38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K</a:t>
            </a:r>
          </a:p>
        </p:txBody>
      </p:sp>
      <p:sp>
        <p:nvSpPr>
          <p:cNvPr id="27" name="!!Rb">
            <a:extLst>
              <a:ext uri="{FF2B5EF4-FFF2-40B4-BE49-F238E27FC236}">
                <a16:creationId xmlns:a16="http://schemas.microsoft.com/office/drawing/2014/main" id="{1C1B811D-1C8C-419D-B45F-E33D0D5571E2}"/>
              </a:ext>
            </a:extLst>
          </p:cNvPr>
          <p:cNvSpPr/>
          <p:nvPr/>
        </p:nvSpPr>
        <p:spPr>
          <a:xfrm>
            <a:off x="158498" y="3361429"/>
            <a:ext cx="599591" cy="590575"/>
          </a:xfrm>
          <a:prstGeom prst="roundRect">
            <a:avLst/>
          </a:prstGeom>
          <a:solidFill>
            <a:srgbClr val="E25E38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Rb</a:t>
            </a:r>
          </a:p>
        </p:txBody>
      </p:sp>
      <p:sp>
        <p:nvSpPr>
          <p:cNvPr id="28" name="!!Cs">
            <a:extLst>
              <a:ext uri="{FF2B5EF4-FFF2-40B4-BE49-F238E27FC236}">
                <a16:creationId xmlns:a16="http://schemas.microsoft.com/office/drawing/2014/main" id="{6748E38C-3212-4A39-B6E9-53B28A044074}"/>
              </a:ext>
            </a:extLst>
          </p:cNvPr>
          <p:cNvSpPr/>
          <p:nvPr/>
        </p:nvSpPr>
        <p:spPr>
          <a:xfrm>
            <a:off x="158498" y="4002558"/>
            <a:ext cx="599591" cy="590575"/>
          </a:xfrm>
          <a:prstGeom prst="roundRect">
            <a:avLst/>
          </a:prstGeom>
          <a:solidFill>
            <a:srgbClr val="E25E38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Cs</a:t>
            </a:r>
          </a:p>
        </p:txBody>
      </p:sp>
      <p:sp>
        <p:nvSpPr>
          <p:cNvPr id="29" name="!!Fr">
            <a:extLst>
              <a:ext uri="{FF2B5EF4-FFF2-40B4-BE49-F238E27FC236}">
                <a16:creationId xmlns:a16="http://schemas.microsoft.com/office/drawing/2014/main" id="{453F07AE-BB8E-40F9-9B2F-B4103F481876}"/>
              </a:ext>
            </a:extLst>
          </p:cNvPr>
          <p:cNvSpPr/>
          <p:nvPr/>
        </p:nvSpPr>
        <p:spPr>
          <a:xfrm>
            <a:off x="158498" y="4643689"/>
            <a:ext cx="599591" cy="590575"/>
          </a:xfrm>
          <a:prstGeom prst="roundRect">
            <a:avLst/>
          </a:prstGeom>
          <a:solidFill>
            <a:srgbClr val="E25E38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Fr</a:t>
            </a:r>
          </a:p>
        </p:txBody>
      </p:sp>
      <p:sp>
        <p:nvSpPr>
          <p:cNvPr id="30" name="!!Be">
            <a:extLst>
              <a:ext uri="{FF2B5EF4-FFF2-40B4-BE49-F238E27FC236}">
                <a16:creationId xmlns:a16="http://schemas.microsoft.com/office/drawing/2014/main" id="{8C5AEED5-EB29-4BD8-9BFE-9E4B0B9D0D3B}"/>
              </a:ext>
            </a:extLst>
          </p:cNvPr>
          <p:cNvSpPr/>
          <p:nvPr/>
        </p:nvSpPr>
        <p:spPr>
          <a:xfrm>
            <a:off x="813505" y="1438038"/>
            <a:ext cx="599591" cy="590575"/>
          </a:xfrm>
          <a:prstGeom prst="roundRect">
            <a:avLst/>
          </a:prstGeom>
          <a:solidFill>
            <a:srgbClr val="EB8F2A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Be</a:t>
            </a:r>
          </a:p>
        </p:txBody>
      </p:sp>
      <p:sp>
        <p:nvSpPr>
          <p:cNvPr id="31" name="!!Mg">
            <a:extLst>
              <a:ext uri="{FF2B5EF4-FFF2-40B4-BE49-F238E27FC236}">
                <a16:creationId xmlns:a16="http://schemas.microsoft.com/office/drawing/2014/main" id="{C77E9CAF-9DD3-4A55-84DC-B5D245DE65FD}"/>
              </a:ext>
            </a:extLst>
          </p:cNvPr>
          <p:cNvSpPr/>
          <p:nvPr/>
        </p:nvSpPr>
        <p:spPr>
          <a:xfrm>
            <a:off x="813505" y="2079167"/>
            <a:ext cx="599591" cy="590575"/>
          </a:xfrm>
          <a:prstGeom prst="roundRect">
            <a:avLst/>
          </a:prstGeom>
          <a:solidFill>
            <a:srgbClr val="EB8F2A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Mg</a:t>
            </a:r>
          </a:p>
        </p:txBody>
      </p:sp>
      <p:sp>
        <p:nvSpPr>
          <p:cNvPr id="32" name="!!Ca">
            <a:extLst>
              <a:ext uri="{FF2B5EF4-FFF2-40B4-BE49-F238E27FC236}">
                <a16:creationId xmlns:a16="http://schemas.microsoft.com/office/drawing/2014/main" id="{F60B2141-E88E-4C2A-AA98-046E97069E85}"/>
              </a:ext>
            </a:extLst>
          </p:cNvPr>
          <p:cNvSpPr/>
          <p:nvPr/>
        </p:nvSpPr>
        <p:spPr>
          <a:xfrm>
            <a:off x="813505" y="2720298"/>
            <a:ext cx="599591" cy="590575"/>
          </a:xfrm>
          <a:prstGeom prst="roundRect">
            <a:avLst/>
          </a:prstGeom>
          <a:solidFill>
            <a:srgbClr val="EB8F2A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Ca</a:t>
            </a:r>
          </a:p>
        </p:txBody>
      </p:sp>
      <p:sp>
        <p:nvSpPr>
          <p:cNvPr id="33" name="!!Sr">
            <a:extLst>
              <a:ext uri="{FF2B5EF4-FFF2-40B4-BE49-F238E27FC236}">
                <a16:creationId xmlns:a16="http://schemas.microsoft.com/office/drawing/2014/main" id="{BC88A544-781C-49CE-916D-7E924D2D7FB8}"/>
              </a:ext>
            </a:extLst>
          </p:cNvPr>
          <p:cNvSpPr/>
          <p:nvPr/>
        </p:nvSpPr>
        <p:spPr>
          <a:xfrm>
            <a:off x="813505" y="3361429"/>
            <a:ext cx="599591" cy="590575"/>
          </a:xfrm>
          <a:prstGeom prst="roundRect">
            <a:avLst/>
          </a:prstGeom>
          <a:solidFill>
            <a:srgbClr val="EB8F2A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Sr</a:t>
            </a:r>
          </a:p>
        </p:txBody>
      </p:sp>
      <p:sp>
        <p:nvSpPr>
          <p:cNvPr id="34" name="!!Ba">
            <a:extLst>
              <a:ext uri="{FF2B5EF4-FFF2-40B4-BE49-F238E27FC236}">
                <a16:creationId xmlns:a16="http://schemas.microsoft.com/office/drawing/2014/main" id="{75749D5C-7E02-4875-ACE2-8D777FF25EFA}"/>
              </a:ext>
            </a:extLst>
          </p:cNvPr>
          <p:cNvSpPr/>
          <p:nvPr/>
        </p:nvSpPr>
        <p:spPr>
          <a:xfrm>
            <a:off x="813505" y="4002558"/>
            <a:ext cx="599591" cy="590575"/>
          </a:xfrm>
          <a:prstGeom prst="roundRect">
            <a:avLst/>
          </a:prstGeom>
          <a:solidFill>
            <a:srgbClr val="EB8F2A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Ba</a:t>
            </a:r>
          </a:p>
        </p:txBody>
      </p:sp>
      <p:sp>
        <p:nvSpPr>
          <p:cNvPr id="35" name="!!Ra">
            <a:extLst>
              <a:ext uri="{FF2B5EF4-FFF2-40B4-BE49-F238E27FC236}">
                <a16:creationId xmlns:a16="http://schemas.microsoft.com/office/drawing/2014/main" id="{EA51C6F4-810D-4EBC-8A1A-FF6727BB261E}"/>
              </a:ext>
            </a:extLst>
          </p:cNvPr>
          <p:cNvSpPr/>
          <p:nvPr/>
        </p:nvSpPr>
        <p:spPr>
          <a:xfrm>
            <a:off x="813505" y="4643689"/>
            <a:ext cx="599591" cy="590575"/>
          </a:xfrm>
          <a:prstGeom prst="roundRect">
            <a:avLst/>
          </a:prstGeom>
          <a:solidFill>
            <a:srgbClr val="EB8F2A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Ra</a:t>
            </a:r>
          </a:p>
        </p:txBody>
      </p:sp>
      <p:sp>
        <p:nvSpPr>
          <p:cNvPr id="36" name="!!Sc">
            <a:extLst>
              <a:ext uri="{FF2B5EF4-FFF2-40B4-BE49-F238E27FC236}">
                <a16:creationId xmlns:a16="http://schemas.microsoft.com/office/drawing/2014/main" id="{AD3DDA01-8C93-4DE9-9503-08BAC6BEF963}"/>
              </a:ext>
            </a:extLst>
          </p:cNvPr>
          <p:cNvSpPr/>
          <p:nvPr/>
        </p:nvSpPr>
        <p:spPr>
          <a:xfrm>
            <a:off x="1468510" y="2720298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Sc</a:t>
            </a:r>
          </a:p>
        </p:txBody>
      </p:sp>
      <p:sp>
        <p:nvSpPr>
          <p:cNvPr id="37" name="!!Y">
            <a:extLst>
              <a:ext uri="{FF2B5EF4-FFF2-40B4-BE49-F238E27FC236}">
                <a16:creationId xmlns:a16="http://schemas.microsoft.com/office/drawing/2014/main" id="{EF9629F8-818A-48C1-8F58-0F9730D927FE}"/>
              </a:ext>
            </a:extLst>
          </p:cNvPr>
          <p:cNvSpPr/>
          <p:nvPr/>
        </p:nvSpPr>
        <p:spPr>
          <a:xfrm>
            <a:off x="1468510" y="3361429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Y</a:t>
            </a:r>
          </a:p>
        </p:txBody>
      </p:sp>
      <p:sp>
        <p:nvSpPr>
          <p:cNvPr id="38" name="!!Ti">
            <a:extLst>
              <a:ext uri="{FF2B5EF4-FFF2-40B4-BE49-F238E27FC236}">
                <a16:creationId xmlns:a16="http://schemas.microsoft.com/office/drawing/2014/main" id="{48F964EE-785C-457A-927B-5725BDF0BB19}"/>
              </a:ext>
            </a:extLst>
          </p:cNvPr>
          <p:cNvSpPr/>
          <p:nvPr/>
        </p:nvSpPr>
        <p:spPr>
          <a:xfrm>
            <a:off x="2123518" y="2720298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Ti</a:t>
            </a:r>
          </a:p>
        </p:txBody>
      </p:sp>
      <p:sp>
        <p:nvSpPr>
          <p:cNvPr id="39" name="!!Zr">
            <a:extLst>
              <a:ext uri="{FF2B5EF4-FFF2-40B4-BE49-F238E27FC236}">
                <a16:creationId xmlns:a16="http://schemas.microsoft.com/office/drawing/2014/main" id="{FE6F1253-9A6E-4B42-92C4-F6334A9811F5}"/>
              </a:ext>
            </a:extLst>
          </p:cNvPr>
          <p:cNvSpPr/>
          <p:nvPr/>
        </p:nvSpPr>
        <p:spPr>
          <a:xfrm>
            <a:off x="2123518" y="3361429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Zr</a:t>
            </a:r>
          </a:p>
        </p:txBody>
      </p:sp>
      <p:sp>
        <p:nvSpPr>
          <p:cNvPr id="40" name="!!Hf">
            <a:extLst>
              <a:ext uri="{FF2B5EF4-FFF2-40B4-BE49-F238E27FC236}">
                <a16:creationId xmlns:a16="http://schemas.microsoft.com/office/drawing/2014/main" id="{73D5D234-DBB4-45F5-B604-D99ADAEA5677}"/>
              </a:ext>
            </a:extLst>
          </p:cNvPr>
          <p:cNvSpPr/>
          <p:nvPr/>
        </p:nvSpPr>
        <p:spPr>
          <a:xfrm>
            <a:off x="2123518" y="4002558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Hf</a:t>
            </a:r>
          </a:p>
        </p:txBody>
      </p:sp>
      <p:sp>
        <p:nvSpPr>
          <p:cNvPr id="41" name="!!Rf">
            <a:extLst>
              <a:ext uri="{FF2B5EF4-FFF2-40B4-BE49-F238E27FC236}">
                <a16:creationId xmlns:a16="http://schemas.microsoft.com/office/drawing/2014/main" id="{DEBB5D6F-A8D7-450E-BE14-821FC13991B7}"/>
              </a:ext>
            </a:extLst>
          </p:cNvPr>
          <p:cNvSpPr/>
          <p:nvPr/>
        </p:nvSpPr>
        <p:spPr>
          <a:xfrm>
            <a:off x="2123518" y="4643689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Rf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BD1DC6D3-0EFA-4B3A-8B49-08A6D97B3CBE}"/>
              </a:ext>
            </a:extLst>
          </p:cNvPr>
          <p:cNvSpPr/>
          <p:nvPr/>
        </p:nvSpPr>
        <p:spPr>
          <a:xfrm>
            <a:off x="2778523" y="2720298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V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C43657F5-675A-4BB7-A00E-6F487E0531AE}"/>
              </a:ext>
            </a:extLst>
          </p:cNvPr>
          <p:cNvSpPr/>
          <p:nvPr/>
        </p:nvSpPr>
        <p:spPr>
          <a:xfrm>
            <a:off x="2778523" y="3361429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Nb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3FA6EB83-ECDF-49CA-903C-276EAF374869}"/>
              </a:ext>
            </a:extLst>
          </p:cNvPr>
          <p:cNvSpPr/>
          <p:nvPr/>
        </p:nvSpPr>
        <p:spPr>
          <a:xfrm>
            <a:off x="2778523" y="4002558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Ta</a:t>
            </a:r>
          </a:p>
        </p:txBody>
      </p:sp>
      <p:sp>
        <p:nvSpPr>
          <p:cNvPr id="45" name="!!Db">
            <a:extLst>
              <a:ext uri="{FF2B5EF4-FFF2-40B4-BE49-F238E27FC236}">
                <a16:creationId xmlns:a16="http://schemas.microsoft.com/office/drawing/2014/main" id="{EC5A7170-322B-4612-AD0D-32BF9EECF94C}"/>
              </a:ext>
            </a:extLst>
          </p:cNvPr>
          <p:cNvSpPr/>
          <p:nvPr/>
        </p:nvSpPr>
        <p:spPr>
          <a:xfrm>
            <a:off x="2778523" y="4643689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Db</a:t>
            </a:r>
          </a:p>
        </p:txBody>
      </p:sp>
      <p:sp>
        <p:nvSpPr>
          <p:cNvPr id="46" name="!!Cr">
            <a:extLst>
              <a:ext uri="{FF2B5EF4-FFF2-40B4-BE49-F238E27FC236}">
                <a16:creationId xmlns:a16="http://schemas.microsoft.com/office/drawing/2014/main" id="{65FE8FBE-150F-48B7-A344-922A15217404}"/>
              </a:ext>
            </a:extLst>
          </p:cNvPr>
          <p:cNvSpPr/>
          <p:nvPr/>
        </p:nvSpPr>
        <p:spPr>
          <a:xfrm>
            <a:off x="3433530" y="2720298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Cr</a:t>
            </a:r>
          </a:p>
        </p:txBody>
      </p:sp>
      <p:sp>
        <p:nvSpPr>
          <p:cNvPr id="47" name="!!Mo">
            <a:extLst>
              <a:ext uri="{FF2B5EF4-FFF2-40B4-BE49-F238E27FC236}">
                <a16:creationId xmlns:a16="http://schemas.microsoft.com/office/drawing/2014/main" id="{030C1C45-BBCF-401D-AE9D-5C6041E24F25}"/>
              </a:ext>
            </a:extLst>
          </p:cNvPr>
          <p:cNvSpPr/>
          <p:nvPr/>
        </p:nvSpPr>
        <p:spPr>
          <a:xfrm>
            <a:off x="3433530" y="3361429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Mo</a:t>
            </a:r>
          </a:p>
        </p:txBody>
      </p:sp>
      <p:sp>
        <p:nvSpPr>
          <p:cNvPr id="48" name="!!W">
            <a:extLst>
              <a:ext uri="{FF2B5EF4-FFF2-40B4-BE49-F238E27FC236}">
                <a16:creationId xmlns:a16="http://schemas.microsoft.com/office/drawing/2014/main" id="{88524095-D3F1-4BA4-9615-74778FB3CA53}"/>
              </a:ext>
            </a:extLst>
          </p:cNvPr>
          <p:cNvSpPr/>
          <p:nvPr/>
        </p:nvSpPr>
        <p:spPr>
          <a:xfrm>
            <a:off x="3433530" y="4002558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W</a:t>
            </a:r>
          </a:p>
        </p:txBody>
      </p:sp>
      <p:sp>
        <p:nvSpPr>
          <p:cNvPr id="49" name="!!Sg">
            <a:extLst>
              <a:ext uri="{FF2B5EF4-FFF2-40B4-BE49-F238E27FC236}">
                <a16:creationId xmlns:a16="http://schemas.microsoft.com/office/drawing/2014/main" id="{88715FC9-46A2-4893-85D7-94645524641D}"/>
              </a:ext>
            </a:extLst>
          </p:cNvPr>
          <p:cNvSpPr/>
          <p:nvPr/>
        </p:nvSpPr>
        <p:spPr>
          <a:xfrm>
            <a:off x="3433530" y="4643689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Sg</a:t>
            </a:r>
          </a:p>
        </p:txBody>
      </p:sp>
      <p:sp>
        <p:nvSpPr>
          <p:cNvPr id="50" name="!!Mn">
            <a:extLst>
              <a:ext uri="{FF2B5EF4-FFF2-40B4-BE49-F238E27FC236}">
                <a16:creationId xmlns:a16="http://schemas.microsoft.com/office/drawing/2014/main" id="{C7F83FAF-9FEA-44C4-82C5-5A574F3E4D89}"/>
              </a:ext>
            </a:extLst>
          </p:cNvPr>
          <p:cNvSpPr/>
          <p:nvPr/>
        </p:nvSpPr>
        <p:spPr>
          <a:xfrm>
            <a:off x="4088537" y="2720298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Mn</a:t>
            </a:r>
          </a:p>
        </p:txBody>
      </p:sp>
      <p:sp>
        <p:nvSpPr>
          <p:cNvPr id="51" name="!!Tc">
            <a:extLst>
              <a:ext uri="{FF2B5EF4-FFF2-40B4-BE49-F238E27FC236}">
                <a16:creationId xmlns:a16="http://schemas.microsoft.com/office/drawing/2014/main" id="{04F17BFA-0586-4937-B39A-7E953D3676B1}"/>
              </a:ext>
            </a:extLst>
          </p:cNvPr>
          <p:cNvSpPr/>
          <p:nvPr/>
        </p:nvSpPr>
        <p:spPr>
          <a:xfrm>
            <a:off x="4088537" y="3361429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Tc</a:t>
            </a:r>
          </a:p>
        </p:txBody>
      </p:sp>
      <p:sp>
        <p:nvSpPr>
          <p:cNvPr id="52" name="!!Re">
            <a:extLst>
              <a:ext uri="{FF2B5EF4-FFF2-40B4-BE49-F238E27FC236}">
                <a16:creationId xmlns:a16="http://schemas.microsoft.com/office/drawing/2014/main" id="{4211D18F-9E08-4EE7-BA52-3E88244D91AE}"/>
              </a:ext>
            </a:extLst>
          </p:cNvPr>
          <p:cNvSpPr/>
          <p:nvPr/>
        </p:nvSpPr>
        <p:spPr>
          <a:xfrm>
            <a:off x="4088537" y="4002558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Re</a:t>
            </a:r>
          </a:p>
        </p:txBody>
      </p:sp>
      <p:sp>
        <p:nvSpPr>
          <p:cNvPr id="53" name="!!Bh">
            <a:extLst>
              <a:ext uri="{FF2B5EF4-FFF2-40B4-BE49-F238E27FC236}">
                <a16:creationId xmlns:a16="http://schemas.microsoft.com/office/drawing/2014/main" id="{6CE7E93C-5539-4B6B-B5C2-80ABF7C7638E}"/>
              </a:ext>
            </a:extLst>
          </p:cNvPr>
          <p:cNvSpPr/>
          <p:nvPr/>
        </p:nvSpPr>
        <p:spPr>
          <a:xfrm>
            <a:off x="4088537" y="4643689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Bh</a:t>
            </a:r>
          </a:p>
        </p:txBody>
      </p:sp>
      <p:sp>
        <p:nvSpPr>
          <p:cNvPr id="54" name="!!Fe">
            <a:extLst>
              <a:ext uri="{FF2B5EF4-FFF2-40B4-BE49-F238E27FC236}">
                <a16:creationId xmlns:a16="http://schemas.microsoft.com/office/drawing/2014/main" id="{6DB1A2E6-7458-4EEA-8869-2F7B2C322D81}"/>
              </a:ext>
            </a:extLst>
          </p:cNvPr>
          <p:cNvSpPr/>
          <p:nvPr/>
        </p:nvSpPr>
        <p:spPr>
          <a:xfrm>
            <a:off x="4743543" y="2720298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Fe</a:t>
            </a:r>
          </a:p>
        </p:txBody>
      </p:sp>
      <p:sp>
        <p:nvSpPr>
          <p:cNvPr id="55" name="!!Ru">
            <a:extLst>
              <a:ext uri="{FF2B5EF4-FFF2-40B4-BE49-F238E27FC236}">
                <a16:creationId xmlns:a16="http://schemas.microsoft.com/office/drawing/2014/main" id="{D7D4532A-AF17-47AF-A604-265DD29E1A63}"/>
              </a:ext>
            </a:extLst>
          </p:cNvPr>
          <p:cNvSpPr/>
          <p:nvPr/>
        </p:nvSpPr>
        <p:spPr>
          <a:xfrm>
            <a:off x="4743543" y="3361429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Ru</a:t>
            </a:r>
          </a:p>
        </p:txBody>
      </p:sp>
      <p:sp>
        <p:nvSpPr>
          <p:cNvPr id="56" name="!!Os">
            <a:extLst>
              <a:ext uri="{FF2B5EF4-FFF2-40B4-BE49-F238E27FC236}">
                <a16:creationId xmlns:a16="http://schemas.microsoft.com/office/drawing/2014/main" id="{97F69BB5-BE1D-444D-A723-BA47FA8632F2}"/>
              </a:ext>
            </a:extLst>
          </p:cNvPr>
          <p:cNvSpPr/>
          <p:nvPr/>
        </p:nvSpPr>
        <p:spPr>
          <a:xfrm>
            <a:off x="4743543" y="4002558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Os</a:t>
            </a:r>
          </a:p>
        </p:txBody>
      </p:sp>
      <p:sp>
        <p:nvSpPr>
          <p:cNvPr id="57" name="!!Hs">
            <a:extLst>
              <a:ext uri="{FF2B5EF4-FFF2-40B4-BE49-F238E27FC236}">
                <a16:creationId xmlns:a16="http://schemas.microsoft.com/office/drawing/2014/main" id="{081056CC-2CAD-495B-8E02-571AE43751FB}"/>
              </a:ext>
            </a:extLst>
          </p:cNvPr>
          <p:cNvSpPr/>
          <p:nvPr/>
        </p:nvSpPr>
        <p:spPr>
          <a:xfrm>
            <a:off x="4743543" y="4643689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Hs</a:t>
            </a:r>
          </a:p>
        </p:txBody>
      </p:sp>
      <p:sp>
        <p:nvSpPr>
          <p:cNvPr id="58" name="!!Co">
            <a:extLst>
              <a:ext uri="{FF2B5EF4-FFF2-40B4-BE49-F238E27FC236}">
                <a16:creationId xmlns:a16="http://schemas.microsoft.com/office/drawing/2014/main" id="{0D0A2773-9F3F-49B1-B860-7F640278F7DC}"/>
              </a:ext>
            </a:extLst>
          </p:cNvPr>
          <p:cNvSpPr/>
          <p:nvPr/>
        </p:nvSpPr>
        <p:spPr>
          <a:xfrm>
            <a:off x="5398550" y="2720298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Co</a:t>
            </a:r>
          </a:p>
        </p:txBody>
      </p:sp>
      <p:sp>
        <p:nvSpPr>
          <p:cNvPr id="59" name="!!Rh">
            <a:extLst>
              <a:ext uri="{FF2B5EF4-FFF2-40B4-BE49-F238E27FC236}">
                <a16:creationId xmlns:a16="http://schemas.microsoft.com/office/drawing/2014/main" id="{9645E618-4B75-4F4D-B965-EF5640E92ED7}"/>
              </a:ext>
            </a:extLst>
          </p:cNvPr>
          <p:cNvSpPr/>
          <p:nvPr/>
        </p:nvSpPr>
        <p:spPr>
          <a:xfrm>
            <a:off x="5398550" y="3361429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Rh</a:t>
            </a:r>
          </a:p>
        </p:txBody>
      </p:sp>
      <p:sp>
        <p:nvSpPr>
          <p:cNvPr id="60" name="!!Ir">
            <a:extLst>
              <a:ext uri="{FF2B5EF4-FFF2-40B4-BE49-F238E27FC236}">
                <a16:creationId xmlns:a16="http://schemas.microsoft.com/office/drawing/2014/main" id="{92073AEA-9193-488A-883F-3545C9996C87}"/>
              </a:ext>
            </a:extLst>
          </p:cNvPr>
          <p:cNvSpPr/>
          <p:nvPr/>
        </p:nvSpPr>
        <p:spPr>
          <a:xfrm>
            <a:off x="5398550" y="4002558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Ir</a:t>
            </a:r>
          </a:p>
        </p:txBody>
      </p:sp>
      <p:sp>
        <p:nvSpPr>
          <p:cNvPr id="61" name="!!Mt">
            <a:extLst>
              <a:ext uri="{FF2B5EF4-FFF2-40B4-BE49-F238E27FC236}">
                <a16:creationId xmlns:a16="http://schemas.microsoft.com/office/drawing/2014/main" id="{77EA2A40-531D-49CF-80A4-54102C4EF5C4}"/>
              </a:ext>
            </a:extLst>
          </p:cNvPr>
          <p:cNvSpPr/>
          <p:nvPr/>
        </p:nvSpPr>
        <p:spPr>
          <a:xfrm>
            <a:off x="5398550" y="4643689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Mt</a:t>
            </a:r>
          </a:p>
        </p:txBody>
      </p:sp>
      <p:sp>
        <p:nvSpPr>
          <p:cNvPr id="62" name="!!Ni">
            <a:extLst>
              <a:ext uri="{FF2B5EF4-FFF2-40B4-BE49-F238E27FC236}">
                <a16:creationId xmlns:a16="http://schemas.microsoft.com/office/drawing/2014/main" id="{A6A9918C-105B-4B83-BFF0-90F3DB90E51E}"/>
              </a:ext>
            </a:extLst>
          </p:cNvPr>
          <p:cNvSpPr/>
          <p:nvPr/>
        </p:nvSpPr>
        <p:spPr>
          <a:xfrm>
            <a:off x="6053558" y="2720298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N</a:t>
            </a:r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i</a:t>
            </a:r>
          </a:p>
        </p:txBody>
      </p:sp>
      <p:sp>
        <p:nvSpPr>
          <p:cNvPr id="63" name="!!Pd">
            <a:extLst>
              <a:ext uri="{FF2B5EF4-FFF2-40B4-BE49-F238E27FC236}">
                <a16:creationId xmlns:a16="http://schemas.microsoft.com/office/drawing/2014/main" id="{E530EBB6-4219-4AFB-81DC-FCC1DF1CAD40}"/>
              </a:ext>
            </a:extLst>
          </p:cNvPr>
          <p:cNvSpPr/>
          <p:nvPr/>
        </p:nvSpPr>
        <p:spPr>
          <a:xfrm>
            <a:off x="6053558" y="3361429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Pd</a:t>
            </a:r>
          </a:p>
        </p:txBody>
      </p:sp>
      <p:sp>
        <p:nvSpPr>
          <p:cNvPr id="64" name="!!Pt">
            <a:extLst>
              <a:ext uri="{FF2B5EF4-FFF2-40B4-BE49-F238E27FC236}">
                <a16:creationId xmlns:a16="http://schemas.microsoft.com/office/drawing/2014/main" id="{ED8831C7-9D88-4454-A200-5DFE9F68B72C}"/>
              </a:ext>
            </a:extLst>
          </p:cNvPr>
          <p:cNvSpPr/>
          <p:nvPr/>
        </p:nvSpPr>
        <p:spPr>
          <a:xfrm>
            <a:off x="6053558" y="4002558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Pt</a:t>
            </a:r>
          </a:p>
        </p:txBody>
      </p:sp>
      <p:sp>
        <p:nvSpPr>
          <p:cNvPr id="65" name="!!Ds">
            <a:extLst>
              <a:ext uri="{FF2B5EF4-FFF2-40B4-BE49-F238E27FC236}">
                <a16:creationId xmlns:a16="http://schemas.microsoft.com/office/drawing/2014/main" id="{035801EA-DE43-41E1-922C-7F1EE2D6576A}"/>
              </a:ext>
            </a:extLst>
          </p:cNvPr>
          <p:cNvSpPr/>
          <p:nvPr/>
        </p:nvSpPr>
        <p:spPr>
          <a:xfrm>
            <a:off x="6053558" y="4643689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Ds</a:t>
            </a:r>
          </a:p>
        </p:txBody>
      </p:sp>
      <p:sp>
        <p:nvSpPr>
          <p:cNvPr id="66" name="!!Cu">
            <a:extLst>
              <a:ext uri="{FF2B5EF4-FFF2-40B4-BE49-F238E27FC236}">
                <a16:creationId xmlns:a16="http://schemas.microsoft.com/office/drawing/2014/main" id="{A19CABFF-32F6-4775-9878-672DCD3F548D}"/>
              </a:ext>
            </a:extLst>
          </p:cNvPr>
          <p:cNvSpPr/>
          <p:nvPr/>
        </p:nvSpPr>
        <p:spPr>
          <a:xfrm>
            <a:off x="6708565" y="2720298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Cu</a:t>
            </a:r>
          </a:p>
        </p:txBody>
      </p:sp>
      <p:sp>
        <p:nvSpPr>
          <p:cNvPr id="67" name="!!Ag">
            <a:extLst>
              <a:ext uri="{FF2B5EF4-FFF2-40B4-BE49-F238E27FC236}">
                <a16:creationId xmlns:a16="http://schemas.microsoft.com/office/drawing/2014/main" id="{6740AFD5-CD3B-4F9A-A249-EF93C2CDDF5B}"/>
              </a:ext>
            </a:extLst>
          </p:cNvPr>
          <p:cNvSpPr/>
          <p:nvPr/>
        </p:nvSpPr>
        <p:spPr>
          <a:xfrm>
            <a:off x="6708565" y="3361429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Ag</a:t>
            </a:r>
          </a:p>
        </p:txBody>
      </p:sp>
      <p:sp>
        <p:nvSpPr>
          <p:cNvPr id="68" name="!!Au">
            <a:extLst>
              <a:ext uri="{FF2B5EF4-FFF2-40B4-BE49-F238E27FC236}">
                <a16:creationId xmlns:a16="http://schemas.microsoft.com/office/drawing/2014/main" id="{89BE5AE6-5463-4C12-B070-399DC9BC94FE}"/>
              </a:ext>
            </a:extLst>
          </p:cNvPr>
          <p:cNvSpPr/>
          <p:nvPr/>
        </p:nvSpPr>
        <p:spPr>
          <a:xfrm>
            <a:off x="6708565" y="4002558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Au</a:t>
            </a:r>
          </a:p>
        </p:txBody>
      </p:sp>
      <p:sp>
        <p:nvSpPr>
          <p:cNvPr id="69" name="!!Rg">
            <a:extLst>
              <a:ext uri="{FF2B5EF4-FFF2-40B4-BE49-F238E27FC236}">
                <a16:creationId xmlns:a16="http://schemas.microsoft.com/office/drawing/2014/main" id="{E3B73E9A-A0AF-497D-BEC5-ABC2CE207A24}"/>
              </a:ext>
            </a:extLst>
          </p:cNvPr>
          <p:cNvSpPr/>
          <p:nvPr/>
        </p:nvSpPr>
        <p:spPr>
          <a:xfrm>
            <a:off x="6708565" y="4643689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Rg</a:t>
            </a:r>
          </a:p>
        </p:txBody>
      </p:sp>
      <p:sp>
        <p:nvSpPr>
          <p:cNvPr id="70" name="!!Zn">
            <a:extLst>
              <a:ext uri="{FF2B5EF4-FFF2-40B4-BE49-F238E27FC236}">
                <a16:creationId xmlns:a16="http://schemas.microsoft.com/office/drawing/2014/main" id="{3994632B-2FA0-491C-8E20-FB99BFF362CF}"/>
              </a:ext>
            </a:extLst>
          </p:cNvPr>
          <p:cNvSpPr/>
          <p:nvPr/>
        </p:nvSpPr>
        <p:spPr>
          <a:xfrm>
            <a:off x="7363570" y="2720298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Z</a:t>
            </a:r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n</a:t>
            </a:r>
          </a:p>
        </p:txBody>
      </p:sp>
      <p:sp>
        <p:nvSpPr>
          <p:cNvPr id="71" name="!!Cd">
            <a:extLst>
              <a:ext uri="{FF2B5EF4-FFF2-40B4-BE49-F238E27FC236}">
                <a16:creationId xmlns:a16="http://schemas.microsoft.com/office/drawing/2014/main" id="{CFCE9D87-A77A-47B6-9A2F-29657E6E4E51}"/>
              </a:ext>
            </a:extLst>
          </p:cNvPr>
          <p:cNvSpPr/>
          <p:nvPr/>
        </p:nvSpPr>
        <p:spPr>
          <a:xfrm>
            <a:off x="7363570" y="3361429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C</a:t>
            </a:r>
            <a:r>
              <a:rPr lang="en-US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d</a:t>
            </a:r>
            <a:endParaRPr lang="vi-VN" sz="1600" b="1"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Averta CY Extrabold" panose="00000900000000000000" pitchFamily="50" charset="0"/>
              <a:ea typeface="Aachen" panose="02020500000000000000" pitchFamily="18" charset="0"/>
              <a:cs typeface="Aachen" panose="02020500000000000000" pitchFamily="18" charset="0"/>
            </a:endParaRPr>
          </a:p>
        </p:txBody>
      </p:sp>
      <p:sp>
        <p:nvSpPr>
          <p:cNvPr id="72" name="!!Hg">
            <a:extLst>
              <a:ext uri="{FF2B5EF4-FFF2-40B4-BE49-F238E27FC236}">
                <a16:creationId xmlns:a16="http://schemas.microsoft.com/office/drawing/2014/main" id="{5FB8D99F-C287-4CD2-B14B-13F014DEE4F4}"/>
              </a:ext>
            </a:extLst>
          </p:cNvPr>
          <p:cNvSpPr/>
          <p:nvPr/>
        </p:nvSpPr>
        <p:spPr>
          <a:xfrm>
            <a:off x="7363570" y="4002558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Hg</a:t>
            </a:r>
          </a:p>
        </p:txBody>
      </p:sp>
      <p:sp>
        <p:nvSpPr>
          <p:cNvPr id="73" name="!!Cn">
            <a:extLst>
              <a:ext uri="{FF2B5EF4-FFF2-40B4-BE49-F238E27FC236}">
                <a16:creationId xmlns:a16="http://schemas.microsoft.com/office/drawing/2014/main" id="{E89D3B6E-4627-4347-A713-93039C955039}"/>
              </a:ext>
            </a:extLst>
          </p:cNvPr>
          <p:cNvSpPr/>
          <p:nvPr/>
        </p:nvSpPr>
        <p:spPr>
          <a:xfrm>
            <a:off x="7363570" y="4643689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Cn</a:t>
            </a:r>
          </a:p>
        </p:txBody>
      </p:sp>
      <p:sp>
        <p:nvSpPr>
          <p:cNvPr id="74" name="!!B">
            <a:extLst>
              <a:ext uri="{FF2B5EF4-FFF2-40B4-BE49-F238E27FC236}">
                <a16:creationId xmlns:a16="http://schemas.microsoft.com/office/drawing/2014/main" id="{FA76F163-6B3D-4B44-9B58-B21973304B57}"/>
              </a:ext>
            </a:extLst>
          </p:cNvPr>
          <p:cNvSpPr/>
          <p:nvPr/>
        </p:nvSpPr>
        <p:spPr>
          <a:xfrm>
            <a:off x="8018578" y="1438038"/>
            <a:ext cx="599591" cy="590575"/>
          </a:xfrm>
          <a:prstGeom prst="roundRect">
            <a:avLst/>
          </a:prstGeom>
          <a:solidFill>
            <a:srgbClr val="28BFD3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B</a:t>
            </a:r>
          </a:p>
        </p:txBody>
      </p:sp>
      <p:sp>
        <p:nvSpPr>
          <p:cNvPr id="75" name="!!Al">
            <a:extLst>
              <a:ext uri="{FF2B5EF4-FFF2-40B4-BE49-F238E27FC236}">
                <a16:creationId xmlns:a16="http://schemas.microsoft.com/office/drawing/2014/main" id="{321E2157-1789-4D7D-959F-2A8CA9BFB1FC}"/>
              </a:ext>
            </a:extLst>
          </p:cNvPr>
          <p:cNvSpPr/>
          <p:nvPr/>
        </p:nvSpPr>
        <p:spPr>
          <a:xfrm>
            <a:off x="8018578" y="2079167"/>
            <a:ext cx="599591" cy="590575"/>
          </a:xfrm>
          <a:prstGeom prst="roundRect">
            <a:avLst/>
          </a:prstGeom>
          <a:solidFill>
            <a:srgbClr val="8EC550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Al</a:t>
            </a:r>
          </a:p>
        </p:txBody>
      </p:sp>
      <p:sp>
        <p:nvSpPr>
          <p:cNvPr id="76" name="!!Ga">
            <a:extLst>
              <a:ext uri="{FF2B5EF4-FFF2-40B4-BE49-F238E27FC236}">
                <a16:creationId xmlns:a16="http://schemas.microsoft.com/office/drawing/2014/main" id="{07DD8606-CD91-48DF-9CAD-3E0616A7F176}"/>
              </a:ext>
            </a:extLst>
          </p:cNvPr>
          <p:cNvSpPr/>
          <p:nvPr/>
        </p:nvSpPr>
        <p:spPr>
          <a:xfrm>
            <a:off x="8018578" y="2720298"/>
            <a:ext cx="599591" cy="590575"/>
          </a:xfrm>
          <a:prstGeom prst="roundRect">
            <a:avLst/>
          </a:prstGeom>
          <a:solidFill>
            <a:srgbClr val="8EC550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G</a:t>
            </a:r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a</a:t>
            </a:r>
          </a:p>
        </p:txBody>
      </p:sp>
      <p:sp>
        <p:nvSpPr>
          <p:cNvPr id="77" name="!!In">
            <a:extLst>
              <a:ext uri="{FF2B5EF4-FFF2-40B4-BE49-F238E27FC236}">
                <a16:creationId xmlns:a16="http://schemas.microsoft.com/office/drawing/2014/main" id="{E00DF71E-B73B-4FE6-85FB-03FB9C0ED9F4}"/>
              </a:ext>
            </a:extLst>
          </p:cNvPr>
          <p:cNvSpPr/>
          <p:nvPr/>
        </p:nvSpPr>
        <p:spPr>
          <a:xfrm>
            <a:off x="8018578" y="3361429"/>
            <a:ext cx="599591" cy="590575"/>
          </a:xfrm>
          <a:prstGeom prst="roundRect">
            <a:avLst/>
          </a:prstGeom>
          <a:solidFill>
            <a:srgbClr val="8EC550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In</a:t>
            </a:r>
          </a:p>
        </p:txBody>
      </p:sp>
      <p:sp>
        <p:nvSpPr>
          <p:cNvPr id="78" name="!!TI">
            <a:extLst>
              <a:ext uri="{FF2B5EF4-FFF2-40B4-BE49-F238E27FC236}">
                <a16:creationId xmlns:a16="http://schemas.microsoft.com/office/drawing/2014/main" id="{89544544-391D-425F-82BE-17BB01C958FC}"/>
              </a:ext>
            </a:extLst>
          </p:cNvPr>
          <p:cNvSpPr/>
          <p:nvPr/>
        </p:nvSpPr>
        <p:spPr>
          <a:xfrm>
            <a:off x="8018578" y="4002558"/>
            <a:ext cx="599591" cy="590575"/>
          </a:xfrm>
          <a:prstGeom prst="roundRect">
            <a:avLst/>
          </a:prstGeom>
          <a:solidFill>
            <a:srgbClr val="8EC550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TI</a:t>
            </a:r>
          </a:p>
        </p:txBody>
      </p:sp>
      <p:sp>
        <p:nvSpPr>
          <p:cNvPr id="79" name="!!Nh">
            <a:extLst>
              <a:ext uri="{FF2B5EF4-FFF2-40B4-BE49-F238E27FC236}">
                <a16:creationId xmlns:a16="http://schemas.microsoft.com/office/drawing/2014/main" id="{74FBA496-6753-45C5-A552-52CE0F599EE0}"/>
              </a:ext>
            </a:extLst>
          </p:cNvPr>
          <p:cNvSpPr/>
          <p:nvPr/>
        </p:nvSpPr>
        <p:spPr>
          <a:xfrm>
            <a:off x="8018578" y="4643689"/>
            <a:ext cx="599591" cy="590575"/>
          </a:xfrm>
          <a:prstGeom prst="roundRect">
            <a:avLst/>
          </a:prstGeom>
          <a:solidFill>
            <a:srgbClr val="8EC550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Nh</a:t>
            </a:r>
          </a:p>
        </p:txBody>
      </p:sp>
      <p:sp>
        <p:nvSpPr>
          <p:cNvPr id="80" name="!!C">
            <a:extLst>
              <a:ext uri="{FF2B5EF4-FFF2-40B4-BE49-F238E27FC236}">
                <a16:creationId xmlns:a16="http://schemas.microsoft.com/office/drawing/2014/main" id="{0069F624-36FA-4049-BA30-4982CB0C77B1}"/>
              </a:ext>
            </a:extLst>
          </p:cNvPr>
          <p:cNvSpPr/>
          <p:nvPr/>
        </p:nvSpPr>
        <p:spPr>
          <a:xfrm>
            <a:off x="8673583" y="1438038"/>
            <a:ext cx="599591" cy="590575"/>
          </a:xfrm>
          <a:prstGeom prst="roundRect">
            <a:avLst/>
          </a:prstGeom>
          <a:solidFill>
            <a:srgbClr val="B879B5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C</a:t>
            </a:r>
          </a:p>
        </p:txBody>
      </p:sp>
      <p:sp>
        <p:nvSpPr>
          <p:cNvPr id="81" name="!!Si">
            <a:extLst>
              <a:ext uri="{FF2B5EF4-FFF2-40B4-BE49-F238E27FC236}">
                <a16:creationId xmlns:a16="http://schemas.microsoft.com/office/drawing/2014/main" id="{0064FDC4-2CD7-4AEC-815E-31C72487E426}"/>
              </a:ext>
            </a:extLst>
          </p:cNvPr>
          <p:cNvSpPr/>
          <p:nvPr/>
        </p:nvSpPr>
        <p:spPr>
          <a:xfrm>
            <a:off x="8673583" y="2079167"/>
            <a:ext cx="599591" cy="590575"/>
          </a:xfrm>
          <a:prstGeom prst="roundRect">
            <a:avLst/>
          </a:prstGeom>
          <a:solidFill>
            <a:srgbClr val="28BFD3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Si</a:t>
            </a:r>
          </a:p>
        </p:txBody>
      </p:sp>
      <p:sp>
        <p:nvSpPr>
          <p:cNvPr id="82" name="!!Ge">
            <a:extLst>
              <a:ext uri="{FF2B5EF4-FFF2-40B4-BE49-F238E27FC236}">
                <a16:creationId xmlns:a16="http://schemas.microsoft.com/office/drawing/2014/main" id="{71420A4B-B479-498D-8B28-0B92D013925B}"/>
              </a:ext>
            </a:extLst>
          </p:cNvPr>
          <p:cNvSpPr/>
          <p:nvPr/>
        </p:nvSpPr>
        <p:spPr>
          <a:xfrm>
            <a:off x="8673583" y="2720298"/>
            <a:ext cx="599591" cy="590575"/>
          </a:xfrm>
          <a:prstGeom prst="roundRect">
            <a:avLst/>
          </a:prstGeom>
          <a:solidFill>
            <a:srgbClr val="28BFD3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Ge</a:t>
            </a:r>
          </a:p>
        </p:txBody>
      </p:sp>
      <p:sp>
        <p:nvSpPr>
          <p:cNvPr id="83" name="!!Sn">
            <a:extLst>
              <a:ext uri="{FF2B5EF4-FFF2-40B4-BE49-F238E27FC236}">
                <a16:creationId xmlns:a16="http://schemas.microsoft.com/office/drawing/2014/main" id="{99F0D0BF-5414-4143-A0C5-109C0B31D71C}"/>
              </a:ext>
            </a:extLst>
          </p:cNvPr>
          <p:cNvSpPr/>
          <p:nvPr/>
        </p:nvSpPr>
        <p:spPr>
          <a:xfrm>
            <a:off x="8673583" y="3361429"/>
            <a:ext cx="599591" cy="590575"/>
          </a:xfrm>
          <a:prstGeom prst="roundRect">
            <a:avLst/>
          </a:prstGeom>
          <a:solidFill>
            <a:srgbClr val="8EC550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Sn</a:t>
            </a:r>
          </a:p>
        </p:txBody>
      </p:sp>
      <p:sp>
        <p:nvSpPr>
          <p:cNvPr id="84" name="!!Pb">
            <a:extLst>
              <a:ext uri="{FF2B5EF4-FFF2-40B4-BE49-F238E27FC236}">
                <a16:creationId xmlns:a16="http://schemas.microsoft.com/office/drawing/2014/main" id="{E67FD55F-C10B-45BA-85E3-1527BBDD9E2E}"/>
              </a:ext>
            </a:extLst>
          </p:cNvPr>
          <p:cNvSpPr/>
          <p:nvPr/>
        </p:nvSpPr>
        <p:spPr>
          <a:xfrm>
            <a:off x="8673583" y="4002558"/>
            <a:ext cx="599591" cy="590575"/>
          </a:xfrm>
          <a:prstGeom prst="roundRect">
            <a:avLst/>
          </a:prstGeom>
          <a:solidFill>
            <a:srgbClr val="8EC550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Pb</a:t>
            </a:r>
          </a:p>
        </p:txBody>
      </p:sp>
      <p:sp>
        <p:nvSpPr>
          <p:cNvPr id="85" name="!!FI">
            <a:extLst>
              <a:ext uri="{FF2B5EF4-FFF2-40B4-BE49-F238E27FC236}">
                <a16:creationId xmlns:a16="http://schemas.microsoft.com/office/drawing/2014/main" id="{B1D08858-33D1-42DB-B313-43023C9C9ED1}"/>
              </a:ext>
            </a:extLst>
          </p:cNvPr>
          <p:cNvSpPr/>
          <p:nvPr/>
        </p:nvSpPr>
        <p:spPr>
          <a:xfrm>
            <a:off x="8673583" y="4643689"/>
            <a:ext cx="599591" cy="590575"/>
          </a:xfrm>
          <a:prstGeom prst="roundRect">
            <a:avLst/>
          </a:prstGeom>
          <a:solidFill>
            <a:srgbClr val="8EC550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FI</a:t>
            </a:r>
          </a:p>
        </p:txBody>
      </p:sp>
      <p:sp>
        <p:nvSpPr>
          <p:cNvPr id="86" name="!!N">
            <a:extLst>
              <a:ext uri="{FF2B5EF4-FFF2-40B4-BE49-F238E27FC236}">
                <a16:creationId xmlns:a16="http://schemas.microsoft.com/office/drawing/2014/main" id="{A5043EC3-AB46-4809-988B-EB4F60AC4483}"/>
              </a:ext>
            </a:extLst>
          </p:cNvPr>
          <p:cNvSpPr/>
          <p:nvPr/>
        </p:nvSpPr>
        <p:spPr>
          <a:xfrm>
            <a:off x="9328590" y="1438038"/>
            <a:ext cx="599591" cy="590575"/>
          </a:xfrm>
          <a:prstGeom prst="roundRect">
            <a:avLst/>
          </a:prstGeom>
          <a:solidFill>
            <a:srgbClr val="B879B5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N</a:t>
            </a:r>
          </a:p>
        </p:txBody>
      </p:sp>
      <p:sp>
        <p:nvSpPr>
          <p:cNvPr id="87" name="!!P">
            <a:extLst>
              <a:ext uri="{FF2B5EF4-FFF2-40B4-BE49-F238E27FC236}">
                <a16:creationId xmlns:a16="http://schemas.microsoft.com/office/drawing/2014/main" id="{DBE58093-5E89-4DFB-8F8B-39173916C122}"/>
              </a:ext>
            </a:extLst>
          </p:cNvPr>
          <p:cNvSpPr/>
          <p:nvPr/>
        </p:nvSpPr>
        <p:spPr>
          <a:xfrm>
            <a:off x="9328590" y="2079167"/>
            <a:ext cx="599591" cy="590575"/>
          </a:xfrm>
          <a:prstGeom prst="roundRect">
            <a:avLst/>
          </a:prstGeom>
          <a:solidFill>
            <a:srgbClr val="B879B5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P</a:t>
            </a:r>
          </a:p>
        </p:txBody>
      </p:sp>
      <p:sp>
        <p:nvSpPr>
          <p:cNvPr id="88" name="!!As">
            <a:extLst>
              <a:ext uri="{FF2B5EF4-FFF2-40B4-BE49-F238E27FC236}">
                <a16:creationId xmlns:a16="http://schemas.microsoft.com/office/drawing/2014/main" id="{C23CB2D1-F49A-4234-BFB1-15DA87619B64}"/>
              </a:ext>
            </a:extLst>
          </p:cNvPr>
          <p:cNvSpPr/>
          <p:nvPr/>
        </p:nvSpPr>
        <p:spPr>
          <a:xfrm>
            <a:off x="9328590" y="2720298"/>
            <a:ext cx="599591" cy="590575"/>
          </a:xfrm>
          <a:prstGeom prst="roundRect">
            <a:avLst/>
          </a:prstGeom>
          <a:solidFill>
            <a:srgbClr val="28BFD3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As</a:t>
            </a:r>
          </a:p>
        </p:txBody>
      </p:sp>
      <p:sp>
        <p:nvSpPr>
          <p:cNvPr id="89" name="!!Sb">
            <a:extLst>
              <a:ext uri="{FF2B5EF4-FFF2-40B4-BE49-F238E27FC236}">
                <a16:creationId xmlns:a16="http://schemas.microsoft.com/office/drawing/2014/main" id="{BCBE3354-9E44-458C-B452-91DF532EEA64}"/>
              </a:ext>
            </a:extLst>
          </p:cNvPr>
          <p:cNvSpPr/>
          <p:nvPr/>
        </p:nvSpPr>
        <p:spPr>
          <a:xfrm>
            <a:off x="9328589" y="3361429"/>
            <a:ext cx="599592" cy="590575"/>
          </a:xfrm>
          <a:prstGeom prst="roundRect">
            <a:avLst/>
          </a:prstGeom>
          <a:solidFill>
            <a:srgbClr val="28BFD3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Sb</a:t>
            </a:r>
          </a:p>
        </p:txBody>
      </p:sp>
      <p:sp>
        <p:nvSpPr>
          <p:cNvPr id="90" name="!!Bi">
            <a:extLst>
              <a:ext uri="{FF2B5EF4-FFF2-40B4-BE49-F238E27FC236}">
                <a16:creationId xmlns:a16="http://schemas.microsoft.com/office/drawing/2014/main" id="{29006C4C-65E4-48C5-A3CB-492D47794290}"/>
              </a:ext>
            </a:extLst>
          </p:cNvPr>
          <p:cNvSpPr/>
          <p:nvPr/>
        </p:nvSpPr>
        <p:spPr>
          <a:xfrm>
            <a:off x="9328590" y="4002558"/>
            <a:ext cx="599591" cy="590575"/>
          </a:xfrm>
          <a:prstGeom prst="roundRect">
            <a:avLst/>
          </a:prstGeom>
          <a:solidFill>
            <a:srgbClr val="8EC550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Bi</a:t>
            </a:r>
          </a:p>
        </p:txBody>
      </p:sp>
      <p:sp>
        <p:nvSpPr>
          <p:cNvPr id="91" name="!!Mc">
            <a:extLst>
              <a:ext uri="{FF2B5EF4-FFF2-40B4-BE49-F238E27FC236}">
                <a16:creationId xmlns:a16="http://schemas.microsoft.com/office/drawing/2014/main" id="{85FB339A-3226-4042-AD91-43EE01D67A72}"/>
              </a:ext>
            </a:extLst>
          </p:cNvPr>
          <p:cNvSpPr/>
          <p:nvPr/>
        </p:nvSpPr>
        <p:spPr>
          <a:xfrm>
            <a:off x="9328590" y="4643689"/>
            <a:ext cx="599591" cy="590575"/>
          </a:xfrm>
          <a:prstGeom prst="roundRect">
            <a:avLst/>
          </a:prstGeom>
          <a:solidFill>
            <a:srgbClr val="8EC550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Mc</a:t>
            </a:r>
          </a:p>
        </p:txBody>
      </p:sp>
      <p:sp>
        <p:nvSpPr>
          <p:cNvPr id="98" name="!!F">
            <a:extLst>
              <a:ext uri="{FF2B5EF4-FFF2-40B4-BE49-F238E27FC236}">
                <a16:creationId xmlns:a16="http://schemas.microsoft.com/office/drawing/2014/main" id="{54349E61-8BA8-4A8E-A2E4-602F027F6DAB}"/>
              </a:ext>
            </a:extLst>
          </p:cNvPr>
          <p:cNvSpPr/>
          <p:nvPr/>
        </p:nvSpPr>
        <p:spPr>
          <a:xfrm>
            <a:off x="10638614" y="1438038"/>
            <a:ext cx="599591" cy="590575"/>
          </a:xfrm>
          <a:prstGeom prst="roundRect">
            <a:avLst/>
          </a:prstGeom>
          <a:solidFill>
            <a:srgbClr val="F61071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F</a:t>
            </a:r>
          </a:p>
        </p:txBody>
      </p:sp>
      <p:sp>
        <p:nvSpPr>
          <p:cNvPr id="99" name="!!Cl">
            <a:extLst>
              <a:ext uri="{FF2B5EF4-FFF2-40B4-BE49-F238E27FC236}">
                <a16:creationId xmlns:a16="http://schemas.microsoft.com/office/drawing/2014/main" id="{98468D81-3E6F-4CE6-B18B-CB3BCC02281A}"/>
              </a:ext>
            </a:extLst>
          </p:cNvPr>
          <p:cNvSpPr/>
          <p:nvPr/>
        </p:nvSpPr>
        <p:spPr>
          <a:xfrm>
            <a:off x="10638614" y="2079167"/>
            <a:ext cx="599591" cy="590575"/>
          </a:xfrm>
          <a:prstGeom prst="roundRect">
            <a:avLst/>
          </a:prstGeom>
          <a:solidFill>
            <a:srgbClr val="F61071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Cl</a:t>
            </a:r>
          </a:p>
        </p:txBody>
      </p:sp>
      <p:sp>
        <p:nvSpPr>
          <p:cNvPr id="100" name="!!Br">
            <a:extLst>
              <a:ext uri="{FF2B5EF4-FFF2-40B4-BE49-F238E27FC236}">
                <a16:creationId xmlns:a16="http://schemas.microsoft.com/office/drawing/2014/main" id="{71F0E034-169E-49DE-9B03-3C69D2BA699B}"/>
              </a:ext>
            </a:extLst>
          </p:cNvPr>
          <p:cNvSpPr/>
          <p:nvPr/>
        </p:nvSpPr>
        <p:spPr>
          <a:xfrm>
            <a:off x="10638614" y="2720298"/>
            <a:ext cx="599591" cy="590575"/>
          </a:xfrm>
          <a:prstGeom prst="roundRect">
            <a:avLst/>
          </a:prstGeom>
          <a:solidFill>
            <a:srgbClr val="F61071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Br</a:t>
            </a:r>
          </a:p>
        </p:txBody>
      </p:sp>
      <p:sp>
        <p:nvSpPr>
          <p:cNvPr id="101" name="!!Er">
            <a:extLst>
              <a:ext uri="{FF2B5EF4-FFF2-40B4-BE49-F238E27FC236}">
                <a16:creationId xmlns:a16="http://schemas.microsoft.com/office/drawing/2014/main" id="{69C7D65C-4F85-4656-955F-9DFDBA5B99E3}"/>
              </a:ext>
            </a:extLst>
          </p:cNvPr>
          <p:cNvSpPr/>
          <p:nvPr/>
        </p:nvSpPr>
        <p:spPr>
          <a:xfrm>
            <a:off x="10638614" y="3361429"/>
            <a:ext cx="599591" cy="590575"/>
          </a:xfrm>
          <a:prstGeom prst="roundRect">
            <a:avLst/>
          </a:prstGeom>
          <a:solidFill>
            <a:srgbClr val="F61071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I</a:t>
            </a:r>
            <a:endParaRPr lang="vi-VN" sz="1600" b="1"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Averta CY Extrabold" panose="00000900000000000000" pitchFamily="50" charset="0"/>
              <a:ea typeface="Aachen" panose="02020500000000000000" pitchFamily="18" charset="0"/>
              <a:cs typeface="Aachen" panose="02020500000000000000" pitchFamily="18" charset="0"/>
            </a:endParaRPr>
          </a:p>
        </p:txBody>
      </p:sp>
      <p:sp>
        <p:nvSpPr>
          <p:cNvPr id="102" name="!!At">
            <a:extLst>
              <a:ext uri="{FF2B5EF4-FFF2-40B4-BE49-F238E27FC236}">
                <a16:creationId xmlns:a16="http://schemas.microsoft.com/office/drawing/2014/main" id="{24604ACA-2DB0-4FB7-A1C7-1EE88718145B}"/>
              </a:ext>
            </a:extLst>
          </p:cNvPr>
          <p:cNvSpPr/>
          <p:nvPr/>
        </p:nvSpPr>
        <p:spPr>
          <a:xfrm>
            <a:off x="10638614" y="4007386"/>
            <a:ext cx="599591" cy="590575"/>
          </a:xfrm>
          <a:prstGeom prst="roundRect">
            <a:avLst/>
          </a:prstGeom>
          <a:solidFill>
            <a:srgbClr val="F61071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At</a:t>
            </a:r>
          </a:p>
        </p:txBody>
      </p:sp>
      <p:sp>
        <p:nvSpPr>
          <p:cNvPr id="103" name="!!Ts">
            <a:extLst>
              <a:ext uri="{FF2B5EF4-FFF2-40B4-BE49-F238E27FC236}">
                <a16:creationId xmlns:a16="http://schemas.microsoft.com/office/drawing/2014/main" id="{12CCA469-60B4-42DC-AD41-3C2F6D899D41}"/>
              </a:ext>
            </a:extLst>
          </p:cNvPr>
          <p:cNvSpPr/>
          <p:nvPr/>
        </p:nvSpPr>
        <p:spPr>
          <a:xfrm>
            <a:off x="10638614" y="4648517"/>
            <a:ext cx="599591" cy="590575"/>
          </a:xfrm>
          <a:prstGeom prst="roundRect">
            <a:avLst/>
          </a:prstGeom>
          <a:solidFill>
            <a:srgbClr val="F61071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Ts</a:t>
            </a:r>
          </a:p>
        </p:txBody>
      </p:sp>
      <p:sp>
        <p:nvSpPr>
          <p:cNvPr id="104" name="!!He">
            <a:extLst>
              <a:ext uri="{FF2B5EF4-FFF2-40B4-BE49-F238E27FC236}">
                <a16:creationId xmlns:a16="http://schemas.microsoft.com/office/drawing/2014/main" id="{34AC0062-76AC-4970-AE49-C11B61488718}"/>
              </a:ext>
            </a:extLst>
          </p:cNvPr>
          <p:cNvSpPr/>
          <p:nvPr/>
        </p:nvSpPr>
        <p:spPr>
          <a:xfrm>
            <a:off x="11293622" y="796909"/>
            <a:ext cx="599591" cy="590575"/>
          </a:xfrm>
          <a:prstGeom prst="roundRect">
            <a:avLst/>
          </a:prstGeom>
          <a:solidFill>
            <a:srgbClr val="BE9F71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He</a:t>
            </a:r>
          </a:p>
        </p:txBody>
      </p:sp>
      <p:sp>
        <p:nvSpPr>
          <p:cNvPr id="105" name="!!Ne">
            <a:extLst>
              <a:ext uri="{FF2B5EF4-FFF2-40B4-BE49-F238E27FC236}">
                <a16:creationId xmlns:a16="http://schemas.microsoft.com/office/drawing/2014/main" id="{4E4EB366-86FB-4DD7-BEC0-8EEB474F8C70}"/>
              </a:ext>
            </a:extLst>
          </p:cNvPr>
          <p:cNvSpPr/>
          <p:nvPr/>
        </p:nvSpPr>
        <p:spPr>
          <a:xfrm>
            <a:off x="11293622" y="1438038"/>
            <a:ext cx="599591" cy="590575"/>
          </a:xfrm>
          <a:prstGeom prst="roundRect">
            <a:avLst/>
          </a:prstGeom>
          <a:solidFill>
            <a:srgbClr val="BE9F71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Ne</a:t>
            </a:r>
          </a:p>
        </p:txBody>
      </p:sp>
      <p:sp>
        <p:nvSpPr>
          <p:cNvPr id="106" name="!!Ar">
            <a:extLst>
              <a:ext uri="{FF2B5EF4-FFF2-40B4-BE49-F238E27FC236}">
                <a16:creationId xmlns:a16="http://schemas.microsoft.com/office/drawing/2014/main" id="{C5E2C74C-8AC9-47D7-BDD7-62D1A1046EB3}"/>
              </a:ext>
            </a:extLst>
          </p:cNvPr>
          <p:cNvSpPr/>
          <p:nvPr/>
        </p:nvSpPr>
        <p:spPr>
          <a:xfrm>
            <a:off x="11293622" y="2079167"/>
            <a:ext cx="599591" cy="590575"/>
          </a:xfrm>
          <a:prstGeom prst="roundRect">
            <a:avLst/>
          </a:prstGeom>
          <a:solidFill>
            <a:srgbClr val="BE9F71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Ar</a:t>
            </a:r>
          </a:p>
        </p:txBody>
      </p:sp>
      <p:sp>
        <p:nvSpPr>
          <p:cNvPr id="107" name="!!Kr">
            <a:extLst>
              <a:ext uri="{FF2B5EF4-FFF2-40B4-BE49-F238E27FC236}">
                <a16:creationId xmlns:a16="http://schemas.microsoft.com/office/drawing/2014/main" id="{7AD1ABA3-4B94-4EF2-9F7E-B2F2CF03BBE6}"/>
              </a:ext>
            </a:extLst>
          </p:cNvPr>
          <p:cNvSpPr/>
          <p:nvPr/>
        </p:nvSpPr>
        <p:spPr>
          <a:xfrm>
            <a:off x="11293622" y="2720298"/>
            <a:ext cx="599591" cy="590575"/>
          </a:xfrm>
          <a:prstGeom prst="roundRect">
            <a:avLst/>
          </a:prstGeom>
          <a:solidFill>
            <a:srgbClr val="BE9F71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Kr</a:t>
            </a:r>
          </a:p>
        </p:txBody>
      </p:sp>
      <p:sp>
        <p:nvSpPr>
          <p:cNvPr id="108" name="!!Xe">
            <a:extLst>
              <a:ext uri="{FF2B5EF4-FFF2-40B4-BE49-F238E27FC236}">
                <a16:creationId xmlns:a16="http://schemas.microsoft.com/office/drawing/2014/main" id="{2352D1CC-1C96-43A5-A43C-1FE16395B2A9}"/>
              </a:ext>
            </a:extLst>
          </p:cNvPr>
          <p:cNvSpPr/>
          <p:nvPr/>
        </p:nvSpPr>
        <p:spPr>
          <a:xfrm>
            <a:off x="11293622" y="3361429"/>
            <a:ext cx="599591" cy="590575"/>
          </a:xfrm>
          <a:prstGeom prst="roundRect">
            <a:avLst/>
          </a:prstGeom>
          <a:solidFill>
            <a:srgbClr val="BE9F71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Xe</a:t>
            </a:r>
          </a:p>
        </p:txBody>
      </p:sp>
      <p:sp>
        <p:nvSpPr>
          <p:cNvPr id="109" name="!!Rn">
            <a:extLst>
              <a:ext uri="{FF2B5EF4-FFF2-40B4-BE49-F238E27FC236}">
                <a16:creationId xmlns:a16="http://schemas.microsoft.com/office/drawing/2014/main" id="{07F22387-CC73-40DA-B279-9B40CA40B300}"/>
              </a:ext>
            </a:extLst>
          </p:cNvPr>
          <p:cNvSpPr/>
          <p:nvPr/>
        </p:nvSpPr>
        <p:spPr>
          <a:xfrm>
            <a:off x="11293622" y="4002558"/>
            <a:ext cx="599591" cy="590575"/>
          </a:xfrm>
          <a:prstGeom prst="roundRect">
            <a:avLst/>
          </a:prstGeom>
          <a:solidFill>
            <a:srgbClr val="BE9F71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Rn</a:t>
            </a:r>
          </a:p>
        </p:txBody>
      </p:sp>
      <p:sp>
        <p:nvSpPr>
          <p:cNvPr id="110" name="!!Og">
            <a:extLst>
              <a:ext uri="{FF2B5EF4-FFF2-40B4-BE49-F238E27FC236}">
                <a16:creationId xmlns:a16="http://schemas.microsoft.com/office/drawing/2014/main" id="{610B81A1-9A84-4F02-8C10-7DF8158D08B5}"/>
              </a:ext>
            </a:extLst>
          </p:cNvPr>
          <p:cNvSpPr/>
          <p:nvPr/>
        </p:nvSpPr>
        <p:spPr>
          <a:xfrm>
            <a:off x="11293622" y="4643689"/>
            <a:ext cx="599591" cy="590575"/>
          </a:xfrm>
          <a:prstGeom prst="roundRect">
            <a:avLst/>
          </a:prstGeom>
          <a:solidFill>
            <a:srgbClr val="BE9F71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Og</a:t>
            </a:r>
          </a:p>
        </p:txBody>
      </p:sp>
      <p:sp>
        <p:nvSpPr>
          <p:cNvPr id="111" name="!!1Sao">
            <a:extLst>
              <a:ext uri="{FF2B5EF4-FFF2-40B4-BE49-F238E27FC236}">
                <a16:creationId xmlns:a16="http://schemas.microsoft.com/office/drawing/2014/main" id="{DCB009D4-5DDD-41FF-BB2E-0E7B1D050810}"/>
              </a:ext>
            </a:extLst>
          </p:cNvPr>
          <p:cNvSpPr/>
          <p:nvPr/>
        </p:nvSpPr>
        <p:spPr>
          <a:xfrm>
            <a:off x="1470393" y="4010553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*</a:t>
            </a:r>
            <a:endParaRPr lang="vi-VN" sz="1600" b="1"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Averta CY Extrabold" panose="00000900000000000000" pitchFamily="50" charset="0"/>
              <a:ea typeface="Aachen" panose="02020500000000000000" pitchFamily="18" charset="0"/>
              <a:cs typeface="Aachen" panose="02020500000000000000" pitchFamily="18" charset="0"/>
            </a:endParaRPr>
          </a:p>
        </p:txBody>
      </p:sp>
      <p:sp>
        <p:nvSpPr>
          <p:cNvPr id="112" name="!!2Sao">
            <a:extLst>
              <a:ext uri="{FF2B5EF4-FFF2-40B4-BE49-F238E27FC236}">
                <a16:creationId xmlns:a16="http://schemas.microsoft.com/office/drawing/2014/main" id="{803D57CE-C599-466A-976E-E96F13CC2362}"/>
              </a:ext>
            </a:extLst>
          </p:cNvPr>
          <p:cNvSpPr/>
          <p:nvPr/>
        </p:nvSpPr>
        <p:spPr>
          <a:xfrm>
            <a:off x="1468499" y="4643689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**</a:t>
            </a:r>
            <a:endParaRPr lang="vi-VN" sz="1600" b="1"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Averta CY Extrabold" panose="00000900000000000000" pitchFamily="50" charset="0"/>
              <a:ea typeface="Aachen" panose="02020500000000000000" pitchFamily="18" charset="0"/>
              <a:cs typeface="Aachen" panose="02020500000000000000" pitchFamily="18" charset="0"/>
            </a:endParaRP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8DA7AFE2-C559-48E1-9CD3-E9933FE91166}"/>
              </a:ext>
            </a:extLst>
          </p:cNvPr>
          <p:cNvSpPr txBox="1"/>
          <p:nvPr/>
        </p:nvSpPr>
        <p:spPr>
          <a:xfrm>
            <a:off x="609679" y="5447605"/>
            <a:ext cx="1513839" cy="374571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rgbClr val="6DA79B"/>
                </a:solidFill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* Lanthanides</a:t>
            </a:r>
            <a:endParaRPr lang="vi-VN" sz="1600" b="1">
              <a:solidFill>
                <a:srgbClr val="6DA79B"/>
              </a:solidFill>
              <a:latin typeface="Averta CY Extrabold" panose="00000900000000000000" pitchFamily="50" charset="0"/>
              <a:ea typeface="Aachen" panose="02020500000000000000" pitchFamily="18" charset="0"/>
              <a:cs typeface="Aachen" panose="02020500000000000000" pitchFamily="18" charset="0"/>
            </a:endParaRP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320312C8-4090-4ADD-9933-887829324BDE}"/>
              </a:ext>
            </a:extLst>
          </p:cNvPr>
          <p:cNvSpPr txBox="1"/>
          <p:nvPr/>
        </p:nvSpPr>
        <p:spPr>
          <a:xfrm>
            <a:off x="609680" y="6088736"/>
            <a:ext cx="1444785" cy="374571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rgbClr val="D06D81"/>
                </a:solidFill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** Actinides</a:t>
            </a:r>
            <a:endParaRPr lang="vi-VN" sz="1600" b="1">
              <a:solidFill>
                <a:srgbClr val="D06D81"/>
              </a:solidFill>
              <a:latin typeface="Averta CY Extrabold" panose="00000900000000000000" pitchFamily="50" charset="0"/>
              <a:ea typeface="Aachen" panose="02020500000000000000" pitchFamily="18" charset="0"/>
              <a:cs typeface="Aachen" panose="02020500000000000000" pitchFamily="18" charset="0"/>
            </a:endParaRPr>
          </a:p>
        </p:txBody>
      </p:sp>
      <p:sp>
        <p:nvSpPr>
          <p:cNvPr id="150" name="Rectangle: Rounded Corners 149">
            <a:extLst>
              <a:ext uri="{FF2B5EF4-FFF2-40B4-BE49-F238E27FC236}">
                <a16:creationId xmlns:a16="http://schemas.microsoft.com/office/drawing/2014/main" id="{E939ECBC-51F5-4A55-8758-3DEFD18A70E9}"/>
              </a:ext>
            </a:extLst>
          </p:cNvPr>
          <p:cNvSpPr/>
          <p:nvPr/>
        </p:nvSpPr>
        <p:spPr>
          <a:xfrm>
            <a:off x="2141330" y="5356629"/>
            <a:ext cx="599591" cy="590575"/>
          </a:xfrm>
          <a:prstGeom prst="roundRect">
            <a:avLst/>
          </a:prstGeom>
          <a:solidFill>
            <a:srgbClr val="6DA79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La</a:t>
            </a:r>
          </a:p>
        </p:txBody>
      </p:sp>
      <p:sp>
        <p:nvSpPr>
          <p:cNvPr id="152" name="Rectangle: Rounded Corners 151">
            <a:extLst>
              <a:ext uri="{FF2B5EF4-FFF2-40B4-BE49-F238E27FC236}">
                <a16:creationId xmlns:a16="http://schemas.microsoft.com/office/drawing/2014/main" id="{65CB6E15-42FB-4FD1-93A7-AEAF558AAE2B}"/>
              </a:ext>
            </a:extLst>
          </p:cNvPr>
          <p:cNvSpPr/>
          <p:nvPr/>
        </p:nvSpPr>
        <p:spPr>
          <a:xfrm>
            <a:off x="2141330" y="5997761"/>
            <a:ext cx="599591" cy="590575"/>
          </a:xfrm>
          <a:prstGeom prst="roundRect">
            <a:avLst/>
          </a:prstGeom>
          <a:solidFill>
            <a:srgbClr val="D06D81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Ac</a:t>
            </a:r>
          </a:p>
        </p:txBody>
      </p:sp>
      <p:sp>
        <p:nvSpPr>
          <p:cNvPr id="153" name="Rectangle: Rounded Corners 152">
            <a:extLst>
              <a:ext uri="{FF2B5EF4-FFF2-40B4-BE49-F238E27FC236}">
                <a16:creationId xmlns:a16="http://schemas.microsoft.com/office/drawing/2014/main" id="{A295809A-F7A5-4F6D-96E0-FB91B481955A}"/>
              </a:ext>
            </a:extLst>
          </p:cNvPr>
          <p:cNvSpPr/>
          <p:nvPr/>
        </p:nvSpPr>
        <p:spPr>
          <a:xfrm>
            <a:off x="2796337" y="5356629"/>
            <a:ext cx="599591" cy="590575"/>
          </a:xfrm>
          <a:prstGeom prst="roundRect">
            <a:avLst/>
          </a:prstGeom>
          <a:solidFill>
            <a:srgbClr val="6DA79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Ce</a:t>
            </a:r>
          </a:p>
        </p:txBody>
      </p:sp>
      <p:sp>
        <p:nvSpPr>
          <p:cNvPr id="156" name="Rectangle: Rounded Corners 155">
            <a:extLst>
              <a:ext uri="{FF2B5EF4-FFF2-40B4-BE49-F238E27FC236}">
                <a16:creationId xmlns:a16="http://schemas.microsoft.com/office/drawing/2014/main" id="{566D5A46-87F2-405D-9299-18CE3FC31E6F}"/>
              </a:ext>
            </a:extLst>
          </p:cNvPr>
          <p:cNvSpPr/>
          <p:nvPr/>
        </p:nvSpPr>
        <p:spPr>
          <a:xfrm>
            <a:off x="2796337" y="5997761"/>
            <a:ext cx="599591" cy="590575"/>
          </a:xfrm>
          <a:prstGeom prst="roundRect">
            <a:avLst/>
          </a:prstGeom>
          <a:solidFill>
            <a:srgbClr val="D06D81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Th</a:t>
            </a:r>
          </a:p>
        </p:txBody>
      </p:sp>
      <p:sp>
        <p:nvSpPr>
          <p:cNvPr id="157" name="Rectangle: Rounded Corners 156">
            <a:extLst>
              <a:ext uri="{FF2B5EF4-FFF2-40B4-BE49-F238E27FC236}">
                <a16:creationId xmlns:a16="http://schemas.microsoft.com/office/drawing/2014/main" id="{46C78100-345D-4A2F-B6B2-D7B985B9FD25}"/>
              </a:ext>
            </a:extLst>
          </p:cNvPr>
          <p:cNvSpPr/>
          <p:nvPr/>
        </p:nvSpPr>
        <p:spPr>
          <a:xfrm>
            <a:off x="3451342" y="5356629"/>
            <a:ext cx="599591" cy="590575"/>
          </a:xfrm>
          <a:prstGeom prst="roundRect">
            <a:avLst/>
          </a:prstGeom>
          <a:solidFill>
            <a:srgbClr val="6DA79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Pr</a:t>
            </a:r>
          </a:p>
        </p:txBody>
      </p:sp>
      <p:sp>
        <p:nvSpPr>
          <p:cNvPr id="158" name="Rectangle: Rounded Corners 157">
            <a:extLst>
              <a:ext uri="{FF2B5EF4-FFF2-40B4-BE49-F238E27FC236}">
                <a16:creationId xmlns:a16="http://schemas.microsoft.com/office/drawing/2014/main" id="{F13F4B12-2CC2-48A1-80FA-CCFD9D992D6B}"/>
              </a:ext>
            </a:extLst>
          </p:cNvPr>
          <p:cNvSpPr/>
          <p:nvPr/>
        </p:nvSpPr>
        <p:spPr>
          <a:xfrm>
            <a:off x="3451342" y="5997761"/>
            <a:ext cx="599591" cy="590575"/>
          </a:xfrm>
          <a:prstGeom prst="roundRect">
            <a:avLst/>
          </a:prstGeom>
          <a:solidFill>
            <a:srgbClr val="D06D81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Pa</a:t>
            </a:r>
          </a:p>
        </p:txBody>
      </p:sp>
      <p:sp>
        <p:nvSpPr>
          <p:cNvPr id="159" name="Rectangle: Rounded Corners 158">
            <a:extLst>
              <a:ext uri="{FF2B5EF4-FFF2-40B4-BE49-F238E27FC236}">
                <a16:creationId xmlns:a16="http://schemas.microsoft.com/office/drawing/2014/main" id="{69F84F52-AA30-468E-8696-1773013C0DD8}"/>
              </a:ext>
            </a:extLst>
          </p:cNvPr>
          <p:cNvSpPr/>
          <p:nvPr/>
        </p:nvSpPr>
        <p:spPr>
          <a:xfrm>
            <a:off x="4106350" y="5356629"/>
            <a:ext cx="599591" cy="590575"/>
          </a:xfrm>
          <a:prstGeom prst="roundRect">
            <a:avLst/>
          </a:prstGeom>
          <a:solidFill>
            <a:srgbClr val="6DA79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Nd</a:t>
            </a:r>
          </a:p>
        </p:txBody>
      </p:sp>
      <p:sp>
        <p:nvSpPr>
          <p:cNvPr id="160" name="Rectangle: Rounded Corners 159">
            <a:extLst>
              <a:ext uri="{FF2B5EF4-FFF2-40B4-BE49-F238E27FC236}">
                <a16:creationId xmlns:a16="http://schemas.microsoft.com/office/drawing/2014/main" id="{88809F69-391B-439C-AF33-D68718D968E0}"/>
              </a:ext>
            </a:extLst>
          </p:cNvPr>
          <p:cNvSpPr/>
          <p:nvPr/>
        </p:nvSpPr>
        <p:spPr>
          <a:xfrm>
            <a:off x="4106350" y="5997761"/>
            <a:ext cx="599591" cy="590575"/>
          </a:xfrm>
          <a:prstGeom prst="roundRect">
            <a:avLst/>
          </a:prstGeom>
          <a:solidFill>
            <a:srgbClr val="D06D81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U</a:t>
            </a:r>
          </a:p>
        </p:txBody>
      </p:sp>
      <p:sp>
        <p:nvSpPr>
          <p:cNvPr id="161" name="Rectangle: Rounded Corners 160">
            <a:extLst>
              <a:ext uri="{FF2B5EF4-FFF2-40B4-BE49-F238E27FC236}">
                <a16:creationId xmlns:a16="http://schemas.microsoft.com/office/drawing/2014/main" id="{2FAE45DE-939C-4D00-8076-D071D4F66A4D}"/>
              </a:ext>
            </a:extLst>
          </p:cNvPr>
          <p:cNvSpPr/>
          <p:nvPr/>
        </p:nvSpPr>
        <p:spPr>
          <a:xfrm>
            <a:off x="4761358" y="5356629"/>
            <a:ext cx="599591" cy="590575"/>
          </a:xfrm>
          <a:prstGeom prst="roundRect">
            <a:avLst/>
          </a:prstGeom>
          <a:solidFill>
            <a:srgbClr val="6DA79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Pm</a:t>
            </a:r>
          </a:p>
        </p:txBody>
      </p:sp>
      <p:sp>
        <p:nvSpPr>
          <p:cNvPr id="162" name="Rectangle: Rounded Corners 161">
            <a:extLst>
              <a:ext uri="{FF2B5EF4-FFF2-40B4-BE49-F238E27FC236}">
                <a16:creationId xmlns:a16="http://schemas.microsoft.com/office/drawing/2014/main" id="{BCFE4282-C2D1-402F-ADD4-BBFA9277E0AF}"/>
              </a:ext>
            </a:extLst>
          </p:cNvPr>
          <p:cNvSpPr/>
          <p:nvPr/>
        </p:nvSpPr>
        <p:spPr>
          <a:xfrm>
            <a:off x="4761358" y="5997761"/>
            <a:ext cx="599591" cy="590575"/>
          </a:xfrm>
          <a:prstGeom prst="roundRect">
            <a:avLst/>
          </a:prstGeom>
          <a:solidFill>
            <a:srgbClr val="D06D81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Np</a:t>
            </a:r>
          </a:p>
        </p:txBody>
      </p:sp>
      <p:sp>
        <p:nvSpPr>
          <p:cNvPr id="163" name="Rectangle: Rounded Corners 162">
            <a:extLst>
              <a:ext uri="{FF2B5EF4-FFF2-40B4-BE49-F238E27FC236}">
                <a16:creationId xmlns:a16="http://schemas.microsoft.com/office/drawing/2014/main" id="{F477215F-DC44-482F-BE8E-5569C6612B2E}"/>
              </a:ext>
            </a:extLst>
          </p:cNvPr>
          <p:cNvSpPr/>
          <p:nvPr/>
        </p:nvSpPr>
        <p:spPr>
          <a:xfrm>
            <a:off x="5416363" y="5356629"/>
            <a:ext cx="599591" cy="590575"/>
          </a:xfrm>
          <a:prstGeom prst="roundRect">
            <a:avLst/>
          </a:prstGeom>
          <a:solidFill>
            <a:srgbClr val="6DA79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Sm</a:t>
            </a:r>
          </a:p>
        </p:txBody>
      </p:sp>
      <p:sp>
        <p:nvSpPr>
          <p:cNvPr id="164" name="Rectangle: Rounded Corners 163">
            <a:extLst>
              <a:ext uri="{FF2B5EF4-FFF2-40B4-BE49-F238E27FC236}">
                <a16:creationId xmlns:a16="http://schemas.microsoft.com/office/drawing/2014/main" id="{F44B6237-3F0F-49BB-BE76-4DFE8E7A67B6}"/>
              </a:ext>
            </a:extLst>
          </p:cNvPr>
          <p:cNvSpPr/>
          <p:nvPr/>
        </p:nvSpPr>
        <p:spPr>
          <a:xfrm>
            <a:off x="5416363" y="5997761"/>
            <a:ext cx="599591" cy="590575"/>
          </a:xfrm>
          <a:prstGeom prst="roundRect">
            <a:avLst/>
          </a:prstGeom>
          <a:solidFill>
            <a:srgbClr val="D06D81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Pu</a:t>
            </a:r>
          </a:p>
        </p:txBody>
      </p:sp>
      <p:sp>
        <p:nvSpPr>
          <p:cNvPr id="165" name="Rectangle: Rounded Corners 164">
            <a:extLst>
              <a:ext uri="{FF2B5EF4-FFF2-40B4-BE49-F238E27FC236}">
                <a16:creationId xmlns:a16="http://schemas.microsoft.com/office/drawing/2014/main" id="{D583B1FF-3C19-407A-87CE-69303218BB43}"/>
              </a:ext>
            </a:extLst>
          </p:cNvPr>
          <p:cNvSpPr/>
          <p:nvPr/>
        </p:nvSpPr>
        <p:spPr>
          <a:xfrm>
            <a:off x="6071370" y="5356629"/>
            <a:ext cx="599591" cy="590575"/>
          </a:xfrm>
          <a:prstGeom prst="roundRect">
            <a:avLst/>
          </a:prstGeom>
          <a:solidFill>
            <a:srgbClr val="6DA79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Eu</a:t>
            </a:r>
          </a:p>
        </p:txBody>
      </p:sp>
      <p:sp>
        <p:nvSpPr>
          <p:cNvPr id="166" name="!!Am">
            <a:extLst>
              <a:ext uri="{FF2B5EF4-FFF2-40B4-BE49-F238E27FC236}">
                <a16:creationId xmlns:a16="http://schemas.microsoft.com/office/drawing/2014/main" id="{2904485E-3FDA-43A4-806B-3DFCA68F0F4A}"/>
              </a:ext>
            </a:extLst>
          </p:cNvPr>
          <p:cNvSpPr/>
          <p:nvPr/>
        </p:nvSpPr>
        <p:spPr>
          <a:xfrm>
            <a:off x="6071370" y="5997761"/>
            <a:ext cx="599591" cy="590575"/>
          </a:xfrm>
          <a:prstGeom prst="roundRect">
            <a:avLst/>
          </a:prstGeom>
          <a:solidFill>
            <a:srgbClr val="D06D81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Am</a:t>
            </a:r>
          </a:p>
        </p:txBody>
      </p:sp>
      <p:sp>
        <p:nvSpPr>
          <p:cNvPr id="167" name="!!Gd">
            <a:extLst>
              <a:ext uri="{FF2B5EF4-FFF2-40B4-BE49-F238E27FC236}">
                <a16:creationId xmlns:a16="http://schemas.microsoft.com/office/drawing/2014/main" id="{FF2EA98C-88E9-4E55-B27C-691A6AFB3266}"/>
              </a:ext>
            </a:extLst>
          </p:cNvPr>
          <p:cNvSpPr/>
          <p:nvPr/>
        </p:nvSpPr>
        <p:spPr>
          <a:xfrm>
            <a:off x="6726377" y="5356629"/>
            <a:ext cx="599591" cy="590575"/>
          </a:xfrm>
          <a:prstGeom prst="roundRect">
            <a:avLst/>
          </a:prstGeom>
          <a:solidFill>
            <a:srgbClr val="6DA79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Gd</a:t>
            </a:r>
          </a:p>
        </p:txBody>
      </p:sp>
      <p:sp>
        <p:nvSpPr>
          <p:cNvPr id="168" name="!!Cm">
            <a:extLst>
              <a:ext uri="{FF2B5EF4-FFF2-40B4-BE49-F238E27FC236}">
                <a16:creationId xmlns:a16="http://schemas.microsoft.com/office/drawing/2014/main" id="{6B5BAB82-82AF-4B28-A0C8-A277B5ABDE71}"/>
              </a:ext>
            </a:extLst>
          </p:cNvPr>
          <p:cNvSpPr/>
          <p:nvPr/>
        </p:nvSpPr>
        <p:spPr>
          <a:xfrm>
            <a:off x="6726377" y="5997761"/>
            <a:ext cx="599591" cy="590575"/>
          </a:xfrm>
          <a:prstGeom prst="roundRect">
            <a:avLst/>
          </a:prstGeom>
          <a:solidFill>
            <a:srgbClr val="D06D81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Cm</a:t>
            </a:r>
          </a:p>
        </p:txBody>
      </p:sp>
      <p:sp>
        <p:nvSpPr>
          <p:cNvPr id="169" name="!!Tb">
            <a:extLst>
              <a:ext uri="{FF2B5EF4-FFF2-40B4-BE49-F238E27FC236}">
                <a16:creationId xmlns:a16="http://schemas.microsoft.com/office/drawing/2014/main" id="{C5D609A2-C1EB-4322-84F6-CF645D3DA7AA}"/>
              </a:ext>
            </a:extLst>
          </p:cNvPr>
          <p:cNvSpPr/>
          <p:nvPr/>
        </p:nvSpPr>
        <p:spPr>
          <a:xfrm>
            <a:off x="7381383" y="5356629"/>
            <a:ext cx="599591" cy="590575"/>
          </a:xfrm>
          <a:prstGeom prst="roundRect">
            <a:avLst/>
          </a:prstGeom>
          <a:solidFill>
            <a:srgbClr val="6DA79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Tb</a:t>
            </a:r>
          </a:p>
        </p:txBody>
      </p:sp>
      <p:sp>
        <p:nvSpPr>
          <p:cNvPr id="170" name="!!Bk">
            <a:extLst>
              <a:ext uri="{FF2B5EF4-FFF2-40B4-BE49-F238E27FC236}">
                <a16:creationId xmlns:a16="http://schemas.microsoft.com/office/drawing/2014/main" id="{59A07B88-E2AB-454C-AAD6-27F9F662D2BF}"/>
              </a:ext>
            </a:extLst>
          </p:cNvPr>
          <p:cNvSpPr/>
          <p:nvPr/>
        </p:nvSpPr>
        <p:spPr>
          <a:xfrm>
            <a:off x="7381383" y="5997761"/>
            <a:ext cx="599591" cy="590575"/>
          </a:xfrm>
          <a:prstGeom prst="roundRect">
            <a:avLst/>
          </a:prstGeom>
          <a:solidFill>
            <a:srgbClr val="D06D81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Bk</a:t>
            </a:r>
          </a:p>
        </p:txBody>
      </p:sp>
      <p:sp>
        <p:nvSpPr>
          <p:cNvPr id="171" name="!!Dy">
            <a:extLst>
              <a:ext uri="{FF2B5EF4-FFF2-40B4-BE49-F238E27FC236}">
                <a16:creationId xmlns:a16="http://schemas.microsoft.com/office/drawing/2014/main" id="{ABFF0FCE-7E41-447C-A866-91EFA6ACFC14}"/>
              </a:ext>
            </a:extLst>
          </p:cNvPr>
          <p:cNvSpPr/>
          <p:nvPr/>
        </p:nvSpPr>
        <p:spPr>
          <a:xfrm>
            <a:off x="8036390" y="5356629"/>
            <a:ext cx="599591" cy="590575"/>
          </a:xfrm>
          <a:prstGeom prst="roundRect">
            <a:avLst/>
          </a:prstGeom>
          <a:solidFill>
            <a:srgbClr val="6DA79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Dy</a:t>
            </a:r>
          </a:p>
        </p:txBody>
      </p:sp>
      <p:sp>
        <p:nvSpPr>
          <p:cNvPr id="172" name="!!Cf">
            <a:extLst>
              <a:ext uri="{FF2B5EF4-FFF2-40B4-BE49-F238E27FC236}">
                <a16:creationId xmlns:a16="http://schemas.microsoft.com/office/drawing/2014/main" id="{96D500B7-30D3-4B2B-A8D4-E4E19796BBAE}"/>
              </a:ext>
            </a:extLst>
          </p:cNvPr>
          <p:cNvSpPr/>
          <p:nvPr/>
        </p:nvSpPr>
        <p:spPr>
          <a:xfrm>
            <a:off x="8036390" y="5997761"/>
            <a:ext cx="599591" cy="590575"/>
          </a:xfrm>
          <a:prstGeom prst="roundRect">
            <a:avLst/>
          </a:prstGeom>
          <a:solidFill>
            <a:srgbClr val="D06D81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Cf</a:t>
            </a:r>
          </a:p>
        </p:txBody>
      </p:sp>
      <p:sp>
        <p:nvSpPr>
          <p:cNvPr id="173" name="!!Ho">
            <a:extLst>
              <a:ext uri="{FF2B5EF4-FFF2-40B4-BE49-F238E27FC236}">
                <a16:creationId xmlns:a16="http://schemas.microsoft.com/office/drawing/2014/main" id="{ACF60493-2D60-4CE8-8A59-7366554A382E}"/>
              </a:ext>
            </a:extLst>
          </p:cNvPr>
          <p:cNvSpPr/>
          <p:nvPr/>
        </p:nvSpPr>
        <p:spPr>
          <a:xfrm>
            <a:off x="8691397" y="5356629"/>
            <a:ext cx="599591" cy="590575"/>
          </a:xfrm>
          <a:prstGeom prst="roundRect">
            <a:avLst/>
          </a:prstGeom>
          <a:solidFill>
            <a:srgbClr val="6DA79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Ho</a:t>
            </a:r>
          </a:p>
        </p:txBody>
      </p:sp>
      <p:sp>
        <p:nvSpPr>
          <p:cNvPr id="174" name="!!Es">
            <a:extLst>
              <a:ext uri="{FF2B5EF4-FFF2-40B4-BE49-F238E27FC236}">
                <a16:creationId xmlns:a16="http://schemas.microsoft.com/office/drawing/2014/main" id="{65C9119A-5F4D-4F8D-ACE2-DAE16099850F}"/>
              </a:ext>
            </a:extLst>
          </p:cNvPr>
          <p:cNvSpPr/>
          <p:nvPr/>
        </p:nvSpPr>
        <p:spPr>
          <a:xfrm>
            <a:off x="8691397" y="5997761"/>
            <a:ext cx="599591" cy="590575"/>
          </a:xfrm>
          <a:prstGeom prst="roundRect">
            <a:avLst/>
          </a:prstGeom>
          <a:solidFill>
            <a:srgbClr val="D06D81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Es</a:t>
            </a:r>
          </a:p>
        </p:txBody>
      </p:sp>
      <p:sp>
        <p:nvSpPr>
          <p:cNvPr id="175" name="!!Er">
            <a:extLst>
              <a:ext uri="{FF2B5EF4-FFF2-40B4-BE49-F238E27FC236}">
                <a16:creationId xmlns:a16="http://schemas.microsoft.com/office/drawing/2014/main" id="{8B3D2D51-E253-459A-8E49-5C600DA68BDA}"/>
              </a:ext>
            </a:extLst>
          </p:cNvPr>
          <p:cNvSpPr/>
          <p:nvPr/>
        </p:nvSpPr>
        <p:spPr>
          <a:xfrm>
            <a:off x="9346403" y="5356629"/>
            <a:ext cx="599591" cy="590575"/>
          </a:xfrm>
          <a:prstGeom prst="roundRect">
            <a:avLst/>
          </a:prstGeom>
          <a:solidFill>
            <a:srgbClr val="6DA79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Er</a:t>
            </a:r>
          </a:p>
        </p:txBody>
      </p:sp>
      <p:sp>
        <p:nvSpPr>
          <p:cNvPr id="176" name="!!Fm">
            <a:extLst>
              <a:ext uri="{FF2B5EF4-FFF2-40B4-BE49-F238E27FC236}">
                <a16:creationId xmlns:a16="http://schemas.microsoft.com/office/drawing/2014/main" id="{0EE944AE-E0C3-4AB2-9FA2-0C9951D238E0}"/>
              </a:ext>
            </a:extLst>
          </p:cNvPr>
          <p:cNvSpPr/>
          <p:nvPr/>
        </p:nvSpPr>
        <p:spPr>
          <a:xfrm>
            <a:off x="9346403" y="5997761"/>
            <a:ext cx="599591" cy="590575"/>
          </a:xfrm>
          <a:prstGeom prst="roundRect">
            <a:avLst/>
          </a:prstGeom>
          <a:solidFill>
            <a:srgbClr val="D06D81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Fm</a:t>
            </a:r>
            <a:endParaRPr lang="vi-VN" sz="1600" b="1"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Averta CY Extrabold" panose="00000900000000000000" pitchFamily="50" charset="0"/>
              <a:ea typeface="Aachen" panose="02020500000000000000" pitchFamily="18" charset="0"/>
              <a:cs typeface="Aachen" panose="02020500000000000000" pitchFamily="18" charset="0"/>
            </a:endParaRPr>
          </a:p>
        </p:txBody>
      </p:sp>
      <p:sp>
        <p:nvSpPr>
          <p:cNvPr id="177" name="!!Tm">
            <a:extLst>
              <a:ext uri="{FF2B5EF4-FFF2-40B4-BE49-F238E27FC236}">
                <a16:creationId xmlns:a16="http://schemas.microsoft.com/office/drawing/2014/main" id="{37C8B412-B059-4E0D-AEBF-DE5C1DA6C325}"/>
              </a:ext>
            </a:extLst>
          </p:cNvPr>
          <p:cNvSpPr/>
          <p:nvPr/>
        </p:nvSpPr>
        <p:spPr>
          <a:xfrm>
            <a:off x="10001410" y="5356629"/>
            <a:ext cx="599591" cy="590575"/>
          </a:xfrm>
          <a:prstGeom prst="roundRect">
            <a:avLst/>
          </a:prstGeom>
          <a:solidFill>
            <a:srgbClr val="6DA79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Tm</a:t>
            </a:r>
          </a:p>
        </p:txBody>
      </p:sp>
      <p:sp>
        <p:nvSpPr>
          <p:cNvPr id="178" name="!!Md">
            <a:extLst>
              <a:ext uri="{FF2B5EF4-FFF2-40B4-BE49-F238E27FC236}">
                <a16:creationId xmlns:a16="http://schemas.microsoft.com/office/drawing/2014/main" id="{BEB2A0DB-672B-430B-87C6-F9D513E17587}"/>
              </a:ext>
            </a:extLst>
          </p:cNvPr>
          <p:cNvSpPr/>
          <p:nvPr/>
        </p:nvSpPr>
        <p:spPr>
          <a:xfrm>
            <a:off x="10001410" y="5997761"/>
            <a:ext cx="599591" cy="590575"/>
          </a:xfrm>
          <a:prstGeom prst="roundRect">
            <a:avLst/>
          </a:prstGeom>
          <a:solidFill>
            <a:srgbClr val="D06D81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Md</a:t>
            </a:r>
          </a:p>
        </p:txBody>
      </p:sp>
      <p:sp>
        <p:nvSpPr>
          <p:cNvPr id="179" name="!!Yb">
            <a:extLst>
              <a:ext uri="{FF2B5EF4-FFF2-40B4-BE49-F238E27FC236}">
                <a16:creationId xmlns:a16="http://schemas.microsoft.com/office/drawing/2014/main" id="{49FCA613-7026-4FF9-9797-26E8BDE62ADF}"/>
              </a:ext>
            </a:extLst>
          </p:cNvPr>
          <p:cNvSpPr/>
          <p:nvPr/>
        </p:nvSpPr>
        <p:spPr>
          <a:xfrm>
            <a:off x="10656429" y="5361457"/>
            <a:ext cx="599591" cy="590575"/>
          </a:xfrm>
          <a:prstGeom prst="roundRect">
            <a:avLst/>
          </a:prstGeom>
          <a:solidFill>
            <a:srgbClr val="6DA79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Yb</a:t>
            </a:r>
          </a:p>
        </p:txBody>
      </p:sp>
      <p:sp>
        <p:nvSpPr>
          <p:cNvPr id="180" name="!!No">
            <a:extLst>
              <a:ext uri="{FF2B5EF4-FFF2-40B4-BE49-F238E27FC236}">
                <a16:creationId xmlns:a16="http://schemas.microsoft.com/office/drawing/2014/main" id="{00FCD1C6-F797-482E-95EF-7E9F80D152EC}"/>
              </a:ext>
            </a:extLst>
          </p:cNvPr>
          <p:cNvSpPr/>
          <p:nvPr/>
        </p:nvSpPr>
        <p:spPr>
          <a:xfrm>
            <a:off x="10656429" y="6002586"/>
            <a:ext cx="599591" cy="590575"/>
          </a:xfrm>
          <a:prstGeom prst="roundRect">
            <a:avLst/>
          </a:prstGeom>
          <a:solidFill>
            <a:srgbClr val="D06D81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No</a:t>
            </a:r>
          </a:p>
        </p:txBody>
      </p:sp>
      <p:sp>
        <p:nvSpPr>
          <p:cNvPr id="181" name="!!Lu">
            <a:extLst>
              <a:ext uri="{FF2B5EF4-FFF2-40B4-BE49-F238E27FC236}">
                <a16:creationId xmlns:a16="http://schemas.microsoft.com/office/drawing/2014/main" id="{3B7150C2-7CC2-40FB-BDAE-51F8FAE1C3C1}"/>
              </a:ext>
            </a:extLst>
          </p:cNvPr>
          <p:cNvSpPr/>
          <p:nvPr/>
        </p:nvSpPr>
        <p:spPr>
          <a:xfrm>
            <a:off x="11311434" y="5356629"/>
            <a:ext cx="599591" cy="590575"/>
          </a:xfrm>
          <a:prstGeom prst="roundRect">
            <a:avLst/>
          </a:prstGeom>
          <a:solidFill>
            <a:srgbClr val="6DA79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Lu</a:t>
            </a:r>
          </a:p>
        </p:txBody>
      </p:sp>
      <p:sp>
        <p:nvSpPr>
          <p:cNvPr id="182" name="!!Lr">
            <a:extLst>
              <a:ext uri="{FF2B5EF4-FFF2-40B4-BE49-F238E27FC236}">
                <a16:creationId xmlns:a16="http://schemas.microsoft.com/office/drawing/2014/main" id="{A9018540-FBE5-4A52-BB7A-2FC8E7F8EEA7}"/>
              </a:ext>
            </a:extLst>
          </p:cNvPr>
          <p:cNvSpPr/>
          <p:nvPr/>
        </p:nvSpPr>
        <p:spPr>
          <a:xfrm>
            <a:off x="11311434" y="5997761"/>
            <a:ext cx="599591" cy="590575"/>
          </a:xfrm>
          <a:prstGeom prst="roundRect">
            <a:avLst/>
          </a:prstGeom>
          <a:solidFill>
            <a:srgbClr val="D06D81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Lr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CAD5121-F8DD-4B69-B98D-5B34F3B33C4B}"/>
              </a:ext>
            </a:extLst>
          </p:cNvPr>
          <p:cNvSpPr/>
          <p:nvPr/>
        </p:nvSpPr>
        <p:spPr>
          <a:xfrm flipV="1">
            <a:off x="0" y="-31497"/>
            <a:ext cx="12192000" cy="6889496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26" name="!!1">
            <a:extLst>
              <a:ext uri="{FF2B5EF4-FFF2-40B4-BE49-F238E27FC236}">
                <a16:creationId xmlns:a16="http://schemas.microsoft.com/office/drawing/2014/main" id="{AE4C50FF-D929-4B94-AA8A-FF6F1C7DD94A}"/>
              </a:ext>
            </a:extLst>
          </p:cNvPr>
          <p:cNvSpPr/>
          <p:nvPr/>
        </p:nvSpPr>
        <p:spPr>
          <a:xfrm>
            <a:off x="9949057" y="1387482"/>
            <a:ext cx="669300" cy="390079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92" name="!!O">
            <a:extLst>
              <a:ext uri="{FF2B5EF4-FFF2-40B4-BE49-F238E27FC236}">
                <a16:creationId xmlns:a16="http://schemas.microsoft.com/office/drawing/2014/main" id="{F9D39480-D399-4E87-BEF1-C254B83CA51E}"/>
              </a:ext>
            </a:extLst>
          </p:cNvPr>
          <p:cNvSpPr/>
          <p:nvPr/>
        </p:nvSpPr>
        <p:spPr>
          <a:xfrm>
            <a:off x="9983598" y="1438038"/>
            <a:ext cx="599591" cy="590575"/>
          </a:xfrm>
          <a:prstGeom prst="roundRect">
            <a:avLst/>
          </a:prstGeom>
          <a:solidFill>
            <a:srgbClr val="B879B5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O</a:t>
            </a:r>
          </a:p>
        </p:txBody>
      </p:sp>
      <p:sp>
        <p:nvSpPr>
          <p:cNvPr id="93" name="!!S">
            <a:extLst>
              <a:ext uri="{FF2B5EF4-FFF2-40B4-BE49-F238E27FC236}">
                <a16:creationId xmlns:a16="http://schemas.microsoft.com/office/drawing/2014/main" id="{41112714-2632-4F00-8E67-E65C2B770D2F}"/>
              </a:ext>
            </a:extLst>
          </p:cNvPr>
          <p:cNvSpPr/>
          <p:nvPr/>
        </p:nvSpPr>
        <p:spPr>
          <a:xfrm>
            <a:off x="9983598" y="2079167"/>
            <a:ext cx="599591" cy="590575"/>
          </a:xfrm>
          <a:prstGeom prst="roundRect">
            <a:avLst/>
          </a:prstGeom>
          <a:solidFill>
            <a:srgbClr val="B879B5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S</a:t>
            </a:r>
          </a:p>
        </p:txBody>
      </p:sp>
      <p:sp>
        <p:nvSpPr>
          <p:cNvPr id="94" name="!!Se">
            <a:extLst>
              <a:ext uri="{FF2B5EF4-FFF2-40B4-BE49-F238E27FC236}">
                <a16:creationId xmlns:a16="http://schemas.microsoft.com/office/drawing/2014/main" id="{ABA521AF-5760-48EE-9931-C5AA9CB657EB}"/>
              </a:ext>
            </a:extLst>
          </p:cNvPr>
          <p:cNvSpPr/>
          <p:nvPr/>
        </p:nvSpPr>
        <p:spPr>
          <a:xfrm>
            <a:off x="9983598" y="2720298"/>
            <a:ext cx="599591" cy="590575"/>
          </a:xfrm>
          <a:prstGeom prst="roundRect">
            <a:avLst/>
          </a:prstGeom>
          <a:solidFill>
            <a:srgbClr val="B879B5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Se</a:t>
            </a:r>
          </a:p>
        </p:txBody>
      </p:sp>
      <p:sp>
        <p:nvSpPr>
          <p:cNvPr id="95" name="!!Te">
            <a:extLst>
              <a:ext uri="{FF2B5EF4-FFF2-40B4-BE49-F238E27FC236}">
                <a16:creationId xmlns:a16="http://schemas.microsoft.com/office/drawing/2014/main" id="{25F5FAB2-477A-43D3-8A95-53A4C1F48C20}"/>
              </a:ext>
            </a:extLst>
          </p:cNvPr>
          <p:cNvSpPr/>
          <p:nvPr/>
        </p:nvSpPr>
        <p:spPr>
          <a:xfrm>
            <a:off x="9983598" y="3361429"/>
            <a:ext cx="599591" cy="590575"/>
          </a:xfrm>
          <a:prstGeom prst="roundRect">
            <a:avLst/>
          </a:prstGeom>
          <a:solidFill>
            <a:srgbClr val="28BFD3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Te</a:t>
            </a:r>
          </a:p>
        </p:txBody>
      </p:sp>
      <p:sp>
        <p:nvSpPr>
          <p:cNvPr id="96" name="!!Po">
            <a:extLst>
              <a:ext uri="{FF2B5EF4-FFF2-40B4-BE49-F238E27FC236}">
                <a16:creationId xmlns:a16="http://schemas.microsoft.com/office/drawing/2014/main" id="{352D4578-8EB4-423A-928C-EE9753B7678D}"/>
              </a:ext>
            </a:extLst>
          </p:cNvPr>
          <p:cNvSpPr/>
          <p:nvPr/>
        </p:nvSpPr>
        <p:spPr>
          <a:xfrm>
            <a:off x="9983598" y="4002558"/>
            <a:ext cx="599591" cy="590575"/>
          </a:xfrm>
          <a:prstGeom prst="roundRect">
            <a:avLst/>
          </a:prstGeom>
          <a:solidFill>
            <a:srgbClr val="28BFD3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Po</a:t>
            </a:r>
          </a:p>
        </p:txBody>
      </p:sp>
      <p:sp>
        <p:nvSpPr>
          <p:cNvPr id="97" name="!!Lv">
            <a:extLst>
              <a:ext uri="{FF2B5EF4-FFF2-40B4-BE49-F238E27FC236}">
                <a16:creationId xmlns:a16="http://schemas.microsoft.com/office/drawing/2014/main" id="{D52E3D05-FA44-4739-B1E1-5606C17C31A9}"/>
              </a:ext>
            </a:extLst>
          </p:cNvPr>
          <p:cNvSpPr/>
          <p:nvPr/>
        </p:nvSpPr>
        <p:spPr>
          <a:xfrm>
            <a:off x="9983598" y="4643689"/>
            <a:ext cx="599591" cy="590575"/>
          </a:xfrm>
          <a:prstGeom prst="roundRect">
            <a:avLst/>
          </a:prstGeom>
          <a:solidFill>
            <a:srgbClr val="8EC550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Lv</a:t>
            </a:r>
          </a:p>
        </p:txBody>
      </p:sp>
      <p:sp>
        <p:nvSpPr>
          <p:cNvPr id="127" name="!!HinhChuNhom">
            <a:extLst>
              <a:ext uri="{FF2B5EF4-FFF2-40B4-BE49-F238E27FC236}">
                <a16:creationId xmlns:a16="http://schemas.microsoft.com/office/drawing/2014/main" id="{7232E5A3-F2BD-410D-9166-432A0E9CD647}"/>
              </a:ext>
            </a:extLst>
          </p:cNvPr>
          <p:cNvSpPr/>
          <p:nvPr/>
        </p:nvSpPr>
        <p:spPr>
          <a:xfrm>
            <a:off x="7142293" y="1390588"/>
            <a:ext cx="2675443" cy="730824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28" name="!!ChuNhom">
            <a:extLst>
              <a:ext uri="{FF2B5EF4-FFF2-40B4-BE49-F238E27FC236}">
                <a16:creationId xmlns:a16="http://schemas.microsoft.com/office/drawing/2014/main" id="{275034B3-DDA9-4CF4-883D-D96D0B92EBAD}"/>
              </a:ext>
            </a:extLst>
          </p:cNvPr>
          <p:cNvSpPr txBox="1"/>
          <p:nvPr/>
        </p:nvSpPr>
        <p:spPr>
          <a:xfrm>
            <a:off x="7197709" y="1432837"/>
            <a:ext cx="25646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rgbClr val="E76F51"/>
                </a:solidFill>
                <a:latin typeface="Averta Std ExtraBold" panose="00000900000000000000" pitchFamily="50" charset="0"/>
              </a:rPr>
              <a:t>Nhóm VIA</a:t>
            </a:r>
          </a:p>
        </p:txBody>
      </p:sp>
    </p:spTree>
    <p:extLst>
      <p:ext uri="{BB962C8B-B14F-4D97-AF65-F5344CB8AC3E}">
        <p14:creationId xmlns:p14="http://schemas.microsoft.com/office/powerpoint/2010/main" val="410289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1BF130D2-C283-46F3-8602-FD0A32105139}"/>
              </a:ext>
            </a:extLst>
          </p:cNvPr>
          <p:cNvSpPr/>
          <p:nvPr/>
        </p:nvSpPr>
        <p:spPr>
          <a:xfrm rot="16200000">
            <a:off x="5532992" y="1849212"/>
            <a:ext cx="215885" cy="1526289"/>
          </a:xfrm>
          <a:prstGeom prst="roundRect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 sz="120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!!H">
            <a:extLst>
              <a:ext uri="{FF2B5EF4-FFF2-40B4-BE49-F238E27FC236}">
                <a16:creationId xmlns:a16="http://schemas.microsoft.com/office/drawing/2014/main" id="{45F5C82C-3D74-4DCD-A5BB-C11BDBE6258B}"/>
              </a:ext>
            </a:extLst>
          </p:cNvPr>
          <p:cNvSpPr/>
          <p:nvPr/>
        </p:nvSpPr>
        <p:spPr>
          <a:xfrm>
            <a:off x="158498" y="796909"/>
            <a:ext cx="599591" cy="590575"/>
          </a:xfrm>
          <a:prstGeom prst="roundRect">
            <a:avLst/>
          </a:prstGeom>
          <a:solidFill>
            <a:srgbClr val="AA7CA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H</a:t>
            </a:r>
          </a:p>
        </p:txBody>
      </p:sp>
      <p:sp>
        <p:nvSpPr>
          <p:cNvPr id="24" name="!!Li">
            <a:extLst>
              <a:ext uri="{FF2B5EF4-FFF2-40B4-BE49-F238E27FC236}">
                <a16:creationId xmlns:a16="http://schemas.microsoft.com/office/drawing/2014/main" id="{7C20AA65-C3A8-4345-8738-1CBCC50435E3}"/>
              </a:ext>
            </a:extLst>
          </p:cNvPr>
          <p:cNvSpPr/>
          <p:nvPr/>
        </p:nvSpPr>
        <p:spPr>
          <a:xfrm>
            <a:off x="158498" y="1438038"/>
            <a:ext cx="599591" cy="590575"/>
          </a:xfrm>
          <a:prstGeom prst="roundRect">
            <a:avLst/>
          </a:prstGeom>
          <a:solidFill>
            <a:srgbClr val="E25E38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Li</a:t>
            </a:r>
          </a:p>
        </p:txBody>
      </p:sp>
      <p:sp>
        <p:nvSpPr>
          <p:cNvPr id="25" name="!!Na">
            <a:extLst>
              <a:ext uri="{FF2B5EF4-FFF2-40B4-BE49-F238E27FC236}">
                <a16:creationId xmlns:a16="http://schemas.microsoft.com/office/drawing/2014/main" id="{B0655FD3-AB13-4BEF-8E78-E6348B1F2129}"/>
              </a:ext>
            </a:extLst>
          </p:cNvPr>
          <p:cNvSpPr/>
          <p:nvPr/>
        </p:nvSpPr>
        <p:spPr>
          <a:xfrm>
            <a:off x="158498" y="2079167"/>
            <a:ext cx="599591" cy="590575"/>
          </a:xfrm>
          <a:prstGeom prst="roundRect">
            <a:avLst/>
          </a:prstGeom>
          <a:solidFill>
            <a:srgbClr val="E25E38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Na</a:t>
            </a:r>
          </a:p>
        </p:txBody>
      </p:sp>
      <p:sp>
        <p:nvSpPr>
          <p:cNvPr id="26" name="!!K">
            <a:extLst>
              <a:ext uri="{FF2B5EF4-FFF2-40B4-BE49-F238E27FC236}">
                <a16:creationId xmlns:a16="http://schemas.microsoft.com/office/drawing/2014/main" id="{F1DA0A4E-0A47-44F3-9329-D7950C63D7C5}"/>
              </a:ext>
            </a:extLst>
          </p:cNvPr>
          <p:cNvSpPr/>
          <p:nvPr/>
        </p:nvSpPr>
        <p:spPr>
          <a:xfrm>
            <a:off x="158498" y="2720298"/>
            <a:ext cx="599591" cy="590575"/>
          </a:xfrm>
          <a:prstGeom prst="roundRect">
            <a:avLst/>
          </a:prstGeom>
          <a:solidFill>
            <a:srgbClr val="E25E38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K</a:t>
            </a:r>
          </a:p>
        </p:txBody>
      </p:sp>
      <p:sp>
        <p:nvSpPr>
          <p:cNvPr id="27" name="!!Rb">
            <a:extLst>
              <a:ext uri="{FF2B5EF4-FFF2-40B4-BE49-F238E27FC236}">
                <a16:creationId xmlns:a16="http://schemas.microsoft.com/office/drawing/2014/main" id="{1C1B811D-1C8C-419D-B45F-E33D0D5571E2}"/>
              </a:ext>
            </a:extLst>
          </p:cNvPr>
          <p:cNvSpPr/>
          <p:nvPr/>
        </p:nvSpPr>
        <p:spPr>
          <a:xfrm>
            <a:off x="158498" y="3361429"/>
            <a:ext cx="599591" cy="590575"/>
          </a:xfrm>
          <a:prstGeom prst="roundRect">
            <a:avLst/>
          </a:prstGeom>
          <a:solidFill>
            <a:srgbClr val="E25E38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Rb</a:t>
            </a:r>
          </a:p>
        </p:txBody>
      </p:sp>
      <p:sp>
        <p:nvSpPr>
          <p:cNvPr id="28" name="!!Cs">
            <a:extLst>
              <a:ext uri="{FF2B5EF4-FFF2-40B4-BE49-F238E27FC236}">
                <a16:creationId xmlns:a16="http://schemas.microsoft.com/office/drawing/2014/main" id="{6748E38C-3212-4A39-B6E9-53B28A044074}"/>
              </a:ext>
            </a:extLst>
          </p:cNvPr>
          <p:cNvSpPr/>
          <p:nvPr/>
        </p:nvSpPr>
        <p:spPr>
          <a:xfrm>
            <a:off x="158498" y="4002558"/>
            <a:ext cx="599591" cy="590575"/>
          </a:xfrm>
          <a:prstGeom prst="roundRect">
            <a:avLst/>
          </a:prstGeom>
          <a:solidFill>
            <a:srgbClr val="E25E38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Cs</a:t>
            </a:r>
          </a:p>
        </p:txBody>
      </p:sp>
      <p:sp>
        <p:nvSpPr>
          <p:cNvPr id="29" name="!!Fr">
            <a:extLst>
              <a:ext uri="{FF2B5EF4-FFF2-40B4-BE49-F238E27FC236}">
                <a16:creationId xmlns:a16="http://schemas.microsoft.com/office/drawing/2014/main" id="{453F07AE-BB8E-40F9-9B2F-B4103F481876}"/>
              </a:ext>
            </a:extLst>
          </p:cNvPr>
          <p:cNvSpPr/>
          <p:nvPr/>
        </p:nvSpPr>
        <p:spPr>
          <a:xfrm>
            <a:off x="158498" y="4643689"/>
            <a:ext cx="599591" cy="590575"/>
          </a:xfrm>
          <a:prstGeom prst="roundRect">
            <a:avLst/>
          </a:prstGeom>
          <a:solidFill>
            <a:srgbClr val="E25E38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Fr</a:t>
            </a:r>
          </a:p>
        </p:txBody>
      </p:sp>
      <p:sp>
        <p:nvSpPr>
          <p:cNvPr id="30" name="!!Be">
            <a:extLst>
              <a:ext uri="{FF2B5EF4-FFF2-40B4-BE49-F238E27FC236}">
                <a16:creationId xmlns:a16="http://schemas.microsoft.com/office/drawing/2014/main" id="{8C5AEED5-EB29-4BD8-9BFE-9E4B0B9D0D3B}"/>
              </a:ext>
            </a:extLst>
          </p:cNvPr>
          <p:cNvSpPr/>
          <p:nvPr/>
        </p:nvSpPr>
        <p:spPr>
          <a:xfrm>
            <a:off x="813505" y="1438038"/>
            <a:ext cx="599591" cy="590575"/>
          </a:xfrm>
          <a:prstGeom prst="roundRect">
            <a:avLst/>
          </a:prstGeom>
          <a:solidFill>
            <a:srgbClr val="EB8F2A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Be</a:t>
            </a:r>
          </a:p>
        </p:txBody>
      </p:sp>
      <p:sp>
        <p:nvSpPr>
          <p:cNvPr id="31" name="!!Mg">
            <a:extLst>
              <a:ext uri="{FF2B5EF4-FFF2-40B4-BE49-F238E27FC236}">
                <a16:creationId xmlns:a16="http://schemas.microsoft.com/office/drawing/2014/main" id="{C77E9CAF-9DD3-4A55-84DC-B5D245DE65FD}"/>
              </a:ext>
            </a:extLst>
          </p:cNvPr>
          <p:cNvSpPr/>
          <p:nvPr/>
        </p:nvSpPr>
        <p:spPr>
          <a:xfrm>
            <a:off x="813505" y="2079167"/>
            <a:ext cx="599591" cy="590575"/>
          </a:xfrm>
          <a:prstGeom prst="roundRect">
            <a:avLst/>
          </a:prstGeom>
          <a:solidFill>
            <a:srgbClr val="EB8F2A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Mg</a:t>
            </a:r>
          </a:p>
        </p:txBody>
      </p:sp>
      <p:sp>
        <p:nvSpPr>
          <p:cNvPr id="32" name="!!Ca">
            <a:extLst>
              <a:ext uri="{FF2B5EF4-FFF2-40B4-BE49-F238E27FC236}">
                <a16:creationId xmlns:a16="http://schemas.microsoft.com/office/drawing/2014/main" id="{F60B2141-E88E-4C2A-AA98-046E97069E85}"/>
              </a:ext>
            </a:extLst>
          </p:cNvPr>
          <p:cNvSpPr/>
          <p:nvPr/>
        </p:nvSpPr>
        <p:spPr>
          <a:xfrm>
            <a:off x="813505" y="2720298"/>
            <a:ext cx="599591" cy="590575"/>
          </a:xfrm>
          <a:prstGeom prst="roundRect">
            <a:avLst/>
          </a:prstGeom>
          <a:solidFill>
            <a:srgbClr val="EB8F2A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Ca</a:t>
            </a:r>
          </a:p>
        </p:txBody>
      </p:sp>
      <p:sp>
        <p:nvSpPr>
          <p:cNvPr id="33" name="!!Sr">
            <a:extLst>
              <a:ext uri="{FF2B5EF4-FFF2-40B4-BE49-F238E27FC236}">
                <a16:creationId xmlns:a16="http://schemas.microsoft.com/office/drawing/2014/main" id="{BC88A544-781C-49CE-916D-7E924D2D7FB8}"/>
              </a:ext>
            </a:extLst>
          </p:cNvPr>
          <p:cNvSpPr/>
          <p:nvPr/>
        </p:nvSpPr>
        <p:spPr>
          <a:xfrm>
            <a:off x="813505" y="3361429"/>
            <a:ext cx="599591" cy="590575"/>
          </a:xfrm>
          <a:prstGeom prst="roundRect">
            <a:avLst/>
          </a:prstGeom>
          <a:solidFill>
            <a:srgbClr val="EB8F2A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Sr</a:t>
            </a:r>
          </a:p>
        </p:txBody>
      </p:sp>
      <p:sp>
        <p:nvSpPr>
          <p:cNvPr id="34" name="!!Ba">
            <a:extLst>
              <a:ext uri="{FF2B5EF4-FFF2-40B4-BE49-F238E27FC236}">
                <a16:creationId xmlns:a16="http://schemas.microsoft.com/office/drawing/2014/main" id="{75749D5C-7E02-4875-ACE2-8D777FF25EFA}"/>
              </a:ext>
            </a:extLst>
          </p:cNvPr>
          <p:cNvSpPr/>
          <p:nvPr/>
        </p:nvSpPr>
        <p:spPr>
          <a:xfrm>
            <a:off x="813505" y="4002558"/>
            <a:ext cx="599591" cy="590575"/>
          </a:xfrm>
          <a:prstGeom prst="roundRect">
            <a:avLst/>
          </a:prstGeom>
          <a:solidFill>
            <a:srgbClr val="EB8F2A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Ba</a:t>
            </a:r>
          </a:p>
        </p:txBody>
      </p:sp>
      <p:sp>
        <p:nvSpPr>
          <p:cNvPr id="35" name="!!Ra">
            <a:extLst>
              <a:ext uri="{FF2B5EF4-FFF2-40B4-BE49-F238E27FC236}">
                <a16:creationId xmlns:a16="http://schemas.microsoft.com/office/drawing/2014/main" id="{EA51C6F4-810D-4EBC-8A1A-FF6727BB261E}"/>
              </a:ext>
            </a:extLst>
          </p:cNvPr>
          <p:cNvSpPr/>
          <p:nvPr/>
        </p:nvSpPr>
        <p:spPr>
          <a:xfrm>
            <a:off x="813505" y="4643689"/>
            <a:ext cx="599591" cy="590575"/>
          </a:xfrm>
          <a:prstGeom prst="roundRect">
            <a:avLst/>
          </a:prstGeom>
          <a:solidFill>
            <a:srgbClr val="EB8F2A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Ra</a:t>
            </a:r>
          </a:p>
        </p:txBody>
      </p:sp>
      <p:sp>
        <p:nvSpPr>
          <p:cNvPr id="36" name="!!Sc">
            <a:extLst>
              <a:ext uri="{FF2B5EF4-FFF2-40B4-BE49-F238E27FC236}">
                <a16:creationId xmlns:a16="http://schemas.microsoft.com/office/drawing/2014/main" id="{AD3DDA01-8C93-4DE9-9503-08BAC6BEF963}"/>
              </a:ext>
            </a:extLst>
          </p:cNvPr>
          <p:cNvSpPr/>
          <p:nvPr/>
        </p:nvSpPr>
        <p:spPr>
          <a:xfrm>
            <a:off x="1468510" y="2720298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Sc</a:t>
            </a:r>
          </a:p>
        </p:txBody>
      </p:sp>
      <p:sp>
        <p:nvSpPr>
          <p:cNvPr id="37" name="!!Y">
            <a:extLst>
              <a:ext uri="{FF2B5EF4-FFF2-40B4-BE49-F238E27FC236}">
                <a16:creationId xmlns:a16="http://schemas.microsoft.com/office/drawing/2014/main" id="{EF9629F8-818A-48C1-8F58-0F9730D927FE}"/>
              </a:ext>
            </a:extLst>
          </p:cNvPr>
          <p:cNvSpPr/>
          <p:nvPr/>
        </p:nvSpPr>
        <p:spPr>
          <a:xfrm>
            <a:off x="1468510" y="3361429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Y</a:t>
            </a:r>
          </a:p>
        </p:txBody>
      </p:sp>
      <p:sp>
        <p:nvSpPr>
          <p:cNvPr id="38" name="!!Ti">
            <a:extLst>
              <a:ext uri="{FF2B5EF4-FFF2-40B4-BE49-F238E27FC236}">
                <a16:creationId xmlns:a16="http://schemas.microsoft.com/office/drawing/2014/main" id="{48F964EE-785C-457A-927B-5725BDF0BB19}"/>
              </a:ext>
            </a:extLst>
          </p:cNvPr>
          <p:cNvSpPr/>
          <p:nvPr/>
        </p:nvSpPr>
        <p:spPr>
          <a:xfrm>
            <a:off x="2123518" y="2720298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Ti</a:t>
            </a:r>
          </a:p>
        </p:txBody>
      </p:sp>
      <p:sp>
        <p:nvSpPr>
          <p:cNvPr id="39" name="!!Zr">
            <a:extLst>
              <a:ext uri="{FF2B5EF4-FFF2-40B4-BE49-F238E27FC236}">
                <a16:creationId xmlns:a16="http://schemas.microsoft.com/office/drawing/2014/main" id="{FE6F1253-9A6E-4B42-92C4-F6334A9811F5}"/>
              </a:ext>
            </a:extLst>
          </p:cNvPr>
          <p:cNvSpPr/>
          <p:nvPr/>
        </p:nvSpPr>
        <p:spPr>
          <a:xfrm>
            <a:off x="2123518" y="3361429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Zr</a:t>
            </a:r>
          </a:p>
        </p:txBody>
      </p:sp>
      <p:sp>
        <p:nvSpPr>
          <p:cNvPr id="40" name="!!Hf">
            <a:extLst>
              <a:ext uri="{FF2B5EF4-FFF2-40B4-BE49-F238E27FC236}">
                <a16:creationId xmlns:a16="http://schemas.microsoft.com/office/drawing/2014/main" id="{73D5D234-DBB4-45F5-B604-D99ADAEA5677}"/>
              </a:ext>
            </a:extLst>
          </p:cNvPr>
          <p:cNvSpPr/>
          <p:nvPr/>
        </p:nvSpPr>
        <p:spPr>
          <a:xfrm>
            <a:off x="2123518" y="4002558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Hf</a:t>
            </a:r>
          </a:p>
        </p:txBody>
      </p:sp>
      <p:sp>
        <p:nvSpPr>
          <p:cNvPr id="41" name="!!Rf">
            <a:extLst>
              <a:ext uri="{FF2B5EF4-FFF2-40B4-BE49-F238E27FC236}">
                <a16:creationId xmlns:a16="http://schemas.microsoft.com/office/drawing/2014/main" id="{DEBB5D6F-A8D7-450E-BE14-821FC13991B7}"/>
              </a:ext>
            </a:extLst>
          </p:cNvPr>
          <p:cNvSpPr/>
          <p:nvPr/>
        </p:nvSpPr>
        <p:spPr>
          <a:xfrm>
            <a:off x="2123518" y="4643689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Rf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BD1DC6D3-0EFA-4B3A-8B49-08A6D97B3CBE}"/>
              </a:ext>
            </a:extLst>
          </p:cNvPr>
          <p:cNvSpPr/>
          <p:nvPr/>
        </p:nvSpPr>
        <p:spPr>
          <a:xfrm>
            <a:off x="2778523" y="2720298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V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C43657F5-675A-4BB7-A00E-6F487E0531AE}"/>
              </a:ext>
            </a:extLst>
          </p:cNvPr>
          <p:cNvSpPr/>
          <p:nvPr/>
        </p:nvSpPr>
        <p:spPr>
          <a:xfrm>
            <a:off x="2778523" y="3361429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Nb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3FA6EB83-ECDF-49CA-903C-276EAF374869}"/>
              </a:ext>
            </a:extLst>
          </p:cNvPr>
          <p:cNvSpPr/>
          <p:nvPr/>
        </p:nvSpPr>
        <p:spPr>
          <a:xfrm>
            <a:off x="2778523" y="4002558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Ta</a:t>
            </a:r>
          </a:p>
        </p:txBody>
      </p:sp>
      <p:sp>
        <p:nvSpPr>
          <p:cNvPr id="45" name="!!Db">
            <a:extLst>
              <a:ext uri="{FF2B5EF4-FFF2-40B4-BE49-F238E27FC236}">
                <a16:creationId xmlns:a16="http://schemas.microsoft.com/office/drawing/2014/main" id="{EC5A7170-322B-4612-AD0D-32BF9EECF94C}"/>
              </a:ext>
            </a:extLst>
          </p:cNvPr>
          <p:cNvSpPr/>
          <p:nvPr/>
        </p:nvSpPr>
        <p:spPr>
          <a:xfrm>
            <a:off x="2778523" y="4643689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Db</a:t>
            </a:r>
          </a:p>
        </p:txBody>
      </p:sp>
      <p:sp>
        <p:nvSpPr>
          <p:cNvPr id="46" name="!!Cr">
            <a:extLst>
              <a:ext uri="{FF2B5EF4-FFF2-40B4-BE49-F238E27FC236}">
                <a16:creationId xmlns:a16="http://schemas.microsoft.com/office/drawing/2014/main" id="{65FE8FBE-150F-48B7-A344-922A15217404}"/>
              </a:ext>
            </a:extLst>
          </p:cNvPr>
          <p:cNvSpPr/>
          <p:nvPr/>
        </p:nvSpPr>
        <p:spPr>
          <a:xfrm>
            <a:off x="3433530" y="2720298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Cr</a:t>
            </a:r>
          </a:p>
        </p:txBody>
      </p:sp>
      <p:sp>
        <p:nvSpPr>
          <p:cNvPr id="47" name="!!Mo">
            <a:extLst>
              <a:ext uri="{FF2B5EF4-FFF2-40B4-BE49-F238E27FC236}">
                <a16:creationId xmlns:a16="http://schemas.microsoft.com/office/drawing/2014/main" id="{030C1C45-BBCF-401D-AE9D-5C6041E24F25}"/>
              </a:ext>
            </a:extLst>
          </p:cNvPr>
          <p:cNvSpPr/>
          <p:nvPr/>
        </p:nvSpPr>
        <p:spPr>
          <a:xfrm>
            <a:off x="3433530" y="3361429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Mo</a:t>
            </a:r>
          </a:p>
        </p:txBody>
      </p:sp>
      <p:sp>
        <p:nvSpPr>
          <p:cNvPr id="48" name="!!W">
            <a:extLst>
              <a:ext uri="{FF2B5EF4-FFF2-40B4-BE49-F238E27FC236}">
                <a16:creationId xmlns:a16="http://schemas.microsoft.com/office/drawing/2014/main" id="{88524095-D3F1-4BA4-9615-74778FB3CA53}"/>
              </a:ext>
            </a:extLst>
          </p:cNvPr>
          <p:cNvSpPr/>
          <p:nvPr/>
        </p:nvSpPr>
        <p:spPr>
          <a:xfrm>
            <a:off x="3433530" y="4002558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W</a:t>
            </a:r>
          </a:p>
        </p:txBody>
      </p:sp>
      <p:sp>
        <p:nvSpPr>
          <p:cNvPr id="49" name="!!Sg">
            <a:extLst>
              <a:ext uri="{FF2B5EF4-FFF2-40B4-BE49-F238E27FC236}">
                <a16:creationId xmlns:a16="http://schemas.microsoft.com/office/drawing/2014/main" id="{88715FC9-46A2-4893-85D7-94645524641D}"/>
              </a:ext>
            </a:extLst>
          </p:cNvPr>
          <p:cNvSpPr/>
          <p:nvPr/>
        </p:nvSpPr>
        <p:spPr>
          <a:xfrm>
            <a:off x="3433530" y="4643689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Sg</a:t>
            </a:r>
          </a:p>
        </p:txBody>
      </p:sp>
      <p:sp>
        <p:nvSpPr>
          <p:cNvPr id="50" name="!!Mn">
            <a:extLst>
              <a:ext uri="{FF2B5EF4-FFF2-40B4-BE49-F238E27FC236}">
                <a16:creationId xmlns:a16="http://schemas.microsoft.com/office/drawing/2014/main" id="{C7F83FAF-9FEA-44C4-82C5-5A574F3E4D89}"/>
              </a:ext>
            </a:extLst>
          </p:cNvPr>
          <p:cNvSpPr/>
          <p:nvPr/>
        </p:nvSpPr>
        <p:spPr>
          <a:xfrm>
            <a:off x="4088537" y="2720298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Mn</a:t>
            </a:r>
          </a:p>
        </p:txBody>
      </p:sp>
      <p:sp>
        <p:nvSpPr>
          <p:cNvPr id="51" name="!!Tc">
            <a:extLst>
              <a:ext uri="{FF2B5EF4-FFF2-40B4-BE49-F238E27FC236}">
                <a16:creationId xmlns:a16="http://schemas.microsoft.com/office/drawing/2014/main" id="{04F17BFA-0586-4937-B39A-7E953D3676B1}"/>
              </a:ext>
            </a:extLst>
          </p:cNvPr>
          <p:cNvSpPr/>
          <p:nvPr/>
        </p:nvSpPr>
        <p:spPr>
          <a:xfrm>
            <a:off x="4088537" y="3361429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Tc</a:t>
            </a:r>
          </a:p>
        </p:txBody>
      </p:sp>
      <p:sp>
        <p:nvSpPr>
          <p:cNvPr id="52" name="!!Re">
            <a:extLst>
              <a:ext uri="{FF2B5EF4-FFF2-40B4-BE49-F238E27FC236}">
                <a16:creationId xmlns:a16="http://schemas.microsoft.com/office/drawing/2014/main" id="{4211D18F-9E08-4EE7-BA52-3E88244D91AE}"/>
              </a:ext>
            </a:extLst>
          </p:cNvPr>
          <p:cNvSpPr/>
          <p:nvPr/>
        </p:nvSpPr>
        <p:spPr>
          <a:xfrm>
            <a:off x="4088537" y="4002558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Re</a:t>
            </a:r>
          </a:p>
        </p:txBody>
      </p:sp>
      <p:sp>
        <p:nvSpPr>
          <p:cNvPr id="53" name="!!Bh">
            <a:extLst>
              <a:ext uri="{FF2B5EF4-FFF2-40B4-BE49-F238E27FC236}">
                <a16:creationId xmlns:a16="http://schemas.microsoft.com/office/drawing/2014/main" id="{6CE7E93C-5539-4B6B-B5C2-80ABF7C7638E}"/>
              </a:ext>
            </a:extLst>
          </p:cNvPr>
          <p:cNvSpPr/>
          <p:nvPr/>
        </p:nvSpPr>
        <p:spPr>
          <a:xfrm>
            <a:off x="4088537" y="4643689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Bh</a:t>
            </a:r>
          </a:p>
        </p:txBody>
      </p:sp>
      <p:sp>
        <p:nvSpPr>
          <p:cNvPr id="54" name="!!Fe">
            <a:extLst>
              <a:ext uri="{FF2B5EF4-FFF2-40B4-BE49-F238E27FC236}">
                <a16:creationId xmlns:a16="http://schemas.microsoft.com/office/drawing/2014/main" id="{6DB1A2E6-7458-4EEA-8869-2F7B2C322D81}"/>
              </a:ext>
            </a:extLst>
          </p:cNvPr>
          <p:cNvSpPr/>
          <p:nvPr/>
        </p:nvSpPr>
        <p:spPr>
          <a:xfrm>
            <a:off x="4743543" y="2720298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Fe</a:t>
            </a:r>
          </a:p>
        </p:txBody>
      </p:sp>
      <p:sp>
        <p:nvSpPr>
          <p:cNvPr id="55" name="!!Ru">
            <a:extLst>
              <a:ext uri="{FF2B5EF4-FFF2-40B4-BE49-F238E27FC236}">
                <a16:creationId xmlns:a16="http://schemas.microsoft.com/office/drawing/2014/main" id="{D7D4532A-AF17-47AF-A604-265DD29E1A63}"/>
              </a:ext>
            </a:extLst>
          </p:cNvPr>
          <p:cNvSpPr/>
          <p:nvPr/>
        </p:nvSpPr>
        <p:spPr>
          <a:xfrm>
            <a:off x="4743543" y="3361429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Ru</a:t>
            </a:r>
          </a:p>
        </p:txBody>
      </p:sp>
      <p:sp>
        <p:nvSpPr>
          <p:cNvPr id="56" name="!!Os">
            <a:extLst>
              <a:ext uri="{FF2B5EF4-FFF2-40B4-BE49-F238E27FC236}">
                <a16:creationId xmlns:a16="http://schemas.microsoft.com/office/drawing/2014/main" id="{97F69BB5-BE1D-444D-A723-BA47FA8632F2}"/>
              </a:ext>
            </a:extLst>
          </p:cNvPr>
          <p:cNvSpPr/>
          <p:nvPr/>
        </p:nvSpPr>
        <p:spPr>
          <a:xfrm>
            <a:off x="4743543" y="4002558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Os</a:t>
            </a:r>
          </a:p>
        </p:txBody>
      </p:sp>
      <p:sp>
        <p:nvSpPr>
          <p:cNvPr id="57" name="!!Hs">
            <a:extLst>
              <a:ext uri="{FF2B5EF4-FFF2-40B4-BE49-F238E27FC236}">
                <a16:creationId xmlns:a16="http://schemas.microsoft.com/office/drawing/2014/main" id="{081056CC-2CAD-495B-8E02-571AE43751FB}"/>
              </a:ext>
            </a:extLst>
          </p:cNvPr>
          <p:cNvSpPr/>
          <p:nvPr/>
        </p:nvSpPr>
        <p:spPr>
          <a:xfrm>
            <a:off x="4743543" y="4643689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Hs</a:t>
            </a:r>
          </a:p>
        </p:txBody>
      </p:sp>
      <p:sp>
        <p:nvSpPr>
          <p:cNvPr id="58" name="!!Co">
            <a:extLst>
              <a:ext uri="{FF2B5EF4-FFF2-40B4-BE49-F238E27FC236}">
                <a16:creationId xmlns:a16="http://schemas.microsoft.com/office/drawing/2014/main" id="{0D0A2773-9F3F-49B1-B860-7F640278F7DC}"/>
              </a:ext>
            </a:extLst>
          </p:cNvPr>
          <p:cNvSpPr/>
          <p:nvPr/>
        </p:nvSpPr>
        <p:spPr>
          <a:xfrm>
            <a:off x="5398550" y="2720298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Co</a:t>
            </a:r>
          </a:p>
        </p:txBody>
      </p:sp>
      <p:sp>
        <p:nvSpPr>
          <p:cNvPr id="59" name="!!Rh">
            <a:extLst>
              <a:ext uri="{FF2B5EF4-FFF2-40B4-BE49-F238E27FC236}">
                <a16:creationId xmlns:a16="http://schemas.microsoft.com/office/drawing/2014/main" id="{9645E618-4B75-4F4D-B965-EF5640E92ED7}"/>
              </a:ext>
            </a:extLst>
          </p:cNvPr>
          <p:cNvSpPr/>
          <p:nvPr/>
        </p:nvSpPr>
        <p:spPr>
          <a:xfrm>
            <a:off x="5398550" y="3361429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Rh</a:t>
            </a:r>
          </a:p>
        </p:txBody>
      </p:sp>
      <p:sp>
        <p:nvSpPr>
          <p:cNvPr id="60" name="!!Ir">
            <a:extLst>
              <a:ext uri="{FF2B5EF4-FFF2-40B4-BE49-F238E27FC236}">
                <a16:creationId xmlns:a16="http://schemas.microsoft.com/office/drawing/2014/main" id="{92073AEA-9193-488A-883F-3545C9996C87}"/>
              </a:ext>
            </a:extLst>
          </p:cNvPr>
          <p:cNvSpPr/>
          <p:nvPr/>
        </p:nvSpPr>
        <p:spPr>
          <a:xfrm>
            <a:off x="5398550" y="4002558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Ir</a:t>
            </a:r>
          </a:p>
        </p:txBody>
      </p:sp>
      <p:sp>
        <p:nvSpPr>
          <p:cNvPr id="61" name="!!Mt">
            <a:extLst>
              <a:ext uri="{FF2B5EF4-FFF2-40B4-BE49-F238E27FC236}">
                <a16:creationId xmlns:a16="http://schemas.microsoft.com/office/drawing/2014/main" id="{77EA2A40-531D-49CF-80A4-54102C4EF5C4}"/>
              </a:ext>
            </a:extLst>
          </p:cNvPr>
          <p:cNvSpPr/>
          <p:nvPr/>
        </p:nvSpPr>
        <p:spPr>
          <a:xfrm>
            <a:off x="5398550" y="4643689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Mt</a:t>
            </a:r>
          </a:p>
        </p:txBody>
      </p:sp>
      <p:sp>
        <p:nvSpPr>
          <p:cNvPr id="62" name="!!Ni">
            <a:extLst>
              <a:ext uri="{FF2B5EF4-FFF2-40B4-BE49-F238E27FC236}">
                <a16:creationId xmlns:a16="http://schemas.microsoft.com/office/drawing/2014/main" id="{A6A9918C-105B-4B83-BFF0-90F3DB90E51E}"/>
              </a:ext>
            </a:extLst>
          </p:cNvPr>
          <p:cNvSpPr/>
          <p:nvPr/>
        </p:nvSpPr>
        <p:spPr>
          <a:xfrm>
            <a:off x="6053558" y="2720298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N</a:t>
            </a:r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i</a:t>
            </a:r>
          </a:p>
        </p:txBody>
      </p:sp>
      <p:sp>
        <p:nvSpPr>
          <p:cNvPr id="63" name="!!Pd">
            <a:extLst>
              <a:ext uri="{FF2B5EF4-FFF2-40B4-BE49-F238E27FC236}">
                <a16:creationId xmlns:a16="http://schemas.microsoft.com/office/drawing/2014/main" id="{E530EBB6-4219-4AFB-81DC-FCC1DF1CAD40}"/>
              </a:ext>
            </a:extLst>
          </p:cNvPr>
          <p:cNvSpPr/>
          <p:nvPr/>
        </p:nvSpPr>
        <p:spPr>
          <a:xfrm>
            <a:off x="6053558" y="3361429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Pd</a:t>
            </a:r>
          </a:p>
        </p:txBody>
      </p:sp>
      <p:sp>
        <p:nvSpPr>
          <p:cNvPr id="64" name="!!Pt">
            <a:extLst>
              <a:ext uri="{FF2B5EF4-FFF2-40B4-BE49-F238E27FC236}">
                <a16:creationId xmlns:a16="http://schemas.microsoft.com/office/drawing/2014/main" id="{ED8831C7-9D88-4454-A200-5DFE9F68B72C}"/>
              </a:ext>
            </a:extLst>
          </p:cNvPr>
          <p:cNvSpPr/>
          <p:nvPr/>
        </p:nvSpPr>
        <p:spPr>
          <a:xfrm>
            <a:off x="6053558" y="4002558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Pt</a:t>
            </a:r>
          </a:p>
        </p:txBody>
      </p:sp>
      <p:sp>
        <p:nvSpPr>
          <p:cNvPr id="65" name="!!Ds">
            <a:extLst>
              <a:ext uri="{FF2B5EF4-FFF2-40B4-BE49-F238E27FC236}">
                <a16:creationId xmlns:a16="http://schemas.microsoft.com/office/drawing/2014/main" id="{035801EA-DE43-41E1-922C-7F1EE2D6576A}"/>
              </a:ext>
            </a:extLst>
          </p:cNvPr>
          <p:cNvSpPr/>
          <p:nvPr/>
        </p:nvSpPr>
        <p:spPr>
          <a:xfrm>
            <a:off x="6053558" y="4643689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Ds</a:t>
            </a:r>
          </a:p>
        </p:txBody>
      </p:sp>
      <p:sp>
        <p:nvSpPr>
          <p:cNvPr id="66" name="!!Cu">
            <a:extLst>
              <a:ext uri="{FF2B5EF4-FFF2-40B4-BE49-F238E27FC236}">
                <a16:creationId xmlns:a16="http://schemas.microsoft.com/office/drawing/2014/main" id="{A19CABFF-32F6-4775-9878-672DCD3F548D}"/>
              </a:ext>
            </a:extLst>
          </p:cNvPr>
          <p:cNvSpPr/>
          <p:nvPr/>
        </p:nvSpPr>
        <p:spPr>
          <a:xfrm>
            <a:off x="6708565" y="2720298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Cu</a:t>
            </a:r>
          </a:p>
        </p:txBody>
      </p:sp>
      <p:sp>
        <p:nvSpPr>
          <p:cNvPr id="67" name="!!Ag">
            <a:extLst>
              <a:ext uri="{FF2B5EF4-FFF2-40B4-BE49-F238E27FC236}">
                <a16:creationId xmlns:a16="http://schemas.microsoft.com/office/drawing/2014/main" id="{6740AFD5-CD3B-4F9A-A249-EF93C2CDDF5B}"/>
              </a:ext>
            </a:extLst>
          </p:cNvPr>
          <p:cNvSpPr/>
          <p:nvPr/>
        </p:nvSpPr>
        <p:spPr>
          <a:xfrm>
            <a:off x="6708565" y="3361429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Ag</a:t>
            </a:r>
          </a:p>
        </p:txBody>
      </p:sp>
      <p:sp>
        <p:nvSpPr>
          <p:cNvPr id="68" name="!!Au">
            <a:extLst>
              <a:ext uri="{FF2B5EF4-FFF2-40B4-BE49-F238E27FC236}">
                <a16:creationId xmlns:a16="http://schemas.microsoft.com/office/drawing/2014/main" id="{89BE5AE6-5463-4C12-B070-399DC9BC94FE}"/>
              </a:ext>
            </a:extLst>
          </p:cNvPr>
          <p:cNvSpPr/>
          <p:nvPr/>
        </p:nvSpPr>
        <p:spPr>
          <a:xfrm>
            <a:off x="6708565" y="4002558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Au</a:t>
            </a:r>
          </a:p>
        </p:txBody>
      </p:sp>
      <p:sp>
        <p:nvSpPr>
          <p:cNvPr id="69" name="!!Rg">
            <a:extLst>
              <a:ext uri="{FF2B5EF4-FFF2-40B4-BE49-F238E27FC236}">
                <a16:creationId xmlns:a16="http://schemas.microsoft.com/office/drawing/2014/main" id="{E3B73E9A-A0AF-497D-BEC5-ABC2CE207A24}"/>
              </a:ext>
            </a:extLst>
          </p:cNvPr>
          <p:cNvSpPr/>
          <p:nvPr/>
        </p:nvSpPr>
        <p:spPr>
          <a:xfrm>
            <a:off x="6708565" y="4643689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Rg</a:t>
            </a:r>
          </a:p>
        </p:txBody>
      </p:sp>
      <p:sp>
        <p:nvSpPr>
          <p:cNvPr id="70" name="!!Zn">
            <a:extLst>
              <a:ext uri="{FF2B5EF4-FFF2-40B4-BE49-F238E27FC236}">
                <a16:creationId xmlns:a16="http://schemas.microsoft.com/office/drawing/2014/main" id="{3994632B-2FA0-491C-8E20-FB99BFF362CF}"/>
              </a:ext>
            </a:extLst>
          </p:cNvPr>
          <p:cNvSpPr/>
          <p:nvPr/>
        </p:nvSpPr>
        <p:spPr>
          <a:xfrm>
            <a:off x="7363570" y="2720298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Z</a:t>
            </a:r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n</a:t>
            </a:r>
          </a:p>
        </p:txBody>
      </p:sp>
      <p:sp>
        <p:nvSpPr>
          <p:cNvPr id="71" name="!!Cd">
            <a:extLst>
              <a:ext uri="{FF2B5EF4-FFF2-40B4-BE49-F238E27FC236}">
                <a16:creationId xmlns:a16="http://schemas.microsoft.com/office/drawing/2014/main" id="{CFCE9D87-A77A-47B6-9A2F-29657E6E4E51}"/>
              </a:ext>
            </a:extLst>
          </p:cNvPr>
          <p:cNvSpPr/>
          <p:nvPr/>
        </p:nvSpPr>
        <p:spPr>
          <a:xfrm>
            <a:off x="7363570" y="3361429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C</a:t>
            </a:r>
            <a:r>
              <a:rPr lang="en-US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d</a:t>
            </a:r>
            <a:endParaRPr lang="vi-VN" sz="1600" b="1"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Averta CY Extrabold" panose="00000900000000000000" pitchFamily="50" charset="0"/>
              <a:ea typeface="Aachen" panose="02020500000000000000" pitchFamily="18" charset="0"/>
              <a:cs typeface="Aachen" panose="02020500000000000000" pitchFamily="18" charset="0"/>
            </a:endParaRPr>
          </a:p>
        </p:txBody>
      </p:sp>
      <p:sp>
        <p:nvSpPr>
          <p:cNvPr id="72" name="!!Hg">
            <a:extLst>
              <a:ext uri="{FF2B5EF4-FFF2-40B4-BE49-F238E27FC236}">
                <a16:creationId xmlns:a16="http://schemas.microsoft.com/office/drawing/2014/main" id="{5FB8D99F-C287-4CD2-B14B-13F014DEE4F4}"/>
              </a:ext>
            </a:extLst>
          </p:cNvPr>
          <p:cNvSpPr/>
          <p:nvPr/>
        </p:nvSpPr>
        <p:spPr>
          <a:xfrm>
            <a:off x="7363570" y="4002558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Hg</a:t>
            </a:r>
          </a:p>
        </p:txBody>
      </p:sp>
      <p:sp>
        <p:nvSpPr>
          <p:cNvPr id="73" name="!!Cn">
            <a:extLst>
              <a:ext uri="{FF2B5EF4-FFF2-40B4-BE49-F238E27FC236}">
                <a16:creationId xmlns:a16="http://schemas.microsoft.com/office/drawing/2014/main" id="{E89D3B6E-4627-4347-A713-93039C955039}"/>
              </a:ext>
            </a:extLst>
          </p:cNvPr>
          <p:cNvSpPr/>
          <p:nvPr/>
        </p:nvSpPr>
        <p:spPr>
          <a:xfrm>
            <a:off x="7363570" y="4643689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Cn</a:t>
            </a:r>
          </a:p>
        </p:txBody>
      </p:sp>
      <p:sp>
        <p:nvSpPr>
          <p:cNvPr id="74" name="!!B">
            <a:extLst>
              <a:ext uri="{FF2B5EF4-FFF2-40B4-BE49-F238E27FC236}">
                <a16:creationId xmlns:a16="http://schemas.microsoft.com/office/drawing/2014/main" id="{FA76F163-6B3D-4B44-9B58-B21973304B57}"/>
              </a:ext>
            </a:extLst>
          </p:cNvPr>
          <p:cNvSpPr/>
          <p:nvPr/>
        </p:nvSpPr>
        <p:spPr>
          <a:xfrm>
            <a:off x="8018578" y="1438038"/>
            <a:ext cx="599591" cy="590575"/>
          </a:xfrm>
          <a:prstGeom prst="roundRect">
            <a:avLst/>
          </a:prstGeom>
          <a:solidFill>
            <a:srgbClr val="28BFD3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B</a:t>
            </a:r>
          </a:p>
        </p:txBody>
      </p:sp>
      <p:sp>
        <p:nvSpPr>
          <p:cNvPr id="75" name="!!Al">
            <a:extLst>
              <a:ext uri="{FF2B5EF4-FFF2-40B4-BE49-F238E27FC236}">
                <a16:creationId xmlns:a16="http://schemas.microsoft.com/office/drawing/2014/main" id="{321E2157-1789-4D7D-959F-2A8CA9BFB1FC}"/>
              </a:ext>
            </a:extLst>
          </p:cNvPr>
          <p:cNvSpPr/>
          <p:nvPr/>
        </p:nvSpPr>
        <p:spPr>
          <a:xfrm>
            <a:off x="8018578" y="2079167"/>
            <a:ext cx="599591" cy="590575"/>
          </a:xfrm>
          <a:prstGeom prst="roundRect">
            <a:avLst/>
          </a:prstGeom>
          <a:solidFill>
            <a:srgbClr val="8EC550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Al</a:t>
            </a:r>
          </a:p>
        </p:txBody>
      </p:sp>
      <p:sp>
        <p:nvSpPr>
          <p:cNvPr id="76" name="!!Ga">
            <a:extLst>
              <a:ext uri="{FF2B5EF4-FFF2-40B4-BE49-F238E27FC236}">
                <a16:creationId xmlns:a16="http://schemas.microsoft.com/office/drawing/2014/main" id="{07DD8606-CD91-48DF-9CAD-3E0616A7F176}"/>
              </a:ext>
            </a:extLst>
          </p:cNvPr>
          <p:cNvSpPr/>
          <p:nvPr/>
        </p:nvSpPr>
        <p:spPr>
          <a:xfrm>
            <a:off x="8018578" y="2720298"/>
            <a:ext cx="599591" cy="590575"/>
          </a:xfrm>
          <a:prstGeom prst="roundRect">
            <a:avLst/>
          </a:prstGeom>
          <a:solidFill>
            <a:srgbClr val="8EC550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G</a:t>
            </a:r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a</a:t>
            </a:r>
          </a:p>
        </p:txBody>
      </p:sp>
      <p:sp>
        <p:nvSpPr>
          <p:cNvPr id="77" name="!!In">
            <a:extLst>
              <a:ext uri="{FF2B5EF4-FFF2-40B4-BE49-F238E27FC236}">
                <a16:creationId xmlns:a16="http://schemas.microsoft.com/office/drawing/2014/main" id="{E00DF71E-B73B-4FE6-85FB-03FB9C0ED9F4}"/>
              </a:ext>
            </a:extLst>
          </p:cNvPr>
          <p:cNvSpPr/>
          <p:nvPr/>
        </p:nvSpPr>
        <p:spPr>
          <a:xfrm>
            <a:off x="8018578" y="3361429"/>
            <a:ext cx="599591" cy="590575"/>
          </a:xfrm>
          <a:prstGeom prst="roundRect">
            <a:avLst/>
          </a:prstGeom>
          <a:solidFill>
            <a:srgbClr val="8EC550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In</a:t>
            </a:r>
          </a:p>
        </p:txBody>
      </p:sp>
      <p:sp>
        <p:nvSpPr>
          <p:cNvPr id="78" name="!!TI">
            <a:extLst>
              <a:ext uri="{FF2B5EF4-FFF2-40B4-BE49-F238E27FC236}">
                <a16:creationId xmlns:a16="http://schemas.microsoft.com/office/drawing/2014/main" id="{89544544-391D-425F-82BE-17BB01C958FC}"/>
              </a:ext>
            </a:extLst>
          </p:cNvPr>
          <p:cNvSpPr/>
          <p:nvPr/>
        </p:nvSpPr>
        <p:spPr>
          <a:xfrm>
            <a:off x="8018578" y="4002558"/>
            <a:ext cx="599591" cy="590575"/>
          </a:xfrm>
          <a:prstGeom prst="roundRect">
            <a:avLst/>
          </a:prstGeom>
          <a:solidFill>
            <a:srgbClr val="8EC550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TI</a:t>
            </a:r>
          </a:p>
        </p:txBody>
      </p:sp>
      <p:sp>
        <p:nvSpPr>
          <p:cNvPr id="79" name="!!Nh">
            <a:extLst>
              <a:ext uri="{FF2B5EF4-FFF2-40B4-BE49-F238E27FC236}">
                <a16:creationId xmlns:a16="http://schemas.microsoft.com/office/drawing/2014/main" id="{74FBA496-6753-45C5-A552-52CE0F599EE0}"/>
              </a:ext>
            </a:extLst>
          </p:cNvPr>
          <p:cNvSpPr/>
          <p:nvPr/>
        </p:nvSpPr>
        <p:spPr>
          <a:xfrm>
            <a:off x="8018578" y="4643689"/>
            <a:ext cx="599591" cy="590575"/>
          </a:xfrm>
          <a:prstGeom prst="roundRect">
            <a:avLst/>
          </a:prstGeom>
          <a:solidFill>
            <a:srgbClr val="8EC550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Nh</a:t>
            </a:r>
          </a:p>
        </p:txBody>
      </p:sp>
      <p:sp>
        <p:nvSpPr>
          <p:cNvPr id="80" name="!!C">
            <a:extLst>
              <a:ext uri="{FF2B5EF4-FFF2-40B4-BE49-F238E27FC236}">
                <a16:creationId xmlns:a16="http://schemas.microsoft.com/office/drawing/2014/main" id="{0069F624-36FA-4049-BA30-4982CB0C77B1}"/>
              </a:ext>
            </a:extLst>
          </p:cNvPr>
          <p:cNvSpPr/>
          <p:nvPr/>
        </p:nvSpPr>
        <p:spPr>
          <a:xfrm>
            <a:off x="8673583" y="1438038"/>
            <a:ext cx="599591" cy="590575"/>
          </a:xfrm>
          <a:prstGeom prst="roundRect">
            <a:avLst/>
          </a:prstGeom>
          <a:solidFill>
            <a:srgbClr val="B879B5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C</a:t>
            </a:r>
          </a:p>
        </p:txBody>
      </p:sp>
      <p:sp>
        <p:nvSpPr>
          <p:cNvPr id="81" name="!!Si">
            <a:extLst>
              <a:ext uri="{FF2B5EF4-FFF2-40B4-BE49-F238E27FC236}">
                <a16:creationId xmlns:a16="http://schemas.microsoft.com/office/drawing/2014/main" id="{0064FDC4-2CD7-4AEC-815E-31C72487E426}"/>
              </a:ext>
            </a:extLst>
          </p:cNvPr>
          <p:cNvSpPr/>
          <p:nvPr/>
        </p:nvSpPr>
        <p:spPr>
          <a:xfrm>
            <a:off x="8673583" y="2079167"/>
            <a:ext cx="599591" cy="590575"/>
          </a:xfrm>
          <a:prstGeom prst="roundRect">
            <a:avLst/>
          </a:prstGeom>
          <a:solidFill>
            <a:srgbClr val="28BFD3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Si</a:t>
            </a:r>
          </a:p>
        </p:txBody>
      </p:sp>
      <p:sp>
        <p:nvSpPr>
          <p:cNvPr id="82" name="!!Ge">
            <a:extLst>
              <a:ext uri="{FF2B5EF4-FFF2-40B4-BE49-F238E27FC236}">
                <a16:creationId xmlns:a16="http://schemas.microsoft.com/office/drawing/2014/main" id="{71420A4B-B479-498D-8B28-0B92D013925B}"/>
              </a:ext>
            </a:extLst>
          </p:cNvPr>
          <p:cNvSpPr/>
          <p:nvPr/>
        </p:nvSpPr>
        <p:spPr>
          <a:xfrm>
            <a:off x="8673583" y="2720298"/>
            <a:ext cx="599591" cy="590575"/>
          </a:xfrm>
          <a:prstGeom prst="roundRect">
            <a:avLst/>
          </a:prstGeom>
          <a:solidFill>
            <a:srgbClr val="28BFD3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Ge</a:t>
            </a:r>
          </a:p>
        </p:txBody>
      </p:sp>
      <p:sp>
        <p:nvSpPr>
          <p:cNvPr id="83" name="!!Sn">
            <a:extLst>
              <a:ext uri="{FF2B5EF4-FFF2-40B4-BE49-F238E27FC236}">
                <a16:creationId xmlns:a16="http://schemas.microsoft.com/office/drawing/2014/main" id="{99F0D0BF-5414-4143-A0C5-109C0B31D71C}"/>
              </a:ext>
            </a:extLst>
          </p:cNvPr>
          <p:cNvSpPr/>
          <p:nvPr/>
        </p:nvSpPr>
        <p:spPr>
          <a:xfrm>
            <a:off x="8673583" y="3361429"/>
            <a:ext cx="599591" cy="590575"/>
          </a:xfrm>
          <a:prstGeom prst="roundRect">
            <a:avLst/>
          </a:prstGeom>
          <a:solidFill>
            <a:srgbClr val="8EC550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Sn</a:t>
            </a:r>
          </a:p>
        </p:txBody>
      </p:sp>
      <p:sp>
        <p:nvSpPr>
          <p:cNvPr id="84" name="!!Pb">
            <a:extLst>
              <a:ext uri="{FF2B5EF4-FFF2-40B4-BE49-F238E27FC236}">
                <a16:creationId xmlns:a16="http://schemas.microsoft.com/office/drawing/2014/main" id="{E67FD55F-C10B-45BA-85E3-1527BBDD9E2E}"/>
              </a:ext>
            </a:extLst>
          </p:cNvPr>
          <p:cNvSpPr/>
          <p:nvPr/>
        </p:nvSpPr>
        <p:spPr>
          <a:xfrm>
            <a:off x="8673583" y="4002558"/>
            <a:ext cx="599591" cy="590575"/>
          </a:xfrm>
          <a:prstGeom prst="roundRect">
            <a:avLst/>
          </a:prstGeom>
          <a:solidFill>
            <a:srgbClr val="8EC550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Pb</a:t>
            </a:r>
          </a:p>
        </p:txBody>
      </p:sp>
      <p:sp>
        <p:nvSpPr>
          <p:cNvPr id="85" name="!!FI">
            <a:extLst>
              <a:ext uri="{FF2B5EF4-FFF2-40B4-BE49-F238E27FC236}">
                <a16:creationId xmlns:a16="http://schemas.microsoft.com/office/drawing/2014/main" id="{B1D08858-33D1-42DB-B313-43023C9C9ED1}"/>
              </a:ext>
            </a:extLst>
          </p:cNvPr>
          <p:cNvSpPr/>
          <p:nvPr/>
        </p:nvSpPr>
        <p:spPr>
          <a:xfrm>
            <a:off x="8673583" y="4643689"/>
            <a:ext cx="599591" cy="590575"/>
          </a:xfrm>
          <a:prstGeom prst="roundRect">
            <a:avLst/>
          </a:prstGeom>
          <a:solidFill>
            <a:srgbClr val="8EC550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FI</a:t>
            </a:r>
          </a:p>
        </p:txBody>
      </p:sp>
      <p:sp>
        <p:nvSpPr>
          <p:cNvPr id="86" name="!!N">
            <a:extLst>
              <a:ext uri="{FF2B5EF4-FFF2-40B4-BE49-F238E27FC236}">
                <a16:creationId xmlns:a16="http://schemas.microsoft.com/office/drawing/2014/main" id="{A5043EC3-AB46-4809-988B-EB4F60AC4483}"/>
              </a:ext>
            </a:extLst>
          </p:cNvPr>
          <p:cNvSpPr/>
          <p:nvPr/>
        </p:nvSpPr>
        <p:spPr>
          <a:xfrm>
            <a:off x="9328590" y="1438038"/>
            <a:ext cx="599591" cy="590575"/>
          </a:xfrm>
          <a:prstGeom prst="roundRect">
            <a:avLst/>
          </a:prstGeom>
          <a:solidFill>
            <a:srgbClr val="B879B5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N</a:t>
            </a:r>
          </a:p>
        </p:txBody>
      </p:sp>
      <p:sp>
        <p:nvSpPr>
          <p:cNvPr id="87" name="!!P">
            <a:extLst>
              <a:ext uri="{FF2B5EF4-FFF2-40B4-BE49-F238E27FC236}">
                <a16:creationId xmlns:a16="http://schemas.microsoft.com/office/drawing/2014/main" id="{DBE58093-5E89-4DFB-8F8B-39173916C122}"/>
              </a:ext>
            </a:extLst>
          </p:cNvPr>
          <p:cNvSpPr/>
          <p:nvPr/>
        </p:nvSpPr>
        <p:spPr>
          <a:xfrm>
            <a:off x="9328590" y="2079167"/>
            <a:ext cx="599591" cy="590575"/>
          </a:xfrm>
          <a:prstGeom prst="roundRect">
            <a:avLst/>
          </a:prstGeom>
          <a:solidFill>
            <a:srgbClr val="B879B5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P</a:t>
            </a:r>
          </a:p>
        </p:txBody>
      </p:sp>
      <p:sp>
        <p:nvSpPr>
          <p:cNvPr id="88" name="!!As">
            <a:extLst>
              <a:ext uri="{FF2B5EF4-FFF2-40B4-BE49-F238E27FC236}">
                <a16:creationId xmlns:a16="http://schemas.microsoft.com/office/drawing/2014/main" id="{C23CB2D1-F49A-4234-BFB1-15DA87619B64}"/>
              </a:ext>
            </a:extLst>
          </p:cNvPr>
          <p:cNvSpPr/>
          <p:nvPr/>
        </p:nvSpPr>
        <p:spPr>
          <a:xfrm>
            <a:off x="9328590" y="2720298"/>
            <a:ext cx="599591" cy="590575"/>
          </a:xfrm>
          <a:prstGeom prst="roundRect">
            <a:avLst/>
          </a:prstGeom>
          <a:solidFill>
            <a:srgbClr val="28BFD3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As</a:t>
            </a:r>
          </a:p>
        </p:txBody>
      </p:sp>
      <p:sp>
        <p:nvSpPr>
          <p:cNvPr id="89" name="!!Sb">
            <a:extLst>
              <a:ext uri="{FF2B5EF4-FFF2-40B4-BE49-F238E27FC236}">
                <a16:creationId xmlns:a16="http://schemas.microsoft.com/office/drawing/2014/main" id="{BCBE3354-9E44-458C-B452-91DF532EEA64}"/>
              </a:ext>
            </a:extLst>
          </p:cNvPr>
          <p:cNvSpPr/>
          <p:nvPr/>
        </p:nvSpPr>
        <p:spPr>
          <a:xfrm>
            <a:off x="9328589" y="3361429"/>
            <a:ext cx="599592" cy="590575"/>
          </a:xfrm>
          <a:prstGeom prst="roundRect">
            <a:avLst/>
          </a:prstGeom>
          <a:solidFill>
            <a:srgbClr val="28BFD3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Sb</a:t>
            </a:r>
          </a:p>
        </p:txBody>
      </p:sp>
      <p:sp>
        <p:nvSpPr>
          <p:cNvPr id="90" name="!!Bi">
            <a:extLst>
              <a:ext uri="{FF2B5EF4-FFF2-40B4-BE49-F238E27FC236}">
                <a16:creationId xmlns:a16="http://schemas.microsoft.com/office/drawing/2014/main" id="{29006C4C-65E4-48C5-A3CB-492D47794290}"/>
              </a:ext>
            </a:extLst>
          </p:cNvPr>
          <p:cNvSpPr/>
          <p:nvPr/>
        </p:nvSpPr>
        <p:spPr>
          <a:xfrm>
            <a:off x="9328590" y="4002558"/>
            <a:ext cx="599591" cy="590575"/>
          </a:xfrm>
          <a:prstGeom prst="roundRect">
            <a:avLst/>
          </a:prstGeom>
          <a:solidFill>
            <a:srgbClr val="8EC550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Bi</a:t>
            </a:r>
          </a:p>
        </p:txBody>
      </p:sp>
      <p:sp>
        <p:nvSpPr>
          <p:cNvPr id="91" name="!!Mc">
            <a:extLst>
              <a:ext uri="{FF2B5EF4-FFF2-40B4-BE49-F238E27FC236}">
                <a16:creationId xmlns:a16="http://schemas.microsoft.com/office/drawing/2014/main" id="{85FB339A-3226-4042-AD91-43EE01D67A72}"/>
              </a:ext>
            </a:extLst>
          </p:cNvPr>
          <p:cNvSpPr/>
          <p:nvPr/>
        </p:nvSpPr>
        <p:spPr>
          <a:xfrm>
            <a:off x="9328590" y="4643689"/>
            <a:ext cx="599591" cy="590575"/>
          </a:xfrm>
          <a:prstGeom prst="roundRect">
            <a:avLst/>
          </a:prstGeom>
          <a:solidFill>
            <a:srgbClr val="8EC550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Mc</a:t>
            </a:r>
          </a:p>
        </p:txBody>
      </p:sp>
      <p:sp>
        <p:nvSpPr>
          <p:cNvPr id="92" name="!!O">
            <a:extLst>
              <a:ext uri="{FF2B5EF4-FFF2-40B4-BE49-F238E27FC236}">
                <a16:creationId xmlns:a16="http://schemas.microsoft.com/office/drawing/2014/main" id="{F9D39480-D399-4E87-BEF1-C254B83CA51E}"/>
              </a:ext>
            </a:extLst>
          </p:cNvPr>
          <p:cNvSpPr/>
          <p:nvPr/>
        </p:nvSpPr>
        <p:spPr>
          <a:xfrm>
            <a:off x="9983598" y="1438038"/>
            <a:ext cx="599591" cy="590575"/>
          </a:xfrm>
          <a:prstGeom prst="roundRect">
            <a:avLst/>
          </a:prstGeom>
          <a:solidFill>
            <a:srgbClr val="B879B5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O</a:t>
            </a:r>
          </a:p>
        </p:txBody>
      </p:sp>
      <p:sp>
        <p:nvSpPr>
          <p:cNvPr id="93" name="!!S">
            <a:extLst>
              <a:ext uri="{FF2B5EF4-FFF2-40B4-BE49-F238E27FC236}">
                <a16:creationId xmlns:a16="http://schemas.microsoft.com/office/drawing/2014/main" id="{41112714-2632-4F00-8E67-E65C2B770D2F}"/>
              </a:ext>
            </a:extLst>
          </p:cNvPr>
          <p:cNvSpPr/>
          <p:nvPr/>
        </p:nvSpPr>
        <p:spPr>
          <a:xfrm>
            <a:off x="9983598" y="2079167"/>
            <a:ext cx="599591" cy="590575"/>
          </a:xfrm>
          <a:prstGeom prst="roundRect">
            <a:avLst/>
          </a:prstGeom>
          <a:solidFill>
            <a:srgbClr val="B879B5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S</a:t>
            </a:r>
          </a:p>
        </p:txBody>
      </p:sp>
      <p:sp>
        <p:nvSpPr>
          <p:cNvPr id="94" name="!!Se">
            <a:extLst>
              <a:ext uri="{FF2B5EF4-FFF2-40B4-BE49-F238E27FC236}">
                <a16:creationId xmlns:a16="http://schemas.microsoft.com/office/drawing/2014/main" id="{ABA521AF-5760-48EE-9931-C5AA9CB657EB}"/>
              </a:ext>
            </a:extLst>
          </p:cNvPr>
          <p:cNvSpPr/>
          <p:nvPr/>
        </p:nvSpPr>
        <p:spPr>
          <a:xfrm>
            <a:off x="9983598" y="2720298"/>
            <a:ext cx="599591" cy="590575"/>
          </a:xfrm>
          <a:prstGeom prst="roundRect">
            <a:avLst/>
          </a:prstGeom>
          <a:solidFill>
            <a:srgbClr val="B879B5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Se</a:t>
            </a:r>
          </a:p>
        </p:txBody>
      </p:sp>
      <p:sp>
        <p:nvSpPr>
          <p:cNvPr id="95" name="!!Te">
            <a:extLst>
              <a:ext uri="{FF2B5EF4-FFF2-40B4-BE49-F238E27FC236}">
                <a16:creationId xmlns:a16="http://schemas.microsoft.com/office/drawing/2014/main" id="{25F5FAB2-477A-43D3-8A95-53A4C1F48C20}"/>
              </a:ext>
            </a:extLst>
          </p:cNvPr>
          <p:cNvSpPr/>
          <p:nvPr/>
        </p:nvSpPr>
        <p:spPr>
          <a:xfrm>
            <a:off x="9983598" y="3361429"/>
            <a:ext cx="599591" cy="590575"/>
          </a:xfrm>
          <a:prstGeom prst="roundRect">
            <a:avLst/>
          </a:prstGeom>
          <a:solidFill>
            <a:srgbClr val="28BFD3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Te</a:t>
            </a:r>
          </a:p>
        </p:txBody>
      </p:sp>
      <p:sp>
        <p:nvSpPr>
          <p:cNvPr id="96" name="!!Po">
            <a:extLst>
              <a:ext uri="{FF2B5EF4-FFF2-40B4-BE49-F238E27FC236}">
                <a16:creationId xmlns:a16="http://schemas.microsoft.com/office/drawing/2014/main" id="{352D4578-8EB4-423A-928C-EE9753B7678D}"/>
              </a:ext>
            </a:extLst>
          </p:cNvPr>
          <p:cNvSpPr/>
          <p:nvPr/>
        </p:nvSpPr>
        <p:spPr>
          <a:xfrm>
            <a:off x="9983598" y="4002558"/>
            <a:ext cx="599591" cy="590575"/>
          </a:xfrm>
          <a:prstGeom prst="roundRect">
            <a:avLst/>
          </a:prstGeom>
          <a:solidFill>
            <a:srgbClr val="28BFD3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Po</a:t>
            </a:r>
          </a:p>
        </p:txBody>
      </p:sp>
      <p:sp>
        <p:nvSpPr>
          <p:cNvPr id="97" name="!!Lv">
            <a:extLst>
              <a:ext uri="{FF2B5EF4-FFF2-40B4-BE49-F238E27FC236}">
                <a16:creationId xmlns:a16="http://schemas.microsoft.com/office/drawing/2014/main" id="{D52E3D05-FA44-4739-B1E1-5606C17C31A9}"/>
              </a:ext>
            </a:extLst>
          </p:cNvPr>
          <p:cNvSpPr/>
          <p:nvPr/>
        </p:nvSpPr>
        <p:spPr>
          <a:xfrm>
            <a:off x="9983598" y="4643689"/>
            <a:ext cx="599591" cy="590575"/>
          </a:xfrm>
          <a:prstGeom prst="roundRect">
            <a:avLst/>
          </a:prstGeom>
          <a:solidFill>
            <a:srgbClr val="8EC550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Lv</a:t>
            </a:r>
          </a:p>
        </p:txBody>
      </p:sp>
      <p:sp>
        <p:nvSpPr>
          <p:cNvPr id="104" name="!!He">
            <a:extLst>
              <a:ext uri="{FF2B5EF4-FFF2-40B4-BE49-F238E27FC236}">
                <a16:creationId xmlns:a16="http://schemas.microsoft.com/office/drawing/2014/main" id="{34AC0062-76AC-4970-AE49-C11B61488718}"/>
              </a:ext>
            </a:extLst>
          </p:cNvPr>
          <p:cNvSpPr/>
          <p:nvPr/>
        </p:nvSpPr>
        <p:spPr>
          <a:xfrm>
            <a:off x="11293622" y="796909"/>
            <a:ext cx="599591" cy="590575"/>
          </a:xfrm>
          <a:prstGeom prst="roundRect">
            <a:avLst/>
          </a:prstGeom>
          <a:solidFill>
            <a:srgbClr val="BE9F71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He</a:t>
            </a:r>
          </a:p>
        </p:txBody>
      </p:sp>
      <p:sp>
        <p:nvSpPr>
          <p:cNvPr id="105" name="!!Ne">
            <a:extLst>
              <a:ext uri="{FF2B5EF4-FFF2-40B4-BE49-F238E27FC236}">
                <a16:creationId xmlns:a16="http://schemas.microsoft.com/office/drawing/2014/main" id="{4E4EB366-86FB-4DD7-BEC0-8EEB474F8C70}"/>
              </a:ext>
            </a:extLst>
          </p:cNvPr>
          <p:cNvSpPr/>
          <p:nvPr/>
        </p:nvSpPr>
        <p:spPr>
          <a:xfrm>
            <a:off x="11293622" y="1438038"/>
            <a:ext cx="599591" cy="590575"/>
          </a:xfrm>
          <a:prstGeom prst="roundRect">
            <a:avLst/>
          </a:prstGeom>
          <a:solidFill>
            <a:srgbClr val="BE9F71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Ne</a:t>
            </a:r>
          </a:p>
        </p:txBody>
      </p:sp>
      <p:sp>
        <p:nvSpPr>
          <p:cNvPr id="106" name="!!Ar">
            <a:extLst>
              <a:ext uri="{FF2B5EF4-FFF2-40B4-BE49-F238E27FC236}">
                <a16:creationId xmlns:a16="http://schemas.microsoft.com/office/drawing/2014/main" id="{C5E2C74C-8AC9-47D7-BDD7-62D1A1046EB3}"/>
              </a:ext>
            </a:extLst>
          </p:cNvPr>
          <p:cNvSpPr/>
          <p:nvPr/>
        </p:nvSpPr>
        <p:spPr>
          <a:xfrm>
            <a:off x="11293622" y="2079167"/>
            <a:ext cx="599591" cy="590575"/>
          </a:xfrm>
          <a:prstGeom prst="roundRect">
            <a:avLst/>
          </a:prstGeom>
          <a:solidFill>
            <a:srgbClr val="BE9F71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Ar</a:t>
            </a:r>
          </a:p>
        </p:txBody>
      </p:sp>
      <p:sp>
        <p:nvSpPr>
          <p:cNvPr id="107" name="!!Kr">
            <a:extLst>
              <a:ext uri="{FF2B5EF4-FFF2-40B4-BE49-F238E27FC236}">
                <a16:creationId xmlns:a16="http://schemas.microsoft.com/office/drawing/2014/main" id="{7AD1ABA3-4B94-4EF2-9F7E-B2F2CF03BBE6}"/>
              </a:ext>
            </a:extLst>
          </p:cNvPr>
          <p:cNvSpPr/>
          <p:nvPr/>
        </p:nvSpPr>
        <p:spPr>
          <a:xfrm>
            <a:off x="11293622" y="2720298"/>
            <a:ext cx="599591" cy="590575"/>
          </a:xfrm>
          <a:prstGeom prst="roundRect">
            <a:avLst/>
          </a:prstGeom>
          <a:solidFill>
            <a:srgbClr val="BE9F71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Kr</a:t>
            </a:r>
          </a:p>
        </p:txBody>
      </p:sp>
      <p:sp>
        <p:nvSpPr>
          <p:cNvPr id="108" name="!!Xe">
            <a:extLst>
              <a:ext uri="{FF2B5EF4-FFF2-40B4-BE49-F238E27FC236}">
                <a16:creationId xmlns:a16="http://schemas.microsoft.com/office/drawing/2014/main" id="{2352D1CC-1C96-43A5-A43C-1FE16395B2A9}"/>
              </a:ext>
            </a:extLst>
          </p:cNvPr>
          <p:cNvSpPr/>
          <p:nvPr/>
        </p:nvSpPr>
        <p:spPr>
          <a:xfrm>
            <a:off x="11293622" y="3361429"/>
            <a:ext cx="599591" cy="590575"/>
          </a:xfrm>
          <a:prstGeom prst="roundRect">
            <a:avLst/>
          </a:prstGeom>
          <a:solidFill>
            <a:srgbClr val="BE9F71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Xe</a:t>
            </a:r>
          </a:p>
        </p:txBody>
      </p:sp>
      <p:sp>
        <p:nvSpPr>
          <p:cNvPr id="109" name="!!Rn">
            <a:extLst>
              <a:ext uri="{FF2B5EF4-FFF2-40B4-BE49-F238E27FC236}">
                <a16:creationId xmlns:a16="http://schemas.microsoft.com/office/drawing/2014/main" id="{07F22387-CC73-40DA-B279-9B40CA40B300}"/>
              </a:ext>
            </a:extLst>
          </p:cNvPr>
          <p:cNvSpPr/>
          <p:nvPr/>
        </p:nvSpPr>
        <p:spPr>
          <a:xfrm>
            <a:off x="11293622" y="4002558"/>
            <a:ext cx="599591" cy="590575"/>
          </a:xfrm>
          <a:prstGeom prst="roundRect">
            <a:avLst/>
          </a:prstGeom>
          <a:solidFill>
            <a:srgbClr val="BE9F71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Rn</a:t>
            </a:r>
          </a:p>
        </p:txBody>
      </p:sp>
      <p:sp>
        <p:nvSpPr>
          <p:cNvPr id="110" name="!!Og">
            <a:extLst>
              <a:ext uri="{FF2B5EF4-FFF2-40B4-BE49-F238E27FC236}">
                <a16:creationId xmlns:a16="http://schemas.microsoft.com/office/drawing/2014/main" id="{610B81A1-9A84-4F02-8C10-7DF8158D08B5}"/>
              </a:ext>
            </a:extLst>
          </p:cNvPr>
          <p:cNvSpPr/>
          <p:nvPr/>
        </p:nvSpPr>
        <p:spPr>
          <a:xfrm>
            <a:off x="11293622" y="4643689"/>
            <a:ext cx="599591" cy="590575"/>
          </a:xfrm>
          <a:prstGeom prst="roundRect">
            <a:avLst/>
          </a:prstGeom>
          <a:solidFill>
            <a:srgbClr val="BE9F71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Og</a:t>
            </a:r>
          </a:p>
        </p:txBody>
      </p:sp>
      <p:sp>
        <p:nvSpPr>
          <p:cNvPr id="111" name="!!1Sao">
            <a:extLst>
              <a:ext uri="{FF2B5EF4-FFF2-40B4-BE49-F238E27FC236}">
                <a16:creationId xmlns:a16="http://schemas.microsoft.com/office/drawing/2014/main" id="{DCB009D4-5DDD-41FF-BB2E-0E7B1D050810}"/>
              </a:ext>
            </a:extLst>
          </p:cNvPr>
          <p:cNvSpPr/>
          <p:nvPr/>
        </p:nvSpPr>
        <p:spPr>
          <a:xfrm>
            <a:off x="1470393" y="4010553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*</a:t>
            </a:r>
            <a:endParaRPr lang="vi-VN" sz="1600" b="1"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Averta CY Extrabold" panose="00000900000000000000" pitchFamily="50" charset="0"/>
              <a:ea typeface="Aachen" panose="02020500000000000000" pitchFamily="18" charset="0"/>
              <a:cs typeface="Aachen" panose="02020500000000000000" pitchFamily="18" charset="0"/>
            </a:endParaRPr>
          </a:p>
        </p:txBody>
      </p:sp>
      <p:sp>
        <p:nvSpPr>
          <p:cNvPr id="112" name="!!2Sao">
            <a:extLst>
              <a:ext uri="{FF2B5EF4-FFF2-40B4-BE49-F238E27FC236}">
                <a16:creationId xmlns:a16="http://schemas.microsoft.com/office/drawing/2014/main" id="{803D57CE-C599-466A-976E-E96F13CC2362}"/>
              </a:ext>
            </a:extLst>
          </p:cNvPr>
          <p:cNvSpPr/>
          <p:nvPr/>
        </p:nvSpPr>
        <p:spPr>
          <a:xfrm>
            <a:off x="1468499" y="4643689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**</a:t>
            </a:r>
            <a:endParaRPr lang="vi-VN" sz="1600" b="1"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Averta CY Extrabold" panose="00000900000000000000" pitchFamily="50" charset="0"/>
              <a:ea typeface="Aachen" panose="02020500000000000000" pitchFamily="18" charset="0"/>
              <a:cs typeface="Aachen" panose="02020500000000000000" pitchFamily="18" charset="0"/>
            </a:endParaRP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8DA7AFE2-C559-48E1-9CD3-E9933FE91166}"/>
              </a:ext>
            </a:extLst>
          </p:cNvPr>
          <p:cNvSpPr txBox="1"/>
          <p:nvPr/>
        </p:nvSpPr>
        <p:spPr>
          <a:xfrm>
            <a:off x="609679" y="5447605"/>
            <a:ext cx="1513839" cy="374571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rgbClr val="6DA79B"/>
                </a:solidFill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* Lanthanides</a:t>
            </a:r>
            <a:endParaRPr lang="vi-VN" sz="1600" b="1">
              <a:solidFill>
                <a:srgbClr val="6DA79B"/>
              </a:solidFill>
              <a:latin typeface="Averta CY Extrabold" panose="00000900000000000000" pitchFamily="50" charset="0"/>
              <a:ea typeface="Aachen" panose="02020500000000000000" pitchFamily="18" charset="0"/>
              <a:cs typeface="Aachen" panose="02020500000000000000" pitchFamily="18" charset="0"/>
            </a:endParaRP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320312C8-4090-4ADD-9933-887829324BDE}"/>
              </a:ext>
            </a:extLst>
          </p:cNvPr>
          <p:cNvSpPr txBox="1"/>
          <p:nvPr/>
        </p:nvSpPr>
        <p:spPr>
          <a:xfrm>
            <a:off x="609680" y="6088736"/>
            <a:ext cx="1444785" cy="374571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rgbClr val="D06D81"/>
                </a:solidFill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** Actinides</a:t>
            </a:r>
            <a:endParaRPr lang="vi-VN" sz="1600" b="1">
              <a:solidFill>
                <a:srgbClr val="D06D81"/>
              </a:solidFill>
              <a:latin typeface="Averta CY Extrabold" panose="00000900000000000000" pitchFamily="50" charset="0"/>
              <a:ea typeface="Aachen" panose="02020500000000000000" pitchFamily="18" charset="0"/>
              <a:cs typeface="Aachen" panose="02020500000000000000" pitchFamily="18" charset="0"/>
            </a:endParaRPr>
          </a:p>
        </p:txBody>
      </p:sp>
      <p:sp>
        <p:nvSpPr>
          <p:cNvPr id="150" name="Rectangle: Rounded Corners 149">
            <a:extLst>
              <a:ext uri="{FF2B5EF4-FFF2-40B4-BE49-F238E27FC236}">
                <a16:creationId xmlns:a16="http://schemas.microsoft.com/office/drawing/2014/main" id="{E939ECBC-51F5-4A55-8758-3DEFD18A70E9}"/>
              </a:ext>
            </a:extLst>
          </p:cNvPr>
          <p:cNvSpPr/>
          <p:nvPr/>
        </p:nvSpPr>
        <p:spPr>
          <a:xfrm>
            <a:off x="2141330" y="5356629"/>
            <a:ext cx="599591" cy="590575"/>
          </a:xfrm>
          <a:prstGeom prst="roundRect">
            <a:avLst/>
          </a:prstGeom>
          <a:solidFill>
            <a:srgbClr val="6DA79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La</a:t>
            </a:r>
          </a:p>
        </p:txBody>
      </p:sp>
      <p:sp>
        <p:nvSpPr>
          <p:cNvPr id="152" name="Rectangle: Rounded Corners 151">
            <a:extLst>
              <a:ext uri="{FF2B5EF4-FFF2-40B4-BE49-F238E27FC236}">
                <a16:creationId xmlns:a16="http://schemas.microsoft.com/office/drawing/2014/main" id="{65CB6E15-42FB-4FD1-93A7-AEAF558AAE2B}"/>
              </a:ext>
            </a:extLst>
          </p:cNvPr>
          <p:cNvSpPr/>
          <p:nvPr/>
        </p:nvSpPr>
        <p:spPr>
          <a:xfrm>
            <a:off x="2141330" y="5997761"/>
            <a:ext cx="599591" cy="590575"/>
          </a:xfrm>
          <a:prstGeom prst="roundRect">
            <a:avLst/>
          </a:prstGeom>
          <a:solidFill>
            <a:srgbClr val="D06D81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Ac</a:t>
            </a:r>
          </a:p>
        </p:txBody>
      </p:sp>
      <p:sp>
        <p:nvSpPr>
          <p:cNvPr id="153" name="Rectangle: Rounded Corners 152">
            <a:extLst>
              <a:ext uri="{FF2B5EF4-FFF2-40B4-BE49-F238E27FC236}">
                <a16:creationId xmlns:a16="http://schemas.microsoft.com/office/drawing/2014/main" id="{A295809A-F7A5-4F6D-96E0-FB91B481955A}"/>
              </a:ext>
            </a:extLst>
          </p:cNvPr>
          <p:cNvSpPr/>
          <p:nvPr/>
        </p:nvSpPr>
        <p:spPr>
          <a:xfrm>
            <a:off x="2796337" y="5356629"/>
            <a:ext cx="599591" cy="590575"/>
          </a:xfrm>
          <a:prstGeom prst="roundRect">
            <a:avLst/>
          </a:prstGeom>
          <a:solidFill>
            <a:srgbClr val="6DA79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Ce</a:t>
            </a:r>
          </a:p>
        </p:txBody>
      </p:sp>
      <p:sp>
        <p:nvSpPr>
          <p:cNvPr id="156" name="Rectangle: Rounded Corners 155">
            <a:extLst>
              <a:ext uri="{FF2B5EF4-FFF2-40B4-BE49-F238E27FC236}">
                <a16:creationId xmlns:a16="http://schemas.microsoft.com/office/drawing/2014/main" id="{566D5A46-87F2-405D-9299-18CE3FC31E6F}"/>
              </a:ext>
            </a:extLst>
          </p:cNvPr>
          <p:cNvSpPr/>
          <p:nvPr/>
        </p:nvSpPr>
        <p:spPr>
          <a:xfrm>
            <a:off x="2796337" y="5997761"/>
            <a:ext cx="599591" cy="590575"/>
          </a:xfrm>
          <a:prstGeom prst="roundRect">
            <a:avLst/>
          </a:prstGeom>
          <a:solidFill>
            <a:srgbClr val="D06D81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Th</a:t>
            </a:r>
          </a:p>
        </p:txBody>
      </p:sp>
      <p:sp>
        <p:nvSpPr>
          <p:cNvPr id="157" name="Rectangle: Rounded Corners 156">
            <a:extLst>
              <a:ext uri="{FF2B5EF4-FFF2-40B4-BE49-F238E27FC236}">
                <a16:creationId xmlns:a16="http://schemas.microsoft.com/office/drawing/2014/main" id="{46C78100-345D-4A2F-B6B2-D7B985B9FD25}"/>
              </a:ext>
            </a:extLst>
          </p:cNvPr>
          <p:cNvSpPr/>
          <p:nvPr/>
        </p:nvSpPr>
        <p:spPr>
          <a:xfrm>
            <a:off x="3451342" y="5356629"/>
            <a:ext cx="599591" cy="590575"/>
          </a:xfrm>
          <a:prstGeom prst="roundRect">
            <a:avLst/>
          </a:prstGeom>
          <a:solidFill>
            <a:srgbClr val="6DA79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Pr</a:t>
            </a:r>
          </a:p>
        </p:txBody>
      </p:sp>
      <p:sp>
        <p:nvSpPr>
          <p:cNvPr id="158" name="Rectangle: Rounded Corners 157">
            <a:extLst>
              <a:ext uri="{FF2B5EF4-FFF2-40B4-BE49-F238E27FC236}">
                <a16:creationId xmlns:a16="http://schemas.microsoft.com/office/drawing/2014/main" id="{F13F4B12-2CC2-48A1-80FA-CCFD9D992D6B}"/>
              </a:ext>
            </a:extLst>
          </p:cNvPr>
          <p:cNvSpPr/>
          <p:nvPr/>
        </p:nvSpPr>
        <p:spPr>
          <a:xfrm>
            <a:off x="3451342" y="5997761"/>
            <a:ext cx="599591" cy="590575"/>
          </a:xfrm>
          <a:prstGeom prst="roundRect">
            <a:avLst/>
          </a:prstGeom>
          <a:solidFill>
            <a:srgbClr val="D06D81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Pa</a:t>
            </a:r>
          </a:p>
        </p:txBody>
      </p:sp>
      <p:sp>
        <p:nvSpPr>
          <p:cNvPr id="159" name="Rectangle: Rounded Corners 158">
            <a:extLst>
              <a:ext uri="{FF2B5EF4-FFF2-40B4-BE49-F238E27FC236}">
                <a16:creationId xmlns:a16="http://schemas.microsoft.com/office/drawing/2014/main" id="{69F84F52-AA30-468E-8696-1773013C0DD8}"/>
              </a:ext>
            </a:extLst>
          </p:cNvPr>
          <p:cNvSpPr/>
          <p:nvPr/>
        </p:nvSpPr>
        <p:spPr>
          <a:xfrm>
            <a:off x="4106350" y="5356629"/>
            <a:ext cx="599591" cy="590575"/>
          </a:xfrm>
          <a:prstGeom prst="roundRect">
            <a:avLst/>
          </a:prstGeom>
          <a:solidFill>
            <a:srgbClr val="6DA79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Nd</a:t>
            </a:r>
          </a:p>
        </p:txBody>
      </p:sp>
      <p:sp>
        <p:nvSpPr>
          <p:cNvPr id="160" name="Rectangle: Rounded Corners 159">
            <a:extLst>
              <a:ext uri="{FF2B5EF4-FFF2-40B4-BE49-F238E27FC236}">
                <a16:creationId xmlns:a16="http://schemas.microsoft.com/office/drawing/2014/main" id="{88809F69-391B-439C-AF33-D68718D968E0}"/>
              </a:ext>
            </a:extLst>
          </p:cNvPr>
          <p:cNvSpPr/>
          <p:nvPr/>
        </p:nvSpPr>
        <p:spPr>
          <a:xfrm>
            <a:off x="4106350" y="5997761"/>
            <a:ext cx="599591" cy="590575"/>
          </a:xfrm>
          <a:prstGeom prst="roundRect">
            <a:avLst/>
          </a:prstGeom>
          <a:solidFill>
            <a:srgbClr val="D06D81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U</a:t>
            </a:r>
          </a:p>
        </p:txBody>
      </p:sp>
      <p:sp>
        <p:nvSpPr>
          <p:cNvPr id="161" name="Rectangle: Rounded Corners 160">
            <a:extLst>
              <a:ext uri="{FF2B5EF4-FFF2-40B4-BE49-F238E27FC236}">
                <a16:creationId xmlns:a16="http://schemas.microsoft.com/office/drawing/2014/main" id="{2FAE45DE-939C-4D00-8076-D071D4F66A4D}"/>
              </a:ext>
            </a:extLst>
          </p:cNvPr>
          <p:cNvSpPr/>
          <p:nvPr/>
        </p:nvSpPr>
        <p:spPr>
          <a:xfrm>
            <a:off x="4761358" y="5356629"/>
            <a:ext cx="599591" cy="590575"/>
          </a:xfrm>
          <a:prstGeom prst="roundRect">
            <a:avLst/>
          </a:prstGeom>
          <a:solidFill>
            <a:srgbClr val="6DA79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Pm</a:t>
            </a:r>
          </a:p>
        </p:txBody>
      </p:sp>
      <p:sp>
        <p:nvSpPr>
          <p:cNvPr id="162" name="Rectangle: Rounded Corners 161">
            <a:extLst>
              <a:ext uri="{FF2B5EF4-FFF2-40B4-BE49-F238E27FC236}">
                <a16:creationId xmlns:a16="http://schemas.microsoft.com/office/drawing/2014/main" id="{BCFE4282-C2D1-402F-ADD4-BBFA9277E0AF}"/>
              </a:ext>
            </a:extLst>
          </p:cNvPr>
          <p:cNvSpPr/>
          <p:nvPr/>
        </p:nvSpPr>
        <p:spPr>
          <a:xfrm>
            <a:off x="4761358" y="5997761"/>
            <a:ext cx="599591" cy="590575"/>
          </a:xfrm>
          <a:prstGeom prst="roundRect">
            <a:avLst/>
          </a:prstGeom>
          <a:solidFill>
            <a:srgbClr val="D06D81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Np</a:t>
            </a:r>
          </a:p>
        </p:txBody>
      </p:sp>
      <p:sp>
        <p:nvSpPr>
          <p:cNvPr id="163" name="Rectangle: Rounded Corners 162">
            <a:extLst>
              <a:ext uri="{FF2B5EF4-FFF2-40B4-BE49-F238E27FC236}">
                <a16:creationId xmlns:a16="http://schemas.microsoft.com/office/drawing/2014/main" id="{F477215F-DC44-482F-BE8E-5569C6612B2E}"/>
              </a:ext>
            </a:extLst>
          </p:cNvPr>
          <p:cNvSpPr/>
          <p:nvPr/>
        </p:nvSpPr>
        <p:spPr>
          <a:xfrm>
            <a:off x="5416363" y="5356629"/>
            <a:ext cx="599591" cy="590575"/>
          </a:xfrm>
          <a:prstGeom prst="roundRect">
            <a:avLst/>
          </a:prstGeom>
          <a:solidFill>
            <a:srgbClr val="6DA79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Sm</a:t>
            </a:r>
          </a:p>
        </p:txBody>
      </p:sp>
      <p:sp>
        <p:nvSpPr>
          <p:cNvPr id="164" name="Rectangle: Rounded Corners 163">
            <a:extLst>
              <a:ext uri="{FF2B5EF4-FFF2-40B4-BE49-F238E27FC236}">
                <a16:creationId xmlns:a16="http://schemas.microsoft.com/office/drawing/2014/main" id="{F44B6237-3F0F-49BB-BE76-4DFE8E7A67B6}"/>
              </a:ext>
            </a:extLst>
          </p:cNvPr>
          <p:cNvSpPr/>
          <p:nvPr/>
        </p:nvSpPr>
        <p:spPr>
          <a:xfrm>
            <a:off x="5416363" y="5997761"/>
            <a:ext cx="599591" cy="590575"/>
          </a:xfrm>
          <a:prstGeom prst="roundRect">
            <a:avLst/>
          </a:prstGeom>
          <a:solidFill>
            <a:srgbClr val="D06D81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Pu</a:t>
            </a:r>
          </a:p>
        </p:txBody>
      </p:sp>
      <p:sp>
        <p:nvSpPr>
          <p:cNvPr id="165" name="Rectangle: Rounded Corners 164">
            <a:extLst>
              <a:ext uri="{FF2B5EF4-FFF2-40B4-BE49-F238E27FC236}">
                <a16:creationId xmlns:a16="http://schemas.microsoft.com/office/drawing/2014/main" id="{D583B1FF-3C19-407A-87CE-69303218BB43}"/>
              </a:ext>
            </a:extLst>
          </p:cNvPr>
          <p:cNvSpPr/>
          <p:nvPr/>
        </p:nvSpPr>
        <p:spPr>
          <a:xfrm>
            <a:off x="6071370" y="5356629"/>
            <a:ext cx="599591" cy="590575"/>
          </a:xfrm>
          <a:prstGeom prst="roundRect">
            <a:avLst/>
          </a:prstGeom>
          <a:solidFill>
            <a:srgbClr val="6DA79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Eu</a:t>
            </a:r>
          </a:p>
        </p:txBody>
      </p:sp>
      <p:sp>
        <p:nvSpPr>
          <p:cNvPr id="166" name="!!Am">
            <a:extLst>
              <a:ext uri="{FF2B5EF4-FFF2-40B4-BE49-F238E27FC236}">
                <a16:creationId xmlns:a16="http://schemas.microsoft.com/office/drawing/2014/main" id="{2904485E-3FDA-43A4-806B-3DFCA68F0F4A}"/>
              </a:ext>
            </a:extLst>
          </p:cNvPr>
          <p:cNvSpPr/>
          <p:nvPr/>
        </p:nvSpPr>
        <p:spPr>
          <a:xfrm>
            <a:off x="6071370" y="5997761"/>
            <a:ext cx="599591" cy="590575"/>
          </a:xfrm>
          <a:prstGeom prst="roundRect">
            <a:avLst/>
          </a:prstGeom>
          <a:solidFill>
            <a:srgbClr val="D06D81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Am</a:t>
            </a:r>
          </a:p>
        </p:txBody>
      </p:sp>
      <p:sp>
        <p:nvSpPr>
          <p:cNvPr id="167" name="!!Gd">
            <a:extLst>
              <a:ext uri="{FF2B5EF4-FFF2-40B4-BE49-F238E27FC236}">
                <a16:creationId xmlns:a16="http://schemas.microsoft.com/office/drawing/2014/main" id="{FF2EA98C-88E9-4E55-B27C-691A6AFB3266}"/>
              </a:ext>
            </a:extLst>
          </p:cNvPr>
          <p:cNvSpPr/>
          <p:nvPr/>
        </p:nvSpPr>
        <p:spPr>
          <a:xfrm>
            <a:off x="6726377" y="5356629"/>
            <a:ext cx="599591" cy="590575"/>
          </a:xfrm>
          <a:prstGeom prst="roundRect">
            <a:avLst/>
          </a:prstGeom>
          <a:solidFill>
            <a:srgbClr val="6DA79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Gd</a:t>
            </a:r>
          </a:p>
        </p:txBody>
      </p:sp>
      <p:sp>
        <p:nvSpPr>
          <p:cNvPr id="168" name="!!Cm">
            <a:extLst>
              <a:ext uri="{FF2B5EF4-FFF2-40B4-BE49-F238E27FC236}">
                <a16:creationId xmlns:a16="http://schemas.microsoft.com/office/drawing/2014/main" id="{6B5BAB82-82AF-4B28-A0C8-A277B5ABDE71}"/>
              </a:ext>
            </a:extLst>
          </p:cNvPr>
          <p:cNvSpPr/>
          <p:nvPr/>
        </p:nvSpPr>
        <p:spPr>
          <a:xfrm>
            <a:off x="6726377" y="5997761"/>
            <a:ext cx="599591" cy="590575"/>
          </a:xfrm>
          <a:prstGeom prst="roundRect">
            <a:avLst/>
          </a:prstGeom>
          <a:solidFill>
            <a:srgbClr val="D06D81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Cm</a:t>
            </a:r>
          </a:p>
        </p:txBody>
      </p:sp>
      <p:sp>
        <p:nvSpPr>
          <p:cNvPr id="169" name="!!Tb">
            <a:extLst>
              <a:ext uri="{FF2B5EF4-FFF2-40B4-BE49-F238E27FC236}">
                <a16:creationId xmlns:a16="http://schemas.microsoft.com/office/drawing/2014/main" id="{C5D609A2-C1EB-4322-84F6-CF645D3DA7AA}"/>
              </a:ext>
            </a:extLst>
          </p:cNvPr>
          <p:cNvSpPr/>
          <p:nvPr/>
        </p:nvSpPr>
        <p:spPr>
          <a:xfrm>
            <a:off x="7381383" y="5356629"/>
            <a:ext cx="599591" cy="590575"/>
          </a:xfrm>
          <a:prstGeom prst="roundRect">
            <a:avLst/>
          </a:prstGeom>
          <a:solidFill>
            <a:srgbClr val="6DA79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Tb</a:t>
            </a:r>
          </a:p>
        </p:txBody>
      </p:sp>
      <p:sp>
        <p:nvSpPr>
          <p:cNvPr id="170" name="!!Bk">
            <a:extLst>
              <a:ext uri="{FF2B5EF4-FFF2-40B4-BE49-F238E27FC236}">
                <a16:creationId xmlns:a16="http://schemas.microsoft.com/office/drawing/2014/main" id="{59A07B88-E2AB-454C-AAD6-27F9F662D2BF}"/>
              </a:ext>
            </a:extLst>
          </p:cNvPr>
          <p:cNvSpPr/>
          <p:nvPr/>
        </p:nvSpPr>
        <p:spPr>
          <a:xfrm>
            <a:off x="7381383" y="5997761"/>
            <a:ext cx="599591" cy="590575"/>
          </a:xfrm>
          <a:prstGeom prst="roundRect">
            <a:avLst/>
          </a:prstGeom>
          <a:solidFill>
            <a:srgbClr val="D06D81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Bk</a:t>
            </a:r>
          </a:p>
        </p:txBody>
      </p:sp>
      <p:sp>
        <p:nvSpPr>
          <p:cNvPr id="171" name="!!Dy">
            <a:extLst>
              <a:ext uri="{FF2B5EF4-FFF2-40B4-BE49-F238E27FC236}">
                <a16:creationId xmlns:a16="http://schemas.microsoft.com/office/drawing/2014/main" id="{ABFF0FCE-7E41-447C-A866-91EFA6ACFC14}"/>
              </a:ext>
            </a:extLst>
          </p:cNvPr>
          <p:cNvSpPr/>
          <p:nvPr/>
        </p:nvSpPr>
        <p:spPr>
          <a:xfrm>
            <a:off x="8036390" y="5356629"/>
            <a:ext cx="599591" cy="590575"/>
          </a:xfrm>
          <a:prstGeom prst="roundRect">
            <a:avLst/>
          </a:prstGeom>
          <a:solidFill>
            <a:srgbClr val="6DA79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Dy</a:t>
            </a:r>
          </a:p>
        </p:txBody>
      </p:sp>
      <p:sp>
        <p:nvSpPr>
          <p:cNvPr id="172" name="!!Cf">
            <a:extLst>
              <a:ext uri="{FF2B5EF4-FFF2-40B4-BE49-F238E27FC236}">
                <a16:creationId xmlns:a16="http://schemas.microsoft.com/office/drawing/2014/main" id="{96D500B7-30D3-4B2B-A8D4-E4E19796BBAE}"/>
              </a:ext>
            </a:extLst>
          </p:cNvPr>
          <p:cNvSpPr/>
          <p:nvPr/>
        </p:nvSpPr>
        <p:spPr>
          <a:xfrm>
            <a:off x="8036390" y="5997761"/>
            <a:ext cx="599591" cy="590575"/>
          </a:xfrm>
          <a:prstGeom prst="roundRect">
            <a:avLst/>
          </a:prstGeom>
          <a:solidFill>
            <a:srgbClr val="D06D81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Cf</a:t>
            </a:r>
          </a:p>
        </p:txBody>
      </p:sp>
      <p:sp>
        <p:nvSpPr>
          <p:cNvPr id="173" name="!!Ho">
            <a:extLst>
              <a:ext uri="{FF2B5EF4-FFF2-40B4-BE49-F238E27FC236}">
                <a16:creationId xmlns:a16="http://schemas.microsoft.com/office/drawing/2014/main" id="{ACF60493-2D60-4CE8-8A59-7366554A382E}"/>
              </a:ext>
            </a:extLst>
          </p:cNvPr>
          <p:cNvSpPr/>
          <p:nvPr/>
        </p:nvSpPr>
        <p:spPr>
          <a:xfrm>
            <a:off x="8691397" y="5356629"/>
            <a:ext cx="599591" cy="590575"/>
          </a:xfrm>
          <a:prstGeom prst="roundRect">
            <a:avLst/>
          </a:prstGeom>
          <a:solidFill>
            <a:srgbClr val="6DA79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Ho</a:t>
            </a:r>
          </a:p>
        </p:txBody>
      </p:sp>
      <p:sp>
        <p:nvSpPr>
          <p:cNvPr id="174" name="!!Es">
            <a:extLst>
              <a:ext uri="{FF2B5EF4-FFF2-40B4-BE49-F238E27FC236}">
                <a16:creationId xmlns:a16="http://schemas.microsoft.com/office/drawing/2014/main" id="{65C9119A-5F4D-4F8D-ACE2-DAE16099850F}"/>
              </a:ext>
            </a:extLst>
          </p:cNvPr>
          <p:cNvSpPr/>
          <p:nvPr/>
        </p:nvSpPr>
        <p:spPr>
          <a:xfrm>
            <a:off x="8691397" y="5997761"/>
            <a:ext cx="599591" cy="590575"/>
          </a:xfrm>
          <a:prstGeom prst="roundRect">
            <a:avLst/>
          </a:prstGeom>
          <a:solidFill>
            <a:srgbClr val="D06D81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Es</a:t>
            </a:r>
          </a:p>
        </p:txBody>
      </p:sp>
      <p:sp>
        <p:nvSpPr>
          <p:cNvPr id="175" name="!!Er">
            <a:extLst>
              <a:ext uri="{FF2B5EF4-FFF2-40B4-BE49-F238E27FC236}">
                <a16:creationId xmlns:a16="http://schemas.microsoft.com/office/drawing/2014/main" id="{8B3D2D51-E253-459A-8E49-5C600DA68BDA}"/>
              </a:ext>
            </a:extLst>
          </p:cNvPr>
          <p:cNvSpPr/>
          <p:nvPr/>
        </p:nvSpPr>
        <p:spPr>
          <a:xfrm>
            <a:off x="9346403" y="5356629"/>
            <a:ext cx="599591" cy="590575"/>
          </a:xfrm>
          <a:prstGeom prst="roundRect">
            <a:avLst/>
          </a:prstGeom>
          <a:solidFill>
            <a:srgbClr val="6DA79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Er</a:t>
            </a:r>
          </a:p>
        </p:txBody>
      </p:sp>
      <p:sp>
        <p:nvSpPr>
          <p:cNvPr id="176" name="!!Fm">
            <a:extLst>
              <a:ext uri="{FF2B5EF4-FFF2-40B4-BE49-F238E27FC236}">
                <a16:creationId xmlns:a16="http://schemas.microsoft.com/office/drawing/2014/main" id="{0EE944AE-E0C3-4AB2-9FA2-0C9951D238E0}"/>
              </a:ext>
            </a:extLst>
          </p:cNvPr>
          <p:cNvSpPr/>
          <p:nvPr/>
        </p:nvSpPr>
        <p:spPr>
          <a:xfrm>
            <a:off x="9346403" y="5997761"/>
            <a:ext cx="599591" cy="590575"/>
          </a:xfrm>
          <a:prstGeom prst="roundRect">
            <a:avLst/>
          </a:prstGeom>
          <a:solidFill>
            <a:srgbClr val="D06D81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Fm</a:t>
            </a:r>
            <a:endParaRPr lang="vi-VN" sz="1600" b="1"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Averta CY Extrabold" panose="00000900000000000000" pitchFamily="50" charset="0"/>
              <a:ea typeface="Aachen" panose="02020500000000000000" pitchFamily="18" charset="0"/>
              <a:cs typeface="Aachen" panose="02020500000000000000" pitchFamily="18" charset="0"/>
            </a:endParaRPr>
          </a:p>
        </p:txBody>
      </p:sp>
      <p:sp>
        <p:nvSpPr>
          <p:cNvPr id="177" name="!!Tm">
            <a:extLst>
              <a:ext uri="{FF2B5EF4-FFF2-40B4-BE49-F238E27FC236}">
                <a16:creationId xmlns:a16="http://schemas.microsoft.com/office/drawing/2014/main" id="{37C8B412-B059-4E0D-AEBF-DE5C1DA6C325}"/>
              </a:ext>
            </a:extLst>
          </p:cNvPr>
          <p:cNvSpPr/>
          <p:nvPr/>
        </p:nvSpPr>
        <p:spPr>
          <a:xfrm>
            <a:off x="10001410" y="5356629"/>
            <a:ext cx="599591" cy="590575"/>
          </a:xfrm>
          <a:prstGeom prst="roundRect">
            <a:avLst/>
          </a:prstGeom>
          <a:solidFill>
            <a:srgbClr val="6DA79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Tm</a:t>
            </a:r>
          </a:p>
        </p:txBody>
      </p:sp>
      <p:sp>
        <p:nvSpPr>
          <p:cNvPr id="178" name="!!Md">
            <a:extLst>
              <a:ext uri="{FF2B5EF4-FFF2-40B4-BE49-F238E27FC236}">
                <a16:creationId xmlns:a16="http://schemas.microsoft.com/office/drawing/2014/main" id="{BEB2A0DB-672B-430B-87C6-F9D513E17587}"/>
              </a:ext>
            </a:extLst>
          </p:cNvPr>
          <p:cNvSpPr/>
          <p:nvPr/>
        </p:nvSpPr>
        <p:spPr>
          <a:xfrm>
            <a:off x="10001410" y="5997761"/>
            <a:ext cx="599591" cy="590575"/>
          </a:xfrm>
          <a:prstGeom prst="roundRect">
            <a:avLst/>
          </a:prstGeom>
          <a:solidFill>
            <a:srgbClr val="D06D81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Md</a:t>
            </a:r>
          </a:p>
        </p:txBody>
      </p:sp>
      <p:sp>
        <p:nvSpPr>
          <p:cNvPr id="179" name="!!Yb">
            <a:extLst>
              <a:ext uri="{FF2B5EF4-FFF2-40B4-BE49-F238E27FC236}">
                <a16:creationId xmlns:a16="http://schemas.microsoft.com/office/drawing/2014/main" id="{49FCA613-7026-4FF9-9797-26E8BDE62ADF}"/>
              </a:ext>
            </a:extLst>
          </p:cNvPr>
          <p:cNvSpPr/>
          <p:nvPr/>
        </p:nvSpPr>
        <p:spPr>
          <a:xfrm>
            <a:off x="10656429" y="5361457"/>
            <a:ext cx="599591" cy="590575"/>
          </a:xfrm>
          <a:prstGeom prst="roundRect">
            <a:avLst/>
          </a:prstGeom>
          <a:solidFill>
            <a:srgbClr val="6DA79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Yb</a:t>
            </a:r>
          </a:p>
        </p:txBody>
      </p:sp>
      <p:sp>
        <p:nvSpPr>
          <p:cNvPr id="180" name="!!No">
            <a:extLst>
              <a:ext uri="{FF2B5EF4-FFF2-40B4-BE49-F238E27FC236}">
                <a16:creationId xmlns:a16="http://schemas.microsoft.com/office/drawing/2014/main" id="{00FCD1C6-F797-482E-95EF-7E9F80D152EC}"/>
              </a:ext>
            </a:extLst>
          </p:cNvPr>
          <p:cNvSpPr/>
          <p:nvPr/>
        </p:nvSpPr>
        <p:spPr>
          <a:xfrm>
            <a:off x="10656429" y="6002586"/>
            <a:ext cx="599591" cy="590575"/>
          </a:xfrm>
          <a:prstGeom prst="roundRect">
            <a:avLst/>
          </a:prstGeom>
          <a:solidFill>
            <a:srgbClr val="D06D81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No</a:t>
            </a:r>
          </a:p>
        </p:txBody>
      </p:sp>
      <p:sp>
        <p:nvSpPr>
          <p:cNvPr id="181" name="!!Lu">
            <a:extLst>
              <a:ext uri="{FF2B5EF4-FFF2-40B4-BE49-F238E27FC236}">
                <a16:creationId xmlns:a16="http://schemas.microsoft.com/office/drawing/2014/main" id="{3B7150C2-7CC2-40FB-BDAE-51F8FAE1C3C1}"/>
              </a:ext>
            </a:extLst>
          </p:cNvPr>
          <p:cNvSpPr/>
          <p:nvPr/>
        </p:nvSpPr>
        <p:spPr>
          <a:xfrm>
            <a:off x="11311434" y="5356629"/>
            <a:ext cx="599591" cy="590575"/>
          </a:xfrm>
          <a:prstGeom prst="roundRect">
            <a:avLst/>
          </a:prstGeom>
          <a:solidFill>
            <a:srgbClr val="6DA79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Lu</a:t>
            </a:r>
          </a:p>
        </p:txBody>
      </p:sp>
      <p:sp>
        <p:nvSpPr>
          <p:cNvPr id="182" name="!!Lr">
            <a:extLst>
              <a:ext uri="{FF2B5EF4-FFF2-40B4-BE49-F238E27FC236}">
                <a16:creationId xmlns:a16="http://schemas.microsoft.com/office/drawing/2014/main" id="{A9018540-FBE5-4A52-BB7A-2FC8E7F8EEA7}"/>
              </a:ext>
            </a:extLst>
          </p:cNvPr>
          <p:cNvSpPr/>
          <p:nvPr/>
        </p:nvSpPr>
        <p:spPr>
          <a:xfrm>
            <a:off x="11311434" y="5997761"/>
            <a:ext cx="599591" cy="590575"/>
          </a:xfrm>
          <a:prstGeom prst="roundRect">
            <a:avLst/>
          </a:prstGeom>
          <a:solidFill>
            <a:srgbClr val="D06D81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Lr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CAD5121-F8DD-4B69-B98D-5B34F3B33C4B}"/>
              </a:ext>
            </a:extLst>
          </p:cNvPr>
          <p:cNvSpPr/>
          <p:nvPr/>
        </p:nvSpPr>
        <p:spPr>
          <a:xfrm flipV="1">
            <a:off x="0" y="-31497"/>
            <a:ext cx="12192000" cy="6889496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26" name="!!1">
            <a:extLst>
              <a:ext uri="{FF2B5EF4-FFF2-40B4-BE49-F238E27FC236}">
                <a16:creationId xmlns:a16="http://schemas.microsoft.com/office/drawing/2014/main" id="{A1329BCE-F57F-442E-9129-085DC7AF4005}"/>
              </a:ext>
            </a:extLst>
          </p:cNvPr>
          <p:cNvSpPr/>
          <p:nvPr/>
        </p:nvSpPr>
        <p:spPr>
          <a:xfrm>
            <a:off x="10597606" y="1387482"/>
            <a:ext cx="669300" cy="390079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98" name="!!F">
            <a:extLst>
              <a:ext uri="{FF2B5EF4-FFF2-40B4-BE49-F238E27FC236}">
                <a16:creationId xmlns:a16="http://schemas.microsoft.com/office/drawing/2014/main" id="{54349E61-8BA8-4A8E-A2E4-602F027F6DAB}"/>
              </a:ext>
            </a:extLst>
          </p:cNvPr>
          <p:cNvSpPr/>
          <p:nvPr/>
        </p:nvSpPr>
        <p:spPr>
          <a:xfrm>
            <a:off x="10638614" y="1438038"/>
            <a:ext cx="599591" cy="590575"/>
          </a:xfrm>
          <a:prstGeom prst="roundRect">
            <a:avLst/>
          </a:prstGeom>
          <a:solidFill>
            <a:srgbClr val="F61071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F</a:t>
            </a:r>
          </a:p>
        </p:txBody>
      </p:sp>
      <p:sp>
        <p:nvSpPr>
          <p:cNvPr id="99" name="!!Cl">
            <a:extLst>
              <a:ext uri="{FF2B5EF4-FFF2-40B4-BE49-F238E27FC236}">
                <a16:creationId xmlns:a16="http://schemas.microsoft.com/office/drawing/2014/main" id="{98468D81-3E6F-4CE6-B18B-CB3BCC02281A}"/>
              </a:ext>
            </a:extLst>
          </p:cNvPr>
          <p:cNvSpPr/>
          <p:nvPr/>
        </p:nvSpPr>
        <p:spPr>
          <a:xfrm>
            <a:off x="10638614" y="2079167"/>
            <a:ext cx="599591" cy="590575"/>
          </a:xfrm>
          <a:prstGeom prst="roundRect">
            <a:avLst/>
          </a:prstGeom>
          <a:solidFill>
            <a:srgbClr val="F61071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Cl</a:t>
            </a:r>
          </a:p>
        </p:txBody>
      </p:sp>
      <p:sp>
        <p:nvSpPr>
          <p:cNvPr id="100" name="!!Br">
            <a:extLst>
              <a:ext uri="{FF2B5EF4-FFF2-40B4-BE49-F238E27FC236}">
                <a16:creationId xmlns:a16="http://schemas.microsoft.com/office/drawing/2014/main" id="{71F0E034-169E-49DE-9B03-3C69D2BA699B}"/>
              </a:ext>
            </a:extLst>
          </p:cNvPr>
          <p:cNvSpPr/>
          <p:nvPr/>
        </p:nvSpPr>
        <p:spPr>
          <a:xfrm>
            <a:off x="10638614" y="2720298"/>
            <a:ext cx="599591" cy="590575"/>
          </a:xfrm>
          <a:prstGeom prst="roundRect">
            <a:avLst/>
          </a:prstGeom>
          <a:solidFill>
            <a:srgbClr val="F61071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Br</a:t>
            </a:r>
          </a:p>
        </p:txBody>
      </p:sp>
      <p:sp>
        <p:nvSpPr>
          <p:cNvPr id="101" name="!!Er">
            <a:extLst>
              <a:ext uri="{FF2B5EF4-FFF2-40B4-BE49-F238E27FC236}">
                <a16:creationId xmlns:a16="http://schemas.microsoft.com/office/drawing/2014/main" id="{69C7D65C-4F85-4656-955F-9DFDBA5B99E3}"/>
              </a:ext>
            </a:extLst>
          </p:cNvPr>
          <p:cNvSpPr/>
          <p:nvPr/>
        </p:nvSpPr>
        <p:spPr>
          <a:xfrm>
            <a:off x="10638614" y="3361429"/>
            <a:ext cx="599591" cy="590575"/>
          </a:xfrm>
          <a:prstGeom prst="roundRect">
            <a:avLst/>
          </a:prstGeom>
          <a:solidFill>
            <a:srgbClr val="F61071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I</a:t>
            </a:r>
            <a:endParaRPr lang="vi-VN" sz="1600" b="1"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Averta CY Extrabold" panose="00000900000000000000" pitchFamily="50" charset="0"/>
              <a:ea typeface="Aachen" panose="02020500000000000000" pitchFamily="18" charset="0"/>
              <a:cs typeface="Aachen" panose="02020500000000000000" pitchFamily="18" charset="0"/>
            </a:endParaRPr>
          </a:p>
        </p:txBody>
      </p:sp>
      <p:sp>
        <p:nvSpPr>
          <p:cNvPr id="102" name="!!At">
            <a:extLst>
              <a:ext uri="{FF2B5EF4-FFF2-40B4-BE49-F238E27FC236}">
                <a16:creationId xmlns:a16="http://schemas.microsoft.com/office/drawing/2014/main" id="{24604ACA-2DB0-4FB7-A1C7-1EE88718145B}"/>
              </a:ext>
            </a:extLst>
          </p:cNvPr>
          <p:cNvSpPr/>
          <p:nvPr/>
        </p:nvSpPr>
        <p:spPr>
          <a:xfrm>
            <a:off x="10638614" y="4007386"/>
            <a:ext cx="599591" cy="590575"/>
          </a:xfrm>
          <a:prstGeom prst="roundRect">
            <a:avLst/>
          </a:prstGeom>
          <a:solidFill>
            <a:srgbClr val="F61071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At</a:t>
            </a:r>
          </a:p>
        </p:txBody>
      </p:sp>
      <p:sp>
        <p:nvSpPr>
          <p:cNvPr id="103" name="!!Ts">
            <a:extLst>
              <a:ext uri="{FF2B5EF4-FFF2-40B4-BE49-F238E27FC236}">
                <a16:creationId xmlns:a16="http://schemas.microsoft.com/office/drawing/2014/main" id="{12CCA469-60B4-42DC-AD41-3C2F6D899D41}"/>
              </a:ext>
            </a:extLst>
          </p:cNvPr>
          <p:cNvSpPr/>
          <p:nvPr/>
        </p:nvSpPr>
        <p:spPr>
          <a:xfrm>
            <a:off x="10638614" y="4648517"/>
            <a:ext cx="599591" cy="590575"/>
          </a:xfrm>
          <a:prstGeom prst="roundRect">
            <a:avLst/>
          </a:prstGeom>
          <a:solidFill>
            <a:srgbClr val="F61071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Ts</a:t>
            </a:r>
          </a:p>
        </p:txBody>
      </p:sp>
      <p:sp>
        <p:nvSpPr>
          <p:cNvPr id="127" name="!!HinhChuNhom">
            <a:extLst>
              <a:ext uri="{FF2B5EF4-FFF2-40B4-BE49-F238E27FC236}">
                <a16:creationId xmlns:a16="http://schemas.microsoft.com/office/drawing/2014/main" id="{003F5A26-AAEE-4EAB-9132-9DAB82198A84}"/>
              </a:ext>
            </a:extLst>
          </p:cNvPr>
          <p:cNvSpPr/>
          <p:nvPr/>
        </p:nvSpPr>
        <p:spPr>
          <a:xfrm>
            <a:off x="2796337" y="1330024"/>
            <a:ext cx="7702007" cy="730824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28" name="!!ChuNhom">
            <a:extLst>
              <a:ext uri="{FF2B5EF4-FFF2-40B4-BE49-F238E27FC236}">
                <a16:creationId xmlns:a16="http://schemas.microsoft.com/office/drawing/2014/main" id="{511D245F-F10E-44FB-965A-03450BC4E89E}"/>
              </a:ext>
            </a:extLst>
          </p:cNvPr>
          <p:cNvSpPr txBox="1"/>
          <p:nvPr/>
        </p:nvSpPr>
        <p:spPr>
          <a:xfrm>
            <a:off x="2657187" y="1377844"/>
            <a:ext cx="7911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E76F51"/>
                </a:solidFill>
                <a:latin typeface="Averta Std ExtraBold" panose="00000900000000000000" pitchFamily="50" charset="0"/>
              </a:rPr>
              <a:t>Nhóm</a:t>
            </a:r>
            <a:r>
              <a:rPr lang="en-US" sz="3600" dirty="0">
                <a:solidFill>
                  <a:srgbClr val="E76F51"/>
                </a:solidFill>
                <a:latin typeface="Averta Std ExtraBold" panose="00000900000000000000" pitchFamily="50" charset="0"/>
              </a:rPr>
              <a:t> VIIA -  PHI KIM ĐIỂN HÌNH (</a:t>
            </a:r>
            <a:r>
              <a:rPr lang="en-US" sz="3600" dirty="0" err="1">
                <a:solidFill>
                  <a:srgbClr val="E76F51"/>
                </a:solidFill>
                <a:latin typeface="Averta Std ExtraBold" panose="00000900000000000000" pitchFamily="50" charset="0"/>
              </a:rPr>
              <a:t>Trừ</a:t>
            </a:r>
            <a:r>
              <a:rPr lang="en-US" sz="3600" dirty="0">
                <a:solidFill>
                  <a:srgbClr val="E76F51"/>
                </a:solidFill>
                <a:latin typeface="Averta Std ExtraBold" panose="00000900000000000000" pitchFamily="50" charset="0"/>
              </a:rPr>
              <a:t> Ts)</a:t>
            </a:r>
          </a:p>
        </p:txBody>
      </p:sp>
      <p:sp>
        <p:nvSpPr>
          <p:cNvPr id="3" name="!!HinhChuNhom">
            <a:extLst>
              <a:ext uri="{FF2B5EF4-FFF2-40B4-BE49-F238E27FC236}">
                <a16:creationId xmlns:a16="http://schemas.microsoft.com/office/drawing/2014/main" id="{DEDDD368-5476-EB07-DF30-EACBD9BB9800}"/>
              </a:ext>
            </a:extLst>
          </p:cNvPr>
          <p:cNvSpPr/>
          <p:nvPr/>
        </p:nvSpPr>
        <p:spPr>
          <a:xfrm>
            <a:off x="2778523" y="2054346"/>
            <a:ext cx="7702007" cy="730824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4" name="!!ChuNhom">
            <a:extLst>
              <a:ext uri="{FF2B5EF4-FFF2-40B4-BE49-F238E27FC236}">
                <a16:creationId xmlns:a16="http://schemas.microsoft.com/office/drawing/2014/main" id="{254CD91D-838A-187C-808E-18A3181757FA}"/>
              </a:ext>
            </a:extLst>
          </p:cNvPr>
          <p:cNvSpPr txBox="1"/>
          <p:nvPr/>
        </p:nvSpPr>
        <p:spPr>
          <a:xfrm>
            <a:off x="2667720" y="2042879"/>
            <a:ext cx="73712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E76F51"/>
                </a:solidFill>
                <a:latin typeface="Averta Std ExtraBold" panose="00000900000000000000" pitchFamily="50" charset="0"/>
              </a:rPr>
              <a:t>Nhóm</a:t>
            </a:r>
            <a:r>
              <a:rPr lang="en-US" sz="3600" dirty="0">
                <a:solidFill>
                  <a:srgbClr val="E76F51"/>
                </a:solidFill>
                <a:latin typeface="Averta Std ExtraBold" panose="00000900000000000000" pitchFamily="50" charset="0"/>
              </a:rPr>
              <a:t> halogen</a:t>
            </a:r>
          </a:p>
        </p:txBody>
      </p:sp>
    </p:spTree>
    <p:extLst>
      <p:ext uri="{BB962C8B-B14F-4D97-AF65-F5344CB8AC3E}">
        <p14:creationId xmlns:p14="http://schemas.microsoft.com/office/powerpoint/2010/main" val="2119484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1BF130D2-C283-46F3-8602-FD0A32105139}"/>
              </a:ext>
            </a:extLst>
          </p:cNvPr>
          <p:cNvSpPr/>
          <p:nvPr/>
        </p:nvSpPr>
        <p:spPr>
          <a:xfrm rot="16200000">
            <a:off x="5532992" y="1849212"/>
            <a:ext cx="215885" cy="1526289"/>
          </a:xfrm>
          <a:prstGeom prst="roundRect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 sz="120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!!H">
            <a:extLst>
              <a:ext uri="{FF2B5EF4-FFF2-40B4-BE49-F238E27FC236}">
                <a16:creationId xmlns:a16="http://schemas.microsoft.com/office/drawing/2014/main" id="{45F5C82C-3D74-4DCD-A5BB-C11BDBE6258B}"/>
              </a:ext>
            </a:extLst>
          </p:cNvPr>
          <p:cNvSpPr/>
          <p:nvPr/>
        </p:nvSpPr>
        <p:spPr>
          <a:xfrm>
            <a:off x="158498" y="796909"/>
            <a:ext cx="599591" cy="590575"/>
          </a:xfrm>
          <a:prstGeom prst="roundRect">
            <a:avLst/>
          </a:prstGeom>
          <a:solidFill>
            <a:srgbClr val="AA7CA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H</a:t>
            </a:r>
          </a:p>
        </p:txBody>
      </p:sp>
      <p:sp>
        <p:nvSpPr>
          <p:cNvPr id="24" name="!!Li">
            <a:extLst>
              <a:ext uri="{FF2B5EF4-FFF2-40B4-BE49-F238E27FC236}">
                <a16:creationId xmlns:a16="http://schemas.microsoft.com/office/drawing/2014/main" id="{7C20AA65-C3A8-4345-8738-1CBCC50435E3}"/>
              </a:ext>
            </a:extLst>
          </p:cNvPr>
          <p:cNvSpPr/>
          <p:nvPr/>
        </p:nvSpPr>
        <p:spPr>
          <a:xfrm>
            <a:off x="158498" y="1438038"/>
            <a:ext cx="599591" cy="590575"/>
          </a:xfrm>
          <a:prstGeom prst="roundRect">
            <a:avLst/>
          </a:prstGeom>
          <a:solidFill>
            <a:srgbClr val="E25E38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Li</a:t>
            </a:r>
          </a:p>
        </p:txBody>
      </p:sp>
      <p:sp>
        <p:nvSpPr>
          <p:cNvPr id="25" name="!!Na">
            <a:extLst>
              <a:ext uri="{FF2B5EF4-FFF2-40B4-BE49-F238E27FC236}">
                <a16:creationId xmlns:a16="http://schemas.microsoft.com/office/drawing/2014/main" id="{B0655FD3-AB13-4BEF-8E78-E6348B1F2129}"/>
              </a:ext>
            </a:extLst>
          </p:cNvPr>
          <p:cNvSpPr/>
          <p:nvPr/>
        </p:nvSpPr>
        <p:spPr>
          <a:xfrm>
            <a:off x="158498" y="2079167"/>
            <a:ext cx="599591" cy="590575"/>
          </a:xfrm>
          <a:prstGeom prst="roundRect">
            <a:avLst/>
          </a:prstGeom>
          <a:solidFill>
            <a:srgbClr val="E25E38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Na</a:t>
            </a:r>
          </a:p>
        </p:txBody>
      </p:sp>
      <p:sp>
        <p:nvSpPr>
          <p:cNvPr id="26" name="!!K">
            <a:extLst>
              <a:ext uri="{FF2B5EF4-FFF2-40B4-BE49-F238E27FC236}">
                <a16:creationId xmlns:a16="http://schemas.microsoft.com/office/drawing/2014/main" id="{F1DA0A4E-0A47-44F3-9329-D7950C63D7C5}"/>
              </a:ext>
            </a:extLst>
          </p:cNvPr>
          <p:cNvSpPr/>
          <p:nvPr/>
        </p:nvSpPr>
        <p:spPr>
          <a:xfrm>
            <a:off x="158498" y="2720298"/>
            <a:ext cx="599591" cy="590575"/>
          </a:xfrm>
          <a:prstGeom prst="roundRect">
            <a:avLst/>
          </a:prstGeom>
          <a:solidFill>
            <a:srgbClr val="E25E38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K</a:t>
            </a:r>
          </a:p>
        </p:txBody>
      </p:sp>
      <p:sp>
        <p:nvSpPr>
          <p:cNvPr id="27" name="!!Rb">
            <a:extLst>
              <a:ext uri="{FF2B5EF4-FFF2-40B4-BE49-F238E27FC236}">
                <a16:creationId xmlns:a16="http://schemas.microsoft.com/office/drawing/2014/main" id="{1C1B811D-1C8C-419D-B45F-E33D0D5571E2}"/>
              </a:ext>
            </a:extLst>
          </p:cNvPr>
          <p:cNvSpPr/>
          <p:nvPr/>
        </p:nvSpPr>
        <p:spPr>
          <a:xfrm>
            <a:off x="158498" y="3361429"/>
            <a:ext cx="599591" cy="590575"/>
          </a:xfrm>
          <a:prstGeom prst="roundRect">
            <a:avLst/>
          </a:prstGeom>
          <a:solidFill>
            <a:srgbClr val="E25E38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Rb</a:t>
            </a:r>
          </a:p>
        </p:txBody>
      </p:sp>
      <p:sp>
        <p:nvSpPr>
          <p:cNvPr id="28" name="!!Cs">
            <a:extLst>
              <a:ext uri="{FF2B5EF4-FFF2-40B4-BE49-F238E27FC236}">
                <a16:creationId xmlns:a16="http://schemas.microsoft.com/office/drawing/2014/main" id="{6748E38C-3212-4A39-B6E9-53B28A044074}"/>
              </a:ext>
            </a:extLst>
          </p:cNvPr>
          <p:cNvSpPr/>
          <p:nvPr/>
        </p:nvSpPr>
        <p:spPr>
          <a:xfrm>
            <a:off x="158498" y="4002558"/>
            <a:ext cx="599591" cy="590575"/>
          </a:xfrm>
          <a:prstGeom prst="roundRect">
            <a:avLst/>
          </a:prstGeom>
          <a:solidFill>
            <a:srgbClr val="E25E38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Cs</a:t>
            </a:r>
          </a:p>
        </p:txBody>
      </p:sp>
      <p:sp>
        <p:nvSpPr>
          <p:cNvPr id="29" name="!!Fr">
            <a:extLst>
              <a:ext uri="{FF2B5EF4-FFF2-40B4-BE49-F238E27FC236}">
                <a16:creationId xmlns:a16="http://schemas.microsoft.com/office/drawing/2014/main" id="{453F07AE-BB8E-40F9-9B2F-B4103F481876}"/>
              </a:ext>
            </a:extLst>
          </p:cNvPr>
          <p:cNvSpPr/>
          <p:nvPr/>
        </p:nvSpPr>
        <p:spPr>
          <a:xfrm>
            <a:off x="158498" y="4643689"/>
            <a:ext cx="599591" cy="590575"/>
          </a:xfrm>
          <a:prstGeom prst="roundRect">
            <a:avLst/>
          </a:prstGeom>
          <a:solidFill>
            <a:srgbClr val="E25E38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Fr</a:t>
            </a:r>
          </a:p>
        </p:txBody>
      </p:sp>
      <p:sp>
        <p:nvSpPr>
          <p:cNvPr id="30" name="!!Be">
            <a:extLst>
              <a:ext uri="{FF2B5EF4-FFF2-40B4-BE49-F238E27FC236}">
                <a16:creationId xmlns:a16="http://schemas.microsoft.com/office/drawing/2014/main" id="{8C5AEED5-EB29-4BD8-9BFE-9E4B0B9D0D3B}"/>
              </a:ext>
            </a:extLst>
          </p:cNvPr>
          <p:cNvSpPr/>
          <p:nvPr/>
        </p:nvSpPr>
        <p:spPr>
          <a:xfrm>
            <a:off x="813505" y="1438038"/>
            <a:ext cx="599591" cy="590575"/>
          </a:xfrm>
          <a:prstGeom prst="roundRect">
            <a:avLst/>
          </a:prstGeom>
          <a:solidFill>
            <a:srgbClr val="EB8F2A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Be</a:t>
            </a:r>
          </a:p>
        </p:txBody>
      </p:sp>
      <p:sp>
        <p:nvSpPr>
          <p:cNvPr id="31" name="!!Mg">
            <a:extLst>
              <a:ext uri="{FF2B5EF4-FFF2-40B4-BE49-F238E27FC236}">
                <a16:creationId xmlns:a16="http://schemas.microsoft.com/office/drawing/2014/main" id="{C77E9CAF-9DD3-4A55-84DC-B5D245DE65FD}"/>
              </a:ext>
            </a:extLst>
          </p:cNvPr>
          <p:cNvSpPr/>
          <p:nvPr/>
        </p:nvSpPr>
        <p:spPr>
          <a:xfrm>
            <a:off x="813505" y="2079167"/>
            <a:ext cx="599591" cy="590575"/>
          </a:xfrm>
          <a:prstGeom prst="roundRect">
            <a:avLst/>
          </a:prstGeom>
          <a:solidFill>
            <a:srgbClr val="EB8F2A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Mg</a:t>
            </a:r>
          </a:p>
        </p:txBody>
      </p:sp>
      <p:sp>
        <p:nvSpPr>
          <p:cNvPr id="32" name="!!Ca">
            <a:extLst>
              <a:ext uri="{FF2B5EF4-FFF2-40B4-BE49-F238E27FC236}">
                <a16:creationId xmlns:a16="http://schemas.microsoft.com/office/drawing/2014/main" id="{F60B2141-E88E-4C2A-AA98-046E97069E85}"/>
              </a:ext>
            </a:extLst>
          </p:cNvPr>
          <p:cNvSpPr/>
          <p:nvPr/>
        </p:nvSpPr>
        <p:spPr>
          <a:xfrm>
            <a:off x="813505" y="2720298"/>
            <a:ext cx="599591" cy="590575"/>
          </a:xfrm>
          <a:prstGeom prst="roundRect">
            <a:avLst/>
          </a:prstGeom>
          <a:solidFill>
            <a:srgbClr val="EB8F2A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Ca</a:t>
            </a:r>
          </a:p>
        </p:txBody>
      </p:sp>
      <p:sp>
        <p:nvSpPr>
          <p:cNvPr id="33" name="!!Sr">
            <a:extLst>
              <a:ext uri="{FF2B5EF4-FFF2-40B4-BE49-F238E27FC236}">
                <a16:creationId xmlns:a16="http://schemas.microsoft.com/office/drawing/2014/main" id="{BC88A544-781C-49CE-916D-7E924D2D7FB8}"/>
              </a:ext>
            </a:extLst>
          </p:cNvPr>
          <p:cNvSpPr/>
          <p:nvPr/>
        </p:nvSpPr>
        <p:spPr>
          <a:xfrm>
            <a:off x="813505" y="3361429"/>
            <a:ext cx="599591" cy="590575"/>
          </a:xfrm>
          <a:prstGeom prst="roundRect">
            <a:avLst/>
          </a:prstGeom>
          <a:solidFill>
            <a:srgbClr val="EB8F2A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Sr</a:t>
            </a:r>
          </a:p>
        </p:txBody>
      </p:sp>
      <p:sp>
        <p:nvSpPr>
          <p:cNvPr id="34" name="!!Ba">
            <a:extLst>
              <a:ext uri="{FF2B5EF4-FFF2-40B4-BE49-F238E27FC236}">
                <a16:creationId xmlns:a16="http://schemas.microsoft.com/office/drawing/2014/main" id="{75749D5C-7E02-4875-ACE2-8D777FF25EFA}"/>
              </a:ext>
            </a:extLst>
          </p:cNvPr>
          <p:cNvSpPr/>
          <p:nvPr/>
        </p:nvSpPr>
        <p:spPr>
          <a:xfrm>
            <a:off x="813505" y="4002558"/>
            <a:ext cx="599591" cy="590575"/>
          </a:xfrm>
          <a:prstGeom prst="roundRect">
            <a:avLst/>
          </a:prstGeom>
          <a:solidFill>
            <a:srgbClr val="EB8F2A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Ba</a:t>
            </a:r>
          </a:p>
        </p:txBody>
      </p:sp>
      <p:sp>
        <p:nvSpPr>
          <p:cNvPr id="35" name="!!Ra">
            <a:extLst>
              <a:ext uri="{FF2B5EF4-FFF2-40B4-BE49-F238E27FC236}">
                <a16:creationId xmlns:a16="http://schemas.microsoft.com/office/drawing/2014/main" id="{EA51C6F4-810D-4EBC-8A1A-FF6727BB261E}"/>
              </a:ext>
            </a:extLst>
          </p:cNvPr>
          <p:cNvSpPr/>
          <p:nvPr/>
        </p:nvSpPr>
        <p:spPr>
          <a:xfrm>
            <a:off x="813505" y="4643689"/>
            <a:ext cx="599591" cy="590575"/>
          </a:xfrm>
          <a:prstGeom prst="roundRect">
            <a:avLst/>
          </a:prstGeom>
          <a:solidFill>
            <a:srgbClr val="EB8F2A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Ra</a:t>
            </a:r>
          </a:p>
        </p:txBody>
      </p:sp>
      <p:sp>
        <p:nvSpPr>
          <p:cNvPr id="36" name="!!Sc">
            <a:extLst>
              <a:ext uri="{FF2B5EF4-FFF2-40B4-BE49-F238E27FC236}">
                <a16:creationId xmlns:a16="http://schemas.microsoft.com/office/drawing/2014/main" id="{AD3DDA01-8C93-4DE9-9503-08BAC6BEF963}"/>
              </a:ext>
            </a:extLst>
          </p:cNvPr>
          <p:cNvSpPr/>
          <p:nvPr/>
        </p:nvSpPr>
        <p:spPr>
          <a:xfrm>
            <a:off x="1468510" y="2720298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Sc</a:t>
            </a:r>
          </a:p>
        </p:txBody>
      </p:sp>
      <p:sp>
        <p:nvSpPr>
          <p:cNvPr id="37" name="!!Y">
            <a:extLst>
              <a:ext uri="{FF2B5EF4-FFF2-40B4-BE49-F238E27FC236}">
                <a16:creationId xmlns:a16="http://schemas.microsoft.com/office/drawing/2014/main" id="{EF9629F8-818A-48C1-8F58-0F9730D927FE}"/>
              </a:ext>
            </a:extLst>
          </p:cNvPr>
          <p:cNvSpPr/>
          <p:nvPr/>
        </p:nvSpPr>
        <p:spPr>
          <a:xfrm>
            <a:off x="1468510" y="3361429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Y</a:t>
            </a:r>
          </a:p>
        </p:txBody>
      </p:sp>
      <p:sp>
        <p:nvSpPr>
          <p:cNvPr id="38" name="!!Ti">
            <a:extLst>
              <a:ext uri="{FF2B5EF4-FFF2-40B4-BE49-F238E27FC236}">
                <a16:creationId xmlns:a16="http://schemas.microsoft.com/office/drawing/2014/main" id="{48F964EE-785C-457A-927B-5725BDF0BB19}"/>
              </a:ext>
            </a:extLst>
          </p:cNvPr>
          <p:cNvSpPr/>
          <p:nvPr/>
        </p:nvSpPr>
        <p:spPr>
          <a:xfrm>
            <a:off x="2123518" y="2720298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Ti</a:t>
            </a:r>
          </a:p>
        </p:txBody>
      </p:sp>
      <p:sp>
        <p:nvSpPr>
          <p:cNvPr id="39" name="!!Zr">
            <a:extLst>
              <a:ext uri="{FF2B5EF4-FFF2-40B4-BE49-F238E27FC236}">
                <a16:creationId xmlns:a16="http://schemas.microsoft.com/office/drawing/2014/main" id="{FE6F1253-9A6E-4B42-92C4-F6334A9811F5}"/>
              </a:ext>
            </a:extLst>
          </p:cNvPr>
          <p:cNvSpPr/>
          <p:nvPr/>
        </p:nvSpPr>
        <p:spPr>
          <a:xfrm>
            <a:off x="2123518" y="3361429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Zr</a:t>
            </a:r>
          </a:p>
        </p:txBody>
      </p:sp>
      <p:sp>
        <p:nvSpPr>
          <p:cNvPr id="40" name="!!Hf">
            <a:extLst>
              <a:ext uri="{FF2B5EF4-FFF2-40B4-BE49-F238E27FC236}">
                <a16:creationId xmlns:a16="http://schemas.microsoft.com/office/drawing/2014/main" id="{73D5D234-DBB4-45F5-B604-D99ADAEA5677}"/>
              </a:ext>
            </a:extLst>
          </p:cNvPr>
          <p:cNvSpPr/>
          <p:nvPr/>
        </p:nvSpPr>
        <p:spPr>
          <a:xfrm>
            <a:off x="2123518" y="4002558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Hf</a:t>
            </a:r>
          </a:p>
        </p:txBody>
      </p:sp>
      <p:sp>
        <p:nvSpPr>
          <p:cNvPr id="41" name="!!Rf">
            <a:extLst>
              <a:ext uri="{FF2B5EF4-FFF2-40B4-BE49-F238E27FC236}">
                <a16:creationId xmlns:a16="http://schemas.microsoft.com/office/drawing/2014/main" id="{DEBB5D6F-A8D7-450E-BE14-821FC13991B7}"/>
              </a:ext>
            </a:extLst>
          </p:cNvPr>
          <p:cNvSpPr/>
          <p:nvPr/>
        </p:nvSpPr>
        <p:spPr>
          <a:xfrm>
            <a:off x="2123518" y="4643689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Rf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BD1DC6D3-0EFA-4B3A-8B49-08A6D97B3CBE}"/>
              </a:ext>
            </a:extLst>
          </p:cNvPr>
          <p:cNvSpPr/>
          <p:nvPr/>
        </p:nvSpPr>
        <p:spPr>
          <a:xfrm>
            <a:off x="2778523" y="2720298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V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C43657F5-675A-4BB7-A00E-6F487E0531AE}"/>
              </a:ext>
            </a:extLst>
          </p:cNvPr>
          <p:cNvSpPr/>
          <p:nvPr/>
        </p:nvSpPr>
        <p:spPr>
          <a:xfrm>
            <a:off x="2778523" y="3361429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Nb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3FA6EB83-ECDF-49CA-903C-276EAF374869}"/>
              </a:ext>
            </a:extLst>
          </p:cNvPr>
          <p:cNvSpPr/>
          <p:nvPr/>
        </p:nvSpPr>
        <p:spPr>
          <a:xfrm>
            <a:off x="2778523" y="4002558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Ta</a:t>
            </a:r>
          </a:p>
        </p:txBody>
      </p:sp>
      <p:sp>
        <p:nvSpPr>
          <p:cNvPr id="45" name="!!Db">
            <a:extLst>
              <a:ext uri="{FF2B5EF4-FFF2-40B4-BE49-F238E27FC236}">
                <a16:creationId xmlns:a16="http://schemas.microsoft.com/office/drawing/2014/main" id="{EC5A7170-322B-4612-AD0D-32BF9EECF94C}"/>
              </a:ext>
            </a:extLst>
          </p:cNvPr>
          <p:cNvSpPr/>
          <p:nvPr/>
        </p:nvSpPr>
        <p:spPr>
          <a:xfrm>
            <a:off x="2778523" y="4643689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Db</a:t>
            </a:r>
          </a:p>
        </p:txBody>
      </p:sp>
      <p:sp>
        <p:nvSpPr>
          <p:cNvPr id="46" name="!!Cr">
            <a:extLst>
              <a:ext uri="{FF2B5EF4-FFF2-40B4-BE49-F238E27FC236}">
                <a16:creationId xmlns:a16="http://schemas.microsoft.com/office/drawing/2014/main" id="{65FE8FBE-150F-48B7-A344-922A15217404}"/>
              </a:ext>
            </a:extLst>
          </p:cNvPr>
          <p:cNvSpPr/>
          <p:nvPr/>
        </p:nvSpPr>
        <p:spPr>
          <a:xfrm>
            <a:off x="3433530" y="2720298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Cr</a:t>
            </a:r>
          </a:p>
        </p:txBody>
      </p:sp>
      <p:sp>
        <p:nvSpPr>
          <p:cNvPr id="47" name="!!Mo">
            <a:extLst>
              <a:ext uri="{FF2B5EF4-FFF2-40B4-BE49-F238E27FC236}">
                <a16:creationId xmlns:a16="http://schemas.microsoft.com/office/drawing/2014/main" id="{030C1C45-BBCF-401D-AE9D-5C6041E24F25}"/>
              </a:ext>
            </a:extLst>
          </p:cNvPr>
          <p:cNvSpPr/>
          <p:nvPr/>
        </p:nvSpPr>
        <p:spPr>
          <a:xfrm>
            <a:off x="3433530" y="3361429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Mo</a:t>
            </a:r>
          </a:p>
        </p:txBody>
      </p:sp>
      <p:sp>
        <p:nvSpPr>
          <p:cNvPr id="48" name="!!W">
            <a:extLst>
              <a:ext uri="{FF2B5EF4-FFF2-40B4-BE49-F238E27FC236}">
                <a16:creationId xmlns:a16="http://schemas.microsoft.com/office/drawing/2014/main" id="{88524095-D3F1-4BA4-9615-74778FB3CA53}"/>
              </a:ext>
            </a:extLst>
          </p:cNvPr>
          <p:cNvSpPr/>
          <p:nvPr/>
        </p:nvSpPr>
        <p:spPr>
          <a:xfrm>
            <a:off x="3433530" y="4002558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W</a:t>
            </a:r>
          </a:p>
        </p:txBody>
      </p:sp>
      <p:sp>
        <p:nvSpPr>
          <p:cNvPr id="49" name="!!Sg">
            <a:extLst>
              <a:ext uri="{FF2B5EF4-FFF2-40B4-BE49-F238E27FC236}">
                <a16:creationId xmlns:a16="http://schemas.microsoft.com/office/drawing/2014/main" id="{88715FC9-46A2-4893-85D7-94645524641D}"/>
              </a:ext>
            </a:extLst>
          </p:cNvPr>
          <p:cNvSpPr/>
          <p:nvPr/>
        </p:nvSpPr>
        <p:spPr>
          <a:xfrm>
            <a:off x="3433530" y="4643689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Sg</a:t>
            </a:r>
          </a:p>
        </p:txBody>
      </p:sp>
      <p:sp>
        <p:nvSpPr>
          <p:cNvPr id="50" name="!!Mn">
            <a:extLst>
              <a:ext uri="{FF2B5EF4-FFF2-40B4-BE49-F238E27FC236}">
                <a16:creationId xmlns:a16="http://schemas.microsoft.com/office/drawing/2014/main" id="{C7F83FAF-9FEA-44C4-82C5-5A574F3E4D89}"/>
              </a:ext>
            </a:extLst>
          </p:cNvPr>
          <p:cNvSpPr/>
          <p:nvPr/>
        </p:nvSpPr>
        <p:spPr>
          <a:xfrm>
            <a:off x="4088537" y="2720298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Mn</a:t>
            </a:r>
          </a:p>
        </p:txBody>
      </p:sp>
      <p:sp>
        <p:nvSpPr>
          <p:cNvPr id="51" name="!!Tc">
            <a:extLst>
              <a:ext uri="{FF2B5EF4-FFF2-40B4-BE49-F238E27FC236}">
                <a16:creationId xmlns:a16="http://schemas.microsoft.com/office/drawing/2014/main" id="{04F17BFA-0586-4937-B39A-7E953D3676B1}"/>
              </a:ext>
            </a:extLst>
          </p:cNvPr>
          <p:cNvSpPr/>
          <p:nvPr/>
        </p:nvSpPr>
        <p:spPr>
          <a:xfrm>
            <a:off x="4088537" y="3361429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Tc</a:t>
            </a:r>
          </a:p>
        </p:txBody>
      </p:sp>
      <p:sp>
        <p:nvSpPr>
          <p:cNvPr id="52" name="!!Re">
            <a:extLst>
              <a:ext uri="{FF2B5EF4-FFF2-40B4-BE49-F238E27FC236}">
                <a16:creationId xmlns:a16="http://schemas.microsoft.com/office/drawing/2014/main" id="{4211D18F-9E08-4EE7-BA52-3E88244D91AE}"/>
              </a:ext>
            </a:extLst>
          </p:cNvPr>
          <p:cNvSpPr/>
          <p:nvPr/>
        </p:nvSpPr>
        <p:spPr>
          <a:xfrm>
            <a:off x="4088537" y="4002558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Re</a:t>
            </a:r>
          </a:p>
        </p:txBody>
      </p:sp>
      <p:sp>
        <p:nvSpPr>
          <p:cNvPr id="53" name="!!Bh">
            <a:extLst>
              <a:ext uri="{FF2B5EF4-FFF2-40B4-BE49-F238E27FC236}">
                <a16:creationId xmlns:a16="http://schemas.microsoft.com/office/drawing/2014/main" id="{6CE7E93C-5539-4B6B-B5C2-80ABF7C7638E}"/>
              </a:ext>
            </a:extLst>
          </p:cNvPr>
          <p:cNvSpPr/>
          <p:nvPr/>
        </p:nvSpPr>
        <p:spPr>
          <a:xfrm>
            <a:off x="4088537" y="4643689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Bh</a:t>
            </a:r>
          </a:p>
        </p:txBody>
      </p:sp>
      <p:sp>
        <p:nvSpPr>
          <p:cNvPr id="54" name="!!Fe">
            <a:extLst>
              <a:ext uri="{FF2B5EF4-FFF2-40B4-BE49-F238E27FC236}">
                <a16:creationId xmlns:a16="http://schemas.microsoft.com/office/drawing/2014/main" id="{6DB1A2E6-7458-4EEA-8869-2F7B2C322D81}"/>
              </a:ext>
            </a:extLst>
          </p:cNvPr>
          <p:cNvSpPr/>
          <p:nvPr/>
        </p:nvSpPr>
        <p:spPr>
          <a:xfrm>
            <a:off x="4743543" y="2720298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Fe</a:t>
            </a:r>
          </a:p>
        </p:txBody>
      </p:sp>
      <p:sp>
        <p:nvSpPr>
          <p:cNvPr id="55" name="!!Ru">
            <a:extLst>
              <a:ext uri="{FF2B5EF4-FFF2-40B4-BE49-F238E27FC236}">
                <a16:creationId xmlns:a16="http://schemas.microsoft.com/office/drawing/2014/main" id="{D7D4532A-AF17-47AF-A604-265DD29E1A63}"/>
              </a:ext>
            </a:extLst>
          </p:cNvPr>
          <p:cNvSpPr/>
          <p:nvPr/>
        </p:nvSpPr>
        <p:spPr>
          <a:xfrm>
            <a:off x="4743543" y="3361429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Ru</a:t>
            </a:r>
          </a:p>
        </p:txBody>
      </p:sp>
      <p:sp>
        <p:nvSpPr>
          <p:cNvPr id="56" name="!!Os">
            <a:extLst>
              <a:ext uri="{FF2B5EF4-FFF2-40B4-BE49-F238E27FC236}">
                <a16:creationId xmlns:a16="http://schemas.microsoft.com/office/drawing/2014/main" id="{97F69BB5-BE1D-444D-A723-BA47FA8632F2}"/>
              </a:ext>
            </a:extLst>
          </p:cNvPr>
          <p:cNvSpPr/>
          <p:nvPr/>
        </p:nvSpPr>
        <p:spPr>
          <a:xfrm>
            <a:off x="4743543" y="4002558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Os</a:t>
            </a:r>
          </a:p>
        </p:txBody>
      </p:sp>
      <p:sp>
        <p:nvSpPr>
          <p:cNvPr id="57" name="!!Hs">
            <a:extLst>
              <a:ext uri="{FF2B5EF4-FFF2-40B4-BE49-F238E27FC236}">
                <a16:creationId xmlns:a16="http://schemas.microsoft.com/office/drawing/2014/main" id="{081056CC-2CAD-495B-8E02-571AE43751FB}"/>
              </a:ext>
            </a:extLst>
          </p:cNvPr>
          <p:cNvSpPr/>
          <p:nvPr/>
        </p:nvSpPr>
        <p:spPr>
          <a:xfrm>
            <a:off x="4743543" y="4643689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Hs</a:t>
            </a:r>
          </a:p>
        </p:txBody>
      </p:sp>
      <p:sp>
        <p:nvSpPr>
          <p:cNvPr id="58" name="!!Co">
            <a:extLst>
              <a:ext uri="{FF2B5EF4-FFF2-40B4-BE49-F238E27FC236}">
                <a16:creationId xmlns:a16="http://schemas.microsoft.com/office/drawing/2014/main" id="{0D0A2773-9F3F-49B1-B860-7F640278F7DC}"/>
              </a:ext>
            </a:extLst>
          </p:cNvPr>
          <p:cNvSpPr/>
          <p:nvPr/>
        </p:nvSpPr>
        <p:spPr>
          <a:xfrm>
            <a:off x="5398550" y="2720298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Co</a:t>
            </a:r>
          </a:p>
        </p:txBody>
      </p:sp>
      <p:sp>
        <p:nvSpPr>
          <p:cNvPr id="59" name="!!Rh">
            <a:extLst>
              <a:ext uri="{FF2B5EF4-FFF2-40B4-BE49-F238E27FC236}">
                <a16:creationId xmlns:a16="http://schemas.microsoft.com/office/drawing/2014/main" id="{9645E618-4B75-4F4D-B965-EF5640E92ED7}"/>
              </a:ext>
            </a:extLst>
          </p:cNvPr>
          <p:cNvSpPr/>
          <p:nvPr/>
        </p:nvSpPr>
        <p:spPr>
          <a:xfrm>
            <a:off x="5398550" y="3361429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Rh</a:t>
            </a:r>
          </a:p>
        </p:txBody>
      </p:sp>
      <p:sp>
        <p:nvSpPr>
          <p:cNvPr id="60" name="!!Ir">
            <a:extLst>
              <a:ext uri="{FF2B5EF4-FFF2-40B4-BE49-F238E27FC236}">
                <a16:creationId xmlns:a16="http://schemas.microsoft.com/office/drawing/2014/main" id="{92073AEA-9193-488A-883F-3545C9996C87}"/>
              </a:ext>
            </a:extLst>
          </p:cNvPr>
          <p:cNvSpPr/>
          <p:nvPr/>
        </p:nvSpPr>
        <p:spPr>
          <a:xfrm>
            <a:off x="5398550" y="4002558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Ir</a:t>
            </a:r>
          </a:p>
        </p:txBody>
      </p:sp>
      <p:sp>
        <p:nvSpPr>
          <p:cNvPr id="61" name="!!Mt">
            <a:extLst>
              <a:ext uri="{FF2B5EF4-FFF2-40B4-BE49-F238E27FC236}">
                <a16:creationId xmlns:a16="http://schemas.microsoft.com/office/drawing/2014/main" id="{77EA2A40-531D-49CF-80A4-54102C4EF5C4}"/>
              </a:ext>
            </a:extLst>
          </p:cNvPr>
          <p:cNvSpPr/>
          <p:nvPr/>
        </p:nvSpPr>
        <p:spPr>
          <a:xfrm>
            <a:off x="5398550" y="4643689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Mt</a:t>
            </a:r>
          </a:p>
        </p:txBody>
      </p:sp>
      <p:sp>
        <p:nvSpPr>
          <p:cNvPr id="62" name="!!Ni">
            <a:extLst>
              <a:ext uri="{FF2B5EF4-FFF2-40B4-BE49-F238E27FC236}">
                <a16:creationId xmlns:a16="http://schemas.microsoft.com/office/drawing/2014/main" id="{A6A9918C-105B-4B83-BFF0-90F3DB90E51E}"/>
              </a:ext>
            </a:extLst>
          </p:cNvPr>
          <p:cNvSpPr/>
          <p:nvPr/>
        </p:nvSpPr>
        <p:spPr>
          <a:xfrm>
            <a:off x="6053558" y="2720298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N</a:t>
            </a:r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i</a:t>
            </a:r>
          </a:p>
        </p:txBody>
      </p:sp>
      <p:sp>
        <p:nvSpPr>
          <p:cNvPr id="63" name="!!Pd">
            <a:extLst>
              <a:ext uri="{FF2B5EF4-FFF2-40B4-BE49-F238E27FC236}">
                <a16:creationId xmlns:a16="http://schemas.microsoft.com/office/drawing/2014/main" id="{E530EBB6-4219-4AFB-81DC-FCC1DF1CAD40}"/>
              </a:ext>
            </a:extLst>
          </p:cNvPr>
          <p:cNvSpPr/>
          <p:nvPr/>
        </p:nvSpPr>
        <p:spPr>
          <a:xfrm>
            <a:off x="6053558" y="3361429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Pd</a:t>
            </a:r>
          </a:p>
        </p:txBody>
      </p:sp>
      <p:sp>
        <p:nvSpPr>
          <p:cNvPr id="64" name="!!Pt">
            <a:extLst>
              <a:ext uri="{FF2B5EF4-FFF2-40B4-BE49-F238E27FC236}">
                <a16:creationId xmlns:a16="http://schemas.microsoft.com/office/drawing/2014/main" id="{ED8831C7-9D88-4454-A200-5DFE9F68B72C}"/>
              </a:ext>
            </a:extLst>
          </p:cNvPr>
          <p:cNvSpPr/>
          <p:nvPr/>
        </p:nvSpPr>
        <p:spPr>
          <a:xfrm>
            <a:off x="6053558" y="4002558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Pt</a:t>
            </a:r>
          </a:p>
        </p:txBody>
      </p:sp>
      <p:sp>
        <p:nvSpPr>
          <p:cNvPr id="65" name="!!Ds">
            <a:extLst>
              <a:ext uri="{FF2B5EF4-FFF2-40B4-BE49-F238E27FC236}">
                <a16:creationId xmlns:a16="http://schemas.microsoft.com/office/drawing/2014/main" id="{035801EA-DE43-41E1-922C-7F1EE2D6576A}"/>
              </a:ext>
            </a:extLst>
          </p:cNvPr>
          <p:cNvSpPr/>
          <p:nvPr/>
        </p:nvSpPr>
        <p:spPr>
          <a:xfrm>
            <a:off x="6053558" y="4643689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Ds</a:t>
            </a:r>
          </a:p>
        </p:txBody>
      </p:sp>
      <p:sp>
        <p:nvSpPr>
          <p:cNvPr id="66" name="!!Cu">
            <a:extLst>
              <a:ext uri="{FF2B5EF4-FFF2-40B4-BE49-F238E27FC236}">
                <a16:creationId xmlns:a16="http://schemas.microsoft.com/office/drawing/2014/main" id="{A19CABFF-32F6-4775-9878-672DCD3F548D}"/>
              </a:ext>
            </a:extLst>
          </p:cNvPr>
          <p:cNvSpPr/>
          <p:nvPr/>
        </p:nvSpPr>
        <p:spPr>
          <a:xfrm>
            <a:off x="6708565" y="2720298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Cu</a:t>
            </a:r>
          </a:p>
        </p:txBody>
      </p:sp>
      <p:sp>
        <p:nvSpPr>
          <p:cNvPr id="67" name="!!Ag">
            <a:extLst>
              <a:ext uri="{FF2B5EF4-FFF2-40B4-BE49-F238E27FC236}">
                <a16:creationId xmlns:a16="http://schemas.microsoft.com/office/drawing/2014/main" id="{6740AFD5-CD3B-4F9A-A249-EF93C2CDDF5B}"/>
              </a:ext>
            </a:extLst>
          </p:cNvPr>
          <p:cNvSpPr/>
          <p:nvPr/>
        </p:nvSpPr>
        <p:spPr>
          <a:xfrm>
            <a:off x="6708565" y="3361429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Ag</a:t>
            </a:r>
          </a:p>
        </p:txBody>
      </p:sp>
      <p:sp>
        <p:nvSpPr>
          <p:cNvPr id="68" name="!!Au">
            <a:extLst>
              <a:ext uri="{FF2B5EF4-FFF2-40B4-BE49-F238E27FC236}">
                <a16:creationId xmlns:a16="http://schemas.microsoft.com/office/drawing/2014/main" id="{89BE5AE6-5463-4C12-B070-399DC9BC94FE}"/>
              </a:ext>
            </a:extLst>
          </p:cNvPr>
          <p:cNvSpPr/>
          <p:nvPr/>
        </p:nvSpPr>
        <p:spPr>
          <a:xfrm>
            <a:off x="6708565" y="4002558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Au</a:t>
            </a:r>
          </a:p>
        </p:txBody>
      </p:sp>
      <p:sp>
        <p:nvSpPr>
          <p:cNvPr id="69" name="!!Rg">
            <a:extLst>
              <a:ext uri="{FF2B5EF4-FFF2-40B4-BE49-F238E27FC236}">
                <a16:creationId xmlns:a16="http://schemas.microsoft.com/office/drawing/2014/main" id="{E3B73E9A-A0AF-497D-BEC5-ABC2CE207A24}"/>
              </a:ext>
            </a:extLst>
          </p:cNvPr>
          <p:cNvSpPr/>
          <p:nvPr/>
        </p:nvSpPr>
        <p:spPr>
          <a:xfrm>
            <a:off x="6708565" y="4643689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Rg</a:t>
            </a:r>
          </a:p>
        </p:txBody>
      </p:sp>
      <p:sp>
        <p:nvSpPr>
          <p:cNvPr id="70" name="!!Zn">
            <a:extLst>
              <a:ext uri="{FF2B5EF4-FFF2-40B4-BE49-F238E27FC236}">
                <a16:creationId xmlns:a16="http://schemas.microsoft.com/office/drawing/2014/main" id="{3994632B-2FA0-491C-8E20-FB99BFF362CF}"/>
              </a:ext>
            </a:extLst>
          </p:cNvPr>
          <p:cNvSpPr/>
          <p:nvPr/>
        </p:nvSpPr>
        <p:spPr>
          <a:xfrm>
            <a:off x="7363570" y="2720298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Z</a:t>
            </a:r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n</a:t>
            </a:r>
          </a:p>
        </p:txBody>
      </p:sp>
      <p:sp>
        <p:nvSpPr>
          <p:cNvPr id="71" name="!!Cd">
            <a:extLst>
              <a:ext uri="{FF2B5EF4-FFF2-40B4-BE49-F238E27FC236}">
                <a16:creationId xmlns:a16="http://schemas.microsoft.com/office/drawing/2014/main" id="{CFCE9D87-A77A-47B6-9A2F-29657E6E4E51}"/>
              </a:ext>
            </a:extLst>
          </p:cNvPr>
          <p:cNvSpPr/>
          <p:nvPr/>
        </p:nvSpPr>
        <p:spPr>
          <a:xfrm>
            <a:off x="7363570" y="3361429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C</a:t>
            </a:r>
            <a:r>
              <a:rPr lang="en-US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d</a:t>
            </a:r>
            <a:endParaRPr lang="vi-VN" sz="1600" b="1"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Averta CY Extrabold" panose="00000900000000000000" pitchFamily="50" charset="0"/>
              <a:ea typeface="Aachen" panose="02020500000000000000" pitchFamily="18" charset="0"/>
              <a:cs typeface="Aachen" panose="02020500000000000000" pitchFamily="18" charset="0"/>
            </a:endParaRPr>
          </a:p>
        </p:txBody>
      </p:sp>
      <p:sp>
        <p:nvSpPr>
          <p:cNvPr id="72" name="!!Hg">
            <a:extLst>
              <a:ext uri="{FF2B5EF4-FFF2-40B4-BE49-F238E27FC236}">
                <a16:creationId xmlns:a16="http://schemas.microsoft.com/office/drawing/2014/main" id="{5FB8D99F-C287-4CD2-B14B-13F014DEE4F4}"/>
              </a:ext>
            </a:extLst>
          </p:cNvPr>
          <p:cNvSpPr/>
          <p:nvPr/>
        </p:nvSpPr>
        <p:spPr>
          <a:xfrm>
            <a:off x="7363570" y="4002558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Hg</a:t>
            </a:r>
          </a:p>
        </p:txBody>
      </p:sp>
      <p:sp>
        <p:nvSpPr>
          <p:cNvPr id="73" name="!!Cn">
            <a:extLst>
              <a:ext uri="{FF2B5EF4-FFF2-40B4-BE49-F238E27FC236}">
                <a16:creationId xmlns:a16="http://schemas.microsoft.com/office/drawing/2014/main" id="{E89D3B6E-4627-4347-A713-93039C955039}"/>
              </a:ext>
            </a:extLst>
          </p:cNvPr>
          <p:cNvSpPr/>
          <p:nvPr/>
        </p:nvSpPr>
        <p:spPr>
          <a:xfrm>
            <a:off x="7363570" y="4643689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Cn</a:t>
            </a:r>
          </a:p>
        </p:txBody>
      </p:sp>
      <p:sp>
        <p:nvSpPr>
          <p:cNvPr id="74" name="!!B">
            <a:extLst>
              <a:ext uri="{FF2B5EF4-FFF2-40B4-BE49-F238E27FC236}">
                <a16:creationId xmlns:a16="http://schemas.microsoft.com/office/drawing/2014/main" id="{FA76F163-6B3D-4B44-9B58-B21973304B57}"/>
              </a:ext>
            </a:extLst>
          </p:cNvPr>
          <p:cNvSpPr/>
          <p:nvPr/>
        </p:nvSpPr>
        <p:spPr>
          <a:xfrm>
            <a:off x="8018578" y="1438038"/>
            <a:ext cx="599591" cy="590575"/>
          </a:xfrm>
          <a:prstGeom prst="roundRect">
            <a:avLst/>
          </a:prstGeom>
          <a:solidFill>
            <a:srgbClr val="28BFD3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B</a:t>
            </a:r>
          </a:p>
        </p:txBody>
      </p:sp>
      <p:sp>
        <p:nvSpPr>
          <p:cNvPr id="75" name="!!Al">
            <a:extLst>
              <a:ext uri="{FF2B5EF4-FFF2-40B4-BE49-F238E27FC236}">
                <a16:creationId xmlns:a16="http://schemas.microsoft.com/office/drawing/2014/main" id="{321E2157-1789-4D7D-959F-2A8CA9BFB1FC}"/>
              </a:ext>
            </a:extLst>
          </p:cNvPr>
          <p:cNvSpPr/>
          <p:nvPr/>
        </p:nvSpPr>
        <p:spPr>
          <a:xfrm>
            <a:off x="8018578" y="2079167"/>
            <a:ext cx="599591" cy="590575"/>
          </a:xfrm>
          <a:prstGeom prst="roundRect">
            <a:avLst/>
          </a:prstGeom>
          <a:solidFill>
            <a:srgbClr val="8EC550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Al</a:t>
            </a:r>
          </a:p>
        </p:txBody>
      </p:sp>
      <p:sp>
        <p:nvSpPr>
          <p:cNvPr id="76" name="!!Ga">
            <a:extLst>
              <a:ext uri="{FF2B5EF4-FFF2-40B4-BE49-F238E27FC236}">
                <a16:creationId xmlns:a16="http://schemas.microsoft.com/office/drawing/2014/main" id="{07DD8606-CD91-48DF-9CAD-3E0616A7F176}"/>
              </a:ext>
            </a:extLst>
          </p:cNvPr>
          <p:cNvSpPr/>
          <p:nvPr/>
        </p:nvSpPr>
        <p:spPr>
          <a:xfrm>
            <a:off x="8018578" y="2720298"/>
            <a:ext cx="599591" cy="590575"/>
          </a:xfrm>
          <a:prstGeom prst="roundRect">
            <a:avLst/>
          </a:prstGeom>
          <a:solidFill>
            <a:srgbClr val="8EC550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G</a:t>
            </a:r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a</a:t>
            </a:r>
          </a:p>
        </p:txBody>
      </p:sp>
      <p:sp>
        <p:nvSpPr>
          <p:cNvPr id="77" name="!!In">
            <a:extLst>
              <a:ext uri="{FF2B5EF4-FFF2-40B4-BE49-F238E27FC236}">
                <a16:creationId xmlns:a16="http://schemas.microsoft.com/office/drawing/2014/main" id="{E00DF71E-B73B-4FE6-85FB-03FB9C0ED9F4}"/>
              </a:ext>
            </a:extLst>
          </p:cNvPr>
          <p:cNvSpPr/>
          <p:nvPr/>
        </p:nvSpPr>
        <p:spPr>
          <a:xfrm>
            <a:off x="8018578" y="3361429"/>
            <a:ext cx="599591" cy="590575"/>
          </a:xfrm>
          <a:prstGeom prst="roundRect">
            <a:avLst/>
          </a:prstGeom>
          <a:solidFill>
            <a:srgbClr val="8EC550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In</a:t>
            </a:r>
          </a:p>
        </p:txBody>
      </p:sp>
      <p:sp>
        <p:nvSpPr>
          <p:cNvPr id="78" name="!!TI">
            <a:extLst>
              <a:ext uri="{FF2B5EF4-FFF2-40B4-BE49-F238E27FC236}">
                <a16:creationId xmlns:a16="http://schemas.microsoft.com/office/drawing/2014/main" id="{89544544-391D-425F-82BE-17BB01C958FC}"/>
              </a:ext>
            </a:extLst>
          </p:cNvPr>
          <p:cNvSpPr/>
          <p:nvPr/>
        </p:nvSpPr>
        <p:spPr>
          <a:xfrm>
            <a:off x="8018578" y="4002558"/>
            <a:ext cx="599591" cy="590575"/>
          </a:xfrm>
          <a:prstGeom prst="roundRect">
            <a:avLst/>
          </a:prstGeom>
          <a:solidFill>
            <a:srgbClr val="8EC550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TI</a:t>
            </a:r>
          </a:p>
        </p:txBody>
      </p:sp>
      <p:sp>
        <p:nvSpPr>
          <p:cNvPr id="79" name="!!Nh">
            <a:extLst>
              <a:ext uri="{FF2B5EF4-FFF2-40B4-BE49-F238E27FC236}">
                <a16:creationId xmlns:a16="http://schemas.microsoft.com/office/drawing/2014/main" id="{74FBA496-6753-45C5-A552-52CE0F599EE0}"/>
              </a:ext>
            </a:extLst>
          </p:cNvPr>
          <p:cNvSpPr/>
          <p:nvPr/>
        </p:nvSpPr>
        <p:spPr>
          <a:xfrm>
            <a:off x="8018578" y="4643689"/>
            <a:ext cx="599591" cy="590575"/>
          </a:xfrm>
          <a:prstGeom prst="roundRect">
            <a:avLst/>
          </a:prstGeom>
          <a:solidFill>
            <a:srgbClr val="8EC550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Nh</a:t>
            </a:r>
          </a:p>
        </p:txBody>
      </p:sp>
      <p:sp>
        <p:nvSpPr>
          <p:cNvPr id="80" name="!!C">
            <a:extLst>
              <a:ext uri="{FF2B5EF4-FFF2-40B4-BE49-F238E27FC236}">
                <a16:creationId xmlns:a16="http://schemas.microsoft.com/office/drawing/2014/main" id="{0069F624-36FA-4049-BA30-4982CB0C77B1}"/>
              </a:ext>
            </a:extLst>
          </p:cNvPr>
          <p:cNvSpPr/>
          <p:nvPr/>
        </p:nvSpPr>
        <p:spPr>
          <a:xfrm>
            <a:off x="8673583" y="1438038"/>
            <a:ext cx="599591" cy="590575"/>
          </a:xfrm>
          <a:prstGeom prst="roundRect">
            <a:avLst/>
          </a:prstGeom>
          <a:solidFill>
            <a:srgbClr val="B879B5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C</a:t>
            </a:r>
          </a:p>
        </p:txBody>
      </p:sp>
      <p:sp>
        <p:nvSpPr>
          <p:cNvPr id="81" name="!!Si">
            <a:extLst>
              <a:ext uri="{FF2B5EF4-FFF2-40B4-BE49-F238E27FC236}">
                <a16:creationId xmlns:a16="http://schemas.microsoft.com/office/drawing/2014/main" id="{0064FDC4-2CD7-4AEC-815E-31C72487E426}"/>
              </a:ext>
            </a:extLst>
          </p:cNvPr>
          <p:cNvSpPr/>
          <p:nvPr/>
        </p:nvSpPr>
        <p:spPr>
          <a:xfrm>
            <a:off x="8673583" y="2079167"/>
            <a:ext cx="599591" cy="590575"/>
          </a:xfrm>
          <a:prstGeom prst="roundRect">
            <a:avLst/>
          </a:prstGeom>
          <a:solidFill>
            <a:srgbClr val="28BFD3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Si</a:t>
            </a:r>
          </a:p>
        </p:txBody>
      </p:sp>
      <p:sp>
        <p:nvSpPr>
          <p:cNvPr id="82" name="!!Ge">
            <a:extLst>
              <a:ext uri="{FF2B5EF4-FFF2-40B4-BE49-F238E27FC236}">
                <a16:creationId xmlns:a16="http://schemas.microsoft.com/office/drawing/2014/main" id="{71420A4B-B479-498D-8B28-0B92D013925B}"/>
              </a:ext>
            </a:extLst>
          </p:cNvPr>
          <p:cNvSpPr/>
          <p:nvPr/>
        </p:nvSpPr>
        <p:spPr>
          <a:xfrm>
            <a:off x="8673583" y="2720298"/>
            <a:ext cx="599591" cy="590575"/>
          </a:xfrm>
          <a:prstGeom prst="roundRect">
            <a:avLst/>
          </a:prstGeom>
          <a:solidFill>
            <a:srgbClr val="28BFD3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Ge</a:t>
            </a:r>
          </a:p>
        </p:txBody>
      </p:sp>
      <p:sp>
        <p:nvSpPr>
          <p:cNvPr id="83" name="!!Sn">
            <a:extLst>
              <a:ext uri="{FF2B5EF4-FFF2-40B4-BE49-F238E27FC236}">
                <a16:creationId xmlns:a16="http://schemas.microsoft.com/office/drawing/2014/main" id="{99F0D0BF-5414-4143-A0C5-109C0B31D71C}"/>
              </a:ext>
            </a:extLst>
          </p:cNvPr>
          <p:cNvSpPr/>
          <p:nvPr/>
        </p:nvSpPr>
        <p:spPr>
          <a:xfrm>
            <a:off x="8673583" y="3361429"/>
            <a:ext cx="599591" cy="590575"/>
          </a:xfrm>
          <a:prstGeom prst="roundRect">
            <a:avLst/>
          </a:prstGeom>
          <a:solidFill>
            <a:srgbClr val="8EC550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Sn</a:t>
            </a:r>
          </a:p>
        </p:txBody>
      </p:sp>
      <p:sp>
        <p:nvSpPr>
          <p:cNvPr id="84" name="!!Pb">
            <a:extLst>
              <a:ext uri="{FF2B5EF4-FFF2-40B4-BE49-F238E27FC236}">
                <a16:creationId xmlns:a16="http://schemas.microsoft.com/office/drawing/2014/main" id="{E67FD55F-C10B-45BA-85E3-1527BBDD9E2E}"/>
              </a:ext>
            </a:extLst>
          </p:cNvPr>
          <p:cNvSpPr/>
          <p:nvPr/>
        </p:nvSpPr>
        <p:spPr>
          <a:xfrm>
            <a:off x="8673583" y="4002558"/>
            <a:ext cx="599591" cy="590575"/>
          </a:xfrm>
          <a:prstGeom prst="roundRect">
            <a:avLst/>
          </a:prstGeom>
          <a:solidFill>
            <a:srgbClr val="8EC550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Pb</a:t>
            </a:r>
          </a:p>
        </p:txBody>
      </p:sp>
      <p:sp>
        <p:nvSpPr>
          <p:cNvPr id="85" name="!!FI">
            <a:extLst>
              <a:ext uri="{FF2B5EF4-FFF2-40B4-BE49-F238E27FC236}">
                <a16:creationId xmlns:a16="http://schemas.microsoft.com/office/drawing/2014/main" id="{B1D08858-33D1-42DB-B313-43023C9C9ED1}"/>
              </a:ext>
            </a:extLst>
          </p:cNvPr>
          <p:cNvSpPr/>
          <p:nvPr/>
        </p:nvSpPr>
        <p:spPr>
          <a:xfrm>
            <a:off x="8673583" y="4643689"/>
            <a:ext cx="599591" cy="590575"/>
          </a:xfrm>
          <a:prstGeom prst="roundRect">
            <a:avLst/>
          </a:prstGeom>
          <a:solidFill>
            <a:srgbClr val="8EC550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FI</a:t>
            </a:r>
          </a:p>
        </p:txBody>
      </p:sp>
      <p:sp>
        <p:nvSpPr>
          <p:cNvPr id="86" name="!!N">
            <a:extLst>
              <a:ext uri="{FF2B5EF4-FFF2-40B4-BE49-F238E27FC236}">
                <a16:creationId xmlns:a16="http://schemas.microsoft.com/office/drawing/2014/main" id="{A5043EC3-AB46-4809-988B-EB4F60AC4483}"/>
              </a:ext>
            </a:extLst>
          </p:cNvPr>
          <p:cNvSpPr/>
          <p:nvPr/>
        </p:nvSpPr>
        <p:spPr>
          <a:xfrm>
            <a:off x="9328590" y="1438038"/>
            <a:ext cx="599591" cy="590575"/>
          </a:xfrm>
          <a:prstGeom prst="roundRect">
            <a:avLst/>
          </a:prstGeom>
          <a:solidFill>
            <a:srgbClr val="B879B5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N</a:t>
            </a:r>
          </a:p>
        </p:txBody>
      </p:sp>
      <p:sp>
        <p:nvSpPr>
          <p:cNvPr id="87" name="!!P">
            <a:extLst>
              <a:ext uri="{FF2B5EF4-FFF2-40B4-BE49-F238E27FC236}">
                <a16:creationId xmlns:a16="http://schemas.microsoft.com/office/drawing/2014/main" id="{DBE58093-5E89-4DFB-8F8B-39173916C122}"/>
              </a:ext>
            </a:extLst>
          </p:cNvPr>
          <p:cNvSpPr/>
          <p:nvPr/>
        </p:nvSpPr>
        <p:spPr>
          <a:xfrm>
            <a:off x="9328590" y="2079167"/>
            <a:ext cx="599591" cy="590575"/>
          </a:xfrm>
          <a:prstGeom prst="roundRect">
            <a:avLst/>
          </a:prstGeom>
          <a:solidFill>
            <a:srgbClr val="B879B5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P</a:t>
            </a:r>
          </a:p>
        </p:txBody>
      </p:sp>
      <p:sp>
        <p:nvSpPr>
          <p:cNvPr id="88" name="!!As">
            <a:extLst>
              <a:ext uri="{FF2B5EF4-FFF2-40B4-BE49-F238E27FC236}">
                <a16:creationId xmlns:a16="http://schemas.microsoft.com/office/drawing/2014/main" id="{C23CB2D1-F49A-4234-BFB1-15DA87619B64}"/>
              </a:ext>
            </a:extLst>
          </p:cNvPr>
          <p:cNvSpPr/>
          <p:nvPr/>
        </p:nvSpPr>
        <p:spPr>
          <a:xfrm>
            <a:off x="9328590" y="2720298"/>
            <a:ext cx="599591" cy="590575"/>
          </a:xfrm>
          <a:prstGeom prst="roundRect">
            <a:avLst/>
          </a:prstGeom>
          <a:solidFill>
            <a:srgbClr val="28BFD3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As</a:t>
            </a:r>
          </a:p>
        </p:txBody>
      </p:sp>
      <p:sp>
        <p:nvSpPr>
          <p:cNvPr id="89" name="!!Sb">
            <a:extLst>
              <a:ext uri="{FF2B5EF4-FFF2-40B4-BE49-F238E27FC236}">
                <a16:creationId xmlns:a16="http://schemas.microsoft.com/office/drawing/2014/main" id="{BCBE3354-9E44-458C-B452-91DF532EEA64}"/>
              </a:ext>
            </a:extLst>
          </p:cNvPr>
          <p:cNvSpPr/>
          <p:nvPr/>
        </p:nvSpPr>
        <p:spPr>
          <a:xfrm>
            <a:off x="9328589" y="3361429"/>
            <a:ext cx="599592" cy="590575"/>
          </a:xfrm>
          <a:prstGeom prst="roundRect">
            <a:avLst/>
          </a:prstGeom>
          <a:solidFill>
            <a:srgbClr val="28BFD3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Sb</a:t>
            </a:r>
          </a:p>
        </p:txBody>
      </p:sp>
      <p:sp>
        <p:nvSpPr>
          <p:cNvPr id="90" name="!!Bi">
            <a:extLst>
              <a:ext uri="{FF2B5EF4-FFF2-40B4-BE49-F238E27FC236}">
                <a16:creationId xmlns:a16="http://schemas.microsoft.com/office/drawing/2014/main" id="{29006C4C-65E4-48C5-A3CB-492D47794290}"/>
              </a:ext>
            </a:extLst>
          </p:cNvPr>
          <p:cNvSpPr/>
          <p:nvPr/>
        </p:nvSpPr>
        <p:spPr>
          <a:xfrm>
            <a:off x="9328590" y="4002558"/>
            <a:ext cx="599591" cy="590575"/>
          </a:xfrm>
          <a:prstGeom prst="roundRect">
            <a:avLst/>
          </a:prstGeom>
          <a:solidFill>
            <a:srgbClr val="8EC550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Bi</a:t>
            </a:r>
          </a:p>
        </p:txBody>
      </p:sp>
      <p:sp>
        <p:nvSpPr>
          <p:cNvPr id="91" name="!!Mc">
            <a:extLst>
              <a:ext uri="{FF2B5EF4-FFF2-40B4-BE49-F238E27FC236}">
                <a16:creationId xmlns:a16="http://schemas.microsoft.com/office/drawing/2014/main" id="{85FB339A-3226-4042-AD91-43EE01D67A72}"/>
              </a:ext>
            </a:extLst>
          </p:cNvPr>
          <p:cNvSpPr/>
          <p:nvPr/>
        </p:nvSpPr>
        <p:spPr>
          <a:xfrm>
            <a:off x="9328590" y="4643689"/>
            <a:ext cx="599591" cy="590575"/>
          </a:xfrm>
          <a:prstGeom prst="roundRect">
            <a:avLst/>
          </a:prstGeom>
          <a:solidFill>
            <a:srgbClr val="8EC550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Mc</a:t>
            </a:r>
          </a:p>
        </p:txBody>
      </p:sp>
      <p:sp>
        <p:nvSpPr>
          <p:cNvPr id="92" name="!!O">
            <a:extLst>
              <a:ext uri="{FF2B5EF4-FFF2-40B4-BE49-F238E27FC236}">
                <a16:creationId xmlns:a16="http://schemas.microsoft.com/office/drawing/2014/main" id="{F9D39480-D399-4E87-BEF1-C254B83CA51E}"/>
              </a:ext>
            </a:extLst>
          </p:cNvPr>
          <p:cNvSpPr/>
          <p:nvPr/>
        </p:nvSpPr>
        <p:spPr>
          <a:xfrm>
            <a:off x="9983598" y="1438038"/>
            <a:ext cx="599591" cy="590575"/>
          </a:xfrm>
          <a:prstGeom prst="roundRect">
            <a:avLst/>
          </a:prstGeom>
          <a:solidFill>
            <a:srgbClr val="B879B5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O</a:t>
            </a:r>
          </a:p>
        </p:txBody>
      </p:sp>
      <p:sp>
        <p:nvSpPr>
          <p:cNvPr id="93" name="!!S">
            <a:extLst>
              <a:ext uri="{FF2B5EF4-FFF2-40B4-BE49-F238E27FC236}">
                <a16:creationId xmlns:a16="http://schemas.microsoft.com/office/drawing/2014/main" id="{41112714-2632-4F00-8E67-E65C2B770D2F}"/>
              </a:ext>
            </a:extLst>
          </p:cNvPr>
          <p:cNvSpPr/>
          <p:nvPr/>
        </p:nvSpPr>
        <p:spPr>
          <a:xfrm>
            <a:off x="9983598" y="2079167"/>
            <a:ext cx="599591" cy="590575"/>
          </a:xfrm>
          <a:prstGeom prst="roundRect">
            <a:avLst/>
          </a:prstGeom>
          <a:solidFill>
            <a:srgbClr val="B879B5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S</a:t>
            </a:r>
          </a:p>
        </p:txBody>
      </p:sp>
      <p:sp>
        <p:nvSpPr>
          <p:cNvPr id="94" name="!!Se">
            <a:extLst>
              <a:ext uri="{FF2B5EF4-FFF2-40B4-BE49-F238E27FC236}">
                <a16:creationId xmlns:a16="http://schemas.microsoft.com/office/drawing/2014/main" id="{ABA521AF-5760-48EE-9931-C5AA9CB657EB}"/>
              </a:ext>
            </a:extLst>
          </p:cNvPr>
          <p:cNvSpPr/>
          <p:nvPr/>
        </p:nvSpPr>
        <p:spPr>
          <a:xfrm>
            <a:off x="9983598" y="2720298"/>
            <a:ext cx="599591" cy="590575"/>
          </a:xfrm>
          <a:prstGeom prst="roundRect">
            <a:avLst/>
          </a:prstGeom>
          <a:solidFill>
            <a:srgbClr val="B879B5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Se</a:t>
            </a:r>
          </a:p>
        </p:txBody>
      </p:sp>
      <p:sp>
        <p:nvSpPr>
          <p:cNvPr id="95" name="!!Te">
            <a:extLst>
              <a:ext uri="{FF2B5EF4-FFF2-40B4-BE49-F238E27FC236}">
                <a16:creationId xmlns:a16="http://schemas.microsoft.com/office/drawing/2014/main" id="{25F5FAB2-477A-43D3-8A95-53A4C1F48C20}"/>
              </a:ext>
            </a:extLst>
          </p:cNvPr>
          <p:cNvSpPr/>
          <p:nvPr/>
        </p:nvSpPr>
        <p:spPr>
          <a:xfrm>
            <a:off x="9983598" y="3361429"/>
            <a:ext cx="599591" cy="590575"/>
          </a:xfrm>
          <a:prstGeom prst="roundRect">
            <a:avLst/>
          </a:prstGeom>
          <a:solidFill>
            <a:srgbClr val="28BFD3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Te</a:t>
            </a:r>
          </a:p>
        </p:txBody>
      </p:sp>
      <p:sp>
        <p:nvSpPr>
          <p:cNvPr id="96" name="!!Po">
            <a:extLst>
              <a:ext uri="{FF2B5EF4-FFF2-40B4-BE49-F238E27FC236}">
                <a16:creationId xmlns:a16="http://schemas.microsoft.com/office/drawing/2014/main" id="{352D4578-8EB4-423A-928C-EE9753B7678D}"/>
              </a:ext>
            </a:extLst>
          </p:cNvPr>
          <p:cNvSpPr/>
          <p:nvPr/>
        </p:nvSpPr>
        <p:spPr>
          <a:xfrm>
            <a:off x="9983598" y="4002558"/>
            <a:ext cx="599591" cy="590575"/>
          </a:xfrm>
          <a:prstGeom prst="roundRect">
            <a:avLst/>
          </a:prstGeom>
          <a:solidFill>
            <a:srgbClr val="28BFD3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Po</a:t>
            </a:r>
          </a:p>
        </p:txBody>
      </p:sp>
      <p:sp>
        <p:nvSpPr>
          <p:cNvPr id="97" name="!!Lv">
            <a:extLst>
              <a:ext uri="{FF2B5EF4-FFF2-40B4-BE49-F238E27FC236}">
                <a16:creationId xmlns:a16="http://schemas.microsoft.com/office/drawing/2014/main" id="{D52E3D05-FA44-4739-B1E1-5606C17C31A9}"/>
              </a:ext>
            </a:extLst>
          </p:cNvPr>
          <p:cNvSpPr/>
          <p:nvPr/>
        </p:nvSpPr>
        <p:spPr>
          <a:xfrm>
            <a:off x="9983598" y="4643689"/>
            <a:ext cx="599591" cy="590575"/>
          </a:xfrm>
          <a:prstGeom prst="roundRect">
            <a:avLst/>
          </a:prstGeom>
          <a:solidFill>
            <a:srgbClr val="8EC550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Lv</a:t>
            </a:r>
          </a:p>
        </p:txBody>
      </p:sp>
      <p:sp>
        <p:nvSpPr>
          <p:cNvPr id="98" name="!!F">
            <a:extLst>
              <a:ext uri="{FF2B5EF4-FFF2-40B4-BE49-F238E27FC236}">
                <a16:creationId xmlns:a16="http://schemas.microsoft.com/office/drawing/2014/main" id="{54349E61-8BA8-4A8E-A2E4-602F027F6DAB}"/>
              </a:ext>
            </a:extLst>
          </p:cNvPr>
          <p:cNvSpPr/>
          <p:nvPr/>
        </p:nvSpPr>
        <p:spPr>
          <a:xfrm>
            <a:off x="10638614" y="1438038"/>
            <a:ext cx="599591" cy="590575"/>
          </a:xfrm>
          <a:prstGeom prst="roundRect">
            <a:avLst/>
          </a:prstGeom>
          <a:solidFill>
            <a:srgbClr val="F61071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F</a:t>
            </a:r>
          </a:p>
        </p:txBody>
      </p:sp>
      <p:sp>
        <p:nvSpPr>
          <p:cNvPr id="99" name="!!Cl">
            <a:extLst>
              <a:ext uri="{FF2B5EF4-FFF2-40B4-BE49-F238E27FC236}">
                <a16:creationId xmlns:a16="http://schemas.microsoft.com/office/drawing/2014/main" id="{98468D81-3E6F-4CE6-B18B-CB3BCC02281A}"/>
              </a:ext>
            </a:extLst>
          </p:cNvPr>
          <p:cNvSpPr/>
          <p:nvPr/>
        </p:nvSpPr>
        <p:spPr>
          <a:xfrm>
            <a:off x="10638614" y="2079167"/>
            <a:ext cx="599591" cy="590575"/>
          </a:xfrm>
          <a:prstGeom prst="roundRect">
            <a:avLst/>
          </a:prstGeom>
          <a:solidFill>
            <a:srgbClr val="F61071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Cl</a:t>
            </a:r>
          </a:p>
        </p:txBody>
      </p:sp>
      <p:sp>
        <p:nvSpPr>
          <p:cNvPr id="100" name="!!Br">
            <a:extLst>
              <a:ext uri="{FF2B5EF4-FFF2-40B4-BE49-F238E27FC236}">
                <a16:creationId xmlns:a16="http://schemas.microsoft.com/office/drawing/2014/main" id="{71F0E034-169E-49DE-9B03-3C69D2BA699B}"/>
              </a:ext>
            </a:extLst>
          </p:cNvPr>
          <p:cNvSpPr/>
          <p:nvPr/>
        </p:nvSpPr>
        <p:spPr>
          <a:xfrm>
            <a:off x="10638614" y="2720298"/>
            <a:ext cx="599591" cy="590575"/>
          </a:xfrm>
          <a:prstGeom prst="roundRect">
            <a:avLst/>
          </a:prstGeom>
          <a:solidFill>
            <a:srgbClr val="F61071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Br</a:t>
            </a:r>
          </a:p>
        </p:txBody>
      </p:sp>
      <p:sp>
        <p:nvSpPr>
          <p:cNvPr id="101" name="!!Er">
            <a:extLst>
              <a:ext uri="{FF2B5EF4-FFF2-40B4-BE49-F238E27FC236}">
                <a16:creationId xmlns:a16="http://schemas.microsoft.com/office/drawing/2014/main" id="{69C7D65C-4F85-4656-955F-9DFDBA5B99E3}"/>
              </a:ext>
            </a:extLst>
          </p:cNvPr>
          <p:cNvSpPr/>
          <p:nvPr/>
        </p:nvSpPr>
        <p:spPr>
          <a:xfrm>
            <a:off x="10638614" y="3361429"/>
            <a:ext cx="599591" cy="590575"/>
          </a:xfrm>
          <a:prstGeom prst="roundRect">
            <a:avLst/>
          </a:prstGeom>
          <a:solidFill>
            <a:srgbClr val="F61071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I</a:t>
            </a:r>
            <a:endParaRPr lang="vi-VN" sz="1600" b="1"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Averta CY Extrabold" panose="00000900000000000000" pitchFamily="50" charset="0"/>
              <a:ea typeface="Aachen" panose="02020500000000000000" pitchFamily="18" charset="0"/>
              <a:cs typeface="Aachen" panose="02020500000000000000" pitchFamily="18" charset="0"/>
            </a:endParaRPr>
          </a:p>
        </p:txBody>
      </p:sp>
      <p:sp>
        <p:nvSpPr>
          <p:cNvPr id="102" name="!!At">
            <a:extLst>
              <a:ext uri="{FF2B5EF4-FFF2-40B4-BE49-F238E27FC236}">
                <a16:creationId xmlns:a16="http://schemas.microsoft.com/office/drawing/2014/main" id="{24604ACA-2DB0-4FB7-A1C7-1EE88718145B}"/>
              </a:ext>
            </a:extLst>
          </p:cNvPr>
          <p:cNvSpPr/>
          <p:nvPr/>
        </p:nvSpPr>
        <p:spPr>
          <a:xfrm>
            <a:off x="10638614" y="4007386"/>
            <a:ext cx="599591" cy="590575"/>
          </a:xfrm>
          <a:prstGeom prst="roundRect">
            <a:avLst/>
          </a:prstGeom>
          <a:solidFill>
            <a:srgbClr val="F61071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At</a:t>
            </a:r>
          </a:p>
        </p:txBody>
      </p:sp>
      <p:sp>
        <p:nvSpPr>
          <p:cNvPr id="103" name="!!Ts">
            <a:extLst>
              <a:ext uri="{FF2B5EF4-FFF2-40B4-BE49-F238E27FC236}">
                <a16:creationId xmlns:a16="http://schemas.microsoft.com/office/drawing/2014/main" id="{12CCA469-60B4-42DC-AD41-3C2F6D899D41}"/>
              </a:ext>
            </a:extLst>
          </p:cNvPr>
          <p:cNvSpPr/>
          <p:nvPr/>
        </p:nvSpPr>
        <p:spPr>
          <a:xfrm>
            <a:off x="10638614" y="4648517"/>
            <a:ext cx="599591" cy="590575"/>
          </a:xfrm>
          <a:prstGeom prst="roundRect">
            <a:avLst/>
          </a:prstGeom>
          <a:solidFill>
            <a:srgbClr val="F61071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Ts</a:t>
            </a:r>
          </a:p>
        </p:txBody>
      </p:sp>
      <p:sp>
        <p:nvSpPr>
          <p:cNvPr id="111" name="!!1Sao">
            <a:extLst>
              <a:ext uri="{FF2B5EF4-FFF2-40B4-BE49-F238E27FC236}">
                <a16:creationId xmlns:a16="http://schemas.microsoft.com/office/drawing/2014/main" id="{DCB009D4-5DDD-41FF-BB2E-0E7B1D050810}"/>
              </a:ext>
            </a:extLst>
          </p:cNvPr>
          <p:cNvSpPr/>
          <p:nvPr/>
        </p:nvSpPr>
        <p:spPr>
          <a:xfrm>
            <a:off x="1470393" y="4010553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*</a:t>
            </a:r>
            <a:endParaRPr lang="vi-VN" sz="1600" b="1"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Averta CY Extrabold" panose="00000900000000000000" pitchFamily="50" charset="0"/>
              <a:ea typeface="Aachen" panose="02020500000000000000" pitchFamily="18" charset="0"/>
              <a:cs typeface="Aachen" panose="02020500000000000000" pitchFamily="18" charset="0"/>
            </a:endParaRPr>
          </a:p>
        </p:txBody>
      </p:sp>
      <p:sp>
        <p:nvSpPr>
          <p:cNvPr id="112" name="!!2Sao">
            <a:extLst>
              <a:ext uri="{FF2B5EF4-FFF2-40B4-BE49-F238E27FC236}">
                <a16:creationId xmlns:a16="http://schemas.microsoft.com/office/drawing/2014/main" id="{803D57CE-C599-466A-976E-E96F13CC2362}"/>
              </a:ext>
            </a:extLst>
          </p:cNvPr>
          <p:cNvSpPr/>
          <p:nvPr/>
        </p:nvSpPr>
        <p:spPr>
          <a:xfrm>
            <a:off x="1468499" y="4643689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**</a:t>
            </a:r>
            <a:endParaRPr lang="vi-VN" sz="1600" b="1"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Averta CY Extrabold" panose="00000900000000000000" pitchFamily="50" charset="0"/>
              <a:ea typeface="Aachen" panose="02020500000000000000" pitchFamily="18" charset="0"/>
              <a:cs typeface="Aachen" panose="02020500000000000000" pitchFamily="18" charset="0"/>
            </a:endParaRP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8DA7AFE2-C559-48E1-9CD3-E9933FE91166}"/>
              </a:ext>
            </a:extLst>
          </p:cNvPr>
          <p:cNvSpPr txBox="1"/>
          <p:nvPr/>
        </p:nvSpPr>
        <p:spPr>
          <a:xfrm>
            <a:off x="609679" y="5447605"/>
            <a:ext cx="1513839" cy="374571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rgbClr val="6DA79B"/>
                </a:solidFill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* Lanthanides</a:t>
            </a:r>
            <a:endParaRPr lang="vi-VN" sz="1600" b="1">
              <a:solidFill>
                <a:srgbClr val="6DA79B"/>
              </a:solidFill>
              <a:latin typeface="Averta CY Extrabold" panose="00000900000000000000" pitchFamily="50" charset="0"/>
              <a:ea typeface="Aachen" panose="02020500000000000000" pitchFamily="18" charset="0"/>
              <a:cs typeface="Aachen" panose="02020500000000000000" pitchFamily="18" charset="0"/>
            </a:endParaRP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320312C8-4090-4ADD-9933-887829324BDE}"/>
              </a:ext>
            </a:extLst>
          </p:cNvPr>
          <p:cNvSpPr txBox="1"/>
          <p:nvPr/>
        </p:nvSpPr>
        <p:spPr>
          <a:xfrm>
            <a:off x="609680" y="6088736"/>
            <a:ext cx="1444785" cy="374571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rgbClr val="D06D81"/>
                </a:solidFill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** Actinides</a:t>
            </a:r>
            <a:endParaRPr lang="vi-VN" sz="1600" b="1">
              <a:solidFill>
                <a:srgbClr val="D06D81"/>
              </a:solidFill>
              <a:latin typeface="Averta CY Extrabold" panose="00000900000000000000" pitchFamily="50" charset="0"/>
              <a:ea typeface="Aachen" panose="02020500000000000000" pitchFamily="18" charset="0"/>
              <a:cs typeface="Aachen" panose="02020500000000000000" pitchFamily="18" charset="0"/>
            </a:endParaRPr>
          </a:p>
        </p:txBody>
      </p:sp>
      <p:sp>
        <p:nvSpPr>
          <p:cNvPr id="150" name="Rectangle: Rounded Corners 149">
            <a:extLst>
              <a:ext uri="{FF2B5EF4-FFF2-40B4-BE49-F238E27FC236}">
                <a16:creationId xmlns:a16="http://schemas.microsoft.com/office/drawing/2014/main" id="{E939ECBC-51F5-4A55-8758-3DEFD18A70E9}"/>
              </a:ext>
            </a:extLst>
          </p:cNvPr>
          <p:cNvSpPr/>
          <p:nvPr/>
        </p:nvSpPr>
        <p:spPr>
          <a:xfrm>
            <a:off x="2141330" y="5356629"/>
            <a:ext cx="599591" cy="590575"/>
          </a:xfrm>
          <a:prstGeom prst="roundRect">
            <a:avLst/>
          </a:prstGeom>
          <a:solidFill>
            <a:srgbClr val="6DA79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La</a:t>
            </a:r>
          </a:p>
        </p:txBody>
      </p:sp>
      <p:sp>
        <p:nvSpPr>
          <p:cNvPr id="152" name="Rectangle: Rounded Corners 151">
            <a:extLst>
              <a:ext uri="{FF2B5EF4-FFF2-40B4-BE49-F238E27FC236}">
                <a16:creationId xmlns:a16="http://schemas.microsoft.com/office/drawing/2014/main" id="{65CB6E15-42FB-4FD1-93A7-AEAF558AAE2B}"/>
              </a:ext>
            </a:extLst>
          </p:cNvPr>
          <p:cNvSpPr/>
          <p:nvPr/>
        </p:nvSpPr>
        <p:spPr>
          <a:xfrm>
            <a:off x="2141330" y="5997761"/>
            <a:ext cx="599591" cy="590575"/>
          </a:xfrm>
          <a:prstGeom prst="roundRect">
            <a:avLst/>
          </a:prstGeom>
          <a:solidFill>
            <a:srgbClr val="D06D81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Ac</a:t>
            </a:r>
          </a:p>
        </p:txBody>
      </p:sp>
      <p:sp>
        <p:nvSpPr>
          <p:cNvPr id="153" name="Rectangle: Rounded Corners 152">
            <a:extLst>
              <a:ext uri="{FF2B5EF4-FFF2-40B4-BE49-F238E27FC236}">
                <a16:creationId xmlns:a16="http://schemas.microsoft.com/office/drawing/2014/main" id="{A295809A-F7A5-4F6D-96E0-FB91B481955A}"/>
              </a:ext>
            </a:extLst>
          </p:cNvPr>
          <p:cNvSpPr/>
          <p:nvPr/>
        </p:nvSpPr>
        <p:spPr>
          <a:xfrm>
            <a:off x="2796337" y="5356629"/>
            <a:ext cx="599591" cy="590575"/>
          </a:xfrm>
          <a:prstGeom prst="roundRect">
            <a:avLst/>
          </a:prstGeom>
          <a:solidFill>
            <a:srgbClr val="6DA79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Ce</a:t>
            </a:r>
          </a:p>
        </p:txBody>
      </p:sp>
      <p:sp>
        <p:nvSpPr>
          <p:cNvPr id="156" name="Rectangle: Rounded Corners 155">
            <a:extLst>
              <a:ext uri="{FF2B5EF4-FFF2-40B4-BE49-F238E27FC236}">
                <a16:creationId xmlns:a16="http://schemas.microsoft.com/office/drawing/2014/main" id="{566D5A46-87F2-405D-9299-18CE3FC31E6F}"/>
              </a:ext>
            </a:extLst>
          </p:cNvPr>
          <p:cNvSpPr/>
          <p:nvPr/>
        </p:nvSpPr>
        <p:spPr>
          <a:xfrm>
            <a:off x="2796337" y="5997761"/>
            <a:ext cx="599591" cy="590575"/>
          </a:xfrm>
          <a:prstGeom prst="roundRect">
            <a:avLst/>
          </a:prstGeom>
          <a:solidFill>
            <a:srgbClr val="D06D81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Th</a:t>
            </a:r>
          </a:p>
        </p:txBody>
      </p:sp>
      <p:sp>
        <p:nvSpPr>
          <p:cNvPr id="157" name="Rectangle: Rounded Corners 156">
            <a:extLst>
              <a:ext uri="{FF2B5EF4-FFF2-40B4-BE49-F238E27FC236}">
                <a16:creationId xmlns:a16="http://schemas.microsoft.com/office/drawing/2014/main" id="{46C78100-345D-4A2F-B6B2-D7B985B9FD25}"/>
              </a:ext>
            </a:extLst>
          </p:cNvPr>
          <p:cNvSpPr/>
          <p:nvPr/>
        </p:nvSpPr>
        <p:spPr>
          <a:xfrm>
            <a:off x="3451342" y="5356629"/>
            <a:ext cx="599591" cy="590575"/>
          </a:xfrm>
          <a:prstGeom prst="roundRect">
            <a:avLst/>
          </a:prstGeom>
          <a:solidFill>
            <a:srgbClr val="6DA79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Pr</a:t>
            </a:r>
          </a:p>
        </p:txBody>
      </p:sp>
      <p:sp>
        <p:nvSpPr>
          <p:cNvPr id="158" name="Rectangle: Rounded Corners 157">
            <a:extLst>
              <a:ext uri="{FF2B5EF4-FFF2-40B4-BE49-F238E27FC236}">
                <a16:creationId xmlns:a16="http://schemas.microsoft.com/office/drawing/2014/main" id="{F13F4B12-2CC2-48A1-80FA-CCFD9D992D6B}"/>
              </a:ext>
            </a:extLst>
          </p:cNvPr>
          <p:cNvSpPr/>
          <p:nvPr/>
        </p:nvSpPr>
        <p:spPr>
          <a:xfrm>
            <a:off x="3451342" y="5997761"/>
            <a:ext cx="599591" cy="590575"/>
          </a:xfrm>
          <a:prstGeom prst="roundRect">
            <a:avLst/>
          </a:prstGeom>
          <a:solidFill>
            <a:srgbClr val="D06D81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Pa</a:t>
            </a:r>
          </a:p>
        </p:txBody>
      </p:sp>
      <p:sp>
        <p:nvSpPr>
          <p:cNvPr id="159" name="Rectangle: Rounded Corners 158">
            <a:extLst>
              <a:ext uri="{FF2B5EF4-FFF2-40B4-BE49-F238E27FC236}">
                <a16:creationId xmlns:a16="http://schemas.microsoft.com/office/drawing/2014/main" id="{69F84F52-AA30-468E-8696-1773013C0DD8}"/>
              </a:ext>
            </a:extLst>
          </p:cNvPr>
          <p:cNvSpPr/>
          <p:nvPr/>
        </p:nvSpPr>
        <p:spPr>
          <a:xfrm>
            <a:off x="4106350" y="5356629"/>
            <a:ext cx="599591" cy="590575"/>
          </a:xfrm>
          <a:prstGeom prst="roundRect">
            <a:avLst/>
          </a:prstGeom>
          <a:solidFill>
            <a:srgbClr val="6DA79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Nd</a:t>
            </a:r>
          </a:p>
        </p:txBody>
      </p:sp>
      <p:sp>
        <p:nvSpPr>
          <p:cNvPr id="160" name="Rectangle: Rounded Corners 159">
            <a:extLst>
              <a:ext uri="{FF2B5EF4-FFF2-40B4-BE49-F238E27FC236}">
                <a16:creationId xmlns:a16="http://schemas.microsoft.com/office/drawing/2014/main" id="{88809F69-391B-439C-AF33-D68718D968E0}"/>
              </a:ext>
            </a:extLst>
          </p:cNvPr>
          <p:cNvSpPr/>
          <p:nvPr/>
        </p:nvSpPr>
        <p:spPr>
          <a:xfrm>
            <a:off x="4106350" y="5997761"/>
            <a:ext cx="599591" cy="590575"/>
          </a:xfrm>
          <a:prstGeom prst="roundRect">
            <a:avLst/>
          </a:prstGeom>
          <a:solidFill>
            <a:srgbClr val="D06D81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U</a:t>
            </a:r>
          </a:p>
        </p:txBody>
      </p:sp>
      <p:sp>
        <p:nvSpPr>
          <p:cNvPr id="161" name="Rectangle: Rounded Corners 160">
            <a:extLst>
              <a:ext uri="{FF2B5EF4-FFF2-40B4-BE49-F238E27FC236}">
                <a16:creationId xmlns:a16="http://schemas.microsoft.com/office/drawing/2014/main" id="{2FAE45DE-939C-4D00-8076-D071D4F66A4D}"/>
              </a:ext>
            </a:extLst>
          </p:cNvPr>
          <p:cNvSpPr/>
          <p:nvPr/>
        </p:nvSpPr>
        <p:spPr>
          <a:xfrm>
            <a:off x="4761358" y="5356629"/>
            <a:ext cx="599591" cy="590575"/>
          </a:xfrm>
          <a:prstGeom prst="roundRect">
            <a:avLst/>
          </a:prstGeom>
          <a:solidFill>
            <a:srgbClr val="6DA79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Pm</a:t>
            </a:r>
          </a:p>
        </p:txBody>
      </p:sp>
      <p:sp>
        <p:nvSpPr>
          <p:cNvPr id="162" name="Rectangle: Rounded Corners 161">
            <a:extLst>
              <a:ext uri="{FF2B5EF4-FFF2-40B4-BE49-F238E27FC236}">
                <a16:creationId xmlns:a16="http://schemas.microsoft.com/office/drawing/2014/main" id="{BCFE4282-C2D1-402F-ADD4-BBFA9277E0AF}"/>
              </a:ext>
            </a:extLst>
          </p:cNvPr>
          <p:cNvSpPr/>
          <p:nvPr/>
        </p:nvSpPr>
        <p:spPr>
          <a:xfrm>
            <a:off x="4761358" y="5997761"/>
            <a:ext cx="599591" cy="590575"/>
          </a:xfrm>
          <a:prstGeom prst="roundRect">
            <a:avLst/>
          </a:prstGeom>
          <a:solidFill>
            <a:srgbClr val="D06D81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Np</a:t>
            </a:r>
          </a:p>
        </p:txBody>
      </p:sp>
      <p:sp>
        <p:nvSpPr>
          <p:cNvPr id="163" name="Rectangle: Rounded Corners 162">
            <a:extLst>
              <a:ext uri="{FF2B5EF4-FFF2-40B4-BE49-F238E27FC236}">
                <a16:creationId xmlns:a16="http://schemas.microsoft.com/office/drawing/2014/main" id="{F477215F-DC44-482F-BE8E-5569C6612B2E}"/>
              </a:ext>
            </a:extLst>
          </p:cNvPr>
          <p:cNvSpPr/>
          <p:nvPr/>
        </p:nvSpPr>
        <p:spPr>
          <a:xfrm>
            <a:off x="5416363" y="5356629"/>
            <a:ext cx="599591" cy="590575"/>
          </a:xfrm>
          <a:prstGeom prst="roundRect">
            <a:avLst/>
          </a:prstGeom>
          <a:solidFill>
            <a:srgbClr val="6DA79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Sm</a:t>
            </a:r>
          </a:p>
        </p:txBody>
      </p:sp>
      <p:sp>
        <p:nvSpPr>
          <p:cNvPr id="164" name="Rectangle: Rounded Corners 163">
            <a:extLst>
              <a:ext uri="{FF2B5EF4-FFF2-40B4-BE49-F238E27FC236}">
                <a16:creationId xmlns:a16="http://schemas.microsoft.com/office/drawing/2014/main" id="{F44B6237-3F0F-49BB-BE76-4DFE8E7A67B6}"/>
              </a:ext>
            </a:extLst>
          </p:cNvPr>
          <p:cNvSpPr/>
          <p:nvPr/>
        </p:nvSpPr>
        <p:spPr>
          <a:xfrm>
            <a:off x="5416363" y="5997761"/>
            <a:ext cx="599591" cy="590575"/>
          </a:xfrm>
          <a:prstGeom prst="roundRect">
            <a:avLst/>
          </a:prstGeom>
          <a:solidFill>
            <a:srgbClr val="D06D81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Pu</a:t>
            </a:r>
          </a:p>
        </p:txBody>
      </p:sp>
      <p:sp>
        <p:nvSpPr>
          <p:cNvPr id="165" name="Rectangle: Rounded Corners 164">
            <a:extLst>
              <a:ext uri="{FF2B5EF4-FFF2-40B4-BE49-F238E27FC236}">
                <a16:creationId xmlns:a16="http://schemas.microsoft.com/office/drawing/2014/main" id="{D583B1FF-3C19-407A-87CE-69303218BB43}"/>
              </a:ext>
            </a:extLst>
          </p:cNvPr>
          <p:cNvSpPr/>
          <p:nvPr/>
        </p:nvSpPr>
        <p:spPr>
          <a:xfrm>
            <a:off x="6071370" y="5356629"/>
            <a:ext cx="599591" cy="590575"/>
          </a:xfrm>
          <a:prstGeom prst="roundRect">
            <a:avLst/>
          </a:prstGeom>
          <a:solidFill>
            <a:srgbClr val="6DA79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Eu</a:t>
            </a:r>
          </a:p>
        </p:txBody>
      </p:sp>
      <p:sp>
        <p:nvSpPr>
          <p:cNvPr id="166" name="!!Am">
            <a:extLst>
              <a:ext uri="{FF2B5EF4-FFF2-40B4-BE49-F238E27FC236}">
                <a16:creationId xmlns:a16="http://schemas.microsoft.com/office/drawing/2014/main" id="{2904485E-3FDA-43A4-806B-3DFCA68F0F4A}"/>
              </a:ext>
            </a:extLst>
          </p:cNvPr>
          <p:cNvSpPr/>
          <p:nvPr/>
        </p:nvSpPr>
        <p:spPr>
          <a:xfrm>
            <a:off x="6071370" y="5997761"/>
            <a:ext cx="599591" cy="590575"/>
          </a:xfrm>
          <a:prstGeom prst="roundRect">
            <a:avLst/>
          </a:prstGeom>
          <a:solidFill>
            <a:srgbClr val="D06D81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Am</a:t>
            </a:r>
          </a:p>
        </p:txBody>
      </p:sp>
      <p:sp>
        <p:nvSpPr>
          <p:cNvPr id="167" name="!!Gd">
            <a:extLst>
              <a:ext uri="{FF2B5EF4-FFF2-40B4-BE49-F238E27FC236}">
                <a16:creationId xmlns:a16="http://schemas.microsoft.com/office/drawing/2014/main" id="{FF2EA98C-88E9-4E55-B27C-691A6AFB3266}"/>
              </a:ext>
            </a:extLst>
          </p:cNvPr>
          <p:cNvSpPr/>
          <p:nvPr/>
        </p:nvSpPr>
        <p:spPr>
          <a:xfrm>
            <a:off x="6726377" y="5356629"/>
            <a:ext cx="599591" cy="590575"/>
          </a:xfrm>
          <a:prstGeom prst="roundRect">
            <a:avLst/>
          </a:prstGeom>
          <a:solidFill>
            <a:srgbClr val="6DA79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Gd</a:t>
            </a:r>
          </a:p>
        </p:txBody>
      </p:sp>
      <p:sp>
        <p:nvSpPr>
          <p:cNvPr id="168" name="!!Cm">
            <a:extLst>
              <a:ext uri="{FF2B5EF4-FFF2-40B4-BE49-F238E27FC236}">
                <a16:creationId xmlns:a16="http://schemas.microsoft.com/office/drawing/2014/main" id="{6B5BAB82-82AF-4B28-A0C8-A277B5ABDE71}"/>
              </a:ext>
            </a:extLst>
          </p:cNvPr>
          <p:cNvSpPr/>
          <p:nvPr/>
        </p:nvSpPr>
        <p:spPr>
          <a:xfrm>
            <a:off x="6726377" y="5997761"/>
            <a:ext cx="599591" cy="590575"/>
          </a:xfrm>
          <a:prstGeom prst="roundRect">
            <a:avLst/>
          </a:prstGeom>
          <a:solidFill>
            <a:srgbClr val="D06D81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Cm</a:t>
            </a:r>
          </a:p>
        </p:txBody>
      </p:sp>
      <p:sp>
        <p:nvSpPr>
          <p:cNvPr id="169" name="!!Tb">
            <a:extLst>
              <a:ext uri="{FF2B5EF4-FFF2-40B4-BE49-F238E27FC236}">
                <a16:creationId xmlns:a16="http://schemas.microsoft.com/office/drawing/2014/main" id="{C5D609A2-C1EB-4322-84F6-CF645D3DA7AA}"/>
              </a:ext>
            </a:extLst>
          </p:cNvPr>
          <p:cNvSpPr/>
          <p:nvPr/>
        </p:nvSpPr>
        <p:spPr>
          <a:xfrm>
            <a:off x="7381383" y="5356629"/>
            <a:ext cx="599591" cy="590575"/>
          </a:xfrm>
          <a:prstGeom prst="roundRect">
            <a:avLst/>
          </a:prstGeom>
          <a:solidFill>
            <a:srgbClr val="6DA79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Tb</a:t>
            </a:r>
          </a:p>
        </p:txBody>
      </p:sp>
      <p:sp>
        <p:nvSpPr>
          <p:cNvPr id="170" name="!!Bk">
            <a:extLst>
              <a:ext uri="{FF2B5EF4-FFF2-40B4-BE49-F238E27FC236}">
                <a16:creationId xmlns:a16="http://schemas.microsoft.com/office/drawing/2014/main" id="{59A07B88-E2AB-454C-AAD6-27F9F662D2BF}"/>
              </a:ext>
            </a:extLst>
          </p:cNvPr>
          <p:cNvSpPr/>
          <p:nvPr/>
        </p:nvSpPr>
        <p:spPr>
          <a:xfrm>
            <a:off x="7381383" y="5997761"/>
            <a:ext cx="599591" cy="590575"/>
          </a:xfrm>
          <a:prstGeom prst="roundRect">
            <a:avLst/>
          </a:prstGeom>
          <a:solidFill>
            <a:srgbClr val="D06D81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Bk</a:t>
            </a:r>
          </a:p>
        </p:txBody>
      </p:sp>
      <p:sp>
        <p:nvSpPr>
          <p:cNvPr id="171" name="!!Dy">
            <a:extLst>
              <a:ext uri="{FF2B5EF4-FFF2-40B4-BE49-F238E27FC236}">
                <a16:creationId xmlns:a16="http://schemas.microsoft.com/office/drawing/2014/main" id="{ABFF0FCE-7E41-447C-A866-91EFA6ACFC14}"/>
              </a:ext>
            </a:extLst>
          </p:cNvPr>
          <p:cNvSpPr/>
          <p:nvPr/>
        </p:nvSpPr>
        <p:spPr>
          <a:xfrm>
            <a:off x="8036390" y="5356629"/>
            <a:ext cx="599591" cy="590575"/>
          </a:xfrm>
          <a:prstGeom prst="roundRect">
            <a:avLst/>
          </a:prstGeom>
          <a:solidFill>
            <a:srgbClr val="6DA79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Dy</a:t>
            </a:r>
          </a:p>
        </p:txBody>
      </p:sp>
      <p:sp>
        <p:nvSpPr>
          <p:cNvPr id="172" name="!!Cf">
            <a:extLst>
              <a:ext uri="{FF2B5EF4-FFF2-40B4-BE49-F238E27FC236}">
                <a16:creationId xmlns:a16="http://schemas.microsoft.com/office/drawing/2014/main" id="{96D500B7-30D3-4B2B-A8D4-E4E19796BBAE}"/>
              </a:ext>
            </a:extLst>
          </p:cNvPr>
          <p:cNvSpPr/>
          <p:nvPr/>
        </p:nvSpPr>
        <p:spPr>
          <a:xfrm>
            <a:off x="8036390" y="5997761"/>
            <a:ext cx="599591" cy="590575"/>
          </a:xfrm>
          <a:prstGeom prst="roundRect">
            <a:avLst/>
          </a:prstGeom>
          <a:solidFill>
            <a:srgbClr val="D06D81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Cf</a:t>
            </a:r>
          </a:p>
        </p:txBody>
      </p:sp>
      <p:sp>
        <p:nvSpPr>
          <p:cNvPr id="173" name="!!Ho">
            <a:extLst>
              <a:ext uri="{FF2B5EF4-FFF2-40B4-BE49-F238E27FC236}">
                <a16:creationId xmlns:a16="http://schemas.microsoft.com/office/drawing/2014/main" id="{ACF60493-2D60-4CE8-8A59-7366554A382E}"/>
              </a:ext>
            </a:extLst>
          </p:cNvPr>
          <p:cNvSpPr/>
          <p:nvPr/>
        </p:nvSpPr>
        <p:spPr>
          <a:xfrm>
            <a:off x="8691397" y="5356629"/>
            <a:ext cx="599591" cy="590575"/>
          </a:xfrm>
          <a:prstGeom prst="roundRect">
            <a:avLst/>
          </a:prstGeom>
          <a:solidFill>
            <a:srgbClr val="6DA79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Ho</a:t>
            </a:r>
          </a:p>
        </p:txBody>
      </p:sp>
      <p:sp>
        <p:nvSpPr>
          <p:cNvPr id="174" name="!!Es">
            <a:extLst>
              <a:ext uri="{FF2B5EF4-FFF2-40B4-BE49-F238E27FC236}">
                <a16:creationId xmlns:a16="http://schemas.microsoft.com/office/drawing/2014/main" id="{65C9119A-5F4D-4F8D-ACE2-DAE16099850F}"/>
              </a:ext>
            </a:extLst>
          </p:cNvPr>
          <p:cNvSpPr/>
          <p:nvPr/>
        </p:nvSpPr>
        <p:spPr>
          <a:xfrm>
            <a:off x="8691397" y="5997761"/>
            <a:ext cx="599591" cy="590575"/>
          </a:xfrm>
          <a:prstGeom prst="roundRect">
            <a:avLst/>
          </a:prstGeom>
          <a:solidFill>
            <a:srgbClr val="D06D81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Es</a:t>
            </a:r>
          </a:p>
        </p:txBody>
      </p:sp>
      <p:sp>
        <p:nvSpPr>
          <p:cNvPr id="175" name="!!Er">
            <a:extLst>
              <a:ext uri="{FF2B5EF4-FFF2-40B4-BE49-F238E27FC236}">
                <a16:creationId xmlns:a16="http://schemas.microsoft.com/office/drawing/2014/main" id="{8B3D2D51-E253-459A-8E49-5C600DA68BDA}"/>
              </a:ext>
            </a:extLst>
          </p:cNvPr>
          <p:cNvSpPr/>
          <p:nvPr/>
        </p:nvSpPr>
        <p:spPr>
          <a:xfrm>
            <a:off x="9346403" y="5356629"/>
            <a:ext cx="599591" cy="590575"/>
          </a:xfrm>
          <a:prstGeom prst="roundRect">
            <a:avLst/>
          </a:prstGeom>
          <a:solidFill>
            <a:srgbClr val="6DA79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Er</a:t>
            </a:r>
          </a:p>
        </p:txBody>
      </p:sp>
      <p:sp>
        <p:nvSpPr>
          <p:cNvPr id="176" name="!!Fm">
            <a:extLst>
              <a:ext uri="{FF2B5EF4-FFF2-40B4-BE49-F238E27FC236}">
                <a16:creationId xmlns:a16="http://schemas.microsoft.com/office/drawing/2014/main" id="{0EE944AE-E0C3-4AB2-9FA2-0C9951D238E0}"/>
              </a:ext>
            </a:extLst>
          </p:cNvPr>
          <p:cNvSpPr/>
          <p:nvPr/>
        </p:nvSpPr>
        <p:spPr>
          <a:xfrm>
            <a:off x="9346403" y="5997761"/>
            <a:ext cx="599591" cy="590575"/>
          </a:xfrm>
          <a:prstGeom prst="roundRect">
            <a:avLst/>
          </a:prstGeom>
          <a:solidFill>
            <a:srgbClr val="D06D81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Fm</a:t>
            </a:r>
            <a:endParaRPr lang="vi-VN" sz="1600" b="1"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Averta CY Extrabold" panose="00000900000000000000" pitchFamily="50" charset="0"/>
              <a:ea typeface="Aachen" panose="02020500000000000000" pitchFamily="18" charset="0"/>
              <a:cs typeface="Aachen" panose="02020500000000000000" pitchFamily="18" charset="0"/>
            </a:endParaRPr>
          </a:p>
        </p:txBody>
      </p:sp>
      <p:sp>
        <p:nvSpPr>
          <p:cNvPr id="177" name="!!Tm">
            <a:extLst>
              <a:ext uri="{FF2B5EF4-FFF2-40B4-BE49-F238E27FC236}">
                <a16:creationId xmlns:a16="http://schemas.microsoft.com/office/drawing/2014/main" id="{37C8B412-B059-4E0D-AEBF-DE5C1DA6C325}"/>
              </a:ext>
            </a:extLst>
          </p:cNvPr>
          <p:cNvSpPr/>
          <p:nvPr/>
        </p:nvSpPr>
        <p:spPr>
          <a:xfrm>
            <a:off x="10001410" y="5356629"/>
            <a:ext cx="599591" cy="590575"/>
          </a:xfrm>
          <a:prstGeom prst="roundRect">
            <a:avLst/>
          </a:prstGeom>
          <a:solidFill>
            <a:srgbClr val="6DA79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Tm</a:t>
            </a:r>
          </a:p>
        </p:txBody>
      </p:sp>
      <p:sp>
        <p:nvSpPr>
          <p:cNvPr id="178" name="!!Md">
            <a:extLst>
              <a:ext uri="{FF2B5EF4-FFF2-40B4-BE49-F238E27FC236}">
                <a16:creationId xmlns:a16="http://schemas.microsoft.com/office/drawing/2014/main" id="{BEB2A0DB-672B-430B-87C6-F9D513E17587}"/>
              </a:ext>
            </a:extLst>
          </p:cNvPr>
          <p:cNvSpPr/>
          <p:nvPr/>
        </p:nvSpPr>
        <p:spPr>
          <a:xfrm>
            <a:off x="10001410" y="5997761"/>
            <a:ext cx="599591" cy="590575"/>
          </a:xfrm>
          <a:prstGeom prst="roundRect">
            <a:avLst/>
          </a:prstGeom>
          <a:solidFill>
            <a:srgbClr val="D06D81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Md</a:t>
            </a:r>
          </a:p>
        </p:txBody>
      </p:sp>
      <p:sp>
        <p:nvSpPr>
          <p:cNvPr id="179" name="!!Yb">
            <a:extLst>
              <a:ext uri="{FF2B5EF4-FFF2-40B4-BE49-F238E27FC236}">
                <a16:creationId xmlns:a16="http://schemas.microsoft.com/office/drawing/2014/main" id="{49FCA613-7026-4FF9-9797-26E8BDE62ADF}"/>
              </a:ext>
            </a:extLst>
          </p:cNvPr>
          <p:cNvSpPr/>
          <p:nvPr/>
        </p:nvSpPr>
        <p:spPr>
          <a:xfrm>
            <a:off x="10656429" y="5361457"/>
            <a:ext cx="599591" cy="590575"/>
          </a:xfrm>
          <a:prstGeom prst="roundRect">
            <a:avLst/>
          </a:prstGeom>
          <a:solidFill>
            <a:srgbClr val="6DA79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Yb</a:t>
            </a:r>
          </a:p>
        </p:txBody>
      </p:sp>
      <p:sp>
        <p:nvSpPr>
          <p:cNvPr id="180" name="!!No">
            <a:extLst>
              <a:ext uri="{FF2B5EF4-FFF2-40B4-BE49-F238E27FC236}">
                <a16:creationId xmlns:a16="http://schemas.microsoft.com/office/drawing/2014/main" id="{00FCD1C6-F797-482E-95EF-7E9F80D152EC}"/>
              </a:ext>
            </a:extLst>
          </p:cNvPr>
          <p:cNvSpPr/>
          <p:nvPr/>
        </p:nvSpPr>
        <p:spPr>
          <a:xfrm>
            <a:off x="10656429" y="6002586"/>
            <a:ext cx="599591" cy="590575"/>
          </a:xfrm>
          <a:prstGeom prst="roundRect">
            <a:avLst/>
          </a:prstGeom>
          <a:solidFill>
            <a:srgbClr val="D06D81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No</a:t>
            </a:r>
          </a:p>
        </p:txBody>
      </p:sp>
      <p:sp>
        <p:nvSpPr>
          <p:cNvPr id="181" name="!!Lu">
            <a:extLst>
              <a:ext uri="{FF2B5EF4-FFF2-40B4-BE49-F238E27FC236}">
                <a16:creationId xmlns:a16="http://schemas.microsoft.com/office/drawing/2014/main" id="{3B7150C2-7CC2-40FB-BDAE-51F8FAE1C3C1}"/>
              </a:ext>
            </a:extLst>
          </p:cNvPr>
          <p:cNvSpPr/>
          <p:nvPr/>
        </p:nvSpPr>
        <p:spPr>
          <a:xfrm>
            <a:off x="11311434" y="5356629"/>
            <a:ext cx="599591" cy="590575"/>
          </a:xfrm>
          <a:prstGeom prst="roundRect">
            <a:avLst/>
          </a:prstGeom>
          <a:solidFill>
            <a:srgbClr val="6DA79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Lu</a:t>
            </a:r>
          </a:p>
        </p:txBody>
      </p:sp>
      <p:sp>
        <p:nvSpPr>
          <p:cNvPr id="182" name="!!Lr">
            <a:extLst>
              <a:ext uri="{FF2B5EF4-FFF2-40B4-BE49-F238E27FC236}">
                <a16:creationId xmlns:a16="http://schemas.microsoft.com/office/drawing/2014/main" id="{A9018540-FBE5-4A52-BB7A-2FC8E7F8EEA7}"/>
              </a:ext>
            </a:extLst>
          </p:cNvPr>
          <p:cNvSpPr/>
          <p:nvPr/>
        </p:nvSpPr>
        <p:spPr>
          <a:xfrm>
            <a:off x="11311434" y="5997761"/>
            <a:ext cx="599591" cy="590575"/>
          </a:xfrm>
          <a:prstGeom prst="roundRect">
            <a:avLst/>
          </a:prstGeom>
          <a:solidFill>
            <a:srgbClr val="D06D81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Lr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CAD5121-F8DD-4B69-B98D-5B34F3B33C4B}"/>
              </a:ext>
            </a:extLst>
          </p:cNvPr>
          <p:cNvSpPr/>
          <p:nvPr/>
        </p:nvSpPr>
        <p:spPr>
          <a:xfrm flipV="1">
            <a:off x="0" y="-31497"/>
            <a:ext cx="12192000" cy="6889496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26" name="!!1">
            <a:extLst>
              <a:ext uri="{FF2B5EF4-FFF2-40B4-BE49-F238E27FC236}">
                <a16:creationId xmlns:a16="http://schemas.microsoft.com/office/drawing/2014/main" id="{B6D34CF2-9C56-4385-A725-B5DE5BE49C4F}"/>
              </a:ext>
            </a:extLst>
          </p:cNvPr>
          <p:cNvSpPr/>
          <p:nvPr/>
        </p:nvSpPr>
        <p:spPr>
          <a:xfrm>
            <a:off x="11252747" y="742889"/>
            <a:ext cx="669300" cy="45631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04" name="!!He">
            <a:extLst>
              <a:ext uri="{FF2B5EF4-FFF2-40B4-BE49-F238E27FC236}">
                <a16:creationId xmlns:a16="http://schemas.microsoft.com/office/drawing/2014/main" id="{34AC0062-76AC-4970-AE49-C11B61488718}"/>
              </a:ext>
            </a:extLst>
          </p:cNvPr>
          <p:cNvSpPr/>
          <p:nvPr/>
        </p:nvSpPr>
        <p:spPr>
          <a:xfrm>
            <a:off x="11293622" y="796909"/>
            <a:ext cx="599591" cy="590575"/>
          </a:xfrm>
          <a:prstGeom prst="roundRect">
            <a:avLst/>
          </a:prstGeom>
          <a:solidFill>
            <a:srgbClr val="BE9F71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He</a:t>
            </a:r>
          </a:p>
        </p:txBody>
      </p:sp>
      <p:sp>
        <p:nvSpPr>
          <p:cNvPr id="105" name="!!Ne">
            <a:extLst>
              <a:ext uri="{FF2B5EF4-FFF2-40B4-BE49-F238E27FC236}">
                <a16:creationId xmlns:a16="http://schemas.microsoft.com/office/drawing/2014/main" id="{4E4EB366-86FB-4DD7-BEC0-8EEB474F8C70}"/>
              </a:ext>
            </a:extLst>
          </p:cNvPr>
          <p:cNvSpPr/>
          <p:nvPr/>
        </p:nvSpPr>
        <p:spPr>
          <a:xfrm>
            <a:off x="11293622" y="1438038"/>
            <a:ext cx="599591" cy="590575"/>
          </a:xfrm>
          <a:prstGeom prst="roundRect">
            <a:avLst/>
          </a:prstGeom>
          <a:solidFill>
            <a:srgbClr val="BE9F71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Ne</a:t>
            </a:r>
          </a:p>
        </p:txBody>
      </p:sp>
      <p:sp>
        <p:nvSpPr>
          <p:cNvPr id="106" name="!!Ar">
            <a:extLst>
              <a:ext uri="{FF2B5EF4-FFF2-40B4-BE49-F238E27FC236}">
                <a16:creationId xmlns:a16="http://schemas.microsoft.com/office/drawing/2014/main" id="{C5E2C74C-8AC9-47D7-BDD7-62D1A1046EB3}"/>
              </a:ext>
            </a:extLst>
          </p:cNvPr>
          <p:cNvSpPr/>
          <p:nvPr/>
        </p:nvSpPr>
        <p:spPr>
          <a:xfrm>
            <a:off x="11293622" y="2079167"/>
            <a:ext cx="599591" cy="590575"/>
          </a:xfrm>
          <a:prstGeom prst="roundRect">
            <a:avLst/>
          </a:prstGeom>
          <a:solidFill>
            <a:srgbClr val="BE9F71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Ar</a:t>
            </a:r>
          </a:p>
        </p:txBody>
      </p:sp>
      <p:sp>
        <p:nvSpPr>
          <p:cNvPr id="107" name="!!Kr">
            <a:extLst>
              <a:ext uri="{FF2B5EF4-FFF2-40B4-BE49-F238E27FC236}">
                <a16:creationId xmlns:a16="http://schemas.microsoft.com/office/drawing/2014/main" id="{7AD1ABA3-4B94-4EF2-9F7E-B2F2CF03BBE6}"/>
              </a:ext>
            </a:extLst>
          </p:cNvPr>
          <p:cNvSpPr/>
          <p:nvPr/>
        </p:nvSpPr>
        <p:spPr>
          <a:xfrm>
            <a:off x="11293622" y="2720298"/>
            <a:ext cx="599591" cy="590575"/>
          </a:xfrm>
          <a:prstGeom prst="roundRect">
            <a:avLst/>
          </a:prstGeom>
          <a:solidFill>
            <a:srgbClr val="BE9F71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Kr</a:t>
            </a:r>
          </a:p>
        </p:txBody>
      </p:sp>
      <p:sp>
        <p:nvSpPr>
          <p:cNvPr id="108" name="!!Xe">
            <a:extLst>
              <a:ext uri="{FF2B5EF4-FFF2-40B4-BE49-F238E27FC236}">
                <a16:creationId xmlns:a16="http://schemas.microsoft.com/office/drawing/2014/main" id="{2352D1CC-1C96-43A5-A43C-1FE16395B2A9}"/>
              </a:ext>
            </a:extLst>
          </p:cNvPr>
          <p:cNvSpPr/>
          <p:nvPr/>
        </p:nvSpPr>
        <p:spPr>
          <a:xfrm>
            <a:off x="11293622" y="3361429"/>
            <a:ext cx="599591" cy="590575"/>
          </a:xfrm>
          <a:prstGeom prst="roundRect">
            <a:avLst/>
          </a:prstGeom>
          <a:solidFill>
            <a:srgbClr val="BE9F71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Xe</a:t>
            </a:r>
          </a:p>
        </p:txBody>
      </p:sp>
      <p:sp>
        <p:nvSpPr>
          <p:cNvPr id="109" name="!!Rn">
            <a:extLst>
              <a:ext uri="{FF2B5EF4-FFF2-40B4-BE49-F238E27FC236}">
                <a16:creationId xmlns:a16="http://schemas.microsoft.com/office/drawing/2014/main" id="{07F22387-CC73-40DA-B279-9B40CA40B300}"/>
              </a:ext>
            </a:extLst>
          </p:cNvPr>
          <p:cNvSpPr/>
          <p:nvPr/>
        </p:nvSpPr>
        <p:spPr>
          <a:xfrm>
            <a:off x="11293622" y="4002558"/>
            <a:ext cx="599591" cy="590575"/>
          </a:xfrm>
          <a:prstGeom prst="roundRect">
            <a:avLst/>
          </a:prstGeom>
          <a:solidFill>
            <a:srgbClr val="BE9F71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Rn</a:t>
            </a:r>
          </a:p>
        </p:txBody>
      </p:sp>
      <p:sp>
        <p:nvSpPr>
          <p:cNvPr id="110" name="!!Og">
            <a:extLst>
              <a:ext uri="{FF2B5EF4-FFF2-40B4-BE49-F238E27FC236}">
                <a16:creationId xmlns:a16="http://schemas.microsoft.com/office/drawing/2014/main" id="{610B81A1-9A84-4F02-8C10-7DF8158D08B5}"/>
              </a:ext>
            </a:extLst>
          </p:cNvPr>
          <p:cNvSpPr/>
          <p:nvPr/>
        </p:nvSpPr>
        <p:spPr>
          <a:xfrm>
            <a:off x="11293622" y="4643689"/>
            <a:ext cx="599591" cy="590575"/>
          </a:xfrm>
          <a:prstGeom prst="roundRect">
            <a:avLst/>
          </a:prstGeom>
          <a:solidFill>
            <a:srgbClr val="BE9F71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Og</a:t>
            </a:r>
          </a:p>
        </p:txBody>
      </p:sp>
      <p:sp>
        <p:nvSpPr>
          <p:cNvPr id="127" name="!!HinhChuNhom">
            <a:extLst>
              <a:ext uri="{FF2B5EF4-FFF2-40B4-BE49-F238E27FC236}">
                <a16:creationId xmlns:a16="http://schemas.microsoft.com/office/drawing/2014/main" id="{3AA467DE-0E26-44AD-A29E-269C2AF5370C}"/>
              </a:ext>
            </a:extLst>
          </p:cNvPr>
          <p:cNvSpPr/>
          <p:nvPr/>
        </p:nvSpPr>
        <p:spPr>
          <a:xfrm>
            <a:off x="8437581" y="782064"/>
            <a:ext cx="2675443" cy="730824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28" name="!!ChuNhom">
            <a:extLst>
              <a:ext uri="{FF2B5EF4-FFF2-40B4-BE49-F238E27FC236}">
                <a16:creationId xmlns:a16="http://schemas.microsoft.com/office/drawing/2014/main" id="{9DD6EE4C-6509-4AEB-A58A-6D31C0EBC348}"/>
              </a:ext>
            </a:extLst>
          </p:cNvPr>
          <p:cNvSpPr txBox="1"/>
          <p:nvPr/>
        </p:nvSpPr>
        <p:spPr>
          <a:xfrm>
            <a:off x="8485725" y="824313"/>
            <a:ext cx="26345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E76F51"/>
                </a:solidFill>
                <a:latin typeface="Averta Std ExtraBold" panose="00000900000000000000" pitchFamily="50" charset="0"/>
              </a:rPr>
              <a:t>Nhóm</a:t>
            </a:r>
            <a:r>
              <a:rPr lang="en-US" sz="3600" dirty="0">
                <a:solidFill>
                  <a:srgbClr val="E76F51"/>
                </a:solidFill>
                <a:latin typeface="Averta Std ExtraBold" panose="00000900000000000000" pitchFamily="50" charset="0"/>
              </a:rPr>
              <a:t> VIIIA</a:t>
            </a:r>
          </a:p>
        </p:txBody>
      </p:sp>
      <p:sp>
        <p:nvSpPr>
          <p:cNvPr id="3" name="!!HinhChuNhom">
            <a:extLst>
              <a:ext uri="{FF2B5EF4-FFF2-40B4-BE49-F238E27FC236}">
                <a16:creationId xmlns:a16="http://schemas.microsoft.com/office/drawing/2014/main" id="{EAFE3E29-0990-476D-D2EE-2F4BE7365BCB}"/>
              </a:ext>
            </a:extLst>
          </p:cNvPr>
          <p:cNvSpPr/>
          <p:nvPr/>
        </p:nvSpPr>
        <p:spPr>
          <a:xfrm>
            <a:off x="7241745" y="1555137"/>
            <a:ext cx="3871280" cy="730824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4" name="!!ChuNhom">
            <a:extLst>
              <a:ext uri="{FF2B5EF4-FFF2-40B4-BE49-F238E27FC236}">
                <a16:creationId xmlns:a16="http://schemas.microsoft.com/office/drawing/2014/main" id="{75A22B7D-FBC8-C306-1954-D8CB916A297F}"/>
              </a:ext>
            </a:extLst>
          </p:cNvPr>
          <p:cNvSpPr txBox="1"/>
          <p:nvPr/>
        </p:nvSpPr>
        <p:spPr>
          <a:xfrm>
            <a:off x="7308157" y="1597386"/>
            <a:ext cx="3812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E76F51"/>
                </a:solidFill>
                <a:latin typeface="Averta Std ExtraBold" panose="00000900000000000000" pitchFamily="50" charset="0"/>
              </a:rPr>
              <a:t>Nhóm</a:t>
            </a:r>
            <a:r>
              <a:rPr lang="en-US" sz="3600" dirty="0">
                <a:solidFill>
                  <a:srgbClr val="E76F51"/>
                </a:solidFill>
                <a:latin typeface="Averta Std ExtraBold" panose="00000900000000000000" pitchFamily="50" charset="0"/>
              </a:rPr>
              <a:t> </a:t>
            </a:r>
            <a:r>
              <a:rPr lang="en-US" sz="3600" dirty="0" err="1">
                <a:solidFill>
                  <a:srgbClr val="E76F51"/>
                </a:solidFill>
                <a:latin typeface="Averta Std ExtraBold" panose="00000900000000000000" pitchFamily="50" charset="0"/>
              </a:rPr>
              <a:t>khí</a:t>
            </a:r>
            <a:r>
              <a:rPr lang="en-US" sz="3600" dirty="0">
                <a:solidFill>
                  <a:srgbClr val="E76F51"/>
                </a:solidFill>
                <a:latin typeface="Averta Std ExtraBold" panose="00000900000000000000" pitchFamily="50" charset="0"/>
              </a:rPr>
              <a:t> </a:t>
            </a:r>
            <a:r>
              <a:rPr lang="en-US" sz="3600" dirty="0" err="1">
                <a:solidFill>
                  <a:srgbClr val="E76F51"/>
                </a:solidFill>
                <a:latin typeface="Averta Std ExtraBold" panose="00000900000000000000" pitchFamily="50" charset="0"/>
              </a:rPr>
              <a:t>hiếm</a:t>
            </a:r>
            <a:endParaRPr lang="en-US" sz="3600" dirty="0">
              <a:solidFill>
                <a:srgbClr val="E76F51"/>
              </a:solidFill>
              <a:latin typeface="Averta Std ExtraBold" panose="000009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5732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 hidden="1">
            <a:extLst>
              <a:ext uri="{FF2B5EF4-FFF2-40B4-BE49-F238E27FC236}">
                <a16:creationId xmlns:a16="http://schemas.microsoft.com/office/drawing/2014/main" id="{1BF130D2-C283-46F3-8602-FD0A32105139}"/>
              </a:ext>
            </a:extLst>
          </p:cNvPr>
          <p:cNvSpPr/>
          <p:nvPr/>
        </p:nvSpPr>
        <p:spPr>
          <a:xfrm rot="16200000">
            <a:off x="5532992" y="1849212"/>
            <a:ext cx="215885" cy="1526289"/>
          </a:xfrm>
          <a:prstGeom prst="roundRect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 sz="120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!!H">
            <a:extLst>
              <a:ext uri="{FF2B5EF4-FFF2-40B4-BE49-F238E27FC236}">
                <a16:creationId xmlns:a16="http://schemas.microsoft.com/office/drawing/2014/main" id="{45F5C82C-3D74-4DCD-A5BB-C11BDBE6258B}"/>
              </a:ext>
            </a:extLst>
          </p:cNvPr>
          <p:cNvSpPr/>
          <p:nvPr/>
        </p:nvSpPr>
        <p:spPr>
          <a:xfrm>
            <a:off x="158498" y="796909"/>
            <a:ext cx="599591" cy="590575"/>
          </a:xfrm>
          <a:prstGeom prst="roundRect">
            <a:avLst/>
          </a:prstGeom>
          <a:solidFill>
            <a:srgbClr val="AA7CA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 dirty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H</a:t>
            </a:r>
          </a:p>
        </p:txBody>
      </p:sp>
      <p:sp>
        <p:nvSpPr>
          <p:cNvPr id="24" name="!!Li">
            <a:extLst>
              <a:ext uri="{FF2B5EF4-FFF2-40B4-BE49-F238E27FC236}">
                <a16:creationId xmlns:a16="http://schemas.microsoft.com/office/drawing/2014/main" id="{7C20AA65-C3A8-4345-8738-1CBCC50435E3}"/>
              </a:ext>
            </a:extLst>
          </p:cNvPr>
          <p:cNvSpPr/>
          <p:nvPr/>
        </p:nvSpPr>
        <p:spPr>
          <a:xfrm>
            <a:off x="158498" y="1438038"/>
            <a:ext cx="599591" cy="590575"/>
          </a:xfrm>
          <a:prstGeom prst="roundRect">
            <a:avLst/>
          </a:prstGeom>
          <a:solidFill>
            <a:srgbClr val="E25E38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Li</a:t>
            </a:r>
          </a:p>
        </p:txBody>
      </p:sp>
      <p:sp>
        <p:nvSpPr>
          <p:cNvPr id="25" name="!!Na">
            <a:extLst>
              <a:ext uri="{FF2B5EF4-FFF2-40B4-BE49-F238E27FC236}">
                <a16:creationId xmlns:a16="http://schemas.microsoft.com/office/drawing/2014/main" id="{B0655FD3-AB13-4BEF-8E78-E6348B1F2129}"/>
              </a:ext>
            </a:extLst>
          </p:cNvPr>
          <p:cNvSpPr/>
          <p:nvPr/>
        </p:nvSpPr>
        <p:spPr>
          <a:xfrm>
            <a:off x="158498" y="2079167"/>
            <a:ext cx="599591" cy="590575"/>
          </a:xfrm>
          <a:prstGeom prst="roundRect">
            <a:avLst/>
          </a:prstGeom>
          <a:solidFill>
            <a:srgbClr val="E25E38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Na</a:t>
            </a:r>
          </a:p>
        </p:txBody>
      </p:sp>
      <p:sp>
        <p:nvSpPr>
          <p:cNvPr id="26" name="!!K">
            <a:extLst>
              <a:ext uri="{FF2B5EF4-FFF2-40B4-BE49-F238E27FC236}">
                <a16:creationId xmlns:a16="http://schemas.microsoft.com/office/drawing/2014/main" id="{F1DA0A4E-0A47-44F3-9329-D7950C63D7C5}"/>
              </a:ext>
            </a:extLst>
          </p:cNvPr>
          <p:cNvSpPr/>
          <p:nvPr/>
        </p:nvSpPr>
        <p:spPr>
          <a:xfrm>
            <a:off x="158498" y="2720298"/>
            <a:ext cx="599591" cy="590575"/>
          </a:xfrm>
          <a:prstGeom prst="roundRect">
            <a:avLst/>
          </a:prstGeom>
          <a:solidFill>
            <a:srgbClr val="E25E38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K</a:t>
            </a:r>
          </a:p>
        </p:txBody>
      </p:sp>
      <p:sp>
        <p:nvSpPr>
          <p:cNvPr id="27" name="!!Rb">
            <a:extLst>
              <a:ext uri="{FF2B5EF4-FFF2-40B4-BE49-F238E27FC236}">
                <a16:creationId xmlns:a16="http://schemas.microsoft.com/office/drawing/2014/main" id="{1C1B811D-1C8C-419D-B45F-E33D0D5571E2}"/>
              </a:ext>
            </a:extLst>
          </p:cNvPr>
          <p:cNvSpPr/>
          <p:nvPr/>
        </p:nvSpPr>
        <p:spPr>
          <a:xfrm>
            <a:off x="158498" y="3361429"/>
            <a:ext cx="599591" cy="590575"/>
          </a:xfrm>
          <a:prstGeom prst="roundRect">
            <a:avLst/>
          </a:prstGeom>
          <a:solidFill>
            <a:srgbClr val="E25E38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Rb</a:t>
            </a:r>
          </a:p>
        </p:txBody>
      </p:sp>
      <p:sp>
        <p:nvSpPr>
          <p:cNvPr id="28" name="!!Cs">
            <a:extLst>
              <a:ext uri="{FF2B5EF4-FFF2-40B4-BE49-F238E27FC236}">
                <a16:creationId xmlns:a16="http://schemas.microsoft.com/office/drawing/2014/main" id="{6748E38C-3212-4A39-B6E9-53B28A044074}"/>
              </a:ext>
            </a:extLst>
          </p:cNvPr>
          <p:cNvSpPr/>
          <p:nvPr/>
        </p:nvSpPr>
        <p:spPr>
          <a:xfrm>
            <a:off x="158498" y="4002558"/>
            <a:ext cx="599591" cy="590575"/>
          </a:xfrm>
          <a:prstGeom prst="roundRect">
            <a:avLst/>
          </a:prstGeom>
          <a:solidFill>
            <a:srgbClr val="E25E38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Cs</a:t>
            </a:r>
          </a:p>
        </p:txBody>
      </p:sp>
      <p:sp>
        <p:nvSpPr>
          <p:cNvPr id="29" name="!!Fr">
            <a:extLst>
              <a:ext uri="{FF2B5EF4-FFF2-40B4-BE49-F238E27FC236}">
                <a16:creationId xmlns:a16="http://schemas.microsoft.com/office/drawing/2014/main" id="{453F07AE-BB8E-40F9-9B2F-B4103F481876}"/>
              </a:ext>
            </a:extLst>
          </p:cNvPr>
          <p:cNvSpPr/>
          <p:nvPr/>
        </p:nvSpPr>
        <p:spPr>
          <a:xfrm>
            <a:off x="158498" y="4643689"/>
            <a:ext cx="599591" cy="590575"/>
          </a:xfrm>
          <a:prstGeom prst="roundRect">
            <a:avLst/>
          </a:prstGeom>
          <a:solidFill>
            <a:srgbClr val="E25E38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Fr</a:t>
            </a:r>
          </a:p>
        </p:txBody>
      </p:sp>
      <p:sp>
        <p:nvSpPr>
          <p:cNvPr id="30" name="!!Be">
            <a:extLst>
              <a:ext uri="{FF2B5EF4-FFF2-40B4-BE49-F238E27FC236}">
                <a16:creationId xmlns:a16="http://schemas.microsoft.com/office/drawing/2014/main" id="{8C5AEED5-EB29-4BD8-9BFE-9E4B0B9D0D3B}"/>
              </a:ext>
            </a:extLst>
          </p:cNvPr>
          <p:cNvSpPr/>
          <p:nvPr/>
        </p:nvSpPr>
        <p:spPr>
          <a:xfrm>
            <a:off x="813505" y="1438038"/>
            <a:ext cx="599591" cy="590575"/>
          </a:xfrm>
          <a:prstGeom prst="roundRect">
            <a:avLst/>
          </a:prstGeom>
          <a:solidFill>
            <a:srgbClr val="EB8F2A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Be</a:t>
            </a:r>
          </a:p>
        </p:txBody>
      </p:sp>
      <p:sp>
        <p:nvSpPr>
          <p:cNvPr id="31" name="!!Mg">
            <a:extLst>
              <a:ext uri="{FF2B5EF4-FFF2-40B4-BE49-F238E27FC236}">
                <a16:creationId xmlns:a16="http://schemas.microsoft.com/office/drawing/2014/main" id="{C77E9CAF-9DD3-4A55-84DC-B5D245DE65FD}"/>
              </a:ext>
            </a:extLst>
          </p:cNvPr>
          <p:cNvSpPr/>
          <p:nvPr/>
        </p:nvSpPr>
        <p:spPr>
          <a:xfrm>
            <a:off x="813505" y="2079167"/>
            <a:ext cx="599591" cy="590575"/>
          </a:xfrm>
          <a:prstGeom prst="roundRect">
            <a:avLst/>
          </a:prstGeom>
          <a:solidFill>
            <a:srgbClr val="EB8F2A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Mg</a:t>
            </a:r>
          </a:p>
        </p:txBody>
      </p:sp>
      <p:sp>
        <p:nvSpPr>
          <p:cNvPr id="32" name="!!Ca">
            <a:extLst>
              <a:ext uri="{FF2B5EF4-FFF2-40B4-BE49-F238E27FC236}">
                <a16:creationId xmlns:a16="http://schemas.microsoft.com/office/drawing/2014/main" id="{F60B2141-E88E-4C2A-AA98-046E97069E85}"/>
              </a:ext>
            </a:extLst>
          </p:cNvPr>
          <p:cNvSpPr/>
          <p:nvPr/>
        </p:nvSpPr>
        <p:spPr>
          <a:xfrm>
            <a:off x="813505" y="2720298"/>
            <a:ext cx="599591" cy="590575"/>
          </a:xfrm>
          <a:prstGeom prst="roundRect">
            <a:avLst/>
          </a:prstGeom>
          <a:solidFill>
            <a:srgbClr val="EB8F2A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Ca</a:t>
            </a:r>
          </a:p>
        </p:txBody>
      </p:sp>
      <p:sp>
        <p:nvSpPr>
          <p:cNvPr id="33" name="!!Sr">
            <a:extLst>
              <a:ext uri="{FF2B5EF4-FFF2-40B4-BE49-F238E27FC236}">
                <a16:creationId xmlns:a16="http://schemas.microsoft.com/office/drawing/2014/main" id="{BC88A544-781C-49CE-916D-7E924D2D7FB8}"/>
              </a:ext>
            </a:extLst>
          </p:cNvPr>
          <p:cNvSpPr/>
          <p:nvPr/>
        </p:nvSpPr>
        <p:spPr>
          <a:xfrm>
            <a:off x="813505" y="3361429"/>
            <a:ext cx="599591" cy="590575"/>
          </a:xfrm>
          <a:prstGeom prst="roundRect">
            <a:avLst/>
          </a:prstGeom>
          <a:solidFill>
            <a:srgbClr val="EB8F2A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Sr</a:t>
            </a:r>
          </a:p>
        </p:txBody>
      </p:sp>
      <p:sp>
        <p:nvSpPr>
          <p:cNvPr id="34" name="!!Ba">
            <a:extLst>
              <a:ext uri="{FF2B5EF4-FFF2-40B4-BE49-F238E27FC236}">
                <a16:creationId xmlns:a16="http://schemas.microsoft.com/office/drawing/2014/main" id="{75749D5C-7E02-4875-ACE2-8D777FF25EFA}"/>
              </a:ext>
            </a:extLst>
          </p:cNvPr>
          <p:cNvSpPr/>
          <p:nvPr/>
        </p:nvSpPr>
        <p:spPr>
          <a:xfrm>
            <a:off x="813505" y="4002558"/>
            <a:ext cx="599591" cy="590575"/>
          </a:xfrm>
          <a:prstGeom prst="roundRect">
            <a:avLst/>
          </a:prstGeom>
          <a:solidFill>
            <a:srgbClr val="EB8F2A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Ba</a:t>
            </a:r>
          </a:p>
        </p:txBody>
      </p:sp>
      <p:sp>
        <p:nvSpPr>
          <p:cNvPr id="35" name="!!Ra">
            <a:extLst>
              <a:ext uri="{FF2B5EF4-FFF2-40B4-BE49-F238E27FC236}">
                <a16:creationId xmlns:a16="http://schemas.microsoft.com/office/drawing/2014/main" id="{EA51C6F4-810D-4EBC-8A1A-FF6727BB261E}"/>
              </a:ext>
            </a:extLst>
          </p:cNvPr>
          <p:cNvSpPr/>
          <p:nvPr/>
        </p:nvSpPr>
        <p:spPr>
          <a:xfrm>
            <a:off x="813505" y="4643689"/>
            <a:ext cx="599591" cy="590575"/>
          </a:xfrm>
          <a:prstGeom prst="roundRect">
            <a:avLst/>
          </a:prstGeom>
          <a:solidFill>
            <a:srgbClr val="EB8F2A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Ra</a:t>
            </a:r>
          </a:p>
        </p:txBody>
      </p:sp>
      <p:sp>
        <p:nvSpPr>
          <p:cNvPr id="36" name="!!Sc">
            <a:extLst>
              <a:ext uri="{FF2B5EF4-FFF2-40B4-BE49-F238E27FC236}">
                <a16:creationId xmlns:a16="http://schemas.microsoft.com/office/drawing/2014/main" id="{AD3DDA01-8C93-4DE9-9503-08BAC6BEF963}"/>
              </a:ext>
            </a:extLst>
          </p:cNvPr>
          <p:cNvSpPr/>
          <p:nvPr/>
        </p:nvSpPr>
        <p:spPr>
          <a:xfrm>
            <a:off x="1468510" y="2720298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 dirty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Sc</a:t>
            </a:r>
          </a:p>
        </p:txBody>
      </p:sp>
      <p:sp>
        <p:nvSpPr>
          <p:cNvPr id="37" name="!!Y">
            <a:extLst>
              <a:ext uri="{FF2B5EF4-FFF2-40B4-BE49-F238E27FC236}">
                <a16:creationId xmlns:a16="http://schemas.microsoft.com/office/drawing/2014/main" id="{EF9629F8-818A-48C1-8F58-0F9730D927FE}"/>
              </a:ext>
            </a:extLst>
          </p:cNvPr>
          <p:cNvSpPr/>
          <p:nvPr/>
        </p:nvSpPr>
        <p:spPr>
          <a:xfrm>
            <a:off x="1468510" y="3361429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Y</a:t>
            </a:r>
          </a:p>
        </p:txBody>
      </p:sp>
      <p:sp>
        <p:nvSpPr>
          <p:cNvPr id="38" name="!!Ti">
            <a:extLst>
              <a:ext uri="{FF2B5EF4-FFF2-40B4-BE49-F238E27FC236}">
                <a16:creationId xmlns:a16="http://schemas.microsoft.com/office/drawing/2014/main" id="{48F964EE-785C-457A-927B-5725BDF0BB19}"/>
              </a:ext>
            </a:extLst>
          </p:cNvPr>
          <p:cNvSpPr/>
          <p:nvPr/>
        </p:nvSpPr>
        <p:spPr>
          <a:xfrm>
            <a:off x="2123518" y="2720298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Ti</a:t>
            </a:r>
          </a:p>
        </p:txBody>
      </p:sp>
      <p:sp>
        <p:nvSpPr>
          <p:cNvPr id="39" name="!!Zr">
            <a:extLst>
              <a:ext uri="{FF2B5EF4-FFF2-40B4-BE49-F238E27FC236}">
                <a16:creationId xmlns:a16="http://schemas.microsoft.com/office/drawing/2014/main" id="{FE6F1253-9A6E-4B42-92C4-F6334A9811F5}"/>
              </a:ext>
            </a:extLst>
          </p:cNvPr>
          <p:cNvSpPr/>
          <p:nvPr/>
        </p:nvSpPr>
        <p:spPr>
          <a:xfrm>
            <a:off x="2123518" y="3361429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Zr</a:t>
            </a:r>
          </a:p>
        </p:txBody>
      </p:sp>
      <p:sp>
        <p:nvSpPr>
          <p:cNvPr id="40" name="!!Hf">
            <a:extLst>
              <a:ext uri="{FF2B5EF4-FFF2-40B4-BE49-F238E27FC236}">
                <a16:creationId xmlns:a16="http://schemas.microsoft.com/office/drawing/2014/main" id="{73D5D234-DBB4-45F5-B604-D99ADAEA5677}"/>
              </a:ext>
            </a:extLst>
          </p:cNvPr>
          <p:cNvSpPr/>
          <p:nvPr/>
        </p:nvSpPr>
        <p:spPr>
          <a:xfrm>
            <a:off x="2123518" y="4002558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Hf</a:t>
            </a:r>
          </a:p>
        </p:txBody>
      </p:sp>
      <p:sp>
        <p:nvSpPr>
          <p:cNvPr id="41" name="!!Rf">
            <a:extLst>
              <a:ext uri="{FF2B5EF4-FFF2-40B4-BE49-F238E27FC236}">
                <a16:creationId xmlns:a16="http://schemas.microsoft.com/office/drawing/2014/main" id="{DEBB5D6F-A8D7-450E-BE14-821FC13991B7}"/>
              </a:ext>
            </a:extLst>
          </p:cNvPr>
          <p:cNvSpPr/>
          <p:nvPr/>
        </p:nvSpPr>
        <p:spPr>
          <a:xfrm>
            <a:off x="2123518" y="4643689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Rf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BD1DC6D3-0EFA-4B3A-8B49-08A6D97B3CBE}"/>
              </a:ext>
            </a:extLst>
          </p:cNvPr>
          <p:cNvSpPr/>
          <p:nvPr/>
        </p:nvSpPr>
        <p:spPr>
          <a:xfrm>
            <a:off x="2778523" y="2720298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V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C43657F5-675A-4BB7-A00E-6F487E0531AE}"/>
              </a:ext>
            </a:extLst>
          </p:cNvPr>
          <p:cNvSpPr/>
          <p:nvPr/>
        </p:nvSpPr>
        <p:spPr>
          <a:xfrm>
            <a:off x="2778523" y="3361429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Nb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3FA6EB83-ECDF-49CA-903C-276EAF374869}"/>
              </a:ext>
            </a:extLst>
          </p:cNvPr>
          <p:cNvSpPr/>
          <p:nvPr/>
        </p:nvSpPr>
        <p:spPr>
          <a:xfrm>
            <a:off x="2778523" y="4002558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Ta</a:t>
            </a:r>
          </a:p>
        </p:txBody>
      </p:sp>
      <p:sp>
        <p:nvSpPr>
          <p:cNvPr id="45" name="!!Db">
            <a:extLst>
              <a:ext uri="{FF2B5EF4-FFF2-40B4-BE49-F238E27FC236}">
                <a16:creationId xmlns:a16="http://schemas.microsoft.com/office/drawing/2014/main" id="{EC5A7170-322B-4612-AD0D-32BF9EECF94C}"/>
              </a:ext>
            </a:extLst>
          </p:cNvPr>
          <p:cNvSpPr/>
          <p:nvPr/>
        </p:nvSpPr>
        <p:spPr>
          <a:xfrm>
            <a:off x="2778523" y="4643689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Db</a:t>
            </a:r>
          </a:p>
        </p:txBody>
      </p:sp>
      <p:sp>
        <p:nvSpPr>
          <p:cNvPr id="46" name="!!Cr">
            <a:extLst>
              <a:ext uri="{FF2B5EF4-FFF2-40B4-BE49-F238E27FC236}">
                <a16:creationId xmlns:a16="http://schemas.microsoft.com/office/drawing/2014/main" id="{65FE8FBE-150F-48B7-A344-922A15217404}"/>
              </a:ext>
            </a:extLst>
          </p:cNvPr>
          <p:cNvSpPr/>
          <p:nvPr/>
        </p:nvSpPr>
        <p:spPr>
          <a:xfrm>
            <a:off x="3433530" y="2720298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Cr</a:t>
            </a:r>
          </a:p>
        </p:txBody>
      </p:sp>
      <p:sp>
        <p:nvSpPr>
          <p:cNvPr id="47" name="!!Mo">
            <a:extLst>
              <a:ext uri="{FF2B5EF4-FFF2-40B4-BE49-F238E27FC236}">
                <a16:creationId xmlns:a16="http://schemas.microsoft.com/office/drawing/2014/main" id="{030C1C45-BBCF-401D-AE9D-5C6041E24F25}"/>
              </a:ext>
            </a:extLst>
          </p:cNvPr>
          <p:cNvSpPr/>
          <p:nvPr/>
        </p:nvSpPr>
        <p:spPr>
          <a:xfrm>
            <a:off x="3433530" y="3361429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Mo</a:t>
            </a:r>
          </a:p>
        </p:txBody>
      </p:sp>
      <p:sp>
        <p:nvSpPr>
          <p:cNvPr id="48" name="!!W">
            <a:extLst>
              <a:ext uri="{FF2B5EF4-FFF2-40B4-BE49-F238E27FC236}">
                <a16:creationId xmlns:a16="http://schemas.microsoft.com/office/drawing/2014/main" id="{88524095-D3F1-4BA4-9615-74778FB3CA53}"/>
              </a:ext>
            </a:extLst>
          </p:cNvPr>
          <p:cNvSpPr/>
          <p:nvPr/>
        </p:nvSpPr>
        <p:spPr>
          <a:xfrm>
            <a:off x="3433530" y="4002558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W</a:t>
            </a:r>
          </a:p>
        </p:txBody>
      </p:sp>
      <p:sp>
        <p:nvSpPr>
          <p:cNvPr id="49" name="!!Sg">
            <a:extLst>
              <a:ext uri="{FF2B5EF4-FFF2-40B4-BE49-F238E27FC236}">
                <a16:creationId xmlns:a16="http://schemas.microsoft.com/office/drawing/2014/main" id="{88715FC9-46A2-4893-85D7-94645524641D}"/>
              </a:ext>
            </a:extLst>
          </p:cNvPr>
          <p:cNvSpPr/>
          <p:nvPr/>
        </p:nvSpPr>
        <p:spPr>
          <a:xfrm>
            <a:off x="3433530" y="4643689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Sg</a:t>
            </a:r>
          </a:p>
        </p:txBody>
      </p:sp>
      <p:sp>
        <p:nvSpPr>
          <p:cNvPr id="50" name="!!Mn">
            <a:extLst>
              <a:ext uri="{FF2B5EF4-FFF2-40B4-BE49-F238E27FC236}">
                <a16:creationId xmlns:a16="http://schemas.microsoft.com/office/drawing/2014/main" id="{C7F83FAF-9FEA-44C4-82C5-5A574F3E4D89}"/>
              </a:ext>
            </a:extLst>
          </p:cNvPr>
          <p:cNvSpPr/>
          <p:nvPr/>
        </p:nvSpPr>
        <p:spPr>
          <a:xfrm>
            <a:off x="4088537" y="2720298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Mn</a:t>
            </a:r>
          </a:p>
        </p:txBody>
      </p:sp>
      <p:sp>
        <p:nvSpPr>
          <p:cNvPr id="51" name="!!Tc">
            <a:extLst>
              <a:ext uri="{FF2B5EF4-FFF2-40B4-BE49-F238E27FC236}">
                <a16:creationId xmlns:a16="http://schemas.microsoft.com/office/drawing/2014/main" id="{04F17BFA-0586-4937-B39A-7E953D3676B1}"/>
              </a:ext>
            </a:extLst>
          </p:cNvPr>
          <p:cNvSpPr/>
          <p:nvPr/>
        </p:nvSpPr>
        <p:spPr>
          <a:xfrm>
            <a:off x="4088537" y="3361429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Tc</a:t>
            </a:r>
          </a:p>
        </p:txBody>
      </p:sp>
      <p:sp>
        <p:nvSpPr>
          <p:cNvPr id="52" name="!!Re">
            <a:extLst>
              <a:ext uri="{FF2B5EF4-FFF2-40B4-BE49-F238E27FC236}">
                <a16:creationId xmlns:a16="http://schemas.microsoft.com/office/drawing/2014/main" id="{4211D18F-9E08-4EE7-BA52-3E88244D91AE}"/>
              </a:ext>
            </a:extLst>
          </p:cNvPr>
          <p:cNvSpPr/>
          <p:nvPr/>
        </p:nvSpPr>
        <p:spPr>
          <a:xfrm>
            <a:off x="4088537" y="4002558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Re</a:t>
            </a:r>
          </a:p>
        </p:txBody>
      </p:sp>
      <p:sp>
        <p:nvSpPr>
          <p:cNvPr id="53" name="!!Bh">
            <a:extLst>
              <a:ext uri="{FF2B5EF4-FFF2-40B4-BE49-F238E27FC236}">
                <a16:creationId xmlns:a16="http://schemas.microsoft.com/office/drawing/2014/main" id="{6CE7E93C-5539-4B6B-B5C2-80ABF7C7638E}"/>
              </a:ext>
            </a:extLst>
          </p:cNvPr>
          <p:cNvSpPr/>
          <p:nvPr/>
        </p:nvSpPr>
        <p:spPr>
          <a:xfrm>
            <a:off x="4088537" y="4643689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Bh</a:t>
            </a:r>
          </a:p>
        </p:txBody>
      </p:sp>
      <p:sp>
        <p:nvSpPr>
          <p:cNvPr id="54" name="!!Fe">
            <a:extLst>
              <a:ext uri="{FF2B5EF4-FFF2-40B4-BE49-F238E27FC236}">
                <a16:creationId xmlns:a16="http://schemas.microsoft.com/office/drawing/2014/main" id="{6DB1A2E6-7458-4EEA-8869-2F7B2C322D81}"/>
              </a:ext>
            </a:extLst>
          </p:cNvPr>
          <p:cNvSpPr/>
          <p:nvPr/>
        </p:nvSpPr>
        <p:spPr>
          <a:xfrm>
            <a:off x="4743543" y="2720298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Fe</a:t>
            </a:r>
          </a:p>
        </p:txBody>
      </p:sp>
      <p:sp>
        <p:nvSpPr>
          <p:cNvPr id="55" name="!!Ru">
            <a:extLst>
              <a:ext uri="{FF2B5EF4-FFF2-40B4-BE49-F238E27FC236}">
                <a16:creationId xmlns:a16="http://schemas.microsoft.com/office/drawing/2014/main" id="{D7D4532A-AF17-47AF-A604-265DD29E1A63}"/>
              </a:ext>
            </a:extLst>
          </p:cNvPr>
          <p:cNvSpPr/>
          <p:nvPr/>
        </p:nvSpPr>
        <p:spPr>
          <a:xfrm>
            <a:off x="4743543" y="3361429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Ru</a:t>
            </a:r>
          </a:p>
        </p:txBody>
      </p:sp>
      <p:sp>
        <p:nvSpPr>
          <p:cNvPr id="56" name="!!Os">
            <a:extLst>
              <a:ext uri="{FF2B5EF4-FFF2-40B4-BE49-F238E27FC236}">
                <a16:creationId xmlns:a16="http://schemas.microsoft.com/office/drawing/2014/main" id="{97F69BB5-BE1D-444D-A723-BA47FA8632F2}"/>
              </a:ext>
            </a:extLst>
          </p:cNvPr>
          <p:cNvSpPr/>
          <p:nvPr/>
        </p:nvSpPr>
        <p:spPr>
          <a:xfrm>
            <a:off x="4743543" y="4002558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Os</a:t>
            </a:r>
          </a:p>
        </p:txBody>
      </p:sp>
      <p:sp>
        <p:nvSpPr>
          <p:cNvPr id="57" name="!!Hs">
            <a:extLst>
              <a:ext uri="{FF2B5EF4-FFF2-40B4-BE49-F238E27FC236}">
                <a16:creationId xmlns:a16="http://schemas.microsoft.com/office/drawing/2014/main" id="{081056CC-2CAD-495B-8E02-571AE43751FB}"/>
              </a:ext>
            </a:extLst>
          </p:cNvPr>
          <p:cNvSpPr/>
          <p:nvPr/>
        </p:nvSpPr>
        <p:spPr>
          <a:xfrm>
            <a:off x="4743543" y="4643689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Hs</a:t>
            </a:r>
          </a:p>
        </p:txBody>
      </p:sp>
      <p:sp>
        <p:nvSpPr>
          <p:cNvPr id="58" name="!!Co">
            <a:extLst>
              <a:ext uri="{FF2B5EF4-FFF2-40B4-BE49-F238E27FC236}">
                <a16:creationId xmlns:a16="http://schemas.microsoft.com/office/drawing/2014/main" id="{0D0A2773-9F3F-49B1-B860-7F640278F7DC}"/>
              </a:ext>
            </a:extLst>
          </p:cNvPr>
          <p:cNvSpPr/>
          <p:nvPr/>
        </p:nvSpPr>
        <p:spPr>
          <a:xfrm>
            <a:off x="5398550" y="2720298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Co</a:t>
            </a:r>
          </a:p>
        </p:txBody>
      </p:sp>
      <p:sp>
        <p:nvSpPr>
          <p:cNvPr id="59" name="!!Rh">
            <a:extLst>
              <a:ext uri="{FF2B5EF4-FFF2-40B4-BE49-F238E27FC236}">
                <a16:creationId xmlns:a16="http://schemas.microsoft.com/office/drawing/2014/main" id="{9645E618-4B75-4F4D-B965-EF5640E92ED7}"/>
              </a:ext>
            </a:extLst>
          </p:cNvPr>
          <p:cNvSpPr/>
          <p:nvPr/>
        </p:nvSpPr>
        <p:spPr>
          <a:xfrm>
            <a:off x="5398550" y="3361429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Rh</a:t>
            </a:r>
          </a:p>
        </p:txBody>
      </p:sp>
      <p:sp>
        <p:nvSpPr>
          <p:cNvPr id="60" name="!!Ir">
            <a:extLst>
              <a:ext uri="{FF2B5EF4-FFF2-40B4-BE49-F238E27FC236}">
                <a16:creationId xmlns:a16="http://schemas.microsoft.com/office/drawing/2014/main" id="{92073AEA-9193-488A-883F-3545C9996C87}"/>
              </a:ext>
            </a:extLst>
          </p:cNvPr>
          <p:cNvSpPr/>
          <p:nvPr/>
        </p:nvSpPr>
        <p:spPr>
          <a:xfrm>
            <a:off x="5398550" y="4002558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Ir</a:t>
            </a:r>
          </a:p>
        </p:txBody>
      </p:sp>
      <p:sp>
        <p:nvSpPr>
          <p:cNvPr id="61" name="!!Mt">
            <a:extLst>
              <a:ext uri="{FF2B5EF4-FFF2-40B4-BE49-F238E27FC236}">
                <a16:creationId xmlns:a16="http://schemas.microsoft.com/office/drawing/2014/main" id="{77EA2A40-531D-49CF-80A4-54102C4EF5C4}"/>
              </a:ext>
            </a:extLst>
          </p:cNvPr>
          <p:cNvSpPr/>
          <p:nvPr/>
        </p:nvSpPr>
        <p:spPr>
          <a:xfrm>
            <a:off x="5398550" y="4643689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Mt</a:t>
            </a:r>
          </a:p>
        </p:txBody>
      </p:sp>
      <p:sp>
        <p:nvSpPr>
          <p:cNvPr id="62" name="!!Ni">
            <a:extLst>
              <a:ext uri="{FF2B5EF4-FFF2-40B4-BE49-F238E27FC236}">
                <a16:creationId xmlns:a16="http://schemas.microsoft.com/office/drawing/2014/main" id="{A6A9918C-105B-4B83-BFF0-90F3DB90E51E}"/>
              </a:ext>
            </a:extLst>
          </p:cNvPr>
          <p:cNvSpPr/>
          <p:nvPr/>
        </p:nvSpPr>
        <p:spPr>
          <a:xfrm>
            <a:off x="6053558" y="2720298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N</a:t>
            </a:r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i</a:t>
            </a:r>
          </a:p>
        </p:txBody>
      </p:sp>
      <p:sp>
        <p:nvSpPr>
          <p:cNvPr id="63" name="!!Pd">
            <a:extLst>
              <a:ext uri="{FF2B5EF4-FFF2-40B4-BE49-F238E27FC236}">
                <a16:creationId xmlns:a16="http://schemas.microsoft.com/office/drawing/2014/main" id="{E530EBB6-4219-4AFB-81DC-FCC1DF1CAD40}"/>
              </a:ext>
            </a:extLst>
          </p:cNvPr>
          <p:cNvSpPr/>
          <p:nvPr/>
        </p:nvSpPr>
        <p:spPr>
          <a:xfrm>
            <a:off x="6053558" y="3361429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Pd</a:t>
            </a:r>
          </a:p>
        </p:txBody>
      </p:sp>
      <p:sp>
        <p:nvSpPr>
          <p:cNvPr id="64" name="!!Pt">
            <a:extLst>
              <a:ext uri="{FF2B5EF4-FFF2-40B4-BE49-F238E27FC236}">
                <a16:creationId xmlns:a16="http://schemas.microsoft.com/office/drawing/2014/main" id="{ED8831C7-9D88-4454-A200-5DFE9F68B72C}"/>
              </a:ext>
            </a:extLst>
          </p:cNvPr>
          <p:cNvSpPr/>
          <p:nvPr/>
        </p:nvSpPr>
        <p:spPr>
          <a:xfrm>
            <a:off x="6053558" y="4002558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Pt</a:t>
            </a:r>
          </a:p>
        </p:txBody>
      </p:sp>
      <p:sp>
        <p:nvSpPr>
          <p:cNvPr id="65" name="!!Ds">
            <a:extLst>
              <a:ext uri="{FF2B5EF4-FFF2-40B4-BE49-F238E27FC236}">
                <a16:creationId xmlns:a16="http://schemas.microsoft.com/office/drawing/2014/main" id="{035801EA-DE43-41E1-922C-7F1EE2D6576A}"/>
              </a:ext>
            </a:extLst>
          </p:cNvPr>
          <p:cNvSpPr/>
          <p:nvPr/>
        </p:nvSpPr>
        <p:spPr>
          <a:xfrm>
            <a:off x="6053558" y="4643689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Ds</a:t>
            </a:r>
          </a:p>
        </p:txBody>
      </p:sp>
      <p:sp>
        <p:nvSpPr>
          <p:cNvPr id="66" name="!!Cu">
            <a:extLst>
              <a:ext uri="{FF2B5EF4-FFF2-40B4-BE49-F238E27FC236}">
                <a16:creationId xmlns:a16="http://schemas.microsoft.com/office/drawing/2014/main" id="{A19CABFF-32F6-4775-9878-672DCD3F548D}"/>
              </a:ext>
            </a:extLst>
          </p:cNvPr>
          <p:cNvSpPr/>
          <p:nvPr/>
        </p:nvSpPr>
        <p:spPr>
          <a:xfrm>
            <a:off x="6708565" y="2720298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Cu</a:t>
            </a:r>
          </a:p>
        </p:txBody>
      </p:sp>
      <p:sp>
        <p:nvSpPr>
          <p:cNvPr id="67" name="!!Ag">
            <a:extLst>
              <a:ext uri="{FF2B5EF4-FFF2-40B4-BE49-F238E27FC236}">
                <a16:creationId xmlns:a16="http://schemas.microsoft.com/office/drawing/2014/main" id="{6740AFD5-CD3B-4F9A-A249-EF93C2CDDF5B}"/>
              </a:ext>
            </a:extLst>
          </p:cNvPr>
          <p:cNvSpPr/>
          <p:nvPr/>
        </p:nvSpPr>
        <p:spPr>
          <a:xfrm>
            <a:off x="6708565" y="3361429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Ag</a:t>
            </a:r>
          </a:p>
        </p:txBody>
      </p:sp>
      <p:sp>
        <p:nvSpPr>
          <p:cNvPr id="68" name="!!Au">
            <a:extLst>
              <a:ext uri="{FF2B5EF4-FFF2-40B4-BE49-F238E27FC236}">
                <a16:creationId xmlns:a16="http://schemas.microsoft.com/office/drawing/2014/main" id="{89BE5AE6-5463-4C12-B070-399DC9BC94FE}"/>
              </a:ext>
            </a:extLst>
          </p:cNvPr>
          <p:cNvSpPr/>
          <p:nvPr/>
        </p:nvSpPr>
        <p:spPr>
          <a:xfrm>
            <a:off x="6708565" y="4002558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Au</a:t>
            </a:r>
          </a:p>
        </p:txBody>
      </p:sp>
      <p:sp>
        <p:nvSpPr>
          <p:cNvPr id="69" name="!!Rg">
            <a:extLst>
              <a:ext uri="{FF2B5EF4-FFF2-40B4-BE49-F238E27FC236}">
                <a16:creationId xmlns:a16="http://schemas.microsoft.com/office/drawing/2014/main" id="{E3B73E9A-A0AF-497D-BEC5-ABC2CE207A24}"/>
              </a:ext>
            </a:extLst>
          </p:cNvPr>
          <p:cNvSpPr/>
          <p:nvPr/>
        </p:nvSpPr>
        <p:spPr>
          <a:xfrm>
            <a:off x="6708565" y="4643689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Rg</a:t>
            </a:r>
          </a:p>
        </p:txBody>
      </p:sp>
      <p:sp>
        <p:nvSpPr>
          <p:cNvPr id="70" name="!!Zn">
            <a:extLst>
              <a:ext uri="{FF2B5EF4-FFF2-40B4-BE49-F238E27FC236}">
                <a16:creationId xmlns:a16="http://schemas.microsoft.com/office/drawing/2014/main" id="{3994632B-2FA0-491C-8E20-FB99BFF362CF}"/>
              </a:ext>
            </a:extLst>
          </p:cNvPr>
          <p:cNvSpPr/>
          <p:nvPr/>
        </p:nvSpPr>
        <p:spPr>
          <a:xfrm>
            <a:off x="7363570" y="2720298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Z</a:t>
            </a:r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n</a:t>
            </a:r>
          </a:p>
        </p:txBody>
      </p:sp>
      <p:sp>
        <p:nvSpPr>
          <p:cNvPr id="71" name="!!Cd">
            <a:extLst>
              <a:ext uri="{FF2B5EF4-FFF2-40B4-BE49-F238E27FC236}">
                <a16:creationId xmlns:a16="http://schemas.microsoft.com/office/drawing/2014/main" id="{CFCE9D87-A77A-47B6-9A2F-29657E6E4E51}"/>
              </a:ext>
            </a:extLst>
          </p:cNvPr>
          <p:cNvSpPr/>
          <p:nvPr/>
        </p:nvSpPr>
        <p:spPr>
          <a:xfrm>
            <a:off x="7363570" y="3361429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C</a:t>
            </a:r>
            <a:r>
              <a:rPr lang="en-US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d</a:t>
            </a:r>
            <a:endParaRPr lang="vi-VN" sz="1600" b="1"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Averta CY Extrabold" panose="00000900000000000000" pitchFamily="50" charset="0"/>
              <a:ea typeface="Aachen" panose="02020500000000000000" pitchFamily="18" charset="0"/>
              <a:cs typeface="Aachen" panose="02020500000000000000" pitchFamily="18" charset="0"/>
            </a:endParaRPr>
          </a:p>
        </p:txBody>
      </p:sp>
      <p:sp>
        <p:nvSpPr>
          <p:cNvPr id="72" name="!!Hg">
            <a:extLst>
              <a:ext uri="{FF2B5EF4-FFF2-40B4-BE49-F238E27FC236}">
                <a16:creationId xmlns:a16="http://schemas.microsoft.com/office/drawing/2014/main" id="{5FB8D99F-C287-4CD2-B14B-13F014DEE4F4}"/>
              </a:ext>
            </a:extLst>
          </p:cNvPr>
          <p:cNvSpPr/>
          <p:nvPr/>
        </p:nvSpPr>
        <p:spPr>
          <a:xfrm>
            <a:off x="7363570" y="4002558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Hg</a:t>
            </a:r>
          </a:p>
        </p:txBody>
      </p:sp>
      <p:sp>
        <p:nvSpPr>
          <p:cNvPr id="73" name="!!Cn">
            <a:extLst>
              <a:ext uri="{FF2B5EF4-FFF2-40B4-BE49-F238E27FC236}">
                <a16:creationId xmlns:a16="http://schemas.microsoft.com/office/drawing/2014/main" id="{E89D3B6E-4627-4347-A713-93039C955039}"/>
              </a:ext>
            </a:extLst>
          </p:cNvPr>
          <p:cNvSpPr/>
          <p:nvPr/>
        </p:nvSpPr>
        <p:spPr>
          <a:xfrm>
            <a:off x="7363570" y="4643689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Cn</a:t>
            </a:r>
          </a:p>
        </p:txBody>
      </p:sp>
      <p:sp>
        <p:nvSpPr>
          <p:cNvPr id="74" name="!!B">
            <a:extLst>
              <a:ext uri="{FF2B5EF4-FFF2-40B4-BE49-F238E27FC236}">
                <a16:creationId xmlns:a16="http://schemas.microsoft.com/office/drawing/2014/main" id="{FA76F163-6B3D-4B44-9B58-B21973304B57}"/>
              </a:ext>
            </a:extLst>
          </p:cNvPr>
          <p:cNvSpPr/>
          <p:nvPr/>
        </p:nvSpPr>
        <p:spPr>
          <a:xfrm>
            <a:off x="8018578" y="1438038"/>
            <a:ext cx="599591" cy="590575"/>
          </a:xfrm>
          <a:prstGeom prst="roundRect">
            <a:avLst/>
          </a:prstGeom>
          <a:solidFill>
            <a:srgbClr val="28BFD3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B</a:t>
            </a:r>
          </a:p>
        </p:txBody>
      </p:sp>
      <p:sp>
        <p:nvSpPr>
          <p:cNvPr id="75" name="!!Al">
            <a:extLst>
              <a:ext uri="{FF2B5EF4-FFF2-40B4-BE49-F238E27FC236}">
                <a16:creationId xmlns:a16="http://schemas.microsoft.com/office/drawing/2014/main" id="{321E2157-1789-4D7D-959F-2A8CA9BFB1FC}"/>
              </a:ext>
            </a:extLst>
          </p:cNvPr>
          <p:cNvSpPr/>
          <p:nvPr/>
        </p:nvSpPr>
        <p:spPr>
          <a:xfrm>
            <a:off x="8018578" y="2079167"/>
            <a:ext cx="599591" cy="590575"/>
          </a:xfrm>
          <a:prstGeom prst="roundRect">
            <a:avLst/>
          </a:prstGeom>
          <a:solidFill>
            <a:srgbClr val="8EC550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Al</a:t>
            </a:r>
          </a:p>
        </p:txBody>
      </p:sp>
      <p:sp>
        <p:nvSpPr>
          <p:cNvPr id="76" name="!!Ga">
            <a:extLst>
              <a:ext uri="{FF2B5EF4-FFF2-40B4-BE49-F238E27FC236}">
                <a16:creationId xmlns:a16="http://schemas.microsoft.com/office/drawing/2014/main" id="{07DD8606-CD91-48DF-9CAD-3E0616A7F176}"/>
              </a:ext>
            </a:extLst>
          </p:cNvPr>
          <p:cNvSpPr/>
          <p:nvPr/>
        </p:nvSpPr>
        <p:spPr>
          <a:xfrm>
            <a:off x="8018578" y="2720298"/>
            <a:ext cx="599591" cy="590575"/>
          </a:xfrm>
          <a:prstGeom prst="roundRect">
            <a:avLst/>
          </a:prstGeom>
          <a:solidFill>
            <a:srgbClr val="8EC550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G</a:t>
            </a:r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a</a:t>
            </a:r>
          </a:p>
        </p:txBody>
      </p:sp>
      <p:sp>
        <p:nvSpPr>
          <p:cNvPr id="77" name="!!In">
            <a:extLst>
              <a:ext uri="{FF2B5EF4-FFF2-40B4-BE49-F238E27FC236}">
                <a16:creationId xmlns:a16="http://schemas.microsoft.com/office/drawing/2014/main" id="{E00DF71E-B73B-4FE6-85FB-03FB9C0ED9F4}"/>
              </a:ext>
            </a:extLst>
          </p:cNvPr>
          <p:cNvSpPr/>
          <p:nvPr/>
        </p:nvSpPr>
        <p:spPr>
          <a:xfrm>
            <a:off x="8018578" y="3361429"/>
            <a:ext cx="599591" cy="590575"/>
          </a:xfrm>
          <a:prstGeom prst="roundRect">
            <a:avLst/>
          </a:prstGeom>
          <a:solidFill>
            <a:srgbClr val="8EC550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In</a:t>
            </a:r>
          </a:p>
        </p:txBody>
      </p:sp>
      <p:sp>
        <p:nvSpPr>
          <p:cNvPr id="78" name="!!TI">
            <a:extLst>
              <a:ext uri="{FF2B5EF4-FFF2-40B4-BE49-F238E27FC236}">
                <a16:creationId xmlns:a16="http://schemas.microsoft.com/office/drawing/2014/main" id="{89544544-391D-425F-82BE-17BB01C958FC}"/>
              </a:ext>
            </a:extLst>
          </p:cNvPr>
          <p:cNvSpPr/>
          <p:nvPr/>
        </p:nvSpPr>
        <p:spPr>
          <a:xfrm>
            <a:off x="8018578" y="4002558"/>
            <a:ext cx="599591" cy="590575"/>
          </a:xfrm>
          <a:prstGeom prst="roundRect">
            <a:avLst/>
          </a:prstGeom>
          <a:solidFill>
            <a:srgbClr val="8EC550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TI</a:t>
            </a:r>
          </a:p>
        </p:txBody>
      </p:sp>
      <p:sp>
        <p:nvSpPr>
          <p:cNvPr id="79" name="!!Nh">
            <a:extLst>
              <a:ext uri="{FF2B5EF4-FFF2-40B4-BE49-F238E27FC236}">
                <a16:creationId xmlns:a16="http://schemas.microsoft.com/office/drawing/2014/main" id="{74FBA496-6753-45C5-A552-52CE0F599EE0}"/>
              </a:ext>
            </a:extLst>
          </p:cNvPr>
          <p:cNvSpPr/>
          <p:nvPr/>
        </p:nvSpPr>
        <p:spPr>
          <a:xfrm>
            <a:off x="8018578" y="4643689"/>
            <a:ext cx="599591" cy="590575"/>
          </a:xfrm>
          <a:prstGeom prst="roundRect">
            <a:avLst/>
          </a:prstGeom>
          <a:solidFill>
            <a:srgbClr val="8EC550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Nh</a:t>
            </a:r>
          </a:p>
        </p:txBody>
      </p:sp>
      <p:sp>
        <p:nvSpPr>
          <p:cNvPr id="80" name="!!C">
            <a:extLst>
              <a:ext uri="{FF2B5EF4-FFF2-40B4-BE49-F238E27FC236}">
                <a16:creationId xmlns:a16="http://schemas.microsoft.com/office/drawing/2014/main" id="{0069F624-36FA-4049-BA30-4982CB0C77B1}"/>
              </a:ext>
            </a:extLst>
          </p:cNvPr>
          <p:cNvSpPr/>
          <p:nvPr/>
        </p:nvSpPr>
        <p:spPr>
          <a:xfrm>
            <a:off x="8673583" y="1438038"/>
            <a:ext cx="599591" cy="590575"/>
          </a:xfrm>
          <a:prstGeom prst="roundRect">
            <a:avLst/>
          </a:prstGeom>
          <a:solidFill>
            <a:srgbClr val="B879B5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C</a:t>
            </a:r>
          </a:p>
        </p:txBody>
      </p:sp>
      <p:sp>
        <p:nvSpPr>
          <p:cNvPr id="81" name="!!Si">
            <a:extLst>
              <a:ext uri="{FF2B5EF4-FFF2-40B4-BE49-F238E27FC236}">
                <a16:creationId xmlns:a16="http://schemas.microsoft.com/office/drawing/2014/main" id="{0064FDC4-2CD7-4AEC-815E-31C72487E426}"/>
              </a:ext>
            </a:extLst>
          </p:cNvPr>
          <p:cNvSpPr/>
          <p:nvPr/>
        </p:nvSpPr>
        <p:spPr>
          <a:xfrm>
            <a:off x="8673583" y="2079167"/>
            <a:ext cx="599591" cy="590575"/>
          </a:xfrm>
          <a:prstGeom prst="roundRect">
            <a:avLst/>
          </a:prstGeom>
          <a:solidFill>
            <a:srgbClr val="28BFD3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Si</a:t>
            </a:r>
          </a:p>
        </p:txBody>
      </p:sp>
      <p:sp>
        <p:nvSpPr>
          <p:cNvPr id="82" name="!!Ge">
            <a:extLst>
              <a:ext uri="{FF2B5EF4-FFF2-40B4-BE49-F238E27FC236}">
                <a16:creationId xmlns:a16="http://schemas.microsoft.com/office/drawing/2014/main" id="{71420A4B-B479-498D-8B28-0B92D013925B}"/>
              </a:ext>
            </a:extLst>
          </p:cNvPr>
          <p:cNvSpPr/>
          <p:nvPr/>
        </p:nvSpPr>
        <p:spPr>
          <a:xfrm>
            <a:off x="8673583" y="2720298"/>
            <a:ext cx="599591" cy="590575"/>
          </a:xfrm>
          <a:prstGeom prst="roundRect">
            <a:avLst/>
          </a:prstGeom>
          <a:solidFill>
            <a:srgbClr val="28BFD3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Ge</a:t>
            </a:r>
          </a:p>
        </p:txBody>
      </p:sp>
      <p:sp>
        <p:nvSpPr>
          <p:cNvPr id="83" name="!!Sn">
            <a:extLst>
              <a:ext uri="{FF2B5EF4-FFF2-40B4-BE49-F238E27FC236}">
                <a16:creationId xmlns:a16="http://schemas.microsoft.com/office/drawing/2014/main" id="{99F0D0BF-5414-4143-A0C5-109C0B31D71C}"/>
              </a:ext>
            </a:extLst>
          </p:cNvPr>
          <p:cNvSpPr/>
          <p:nvPr/>
        </p:nvSpPr>
        <p:spPr>
          <a:xfrm>
            <a:off x="8673583" y="3361429"/>
            <a:ext cx="599591" cy="590575"/>
          </a:xfrm>
          <a:prstGeom prst="roundRect">
            <a:avLst/>
          </a:prstGeom>
          <a:solidFill>
            <a:srgbClr val="8EC550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Sn</a:t>
            </a:r>
          </a:p>
        </p:txBody>
      </p:sp>
      <p:sp>
        <p:nvSpPr>
          <p:cNvPr id="84" name="!!Pb">
            <a:extLst>
              <a:ext uri="{FF2B5EF4-FFF2-40B4-BE49-F238E27FC236}">
                <a16:creationId xmlns:a16="http://schemas.microsoft.com/office/drawing/2014/main" id="{E67FD55F-C10B-45BA-85E3-1527BBDD9E2E}"/>
              </a:ext>
            </a:extLst>
          </p:cNvPr>
          <p:cNvSpPr/>
          <p:nvPr/>
        </p:nvSpPr>
        <p:spPr>
          <a:xfrm>
            <a:off x="8673583" y="4002558"/>
            <a:ext cx="599591" cy="590575"/>
          </a:xfrm>
          <a:prstGeom prst="roundRect">
            <a:avLst/>
          </a:prstGeom>
          <a:solidFill>
            <a:srgbClr val="8EC550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Pb</a:t>
            </a:r>
          </a:p>
        </p:txBody>
      </p:sp>
      <p:sp>
        <p:nvSpPr>
          <p:cNvPr id="85" name="!!FI">
            <a:extLst>
              <a:ext uri="{FF2B5EF4-FFF2-40B4-BE49-F238E27FC236}">
                <a16:creationId xmlns:a16="http://schemas.microsoft.com/office/drawing/2014/main" id="{B1D08858-33D1-42DB-B313-43023C9C9ED1}"/>
              </a:ext>
            </a:extLst>
          </p:cNvPr>
          <p:cNvSpPr/>
          <p:nvPr/>
        </p:nvSpPr>
        <p:spPr>
          <a:xfrm>
            <a:off x="8673583" y="4643689"/>
            <a:ext cx="599591" cy="590575"/>
          </a:xfrm>
          <a:prstGeom prst="roundRect">
            <a:avLst/>
          </a:prstGeom>
          <a:solidFill>
            <a:srgbClr val="8EC550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FI</a:t>
            </a:r>
          </a:p>
        </p:txBody>
      </p:sp>
      <p:sp>
        <p:nvSpPr>
          <p:cNvPr id="86" name="!!N">
            <a:extLst>
              <a:ext uri="{FF2B5EF4-FFF2-40B4-BE49-F238E27FC236}">
                <a16:creationId xmlns:a16="http://schemas.microsoft.com/office/drawing/2014/main" id="{A5043EC3-AB46-4809-988B-EB4F60AC4483}"/>
              </a:ext>
            </a:extLst>
          </p:cNvPr>
          <p:cNvSpPr/>
          <p:nvPr/>
        </p:nvSpPr>
        <p:spPr>
          <a:xfrm>
            <a:off x="9328590" y="1438038"/>
            <a:ext cx="599591" cy="590575"/>
          </a:xfrm>
          <a:prstGeom prst="roundRect">
            <a:avLst/>
          </a:prstGeom>
          <a:solidFill>
            <a:srgbClr val="B879B5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N</a:t>
            </a:r>
          </a:p>
        </p:txBody>
      </p:sp>
      <p:sp>
        <p:nvSpPr>
          <p:cNvPr id="87" name="!!P">
            <a:extLst>
              <a:ext uri="{FF2B5EF4-FFF2-40B4-BE49-F238E27FC236}">
                <a16:creationId xmlns:a16="http://schemas.microsoft.com/office/drawing/2014/main" id="{DBE58093-5E89-4DFB-8F8B-39173916C122}"/>
              </a:ext>
            </a:extLst>
          </p:cNvPr>
          <p:cNvSpPr/>
          <p:nvPr/>
        </p:nvSpPr>
        <p:spPr>
          <a:xfrm>
            <a:off x="9328590" y="2079167"/>
            <a:ext cx="599591" cy="590575"/>
          </a:xfrm>
          <a:prstGeom prst="roundRect">
            <a:avLst/>
          </a:prstGeom>
          <a:solidFill>
            <a:srgbClr val="B879B5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P</a:t>
            </a:r>
          </a:p>
        </p:txBody>
      </p:sp>
      <p:sp>
        <p:nvSpPr>
          <p:cNvPr id="88" name="!!As">
            <a:extLst>
              <a:ext uri="{FF2B5EF4-FFF2-40B4-BE49-F238E27FC236}">
                <a16:creationId xmlns:a16="http://schemas.microsoft.com/office/drawing/2014/main" id="{C23CB2D1-F49A-4234-BFB1-15DA87619B64}"/>
              </a:ext>
            </a:extLst>
          </p:cNvPr>
          <p:cNvSpPr/>
          <p:nvPr/>
        </p:nvSpPr>
        <p:spPr>
          <a:xfrm>
            <a:off x="9328590" y="2720298"/>
            <a:ext cx="599591" cy="590575"/>
          </a:xfrm>
          <a:prstGeom prst="roundRect">
            <a:avLst/>
          </a:prstGeom>
          <a:solidFill>
            <a:srgbClr val="28BFD3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As</a:t>
            </a:r>
          </a:p>
        </p:txBody>
      </p:sp>
      <p:sp>
        <p:nvSpPr>
          <p:cNvPr id="89" name="!!Sb">
            <a:extLst>
              <a:ext uri="{FF2B5EF4-FFF2-40B4-BE49-F238E27FC236}">
                <a16:creationId xmlns:a16="http://schemas.microsoft.com/office/drawing/2014/main" id="{BCBE3354-9E44-458C-B452-91DF532EEA64}"/>
              </a:ext>
            </a:extLst>
          </p:cNvPr>
          <p:cNvSpPr/>
          <p:nvPr/>
        </p:nvSpPr>
        <p:spPr>
          <a:xfrm>
            <a:off x="9328589" y="3361429"/>
            <a:ext cx="599592" cy="590575"/>
          </a:xfrm>
          <a:prstGeom prst="roundRect">
            <a:avLst/>
          </a:prstGeom>
          <a:solidFill>
            <a:srgbClr val="28BFD3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Sb</a:t>
            </a:r>
          </a:p>
        </p:txBody>
      </p:sp>
      <p:sp>
        <p:nvSpPr>
          <p:cNvPr id="90" name="!!Bi">
            <a:extLst>
              <a:ext uri="{FF2B5EF4-FFF2-40B4-BE49-F238E27FC236}">
                <a16:creationId xmlns:a16="http://schemas.microsoft.com/office/drawing/2014/main" id="{29006C4C-65E4-48C5-A3CB-492D47794290}"/>
              </a:ext>
            </a:extLst>
          </p:cNvPr>
          <p:cNvSpPr/>
          <p:nvPr/>
        </p:nvSpPr>
        <p:spPr>
          <a:xfrm>
            <a:off x="9328590" y="4002558"/>
            <a:ext cx="599591" cy="590575"/>
          </a:xfrm>
          <a:prstGeom prst="roundRect">
            <a:avLst/>
          </a:prstGeom>
          <a:solidFill>
            <a:srgbClr val="8EC550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Bi</a:t>
            </a:r>
          </a:p>
        </p:txBody>
      </p:sp>
      <p:sp>
        <p:nvSpPr>
          <p:cNvPr id="91" name="!!Mc">
            <a:extLst>
              <a:ext uri="{FF2B5EF4-FFF2-40B4-BE49-F238E27FC236}">
                <a16:creationId xmlns:a16="http://schemas.microsoft.com/office/drawing/2014/main" id="{85FB339A-3226-4042-AD91-43EE01D67A72}"/>
              </a:ext>
            </a:extLst>
          </p:cNvPr>
          <p:cNvSpPr/>
          <p:nvPr/>
        </p:nvSpPr>
        <p:spPr>
          <a:xfrm>
            <a:off x="9328590" y="4643689"/>
            <a:ext cx="599591" cy="590575"/>
          </a:xfrm>
          <a:prstGeom prst="roundRect">
            <a:avLst/>
          </a:prstGeom>
          <a:solidFill>
            <a:srgbClr val="8EC550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Mc</a:t>
            </a:r>
          </a:p>
        </p:txBody>
      </p:sp>
      <p:sp>
        <p:nvSpPr>
          <p:cNvPr id="92" name="!!O">
            <a:extLst>
              <a:ext uri="{FF2B5EF4-FFF2-40B4-BE49-F238E27FC236}">
                <a16:creationId xmlns:a16="http://schemas.microsoft.com/office/drawing/2014/main" id="{F9D39480-D399-4E87-BEF1-C254B83CA51E}"/>
              </a:ext>
            </a:extLst>
          </p:cNvPr>
          <p:cNvSpPr/>
          <p:nvPr/>
        </p:nvSpPr>
        <p:spPr>
          <a:xfrm>
            <a:off x="9983598" y="1438038"/>
            <a:ext cx="599591" cy="590575"/>
          </a:xfrm>
          <a:prstGeom prst="roundRect">
            <a:avLst/>
          </a:prstGeom>
          <a:solidFill>
            <a:srgbClr val="B879B5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O</a:t>
            </a:r>
          </a:p>
        </p:txBody>
      </p:sp>
      <p:sp>
        <p:nvSpPr>
          <p:cNvPr id="93" name="!!S">
            <a:extLst>
              <a:ext uri="{FF2B5EF4-FFF2-40B4-BE49-F238E27FC236}">
                <a16:creationId xmlns:a16="http://schemas.microsoft.com/office/drawing/2014/main" id="{41112714-2632-4F00-8E67-E65C2B770D2F}"/>
              </a:ext>
            </a:extLst>
          </p:cNvPr>
          <p:cNvSpPr/>
          <p:nvPr/>
        </p:nvSpPr>
        <p:spPr>
          <a:xfrm>
            <a:off x="9983598" y="2079167"/>
            <a:ext cx="599591" cy="590575"/>
          </a:xfrm>
          <a:prstGeom prst="roundRect">
            <a:avLst/>
          </a:prstGeom>
          <a:solidFill>
            <a:srgbClr val="B879B5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S</a:t>
            </a:r>
          </a:p>
        </p:txBody>
      </p:sp>
      <p:sp>
        <p:nvSpPr>
          <p:cNvPr id="94" name="!!Se">
            <a:extLst>
              <a:ext uri="{FF2B5EF4-FFF2-40B4-BE49-F238E27FC236}">
                <a16:creationId xmlns:a16="http://schemas.microsoft.com/office/drawing/2014/main" id="{ABA521AF-5760-48EE-9931-C5AA9CB657EB}"/>
              </a:ext>
            </a:extLst>
          </p:cNvPr>
          <p:cNvSpPr/>
          <p:nvPr/>
        </p:nvSpPr>
        <p:spPr>
          <a:xfrm>
            <a:off x="9983598" y="2720298"/>
            <a:ext cx="599591" cy="590575"/>
          </a:xfrm>
          <a:prstGeom prst="roundRect">
            <a:avLst/>
          </a:prstGeom>
          <a:solidFill>
            <a:srgbClr val="B879B5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Se</a:t>
            </a:r>
          </a:p>
        </p:txBody>
      </p:sp>
      <p:sp>
        <p:nvSpPr>
          <p:cNvPr id="95" name="!!Te">
            <a:extLst>
              <a:ext uri="{FF2B5EF4-FFF2-40B4-BE49-F238E27FC236}">
                <a16:creationId xmlns:a16="http://schemas.microsoft.com/office/drawing/2014/main" id="{25F5FAB2-477A-43D3-8A95-53A4C1F48C20}"/>
              </a:ext>
            </a:extLst>
          </p:cNvPr>
          <p:cNvSpPr/>
          <p:nvPr/>
        </p:nvSpPr>
        <p:spPr>
          <a:xfrm>
            <a:off x="9983598" y="3361429"/>
            <a:ext cx="599591" cy="590575"/>
          </a:xfrm>
          <a:prstGeom prst="roundRect">
            <a:avLst/>
          </a:prstGeom>
          <a:solidFill>
            <a:srgbClr val="28BFD3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Te</a:t>
            </a:r>
          </a:p>
        </p:txBody>
      </p:sp>
      <p:sp>
        <p:nvSpPr>
          <p:cNvPr id="96" name="!!Po">
            <a:extLst>
              <a:ext uri="{FF2B5EF4-FFF2-40B4-BE49-F238E27FC236}">
                <a16:creationId xmlns:a16="http://schemas.microsoft.com/office/drawing/2014/main" id="{352D4578-8EB4-423A-928C-EE9753B7678D}"/>
              </a:ext>
            </a:extLst>
          </p:cNvPr>
          <p:cNvSpPr/>
          <p:nvPr/>
        </p:nvSpPr>
        <p:spPr>
          <a:xfrm>
            <a:off x="9983598" y="4002558"/>
            <a:ext cx="599591" cy="590575"/>
          </a:xfrm>
          <a:prstGeom prst="roundRect">
            <a:avLst/>
          </a:prstGeom>
          <a:solidFill>
            <a:srgbClr val="28BFD3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Po</a:t>
            </a:r>
          </a:p>
        </p:txBody>
      </p:sp>
      <p:sp>
        <p:nvSpPr>
          <p:cNvPr id="97" name="!!Lv">
            <a:extLst>
              <a:ext uri="{FF2B5EF4-FFF2-40B4-BE49-F238E27FC236}">
                <a16:creationId xmlns:a16="http://schemas.microsoft.com/office/drawing/2014/main" id="{D52E3D05-FA44-4739-B1E1-5606C17C31A9}"/>
              </a:ext>
            </a:extLst>
          </p:cNvPr>
          <p:cNvSpPr/>
          <p:nvPr/>
        </p:nvSpPr>
        <p:spPr>
          <a:xfrm>
            <a:off x="9983598" y="4643689"/>
            <a:ext cx="599591" cy="590575"/>
          </a:xfrm>
          <a:prstGeom prst="roundRect">
            <a:avLst/>
          </a:prstGeom>
          <a:solidFill>
            <a:srgbClr val="8EC550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Lv</a:t>
            </a:r>
          </a:p>
        </p:txBody>
      </p:sp>
      <p:sp>
        <p:nvSpPr>
          <p:cNvPr id="98" name="!!F">
            <a:extLst>
              <a:ext uri="{FF2B5EF4-FFF2-40B4-BE49-F238E27FC236}">
                <a16:creationId xmlns:a16="http://schemas.microsoft.com/office/drawing/2014/main" id="{54349E61-8BA8-4A8E-A2E4-602F027F6DAB}"/>
              </a:ext>
            </a:extLst>
          </p:cNvPr>
          <p:cNvSpPr/>
          <p:nvPr/>
        </p:nvSpPr>
        <p:spPr>
          <a:xfrm>
            <a:off x="10638614" y="1438038"/>
            <a:ext cx="599591" cy="590575"/>
          </a:xfrm>
          <a:prstGeom prst="roundRect">
            <a:avLst/>
          </a:prstGeom>
          <a:solidFill>
            <a:srgbClr val="F61071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F</a:t>
            </a:r>
          </a:p>
        </p:txBody>
      </p:sp>
      <p:sp>
        <p:nvSpPr>
          <p:cNvPr id="99" name="!!Cl">
            <a:extLst>
              <a:ext uri="{FF2B5EF4-FFF2-40B4-BE49-F238E27FC236}">
                <a16:creationId xmlns:a16="http://schemas.microsoft.com/office/drawing/2014/main" id="{98468D81-3E6F-4CE6-B18B-CB3BCC02281A}"/>
              </a:ext>
            </a:extLst>
          </p:cNvPr>
          <p:cNvSpPr/>
          <p:nvPr/>
        </p:nvSpPr>
        <p:spPr>
          <a:xfrm>
            <a:off x="10638614" y="2079167"/>
            <a:ext cx="599591" cy="590575"/>
          </a:xfrm>
          <a:prstGeom prst="roundRect">
            <a:avLst/>
          </a:prstGeom>
          <a:solidFill>
            <a:srgbClr val="F61071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Cl</a:t>
            </a:r>
          </a:p>
        </p:txBody>
      </p:sp>
      <p:sp>
        <p:nvSpPr>
          <p:cNvPr id="100" name="!!Br">
            <a:extLst>
              <a:ext uri="{FF2B5EF4-FFF2-40B4-BE49-F238E27FC236}">
                <a16:creationId xmlns:a16="http://schemas.microsoft.com/office/drawing/2014/main" id="{71F0E034-169E-49DE-9B03-3C69D2BA699B}"/>
              </a:ext>
            </a:extLst>
          </p:cNvPr>
          <p:cNvSpPr/>
          <p:nvPr/>
        </p:nvSpPr>
        <p:spPr>
          <a:xfrm>
            <a:off x="10638614" y="2720298"/>
            <a:ext cx="599591" cy="590575"/>
          </a:xfrm>
          <a:prstGeom prst="roundRect">
            <a:avLst/>
          </a:prstGeom>
          <a:solidFill>
            <a:srgbClr val="F61071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Br</a:t>
            </a:r>
          </a:p>
        </p:txBody>
      </p:sp>
      <p:sp>
        <p:nvSpPr>
          <p:cNvPr id="101" name="!!Er">
            <a:extLst>
              <a:ext uri="{FF2B5EF4-FFF2-40B4-BE49-F238E27FC236}">
                <a16:creationId xmlns:a16="http://schemas.microsoft.com/office/drawing/2014/main" id="{69C7D65C-4F85-4656-955F-9DFDBA5B99E3}"/>
              </a:ext>
            </a:extLst>
          </p:cNvPr>
          <p:cNvSpPr/>
          <p:nvPr/>
        </p:nvSpPr>
        <p:spPr>
          <a:xfrm>
            <a:off x="10638614" y="3361429"/>
            <a:ext cx="599591" cy="590575"/>
          </a:xfrm>
          <a:prstGeom prst="roundRect">
            <a:avLst/>
          </a:prstGeom>
          <a:solidFill>
            <a:srgbClr val="F61071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I</a:t>
            </a:r>
            <a:endParaRPr lang="vi-VN" sz="1600" b="1"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Averta CY Extrabold" panose="00000900000000000000" pitchFamily="50" charset="0"/>
              <a:ea typeface="Aachen" panose="02020500000000000000" pitchFamily="18" charset="0"/>
              <a:cs typeface="Aachen" panose="02020500000000000000" pitchFamily="18" charset="0"/>
            </a:endParaRPr>
          </a:p>
        </p:txBody>
      </p:sp>
      <p:sp>
        <p:nvSpPr>
          <p:cNvPr id="102" name="!!At">
            <a:extLst>
              <a:ext uri="{FF2B5EF4-FFF2-40B4-BE49-F238E27FC236}">
                <a16:creationId xmlns:a16="http://schemas.microsoft.com/office/drawing/2014/main" id="{24604ACA-2DB0-4FB7-A1C7-1EE88718145B}"/>
              </a:ext>
            </a:extLst>
          </p:cNvPr>
          <p:cNvSpPr/>
          <p:nvPr/>
        </p:nvSpPr>
        <p:spPr>
          <a:xfrm>
            <a:off x="10638614" y="4007386"/>
            <a:ext cx="599591" cy="590575"/>
          </a:xfrm>
          <a:prstGeom prst="roundRect">
            <a:avLst/>
          </a:prstGeom>
          <a:solidFill>
            <a:srgbClr val="F61071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At</a:t>
            </a:r>
          </a:p>
        </p:txBody>
      </p:sp>
      <p:sp>
        <p:nvSpPr>
          <p:cNvPr id="103" name="!!Ts">
            <a:extLst>
              <a:ext uri="{FF2B5EF4-FFF2-40B4-BE49-F238E27FC236}">
                <a16:creationId xmlns:a16="http://schemas.microsoft.com/office/drawing/2014/main" id="{12CCA469-60B4-42DC-AD41-3C2F6D899D41}"/>
              </a:ext>
            </a:extLst>
          </p:cNvPr>
          <p:cNvSpPr/>
          <p:nvPr/>
        </p:nvSpPr>
        <p:spPr>
          <a:xfrm>
            <a:off x="10638614" y="4648517"/>
            <a:ext cx="599591" cy="590575"/>
          </a:xfrm>
          <a:prstGeom prst="roundRect">
            <a:avLst/>
          </a:prstGeom>
          <a:solidFill>
            <a:srgbClr val="F61071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Ts</a:t>
            </a:r>
          </a:p>
        </p:txBody>
      </p:sp>
      <p:sp>
        <p:nvSpPr>
          <p:cNvPr id="104" name="!!He">
            <a:extLst>
              <a:ext uri="{FF2B5EF4-FFF2-40B4-BE49-F238E27FC236}">
                <a16:creationId xmlns:a16="http://schemas.microsoft.com/office/drawing/2014/main" id="{34AC0062-76AC-4970-AE49-C11B61488718}"/>
              </a:ext>
            </a:extLst>
          </p:cNvPr>
          <p:cNvSpPr/>
          <p:nvPr/>
        </p:nvSpPr>
        <p:spPr>
          <a:xfrm>
            <a:off x="11293622" y="796909"/>
            <a:ext cx="599591" cy="590575"/>
          </a:xfrm>
          <a:prstGeom prst="roundRect">
            <a:avLst/>
          </a:prstGeom>
          <a:solidFill>
            <a:srgbClr val="BE9F71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He</a:t>
            </a:r>
          </a:p>
        </p:txBody>
      </p:sp>
      <p:sp>
        <p:nvSpPr>
          <p:cNvPr id="105" name="!!Ne">
            <a:extLst>
              <a:ext uri="{FF2B5EF4-FFF2-40B4-BE49-F238E27FC236}">
                <a16:creationId xmlns:a16="http://schemas.microsoft.com/office/drawing/2014/main" id="{4E4EB366-86FB-4DD7-BEC0-8EEB474F8C70}"/>
              </a:ext>
            </a:extLst>
          </p:cNvPr>
          <p:cNvSpPr/>
          <p:nvPr/>
        </p:nvSpPr>
        <p:spPr>
          <a:xfrm>
            <a:off x="11293622" y="1438038"/>
            <a:ext cx="599591" cy="590575"/>
          </a:xfrm>
          <a:prstGeom prst="roundRect">
            <a:avLst/>
          </a:prstGeom>
          <a:solidFill>
            <a:srgbClr val="BE9F71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Ne</a:t>
            </a:r>
          </a:p>
        </p:txBody>
      </p:sp>
      <p:sp>
        <p:nvSpPr>
          <p:cNvPr id="106" name="!!Ar">
            <a:extLst>
              <a:ext uri="{FF2B5EF4-FFF2-40B4-BE49-F238E27FC236}">
                <a16:creationId xmlns:a16="http://schemas.microsoft.com/office/drawing/2014/main" id="{C5E2C74C-8AC9-47D7-BDD7-62D1A1046EB3}"/>
              </a:ext>
            </a:extLst>
          </p:cNvPr>
          <p:cNvSpPr/>
          <p:nvPr/>
        </p:nvSpPr>
        <p:spPr>
          <a:xfrm>
            <a:off x="11293622" y="2079167"/>
            <a:ext cx="599591" cy="590575"/>
          </a:xfrm>
          <a:prstGeom prst="roundRect">
            <a:avLst/>
          </a:prstGeom>
          <a:solidFill>
            <a:srgbClr val="BE9F71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Ar</a:t>
            </a:r>
          </a:p>
        </p:txBody>
      </p:sp>
      <p:sp>
        <p:nvSpPr>
          <p:cNvPr id="107" name="!!Kr">
            <a:extLst>
              <a:ext uri="{FF2B5EF4-FFF2-40B4-BE49-F238E27FC236}">
                <a16:creationId xmlns:a16="http://schemas.microsoft.com/office/drawing/2014/main" id="{7AD1ABA3-4B94-4EF2-9F7E-B2F2CF03BBE6}"/>
              </a:ext>
            </a:extLst>
          </p:cNvPr>
          <p:cNvSpPr/>
          <p:nvPr/>
        </p:nvSpPr>
        <p:spPr>
          <a:xfrm>
            <a:off x="11293622" y="2720298"/>
            <a:ext cx="599591" cy="590575"/>
          </a:xfrm>
          <a:prstGeom prst="roundRect">
            <a:avLst/>
          </a:prstGeom>
          <a:solidFill>
            <a:srgbClr val="BE9F71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Kr</a:t>
            </a:r>
          </a:p>
        </p:txBody>
      </p:sp>
      <p:sp>
        <p:nvSpPr>
          <p:cNvPr id="108" name="!!Xe">
            <a:extLst>
              <a:ext uri="{FF2B5EF4-FFF2-40B4-BE49-F238E27FC236}">
                <a16:creationId xmlns:a16="http://schemas.microsoft.com/office/drawing/2014/main" id="{2352D1CC-1C96-43A5-A43C-1FE16395B2A9}"/>
              </a:ext>
            </a:extLst>
          </p:cNvPr>
          <p:cNvSpPr/>
          <p:nvPr/>
        </p:nvSpPr>
        <p:spPr>
          <a:xfrm>
            <a:off x="11293622" y="3361429"/>
            <a:ext cx="599591" cy="590575"/>
          </a:xfrm>
          <a:prstGeom prst="roundRect">
            <a:avLst/>
          </a:prstGeom>
          <a:solidFill>
            <a:srgbClr val="BE9F71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Xe</a:t>
            </a:r>
          </a:p>
        </p:txBody>
      </p:sp>
      <p:sp>
        <p:nvSpPr>
          <p:cNvPr id="109" name="!!Rn">
            <a:extLst>
              <a:ext uri="{FF2B5EF4-FFF2-40B4-BE49-F238E27FC236}">
                <a16:creationId xmlns:a16="http://schemas.microsoft.com/office/drawing/2014/main" id="{07F22387-CC73-40DA-B279-9B40CA40B300}"/>
              </a:ext>
            </a:extLst>
          </p:cNvPr>
          <p:cNvSpPr/>
          <p:nvPr/>
        </p:nvSpPr>
        <p:spPr>
          <a:xfrm>
            <a:off x="11293622" y="4002558"/>
            <a:ext cx="599591" cy="590575"/>
          </a:xfrm>
          <a:prstGeom prst="roundRect">
            <a:avLst/>
          </a:prstGeom>
          <a:solidFill>
            <a:srgbClr val="BE9F71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Rn</a:t>
            </a:r>
          </a:p>
        </p:txBody>
      </p:sp>
      <p:sp>
        <p:nvSpPr>
          <p:cNvPr id="110" name="!!Og">
            <a:extLst>
              <a:ext uri="{FF2B5EF4-FFF2-40B4-BE49-F238E27FC236}">
                <a16:creationId xmlns:a16="http://schemas.microsoft.com/office/drawing/2014/main" id="{610B81A1-9A84-4F02-8C10-7DF8158D08B5}"/>
              </a:ext>
            </a:extLst>
          </p:cNvPr>
          <p:cNvSpPr/>
          <p:nvPr/>
        </p:nvSpPr>
        <p:spPr>
          <a:xfrm>
            <a:off x="11293622" y="4643689"/>
            <a:ext cx="599591" cy="590575"/>
          </a:xfrm>
          <a:prstGeom prst="roundRect">
            <a:avLst/>
          </a:prstGeom>
          <a:solidFill>
            <a:srgbClr val="BE9F71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Og</a:t>
            </a:r>
          </a:p>
        </p:txBody>
      </p:sp>
      <p:sp>
        <p:nvSpPr>
          <p:cNvPr id="111" name="!!1Sao">
            <a:extLst>
              <a:ext uri="{FF2B5EF4-FFF2-40B4-BE49-F238E27FC236}">
                <a16:creationId xmlns:a16="http://schemas.microsoft.com/office/drawing/2014/main" id="{DCB009D4-5DDD-41FF-BB2E-0E7B1D050810}"/>
              </a:ext>
            </a:extLst>
          </p:cNvPr>
          <p:cNvSpPr/>
          <p:nvPr/>
        </p:nvSpPr>
        <p:spPr>
          <a:xfrm>
            <a:off x="1470393" y="4010553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*</a:t>
            </a:r>
            <a:endParaRPr lang="vi-VN" sz="1600" b="1"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Averta CY Extrabold" panose="00000900000000000000" pitchFamily="50" charset="0"/>
              <a:ea typeface="Aachen" panose="02020500000000000000" pitchFamily="18" charset="0"/>
              <a:cs typeface="Aachen" panose="02020500000000000000" pitchFamily="18" charset="0"/>
            </a:endParaRPr>
          </a:p>
        </p:txBody>
      </p:sp>
      <p:sp>
        <p:nvSpPr>
          <p:cNvPr id="112" name="!!2Sao">
            <a:extLst>
              <a:ext uri="{FF2B5EF4-FFF2-40B4-BE49-F238E27FC236}">
                <a16:creationId xmlns:a16="http://schemas.microsoft.com/office/drawing/2014/main" id="{803D57CE-C599-466A-976E-E96F13CC2362}"/>
              </a:ext>
            </a:extLst>
          </p:cNvPr>
          <p:cNvSpPr/>
          <p:nvPr/>
        </p:nvSpPr>
        <p:spPr>
          <a:xfrm>
            <a:off x="1468499" y="4643689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**</a:t>
            </a:r>
            <a:endParaRPr lang="vi-VN" sz="1600" b="1"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Averta CY Extrabold" panose="00000900000000000000" pitchFamily="50" charset="0"/>
              <a:ea typeface="Aachen" panose="02020500000000000000" pitchFamily="18" charset="0"/>
              <a:cs typeface="Aachen" panose="02020500000000000000" pitchFamily="18" charset="0"/>
            </a:endParaRP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8DA7AFE2-C559-48E1-9CD3-E9933FE91166}"/>
              </a:ext>
            </a:extLst>
          </p:cNvPr>
          <p:cNvSpPr txBox="1"/>
          <p:nvPr/>
        </p:nvSpPr>
        <p:spPr>
          <a:xfrm>
            <a:off x="609679" y="5447605"/>
            <a:ext cx="1513839" cy="374571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rgbClr val="6DA79B"/>
                </a:solidFill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* Lanthanides</a:t>
            </a:r>
            <a:endParaRPr lang="vi-VN" sz="1600" b="1">
              <a:solidFill>
                <a:srgbClr val="6DA79B"/>
              </a:solidFill>
              <a:latin typeface="Averta CY Extrabold" panose="00000900000000000000" pitchFamily="50" charset="0"/>
              <a:ea typeface="Aachen" panose="02020500000000000000" pitchFamily="18" charset="0"/>
              <a:cs typeface="Aachen" panose="02020500000000000000" pitchFamily="18" charset="0"/>
            </a:endParaRP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320312C8-4090-4ADD-9933-887829324BDE}"/>
              </a:ext>
            </a:extLst>
          </p:cNvPr>
          <p:cNvSpPr txBox="1"/>
          <p:nvPr/>
        </p:nvSpPr>
        <p:spPr>
          <a:xfrm>
            <a:off x="609680" y="6088736"/>
            <a:ext cx="1444785" cy="374571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rgbClr val="D06D81"/>
                </a:solidFill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** Actinides</a:t>
            </a:r>
            <a:endParaRPr lang="vi-VN" sz="1600" b="1">
              <a:solidFill>
                <a:srgbClr val="D06D81"/>
              </a:solidFill>
              <a:latin typeface="Averta CY Extrabold" panose="00000900000000000000" pitchFamily="50" charset="0"/>
              <a:ea typeface="Aachen" panose="02020500000000000000" pitchFamily="18" charset="0"/>
              <a:cs typeface="Aachen" panose="02020500000000000000" pitchFamily="18" charset="0"/>
            </a:endParaRPr>
          </a:p>
        </p:txBody>
      </p:sp>
      <p:sp>
        <p:nvSpPr>
          <p:cNvPr id="150" name="Rectangle: Rounded Corners 149">
            <a:extLst>
              <a:ext uri="{FF2B5EF4-FFF2-40B4-BE49-F238E27FC236}">
                <a16:creationId xmlns:a16="http://schemas.microsoft.com/office/drawing/2014/main" id="{E939ECBC-51F5-4A55-8758-3DEFD18A70E9}"/>
              </a:ext>
            </a:extLst>
          </p:cNvPr>
          <p:cNvSpPr/>
          <p:nvPr/>
        </p:nvSpPr>
        <p:spPr>
          <a:xfrm>
            <a:off x="2141330" y="5356629"/>
            <a:ext cx="599591" cy="590575"/>
          </a:xfrm>
          <a:prstGeom prst="roundRect">
            <a:avLst/>
          </a:prstGeom>
          <a:solidFill>
            <a:srgbClr val="6DA79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La</a:t>
            </a:r>
          </a:p>
        </p:txBody>
      </p:sp>
      <p:sp>
        <p:nvSpPr>
          <p:cNvPr id="152" name="Rectangle: Rounded Corners 151">
            <a:extLst>
              <a:ext uri="{FF2B5EF4-FFF2-40B4-BE49-F238E27FC236}">
                <a16:creationId xmlns:a16="http://schemas.microsoft.com/office/drawing/2014/main" id="{65CB6E15-42FB-4FD1-93A7-AEAF558AAE2B}"/>
              </a:ext>
            </a:extLst>
          </p:cNvPr>
          <p:cNvSpPr/>
          <p:nvPr/>
        </p:nvSpPr>
        <p:spPr>
          <a:xfrm>
            <a:off x="2141330" y="5997761"/>
            <a:ext cx="599591" cy="590575"/>
          </a:xfrm>
          <a:prstGeom prst="roundRect">
            <a:avLst/>
          </a:prstGeom>
          <a:solidFill>
            <a:srgbClr val="D06D81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Ac</a:t>
            </a:r>
          </a:p>
        </p:txBody>
      </p:sp>
      <p:sp>
        <p:nvSpPr>
          <p:cNvPr id="153" name="Rectangle: Rounded Corners 152">
            <a:extLst>
              <a:ext uri="{FF2B5EF4-FFF2-40B4-BE49-F238E27FC236}">
                <a16:creationId xmlns:a16="http://schemas.microsoft.com/office/drawing/2014/main" id="{A295809A-F7A5-4F6D-96E0-FB91B481955A}"/>
              </a:ext>
            </a:extLst>
          </p:cNvPr>
          <p:cNvSpPr/>
          <p:nvPr/>
        </p:nvSpPr>
        <p:spPr>
          <a:xfrm>
            <a:off x="2796337" y="5356629"/>
            <a:ext cx="599591" cy="590575"/>
          </a:xfrm>
          <a:prstGeom prst="roundRect">
            <a:avLst/>
          </a:prstGeom>
          <a:solidFill>
            <a:srgbClr val="6DA79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Ce</a:t>
            </a:r>
          </a:p>
        </p:txBody>
      </p:sp>
      <p:sp>
        <p:nvSpPr>
          <p:cNvPr id="156" name="Rectangle: Rounded Corners 155">
            <a:extLst>
              <a:ext uri="{FF2B5EF4-FFF2-40B4-BE49-F238E27FC236}">
                <a16:creationId xmlns:a16="http://schemas.microsoft.com/office/drawing/2014/main" id="{566D5A46-87F2-405D-9299-18CE3FC31E6F}"/>
              </a:ext>
            </a:extLst>
          </p:cNvPr>
          <p:cNvSpPr/>
          <p:nvPr/>
        </p:nvSpPr>
        <p:spPr>
          <a:xfrm>
            <a:off x="2796337" y="5997761"/>
            <a:ext cx="599591" cy="590575"/>
          </a:xfrm>
          <a:prstGeom prst="roundRect">
            <a:avLst/>
          </a:prstGeom>
          <a:solidFill>
            <a:srgbClr val="D06D81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Th</a:t>
            </a:r>
          </a:p>
        </p:txBody>
      </p:sp>
      <p:sp>
        <p:nvSpPr>
          <p:cNvPr id="157" name="Rectangle: Rounded Corners 156">
            <a:extLst>
              <a:ext uri="{FF2B5EF4-FFF2-40B4-BE49-F238E27FC236}">
                <a16:creationId xmlns:a16="http://schemas.microsoft.com/office/drawing/2014/main" id="{46C78100-345D-4A2F-B6B2-D7B985B9FD25}"/>
              </a:ext>
            </a:extLst>
          </p:cNvPr>
          <p:cNvSpPr/>
          <p:nvPr/>
        </p:nvSpPr>
        <p:spPr>
          <a:xfrm>
            <a:off x="3451342" y="5356629"/>
            <a:ext cx="599591" cy="590575"/>
          </a:xfrm>
          <a:prstGeom prst="roundRect">
            <a:avLst/>
          </a:prstGeom>
          <a:solidFill>
            <a:srgbClr val="6DA79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Pr</a:t>
            </a:r>
          </a:p>
        </p:txBody>
      </p:sp>
      <p:sp>
        <p:nvSpPr>
          <p:cNvPr id="158" name="Rectangle: Rounded Corners 157">
            <a:extLst>
              <a:ext uri="{FF2B5EF4-FFF2-40B4-BE49-F238E27FC236}">
                <a16:creationId xmlns:a16="http://schemas.microsoft.com/office/drawing/2014/main" id="{F13F4B12-2CC2-48A1-80FA-CCFD9D992D6B}"/>
              </a:ext>
            </a:extLst>
          </p:cNvPr>
          <p:cNvSpPr/>
          <p:nvPr/>
        </p:nvSpPr>
        <p:spPr>
          <a:xfrm>
            <a:off x="3451342" y="5997761"/>
            <a:ext cx="599591" cy="590575"/>
          </a:xfrm>
          <a:prstGeom prst="roundRect">
            <a:avLst/>
          </a:prstGeom>
          <a:solidFill>
            <a:srgbClr val="D06D81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Pa</a:t>
            </a:r>
          </a:p>
        </p:txBody>
      </p:sp>
      <p:sp>
        <p:nvSpPr>
          <p:cNvPr id="159" name="Rectangle: Rounded Corners 158">
            <a:extLst>
              <a:ext uri="{FF2B5EF4-FFF2-40B4-BE49-F238E27FC236}">
                <a16:creationId xmlns:a16="http://schemas.microsoft.com/office/drawing/2014/main" id="{69F84F52-AA30-468E-8696-1773013C0DD8}"/>
              </a:ext>
            </a:extLst>
          </p:cNvPr>
          <p:cNvSpPr/>
          <p:nvPr/>
        </p:nvSpPr>
        <p:spPr>
          <a:xfrm>
            <a:off x="4106350" y="5356629"/>
            <a:ext cx="599591" cy="590575"/>
          </a:xfrm>
          <a:prstGeom prst="roundRect">
            <a:avLst/>
          </a:prstGeom>
          <a:solidFill>
            <a:srgbClr val="6DA79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Nd</a:t>
            </a:r>
          </a:p>
        </p:txBody>
      </p:sp>
      <p:sp>
        <p:nvSpPr>
          <p:cNvPr id="160" name="Rectangle: Rounded Corners 159">
            <a:extLst>
              <a:ext uri="{FF2B5EF4-FFF2-40B4-BE49-F238E27FC236}">
                <a16:creationId xmlns:a16="http://schemas.microsoft.com/office/drawing/2014/main" id="{88809F69-391B-439C-AF33-D68718D968E0}"/>
              </a:ext>
            </a:extLst>
          </p:cNvPr>
          <p:cNvSpPr/>
          <p:nvPr/>
        </p:nvSpPr>
        <p:spPr>
          <a:xfrm>
            <a:off x="4106350" y="5997761"/>
            <a:ext cx="599591" cy="590575"/>
          </a:xfrm>
          <a:prstGeom prst="roundRect">
            <a:avLst/>
          </a:prstGeom>
          <a:solidFill>
            <a:srgbClr val="D06D81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U</a:t>
            </a:r>
          </a:p>
        </p:txBody>
      </p:sp>
      <p:sp>
        <p:nvSpPr>
          <p:cNvPr id="161" name="Rectangle: Rounded Corners 160">
            <a:extLst>
              <a:ext uri="{FF2B5EF4-FFF2-40B4-BE49-F238E27FC236}">
                <a16:creationId xmlns:a16="http://schemas.microsoft.com/office/drawing/2014/main" id="{2FAE45DE-939C-4D00-8076-D071D4F66A4D}"/>
              </a:ext>
            </a:extLst>
          </p:cNvPr>
          <p:cNvSpPr/>
          <p:nvPr/>
        </p:nvSpPr>
        <p:spPr>
          <a:xfrm>
            <a:off x="4761358" y="5356629"/>
            <a:ext cx="599591" cy="590575"/>
          </a:xfrm>
          <a:prstGeom prst="roundRect">
            <a:avLst/>
          </a:prstGeom>
          <a:solidFill>
            <a:srgbClr val="6DA79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Pm</a:t>
            </a:r>
          </a:p>
        </p:txBody>
      </p:sp>
      <p:sp>
        <p:nvSpPr>
          <p:cNvPr id="162" name="Rectangle: Rounded Corners 161">
            <a:extLst>
              <a:ext uri="{FF2B5EF4-FFF2-40B4-BE49-F238E27FC236}">
                <a16:creationId xmlns:a16="http://schemas.microsoft.com/office/drawing/2014/main" id="{BCFE4282-C2D1-402F-ADD4-BBFA9277E0AF}"/>
              </a:ext>
            </a:extLst>
          </p:cNvPr>
          <p:cNvSpPr/>
          <p:nvPr/>
        </p:nvSpPr>
        <p:spPr>
          <a:xfrm>
            <a:off x="4761358" y="5997761"/>
            <a:ext cx="599591" cy="590575"/>
          </a:xfrm>
          <a:prstGeom prst="roundRect">
            <a:avLst/>
          </a:prstGeom>
          <a:solidFill>
            <a:srgbClr val="D06D81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Np</a:t>
            </a:r>
          </a:p>
        </p:txBody>
      </p:sp>
      <p:sp>
        <p:nvSpPr>
          <p:cNvPr id="163" name="Rectangle: Rounded Corners 162">
            <a:extLst>
              <a:ext uri="{FF2B5EF4-FFF2-40B4-BE49-F238E27FC236}">
                <a16:creationId xmlns:a16="http://schemas.microsoft.com/office/drawing/2014/main" id="{F477215F-DC44-482F-BE8E-5569C6612B2E}"/>
              </a:ext>
            </a:extLst>
          </p:cNvPr>
          <p:cNvSpPr/>
          <p:nvPr/>
        </p:nvSpPr>
        <p:spPr>
          <a:xfrm>
            <a:off x="5416363" y="5356629"/>
            <a:ext cx="599591" cy="590575"/>
          </a:xfrm>
          <a:prstGeom prst="roundRect">
            <a:avLst/>
          </a:prstGeom>
          <a:solidFill>
            <a:srgbClr val="6DA79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Sm</a:t>
            </a:r>
          </a:p>
        </p:txBody>
      </p:sp>
      <p:sp>
        <p:nvSpPr>
          <p:cNvPr id="164" name="Rectangle: Rounded Corners 163">
            <a:extLst>
              <a:ext uri="{FF2B5EF4-FFF2-40B4-BE49-F238E27FC236}">
                <a16:creationId xmlns:a16="http://schemas.microsoft.com/office/drawing/2014/main" id="{F44B6237-3F0F-49BB-BE76-4DFE8E7A67B6}"/>
              </a:ext>
            </a:extLst>
          </p:cNvPr>
          <p:cNvSpPr/>
          <p:nvPr/>
        </p:nvSpPr>
        <p:spPr>
          <a:xfrm>
            <a:off x="5416363" y="5997761"/>
            <a:ext cx="599591" cy="590575"/>
          </a:xfrm>
          <a:prstGeom prst="roundRect">
            <a:avLst/>
          </a:prstGeom>
          <a:solidFill>
            <a:srgbClr val="D06D81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Pu</a:t>
            </a:r>
          </a:p>
        </p:txBody>
      </p:sp>
      <p:sp>
        <p:nvSpPr>
          <p:cNvPr id="165" name="Rectangle: Rounded Corners 164">
            <a:extLst>
              <a:ext uri="{FF2B5EF4-FFF2-40B4-BE49-F238E27FC236}">
                <a16:creationId xmlns:a16="http://schemas.microsoft.com/office/drawing/2014/main" id="{D583B1FF-3C19-407A-87CE-69303218BB43}"/>
              </a:ext>
            </a:extLst>
          </p:cNvPr>
          <p:cNvSpPr/>
          <p:nvPr/>
        </p:nvSpPr>
        <p:spPr>
          <a:xfrm>
            <a:off x="6071370" y="5356629"/>
            <a:ext cx="599591" cy="590575"/>
          </a:xfrm>
          <a:prstGeom prst="roundRect">
            <a:avLst/>
          </a:prstGeom>
          <a:solidFill>
            <a:srgbClr val="6DA79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Eu</a:t>
            </a:r>
          </a:p>
        </p:txBody>
      </p:sp>
      <p:sp>
        <p:nvSpPr>
          <p:cNvPr id="166" name="!!Am">
            <a:extLst>
              <a:ext uri="{FF2B5EF4-FFF2-40B4-BE49-F238E27FC236}">
                <a16:creationId xmlns:a16="http://schemas.microsoft.com/office/drawing/2014/main" id="{2904485E-3FDA-43A4-806B-3DFCA68F0F4A}"/>
              </a:ext>
            </a:extLst>
          </p:cNvPr>
          <p:cNvSpPr/>
          <p:nvPr/>
        </p:nvSpPr>
        <p:spPr>
          <a:xfrm>
            <a:off x="6071370" y="5997761"/>
            <a:ext cx="599591" cy="590575"/>
          </a:xfrm>
          <a:prstGeom prst="roundRect">
            <a:avLst/>
          </a:prstGeom>
          <a:solidFill>
            <a:srgbClr val="D06D81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Am</a:t>
            </a:r>
          </a:p>
        </p:txBody>
      </p:sp>
      <p:sp>
        <p:nvSpPr>
          <p:cNvPr id="167" name="!!Gd">
            <a:extLst>
              <a:ext uri="{FF2B5EF4-FFF2-40B4-BE49-F238E27FC236}">
                <a16:creationId xmlns:a16="http://schemas.microsoft.com/office/drawing/2014/main" id="{FF2EA98C-88E9-4E55-B27C-691A6AFB3266}"/>
              </a:ext>
            </a:extLst>
          </p:cNvPr>
          <p:cNvSpPr/>
          <p:nvPr/>
        </p:nvSpPr>
        <p:spPr>
          <a:xfrm>
            <a:off x="6726377" y="5356629"/>
            <a:ext cx="599591" cy="590575"/>
          </a:xfrm>
          <a:prstGeom prst="roundRect">
            <a:avLst/>
          </a:prstGeom>
          <a:solidFill>
            <a:srgbClr val="6DA79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Gd</a:t>
            </a:r>
          </a:p>
        </p:txBody>
      </p:sp>
      <p:sp>
        <p:nvSpPr>
          <p:cNvPr id="168" name="!!Cm">
            <a:extLst>
              <a:ext uri="{FF2B5EF4-FFF2-40B4-BE49-F238E27FC236}">
                <a16:creationId xmlns:a16="http://schemas.microsoft.com/office/drawing/2014/main" id="{6B5BAB82-82AF-4B28-A0C8-A277B5ABDE71}"/>
              </a:ext>
            </a:extLst>
          </p:cNvPr>
          <p:cNvSpPr/>
          <p:nvPr/>
        </p:nvSpPr>
        <p:spPr>
          <a:xfrm>
            <a:off x="6726377" y="5997761"/>
            <a:ext cx="599591" cy="590575"/>
          </a:xfrm>
          <a:prstGeom prst="roundRect">
            <a:avLst/>
          </a:prstGeom>
          <a:solidFill>
            <a:srgbClr val="D06D81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Cm</a:t>
            </a:r>
          </a:p>
        </p:txBody>
      </p:sp>
      <p:sp>
        <p:nvSpPr>
          <p:cNvPr id="169" name="!!Tb">
            <a:extLst>
              <a:ext uri="{FF2B5EF4-FFF2-40B4-BE49-F238E27FC236}">
                <a16:creationId xmlns:a16="http://schemas.microsoft.com/office/drawing/2014/main" id="{C5D609A2-C1EB-4322-84F6-CF645D3DA7AA}"/>
              </a:ext>
            </a:extLst>
          </p:cNvPr>
          <p:cNvSpPr/>
          <p:nvPr/>
        </p:nvSpPr>
        <p:spPr>
          <a:xfrm>
            <a:off x="7381383" y="5356629"/>
            <a:ext cx="599591" cy="590575"/>
          </a:xfrm>
          <a:prstGeom prst="roundRect">
            <a:avLst/>
          </a:prstGeom>
          <a:solidFill>
            <a:srgbClr val="6DA79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Tb</a:t>
            </a:r>
          </a:p>
        </p:txBody>
      </p:sp>
      <p:sp>
        <p:nvSpPr>
          <p:cNvPr id="170" name="!!Bk">
            <a:extLst>
              <a:ext uri="{FF2B5EF4-FFF2-40B4-BE49-F238E27FC236}">
                <a16:creationId xmlns:a16="http://schemas.microsoft.com/office/drawing/2014/main" id="{59A07B88-E2AB-454C-AAD6-27F9F662D2BF}"/>
              </a:ext>
            </a:extLst>
          </p:cNvPr>
          <p:cNvSpPr/>
          <p:nvPr/>
        </p:nvSpPr>
        <p:spPr>
          <a:xfrm>
            <a:off x="7381383" y="5997761"/>
            <a:ext cx="599591" cy="590575"/>
          </a:xfrm>
          <a:prstGeom prst="roundRect">
            <a:avLst/>
          </a:prstGeom>
          <a:solidFill>
            <a:srgbClr val="D06D81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Bk</a:t>
            </a:r>
          </a:p>
        </p:txBody>
      </p:sp>
      <p:sp>
        <p:nvSpPr>
          <p:cNvPr id="171" name="!!Dy">
            <a:extLst>
              <a:ext uri="{FF2B5EF4-FFF2-40B4-BE49-F238E27FC236}">
                <a16:creationId xmlns:a16="http://schemas.microsoft.com/office/drawing/2014/main" id="{ABFF0FCE-7E41-447C-A866-91EFA6ACFC14}"/>
              </a:ext>
            </a:extLst>
          </p:cNvPr>
          <p:cNvSpPr/>
          <p:nvPr/>
        </p:nvSpPr>
        <p:spPr>
          <a:xfrm>
            <a:off x="8036390" y="5356629"/>
            <a:ext cx="599591" cy="590575"/>
          </a:xfrm>
          <a:prstGeom prst="roundRect">
            <a:avLst/>
          </a:prstGeom>
          <a:solidFill>
            <a:srgbClr val="6DA79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Dy</a:t>
            </a:r>
          </a:p>
        </p:txBody>
      </p:sp>
      <p:sp>
        <p:nvSpPr>
          <p:cNvPr id="172" name="!!Cf">
            <a:extLst>
              <a:ext uri="{FF2B5EF4-FFF2-40B4-BE49-F238E27FC236}">
                <a16:creationId xmlns:a16="http://schemas.microsoft.com/office/drawing/2014/main" id="{96D500B7-30D3-4B2B-A8D4-E4E19796BBAE}"/>
              </a:ext>
            </a:extLst>
          </p:cNvPr>
          <p:cNvSpPr/>
          <p:nvPr/>
        </p:nvSpPr>
        <p:spPr>
          <a:xfrm>
            <a:off x="8036390" y="5997761"/>
            <a:ext cx="599591" cy="590575"/>
          </a:xfrm>
          <a:prstGeom prst="roundRect">
            <a:avLst/>
          </a:prstGeom>
          <a:solidFill>
            <a:srgbClr val="D06D81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Cf</a:t>
            </a:r>
          </a:p>
        </p:txBody>
      </p:sp>
      <p:sp>
        <p:nvSpPr>
          <p:cNvPr id="173" name="!!Ho">
            <a:extLst>
              <a:ext uri="{FF2B5EF4-FFF2-40B4-BE49-F238E27FC236}">
                <a16:creationId xmlns:a16="http://schemas.microsoft.com/office/drawing/2014/main" id="{ACF60493-2D60-4CE8-8A59-7366554A382E}"/>
              </a:ext>
            </a:extLst>
          </p:cNvPr>
          <p:cNvSpPr/>
          <p:nvPr/>
        </p:nvSpPr>
        <p:spPr>
          <a:xfrm>
            <a:off x="8691397" y="5356629"/>
            <a:ext cx="599591" cy="590575"/>
          </a:xfrm>
          <a:prstGeom prst="roundRect">
            <a:avLst/>
          </a:prstGeom>
          <a:solidFill>
            <a:srgbClr val="6DA79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Ho</a:t>
            </a:r>
          </a:p>
        </p:txBody>
      </p:sp>
      <p:sp>
        <p:nvSpPr>
          <p:cNvPr id="174" name="!!Es">
            <a:extLst>
              <a:ext uri="{FF2B5EF4-FFF2-40B4-BE49-F238E27FC236}">
                <a16:creationId xmlns:a16="http://schemas.microsoft.com/office/drawing/2014/main" id="{65C9119A-5F4D-4F8D-ACE2-DAE16099850F}"/>
              </a:ext>
            </a:extLst>
          </p:cNvPr>
          <p:cNvSpPr/>
          <p:nvPr/>
        </p:nvSpPr>
        <p:spPr>
          <a:xfrm>
            <a:off x="8691397" y="5997761"/>
            <a:ext cx="599591" cy="590575"/>
          </a:xfrm>
          <a:prstGeom prst="roundRect">
            <a:avLst/>
          </a:prstGeom>
          <a:solidFill>
            <a:srgbClr val="D06D81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Es</a:t>
            </a:r>
          </a:p>
        </p:txBody>
      </p:sp>
      <p:sp>
        <p:nvSpPr>
          <p:cNvPr id="175" name="!!Er">
            <a:extLst>
              <a:ext uri="{FF2B5EF4-FFF2-40B4-BE49-F238E27FC236}">
                <a16:creationId xmlns:a16="http://schemas.microsoft.com/office/drawing/2014/main" id="{8B3D2D51-E253-459A-8E49-5C600DA68BDA}"/>
              </a:ext>
            </a:extLst>
          </p:cNvPr>
          <p:cNvSpPr/>
          <p:nvPr/>
        </p:nvSpPr>
        <p:spPr>
          <a:xfrm>
            <a:off x="9346403" y="5356629"/>
            <a:ext cx="599591" cy="590575"/>
          </a:xfrm>
          <a:prstGeom prst="roundRect">
            <a:avLst/>
          </a:prstGeom>
          <a:solidFill>
            <a:srgbClr val="6DA79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Er</a:t>
            </a:r>
          </a:p>
        </p:txBody>
      </p:sp>
      <p:sp>
        <p:nvSpPr>
          <p:cNvPr id="176" name="!!Fm">
            <a:extLst>
              <a:ext uri="{FF2B5EF4-FFF2-40B4-BE49-F238E27FC236}">
                <a16:creationId xmlns:a16="http://schemas.microsoft.com/office/drawing/2014/main" id="{0EE944AE-E0C3-4AB2-9FA2-0C9951D238E0}"/>
              </a:ext>
            </a:extLst>
          </p:cNvPr>
          <p:cNvSpPr/>
          <p:nvPr/>
        </p:nvSpPr>
        <p:spPr>
          <a:xfrm>
            <a:off x="9346403" y="5997761"/>
            <a:ext cx="599591" cy="590575"/>
          </a:xfrm>
          <a:prstGeom prst="roundRect">
            <a:avLst/>
          </a:prstGeom>
          <a:solidFill>
            <a:srgbClr val="D06D81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Fm</a:t>
            </a:r>
            <a:endParaRPr lang="vi-VN" sz="1600" b="1"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Averta CY Extrabold" panose="00000900000000000000" pitchFamily="50" charset="0"/>
              <a:ea typeface="Aachen" panose="02020500000000000000" pitchFamily="18" charset="0"/>
              <a:cs typeface="Aachen" panose="02020500000000000000" pitchFamily="18" charset="0"/>
            </a:endParaRPr>
          </a:p>
        </p:txBody>
      </p:sp>
      <p:sp>
        <p:nvSpPr>
          <p:cNvPr id="177" name="!!Tm">
            <a:extLst>
              <a:ext uri="{FF2B5EF4-FFF2-40B4-BE49-F238E27FC236}">
                <a16:creationId xmlns:a16="http://schemas.microsoft.com/office/drawing/2014/main" id="{37C8B412-B059-4E0D-AEBF-DE5C1DA6C325}"/>
              </a:ext>
            </a:extLst>
          </p:cNvPr>
          <p:cNvSpPr/>
          <p:nvPr/>
        </p:nvSpPr>
        <p:spPr>
          <a:xfrm>
            <a:off x="10001410" y="5356629"/>
            <a:ext cx="599591" cy="590575"/>
          </a:xfrm>
          <a:prstGeom prst="roundRect">
            <a:avLst/>
          </a:prstGeom>
          <a:solidFill>
            <a:srgbClr val="6DA79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Tm</a:t>
            </a:r>
          </a:p>
        </p:txBody>
      </p:sp>
      <p:sp>
        <p:nvSpPr>
          <p:cNvPr id="178" name="!!Md">
            <a:extLst>
              <a:ext uri="{FF2B5EF4-FFF2-40B4-BE49-F238E27FC236}">
                <a16:creationId xmlns:a16="http://schemas.microsoft.com/office/drawing/2014/main" id="{BEB2A0DB-672B-430B-87C6-F9D513E17587}"/>
              </a:ext>
            </a:extLst>
          </p:cNvPr>
          <p:cNvSpPr/>
          <p:nvPr/>
        </p:nvSpPr>
        <p:spPr>
          <a:xfrm>
            <a:off x="10001410" y="5997761"/>
            <a:ext cx="599591" cy="590575"/>
          </a:xfrm>
          <a:prstGeom prst="roundRect">
            <a:avLst/>
          </a:prstGeom>
          <a:solidFill>
            <a:srgbClr val="D06D81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Md</a:t>
            </a:r>
          </a:p>
        </p:txBody>
      </p:sp>
      <p:sp>
        <p:nvSpPr>
          <p:cNvPr id="179" name="!!Yb">
            <a:extLst>
              <a:ext uri="{FF2B5EF4-FFF2-40B4-BE49-F238E27FC236}">
                <a16:creationId xmlns:a16="http://schemas.microsoft.com/office/drawing/2014/main" id="{49FCA613-7026-4FF9-9797-26E8BDE62ADF}"/>
              </a:ext>
            </a:extLst>
          </p:cNvPr>
          <p:cNvSpPr/>
          <p:nvPr/>
        </p:nvSpPr>
        <p:spPr>
          <a:xfrm>
            <a:off x="10656429" y="5361457"/>
            <a:ext cx="599591" cy="590575"/>
          </a:xfrm>
          <a:prstGeom prst="roundRect">
            <a:avLst/>
          </a:prstGeom>
          <a:solidFill>
            <a:srgbClr val="6DA79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Yb</a:t>
            </a:r>
          </a:p>
        </p:txBody>
      </p:sp>
      <p:sp>
        <p:nvSpPr>
          <p:cNvPr id="180" name="!!No">
            <a:extLst>
              <a:ext uri="{FF2B5EF4-FFF2-40B4-BE49-F238E27FC236}">
                <a16:creationId xmlns:a16="http://schemas.microsoft.com/office/drawing/2014/main" id="{00FCD1C6-F797-482E-95EF-7E9F80D152EC}"/>
              </a:ext>
            </a:extLst>
          </p:cNvPr>
          <p:cNvSpPr/>
          <p:nvPr/>
        </p:nvSpPr>
        <p:spPr>
          <a:xfrm>
            <a:off x="10656429" y="6002586"/>
            <a:ext cx="599591" cy="590575"/>
          </a:xfrm>
          <a:prstGeom prst="roundRect">
            <a:avLst/>
          </a:prstGeom>
          <a:solidFill>
            <a:srgbClr val="D06D81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No</a:t>
            </a:r>
          </a:p>
        </p:txBody>
      </p:sp>
      <p:sp>
        <p:nvSpPr>
          <p:cNvPr id="181" name="!!Lu">
            <a:extLst>
              <a:ext uri="{FF2B5EF4-FFF2-40B4-BE49-F238E27FC236}">
                <a16:creationId xmlns:a16="http://schemas.microsoft.com/office/drawing/2014/main" id="{3B7150C2-7CC2-40FB-BDAE-51F8FAE1C3C1}"/>
              </a:ext>
            </a:extLst>
          </p:cNvPr>
          <p:cNvSpPr/>
          <p:nvPr/>
        </p:nvSpPr>
        <p:spPr>
          <a:xfrm>
            <a:off x="11311434" y="5356629"/>
            <a:ext cx="599591" cy="590575"/>
          </a:xfrm>
          <a:prstGeom prst="roundRect">
            <a:avLst/>
          </a:prstGeom>
          <a:solidFill>
            <a:srgbClr val="6DA79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Lu</a:t>
            </a:r>
          </a:p>
        </p:txBody>
      </p:sp>
      <p:sp>
        <p:nvSpPr>
          <p:cNvPr id="182" name="!!Lr">
            <a:extLst>
              <a:ext uri="{FF2B5EF4-FFF2-40B4-BE49-F238E27FC236}">
                <a16:creationId xmlns:a16="http://schemas.microsoft.com/office/drawing/2014/main" id="{A9018540-FBE5-4A52-BB7A-2FC8E7F8EEA7}"/>
              </a:ext>
            </a:extLst>
          </p:cNvPr>
          <p:cNvSpPr/>
          <p:nvPr/>
        </p:nvSpPr>
        <p:spPr>
          <a:xfrm>
            <a:off x="11311434" y="5997761"/>
            <a:ext cx="599591" cy="590575"/>
          </a:xfrm>
          <a:prstGeom prst="roundRect">
            <a:avLst/>
          </a:prstGeom>
          <a:solidFill>
            <a:srgbClr val="D06D81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Lr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C9A75E-3AFA-339C-D915-321901278D2E}"/>
              </a:ext>
            </a:extLst>
          </p:cNvPr>
          <p:cNvSpPr txBox="1"/>
          <p:nvPr/>
        </p:nvSpPr>
        <p:spPr>
          <a:xfrm>
            <a:off x="786811" y="426054"/>
            <a:ext cx="694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A6272D5-48D1-57CE-53C2-F4D62DA02C1C}"/>
              </a:ext>
            </a:extLst>
          </p:cNvPr>
          <p:cNvSpPr txBox="1"/>
          <p:nvPr/>
        </p:nvSpPr>
        <p:spPr>
          <a:xfrm>
            <a:off x="167817" y="413048"/>
            <a:ext cx="599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C638137-9C98-0D1D-562D-8EE586BF100E}"/>
              </a:ext>
            </a:extLst>
          </p:cNvPr>
          <p:cNvSpPr txBox="1"/>
          <p:nvPr/>
        </p:nvSpPr>
        <p:spPr>
          <a:xfrm>
            <a:off x="1316704" y="448553"/>
            <a:ext cx="903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IIIB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820C417-01F1-A79E-6BE5-2CA50744C20A}"/>
              </a:ext>
            </a:extLst>
          </p:cNvPr>
          <p:cNvSpPr txBox="1"/>
          <p:nvPr/>
        </p:nvSpPr>
        <p:spPr>
          <a:xfrm>
            <a:off x="1904197" y="454657"/>
            <a:ext cx="903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IVB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3552F7F-F9BE-98E3-F578-8230C58B848B}"/>
              </a:ext>
            </a:extLst>
          </p:cNvPr>
          <p:cNvSpPr txBox="1"/>
          <p:nvPr/>
        </p:nvSpPr>
        <p:spPr>
          <a:xfrm>
            <a:off x="2547713" y="462649"/>
            <a:ext cx="903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VB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FB1A427-4683-5445-8A18-910BF0B8BBF6}"/>
              </a:ext>
            </a:extLst>
          </p:cNvPr>
          <p:cNvSpPr txBox="1"/>
          <p:nvPr/>
        </p:nvSpPr>
        <p:spPr>
          <a:xfrm>
            <a:off x="3181079" y="454656"/>
            <a:ext cx="903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VIB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CCDF964-D631-36D0-7DC5-30E21907ACBE}"/>
              </a:ext>
            </a:extLst>
          </p:cNvPr>
          <p:cNvSpPr txBox="1"/>
          <p:nvPr/>
        </p:nvSpPr>
        <p:spPr>
          <a:xfrm>
            <a:off x="3790653" y="433546"/>
            <a:ext cx="903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VIIB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374A955-AD05-3524-72AD-A3FBF99AFF0A}"/>
              </a:ext>
            </a:extLst>
          </p:cNvPr>
          <p:cNvSpPr txBox="1"/>
          <p:nvPr/>
        </p:nvSpPr>
        <p:spPr>
          <a:xfrm>
            <a:off x="5197303" y="452931"/>
            <a:ext cx="903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VIIIB</a:t>
            </a:r>
          </a:p>
        </p:txBody>
      </p:sp>
      <p:sp>
        <p:nvSpPr>
          <p:cNvPr id="14" name="Right Brace 13">
            <a:extLst>
              <a:ext uri="{FF2B5EF4-FFF2-40B4-BE49-F238E27FC236}">
                <a16:creationId xmlns:a16="http://schemas.microsoft.com/office/drawing/2014/main" id="{17F9CEA8-8EF5-C483-16D8-8FFE43A48A2A}"/>
              </a:ext>
            </a:extLst>
          </p:cNvPr>
          <p:cNvSpPr/>
          <p:nvPr/>
        </p:nvSpPr>
        <p:spPr>
          <a:xfrm rot="16200000">
            <a:off x="5301939" y="-660851"/>
            <a:ext cx="785931" cy="198283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FE587FB-F8BB-8D4C-2693-2724EBDE0EF4}"/>
              </a:ext>
            </a:extLst>
          </p:cNvPr>
          <p:cNvSpPr txBox="1"/>
          <p:nvPr/>
        </p:nvSpPr>
        <p:spPr>
          <a:xfrm>
            <a:off x="6404977" y="472896"/>
            <a:ext cx="903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IB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6B347B3-5DF8-BF1A-3536-A470A90F4E29}"/>
              </a:ext>
            </a:extLst>
          </p:cNvPr>
          <p:cNvSpPr txBox="1"/>
          <p:nvPr/>
        </p:nvSpPr>
        <p:spPr>
          <a:xfrm>
            <a:off x="7069021" y="462649"/>
            <a:ext cx="903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IIB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B5D096B-21A3-8174-4232-7FC801405F42}"/>
              </a:ext>
            </a:extLst>
          </p:cNvPr>
          <p:cNvSpPr txBox="1"/>
          <p:nvPr/>
        </p:nvSpPr>
        <p:spPr>
          <a:xfrm>
            <a:off x="7972200" y="448553"/>
            <a:ext cx="694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91F4919-E9A1-F166-0AE3-0E0B77B2B291}"/>
              </a:ext>
            </a:extLst>
          </p:cNvPr>
          <p:cNvSpPr txBox="1"/>
          <p:nvPr/>
        </p:nvSpPr>
        <p:spPr>
          <a:xfrm>
            <a:off x="8590914" y="447002"/>
            <a:ext cx="694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IVA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AF0EB15-5808-387A-8D33-77ACE70D0C80}"/>
              </a:ext>
            </a:extLst>
          </p:cNvPr>
          <p:cNvSpPr txBox="1"/>
          <p:nvPr/>
        </p:nvSpPr>
        <p:spPr>
          <a:xfrm>
            <a:off x="9210323" y="440431"/>
            <a:ext cx="694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4DAC1F8-347A-C4D2-5CF0-2D0A0B3F4412}"/>
              </a:ext>
            </a:extLst>
          </p:cNvPr>
          <p:cNvSpPr txBox="1"/>
          <p:nvPr/>
        </p:nvSpPr>
        <p:spPr>
          <a:xfrm>
            <a:off x="9829037" y="385197"/>
            <a:ext cx="694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VIA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723F76C-3E95-A4A3-7251-258C52A34A64}"/>
              </a:ext>
            </a:extLst>
          </p:cNvPr>
          <p:cNvSpPr txBox="1"/>
          <p:nvPr/>
        </p:nvSpPr>
        <p:spPr>
          <a:xfrm>
            <a:off x="10522667" y="426054"/>
            <a:ext cx="694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VIIA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DD337D62-1FF6-CBE2-5BD7-17834A58809E}"/>
              </a:ext>
            </a:extLst>
          </p:cNvPr>
          <p:cNvSpPr txBox="1"/>
          <p:nvPr/>
        </p:nvSpPr>
        <p:spPr>
          <a:xfrm>
            <a:off x="11027979" y="418343"/>
            <a:ext cx="900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VIIIA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31AB421-1A30-7395-ED16-4634A0EBCCFF}"/>
              </a:ext>
            </a:extLst>
          </p:cNvPr>
          <p:cNvSpPr/>
          <p:nvPr/>
        </p:nvSpPr>
        <p:spPr>
          <a:xfrm>
            <a:off x="158498" y="782380"/>
            <a:ext cx="11770150" cy="1908815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245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图文框 6">
            <a:extLst>
              <a:ext uri="{FF2B5EF4-FFF2-40B4-BE49-F238E27FC236}">
                <a16:creationId xmlns:a16="http://schemas.microsoft.com/office/drawing/2014/main" id="{145C45E0-4BBD-4DDC-9A14-7F8C85000CF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6731"/>
            </a:avLst>
          </a:prstGeom>
          <a:gradFill>
            <a:gsLst>
              <a:gs pos="0">
                <a:srgbClr val="444D54"/>
              </a:gs>
              <a:gs pos="100000">
                <a:srgbClr val="CA7D32"/>
              </a:gs>
              <a:gs pos="75000">
                <a:srgbClr val="BC6B2A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06B96A-6223-4D33-9398-19D0AD1DD963}"/>
              </a:ext>
            </a:extLst>
          </p:cNvPr>
          <p:cNvSpPr txBox="1"/>
          <p:nvPr/>
        </p:nvSpPr>
        <p:spPr>
          <a:xfrm>
            <a:off x="2351583" y="1382254"/>
            <a:ext cx="8467663" cy="1077218"/>
          </a:xfrm>
          <a:prstGeom prst="rect">
            <a:avLst/>
          </a:prstGeom>
          <a:solidFill>
            <a:srgbClr val="FFFFCC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lang="vi-VN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vi-VN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 electron lớp ngoài cùng của nguyên tử hai nguyên tố Al và S. Giải thích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E51565-29E9-441D-A02A-59AE755185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5366" y="353562"/>
            <a:ext cx="2953896" cy="295389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8978469-8DCF-47FB-9EA4-F6F6EFA7BE40}"/>
              </a:ext>
            </a:extLst>
          </p:cNvPr>
          <p:cNvSpPr txBox="1"/>
          <p:nvPr/>
        </p:nvSpPr>
        <p:spPr>
          <a:xfrm>
            <a:off x="1070628" y="4005511"/>
            <a:ext cx="9721080" cy="1077218"/>
          </a:xfrm>
          <a:prstGeom prst="rect">
            <a:avLst/>
          </a:prstGeom>
          <a:solidFill>
            <a:srgbClr val="FFFFCC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lang="vi-VN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vi-VN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 kể tên nguyên tố thuộc chu kì nhỏ và cùng nhóm với nguyên tố beryllium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D0D9EA-BC43-429A-A05D-4EAD4ABD5749}"/>
              </a:ext>
            </a:extLst>
          </p:cNvPr>
          <p:cNvSpPr txBox="1"/>
          <p:nvPr/>
        </p:nvSpPr>
        <p:spPr>
          <a:xfrm>
            <a:off x="2351583" y="629403"/>
            <a:ext cx="782810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Sử dụng bảng tuần hoàn, hãy cho biết:</a:t>
            </a:r>
            <a:endParaRPr lang="vi-VN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B48E4E-4CC3-AED5-7A3C-19CD8FF6B7FD}"/>
              </a:ext>
            </a:extLst>
          </p:cNvPr>
          <p:cNvSpPr txBox="1"/>
          <p:nvPr/>
        </p:nvSpPr>
        <p:spPr>
          <a:xfrm>
            <a:off x="2658512" y="2459472"/>
            <a:ext cx="8467663" cy="1332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IIIA 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3e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endParaRPr lang="en-US" sz="24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VIA 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6e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STT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=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endParaRPr lang="en-US" sz="24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21A12E-CAD5-BA91-87D9-E2A372CC0FE8}"/>
              </a:ext>
            </a:extLst>
          </p:cNvPr>
          <p:cNvSpPr txBox="1"/>
          <p:nvPr/>
        </p:nvSpPr>
        <p:spPr>
          <a:xfrm>
            <a:off x="1587034" y="5250328"/>
            <a:ext cx="92322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Beryllium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IIA, chu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chu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IIA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Magnesium</a:t>
            </a:r>
            <a:endParaRPr lang="en-US" sz="24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529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图文框 6">
            <a:extLst>
              <a:ext uri="{FF2B5EF4-FFF2-40B4-BE49-F238E27FC236}">
                <a16:creationId xmlns:a16="http://schemas.microsoft.com/office/drawing/2014/main" id="{145C45E0-4BBD-4DDC-9A14-7F8C85000CF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6731"/>
            </a:avLst>
          </a:prstGeom>
          <a:gradFill>
            <a:gsLst>
              <a:gs pos="0">
                <a:srgbClr val="444D54"/>
              </a:gs>
              <a:gs pos="100000">
                <a:srgbClr val="CA7D32"/>
              </a:gs>
              <a:gs pos="75000">
                <a:srgbClr val="BC6B2A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06B96A-6223-4D33-9398-19D0AD1DD963}"/>
              </a:ext>
            </a:extLst>
          </p:cNvPr>
          <p:cNvSpPr txBox="1"/>
          <p:nvPr/>
        </p:nvSpPr>
        <p:spPr>
          <a:xfrm>
            <a:off x="2006573" y="1357416"/>
            <a:ext cx="8971718" cy="490199"/>
          </a:xfrm>
          <a:prstGeom prst="rect">
            <a:avLst/>
          </a:prstGeom>
          <a:solidFill>
            <a:srgbClr val="FFFFCC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 Al (Z=13); F (Z=9).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Al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BTH.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endParaRPr lang="en-US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E51565-29E9-441D-A02A-59AE755185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5366" y="353562"/>
            <a:ext cx="2953896" cy="295389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AD0D9EA-BC43-429A-A05D-4EAD4ABD5749}"/>
              </a:ext>
            </a:extLst>
          </p:cNvPr>
          <p:cNvSpPr txBox="1"/>
          <p:nvPr/>
        </p:nvSpPr>
        <p:spPr>
          <a:xfrm>
            <a:off x="2351583" y="629403"/>
            <a:ext cx="782810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32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32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mở</a:t>
            </a:r>
            <a:r>
              <a:rPr lang="en-US" sz="32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rộng</a:t>
            </a:r>
            <a:endParaRPr lang="vi-VN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9D6F9513-F12D-D134-03C8-5F448CC107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0545740"/>
              </p:ext>
            </p:extLst>
          </p:nvPr>
        </p:nvGraphicFramePr>
        <p:xfrm>
          <a:off x="865034" y="2019701"/>
          <a:ext cx="10801200" cy="41725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600">
                  <a:extLst>
                    <a:ext uri="{9D8B030D-6E8A-4147-A177-3AD203B41FA5}">
                      <a16:colId xmlns:a16="http://schemas.microsoft.com/office/drawing/2014/main" val="4216423322"/>
                    </a:ext>
                  </a:extLst>
                </a:gridCol>
                <a:gridCol w="5400600">
                  <a:extLst>
                    <a:ext uri="{9D8B030D-6E8A-4147-A177-3AD203B41FA5}">
                      <a16:colId xmlns:a16="http://schemas.microsoft.com/office/drawing/2014/main" val="4098960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Mô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tố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Al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trí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+ Ô: 13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vì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Z = 13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+ Chu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kì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3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vì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3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lớp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electron 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+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Nhóm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IIIA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vì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3e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lớp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ngoài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cùng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Mô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tố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Flo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trí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+ Ô: 9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vì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Z = 9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+ Chu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kì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2: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Vì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2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lớp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electron 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+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Nhóm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VIIA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vì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7 electron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lớp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cùng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2312337"/>
                  </a:ext>
                </a:extLst>
              </a:tr>
            </a:tbl>
          </a:graphicData>
        </a:graphic>
      </p:graphicFrame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3AC4A6E1-B08B-DCB2-F9A6-8E978D3AD5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6572" y="2509819"/>
            <a:ext cx="2073203" cy="195214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DC19E25-8FB3-1700-6A65-5F1727393E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52184" y="2450129"/>
            <a:ext cx="2145616" cy="1952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90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>
            <a:extLst>
              <a:ext uri="{FF2B5EF4-FFF2-40B4-BE49-F238E27FC236}">
                <a16:creationId xmlns:a16="http://schemas.microsoft.com/office/drawing/2014/main" id="{64C8A9B5-8363-4872-99C9-17106FFEEA10}"/>
              </a:ext>
            </a:extLst>
          </p:cNvPr>
          <p:cNvGrpSpPr/>
          <p:nvPr/>
        </p:nvGrpSpPr>
        <p:grpSpPr>
          <a:xfrm>
            <a:off x="0" y="0"/>
            <a:ext cx="12192000" cy="6869420"/>
            <a:chOff x="0" y="0"/>
            <a:chExt cx="12192000" cy="6869420"/>
          </a:xfrm>
        </p:grpSpPr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6405FFDB-8E77-4252-B704-AA53799BEE3D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gradFill>
              <a:gsLst>
                <a:gs pos="22000">
                  <a:srgbClr val="192437"/>
                </a:gs>
                <a:gs pos="74000">
                  <a:srgbClr val="070404"/>
                </a:gs>
                <a:gs pos="83000">
                  <a:srgbClr val="070404"/>
                </a:gs>
                <a:gs pos="100000">
                  <a:srgbClr val="070404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F0502020204030204"/>
                <a:ea typeface="微软雅黑"/>
                <a:cs typeface="+mn-ea"/>
                <a:sym typeface="+mn-lt"/>
              </a:endParaRPr>
            </a:p>
          </p:txBody>
        </p:sp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C96C0283-68CC-47CF-9F89-505415CDADA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1"/>
              <a:ext cx="12192000" cy="6858000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6275551D-81FC-4B14-A114-D9399ED42D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-1479554" y="1490972"/>
              <a:ext cx="6858002" cy="3898893"/>
            </a:xfrm>
            <a:prstGeom prst="rect">
              <a:avLst/>
            </a:prstGeom>
          </p:spPr>
        </p:pic>
      </p:grpSp>
      <p:pic>
        <p:nvPicPr>
          <p:cNvPr id="17" name="图片 16">
            <a:extLst>
              <a:ext uri="{FF2B5EF4-FFF2-40B4-BE49-F238E27FC236}">
                <a16:creationId xmlns:a16="http://schemas.microsoft.com/office/drawing/2014/main" id="{13ED247B-E7FF-48A5-B4C2-BC1019182FB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 radius="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35460" y="1156087"/>
            <a:ext cx="9721080" cy="4545829"/>
          </a:xfrm>
          <a:custGeom>
            <a:avLst/>
            <a:gdLst>
              <a:gd name="connsiteX0" fmla="*/ 547954 w 9721080"/>
              <a:gd name="connsiteY0" fmla="*/ 0 h 4545829"/>
              <a:gd name="connsiteX1" fmla="*/ 9173126 w 9721080"/>
              <a:gd name="connsiteY1" fmla="*/ 0 h 4545829"/>
              <a:gd name="connsiteX2" fmla="*/ 9721080 w 9721080"/>
              <a:gd name="connsiteY2" fmla="*/ 547954 h 4545829"/>
              <a:gd name="connsiteX3" fmla="*/ 9721080 w 9721080"/>
              <a:gd name="connsiteY3" fmla="*/ 3997875 h 4545829"/>
              <a:gd name="connsiteX4" fmla="*/ 9173126 w 9721080"/>
              <a:gd name="connsiteY4" fmla="*/ 4545829 h 4545829"/>
              <a:gd name="connsiteX5" fmla="*/ 547954 w 9721080"/>
              <a:gd name="connsiteY5" fmla="*/ 4545829 h 4545829"/>
              <a:gd name="connsiteX6" fmla="*/ 0 w 9721080"/>
              <a:gd name="connsiteY6" fmla="*/ 3997875 h 4545829"/>
              <a:gd name="connsiteX7" fmla="*/ 0 w 9721080"/>
              <a:gd name="connsiteY7" fmla="*/ 547954 h 4545829"/>
              <a:gd name="connsiteX8" fmla="*/ 547954 w 9721080"/>
              <a:gd name="connsiteY8" fmla="*/ 0 h 4545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21080" h="4545829">
                <a:moveTo>
                  <a:pt x="547954" y="0"/>
                </a:moveTo>
                <a:lnTo>
                  <a:pt x="9173126" y="0"/>
                </a:lnTo>
                <a:cubicBezTo>
                  <a:pt x="9475753" y="0"/>
                  <a:pt x="9721080" y="245327"/>
                  <a:pt x="9721080" y="547954"/>
                </a:cubicBezTo>
                <a:lnTo>
                  <a:pt x="9721080" y="3997875"/>
                </a:lnTo>
                <a:cubicBezTo>
                  <a:pt x="9721080" y="4300502"/>
                  <a:pt x="9475753" y="4545829"/>
                  <a:pt x="9173126" y="4545829"/>
                </a:cubicBezTo>
                <a:lnTo>
                  <a:pt x="547954" y="4545829"/>
                </a:lnTo>
                <a:cubicBezTo>
                  <a:pt x="245327" y="4545829"/>
                  <a:pt x="0" y="4300502"/>
                  <a:pt x="0" y="3997875"/>
                </a:cubicBezTo>
                <a:lnTo>
                  <a:pt x="0" y="547954"/>
                </a:lnTo>
                <a:cubicBezTo>
                  <a:pt x="0" y="245327"/>
                  <a:pt x="245327" y="0"/>
                  <a:pt x="547954" y="0"/>
                </a:cubicBezTo>
                <a:close/>
              </a:path>
            </a:pathLst>
          </a:custGeom>
        </p:spPr>
      </p:pic>
      <p:sp>
        <p:nvSpPr>
          <p:cNvPr id="15" name="矩形: 圆角 14">
            <a:extLst>
              <a:ext uri="{FF2B5EF4-FFF2-40B4-BE49-F238E27FC236}">
                <a16:creationId xmlns:a16="http://schemas.microsoft.com/office/drawing/2014/main" id="{12E7C9F8-0C6A-45D3-ABD6-D4301C4D985C}"/>
              </a:ext>
            </a:extLst>
          </p:cNvPr>
          <p:cNvSpPr/>
          <p:nvPr/>
        </p:nvSpPr>
        <p:spPr>
          <a:xfrm>
            <a:off x="1235460" y="1156086"/>
            <a:ext cx="9721080" cy="4545829"/>
          </a:xfrm>
          <a:prstGeom prst="roundRect">
            <a:avLst>
              <a:gd name="adj" fmla="val 12054"/>
            </a:avLst>
          </a:prstGeom>
          <a:solidFill>
            <a:schemeClr val="bg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ea typeface="微软雅黑"/>
              <a:cs typeface="+mn-ea"/>
              <a:sym typeface="+mn-lt"/>
            </a:endParaRPr>
          </a:p>
        </p:txBody>
      </p:sp>
      <p:sp>
        <p:nvSpPr>
          <p:cNvPr id="27" name="矩形: 圆角 26">
            <a:extLst>
              <a:ext uri="{FF2B5EF4-FFF2-40B4-BE49-F238E27FC236}">
                <a16:creationId xmlns:a16="http://schemas.microsoft.com/office/drawing/2014/main" id="{8D3490DA-80A6-474D-A21F-F23D7F2DBFED}"/>
              </a:ext>
            </a:extLst>
          </p:cNvPr>
          <p:cNvSpPr/>
          <p:nvPr/>
        </p:nvSpPr>
        <p:spPr>
          <a:xfrm>
            <a:off x="1523492" y="1417146"/>
            <a:ext cx="9145017" cy="4023708"/>
          </a:xfrm>
          <a:prstGeom prst="roundRect">
            <a:avLst>
              <a:gd name="adj" fmla="val 5421"/>
            </a:avLst>
          </a:prstGeom>
          <a:noFill/>
          <a:ln w="31750">
            <a:solidFill>
              <a:schemeClr val="bg1">
                <a:alpha val="4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ea typeface="微软雅黑"/>
              <a:cs typeface="+mn-ea"/>
              <a:sym typeface="+mn-lt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C005935A-853A-4F00-9693-4BA37F27D74F}"/>
              </a:ext>
            </a:extLst>
          </p:cNvPr>
          <p:cNvSpPr txBox="1"/>
          <p:nvPr/>
        </p:nvSpPr>
        <p:spPr>
          <a:xfrm>
            <a:off x="2003425" y="2564904"/>
            <a:ext cx="81851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0" b="1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  <a:sym typeface="+mn-lt"/>
              </a:rPr>
              <a:t>Thanks you !!!</a:t>
            </a:r>
          </a:p>
        </p:txBody>
      </p:sp>
    </p:spTree>
    <p:extLst>
      <p:ext uri="{BB962C8B-B14F-4D97-AF65-F5344CB8AC3E}">
        <p14:creationId xmlns:p14="http://schemas.microsoft.com/office/powerpoint/2010/main" val="2739170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4655DA27-0C34-4B97-88EE-4BED33265192}"/>
              </a:ext>
            </a:extLst>
          </p:cNvPr>
          <p:cNvGrpSpPr/>
          <p:nvPr/>
        </p:nvGrpSpPr>
        <p:grpSpPr>
          <a:xfrm>
            <a:off x="0" y="0"/>
            <a:ext cx="12192000" cy="6869420"/>
            <a:chOff x="0" y="0"/>
            <a:chExt cx="12192000" cy="6869420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4DBF0A26-22D0-415E-AE12-4EEDAF10DBDE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gradFill>
              <a:gsLst>
                <a:gs pos="22000">
                  <a:srgbClr val="192437"/>
                </a:gs>
                <a:gs pos="74000">
                  <a:srgbClr val="070404"/>
                </a:gs>
                <a:gs pos="83000">
                  <a:srgbClr val="070404"/>
                </a:gs>
                <a:gs pos="100000">
                  <a:srgbClr val="070404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D90FF7FF-909D-42F5-8BC5-3361992888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1"/>
              <a:ext cx="12192000" cy="685800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D69023DF-E9EB-4281-A0C3-8131301B64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-1479554" y="1490972"/>
              <a:ext cx="6858002" cy="3898893"/>
            </a:xfrm>
            <a:prstGeom prst="rect">
              <a:avLst/>
            </a:prstGeom>
          </p:spPr>
        </p:pic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B98EB429-E6EA-4D4B-A763-A5097BD02D8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 radius="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35460" y="1156087"/>
            <a:ext cx="9721080" cy="4545829"/>
          </a:xfrm>
          <a:custGeom>
            <a:avLst/>
            <a:gdLst>
              <a:gd name="connsiteX0" fmla="*/ 547954 w 9721080"/>
              <a:gd name="connsiteY0" fmla="*/ 0 h 4545829"/>
              <a:gd name="connsiteX1" fmla="*/ 9173126 w 9721080"/>
              <a:gd name="connsiteY1" fmla="*/ 0 h 4545829"/>
              <a:gd name="connsiteX2" fmla="*/ 9721080 w 9721080"/>
              <a:gd name="connsiteY2" fmla="*/ 547954 h 4545829"/>
              <a:gd name="connsiteX3" fmla="*/ 9721080 w 9721080"/>
              <a:gd name="connsiteY3" fmla="*/ 3997875 h 4545829"/>
              <a:gd name="connsiteX4" fmla="*/ 9173126 w 9721080"/>
              <a:gd name="connsiteY4" fmla="*/ 4545829 h 4545829"/>
              <a:gd name="connsiteX5" fmla="*/ 547954 w 9721080"/>
              <a:gd name="connsiteY5" fmla="*/ 4545829 h 4545829"/>
              <a:gd name="connsiteX6" fmla="*/ 0 w 9721080"/>
              <a:gd name="connsiteY6" fmla="*/ 3997875 h 4545829"/>
              <a:gd name="connsiteX7" fmla="*/ 0 w 9721080"/>
              <a:gd name="connsiteY7" fmla="*/ 547954 h 4545829"/>
              <a:gd name="connsiteX8" fmla="*/ 547954 w 9721080"/>
              <a:gd name="connsiteY8" fmla="*/ 0 h 4545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21080" h="4545829">
                <a:moveTo>
                  <a:pt x="547954" y="0"/>
                </a:moveTo>
                <a:lnTo>
                  <a:pt x="9173126" y="0"/>
                </a:lnTo>
                <a:cubicBezTo>
                  <a:pt x="9475753" y="0"/>
                  <a:pt x="9721080" y="245327"/>
                  <a:pt x="9721080" y="547954"/>
                </a:cubicBezTo>
                <a:lnTo>
                  <a:pt x="9721080" y="3997875"/>
                </a:lnTo>
                <a:cubicBezTo>
                  <a:pt x="9721080" y="4300502"/>
                  <a:pt x="9475753" y="4545829"/>
                  <a:pt x="9173126" y="4545829"/>
                </a:cubicBezTo>
                <a:lnTo>
                  <a:pt x="547954" y="4545829"/>
                </a:lnTo>
                <a:cubicBezTo>
                  <a:pt x="245327" y="4545829"/>
                  <a:pt x="0" y="4300502"/>
                  <a:pt x="0" y="3997875"/>
                </a:cubicBezTo>
                <a:lnTo>
                  <a:pt x="0" y="547954"/>
                </a:lnTo>
                <a:cubicBezTo>
                  <a:pt x="0" y="245327"/>
                  <a:pt x="245327" y="0"/>
                  <a:pt x="547954" y="0"/>
                </a:cubicBezTo>
                <a:close/>
              </a:path>
            </a:pathLst>
          </a:custGeom>
        </p:spPr>
      </p:pic>
      <p:sp>
        <p:nvSpPr>
          <p:cNvPr id="7" name="矩形: 圆角 6">
            <a:extLst>
              <a:ext uri="{FF2B5EF4-FFF2-40B4-BE49-F238E27FC236}">
                <a16:creationId xmlns:a16="http://schemas.microsoft.com/office/drawing/2014/main" id="{FBE8E7C8-3286-4069-AC28-D0AEEAD0BCB9}"/>
              </a:ext>
            </a:extLst>
          </p:cNvPr>
          <p:cNvSpPr/>
          <p:nvPr/>
        </p:nvSpPr>
        <p:spPr>
          <a:xfrm>
            <a:off x="407368" y="1417146"/>
            <a:ext cx="10549172" cy="4545829"/>
          </a:xfrm>
          <a:prstGeom prst="roundRect">
            <a:avLst>
              <a:gd name="adj" fmla="val 12054"/>
            </a:avLst>
          </a:prstGeom>
          <a:solidFill>
            <a:schemeClr val="bg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矩形: 圆角 15">
            <a:extLst>
              <a:ext uri="{FF2B5EF4-FFF2-40B4-BE49-F238E27FC236}">
                <a16:creationId xmlns:a16="http://schemas.microsoft.com/office/drawing/2014/main" id="{B244604F-58A7-42AC-B492-B01E25A5D397}"/>
              </a:ext>
            </a:extLst>
          </p:cNvPr>
          <p:cNvSpPr/>
          <p:nvPr/>
        </p:nvSpPr>
        <p:spPr>
          <a:xfrm>
            <a:off x="551384" y="1417146"/>
            <a:ext cx="10117125" cy="4023708"/>
          </a:xfrm>
          <a:prstGeom prst="roundRect">
            <a:avLst>
              <a:gd name="adj" fmla="val 5421"/>
            </a:avLst>
          </a:prstGeom>
          <a:noFill/>
          <a:ln w="31750">
            <a:solidFill>
              <a:schemeClr val="bg1">
                <a:alpha val="4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Google Shape;932;p28">
            <a:extLst>
              <a:ext uri="{FF2B5EF4-FFF2-40B4-BE49-F238E27FC236}">
                <a16:creationId xmlns:a16="http://schemas.microsoft.com/office/drawing/2014/main" id="{205614C4-2E72-4717-9F6E-DF4F6796A5EF}"/>
              </a:ext>
            </a:extLst>
          </p:cNvPr>
          <p:cNvSpPr txBox="1">
            <a:spLocks/>
          </p:cNvSpPr>
          <p:nvPr/>
        </p:nvSpPr>
        <p:spPr>
          <a:xfrm>
            <a:off x="802417" y="3341455"/>
            <a:ext cx="2084100" cy="93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vi-VN" sz="166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</a:t>
            </a:r>
          </a:p>
        </p:txBody>
      </p:sp>
      <p:sp>
        <p:nvSpPr>
          <p:cNvPr id="20" name="Google Shape;933;p28">
            <a:extLst>
              <a:ext uri="{FF2B5EF4-FFF2-40B4-BE49-F238E27FC236}">
                <a16:creationId xmlns:a16="http://schemas.microsoft.com/office/drawing/2014/main" id="{49EF1211-0A79-4579-851A-40064802C6D6}"/>
              </a:ext>
            </a:extLst>
          </p:cNvPr>
          <p:cNvSpPr txBox="1">
            <a:spLocks/>
          </p:cNvSpPr>
          <p:nvPr/>
        </p:nvSpPr>
        <p:spPr>
          <a:xfrm>
            <a:off x="2655889" y="3105522"/>
            <a:ext cx="8172909" cy="79379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altLang="zh-CN" sz="40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CẤU TẠO BẢNG TUẦN HOÀN CÁC NGUYÊN TỐ HÓA HỌC</a:t>
            </a:r>
            <a:endParaRPr lang="en-US" sz="4000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Google Shape;933;p28">
            <a:extLst>
              <a:ext uri="{FF2B5EF4-FFF2-40B4-BE49-F238E27FC236}">
                <a16:creationId xmlns:a16="http://schemas.microsoft.com/office/drawing/2014/main" id="{2F4D4CA5-EEDA-4A9B-1A51-DEAA6F091EC3}"/>
              </a:ext>
            </a:extLst>
          </p:cNvPr>
          <p:cNvSpPr txBox="1">
            <a:spLocks/>
          </p:cNvSpPr>
          <p:nvPr/>
        </p:nvSpPr>
        <p:spPr>
          <a:xfrm>
            <a:off x="1703512" y="4135249"/>
            <a:ext cx="8172909" cy="79379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altLang="zh-CN" sz="40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3. </a:t>
            </a:r>
            <a:r>
              <a:rPr lang="en-US" altLang="zh-CN" sz="4000" b="1" dirty="0" err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Nhóm</a:t>
            </a:r>
            <a:endParaRPr lang="en-US" sz="4000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9810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 hidden="1">
            <a:extLst>
              <a:ext uri="{FF2B5EF4-FFF2-40B4-BE49-F238E27FC236}">
                <a16:creationId xmlns:a16="http://schemas.microsoft.com/office/drawing/2014/main" id="{1BF130D2-C283-46F3-8602-FD0A32105139}"/>
              </a:ext>
            </a:extLst>
          </p:cNvPr>
          <p:cNvSpPr/>
          <p:nvPr/>
        </p:nvSpPr>
        <p:spPr>
          <a:xfrm rot="16200000">
            <a:off x="5532992" y="1849212"/>
            <a:ext cx="215885" cy="1526289"/>
          </a:xfrm>
          <a:prstGeom prst="roundRect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 sz="120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!!H">
            <a:extLst>
              <a:ext uri="{FF2B5EF4-FFF2-40B4-BE49-F238E27FC236}">
                <a16:creationId xmlns:a16="http://schemas.microsoft.com/office/drawing/2014/main" id="{45F5C82C-3D74-4DCD-A5BB-C11BDBE6258B}"/>
              </a:ext>
            </a:extLst>
          </p:cNvPr>
          <p:cNvSpPr/>
          <p:nvPr/>
        </p:nvSpPr>
        <p:spPr>
          <a:xfrm>
            <a:off x="158498" y="796909"/>
            <a:ext cx="599591" cy="590575"/>
          </a:xfrm>
          <a:prstGeom prst="roundRect">
            <a:avLst/>
          </a:prstGeom>
          <a:solidFill>
            <a:srgbClr val="AA7CA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 dirty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H</a:t>
            </a:r>
          </a:p>
        </p:txBody>
      </p:sp>
      <p:sp>
        <p:nvSpPr>
          <p:cNvPr id="24" name="!!Li">
            <a:extLst>
              <a:ext uri="{FF2B5EF4-FFF2-40B4-BE49-F238E27FC236}">
                <a16:creationId xmlns:a16="http://schemas.microsoft.com/office/drawing/2014/main" id="{7C20AA65-C3A8-4345-8738-1CBCC50435E3}"/>
              </a:ext>
            </a:extLst>
          </p:cNvPr>
          <p:cNvSpPr/>
          <p:nvPr/>
        </p:nvSpPr>
        <p:spPr>
          <a:xfrm>
            <a:off x="158498" y="1438038"/>
            <a:ext cx="599591" cy="590575"/>
          </a:xfrm>
          <a:prstGeom prst="roundRect">
            <a:avLst/>
          </a:prstGeom>
          <a:solidFill>
            <a:srgbClr val="E25E38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Li</a:t>
            </a:r>
          </a:p>
        </p:txBody>
      </p:sp>
      <p:sp>
        <p:nvSpPr>
          <p:cNvPr id="25" name="!!Na">
            <a:extLst>
              <a:ext uri="{FF2B5EF4-FFF2-40B4-BE49-F238E27FC236}">
                <a16:creationId xmlns:a16="http://schemas.microsoft.com/office/drawing/2014/main" id="{B0655FD3-AB13-4BEF-8E78-E6348B1F2129}"/>
              </a:ext>
            </a:extLst>
          </p:cNvPr>
          <p:cNvSpPr/>
          <p:nvPr/>
        </p:nvSpPr>
        <p:spPr>
          <a:xfrm>
            <a:off x="158498" y="2079167"/>
            <a:ext cx="599591" cy="590575"/>
          </a:xfrm>
          <a:prstGeom prst="roundRect">
            <a:avLst/>
          </a:prstGeom>
          <a:solidFill>
            <a:srgbClr val="E25E38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Na</a:t>
            </a:r>
          </a:p>
        </p:txBody>
      </p:sp>
      <p:sp>
        <p:nvSpPr>
          <p:cNvPr id="26" name="!!K">
            <a:extLst>
              <a:ext uri="{FF2B5EF4-FFF2-40B4-BE49-F238E27FC236}">
                <a16:creationId xmlns:a16="http://schemas.microsoft.com/office/drawing/2014/main" id="{F1DA0A4E-0A47-44F3-9329-D7950C63D7C5}"/>
              </a:ext>
            </a:extLst>
          </p:cNvPr>
          <p:cNvSpPr/>
          <p:nvPr/>
        </p:nvSpPr>
        <p:spPr>
          <a:xfrm>
            <a:off x="158498" y="2720298"/>
            <a:ext cx="599591" cy="590575"/>
          </a:xfrm>
          <a:prstGeom prst="roundRect">
            <a:avLst/>
          </a:prstGeom>
          <a:solidFill>
            <a:srgbClr val="E25E38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K</a:t>
            </a:r>
          </a:p>
        </p:txBody>
      </p:sp>
      <p:sp>
        <p:nvSpPr>
          <p:cNvPr id="27" name="!!Rb">
            <a:extLst>
              <a:ext uri="{FF2B5EF4-FFF2-40B4-BE49-F238E27FC236}">
                <a16:creationId xmlns:a16="http://schemas.microsoft.com/office/drawing/2014/main" id="{1C1B811D-1C8C-419D-B45F-E33D0D5571E2}"/>
              </a:ext>
            </a:extLst>
          </p:cNvPr>
          <p:cNvSpPr/>
          <p:nvPr/>
        </p:nvSpPr>
        <p:spPr>
          <a:xfrm>
            <a:off x="158498" y="3361429"/>
            <a:ext cx="599591" cy="590575"/>
          </a:xfrm>
          <a:prstGeom prst="roundRect">
            <a:avLst/>
          </a:prstGeom>
          <a:solidFill>
            <a:srgbClr val="E25E38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Rb</a:t>
            </a:r>
          </a:p>
        </p:txBody>
      </p:sp>
      <p:sp>
        <p:nvSpPr>
          <p:cNvPr id="28" name="!!Cs">
            <a:extLst>
              <a:ext uri="{FF2B5EF4-FFF2-40B4-BE49-F238E27FC236}">
                <a16:creationId xmlns:a16="http://schemas.microsoft.com/office/drawing/2014/main" id="{6748E38C-3212-4A39-B6E9-53B28A044074}"/>
              </a:ext>
            </a:extLst>
          </p:cNvPr>
          <p:cNvSpPr/>
          <p:nvPr/>
        </p:nvSpPr>
        <p:spPr>
          <a:xfrm>
            <a:off x="158498" y="4002558"/>
            <a:ext cx="599591" cy="590575"/>
          </a:xfrm>
          <a:prstGeom prst="roundRect">
            <a:avLst/>
          </a:prstGeom>
          <a:solidFill>
            <a:srgbClr val="E25E38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Cs</a:t>
            </a:r>
          </a:p>
        </p:txBody>
      </p:sp>
      <p:sp>
        <p:nvSpPr>
          <p:cNvPr id="29" name="!!Fr">
            <a:extLst>
              <a:ext uri="{FF2B5EF4-FFF2-40B4-BE49-F238E27FC236}">
                <a16:creationId xmlns:a16="http://schemas.microsoft.com/office/drawing/2014/main" id="{453F07AE-BB8E-40F9-9B2F-B4103F481876}"/>
              </a:ext>
            </a:extLst>
          </p:cNvPr>
          <p:cNvSpPr/>
          <p:nvPr/>
        </p:nvSpPr>
        <p:spPr>
          <a:xfrm>
            <a:off x="158498" y="4643689"/>
            <a:ext cx="599591" cy="590575"/>
          </a:xfrm>
          <a:prstGeom prst="roundRect">
            <a:avLst/>
          </a:prstGeom>
          <a:solidFill>
            <a:srgbClr val="E25E38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Fr</a:t>
            </a:r>
          </a:p>
        </p:txBody>
      </p:sp>
      <p:sp>
        <p:nvSpPr>
          <p:cNvPr id="30" name="!!Be">
            <a:extLst>
              <a:ext uri="{FF2B5EF4-FFF2-40B4-BE49-F238E27FC236}">
                <a16:creationId xmlns:a16="http://schemas.microsoft.com/office/drawing/2014/main" id="{8C5AEED5-EB29-4BD8-9BFE-9E4B0B9D0D3B}"/>
              </a:ext>
            </a:extLst>
          </p:cNvPr>
          <p:cNvSpPr/>
          <p:nvPr/>
        </p:nvSpPr>
        <p:spPr>
          <a:xfrm>
            <a:off x="813505" y="1438038"/>
            <a:ext cx="599591" cy="590575"/>
          </a:xfrm>
          <a:prstGeom prst="roundRect">
            <a:avLst/>
          </a:prstGeom>
          <a:solidFill>
            <a:srgbClr val="EB8F2A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Be</a:t>
            </a:r>
          </a:p>
        </p:txBody>
      </p:sp>
      <p:sp>
        <p:nvSpPr>
          <p:cNvPr id="31" name="!!Mg">
            <a:extLst>
              <a:ext uri="{FF2B5EF4-FFF2-40B4-BE49-F238E27FC236}">
                <a16:creationId xmlns:a16="http://schemas.microsoft.com/office/drawing/2014/main" id="{C77E9CAF-9DD3-4A55-84DC-B5D245DE65FD}"/>
              </a:ext>
            </a:extLst>
          </p:cNvPr>
          <p:cNvSpPr/>
          <p:nvPr/>
        </p:nvSpPr>
        <p:spPr>
          <a:xfrm>
            <a:off x="813505" y="2079167"/>
            <a:ext cx="599591" cy="590575"/>
          </a:xfrm>
          <a:prstGeom prst="roundRect">
            <a:avLst/>
          </a:prstGeom>
          <a:solidFill>
            <a:srgbClr val="EB8F2A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Mg</a:t>
            </a:r>
          </a:p>
        </p:txBody>
      </p:sp>
      <p:sp>
        <p:nvSpPr>
          <p:cNvPr id="32" name="!!Ca">
            <a:extLst>
              <a:ext uri="{FF2B5EF4-FFF2-40B4-BE49-F238E27FC236}">
                <a16:creationId xmlns:a16="http://schemas.microsoft.com/office/drawing/2014/main" id="{F60B2141-E88E-4C2A-AA98-046E97069E85}"/>
              </a:ext>
            </a:extLst>
          </p:cNvPr>
          <p:cNvSpPr/>
          <p:nvPr/>
        </p:nvSpPr>
        <p:spPr>
          <a:xfrm>
            <a:off x="813505" y="2720298"/>
            <a:ext cx="599591" cy="590575"/>
          </a:xfrm>
          <a:prstGeom prst="roundRect">
            <a:avLst/>
          </a:prstGeom>
          <a:solidFill>
            <a:srgbClr val="EB8F2A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Ca</a:t>
            </a:r>
          </a:p>
        </p:txBody>
      </p:sp>
      <p:sp>
        <p:nvSpPr>
          <p:cNvPr id="33" name="!!Sr">
            <a:extLst>
              <a:ext uri="{FF2B5EF4-FFF2-40B4-BE49-F238E27FC236}">
                <a16:creationId xmlns:a16="http://schemas.microsoft.com/office/drawing/2014/main" id="{BC88A544-781C-49CE-916D-7E924D2D7FB8}"/>
              </a:ext>
            </a:extLst>
          </p:cNvPr>
          <p:cNvSpPr/>
          <p:nvPr/>
        </p:nvSpPr>
        <p:spPr>
          <a:xfrm>
            <a:off x="813505" y="3361429"/>
            <a:ext cx="599591" cy="590575"/>
          </a:xfrm>
          <a:prstGeom prst="roundRect">
            <a:avLst/>
          </a:prstGeom>
          <a:solidFill>
            <a:srgbClr val="EB8F2A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Sr</a:t>
            </a:r>
          </a:p>
        </p:txBody>
      </p:sp>
      <p:sp>
        <p:nvSpPr>
          <p:cNvPr id="34" name="!!Ba">
            <a:extLst>
              <a:ext uri="{FF2B5EF4-FFF2-40B4-BE49-F238E27FC236}">
                <a16:creationId xmlns:a16="http://schemas.microsoft.com/office/drawing/2014/main" id="{75749D5C-7E02-4875-ACE2-8D777FF25EFA}"/>
              </a:ext>
            </a:extLst>
          </p:cNvPr>
          <p:cNvSpPr/>
          <p:nvPr/>
        </p:nvSpPr>
        <p:spPr>
          <a:xfrm>
            <a:off x="813505" y="4002558"/>
            <a:ext cx="599591" cy="590575"/>
          </a:xfrm>
          <a:prstGeom prst="roundRect">
            <a:avLst/>
          </a:prstGeom>
          <a:solidFill>
            <a:srgbClr val="EB8F2A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Ba</a:t>
            </a:r>
          </a:p>
        </p:txBody>
      </p:sp>
      <p:sp>
        <p:nvSpPr>
          <p:cNvPr id="35" name="!!Ra">
            <a:extLst>
              <a:ext uri="{FF2B5EF4-FFF2-40B4-BE49-F238E27FC236}">
                <a16:creationId xmlns:a16="http://schemas.microsoft.com/office/drawing/2014/main" id="{EA51C6F4-810D-4EBC-8A1A-FF6727BB261E}"/>
              </a:ext>
            </a:extLst>
          </p:cNvPr>
          <p:cNvSpPr/>
          <p:nvPr/>
        </p:nvSpPr>
        <p:spPr>
          <a:xfrm>
            <a:off x="813505" y="4643689"/>
            <a:ext cx="599591" cy="590575"/>
          </a:xfrm>
          <a:prstGeom prst="roundRect">
            <a:avLst/>
          </a:prstGeom>
          <a:solidFill>
            <a:srgbClr val="EB8F2A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Ra</a:t>
            </a:r>
          </a:p>
        </p:txBody>
      </p:sp>
      <p:sp>
        <p:nvSpPr>
          <p:cNvPr id="36" name="!!Sc">
            <a:extLst>
              <a:ext uri="{FF2B5EF4-FFF2-40B4-BE49-F238E27FC236}">
                <a16:creationId xmlns:a16="http://schemas.microsoft.com/office/drawing/2014/main" id="{AD3DDA01-8C93-4DE9-9503-08BAC6BEF963}"/>
              </a:ext>
            </a:extLst>
          </p:cNvPr>
          <p:cNvSpPr/>
          <p:nvPr/>
        </p:nvSpPr>
        <p:spPr>
          <a:xfrm>
            <a:off x="1468510" y="2720298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Sc</a:t>
            </a:r>
          </a:p>
        </p:txBody>
      </p:sp>
      <p:sp>
        <p:nvSpPr>
          <p:cNvPr id="37" name="!!Y">
            <a:extLst>
              <a:ext uri="{FF2B5EF4-FFF2-40B4-BE49-F238E27FC236}">
                <a16:creationId xmlns:a16="http://schemas.microsoft.com/office/drawing/2014/main" id="{EF9629F8-818A-48C1-8F58-0F9730D927FE}"/>
              </a:ext>
            </a:extLst>
          </p:cNvPr>
          <p:cNvSpPr/>
          <p:nvPr/>
        </p:nvSpPr>
        <p:spPr>
          <a:xfrm>
            <a:off x="1468510" y="3361429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Y</a:t>
            </a:r>
          </a:p>
        </p:txBody>
      </p:sp>
      <p:sp>
        <p:nvSpPr>
          <p:cNvPr id="38" name="!!Ti">
            <a:extLst>
              <a:ext uri="{FF2B5EF4-FFF2-40B4-BE49-F238E27FC236}">
                <a16:creationId xmlns:a16="http://schemas.microsoft.com/office/drawing/2014/main" id="{48F964EE-785C-457A-927B-5725BDF0BB19}"/>
              </a:ext>
            </a:extLst>
          </p:cNvPr>
          <p:cNvSpPr/>
          <p:nvPr/>
        </p:nvSpPr>
        <p:spPr>
          <a:xfrm>
            <a:off x="2123518" y="2720298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Ti</a:t>
            </a:r>
          </a:p>
        </p:txBody>
      </p:sp>
      <p:sp>
        <p:nvSpPr>
          <p:cNvPr id="39" name="!!Zr">
            <a:extLst>
              <a:ext uri="{FF2B5EF4-FFF2-40B4-BE49-F238E27FC236}">
                <a16:creationId xmlns:a16="http://schemas.microsoft.com/office/drawing/2014/main" id="{FE6F1253-9A6E-4B42-92C4-F6334A9811F5}"/>
              </a:ext>
            </a:extLst>
          </p:cNvPr>
          <p:cNvSpPr/>
          <p:nvPr/>
        </p:nvSpPr>
        <p:spPr>
          <a:xfrm>
            <a:off x="2123518" y="3361429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Zr</a:t>
            </a:r>
          </a:p>
        </p:txBody>
      </p:sp>
      <p:sp>
        <p:nvSpPr>
          <p:cNvPr id="40" name="!!Hf">
            <a:extLst>
              <a:ext uri="{FF2B5EF4-FFF2-40B4-BE49-F238E27FC236}">
                <a16:creationId xmlns:a16="http://schemas.microsoft.com/office/drawing/2014/main" id="{73D5D234-DBB4-45F5-B604-D99ADAEA5677}"/>
              </a:ext>
            </a:extLst>
          </p:cNvPr>
          <p:cNvSpPr/>
          <p:nvPr/>
        </p:nvSpPr>
        <p:spPr>
          <a:xfrm>
            <a:off x="2123518" y="4002558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Hf</a:t>
            </a:r>
          </a:p>
        </p:txBody>
      </p:sp>
      <p:sp>
        <p:nvSpPr>
          <p:cNvPr id="41" name="!!Rf">
            <a:extLst>
              <a:ext uri="{FF2B5EF4-FFF2-40B4-BE49-F238E27FC236}">
                <a16:creationId xmlns:a16="http://schemas.microsoft.com/office/drawing/2014/main" id="{DEBB5D6F-A8D7-450E-BE14-821FC13991B7}"/>
              </a:ext>
            </a:extLst>
          </p:cNvPr>
          <p:cNvSpPr/>
          <p:nvPr/>
        </p:nvSpPr>
        <p:spPr>
          <a:xfrm>
            <a:off x="2123518" y="4643689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Rf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BD1DC6D3-0EFA-4B3A-8B49-08A6D97B3CBE}"/>
              </a:ext>
            </a:extLst>
          </p:cNvPr>
          <p:cNvSpPr/>
          <p:nvPr/>
        </p:nvSpPr>
        <p:spPr>
          <a:xfrm>
            <a:off x="2778523" y="2720298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V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C43657F5-675A-4BB7-A00E-6F487E0531AE}"/>
              </a:ext>
            </a:extLst>
          </p:cNvPr>
          <p:cNvSpPr/>
          <p:nvPr/>
        </p:nvSpPr>
        <p:spPr>
          <a:xfrm>
            <a:off x="2778523" y="3361429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Nb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3FA6EB83-ECDF-49CA-903C-276EAF374869}"/>
              </a:ext>
            </a:extLst>
          </p:cNvPr>
          <p:cNvSpPr/>
          <p:nvPr/>
        </p:nvSpPr>
        <p:spPr>
          <a:xfrm>
            <a:off x="2778523" y="4002558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Ta</a:t>
            </a:r>
          </a:p>
        </p:txBody>
      </p:sp>
      <p:sp>
        <p:nvSpPr>
          <p:cNvPr id="45" name="!!Db">
            <a:extLst>
              <a:ext uri="{FF2B5EF4-FFF2-40B4-BE49-F238E27FC236}">
                <a16:creationId xmlns:a16="http://schemas.microsoft.com/office/drawing/2014/main" id="{EC5A7170-322B-4612-AD0D-32BF9EECF94C}"/>
              </a:ext>
            </a:extLst>
          </p:cNvPr>
          <p:cNvSpPr/>
          <p:nvPr/>
        </p:nvSpPr>
        <p:spPr>
          <a:xfrm>
            <a:off x="2778523" y="4643689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Db</a:t>
            </a:r>
          </a:p>
        </p:txBody>
      </p:sp>
      <p:sp>
        <p:nvSpPr>
          <p:cNvPr id="46" name="!!Cr">
            <a:extLst>
              <a:ext uri="{FF2B5EF4-FFF2-40B4-BE49-F238E27FC236}">
                <a16:creationId xmlns:a16="http://schemas.microsoft.com/office/drawing/2014/main" id="{65FE8FBE-150F-48B7-A344-922A15217404}"/>
              </a:ext>
            </a:extLst>
          </p:cNvPr>
          <p:cNvSpPr/>
          <p:nvPr/>
        </p:nvSpPr>
        <p:spPr>
          <a:xfrm>
            <a:off x="3433530" y="2720298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Cr</a:t>
            </a:r>
          </a:p>
        </p:txBody>
      </p:sp>
      <p:sp>
        <p:nvSpPr>
          <p:cNvPr id="47" name="!!Mo">
            <a:extLst>
              <a:ext uri="{FF2B5EF4-FFF2-40B4-BE49-F238E27FC236}">
                <a16:creationId xmlns:a16="http://schemas.microsoft.com/office/drawing/2014/main" id="{030C1C45-BBCF-401D-AE9D-5C6041E24F25}"/>
              </a:ext>
            </a:extLst>
          </p:cNvPr>
          <p:cNvSpPr/>
          <p:nvPr/>
        </p:nvSpPr>
        <p:spPr>
          <a:xfrm>
            <a:off x="3433530" y="3361429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Mo</a:t>
            </a:r>
          </a:p>
        </p:txBody>
      </p:sp>
      <p:sp>
        <p:nvSpPr>
          <p:cNvPr id="48" name="!!W">
            <a:extLst>
              <a:ext uri="{FF2B5EF4-FFF2-40B4-BE49-F238E27FC236}">
                <a16:creationId xmlns:a16="http://schemas.microsoft.com/office/drawing/2014/main" id="{88524095-D3F1-4BA4-9615-74778FB3CA53}"/>
              </a:ext>
            </a:extLst>
          </p:cNvPr>
          <p:cNvSpPr/>
          <p:nvPr/>
        </p:nvSpPr>
        <p:spPr>
          <a:xfrm>
            <a:off x="3433530" y="4002558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W</a:t>
            </a:r>
          </a:p>
        </p:txBody>
      </p:sp>
      <p:sp>
        <p:nvSpPr>
          <p:cNvPr id="49" name="!!Sg">
            <a:extLst>
              <a:ext uri="{FF2B5EF4-FFF2-40B4-BE49-F238E27FC236}">
                <a16:creationId xmlns:a16="http://schemas.microsoft.com/office/drawing/2014/main" id="{88715FC9-46A2-4893-85D7-94645524641D}"/>
              </a:ext>
            </a:extLst>
          </p:cNvPr>
          <p:cNvSpPr/>
          <p:nvPr/>
        </p:nvSpPr>
        <p:spPr>
          <a:xfrm>
            <a:off x="3433530" y="4643689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Sg</a:t>
            </a:r>
          </a:p>
        </p:txBody>
      </p:sp>
      <p:sp>
        <p:nvSpPr>
          <p:cNvPr id="50" name="!!Mn">
            <a:extLst>
              <a:ext uri="{FF2B5EF4-FFF2-40B4-BE49-F238E27FC236}">
                <a16:creationId xmlns:a16="http://schemas.microsoft.com/office/drawing/2014/main" id="{C7F83FAF-9FEA-44C4-82C5-5A574F3E4D89}"/>
              </a:ext>
            </a:extLst>
          </p:cNvPr>
          <p:cNvSpPr/>
          <p:nvPr/>
        </p:nvSpPr>
        <p:spPr>
          <a:xfrm>
            <a:off x="4088537" y="2720298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Mn</a:t>
            </a:r>
          </a:p>
        </p:txBody>
      </p:sp>
      <p:sp>
        <p:nvSpPr>
          <p:cNvPr id="51" name="!!Tc">
            <a:extLst>
              <a:ext uri="{FF2B5EF4-FFF2-40B4-BE49-F238E27FC236}">
                <a16:creationId xmlns:a16="http://schemas.microsoft.com/office/drawing/2014/main" id="{04F17BFA-0586-4937-B39A-7E953D3676B1}"/>
              </a:ext>
            </a:extLst>
          </p:cNvPr>
          <p:cNvSpPr/>
          <p:nvPr/>
        </p:nvSpPr>
        <p:spPr>
          <a:xfrm>
            <a:off x="4088537" y="3361429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Tc</a:t>
            </a:r>
          </a:p>
        </p:txBody>
      </p:sp>
      <p:sp>
        <p:nvSpPr>
          <p:cNvPr id="52" name="!!Re">
            <a:extLst>
              <a:ext uri="{FF2B5EF4-FFF2-40B4-BE49-F238E27FC236}">
                <a16:creationId xmlns:a16="http://schemas.microsoft.com/office/drawing/2014/main" id="{4211D18F-9E08-4EE7-BA52-3E88244D91AE}"/>
              </a:ext>
            </a:extLst>
          </p:cNvPr>
          <p:cNvSpPr/>
          <p:nvPr/>
        </p:nvSpPr>
        <p:spPr>
          <a:xfrm>
            <a:off x="4088537" y="4002558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Re</a:t>
            </a:r>
          </a:p>
        </p:txBody>
      </p:sp>
      <p:sp>
        <p:nvSpPr>
          <p:cNvPr id="53" name="!!Bh">
            <a:extLst>
              <a:ext uri="{FF2B5EF4-FFF2-40B4-BE49-F238E27FC236}">
                <a16:creationId xmlns:a16="http://schemas.microsoft.com/office/drawing/2014/main" id="{6CE7E93C-5539-4B6B-B5C2-80ABF7C7638E}"/>
              </a:ext>
            </a:extLst>
          </p:cNvPr>
          <p:cNvSpPr/>
          <p:nvPr/>
        </p:nvSpPr>
        <p:spPr>
          <a:xfrm>
            <a:off x="4088537" y="4643689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Bh</a:t>
            </a:r>
          </a:p>
        </p:txBody>
      </p:sp>
      <p:sp>
        <p:nvSpPr>
          <p:cNvPr id="54" name="!!Fe">
            <a:extLst>
              <a:ext uri="{FF2B5EF4-FFF2-40B4-BE49-F238E27FC236}">
                <a16:creationId xmlns:a16="http://schemas.microsoft.com/office/drawing/2014/main" id="{6DB1A2E6-7458-4EEA-8869-2F7B2C322D81}"/>
              </a:ext>
            </a:extLst>
          </p:cNvPr>
          <p:cNvSpPr/>
          <p:nvPr/>
        </p:nvSpPr>
        <p:spPr>
          <a:xfrm>
            <a:off x="4743543" y="2720298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Fe</a:t>
            </a:r>
          </a:p>
        </p:txBody>
      </p:sp>
      <p:sp>
        <p:nvSpPr>
          <p:cNvPr id="55" name="!!Ru">
            <a:extLst>
              <a:ext uri="{FF2B5EF4-FFF2-40B4-BE49-F238E27FC236}">
                <a16:creationId xmlns:a16="http://schemas.microsoft.com/office/drawing/2014/main" id="{D7D4532A-AF17-47AF-A604-265DD29E1A63}"/>
              </a:ext>
            </a:extLst>
          </p:cNvPr>
          <p:cNvSpPr/>
          <p:nvPr/>
        </p:nvSpPr>
        <p:spPr>
          <a:xfrm>
            <a:off x="4743543" y="3361429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Ru</a:t>
            </a:r>
          </a:p>
        </p:txBody>
      </p:sp>
      <p:sp>
        <p:nvSpPr>
          <p:cNvPr id="56" name="!!Os">
            <a:extLst>
              <a:ext uri="{FF2B5EF4-FFF2-40B4-BE49-F238E27FC236}">
                <a16:creationId xmlns:a16="http://schemas.microsoft.com/office/drawing/2014/main" id="{97F69BB5-BE1D-444D-A723-BA47FA8632F2}"/>
              </a:ext>
            </a:extLst>
          </p:cNvPr>
          <p:cNvSpPr/>
          <p:nvPr/>
        </p:nvSpPr>
        <p:spPr>
          <a:xfrm>
            <a:off x="4743543" y="4002558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Os</a:t>
            </a:r>
          </a:p>
        </p:txBody>
      </p:sp>
      <p:sp>
        <p:nvSpPr>
          <p:cNvPr id="57" name="!!Hs">
            <a:extLst>
              <a:ext uri="{FF2B5EF4-FFF2-40B4-BE49-F238E27FC236}">
                <a16:creationId xmlns:a16="http://schemas.microsoft.com/office/drawing/2014/main" id="{081056CC-2CAD-495B-8E02-571AE43751FB}"/>
              </a:ext>
            </a:extLst>
          </p:cNvPr>
          <p:cNvSpPr/>
          <p:nvPr/>
        </p:nvSpPr>
        <p:spPr>
          <a:xfrm>
            <a:off x="4743543" y="4643689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Hs</a:t>
            </a:r>
          </a:p>
        </p:txBody>
      </p:sp>
      <p:sp>
        <p:nvSpPr>
          <p:cNvPr id="58" name="!!Co">
            <a:extLst>
              <a:ext uri="{FF2B5EF4-FFF2-40B4-BE49-F238E27FC236}">
                <a16:creationId xmlns:a16="http://schemas.microsoft.com/office/drawing/2014/main" id="{0D0A2773-9F3F-49B1-B860-7F640278F7DC}"/>
              </a:ext>
            </a:extLst>
          </p:cNvPr>
          <p:cNvSpPr/>
          <p:nvPr/>
        </p:nvSpPr>
        <p:spPr>
          <a:xfrm>
            <a:off x="5398550" y="2720298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Co</a:t>
            </a:r>
          </a:p>
        </p:txBody>
      </p:sp>
      <p:sp>
        <p:nvSpPr>
          <p:cNvPr id="59" name="!!Rh">
            <a:extLst>
              <a:ext uri="{FF2B5EF4-FFF2-40B4-BE49-F238E27FC236}">
                <a16:creationId xmlns:a16="http://schemas.microsoft.com/office/drawing/2014/main" id="{9645E618-4B75-4F4D-B965-EF5640E92ED7}"/>
              </a:ext>
            </a:extLst>
          </p:cNvPr>
          <p:cNvSpPr/>
          <p:nvPr/>
        </p:nvSpPr>
        <p:spPr>
          <a:xfrm>
            <a:off x="5398550" y="3361429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Rh</a:t>
            </a:r>
          </a:p>
        </p:txBody>
      </p:sp>
      <p:sp>
        <p:nvSpPr>
          <p:cNvPr id="60" name="!!Ir">
            <a:extLst>
              <a:ext uri="{FF2B5EF4-FFF2-40B4-BE49-F238E27FC236}">
                <a16:creationId xmlns:a16="http://schemas.microsoft.com/office/drawing/2014/main" id="{92073AEA-9193-488A-883F-3545C9996C87}"/>
              </a:ext>
            </a:extLst>
          </p:cNvPr>
          <p:cNvSpPr/>
          <p:nvPr/>
        </p:nvSpPr>
        <p:spPr>
          <a:xfrm>
            <a:off x="5398550" y="4002558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Ir</a:t>
            </a:r>
          </a:p>
        </p:txBody>
      </p:sp>
      <p:sp>
        <p:nvSpPr>
          <p:cNvPr id="61" name="!!Mt">
            <a:extLst>
              <a:ext uri="{FF2B5EF4-FFF2-40B4-BE49-F238E27FC236}">
                <a16:creationId xmlns:a16="http://schemas.microsoft.com/office/drawing/2014/main" id="{77EA2A40-531D-49CF-80A4-54102C4EF5C4}"/>
              </a:ext>
            </a:extLst>
          </p:cNvPr>
          <p:cNvSpPr/>
          <p:nvPr/>
        </p:nvSpPr>
        <p:spPr>
          <a:xfrm>
            <a:off x="5398550" y="4643689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Mt</a:t>
            </a:r>
          </a:p>
        </p:txBody>
      </p:sp>
      <p:sp>
        <p:nvSpPr>
          <p:cNvPr id="62" name="!!Ni">
            <a:extLst>
              <a:ext uri="{FF2B5EF4-FFF2-40B4-BE49-F238E27FC236}">
                <a16:creationId xmlns:a16="http://schemas.microsoft.com/office/drawing/2014/main" id="{A6A9918C-105B-4B83-BFF0-90F3DB90E51E}"/>
              </a:ext>
            </a:extLst>
          </p:cNvPr>
          <p:cNvSpPr/>
          <p:nvPr/>
        </p:nvSpPr>
        <p:spPr>
          <a:xfrm>
            <a:off x="6053558" y="2720298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N</a:t>
            </a:r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i</a:t>
            </a:r>
          </a:p>
        </p:txBody>
      </p:sp>
      <p:sp>
        <p:nvSpPr>
          <p:cNvPr id="63" name="!!Pd">
            <a:extLst>
              <a:ext uri="{FF2B5EF4-FFF2-40B4-BE49-F238E27FC236}">
                <a16:creationId xmlns:a16="http://schemas.microsoft.com/office/drawing/2014/main" id="{E530EBB6-4219-4AFB-81DC-FCC1DF1CAD40}"/>
              </a:ext>
            </a:extLst>
          </p:cNvPr>
          <p:cNvSpPr/>
          <p:nvPr/>
        </p:nvSpPr>
        <p:spPr>
          <a:xfrm>
            <a:off x="6053558" y="3361429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Pd</a:t>
            </a:r>
          </a:p>
        </p:txBody>
      </p:sp>
      <p:sp>
        <p:nvSpPr>
          <p:cNvPr id="64" name="!!Pt">
            <a:extLst>
              <a:ext uri="{FF2B5EF4-FFF2-40B4-BE49-F238E27FC236}">
                <a16:creationId xmlns:a16="http://schemas.microsoft.com/office/drawing/2014/main" id="{ED8831C7-9D88-4454-A200-5DFE9F68B72C}"/>
              </a:ext>
            </a:extLst>
          </p:cNvPr>
          <p:cNvSpPr/>
          <p:nvPr/>
        </p:nvSpPr>
        <p:spPr>
          <a:xfrm>
            <a:off x="6053558" y="4002558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Pt</a:t>
            </a:r>
          </a:p>
        </p:txBody>
      </p:sp>
      <p:sp>
        <p:nvSpPr>
          <p:cNvPr id="65" name="!!Ds">
            <a:extLst>
              <a:ext uri="{FF2B5EF4-FFF2-40B4-BE49-F238E27FC236}">
                <a16:creationId xmlns:a16="http://schemas.microsoft.com/office/drawing/2014/main" id="{035801EA-DE43-41E1-922C-7F1EE2D6576A}"/>
              </a:ext>
            </a:extLst>
          </p:cNvPr>
          <p:cNvSpPr/>
          <p:nvPr/>
        </p:nvSpPr>
        <p:spPr>
          <a:xfrm>
            <a:off x="6053558" y="4643689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Ds</a:t>
            </a:r>
          </a:p>
        </p:txBody>
      </p:sp>
      <p:sp>
        <p:nvSpPr>
          <p:cNvPr id="66" name="!!Cu">
            <a:extLst>
              <a:ext uri="{FF2B5EF4-FFF2-40B4-BE49-F238E27FC236}">
                <a16:creationId xmlns:a16="http://schemas.microsoft.com/office/drawing/2014/main" id="{A19CABFF-32F6-4775-9878-672DCD3F548D}"/>
              </a:ext>
            </a:extLst>
          </p:cNvPr>
          <p:cNvSpPr/>
          <p:nvPr/>
        </p:nvSpPr>
        <p:spPr>
          <a:xfrm>
            <a:off x="6708565" y="2720298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Cu</a:t>
            </a:r>
          </a:p>
        </p:txBody>
      </p:sp>
      <p:sp>
        <p:nvSpPr>
          <p:cNvPr id="67" name="!!Ag">
            <a:extLst>
              <a:ext uri="{FF2B5EF4-FFF2-40B4-BE49-F238E27FC236}">
                <a16:creationId xmlns:a16="http://schemas.microsoft.com/office/drawing/2014/main" id="{6740AFD5-CD3B-4F9A-A249-EF93C2CDDF5B}"/>
              </a:ext>
            </a:extLst>
          </p:cNvPr>
          <p:cNvSpPr/>
          <p:nvPr/>
        </p:nvSpPr>
        <p:spPr>
          <a:xfrm>
            <a:off x="6708565" y="3361429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Ag</a:t>
            </a:r>
          </a:p>
        </p:txBody>
      </p:sp>
      <p:sp>
        <p:nvSpPr>
          <p:cNvPr id="68" name="!!Au">
            <a:extLst>
              <a:ext uri="{FF2B5EF4-FFF2-40B4-BE49-F238E27FC236}">
                <a16:creationId xmlns:a16="http://schemas.microsoft.com/office/drawing/2014/main" id="{89BE5AE6-5463-4C12-B070-399DC9BC94FE}"/>
              </a:ext>
            </a:extLst>
          </p:cNvPr>
          <p:cNvSpPr/>
          <p:nvPr/>
        </p:nvSpPr>
        <p:spPr>
          <a:xfrm>
            <a:off x="6708565" y="4002558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Au</a:t>
            </a:r>
          </a:p>
        </p:txBody>
      </p:sp>
      <p:sp>
        <p:nvSpPr>
          <p:cNvPr id="69" name="!!Rg">
            <a:extLst>
              <a:ext uri="{FF2B5EF4-FFF2-40B4-BE49-F238E27FC236}">
                <a16:creationId xmlns:a16="http://schemas.microsoft.com/office/drawing/2014/main" id="{E3B73E9A-A0AF-497D-BEC5-ABC2CE207A24}"/>
              </a:ext>
            </a:extLst>
          </p:cNvPr>
          <p:cNvSpPr/>
          <p:nvPr/>
        </p:nvSpPr>
        <p:spPr>
          <a:xfrm>
            <a:off x="6708565" y="4643689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Rg</a:t>
            </a:r>
          </a:p>
        </p:txBody>
      </p:sp>
      <p:sp>
        <p:nvSpPr>
          <p:cNvPr id="70" name="!!Zn">
            <a:extLst>
              <a:ext uri="{FF2B5EF4-FFF2-40B4-BE49-F238E27FC236}">
                <a16:creationId xmlns:a16="http://schemas.microsoft.com/office/drawing/2014/main" id="{3994632B-2FA0-491C-8E20-FB99BFF362CF}"/>
              </a:ext>
            </a:extLst>
          </p:cNvPr>
          <p:cNvSpPr/>
          <p:nvPr/>
        </p:nvSpPr>
        <p:spPr>
          <a:xfrm>
            <a:off x="7363570" y="2720298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Z</a:t>
            </a:r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n</a:t>
            </a:r>
          </a:p>
        </p:txBody>
      </p:sp>
      <p:sp>
        <p:nvSpPr>
          <p:cNvPr id="71" name="!!Cd">
            <a:extLst>
              <a:ext uri="{FF2B5EF4-FFF2-40B4-BE49-F238E27FC236}">
                <a16:creationId xmlns:a16="http://schemas.microsoft.com/office/drawing/2014/main" id="{CFCE9D87-A77A-47B6-9A2F-29657E6E4E51}"/>
              </a:ext>
            </a:extLst>
          </p:cNvPr>
          <p:cNvSpPr/>
          <p:nvPr/>
        </p:nvSpPr>
        <p:spPr>
          <a:xfrm>
            <a:off x="7363570" y="3361429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C</a:t>
            </a:r>
            <a:r>
              <a:rPr lang="en-US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d</a:t>
            </a:r>
            <a:endParaRPr lang="vi-VN" sz="1600" b="1"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Averta CY Extrabold" panose="00000900000000000000" pitchFamily="50" charset="0"/>
              <a:ea typeface="Aachen" panose="02020500000000000000" pitchFamily="18" charset="0"/>
              <a:cs typeface="Aachen" panose="02020500000000000000" pitchFamily="18" charset="0"/>
            </a:endParaRPr>
          </a:p>
        </p:txBody>
      </p:sp>
      <p:sp>
        <p:nvSpPr>
          <p:cNvPr id="72" name="!!Hg">
            <a:extLst>
              <a:ext uri="{FF2B5EF4-FFF2-40B4-BE49-F238E27FC236}">
                <a16:creationId xmlns:a16="http://schemas.microsoft.com/office/drawing/2014/main" id="{5FB8D99F-C287-4CD2-B14B-13F014DEE4F4}"/>
              </a:ext>
            </a:extLst>
          </p:cNvPr>
          <p:cNvSpPr/>
          <p:nvPr/>
        </p:nvSpPr>
        <p:spPr>
          <a:xfrm>
            <a:off x="7363570" y="4002558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Hg</a:t>
            </a:r>
          </a:p>
        </p:txBody>
      </p:sp>
      <p:sp>
        <p:nvSpPr>
          <p:cNvPr id="73" name="!!Cn">
            <a:extLst>
              <a:ext uri="{FF2B5EF4-FFF2-40B4-BE49-F238E27FC236}">
                <a16:creationId xmlns:a16="http://schemas.microsoft.com/office/drawing/2014/main" id="{E89D3B6E-4627-4347-A713-93039C955039}"/>
              </a:ext>
            </a:extLst>
          </p:cNvPr>
          <p:cNvSpPr/>
          <p:nvPr/>
        </p:nvSpPr>
        <p:spPr>
          <a:xfrm>
            <a:off x="7363570" y="4643689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Cn</a:t>
            </a:r>
          </a:p>
        </p:txBody>
      </p:sp>
      <p:sp>
        <p:nvSpPr>
          <p:cNvPr id="74" name="!!B">
            <a:extLst>
              <a:ext uri="{FF2B5EF4-FFF2-40B4-BE49-F238E27FC236}">
                <a16:creationId xmlns:a16="http://schemas.microsoft.com/office/drawing/2014/main" id="{FA76F163-6B3D-4B44-9B58-B21973304B57}"/>
              </a:ext>
            </a:extLst>
          </p:cNvPr>
          <p:cNvSpPr/>
          <p:nvPr/>
        </p:nvSpPr>
        <p:spPr>
          <a:xfrm>
            <a:off x="8018578" y="1438038"/>
            <a:ext cx="599591" cy="590575"/>
          </a:xfrm>
          <a:prstGeom prst="roundRect">
            <a:avLst/>
          </a:prstGeom>
          <a:solidFill>
            <a:srgbClr val="28BFD3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B</a:t>
            </a:r>
          </a:p>
        </p:txBody>
      </p:sp>
      <p:sp>
        <p:nvSpPr>
          <p:cNvPr id="75" name="!!Al">
            <a:extLst>
              <a:ext uri="{FF2B5EF4-FFF2-40B4-BE49-F238E27FC236}">
                <a16:creationId xmlns:a16="http://schemas.microsoft.com/office/drawing/2014/main" id="{321E2157-1789-4D7D-959F-2A8CA9BFB1FC}"/>
              </a:ext>
            </a:extLst>
          </p:cNvPr>
          <p:cNvSpPr/>
          <p:nvPr/>
        </p:nvSpPr>
        <p:spPr>
          <a:xfrm>
            <a:off x="8018578" y="2079167"/>
            <a:ext cx="599591" cy="590575"/>
          </a:xfrm>
          <a:prstGeom prst="roundRect">
            <a:avLst/>
          </a:prstGeom>
          <a:solidFill>
            <a:srgbClr val="8EC550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Al</a:t>
            </a:r>
          </a:p>
        </p:txBody>
      </p:sp>
      <p:sp>
        <p:nvSpPr>
          <p:cNvPr id="76" name="!!Ga">
            <a:extLst>
              <a:ext uri="{FF2B5EF4-FFF2-40B4-BE49-F238E27FC236}">
                <a16:creationId xmlns:a16="http://schemas.microsoft.com/office/drawing/2014/main" id="{07DD8606-CD91-48DF-9CAD-3E0616A7F176}"/>
              </a:ext>
            </a:extLst>
          </p:cNvPr>
          <p:cNvSpPr/>
          <p:nvPr/>
        </p:nvSpPr>
        <p:spPr>
          <a:xfrm>
            <a:off x="8018578" y="2720298"/>
            <a:ext cx="599591" cy="590575"/>
          </a:xfrm>
          <a:prstGeom prst="roundRect">
            <a:avLst/>
          </a:prstGeom>
          <a:solidFill>
            <a:srgbClr val="8EC550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G</a:t>
            </a:r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a</a:t>
            </a:r>
          </a:p>
        </p:txBody>
      </p:sp>
      <p:sp>
        <p:nvSpPr>
          <p:cNvPr id="77" name="!!In">
            <a:extLst>
              <a:ext uri="{FF2B5EF4-FFF2-40B4-BE49-F238E27FC236}">
                <a16:creationId xmlns:a16="http://schemas.microsoft.com/office/drawing/2014/main" id="{E00DF71E-B73B-4FE6-85FB-03FB9C0ED9F4}"/>
              </a:ext>
            </a:extLst>
          </p:cNvPr>
          <p:cNvSpPr/>
          <p:nvPr/>
        </p:nvSpPr>
        <p:spPr>
          <a:xfrm>
            <a:off x="8018578" y="3361429"/>
            <a:ext cx="599591" cy="590575"/>
          </a:xfrm>
          <a:prstGeom prst="roundRect">
            <a:avLst/>
          </a:prstGeom>
          <a:solidFill>
            <a:srgbClr val="8EC550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In</a:t>
            </a:r>
          </a:p>
        </p:txBody>
      </p:sp>
      <p:sp>
        <p:nvSpPr>
          <p:cNvPr id="78" name="!!TI">
            <a:extLst>
              <a:ext uri="{FF2B5EF4-FFF2-40B4-BE49-F238E27FC236}">
                <a16:creationId xmlns:a16="http://schemas.microsoft.com/office/drawing/2014/main" id="{89544544-391D-425F-82BE-17BB01C958FC}"/>
              </a:ext>
            </a:extLst>
          </p:cNvPr>
          <p:cNvSpPr/>
          <p:nvPr/>
        </p:nvSpPr>
        <p:spPr>
          <a:xfrm>
            <a:off x="8018578" y="4002558"/>
            <a:ext cx="599591" cy="590575"/>
          </a:xfrm>
          <a:prstGeom prst="roundRect">
            <a:avLst/>
          </a:prstGeom>
          <a:solidFill>
            <a:srgbClr val="8EC550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TI</a:t>
            </a:r>
          </a:p>
        </p:txBody>
      </p:sp>
      <p:sp>
        <p:nvSpPr>
          <p:cNvPr id="79" name="!!Nh">
            <a:extLst>
              <a:ext uri="{FF2B5EF4-FFF2-40B4-BE49-F238E27FC236}">
                <a16:creationId xmlns:a16="http://schemas.microsoft.com/office/drawing/2014/main" id="{74FBA496-6753-45C5-A552-52CE0F599EE0}"/>
              </a:ext>
            </a:extLst>
          </p:cNvPr>
          <p:cNvSpPr/>
          <p:nvPr/>
        </p:nvSpPr>
        <p:spPr>
          <a:xfrm>
            <a:off x="8018578" y="4643689"/>
            <a:ext cx="599591" cy="590575"/>
          </a:xfrm>
          <a:prstGeom prst="roundRect">
            <a:avLst/>
          </a:prstGeom>
          <a:solidFill>
            <a:srgbClr val="8EC550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Nh</a:t>
            </a:r>
          </a:p>
        </p:txBody>
      </p:sp>
      <p:sp>
        <p:nvSpPr>
          <p:cNvPr id="80" name="!!C">
            <a:extLst>
              <a:ext uri="{FF2B5EF4-FFF2-40B4-BE49-F238E27FC236}">
                <a16:creationId xmlns:a16="http://schemas.microsoft.com/office/drawing/2014/main" id="{0069F624-36FA-4049-BA30-4982CB0C77B1}"/>
              </a:ext>
            </a:extLst>
          </p:cNvPr>
          <p:cNvSpPr/>
          <p:nvPr/>
        </p:nvSpPr>
        <p:spPr>
          <a:xfrm>
            <a:off x="8673583" y="1438038"/>
            <a:ext cx="599591" cy="590575"/>
          </a:xfrm>
          <a:prstGeom prst="roundRect">
            <a:avLst/>
          </a:prstGeom>
          <a:solidFill>
            <a:srgbClr val="B879B5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C</a:t>
            </a:r>
          </a:p>
        </p:txBody>
      </p:sp>
      <p:sp>
        <p:nvSpPr>
          <p:cNvPr id="81" name="!!Si">
            <a:extLst>
              <a:ext uri="{FF2B5EF4-FFF2-40B4-BE49-F238E27FC236}">
                <a16:creationId xmlns:a16="http://schemas.microsoft.com/office/drawing/2014/main" id="{0064FDC4-2CD7-4AEC-815E-31C72487E426}"/>
              </a:ext>
            </a:extLst>
          </p:cNvPr>
          <p:cNvSpPr/>
          <p:nvPr/>
        </p:nvSpPr>
        <p:spPr>
          <a:xfrm>
            <a:off x="8673583" y="2079167"/>
            <a:ext cx="599591" cy="590575"/>
          </a:xfrm>
          <a:prstGeom prst="roundRect">
            <a:avLst/>
          </a:prstGeom>
          <a:solidFill>
            <a:srgbClr val="28BFD3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Si</a:t>
            </a:r>
          </a:p>
        </p:txBody>
      </p:sp>
      <p:sp>
        <p:nvSpPr>
          <p:cNvPr id="82" name="!!Ge">
            <a:extLst>
              <a:ext uri="{FF2B5EF4-FFF2-40B4-BE49-F238E27FC236}">
                <a16:creationId xmlns:a16="http://schemas.microsoft.com/office/drawing/2014/main" id="{71420A4B-B479-498D-8B28-0B92D013925B}"/>
              </a:ext>
            </a:extLst>
          </p:cNvPr>
          <p:cNvSpPr/>
          <p:nvPr/>
        </p:nvSpPr>
        <p:spPr>
          <a:xfrm>
            <a:off x="8673583" y="2720298"/>
            <a:ext cx="599591" cy="590575"/>
          </a:xfrm>
          <a:prstGeom prst="roundRect">
            <a:avLst/>
          </a:prstGeom>
          <a:solidFill>
            <a:srgbClr val="28BFD3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Ge</a:t>
            </a:r>
          </a:p>
        </p:txBody>
      </p:sp>
      <p:sp>
        <p:nvSpPr>
          <p:cNvPr id="83" name="!!Sn">
            <a:extLst>
              <a:ext uri="{FF2B5EF4-FFF2-40B4-BE49-F238E27FC236}">
                <a16:creationId xmlns:a16="http://schemas.microsoft.com/office/drawing/2014/main" id="{99F0D0BF-5414-4143-A0C5-109C0B31D71C}"/>
              </a:ext>
            </a:extLst>
          </p:cNvPr>
          <p:cNvSpPr/>
          <p:nvPr/>
        </p:nvSpPr>
        <p:spPr>
          <a:xfrm>
            <a:off x="8673583" y="3361429"/>
            <a:ext cx="599591" cy="590575"/>
          </a:xfrm>
          <a:prstGeom prst="roundRect">
            <a:avLst/>
          </a:prstGeom>
          <a:solidFill>
            <a:srgbClr val="8EC550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Sn</a:t>
            </a:r>
          </a:p>
        </p:txBody>
      </p:sp>
      <p:sp>
        <p:nvSpPr>
          <p:cNvPr id="84" name="!!Pb">
            <a:extLst>
              <a:ext uri="{FF2B5EF4-FFF2-40B4-BE49-F238E27FC236}">
                <a16:creationId xmlns:a16="http://schemas.microsoft.com/office/drawing/2014/main" id="{E67FD55F-C10B-45BA-85E3-1527BBDD9E2E}"/>
              </a:ext>
            </a:extLst>
          </p:cNvPr>
          <p:cNvSpPr/>
          <p:nvPr/>
        </p:nvSpPr>
        <p:spPr>
          <a:xfrm>
            <a:off x="8673583" y="4002558"/>
            <a:ext cx="599591" cy="590575"/>
          </a:xfrm>
          <a:prstGeom prst="roundRect">
            <a:avLst/>
          </a:prstGeom>
          <a:solidFill>
            <a:srgbClr val="8EC550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Pb</a:t>
            </a:r>
          </a:p>
        </p:txBody>
      </p:sp>
      <p:sp>
        <p:nvSpPr>
          <p:cNvPr id="85" name="!!FI">
            <a:extLst>
              <a:ext uri="{FF2B5EF4-FFF2-40B4-BE49-F238E27FC236}">
                <a16:creationId xmlns:a16="http://schemas.microsoft.com/office/drawing/2014/main" id="{B1D08858-33D1-42DB-B313-43023C9C9ED1}"/>
              </a:ext>
            </a:extLst>
          </p:cNvPr>
          <p:cNvSpPr/>
          <p:nvPr/>
        </p:nvSpPr>
        <p:spPr>
          <a:xfrm>
            <a:off x="8673583" y="4643689"/>
            <a:ext cx="599591" cy="590575"/>
          </a:xfrm>
          <a:prstGeom prst="roundRect">
            <a:avLst/>
          </a:prstGeom>
          <a:solidFill>
            <a:srgbClr val="8EC550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FI</a:t>
            </a:r>
          </a:p>
        </p:txBody>
      </p:sp>
      <p:sp>
        <p:nvSpPr>
          <p:cNvPr id="86" name="!!N">
            <a:extLst>
              <a:ext uri="{FF2B5EF4-FFF2-40B4-BE49-F238E27FC236}">
                <a16:creationId xmlns:a16="http://schemas.microsoft.com/office/drawing/2014/main" id="{A5043EC3-AB46-4809-988B-EB4F60AC4483}"/>
              </a:ext>
            </a:extLst>
          </p:cNvPr>
          <p:cNvSpPr/>
          <p:nvPr/>
        </p:nvSpPr>
        <p:spPr>
          <a:xfrm>
            <a:off x="9328590" y="1438038"/>
            <a:ext cx="599591" cy="590575"/>
          </a:xfrm>
          <a:prstGeom prst="roundRect">
            <a:avLst/>
          </a:prstGeom>
          <a:solidFill>
            <a:srgbClr val="B879B5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N</a:t>
            </a:r>
          </a:p>
        </p:txBody>
      </p:sp>
      <p:sp>
        <p:nvSpPr>
          <p:cNvPr id="87" name="!!P">
            <a:extLst>
              <a:ext uri="{FF2B5EF4-FFF2-40B4-BE49-F238E27FC236}">
                <a16:creationId xmlns:a16="http://schemas.microsoft.com/office/drawing/2014/main" id="{DBE58093-5E89-4DFB-8F8B-39173916C122}"/>
              </a:ext>
            </a:extLst>
          </p:cNvPr>
          <p:cNvSpPr/>
          <p:nvPr/>
        </p:nvSpPr>
        <p:spPr>
          <a:xfrm>
            <a:off x="9328590" y="2079167"/>
            <a:ext cx="599591" cy="590575"/>
          </a:xfrm>
          <a:prstGeom prst="roundRect">
            <a:avLst/>
          </a:prstGeom>
          <a:solidFill>
            <a:srgbClr val="B879B5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P</a:t>
            </a:r>
          </a:p>
        </p:txBody>
      </p:sp>
      <p:sp>
        <p:nvSpPr>
          <p:cNvPr id="88" name="!!As">
            <a:extLst>
              <a:ext uri="{FF2B5EF4-FFF2-40B4-BE49-F238E27FC236}">
                <a16:creationId xmlns:a16="http://schemas.microsoft.com/office/drawing/2014/main" id="{C23CB2D1-F49A-4234-BFB1-15DA87619B64}"/>
              </a:ext>
            </a:extLst>
          </p:cNvPr>
          <p:cNvSpPr/>
          <p:nvPr/>
        </p:nvSpPr>
        <p:spPr>
          <a:xfrm>
            <a:off x="9328590" y="2720298"/>
            <a:ext cx="599591" cy="590575"/>
          </a:xfrm>
          <a:prstGeom prst="roundRect">
            <a:avLst/>
          </a:prstGeom>
          <a:solidFill>
            <a:srgbClr val="28BFD3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As</a:t>
            </a:r>
          </a:p>
        </p:txBody>
      </p:sp>
      <p:sp>
        <p:nvSpPr>
          <p:cNvPr id="89" name="!!Sb">
            <a:extLst>
              <a:ext uri="{FF2B5EF4-FFF2-40B4-BE49-F238E27FC236}">
                <a16:creationId xmlns:a16="http://schemas.microsoft.com/office/drawing/2014/main" id="{BCBE3354-9E44-458C-B452-91DF532EEA64}"/>
              </a:ext>
            </a:extLst>
          </p:cNvPr>
          <p:cNvSpPr/>
          <p:nvPr/>
        </p:nvSpPr>
        <p:spPr>
          <a:xfrm>
            <a:off x="9328589" y="3361429"/>
            <a:ext cx="599592" cy="590575"/>
          </a:xfrm>
          <a:prstGeom prst="roundRect">
            <a:avLst/>
          </a:prstGeom>
          <a:solidFill>
            <a:srgbClr val="28BFD3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Sb</a:t>
            </a:r>
          </a:p>
        </p:txBody>
      </p:sp>
      <p:sp>
        <p:nvSpPr>
          <p:cNvPr id="90" name="!!Bi">
            <a:extLst>
              <a:ext uri="{FF2B5EF4-FFF2-40B4-BE49-F238E27FC236}">
                <a16:creationId xmlns:a16="http://schemas.microsoft.com/office/drawing/2014/main" id="{29006C4C-65E4-48C5-A3CB-492D47794290}"/>
              </a:ext>
            </a:extLst>
          </p:cNvPr>
          <p:cNvSpPr/>
          <p:nvPr/>
        </p:nvSpPr>
        <p:spPr>
          <a:xfrm>
            <a:off x="9328590" y="4002558"/>
            <a:ext cx="599591" cy="590575"/>
          </a:xfrm>
          <a:prstGeom prst="roundRect">
            <a:avLst/>
          </a:prstGeom>
          <a:solidFill>
            <a:srgbClr val="8EC550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Bi</a:t>
            </a:r>
          </a:p>
        </p:txBody>
      </p:sp>
      <p:sp>
        <p:nvSpPr>
          <p:cNvPr id="91" name="!!Mc">
            <a:extLst>
              <a:ext uri="{FF2B5EF4-FFF2-40B4-BE49-F238E27FC236}">
                <a16:creationId xmlns:a16="http://schemas.microsoft.com/office/drawing/2014/main" id="{85FB339A-3226-4042-AD91-43EE01D67A72}"/>
              </a:ext>
            </a:extLst>
          </p:cNvPr>
          <p:cNvSpPr/>
          <p:nvPr/>
        </p:nvSpPr>
        <p:spPr>
          <a:xfrm>
            <a:off x="9328590" y="4643689"/>
            <a:ext cx="599591" cy="590575"/>
          </a:xfrm>
          <a:prstGeom prst="roundRect">
            <a:avLst/>
          </a:prstGeom>
          <a:solidFill>
            <a:srgbClr val="8EC550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Mc</a:t>
            </a:r>
          </a:p>
        </p:txBody>
      </p:sp>
      <p:sp>
        <p:nvSpPr>
          <p:cNvPr id="92" name="!!O">
            <a:extLst>
              <a:ext uri="{FF2B5EF4-FFF2-40B4-BE49-F238E27FC236}">
                <a16:creationId xmlns:a16="http://schemas.microsoft.com/office/drawing/2014/main" id="{F9D39480-D399-4E87-BEF1-C254B83CA51E}"/>
              </a:ext>
            </a:extLst>
          </p:cNvPr>
          <p:cNvSpPr/>
          <p:nvPr/>
        </p:nvSpPr>
        <p:spPr>
          <a:xfrm>
            <a:off x="9983598" y="1438038"/>
            <a:ext cx="599591" cy="590575"/>
          </a:xfrm>
          <a:prstGeom prst="roundRect">
            <a:avLst/>
          </a:prstGeom>
          <a:solidFill>
            <a:srgbClr val="B879B5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O</a:t>
            </a:r>
          </a:p>
        </p:txBody>
      </p:sp>
      <p:sp>
        <p:nvSpPr>
          <p:cNvPr id="93" name="!!S">
            <a:extLst>
              <a:ext uri="{FF2B5EF4-FFF2-40B4-BE49-F238E27FC236}">
                <a16:creationId xmlns:a16="http://schemas.microsoft.com/office/drawing/2014/main" id="{41112714-2632-4F00-8E67-E65C2B770D2F}"/>
              </a:ext>
            </a:extLst>
          </p:cNvPr>
          <p:cNvSpPr/>
          <p:nvPr/>
        </p:nvSpPr>
        <p:spPr>
          <a:xfrm>
            <a:off x="9983598" y="2079167"/>
            <a:ext cx="599591" cy="590575"/>
          </a:xfrm>
          <a:prstGeom prst="roundRect">
            <a:avLst/>
          </a:prstGeom>
          <a:solidFill>
            <a:srgbClr val="B879B5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S</a:t>
            </a:r>
          </a:p>
        </p:txBody>
      </p:sp>
      <p:sp>
        <p:nvSpPr>
          <p:cNvPr id="94" name="!!Se">
            <a:extLst>
              <a:ext uri="{FF2B5EF4-FFF2-40B4-BE49-F238E27FC236}">
                <a16:creationId xmlns:a16="http://schemas.microsoft.com/office/drawing/2014/main" id="{ABA521AF-5760-48EE-9931-C5AA9CB657EB}"/>
              </a:ext>
            </a:extLst>
          </p:cNvPr>
          <p:cNvSpPr/>
          <p:nvPr/>
        </p:nvSpPr>
        <p:spPr>
          <a:xfrm>
            <a:off x="9983598" y="2720298"/>
            <a:ext cx="599591" cy="590575"/>
          </a:xfrm>
          <a:prstGeom prst="roundRect">
            <a:avLst/>
          </a:prstGeom>
          <a:solidFill>
            <a:srgbClr val="B879B5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Se</a:t>
            </a:r>
          </a:p>
        </p:txBody>
      </p:sp>
      <p:sp>
        <p:nvSpPr>
          <p:cNvPr id="95" name="!!Te">
            <a:extLst>
              <a:ext uri="{FF2B5EF4-FFF2-40B4-BE49-F238E27FC236}">
                <a16:creationId xmlns:a16="http://schemas.microsoft.com/office/drawing/2014/main" id="{25F5FAB2-477A-43D3-8A95-53A4C1F48C20}"/>
              </a:ext>
            </a:extLst>
          </p:cNvPr>
          <p:cNvSpPr/>
          <p:nvPr/>
        </p:nvSpPr>
        <p:spPr>
          <a:xfrm>
            <a:off x="9983598" y="3361429"/>
            <a:ext cx="599591" cy="590575"/>
          </a:xfrm>
          <a:prstGeom prst="roundRect">
            <a:avLst/>
          </a:prstGeom>
          <a:solidFill>
            <a:srgbClr val="28BFD3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Te</a:t>
            </a:r>
          </a:p>
        </p:txBody>
      </p:sp>
      <p:sp>
        <p:nvSpPr>
          <p:cNvPr id="96" name="!!Po">
            <a:extLst>
              <a:ext uri="{FF2B5EF4-FFF2-40B4-BE49-F238E27FC236}">
                <a16:creationId xmlns:a16="http://schemas.microsoft.com/office/drawing/2014/main" id="{352D4578-8EB4-423A-928C-EE9753B7678D}"/>
              </a:ext>
            </a:extLst>
          </p:cNvPr>
          <p:cNvSpPr/>
          <p:nvPr/>
        </p:nvSpPr>
        <p:spPr>
          <a:xfrm>
            <a:off x="9983598" y="4002558"/>
            <a:ext cx="599591" cy="590575"/>
          </a:xfrm>
          <a:prstGeom prst="roundRect">
            <a:avLst/>
          </a:prstGeom>
          <a:solidFill>
            <a:srgbClr val="28BFD3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Po</a:t>
            </a:r>
          </a:p>
        </p:txBody>
      </p:sp>
      <p:sp>
        <p:nvSpPr>
          <p:cNvPr id="97" name="!!Lv">
            <a:extLst>
              <a:ext uri="{FF2B5EF4-FFF2-40B4-BE49-F238E27FC236}">
                <a16:creationId xmlns:a16="http://schemas.microsoft.com/office/drawing/2014/main" id="{D52E3D05-FA44-4739-B1E1-5606C17C31A9}"/>
              </a:ext>
            </a:extLst>
          </p:cNvPr>
          <p:cNvSpPr/>
          <p:nvPr/>
        </p:nvSpPr>
        <p:spPr>
          <a:xfrm>
            <a:off x="9983598" y="4643689"/>
            <a:ext cx="599591" cy="590575"/>
          </a:xfrm>
          <a:prstGeom prst="roundRect">
            <a:avLst/>
          </a:prstGeom>
          <a:solidFill>
            <a:srgbClr val="8EC550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Lv</a:t>
            </a:r>
          </a:p>
        </p:txBody>
      </p:sp>
      <p:sp>
        <p:nvSpPr>
          <p:cNvPr id="98" name="!!F">
            <a:extLst>
              <a:ext uri="{FF2B5EF4-FFF2-40B4-BE49-F238E27FC236}">
                <a16:creationId xmlns:a16="http://schemas.microsoft.com/office/drawing/2014/main" id="{54349E61-8BA8-4A8E-A2E4-602F027F6DAB}"/>
              </a:ext>
            </a:extLst>
          </p:cNvPr>
          <p:cNvSpPr/>
          <p:nvPr/>
        </p:nvSpPr>
        <p:spPr>
          <a:xfrm>
            <a:off x="10638614" y="1438038"/>
            <a:ext cx="599591" cy="590575"/>
          </a:xfrm>
          <a:prstGeom prst="roundRect">
            <a:avLst/>
          </a:prstGeom>
          <a:solidFill>
            <a:srgbClr val="F61071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F</a:t>
            </a:r>
          </a:p>
        </p:txBody>
      </p:sp>
      <p:sp>
        <p:nvSpPr>
          <p:cNvPr id="99" name="!!Cl">
            <a:extLst>
              <a:ext uri="{FF2B5EF4-FFF2-40B4-BE49-F238E27FC236}">
                <a16:creationId xmlns:a16="http://schemas.microsoft.com/office/drawing/2014/main" id="{98468D81-3E6F-4CE6-B18B-CB3BCC02281A}"/>
              </a:ext>
            </a:extLst>
          </p:cNvPr>
          <p:cNvSpPr/>
          <p:nvPr/>
        </p:nvSpPr>
        <p:spPr>
          <a:xfrm>
            <a:off x="10638614" y="2079167"/>
            <a:ext cx="599591" cy="590575"/>
          </a:xfrm>
          <a:prstGeom prst="roundRect">
            <a:avLst/>
          </a:prstGeom>
          <a:solidFill>
            <a:srgbClr val="F61071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Cl</a:t>
            </a:r>
          </a:p>
        </p:txBody>
      </p:sp>
      <p:sp>
        <p:nvSpPr>
          <p:cNvPr id="100" name="!!Br">
            <a:extLst>
              <a:ext uri="{FF2B5EF4-FFF2-40B4-BE49-F238E27FC236}">
                <a16:creationId xmlns:a16="http://schemas.microsoft.com/office/drawing/2014/main" id="{71F0E034-169E-49DE-9B03-3C69D2BA699B}"/>
              </a:ext>
            </a:extLst>
          </p:cNvPr>
          <p:cNvSpPr/>
          <p:nvPr/>
        </p:nvSpPr>
        <p:spPr>
          <a:xfrm>
            <a:off x="10638614" y="2720298"/>
            <a:ext cx="599591" cy="590575"/>
          </a:xfrm>
          <a:prstGeom prst="roundRect">
            <a:avLst/>
          </a:prstGeom>
          <a:solidFill>
            <a:srgbClr val="F61071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Br</a:t>
            </a:r>
          </a:p>
        </p:txBody>
      </p:sp>
      <p:sp>
        <p:nvSpPr>
          <p:cNvPr id="101" name="!!Er">
            <a:extLst>
              <a:ext uri="{FF2B5EF4-FFF2-40B4-BE49-F238E27FC236}">
                <a16:creationId xmlns:a16="http://schemas.microsoft.com/office/drawing/2014/main" id="{69C7D65C-4F85-4656-955F-9DFDBA5B99E3}"/>
              </a:ext>
            </a:extLst>
          </p:cNvPr>
          <p:cNvSpPr/>
          <p:nvPr/>
        </p:nvSpPr>
        <p:spPr>
          <a:xfrm>
            <a:off x="10638614" y="3361429"/>
            <a:ext cx="599591" cy="590575"/>
          </a:xfrm>
          <a:prstGeom prst="roundRect">
            <a:avLst/>
          </a:prstGeom>
          <a:solidFill>
            <a:srgbClr val="F61071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I</a:t>
            </a:r>
            <a:endParaRPr lang="vi-VN" sz="1600" b="1"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Averta CY Extrabold" panose="00000900000000000000" pitchFamily="50" charset="0"/>
              <a:ea typeface="Aachen" panose="02020500000000000000" pitchFamily="18" charset="0"/>
              <a:cs typeface="Aachen" panose="02020500000000000000" pitchFamily="18" charset="0"/>
            </a:endParaRPr>
          </a:p>
        </p:txBody>
      </p:sp>
      <p:sp>
        <p:nvSpPr>
          <p:cNvPr id="102" name="!!At">
            <a:extLst>
              <a:ext uri="{FF2B5EF4-FFF2-40B4-BE49-F238E27FC236}">
                <a16:creationId xmlns:a16="http://schemas.microsoft.com/office/drawing/2014/main" id="{24604ACA-2DB0-4FB7-A1C7-1EE88718145B}"/>
              </a:ext>
            </a:extLst>
          </p:cNvPr>
          <p:cNvSpPr/>
          <p:nvPr/>
        </p:nvSpPr>
        <p:spPr>
          <a:xfrm>
            <a:off x="10638614" y="4007386"/>
            <a:ext cx="599591" cy="590575"/>
          </a:xfrm>
          <a:prstGeom prst="roundRect">
            <a:avLst/>
          </a:prstGeom>
          <a:solidFill>
            <a:srgbClr val="F61071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At</a:t>
            </a:r>
          </a:p>
        </p:txBody>
      </p:sp>
      <p:sp>
        <p:nvSpPr>
          <p:cNvPr id="103" name="!!Ts">
            <a:extLst>
              <a:ext uri="{FF2B5EF4-FFF2-40B4-BE49-F238E27FC236}">
                <a16:creationId xmlns:a16="http://schemas.microsoft.com/office/drawing/2014/main" id="{12CCA469-60B4-42DC-AD41-3C2F6D899D41}"/>
              </a:ext>
            </a:extLst>
          </p:cNvPr>
          <p:cNvSpPr/>
          <p:nvPr/>
        </p:nvSpPr>
        <p:spPr>
          <a:xfrm>
            <a:off x="10638614" y="4648517"/>
            <a:ext cx="599591" cy="590575"/>
          </a:xfrm>
          <a:prstGeom prst="roundRect">
            <a:avLst/>
          </a:prstGeom>
          <a:solidFill>
            <a:srgbClr val="F61071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Ts</a:t>
            </a:r>
          </a:p>
        </p:txBody>
      </p:sp>
      <p:sp>
        <p:nvSpPr>
          <p:cNvPr id="104" name="!!He">
            <a:extLst>
              <a:ext uri="{FF2B5EF4-FFF2-40B4-BE49-F238E27FC236}">
                <a16:creationId xmlns:a16="http://schemas.microsoft.com/office/drawing/2014/main" id="{34AC0062-76AC-4970-AE49-C11B61488718}"/>
              </a:ext>
            </a:extLst>
          </p:cNvPr>
          <p:cNvSpPr/>
          <p:nvPr/>
        </p:nvSpPr>
        <p:spPr>
          <a:xfrm>
            <a:off x="11293622" y="796909"/>
            <a:ext cx="599591" cy="590575"/>
          </a:xfrm>
          <a:prstGeom prst="roundRect">
            <a:avLst/>
          </a:prstGeom>
          <a:solidFill>
            <a:srgbClr val="BE9F71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He</a:t>
            </a:r>
          </a:p>
        </p:txBody>
      </p:sp>
      <p:sp>
        <p:nvSpPr>
          <p:cNvPr id="105" name="!!Ne">
            <a:extLst>
              <a:ext uri="{FF2B5EF4-FFF2-40B4-BE49-F238E27FC236}">
                <a16:creationId xmlns:a16="http://schemas.microsoft.com/office/drawing/2014/main" id="{4E4EB366-86FB-4DD7-BEC0-8EEB474F8C70}"/>
              </a:ext>
            </a:extLst>
          </p:cNvPr>
          <p:cNvSpPr/>
          <p:nvPr/>
        </p:nvSpPr>
        <p:spPr>
          <a:xfrm>
            <a:off x="11293622" y="1438038"/>
            <a:ext cx="599591" cy="590575"/>
          </a:xfrm>
          <a:prstGeom prst="roundRect">
            <a:avLst/>
          </a:prstGeom>
          <a:solidFill>
            <a:srgbClr val="BE9F71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Ne</a:t>
            </a:r>
          </a:p>
        </p:txBody>
      </p:sp>
      <p:sp>
        <p:nvSpPr>
          <p:cNvPr id="106" name="!!Ar">
            <a:extLst>
              <a:ext uri="{FF2B5EF4-FFF2-40B4-BE49-F238E27FC236}">
                <a16:creationId xmlns:a16="http://schemas.microsoft.com/office/drawing/2014/main" id="{C5E2C74C-8AC9-47D7-BDD7-62D1A1046EB3}"/>
              </a:ext>
            </a:extLst>
          </p:cNvPr>
          <p:cNvSpPr/>
          <p:nvPr/>
        </p:nvSpPr>
        <p:spPr>
          <a:xfrm>
            <a:off x="11293622" y="2079167"/>
            <a:ext cx="599591" cy="590575"/>
          </a:xfrm>
          <a:prstGeom prst="roundRect">
            <a:avLst/>
          </a:prstGeom>
          <a:solidFill>
            <a:srgbClr val="BE9F71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Ar</a:t>
            </a:r>
          </a:p>
        </p:txBody>
      </p:sp>
      <p:sp>
        <p:nvSpPr>
          <p:cNvPr id="107" name="!!Kr">
            <a:extLst>
              <a:ext uri="{FF2B5EF4-FFF2-40B4-BE49-F238E27FC236}">
                <a16:creationId xmlns:a16="http://schemas.microsoft.com/office/drawing/2014/main" id="{7AD1ABA3-4B94-4EF2-9F7E-B2F2CF03BBE6}"/>
              </a:ext>
            </a:extLst>
          </p:cNvPr>
          <p:cNvSpPr/>
          <p:nvPr/>
        </p:nvSpPr>
        <p:spPr>
          <a:xfrm>
            <a:off x="11293622" y="2720298"/>
            <a:ext cx="599591" cy="590575"/>
          </a:xfrm>
          <a:prstGeom prst="roundRect">
            <a:avLst/>
          </a:prstGeom>
          <a:solidFill>
            <a:srgbClr val="BE9F71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Kr</a:t>
            </a:r>
          </a:p>
        </p:txBody>
      </p:sp>
      <p:sp>
        <p:nvSpPr>
          <p:cNvPr id="108" name="!!Xe">
            <a:extLst>
              <a:ext uri="{FF2B5EF4-FFF2-40B4-BE49-F238E27FC236}">
                <a16:creationId xmlns:a16="http://schemas.microsoft.com/office/drawing/2014/main" id="{2352D1CC-1C96-43A5-A43C-1FE16395B2A9}"/>
              </a:ext>
            </a:extLst>
          </p:cNvPr>
          <p:cNvSpPr/>
          <p:nvPr/>
        </p:nvSpPr>
        <p:spPr>
          <a:xfrm>
            <a:off x="11293622" y="3361429"/>
            <a:ext cx="599591" cy="590575"/>
          </a:xfrm>
          <a:prstGeom prst="roundRect">
            <a:avLst/>
          </a:prstGeom>
          <a:solidFill>
            <a:srgbClr val="BE9F71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Xe</a:t>
            </a:r>
          </a:p>
        </p:txBody>
      </p:sp>
      <p:sp>
        <p:nvSpPr>
          <p:cNvPr id="109" name="!!Rn">
            <a:extLst>
              <a:ext uri="{FF2B5EF4-FFF2-40B4-BE49-F238E27FC236}">
                <a16:creationId xmlns:a16="http://schemas.microsoft.com/office/drawing/2014/main" id="{07F22387-CC73-40DA-B279-9B40CA40B300}"/>
              </a:ext>
            </a:extLst>
          </p:cNvPr>
          <p:cNvSpPr/>
          <p:nvPr/>
        </p:nvSpPr>
        <p:spPr>
          <a:xfrm>
            <a:off x="11293622" y="4002558"/>
            <a:ext cx="599591" cy="590575"/>
          </a:xfrm>
          <a:prstGeom prst="roundRect">
            <a:avLst/>
          </a:prstGeom>
          <a:solidFill>
            <a:srgbClr val="BE9F71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Rn</a:t>
            </a:r>
          </a:p>
        </p:txBody>
      </p:sp>
      <p:sp>
        <p:nvSpPr>
          <p:cNvPr id="110" name="!!Og">
            <a:extLst>
              <a:ext uri="{FF2B5EF4-FFF2-40B4-BE49-F238E27FC236}">
                <a16:creationId xmlns:a16="http://schemas.microsoft.com/office/drawing/2014/main" id="{610B81A1-9A84-4F02-8C10-7DF8158D08B5}"/>
              </a:ext>
            </a:extLst>
          </p:cNvPr>
          <p:cNvSpPr/>
          <p:nvPr/>
        </p:nvSpPr>
        <p:spPr>
          <a:xfrm>
            <a:off x="11293622" y="4643689"/>
            <a:ext cx="599591" cy="590575"/>
          </a:xfrm>
          <a:prstGeom prst="roundRect">
            <a:avLst/>
          </a:prstGeom>
          <a:solidFill>
            <a:srgbClr val="BE9F71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Og</a:t>
            </a:r>
          </a:p>
        </p:txBody>
      </p:sp>
      <p:sp>
        <p:nvSpPr>
          <p:cNvPr id="111" name="!!1Sao">
            <a:extLst>
              <a:ext uri="{FF2B5EF4-FFF2-40B4-BE49-F238E27FC236}">
                <a16:creationId xmlns:a16="http://schemas.microsoft.com/office/drawing/2014/main" id="{DCB009D4-5DDD-41FF-BB2E-0E7B1D050810}"/>
              </a:ext>
            </a:extLst>
          </p:cNvPr>
          <p:cNvSpPr/>
          <p:nvPr/>
        </p:nvSpPr>
        <p:spPr>
          <a:xfrm>
            <a:off x="1470393" y="4010553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*</a:t>
            </a:r>
            <a:endParaRPr lang="vi-VN" sz="1600" b="1"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Averta CY Extrabold" panose="00000900000000000000" pitchFamily="50" charset="0"/>
              <a:ea typeface="Aachen" panose="02020500000000000000" pitchFamily="18" charset="0"/>
              <a:cs typeface="Aachen" panose="02020500000000000000" pitchFamily="18" charset="0"/>
            </a:endParaRPr>
          </a:p>
        </p:txBody>
      </p:sp>
      <p:sp>
        <p:nvSpPr>
          <p:cNvPr id="112" name="!!2Sao">
            <a:extLst>
              <a:ext uri="{FF2B5EF4-FFF2-40B4-BE49-F238E27FC236}">
                <a16:creationId xmlns:a16="http://schemas.microsoft.com/office/drawing/2014/main" id="{803D57CE-C599-466A-976E-E96F13CC2362}"/>
              </a:ext>
            </a:extLst>
          </p:cNvPr>
          <p:cNvSpPr/>
          <p:nvPr/>
        </p:nvSpPr>
        <p:spPr>
          <a:xfrm>
            <a:off x="1468499" y="4643689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**</a:t>
            </a:r>
            <a:endParaRPr lang="vi-VN" sz="1600" b="1"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Averta CY Extrabold" panose="00000900000000000000" pitchFamily="50" charset="0"/>
              <a:ea typeface="Aachen" panose="02020500000000000000" pitchFamily="18" charset="0"/>
              <a:cs typeface="Aachen" panose="02020500000000000000" pitchFamily="18" charset="0"/>
            </a:endParaRP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8DA7AFE2-C559-48E1-9CD3-E9933FE91166}"/>
              </a:ext>
            </a:extLst>
          </p:cNvPr>
          <p:cNvSpPr txBox="1"/>
          <p:nvPr/>
        </p:nvSpPr>
        <p:spPr>
          <a:xfrm>
            <a:off x="609679" y="5447605"/>
            <a:ext cx="1513839" cy="374571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rgbClr val="6DA79B"/>
                </a:solidFill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* Lanthanides</a:t>
            </a:r>
            <a:endParaRPr lang="vi-VN" sz="1600" b="1">
              <a:solidFill>
                <a:srgbClr val="6DA79B"/>
              </a:solidFill>
              <a:latin typeface="Averta CY Extrabold" panose="00000900000000000000" pitchFamily="50" charset="0"/>
              <a:ea typeface="Aachen" panose="02020500000000000000" pitchFamily="18" charset="0"/>
              <a:cs typeface="Aachen" panose="02020500000000000000" pitchFamily="18" charset="0"/>
            </a:endParaRP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320312C8-4090-4ADD-9933-887829324BDE}"/>
              </a:ext>
            </a:extLst>
          </p:cNvPr>
          <p:cNvSpPr txBox="1"/>
          <p:nvPr/>
        </p:nvSpPr>
        <p:spPr>
          <a:xfrm>
            <a:off x="609680" y="6088736"/>
            <a:ext cx="1444785" cy="374571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rgbClr val="D06D81"/>
                </a:solidFill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** Actinides</a:t>
            </a:r>
            <a:endParaRPr lang="vi-VN" sz="1600" b="1">
              <a:solidFill>
                <a:srgbClr val="D06D81"/>
              </a:solidFill>
              <a:latin typeface="Averta CY Extrabold" panose="00000900000000000000" pitchFamily="50" charset="0"/>
              <a:ea typeface="Aachen" panose="02020500000000000000" pitchFamily="18" charset="0"/>
              <a:cs typeface="Aachen" panose="02020500000000000000" pitchFamily="18" charset="0"/>
            </a:endParaRPr>
          </a:p>
        </p:txBody>
      </p:sp>
      <p:sp>
        <p:nvSpPr>
          <p:cNvPr id="150" name="Rectangle: Rounded Corners 149">
            <a:extLst>
              <a:ext uri="{FF2B5EF4-FFF2-40B4-BE49-F238E27FC236}">
                <a16:creationId xmlns:a16="http://schemas.microsoft.com/office/drawing/2014/main" id="{E939ECBC-51F5-4A55-8758-3DEFD18A70E9}"/>
              </a:ext>
            </a:extLst>
          </p:cNvPr>
          <p:cNvSpPr/>
          <p:nvPr/>
        </p:nvSpPr>
        <p:spPr>
          <a:xfrm>
            <a:off x="2141330" y="5356629"/>
            <a:ext cx="599591" cy="590575"/>
          </a:xfrm>
          <a:prstGeom prst="roundRect">
            <a:avLst/>
          </a:prstGeom>
          <a:solidFill>
            <a:srgbClr val="6DA79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La</a:t>
            </a:r>
          </a:p>
        </p:txBody>
      </p:sp>
      <p:sp>
        <p:nvSpPr>
          <p:cNvPr id="152" name="Rectangle: Rounded Corners 151">
            <a:extLst>
              <a:ext uri="{FF2B5EF4-FFF2-40B4-BE49-F238E27FC236}">
                <a16:creationId xmlns:a16="http://schemas.microsoft.com/office/drawing/2014/main" id="{65CB6E15-42FB-4FD1-93A7-AEAF558AAE2B}"/>
              </a:ext>
            </a:extLst>
          </p:cNvPr>
          <p:cNvSpPr/>
          <p:nvPr/>
        </p:nvSpPr>
        <p:spPr>
          <a:xfrm>
            <a:off x="2141330" y="5997761"/>
            <a:ext cx="599591" cy="590575"/>
          </a:xfrm>
          <a:prstGeom prst="roundRect">
            <a:avLst/>
          </a:prstGeom>
          <a:solidFill>
            <a:srgbClr val="D06D81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Ac</a:t>
            </a:r>
          </a:p>
        </p:txBody>
      </p:sp>
      <p:sp>
        <p:nvSpPr>
          <p:cNvPr id="153" name="Rectangle: Rounded Corners 152">
            <a:extLst>
              <a:ext uri="{FF2B5EF4-FFF2-40B4-BE49-F238E27FC236}">
                <a16:creationId xmlns:a16="http://schemas.microsoft.com/office/drawing/2014/main" id="{A295809A-F7A5-4F6D-96E0-FB91B481955A}"/>
              </a:ext>
            </a:extLst>
          </p:cNvPr>
          <p:cNvSpPr/>
          <p:nvPr/>
        </p:nvSpPr>
        <p:spPr>
          <a:xfrm>
            <a:off x="2796337" y="5356629"/>
            <a:ext cx="599591" cy="590575"/>
          </a:xfrm>
          <a:prstGeom prst="roundRect">
            <a:avLst/>
          </a:prstGeom>
          <a:solidFill>
            <a:srgbClr val="6DA79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Ce</a:t>
            </a:r>
          </a:p>
        </p:txBody>
      </p:sp>
      <p:sp>
        <p:nvSpPr>
          <p:cNvPr id="156" name="Rectangle: Rounded Corners 155">
            <a:extLst>
              <a:ext uri="{FF2B5EF4-FFF2-40B4-BE49-F238E27FC236}">
                <a16:creationId xmlns:a16="http://schemas.microsoft.com/office/drawing/2014/main" id="{566D5A46-87F2-405D-9299-18CE3FC31E6F}"/>
              </a:ext>
            </a:extLst>
          </p:cNvPr>
          <p:cNvSpPr/>
          <p:nvPr/>
        </p:nvSpPr>
        <p:spPr>
          <a:xfrm>
            <a:off x="2796337" y="5997761"/>
            <a:ext cx="599591" cy="590575"/>
          </a:xfrm>
          <a:prstGeom prst="roundRect">
            <a:avLst/>
          </a:prstGeom>
          <a:solidFill>
            <a:srgbClr val="D06D81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Th</a:t>
            </a:r>
          </a:p>
        </p:txBody>
      </p:sp>
      <p:sp>
        <p:nvSpPr>
          <p:cNvPr id="157" name="Rectangle: Rounded Corners 156">
            <a:extLst>
              <a:ext uri="{FF2B5EF4-FFF2-40B4-BE49-F238E27FC236}">
                <a16:creationId xmlns:a16="http://schemas.microsoft.com/office/drawing/2014/main" id="{46C78100-345D-4A2F-B6B2-D7B985B9FD25}"/>
              </a:ext>
            </a:extLst>
          </p:cNvPr>
          <p:cNvSpPr/>
          <p:nvPr/>
        </p:nvSpPr>
        <p:spPr>
          <a:xfrm>
            <a:off x="3451342" y="5356629"/>
            <a:ext cx="599591" cy="590575"/>
          </a:xfrm>
          <a:prstGeom prst="roundRect">
            <a:avLst/>
          </a:prstGeom>
          <a:solidFill>
            <a:srgbClr val="6DA79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Pr</a:t>
            </a:r>
          </a:p>
        </p:txBody>
      </p:sp>
      <p:sp>
        <p:nvSpPr>
          <p:cNvPr id="158" name="Rectangle: Rounded Corners 157">
            <a:extLst>
              <a:ext uri="{FF2B5EF4-FFF2-40B4-BE49-F238E27FC236}">
                <a16:creationId xmlns:a16="http://schemas.microsoft.com/office/drawing/2014/main" id="{F13F4B12-2CC2-48A1-80FA-CCFD9D992D6B}"/>
              </a:ext>
            </a:extLst>
          </p:cNvPr>
          <p:cNvSpPr/>
          <p:nvPr/>
        </p:nvSpPr>
        <p:spPr>
          <a:xfrm>
            <a:off x="3451342" y="5997761"/>
            <a:ext cx="599591" cy="590575"/>
          </a:xfrm>
          <a:prstGeom prst="roundRect">
            <a:avLst/>
          </a:prstGeom>
          <a:solidFill>
            <a:srgbClr val="D06D81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Pa</a:t>
            </a:r>
          </a:p>
        </p:txBody>
      </p:sp>
      <p:sp>
        <p:nvSpPr>
          <p:cNvPr id="159" name="Rectangle: Rounded Corners 158">
            <a:extLst>
              <a:ext uri="{FF2B5EF4-FFF2-40B4-BE49-F238E27FC236}">
                <a16:creationId xmlns:a16="http://schemas.microsoft.com/office/drawing/2014/main" id="{69F84F52-AA30-468E-8696-1773013C0DD8}"/>
              </a:ext>
            </a:extLst>
          </p:cNvPr>
          <p:cNvSpPr/>
          <p:nvPr/>
        </p:nvSpPr>
        <p:spPr>
          <a:xfrm>
            <a:off x="4106350" y="5356629"/>
            <a:ext cx="599591" cy="590575"/>
          </a:xfrm>
          <a:prstGeom prst="roundRect">
            <a:avLst/>
          </a:prstGeom>
          <a:solidFill>
            <a:srgbClr val="6DA79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Nd</a:t>
            </a:r>
          </a:p>
        </p:txBody>
      </p:sp>
      <p:sp>
        <p:nvSpPr>
          <p:cNvPr id="160" name="Rectangle: Rounded Corners 159">
            <a:extLst>
              <a:ext uri="{FF2B5EF4-FFF2-40B4-BE49-F238E27FC236}">
                <a16:creationId xmlns:a16="http://schemas.microsoft.com/office/drawing/2014/main" id="{88809F69-391B-439C-AF33-D68718D968E0}"/>
              </a:ext>
            </a:extLst>
          </p:cNvPr>
          <p:cNvSpPr/>
          <p:nvPr/>
        </p:nvSpPr>
        <p:spPr>
          <a:xfrm>
            <a:off x="4106350" y="5997761"/>
            <a:ext cx="599591" cy="590575"/>
          </a:xfrm>
          <a:prstGeom prst="roundRect">
            <a:avLst/>
          </a:prstGeom>
          <a:solidFill>
            <a:srgbClr val="D06D81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U</a:t>
            </a:r>
          </a:p>
        </p:txBody>
      </p:sp>
      <p:sp>
        <p:nvSpPr>
          <p:cNvPr id="161" name="Rectangle: Rounded Corners 160">
            <a:extLst>
              <a:ext uri="{FF2B5EF4-FFF2-40B4-BE49-F238E27FC236}">
                <a16:creationId xmlns:a16="http://schemas.microsoft.com/office/drawing/2014/main" id="{2FAE45DE-939C-4D00-8076-D071D4F66A4D}"/>
              </a:ext>
            </a:extLst>
          </p:cNvPr>
          <p:cNvSpPr/>
          <p:nvPr/>
        </p:nvSpPr>
        <p:spPr>
          <a:xfrm>
            <a:off x="4761358" y="5356629"/>
            <a:ext cx="599591" cy="590575"/>
          </a:xfrm>
          <a:prstGeom prst="roundRect">
            <a:avLst/>
          </a:prstGeom>
          <a:solidFill>
            <a:srgbClr val="6DA79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Pm</a:t>
            </a:r>
          </a:p>
        </p:txBody>
      </p:sp>
      <p:sp>
        <p:nvSpPr>
          <p:cNvPr id="162" name="Rectangle: Rounded Corners 161">
            <a:extLst>
              <a:ext uri="{FF2B5EF4-FFF2-40B4-BE49-F238E27FC236}">
                <a16:creationId xmlns:a16="http://schemas.microsoft.com/office/drawing/2014/main" id="{BCFE4282-C2D1-402F-ADD4-BBFA9277E0AF}"/>
              </a:ext>
            </a:extLst>
          </p:cNvPr>
          <p:cNvSpPr/>
          <p:nvPr/>
        </p:nvSpPr>
        <p:spPr>
          <a:xfrm>
            <a:off x="4761358" y="5997761"/>
            <a:ext cx="599591" cy="590575"/>
          </a:xfrm>
          <a:prstGeom prst="roundRect">
            <a:avLst/>
          </a:prstGeom>
          <a:solidFill>
            <a:srgbClr val="D06D81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Np</a:t>
            </a:r>
          </a:p>
        </p:txBody>
      </p:sp>
      <p:sp>
        <p:nvSpPr>
          <p:cNvPr id="163" name="Rectangle: Rounded Corners 162">
            <a:extLst>
              <a:ext uri="{FF2B5EF4-FFF2-40B4-BE49-F238E27FC236}">
                <a16:creationId xmlns:a16="http://schemas.microsoft.com/office/drawing/2014/main" id="{F477215F-DC44-482F-BE8E-5569C6612B2E}"/>
              </a:ext>
            </a:extLst>
          </p:cNvPr>
          <p:cNvSpPr/>
          <p:nvPr/>
        </p:nvSpPr>
        <p:spPr>
          <a:xfrm>
            <a:off x="5416363" y="5356629"/>
            <a:ext cx="599591" cy="590575"/>
          </a:xfrm>
          <a:prstGeom prst="roundRect">
            <a:avLst/>
          </a:prstGeom>
          <a:solidFill>
            <a:srgbClr val="6DA79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Sm</a:t>
            </a:r>
          </a:p>
        </p:txBody>
      </p:sp>
      <p:sp>
        <p:nvSpPr>
          <p:cNvPr id="164" name="Rectangle: Rounded Corners 163">
            <a:extLst>
              <a:ext uri="{FF2B5EF4-FFF2-40B4-BE49-F238E27FC236}">
                <a16:creationId xmlns:a16="http://schemas.microsoft.com/office/drawing/2014/main" id="{F44B6237-3F0F-49BB-BE76-4DFE8E7A67B6}"/>
              </a:ext>
            </a:extLst>
          </p:cNvPr>
          <p:cNvSpPr/>
          <p:nvPr/>
        </p:nvSpPr>
        <p:spPr>
          <a:xfrm>
            <a:off x="5416363" y="5997761"/>
            <a:ext cx="599591" cy="590575"/>
          </a:xfrm>
          <a:prstGeom prst="roundRect">
            <a:avLst/>
          </a:prstGeom>
          <a:solidFill>
            <a:srgbClr val="D06D81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Pu</a:t>
            </a:r>
          </a:p>
        </p:txBody>
      </p:sp>
      <p:sp>
        <p:nvSpPr>
          <p:cNvPr id="165" name="Rectangle: Rounded Corners 164">
            <a:extLst>
              <a:ext uri="{FF2B5EF4-FFF2-40B4-BE49-F238E27FC236}">
                <a16:creationId xmlns:a16="http://schemas.microsoft.com/office/drawing/2014/main" id="{D583B1FF-3C19-407A-87CE-69303218BB43}"/>
              </a:ext>
            </a:extLst>
          </p:cNvPr>
          <p:cNvSpPr/>
          <p:nvPr/>
        </p:nvSpPr>
        <p:spPr>
          <a:xfrm>
            <a:off x="6071370" y="5356629"/>
            <a:ext cx="599591" cy="590575"/>
          </a:xfrm>
          <a:prstGeom prst="roundRect">
            <a:avLst/>
          </a:prstGeom>
          <a:solidFill>
            <a:srgbClr val="6DA79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Eu</a:t>
            </a:r>
          </a:p>
        </p:txBody>
      </p:sp>
      <p:sp>
        <p:nvSpPr>
          <p:cNvPr id="166" name="!!Am">
            <a:extLst>
              <a:ext uri="{FF2B5EF4-FFF2-40B4-BE49-F238E27FC236}">
                <a16:creationId xmlns:a16="http://schemas.microsoft.com/office/drawing/2014/main" id="{2904485E-3FDA-43A4-806B-3DFCA68F0F4A}"/>
              </a:ext>
            </a:extLst>
          </p:cNvPr>
          <p:cNvSpPr/>
          <p:nvPr/>
        </p:nvSpPr>
        <p:spPr>
          <a:xfrm>
            <a:off x="6071370" y="5997761"/>
            <a:ext cx="599591" cy="590575"/>
          </a:xfrm>
          <a:prstGeom prst="roundRect">
            <a:avLst/>
          </a:prstGeom>
          <a:solidFill>
            <a:srgbClr val="D06D81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Am</a:t>
            </a:r>
          </a:p>
        </p:txBody>
      </p:sp>
      <p:sp>
        <p:nvSpPr>
          <p:cNvPr id="167" name="!!Gd">
            <a:extLst>
              <a:ext uri="{FF2B5EF4-FFF2-40B4-BE49-F238E27FC236}">
                <a16:creationId xmlns:a16="http://schemas.microsoft.com/office/drawing/2014/main" id="{FF2EA98C-88E9-4E55-B27C-691A6AFB3266}"/>
              </a:ext>
            </a:extLst>
          </p:cNvPr>
          <p:cNvSpPr/>
          <p:nvPr/>
        </p:nvSpPr>
        <p:spPr>
          <a:xfrm>
            <a:off x="6726377" y="5356629"/>
            <a:ext cx="599591" cy="590575"/>
          </a:xfrm>
          <a:prstGeom prst="roundRect">
            <a:avLst/>
          </a:prstGeom>
          <a:solidFill>
            <a:srgbClr val="6DA79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Gd</a:t>
            </a:r>
          </a:p>
        </p:txBody>
      </p:sp>
      <p:sp>
        <p:nvSpPr>
          <p:cNvPr id="168" name="!!Cm">
            <a:extLst>
              <a:ext uri="{FF2B5EF4-FFF2-40B4-BE49-F238E27FC236}">
                <a16:creationId xmlns:a16="http://schemas.microsoft.com/office/drawing/2014/main" id="{6B5BAB82-82AF-4B28-A0C8-A277B5ABDE71}"/>
              </a:ext>
            </a:extLst>
          </p:cNvPr>
          <p:cNvSpPr/>
          <p:nvPr/>
        </p:nvSpPr>
        <p:spPr>
          <a:xfrm>
            <a:off x="6726377" y="5997761"/>
            <a:ext cx="599591" cy="590575"/>
          </a:xfrm>
          <a:prstGeom prst="roundRect">
            <a:avLst/>
          </a:prstGeom>
          <a:solidFill>
            <a:srgbClr val="D06D81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Cm</a:t>
            </a:r>
          </a:p>
        </p:txBody>
      </p:sp>
      <p:sp>
        <p:nvSpPr>
          <p:cNvPr id="169" name="!!Tb">
            <a:extLst>
              <a:ext uri="{FF2B5EF4-FFF2-40B4-BE49-F238E27FC236}">
                <a16:creationId xmlns:a16="http://schemas.microsoft.com/office/drawing/2014/main" id="{C5D609A2-C1EB-4322-84F6-CF645D3DA7AA}"/>
              </a:ext>
            </a:extLst>
          </p:cNvPr>
          <p:cNvSpPr/>
          <p:nvPr/>
        </p:nvSpPr>
        <p:spPr>
          <a:xfrm>
            <a:off x="7381383" y="5356629"/>
            <a:ext cx="599591" cy="590575"/>
          </a:xfrm>
          <a:prstGeom prst="roundRect">
            <a:avLst/>
          </a:prstGeom>
          <a:solidFill>
            <a:srgbClr val="6DA79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Tb</a:t>
            </a:r>
          </a:p>
        </p:txBody>
      </p:sp>
      <p:sp>
        <p:nvSpPr>
          <p:cNvPr id="170" name="!!Bk">
            <a:extLst>
              <a:ext uri="{FF2B5EF4-FFF2-40B4-BE49-F238E27FC236}">
                <a16:creationId xmlns:a16="http://schemas.microsoft.com/office/drawing/2014/main" id="{59A07B88-E2AB-454C-AAD6-27F9F662D2BF}"/>
              </a:ext>
            </a:extLst>
          </p:cNvPr>
          <p:cNvSpPr/>
          <p:nvPr/>
        </p:nvSpPr>
        <p:spPr>
          <a:xfrm>
            <a:off x="7381383" y="5997761"/>
            <a:ext cx="599591" cy="590575"/>
          </a:xfrm>
          <a:prstGeom prst="roundRect">
            <a:avLst/>
          </a:prstGeom>
          <a:solidFill>
            <a:srgbClr val="D06D81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Bk</a:t>
            </a:r>
          </a:p>
        </p:txBody>
      </p:sp>
      <p:sp>
        <p:nvSpPr>
          <p:cNvPr id="171" name="!!Dy">
            <a:extLst>
              <a:ext uri="{FF2B5EF4-FFF2-40B4-BE49-F238E27FC236}">
                <a16:creationId xmlns:a16="http://schemas.microsoft.com/office/drawing/2014/main" id="{ABFF0FCE-7E41-447C-A866-91EFA6ACFC14}"/>
              </a:ext>
            </a:extLst>
          </p:cNvPr>
          <p:cNvSpPr/>
          <p:nvPr/>
        </p:nvSpPr>
        <p:spPr>
          <a:xfrm>
            <a:off x="8036390" y="5356629"/>
            <a:ext cx="599591" cy="590575"/>
          </a:xfrm>
          <a:prstGeom prst="roundRect">
            <a:avLst/>
          </a:prstGeom>
          <a:solidFill>
            <a:srgbClr val="6DA79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Dy</a:t>
            </a:r>
          </a:p>
        </p:txBody>
      </p:sp>
      <p:sp>
        <p:nvSpPr>
          <p:cNvPr id="172" name="!!Cf">
            <a:extLst>
              <a:ext uri="{FF2B5EF4-FFF2-40B4-BE49-F238E27FC236}">
                <a16:creationId xmlns:a16="http://schemas.microsoft.com/office/drawing/2014/main" id="{96D500B7-30D3-4B2B-A8D4-E4E19796BBAE}"/>
              </a:ext>
            </a:extLst>
          </p:cNvPr>
          <p:cNvSpPr/>
          <p:nvPr/>
        </p:nvSpPr>
        <p:spPr>
          <a:xfrm>
            <a:off x="8036390" y="5997761"/>
            <a:ext cx="599591" cy="590575"/>
          </a:xfrm>
          <a:prstGeom prst="roundRect">
            <a:avLst/>
          </a:prstGeom>
          <a:solidFill>
            <a:srgbClr val="D06D81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Cf</a:t>
            </a:r>
          </a:p>
        </p:txBody>
      </p:sp>
      <p:sp>
        <p:nvSpPr>
          <p:cNvPr id="173" name="!!Ho">
            <a:extLst>
              <a:ext uri="{FF2B5EF4-FFF2-40B4-BE49-F238E27FC236}">
                <a16:creationId xmlns:a16="http://schemas.microsoft.com/office/drawing/2014/main" id="{ACF60493-2D60-4CE8-8A59-7366554A382E}"/>
              </a:ext>
            </a:extLst>
          </p:cNvPr>
          <p:cNvSpPr/>
          <p:nvPr/>
        </p:nvSpPr>
        <p:spPr>
          <a:xfrm>
            <a:off x="8691397" y="5356629"/>
            <a:ext cx="599591" cy="590575"/>
          </a:xfrm>
          <a:prstGeom prst="roundRect">
            <a:avLst/>
          </a:prstGeom>
          <a:solidFill>
            <a:srgbClr val="6DA79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Ho</a:t>
            </a:r>
          </a:p>
        </p:txBody>
      </p:sp>
      <p:sp>
        <p:nvSpPr>
          <p:cNvPr id="174" name="!!Es">
            <a:extLst>
              <a:ext uri="{FF2B5EF4-FFF2-40B4-BE49-F238E27FC236}">
                <a16:creationId xmlns:a16="http://schemas.microsoft.com/office/drawing/2014/main" id="{65C9119A-5F4D-4F8D-ACE2-DAE16099850F}"/>
              </a:ext>
            </a:extLst>
          </p:cNvPr>
          <p:cNvSpPr/>
          <p:nvPr/>
        </p:nvSpPr>
        <p:spPr>
          <a:xfrm>
            <a:off x="8691397" y="5997761"/>
            <a:ext cx="599591" cy="590575"/>
          </a:xfrm>
          <a:prstGeom prst="roundRect">
            <a:avLst/>
          </a:prstGeom>
          <a:solidFill>
            <a:srgbClr val="D06D81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Es</a:t>
            </a:r>
          </a:p>
        </p:txBody>
      </p:sp>
      <p:sp>
        <p:nvSpPr>
          <p:cNvPr id="175" name="!!Er">
            <a:extLst>
              <a:ext uri="{FF2B5EF4-FFF2-40B4-BE49-F238E27FC236}">
                <a16:creationId xmlns:a16="http://schemas.microsoft.com/office/drawing/2014/main" id="{8B3D2D51-E253-459A-8E49-5C600DA68BDA}"/>
              </a:ext>
            </a:extLst>
          </p:cNvPr>
          <p:cNvSpPr/>
          <p:nvPr/>
        </p:nvSpPr>
        <p:spPr>
          <a:xfrm>
            <a:off x="9346403" y="5356629"/>
            <a:ext cx="599591" cy="590575"/>
          </a:xfrm>
          <a:prstGeom prst="roundRect">
            <a:avLst/>
          </a:prstGeom>
          <a:solidFill>
            <a:srgbClr val="6DA79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Er</a:t>
            </a:r>
          </a:p>
        </p:txBody>
      </p:sp>
      <p:sp>
        <p:nvSpPr>
          <p:cNvPr id="176" name="!!Fm">
            <a:extLst>
              <a:ext uri="{FF2B5EF4-FFF2-40B4-BE49-F238E27FC236}">
                <a16:creationId xmlns:a16="http://schemas.microsoft.com/office/drawing/2014/main" id="{0EE944AE-E0C3-4AB2-9FA2-0C9951D238E0}"/>
              </a:ext>
            </a:extLst>
          </p:cNvPr>
          <p:cNvSpPr/>
          <p:nvPr/>
        </p:nvSpPr>
        <p:spPr>
          <a:xfrm>
            <a:off x="9346403" y="5997761"/>
            <a:ext cx="599591" cy="590575"/>
          </a:xfrm>
          <a:prstGeom prst="roundRect">
            <a:avLst/>
          </a:prstGeom>
          <a:solidFill>
            <a:srgbClr val="D06D81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Fm</a:t>
            </a:r>
            <a:endParaRPr lang="vi-VN" sz="1600" b="1"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Averta CY Extrabold" panose="00000900000000000000" pitchFamily="50" charset="0"/>
              <a:ea typeface="Aachen" panose="02020500000000000000" pitchFamily="18" charset="0"/>
              <a:cs typeface="Aachen" panose="02020500000000000000" pitchFamily="18" charset="0"/>
            </a:endParaRPr>
          </a:p>
        </p:txBody>
      </p:sp>
      <p:sp>
        <p:nvSpPr>
          <p:cNvPr id="177" name="!!Tm">
            <a:extLst>
              <a:ext uri="{FF2B5EF4-FFF2-40B4-BE49-F238E27FC236}">
                <a16:creationId xmlns:a16="http://schemas.microsoft.com/office/drawing/2014/main" id="{37C8B412-B059-4E0D-AEBF-DE5C1DA6C325}"/>
              </a:ext>
            </a:extLst>
          </p:cNvPr>
          <p:cNvSpPr/>
          <p:nvPr/>
        </p:nvSpPr>
        <p:spPr>
          <a:xfrm>
            <a:off x="10001410" y="5356629"/>
            <a:ext cx="599591" cy="590575"/>
          </a:xfrm>
          <a:prstGeom prst="roundRect">
            <a:avLst/>
          </a:prstGeom>
          <a:solidFill>
            <a:srgbClr val="6DA79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Tm</a:t>
            </a:r>
          </a:p>
        </p:txBody>
      </p:sp>
      <p:sp>
        <p:nvSpPr>
          <p:cNvPr id="178" name="!!Md">
            <a:extLst>
              <a:ext uri="{FF2B5EF4-FFF2-40B4-BE49-F238E27FC236}">
                <a16:creationId xmlns:a16="http://schemas.microsoft.com/office/drawing/2014/main" id="{BEB2A0DB-672B-430B-87C6-F9D513E17587}"/>
              </a:ext>
            </a:extLst>
          </p:cNvPr>
          <p:cNvSpPr/>
          <p:nvPr/>
        </p:nvSpPr>
        <p:spPr>
          <a:xfrm>
            <a:off x="10001410" y="5997761"/>
            <a:ext cx="599591" cy="590575"/>
          </a:xfrm>
          <a:prstGeom prst="roundRect">
            <a:avLst/>
          </a:prstGeom>
          <a:solidFill>
            <a:srgbClr val="D06D81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Md</a:t>
            </a:r>
          </a:p>
        </p:txBody>
      </p:sp>
      <p:sp>
        <p:nvSpPr>
          <p:cNvPr id="179" name="!!Yb">
            <a:extLst>
              <a:ext uri="{FF2B5EF4-FFF2-40B4-BE49-F238E27FC236}">
                <a16:creationId xmlns:a16="http://schemas.microsoft.com/office/drawing/2014/main" id="{49FCA613-7026-4FF9-9797-26E8BDE62ADF}"/>
              </a:ext>
            </a:extLst>
          </p:cNvPr>
          <p:cNvSpPr/>
          <p:nvPr/>
        </p:nvSpPr>
        <p:spPr>
          <a:xfrm>
            <a:off x="10656429" y="5361457"/>
            <a:ext cx="599591" cy="590575"/>
          </a:xfrm>
          <a:prstGeom prst="roundRect">
            <a:avLst/>
          </a:prstGeom>
          <a:solidFill>
            <a:srgbClr val="6DA79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Yb</a:t>
            </a:r>
          </a:p>
        </p:txBody>
      </p:sp>
      <p:sp>
        <p:nvSpPr>
          <p:cNvPr id="180" name="!!No">
            <a:extLst>
              <a:ext uri="{FF2B5EF4-FFF2-40B4-BE49-F238E27FC236}">
                <a16:creationId xmlns:a16="http://schemas.microsoft.com/office/drawing/2014/main" id="{00FCD1C6-F797-482E-95EF-7E9F80D152EC}"/>
              </a:ext>
            </a:extLst>
          </p:cNvPr>
          <p:cNvSpPr/>
          <p:nvPr/>
        </p:nvSpPr>
        <p:spPr>
          <a:xfrm>
            <a:off x="10656429" y="6002586"/>
            <a:ext cx="599591" cy="590575"/>
          </a:xfrm>
          <a:prstGeom prst="roundRect">
            <a:avLst/>
          </a:prstGeom>
          <a:solidFill>
            <a:srgbClr val="D06D81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No</a:t>
            </a:r>
          </a:p>
        </p:txBody>
      </p:sp>
      <p:sp>
        <p:nvSpPr>
          <p:cNvPr id="181" name="!!Lu">
            <a:extLst>
              <a:ext uri="{FF2B5EF4-FFF2-40B4-BE49-F238E27FC236}">
                <a16:creationId xmlns:a16="http://schemas.microsoft.com/office/drawing/2014/main" id="{3B7150C2-7CC2-40FB-BDAE-51F8FAE1C3C1}"/>
              </a:ext>
            </a:extLst>
          </p:cNvPr>
          <p:cNvSpPr/>
          <p:nvPr/>
        </p:nvSpPr>
        <p:spPr>
          <a:xfrm>
            <a:off x="11311434" y="5356629"/>
            <a:ext cx="599591" cy="590575"/>
          </a:xfrm>
          <a:prstGeom prst="roundRect">
            <a:avLst/>
          </a:prstGeom>
          <a:solidFill>
            <a:srgbClr val="6DA79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Lu</a:t>
            </a:r>
          </a:p>
        </p:txBody>
      </p:sp>
      <p:sp>
        <p:nvSpPr>
          <p:cNvPr id="182" name="!!Lr">
            <a:extLst>
              <a:ext uri="{FF2B5EF4-FFF2-40B4-BE49-F238E27FC236}">
                <a16:creationId xmlns:a16="http://schemas.microsoft.com/office/drawing/2014/main" id="{A9018540-FBE5-4A52-BB7A-2FC8E7F8EEA7}"/>
              </a:ext>
            </a:extLst>
          </p:cNvPr>
          <p:cNvSpPr/>
          <p:nvPr/>
        </p:nvSpPr>
        <p:spPr>
          <a:xfrm>
            <a:off x="11311434" y="5997761"/>
            <a:ext cx="599591" cy="590575"/>
          </a:xfrm>
          <a:prstGeom prst="roundRect">
            <a:avLst/>
          </a:prstGeom>
          <a:solidFill>
            <a:srgbClr val="D06D81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Lr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CAD5121-F8DD-4B69-B98D-5B34F3B33C4B}"/>
              </a:ext>
            </a:extLst>
          </p:cNvPr>
          <p:cNvSpPr/>
          <p:nvPr/>
        </p:nvSpPr>
        <p:spPr>
          <a:xfrm flipV="1">
            <a:off x="0" y="-1225686"/>
            <a:ext cx="12192000" cy="1259097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C9A75E-3AFA-339C-D915-321901278D2E}"/>
              </a:ext>
            </a:extLst>
          </p:cNvPr>
          <p:cNvSpPr txBox="1"/>
          <p:nvPr/>
        </p:nvSpPr>
        <p:spPr>
          <a:xfrm>
            <a:off x="773982" y="1043444"/>
            <a:ext cx="694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A6272D5-48D1-57CE-53C2-F4D62DA02C1C}"/>
              </a:ext>
            </a:extLst>
          </p:cNvPr>
          <p:cNvSpPr txBox="1"/>
          <p:nvPr/>
        </p:nvSpPr>
        <p:spPr>
          <a:xfrm>
            <a:off x="167817" y="413048"/>
            <a:ext cx="599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C638137-9C98-0D1D-562D-8EE586BF100E}"/>
              </a:ext>
            </a:extLst>
          </p:cNvPr>
          <p:cNvSpPr txBox="1"/>
          <p:nvPr/>
        </p:nvSpPr>
        <p:spPr>
          <a:xfrm>
            <a:off x="1271464" y="2266626"/>
            <a:ext cx="903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IIIB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820C417-01F1-A79E-6BE5-2CA50744C20A}"/>
              </a:ext>
            </a:extLst>
          </p:cNvPr>
          <p:cNvSpPr txBox="1"/>
          <p:nvPr/>
        </p:nvSpPr>
        <p:spPr>
          <a:xfrm>
            <a:off x="1971723" y="2258633"/>
            <a:ext cx="903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IVB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3552F7F-F9BE-98E3-F578-8230C58B848B}"/>
              </a:ext>
            </a:extLst>
          </p:cNvPr>
          <p:cNvSpPr txBox="1"/>
          <p:nvPr/>
        </p:nvSpPr>
        <p:spPr>
          <a:xfrm>
            <a:off x="2615239" y="2266625"/>
            <a:ext cx="903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VB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FB1A427-4683-5445-8A18-910BF0B8BBF6}"/>
              </a:ext>
            </a:extLst>
          </p:cNvPr>
          <p:cNvSpPr txBox="1"/>
          <p:nvPr/>
        </p:nvSpPr>
        <p:spPr>
          <a:xfrm>
            <a:off x="3248605" y="2258632"/>
            <a:ext cx="903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VIB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CCDF964-D631-36D0-7DC5-30E21907ACBE}"/>
              </a:ext>
            </a:extLst>
          </p:cNvPr>
          <p:cNvSpPr txBox="1"/>
          <p:nvPr/>
        </p:nvSpPr>
        <p:spPr>
          <a:xfrm>
            <a:off x="3858179" y="2237522"/>
            <a:ext cx="903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VIIB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374A955-AD05-3524-72AD-A3FBF99AFF0A}"/>
              </a:ext>
            </a:extLst>
          </p:cNvPr>
          <p:cNvSpPr txBox="1"/>
          <p:nvPr/>
        </p:nvSpPr>
        <p:spPr>
          <a:xfrm>
            <a:off x="5264829" y="2256907"/>
            <a:ext cx="903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VIIIB</a:t>
            </a:r>
          </a:p>
        </p:txBody>
      </p:sp>
      <p:sp>
        <p:nvSpPr>
          <p:cNvPr id="14" name="Right Brace 13">
            <a:extLst>
              <a:ext uri="{FF2B5EF4-FFF2-40B4-BE49-F238E27FC236}">
                <a16:creationId xmlns:a16="http://schemas.microsoft.com/office/drawing/2014/main" id="{17F9CEA8-8EF5-C483-16D8-8FFE43A48A2A}"/>
              </a:ext>
            </a:extLst>
          </p:cNvPr>
          <p:cNvSpPr/>
          <p:nvPr/>
        </p:nvSpPr>
        <p:spPr>
          <a:xfrm rot="16200000">
            <a:off x="5287682" y="1310637"/>
            <a:ext cx="785931" cy="198283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FE587FB-F8BB-8D4C-2693-2724EBDE0EF4}"/>
              </a:ext>
            </a:extLst>
          </p:cNvPr>
          <p:cNvSpPr txBox="1"/>
          <p:nvPr/>
        </p:nvSpPr>
        <p:spPr>
          <a:xfrm>
            <a:off x="6472503" y="2276872"/>
            <a:ext cx="903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IB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6B347B3-5DF8-BF1A-3536-A470A90F4E29}"/>
              </a:ext>
            </a:extLst>
          </p:cNvPr>
          <p:cNvSpPr txBox="1"/>
          <p:nvPr/>
        </p:nvSpPr>
        <p:spPr>
          <a:xfrm>
            <a:off x="7136547" y="2266625"/>
            <a:ext cx="903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IIB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B5D096B-21A3-8174-4232-7FC801405F42}"/>
              </a:ext>
            </a:extLst>
          </p:cNvPr>
          <p:cNvSpPr txBox="1"/>
          <p:nvPr/>
        </p:nvSpPr>
        <p:spPr>
          <a:xfrm>
            <a:off x="7921763" y="972156"/>
            <a:ext cx="694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91F4919-E9A1-F166-0AE3-0E0B77B2B291}"/>
              </a:ext>
            </a:extLst>
          </p:cNvPr>
          <p:cNvSpPr txBox="1"/>
          <p:nvPr/>
        </p:nvSpPr>
        <p:spPr>
          <a:xfrm>
            <a:off x="8554613" y="971436"/>
            <a:ext cx="694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IVA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AF0EB15-5808-387A-8D33-77ACE70D0C80}"/>
              </a:ext>
            </a:extLst>
          </p:cNvPr>
          <p:cNvSpPr txBox="1"/>
          <p:nvPr/>
        </p:nvSpPr>
        <p:spPr>
          <a:xfrm>
            <a:off x="9251477" y="971436"/>
            <a:ext cx="694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4DAC1F8-347A-C4D2-5CF0-2D0A0B3F4412}"/>
              </a:ext>
            </a:extLst>
          </p:cNvPr>
          <p:cNvSpPr txBox="1"/>
          <p:nvPr/>
        </p:nvSpPr>
        <p:spPr>
          <a:xfrm>
            <a:off x="9881980" y="971436"/>
            <a:ext cx="694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VIA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723F76C-3E95-A4A3-7251-258C52A34A64}"/>
              </a:ext>
            </a:extLst>
          </p:cNvPr>
          <p:cNvSpPr txBox="1"/>
          <p:nvPr/>
        </p:nvSpPr>
        <p:spPr>
          <a:xfrm>
            <a:off x="10514051" y="960636"/>
            <a:ext cx="694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VIIA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DD337D62-1FF6-CBE2-5BD7-17834A58809E}"/>
              </a:ext>
            </a:extLst>
          </p:cNvPr>
          <p:cNvSpPr txBox="1"/>
          <p:nvPr/>
        </p:nvSpPr>
        <p:spPr>
          <a:xfrm>
            <a:off x="11027979" y="418343"/>
            <a:ext cx="900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VIIIA</a:t>
            </a:r>
          </a:p>
        </p:txBody>
      </p:sp>
    </p:spTree>
    <p:extLst>
      <p:ext uri="{BB962C8B-B14F-4D97-AF65-F5344CB8AC3E}">
        <p14:creationId xmlns:p14="http://schemas.microsoft.com/office/powerpoint/2010/main" val="2068090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25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75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5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25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75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25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 animBg="1"/>
      <p:bldP spid="15" grpId="0"/>
      <p:bldP spid="16" grpId="0"/>
      <p:bldP spid="17" grpId="0"/>
      <p:bldP spid="18" grpId="0"/>
      <p:bldP spid="19" grpId="0"/>
      <p:bldP spid="20" grpId="0"/>
      <p:bldP spid="21" grpId="0"/>
      <p:bldP spid="1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图文框 6">
            <a:extLst>
              <a:ext uri="{FF2B5EF4-FFF2-40B4-BE49-F238E27FC236}">
                <a16:creationId xmlns:a16="http://schemas.microsoft.com/office/drawing/2014/main" id="{145C45E0-4BBD-4DDC-9A14-7F8C85000CF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6731"/>
            </a:avLst>
          </a:prstGeom>
          <a:gradFill>
            <a:gsLst>
              <a:gs pos="0">
                <a:srgbClr val="444D54"/>
              </a:gs>
              <a:gs pos="100000">
                <a:srgbClr val="CA7D32"/>
              </a:gs>
              <a:gs pos="75000">
                <a:srgbClr val="BC6B2A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E51565-29E9-441D-A02A-59AE755185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344" y="-99392"/>
            <a:ext cx="2280050" cy="22800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AD0D9EA-BC43-429A-A05D-4EAD4ABD5749}"/>
              </a:ext>
            </a:extLst>
          </p:cNvPr>
          <p:cNvSpPr txBox="1"/>
          <p:nvPr/>
        </p:nvSpPr>
        <p:spPr>
          <a:xfrm>
            <a:off x="1415478" y="1051721"/>
            <a:ext cx="9361041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Quan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electron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(ở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+ So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electron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+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STT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electron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+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9654FF-088A-02AC-BEA8-CAE2FDDFFFAD}"/>
              </a:ext>
            </a:extLst>
          </p:cNvPr>
          <p:cNvSpPr txBox="1"/>
          <p:nvPr/>
        </p:nvSpPr>
        <p:spPr>
          <a:xfrm>
            <a:off x="1415478" y="4293096"/>
            <a:ext cx="972108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STT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=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8458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40068C0-41BB-4C6A-A4DA-A2D0BF226070}"/>
              </a:ext>
            </a:extLst>
          </p:cNvPr>
          <p:cNvSpPr/>
          <p:nvPr/>
        </p:nvSpPr>
        <p:spPr>
          <a:xfrm>
            <a:off x="4088535" y="-631251"/>
            <a:ext cx="2204316" cy="437968"/>
          </a:xfrm>
          <a:prstGeom prst="roundRect">
            <a:avLst>
              <a:gd name="adj" fmla="val 50000"/>
            </a:avLst>
          </a:prstGeom>
          <a:solidFill>
            <a:srgbClr val="E25E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35" name="!!TacGia">
            <a:extLst>
              <a:ext uri="{FF2B5EF4-FFF2-40B4-BE49-F238E27FC236}">
                <a16:creationId xmlns:a16="http://schemas.microsoft.com/office/drawing/2014/main" id="{9B776085-2637-4159-95A7-65E48DAD833A}"/>
              </a:ext>
            </a:extLst>
          </p:cNvPr>
          <p:cNvSpPr txBox="1"/>
          <p:nvPr/>
        </p:nvSpPr>
        <p:spPr>
          <a:xfrm>
            <a:off x="4240119" y="-501060"/>
            <a:ext cx="190114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Bold" panose="00000800000000000000" pitchFamily="50" charset="0"/>
              </a:rPr>
              <a:t>Dimitri Mendeleev</a:t>
            </a:r>
            <a:endParaRPr lang="en-US" sz="14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1BF130D2-C283-46F3-8602-FD0A32105139}"/>
              </a:ext>
            </a:extLst>
          </p:cNvPr>
          <p:cNvSpPr/>
          <p:nvPr/>
        </p:nvSpPr>
        <p:spPr>
          <a:xfrm rot="16200000">
            <a:off x="5532992" y="1849212"/>
            <a:ext cx="215885" cy="1526289"/>
          </a:xfrm>
          <a:prstGeom prst="roundRect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 sz="120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!!H">
            <a:extLst>
              <a:ext uri="{FF2B5EF4-FFF2-40B4-BE49-F238E27FC236}">
                <a16:creationId xmlns:a16="http://schemas.microsoft.com/office/drawing/2014/main" id="{45F5C82C-3D74-4DCD-A5BB-C11BDBE6258B}"/>
              </a:ext>
            </a:extLst>
          </p:cNvPr>
          <p:cNvSpPr/>
          <p:nvPr/>
        </p:nvSpPr>
        <p:spPr>
          <a:xfrm>
            <a:off x="158498" y="796909"/>
            <a:ext cx="599591" cy="590575"/>
          </a:xfrm>
          <a:prstGeom prst="roundRect">
            <a:avLst/>
          </a:prstGeom>
          <a:solidFill>
            <a:srgbClr val="AA7CA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H</a:t>
            </a:r>
          </a:p>
        </p:txBody>
      </p:sp>
      <p:sp>
        <p:nvSpPr>
          <p:cNvPr id="24" name="!!Li">
            <a:extLst>
              <a:ext uri="{FF2B5EF4-FFF2-40B4-BE49-F238E27FC236}">
                <a16:creationId xmlns:a16="http://schemas.microsoft.com/office/drawing/2014/main" id="{7C20AA65-C3A8-4345-8738-1CBCC50435E3}"/>
              </a:ext>
            </a:extLst>
          </p:cNvPr>
          <p:cNvSpPr/>
          <p:nvPr/>
        </p:nvSpPr>
        <p:spPr>
          <a:xfrm>
            <a:off x="158498" y="1438038"/>
            <a:ext cx="599591" cy="590575"/>
          </a:xfrm>
          <a:prstGeom prst="roundRect">
            <a:avLst/>
          </a:prstGeom>
          <a:solidFill>
            <a:srgbClr val="E25E38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Li</a:t>
            </a:r>
          </a:p>
        </p:txBody>
      </p:sp>
      <p:sp>
        <p:nvSpPr>
          <p:cNvPr id="25" name="!!Na">
            <a:extLst>
              <a:ext uri="{FF2B5EF4-FFF2-40B4-BE49-F238E27FC236}">
                <a16:creationId xmlns:a16="http://schemas.microsoft.com/office/drawing/2014/main" id="{B0655FD3-AB13-4BEF-8E78-E6348B1F2129}"/>
              </a:ext>
            </a:extLst>
          </p:cNvPr>
          <p:cNvSpPr/>
          <p:nvPr/>
        </p:nvSpPr>
        <p:spPr>
          <a:xfrm>
            <a:off x="158498" y="2079167"/>
            <a:ext cx="599591" cy="590575"/>
          </a:xfrm>
          <a:prstGeom prst="roundRect">
            <a:avLst/>
          </a:prstGeom>
          <a:solidFill>
            <a:srgbClr val="E25E38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Na</a:t>
            </a:r>
          </a:p>
        </p:txBody>
      </p:sp>
      <p:sp>
        <p:nvSpPr>
          <p:cNvPr id="26" name="!!K">
            <a:extLst>
              <a:ext uri="{FF2B5EF4-FFF2-40B4-BE49-F238E27FC236}">
                <a16:creationId xmlns:a16="http://schemas.microsoft.com/office/drawing/2014/main" id="{F1DA0A4E-0A47-44F3-9329-D7950C63D7C5}"/>
              </a:ext>
            </a:extLst>
          </p:cNvPr>
          <p:cNvSpPr/>
          <p:nvPr/>
        </p:nvSpPr>
        <p:spPr>
          <a:xfrm>
            <a:off x="158498" y="2720298"/>
            <a:ext cx="599591" cy="590575"/>
          </a:xfrm>
          <a:prstGeom prst="roundRect">
            <a:avLst/>
          </a:prstGeom>
          <a:solidFill>
            <a:srgbClr val="E25E38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K</a:t>
            </a:r>
          </a:p>
        </p:txBody>
      </p:sp>
      <p:sp>
        <p:nvSpPr>
          <p:cNvPr id="27" name="!!Rb">
            <a:extLst>
              <a:ext uri="{FF2B5EF4-FFF2-40B4-BE49-F238E27FC236}">
                <a16:creationId xmlns:a16="http://schemas.microsoft.com/office/drawing/2014/main" id="{1C1B811D-1C8C-419D-B45F-E33D0D5571E2}"/>
              </a:ext>
            </a:extLst>
          </p:cNvPr>
          <p:cNvSpPr/>
          <p:nvPr/>
        </p:nvSpPr>
        <p:spPr>
          <a:xfrm>
            <a:off x="158498" y="3361429"/>
            <a:ext cx="599591" cy="590575"/>
          </a:xfrm>
          <a:prstGeom prst="roundRect">
            <a:avLst/>
          </a:prstGeom>
          <a:solidFill>
            <a:srgbClr val="E25E38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Rb</a:t>
            </a:r>
          </a:p>
        </p:txBody>
      </p:sp>
      <p:sp>
        <p:nvSpPr>
          <p:cNvPr id="28" name="!!Cs">
            <a:extLst>
              <a:ext uri="{FF2B5EF4-FFF2-40B4-BE49-F238E27FC236}">
                <a16:creationId xmlns:a16="http://schemas.microsoft.com/office/drawing/2014/main" id="{6748E38C-3212-4A39-B6E9-53B28A044074}"/>
              </a:ext>
            </a:extLst>
          </p:cNvPr>
          <p:cNvSpPr/>
          <p:nvPr/>
        </p:nvSpPr>
        <p:spPr>
          <a:xfrm>
            <a:off x="158498" y="4002558"/>
            <a:ext cx="599591" cy="590575"/>
          </a:xfrm>
          <a:prstGeom prst="roundRect">
            <a:avLst/>
          </a:prstGeom>
          <a:solidFill>
            <a:srgbClr val="E25E38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Cs</a:t>
            </a:r>
          </a:p>
        </p:txBody>
      </p:sp>
      <p:sp>
        <p:nvSpPr>
          <p:cNvPr id="29" name="!!Fr">
            <a:extLst>
              <a:ext uri="{FF2B5EF4-FFF2-40B4-BE49-F238E27FC236}">
                <a16:creationId xmlns:a16="http://schemas.microsoft.com/office/drawing/2014/main" id="{453F07AE-BB8E-40F9-9B2F-B4103F481876}"/>
              </a:ext>
            </a:extLst>
          </p:cNvPr>
          <p:cNvSpPr/>
          <p:nvPr/>
        </p:nvSpPr>
        <p:spPr>
          <a:xfrm>
            <a:off x="158498" y="4643689"/>
            <a:ext cx="599591" cy="590575"/>
          </a:xfrm>
          <a:prstGeom prst="roundRect">
            <a:avLst/>
          </a:prstGeom>
          <a:solidFill>
            <a:srgbClr val="E25E38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Fr</a:t>
            </a:r>
          </a:p>
        </p:txBody>
      </p:sp>
      <p:sp>
        <p:nvSpPr>
          <p:cNvPr id="30" name="!!Be">
            <a:extLst>
              <a:ext uri="{FF2B5EF4-FFF2-40B4-BE49-F238E27FC236}">
                <a16:creationId xmlns:a16="http://schemas.microsoft.com/office/drawing/2014/main" id="{8C5AEED5-EB29-4BD8-9BFE-9E4B0B9D0D3B}"/>
              </a:ext>
            </a:extLst>
          </p:cNvPr>
          <p:cNvSpPr/>
          <p:nvPr/>
        </p:nvSpPr>
        <p:spPr>
          <a:xfrm>
            <a:off x="813505" y="1438038"/>
            <a:ext cx="599591" cy="590575"/>
          </a:xfrm>
          <a:prstGeom prst="roundRect">
            <a:avLst/>
          </a:prstGeom>
          <a:solidFill>
            <a:srgbClr val="EB8F2A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Be</a:t>
            </a:r>
          </a:p>
        </p:txBody>
      </p:sp>
      <p:sp>
        <p:nvSpPr>
          <p:cNvPr id="31" name="!!Mg">
            <a:extLst>
              <a:ext uri="{FF2B5EF4-FFF2-40B4-BE49-F238E27FC236}">
                <a16:creationId xmlns:a16="http://schemas.microsoft.com/office/drawing/2014/main" id="{C77E9CAF-9DD3-4A55-84DC-B5D245DE65FD}"/>
              </a:ext>
            </a:extLst>
          </p:cNvPr>
          <p:cNvSpPr/>
          <p:nvPr/>
        </p:nvSpPr>
        <p:spPr>
          <a:xfrm>
            <a:off x="813505" y="2079167"/>
            <a:ext cx="599591" cy="590575"/>
          </a:xfrm>
          <a:prstGeom prst="roundRect">
            <a:avLst/>
          </a:prstGeom>
          <a:solidFill>
            <a:srgbClr val="EB8F2A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Mg</a:t>
            </a:r>
          </a:p>
        </p:txBody>
      </p:sp>
      <p:sp>
        <p:nvSpPr>
          <p:cNvPr id="32" name="!!Ca">
            <a:extLst>
              <a:ext uri="{FF2B5EF4-FFF2-40B4-BE49-F238E27FC236}">
                <a16:creationId xmlns:a16="http://schemas.microsoft.com/office/drawing/2014/main" id="{F60B2141-E88E-4C2A-AA98-046E97069E85}"/>
              </a:ext>
            </a:extLst>
          </p:cNvPr>
          <p:cNvSpPr/>
          <p:nvPr/>
        </p:nvSpPr>
        <p:spPr>
          <a:xfrm>
            <a:off x="813505" y="2720298"/>
            <a:ext cx="599591" cy="590575"/>
          </a:xfrm>
          <a:prstGeom prst="roundRect">
            <a:avLst/>
          </a:prstGeom>
          <a:solidFill>
            <a:srgbClr val="EB8F2A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Ca</a:t>
            </a:r>
          </a:p>
        </p:txBody>
      </p:sp>
      <p:sp>
        <p:nvSpPr>
          <p:cNvPr id="33" name="!!Sr">
            <a:extLst>
              <a:ext uri="{FF2B5EF4-FFF2-40B4-BE49-F238E27FC236}">
                <a16:creationId xmlns:a16="http://schemas.microsoft.com/office/drawing/2014/main" id="{BC88A544-781C-49CE-916D-7E924D2D7FB8}"/>
              </a:ext>
            </a:extLst>
          </p:cNvPr>
          <p:cNvSpPr/>
          <p:nvPr/>
        </p:nvSpPr>
        <p:spPr>
          <a:xfrm>
            <a:off x="813505" y="3361429"/>
            <a:ext cx="599591" cy="590575"/>
          </a:xfrm>
          <a:prstGeom prst="roundRect">
            <a:avLst/>
          </a:prstGeom>
          <a:solidFill>
            <a:srgbClr val="EB8F2A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Sr</a:t>
            </a:r>
          </a:p>
        </p:txBody>
      </p:sp>
      <p:sp>
        <p:nvSpPr>
          <p:cNvPr id="34" name="!!Ba">
            <a:extLst>
              <a:ext uri="{FF2B5EF4-FFF2-40B4-BE49-F238E27FC236}">
                <a16:creationId xmlns:a16="http://schemas.microsoft.com/office/drawing/2014/main" id="{75749D5C-7E02-4875-ACE2-8D777FF25EFA}"/>
              </a:ext>
            </a:extLst>
          </p:cNvPr>
          <p:cNvSpPr/>
          <p:nvPr/>
        </p:nvSpPr>
        <p:spPr>
          <a:xfrm>
            <a:off x="813505" y="4002558"/>
            <a:ext cx="599591" cy="590575"/>
          </a:xfrm>
          <a:prstGeom prst="roundRect">
            <a:avLst/>
          </a:prstGeom>
          <a:solidFill>
            <a:srgbClr val="EB8F2A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Ba</a:t>
            </a:r>
          </a:p>
        </p:txBody>
      </p:sp>
      <p:sp>
        <p:nvSpPr>
          <p:cNvPr id="35" name="!!Ra">
            <a:extLst>
              <a:ext uri="{FF2B5EF4-FFF2-40B4-BE49-F238E27FC236}">
                <a16:creationId xmlns:a16="http://schemas.microsoft.com/office/drawing/2014/main" id="{EA51C6F4-810D-4EBC-8A1A-FF6727BB261E}"/>
              </a:ext>
            </a:extLst>
          </p:cNvPr>
          <p:cNvSpPr/>
          <p:nvPr/>
        </p:nvSpPr>
        <p:spPr>
          <a:xfrm>
            <a:off x="813505" y="4643689"/>
            <a:ext cx="599591" cy="590575"/>
          </a:xfrm>
          <a:prstGeom prst="roundRect">
            <a:avLst/>
          </a:prstGeom>
          <a:solidFill>
            <a:srgbClr val="EB8F2A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Ra</a:t>
            </a:r>
          </a:p>
        </p:txBody>
      </p:sp>
      <p:sp>
        <p:nvSpPr>
          <p:cNvPr id="36" name="!!Sc">
            <a:extLst>
              <a:ext uri="{FF2B5EF4-FFF2-40B4-BE49-F238E27FC236}">
                <a16:creationId xmlns:a16="http://schemas.microsoft.com/office/drawing/2014/main" id="{AD3DDA01-8C93-4DE9-9503-08BAC6BEF963}"/>
              </a:ext>
            </a:extLst>
          </p:cNvPr>
          <p:cNvSpPr/>
          <p:nvPr/>
        </p:nvSpPr>
        <p:spPr>
          <a:xfrm>
            <a:off x="1468510" y="2720298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Sc</a:t>
            </a:r>
          </a:p>
        </p:txBody>
      </p:sp>
      <p:sp>
        <p:nvSpPr>
          <p:cNvPr id="37" name="!!Y">
            <a:extLst>
              <a:ext uri="{FF2B5EF4-FFF2-40B4-BE49-F238E27FC236}">
                <a16:creationId xmlns:a16="http://schemas.microsoft.com/office/drawing/2014/main" id="{EF9629F8-818A-48C1-8F58-0F9730D927FE}"/>
              </a:ext>
            </a:extLst>
          </p:cNvPr>
          <p:cNvSpPr/>
          <p:nvPr/>
        </p:nvSpPr>
        <p:spPr>
          <a:xfrm>
            <a:off x="1468510" y="3361429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Y</a:t>
            </a:r>
          </a:p>
        </p:txBody>
      </p:sp>
      <p:sp>
        <p:nvSpPr>
          <p:cNvPr id="38" name="!!Ti">
            <a:extLst>
              <a:ext uri="{FF2B5EF4-FFF2-40B4-BE49-F238E27FC236}">
                <a16:creationId xmlns:a16="http://schemas.microsoft.com/office/drawing/2014/main" id="{48F964EE-785C-457A-927B-5725BDF0BB19}"/>
              </a:ext>
            </a:extLst>
          </p:cNvPr>
          <p:cNvSpPr/>
          <p:nvPr/>
        </p:nvSpPr>
        <p:spPr>
          <a:xfrm>
            <a:off x="2123518" y="2720298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Ti</a:t>
            </a:r>
          </a:p>
        </p:txBody>
      </p:sp>
      <p:sp>
        <p:nvSpPr>
          <p:cNvPr id="39" name="!!Zr">
            <a:extLst>
              <a:ext uri="{FF2B5EF4-FFF2-40B4-BE49-F238E27FC236}">
                <a16:creationId xmlns:a16="http://schemas.microsoft.com/office/drawing/2014/main" id="{FE6F1253-9A6E-4B42-92C4-F6334A9811F5}"/>
              </a:ext>
            </a:extLst>
          </p:cNvPr>
          <p:cNvSpPr/>
          <p:nvPr/>
        </p:nvSpPr>
        <p:spPr>
          <a:xfrm>
            <a:off x="2123518" y="3361429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Zr</a:t>
            </a:r>
          </a:p>
        </p:txBody>
      </p:sp>
      <p:sp>
        <p:nvSpPr>
          <p:cNvPr id="40" name="!!Hf">
            <a:extLst>
              <a:ext uri="{FF2B5EF4-FFF2-40B4-BE49-F238E27FC236}">
                <a16:creationId xmlns:a16="http://schemas.microsoft.com/office/drawing/2014/main" id="{73D5D234-DBB4-45F5-B604-D99ADAEA5677}"/>
              </a:ext>
            </a:extLst>
          </p:cNvPr>
          <p:cNvSpPr/>
          <p:nvPr/>
        </p:nvSpPr>
        <p:spPr>
          <a:xfrm>
            <a:off x="2123518" y="4002558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Hf</a:t>
            </a:r>
          </a:p>
        </p:txBody>
      </p:sp>
      <p:sp>
        <p:nvSpPr>
          <p:cNvPr id="41" name="!!Rf">
            <a:extLst>
              <a:ext uri="{FF2B5EF4-FFF2-40B4-BE49-F238E27FC236}">
                <a16:creationId xmlns:a16="http://schemas.microsoft.com/office/drawing/2014/main" id="{DEBB5D6F-A8D7-450E-BE14-821FC13991B7}"/>
              </a:ext>
            </a:extLst>
          </p:cNvPr>
          <p:cNvSpPr/>
          <p:nvPr/>
        </p:nvSpPr>
        <p:spPr>
          <a:xfrm>
            <a:off x="2123518" y="4643689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Rf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BD1DC6D3-0EFA-4B3A-8B49-08A6D97B3CBE}"/>
              </a:ext>
            </a:extLst>
          </p:cNvPr>
          <p:cNvSpPr/>
          <p:nvPr/>
        </p:nvSpPr>
        <p:spPr>
          <a:xfrm>
            <a:off x="2778523" y="2720298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V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C43657F5-675A-4BB7-A00E-6F487E0531AE}"/>
              </a:ext>
            </a:extLst>
          </p:cNvPr>
          <p:cNvSpPr/>
          <p:nvPr/>
        </p:nvSpPr>
        <p:spPr>
          <a:xfrm>
            <a:off x="2778523" y="3361429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Nb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3FA6EB83-ECDF-49CA-903C-276EAF374869}"/>
              </a:ext>
            </a:extLst>
          </p:cNvPr>
          <p:cNvSpPr/>
          <p:nvPr/>
        </p:nvSpPr>
        <p:spPr>
          <a:xfrm>
            <a:off x="2778523" y="4002558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Ta</a:t>
            </a:r>
          </a:p>
        </p:txBody>
      </p:sp>
      <p:sp>
        <p:nvSpPr>
          <p:cNvPr id="45" name="!!Db">
            <a:extLst>
              <a:ext uri="{FF2B5EF4-FFF2-40B4-BE49-F238E27FC236}">
                <a16:creationId xmlns:a16="http://schemas.microsoft.com/office/drawing/2014/main" id="{EC5A7170-322B-4612-AD0D-32BF9EECF94C}"/>
              </a:ext>
            </a:extLst>
          </p:cNvPr>
          <p:cNvSpPr/>
          <p:nvPr/>
        </p:nvSpPr>
        <p:spPr>
          <a:xfrm>
            <a:off x="2778523" y="4643689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Db</a:t>
            </a:r>
          </a:p>
        </p:txBody>
      </p:sp>
      <p:sp>
        <p:nvSpPr>
          <p:cNvPr id="46" name="!!Cr">
            <a:extLst>
              <a:ext uri="{FF2B5EF4-FFF2-40B4-BE49-F238E27FC236}">
                <a16:creationId xmlns:a16="http://schemas.microsoft.com/office/drawing/2014/main" id="{65FE8FBE-150F-48B7-A344-922A15217404}"/>
              </a:ext>
            </a:extLst>
          </p:cNvPr>
          <p:cNvSpPr/>
          <p:nvPr/>
        </p:nvSpPr>
        <p:spPr>
          <a:xfrm>
            <a:off x="3433530" y="2720298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Cr</a:t>
            </a:r>
          </a:p>
        </p:txBody>
      </p:sp>
      <p:sp>
        <p:nvSpPr>
          <p:cNvPr id="47" name="!!Mo">
            <a:extLst>
              <a:ext uri="{FF2B5EF4-FFF2-40B4-BE49-F238E27FC236}">
                <a16:creationId xmlns:a16="http://schemas.microsoft.com/office/drawing/2014/main" id="{030C1C45-BBCF-401D-AE9D-5C6041E24F25}"/>
              </a:ext>
            </a:extLst>
          </p:cNvPr>
          <p:cNvSpPr/>
          <p:nvPr/>
        </p:nvSpPr>
        <p:spPr>
          <a:xfrm>
            <a:off x="3433530" y="3361429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Mo</a:t>
            </a:r>
          </a:p>
        </p:txBody>
      </p:sp>
      <p:sp>
        <p:nvSpPr>
          <p:cNvPr id="48" name="!!W">
            <a:extLst>
              <a:ext uri="{FF2B5EF4-FFF2-40B4-BE49-F238E27FC236}">
                <a16:creationId xmlns:a16="http://schemas.microsoft.com/office/drawing/2014/main" id="{88524095-D3F1-4BA4-9615-74778FB3CA53}"/>
              </a:ext>
            </a:extLst>
          </p:cNvPr>
          <p:cNvSpPr/>
          <p:nvPr/>
        </p:nvSpPr>
        <p:spPr>
          <a:xfrm>
            <a:off x="3433530" y="4002558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W</a:t>
            </a:r>
          </a:p>
        </p:txBody>
      </p:sp>
      <p:sp>
        <p:nvSpPr>
          <p:cNvPr id="49" name="!!Sg">
            <a:extLst>
              <a:ext uri="{FF2B5EF4-FFF2-40B4-BE49-F238E27FC236}">
                <a16:creationId xmlns:a16="http://schemas.microsoft.com/office/drawing/2014/main" id="{88715FC9-46A2-4893-85D7-94645524641D}"/>
              </a:ext>
            </a:extLst>
          </p:cNvPr>
          <p:cNvSpPr/>
          <p:nvPr/>
        </p:nvSpPr>
        <p:spPr>
          <a:xfrm>
            <a:off x="3433530" y="4643689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Sg</a:t>
            </a:r>
          </a:p>
        </p:txBody>
      </p:sp>
      <p:sp>
        <p:nvSpPr>
          <p:cNvPr id="50" name="!!Mn">
            <a:extLst>
              <a:ext uri="{FF2B5EF4-FFF2-40B4-BE49-F238E27FC236}">
                <a16:creationId xmlns:a16="http://schemas.microsoft.com/office/drawing/2014/main" id="{C7F83FAF-9FEA-44C4-82C5-5A574F3E4D89}"/>
              </a:ext>
            </a:extLst>
          </p:cNvPr>
          <p:cNvSpPr/>
          <p:nvPr/>
        </p:nvSpPr>
        <p:spPr>
          <a:xfrm>
            <a:off x="4088537" y="2720298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Mn</a:t>
            </a:r>
          </a:p>
        </p:txBody>
      </p:sp>
      <p:sp>
        <p:nvSpPr>
          <p:cNvPr id="51" name="!!Tc">
            <a:extLst>
              <a:ext uri="{FF2B5EF4-FFF2-40B4-BE49-F238E27FC236}">
                <a16:creationId xmlns:a16="http://schemas.microsoft.com/office/drawing/2014/main" id="{04F17BFA-0586-4937-B39A-7E953D3676B1}"/>
              </a:ext>
            </a:extLst>
          </p:cNvPr>
          <p:cNvSpPr/>
          <p:nvPr/>
        </p:nvSpPr>
        <p:spPr>
          <a:xfrm>
            <a:off x="4088537" y="3361429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Tc</a:t>
            </a:r>
          </a:p>
        </p:txBody>
      </p:sp>
      <p:sp>
        <p:nvSpPr>
          <p:cNvPr id="52" name="!!Re">
            <a:extLst>
              <a:ext uri="{FF2B5EF4-FFF2-40B4-BE49-F238E27FC236}">
                <a16:creationId xmlns:a16="http://schemas.microsoft.com/office/drawing/2014/main" id="{4211D18F-9E08-4EE7-BA52-3E88244D91AE}"/>
              </a:ext>
            </a:extLst>
          </p:cNvPr>
          <p:cNvSpPr/>
          <p:nvPr/>
        </p:nvSpPr>
        <p:spPr>
          <a:xfrm>
            <a:off x="4088537" y="4002558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Re</a:t>
            </a:r>
          </a:p>
        </p:txBody>
      </p:sp>
      <p:sp>
        <p:nvSpPr>
          <p:cNvPr id="53" name="!!Bh">
            <a:extLst>
              <a:ext uri="{FF2B5EF4-FFF2-40B4-BE49-F238E27FC236}">
                <a16:creationId xmlns:a16="http://schemas.microsoft.com/office/drawing/2014/main" id="{6CE7E93C-5539-4B6B-B5C2-80ABF7C7638E}"/>
              </a:ext>
            </a:extLst>
          </p:cNvPr>
          <p:cNvSpPr/>
          <p:nvPr/>
        </p:nvSpPr>
        <p:spPr>
          <a:xfrm>
            <a:off x="4088537" y="4643689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Bh</a:t>
            </a:r>
          </a:p>
        </p:txBody>
      </p:sp>
      <p:sp>
        <p:nvSpPr>
          <p:cNvPr id="54" name="!!Fe">
            <a:extLst>
              <a:ext uri="{FF2B5EF4-FFF2-40B4-BE49-F238E27FC236}">
                <a16:creationId xmlns:a16="http://schemas.microsoft.com/office/drawing/2014/main" id="{6DB1A2E6-7458-4EEA-8869-2F7B2C322D81}"/>
              </a:ext>
            </a:extLst>
          </p:cNvPr>
          <p:cNvSpPr/>
          <p:nvPr/>
        </p:nvSpPr>
        <p:spPr>
          <a:xfrm>
            <a:off x="4743543" y="2720298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Fe</a:t>
            </a:r>
          </a:p>
        </p:txBody>
      </p:sp>
      <p:sp>
        <p:nvSpPr>
          <p:cNvPr id="55" name="!!Ru">
            <a:extLst>
              <a:ext uri="{FF2B5EF4-FFF2-40B4-BE49-F238E27FC236}">
                <a16:creationId xmlns:a16="http://schemas.microsoft.com/office/drawing/2014/main" id="{D7D4532A-AF17-47AF-A604-265DD29E1A63}"/>
              </a:ext>
            </a:extLst>
          </p:cNvPr>
          <p:cNvSpPr/>
          <p:nvPr/>
        </p:nvSpPr>
        <p:spPr>
          <a:xfrm>
            <a:off x="4743543" y="3361429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Ru</a:t>
            </a:r>
          </a:p>
        </p:txBody>
      </p:sp>
      <p:sp>
        <p:nvSpPr>
          <p:cNvPr id="56" name="!!Os">
            <a:extLst>
              <a:ext uri="{FF2B5EF4-FFF2-40B4-BE49-F238E27FC236}">
                <a16:creationId xmlns:a16="http://schemas.microsoft.com/office/drawing/2014/main" id="{97F69BB5-BE1D-444D-A723-BA47FA8632F2}"/>
              </a:ext>
            </a:extLst>
          </p:cNvPr>
          <p:cNvSpPr/>
          <p:nvPr/>
        </p:nvSpPr>
        <p:spPr>
          <a:xfrm>
            <a:off x="4743543" y="4002558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Os</a:t>
            </a:r>
          </a:p>
        </p:txBody>
      </p:sp>
      <p:sp>
        <p:nvSpPr>
          <p:cNvPr id="57" name="!!Hs">
            <a:extLst>
              <a:ext uri="{FF2B5EF4-FFF2-40B4-BE49-F238E27FC236}">
                <a16:creationId xmlns:a16="http://schemas.microsoft.com/office/drawing/2014/main" id="{081056CC-2CAD-495B-8E02-571AE43751FB}"/>
              </a:ext>
            </a:extLst>
          </p:cNvPr>
          <p:cNvSpPr/>
          <p:nvPr/>
        </p:nvSpPr>
        <p:spPr>
          <a:xfrm>
            <a:off x="4743543" y="4643689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Hs</a:t>
            </a:r>
          </a:p>
        </p:txBody>
      </p:sp>
      <p:sp>
        <p:nvSpPr>
          <p:cNvPr id="58" name="!!Co">
            <a:extLst>
              <a:ext uri="{FF2B5EF4-FFF2-40B4-BE49-F238E27FC236}">
                <a16:creationId xmlns:a16="http://schemas.microsoft.com/office/drawing/2014/main" id="{0D0A2773-9F3F-49B1-B860-7F640278F7DC}"/>
              </a:ext>
            </a:extLst>
          </p:cNvPr>
          <p:cNvSpPr/>
          <p:nvPr/>
        </p:nvSpPr>
        <p:spPr>
          <a:xfrm>
            <a:off x="5398550" y="2720298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Co</a:t>
            </a:r>
          </a:p>
        </p:txBody>
      </p:sp>
      <p:sp>
        <p:nvSpPr>
          <p:cNvPr id="59" name="!!Rh">
            <a:extLst>
              <a:ext uri="{FF2B5EF4-FFF2-40B4-BE49-F238E27FC236}">
                <a16:creationId xmlns:a16="http://schemas.microsoft.com/office/drawing/2014/main" id="{9645E618-4B75-4F4D-B965-EF5640E92ED7}"/>
              </a:ext>
            </a:extLst>
          </p:cNvPr>
          <p:cNvSpPr/>
          <p:nvPr/>
        </p:nvSpPr>
        <p:spPr>
          <a:xfrm>
            <a:off x="5398550" y="3361429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Rh</a:t>
            </a:r>
          </a:p>
        </p:txBody>
      </p:sp>
      <p:sp>
        <p:nvSpPr>
          <p:cNvPr id="60" name="!!Ir">
            <a:extLst>
              <a:ext uri="{FF2B5EF4-FFF2-40B4-BE49-F238E27FC236}">
                <a16:creationId xmlns:a16="http://schemas.microsoft.com/office/drawing/2014/main" id="{92073AEA-9193-488A-883F-3545C9996C87}"/>
              </a:ext>
            </a:extLst>
          </p:cNvPr>
          <p:cNvSpPr/>
          <p:nvPr/>
        </p:nvSpPr>
        <p:spPr>
          <a:xfrm>
            <a:off x="5398550" y="4002558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Ir</a:t>
            </a:r>
          </a:p>
        </p:txBody>
      </p:sp>
      <p:sp>
        <p:nvSpPr>
          <p:cNvPr id="61" name="!!Mt">
            <a:extLst>
              <a:ext uri="{FF2B5EF4-FFF2-40B4-BE49-F238E27FC236}">
                <a16:creationId xmlns:a16="http://schemas.microsoft.com/office/drawing/2014/main" id="{77EA2A40-531D-49CF-80A4-54102C4EF5C4}"/>
              </a:ext>
            </a:extLst>
          </p:cNvPr>
          <p:cNvSpPr/>
          <p:nvPr/>
        </p:nvSpPr>
        <p:spPr>
          <a:xfrm>
            <a:off x="5398550" y="4643689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Mt</a:t>
            </a:r>
          </a:p>
        </p:txBody>
      </p:sp>
      <p:sp>
        <p:nvSpPr>
          <p:cNvPr id="62" name="!!Ni">
            <a:extLst>
              <a:ext uri="{FF2B5EF4-FFF2-40B4-BE49-F238E27FC236}">
                <a16:creationId xmlns:a16="http://schemas.microsoft.com/office/drawing/2014/main" id="{A6A9918C-105B-4B83-BFF0-90F3DB90E51E}"/>
              </a:ext>
            </a:extLst>
          </p:cNvPr>
          <p:cNvSpPr/>
          <p:nvPr/>
        </p:nvSpPr>
        <p:spPr>
          <a:xfrm>
            <a:off x="6053558" y="2720298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N</a:t>
            </a:r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i</a:t>
            </a:r>
          </a:p>
        </p:txBody>
      </p:sp>
      <p:sp>
        <p:nvSpPr>
          <p:cNvPr id="63" name="!!Pd">
            <a:extLst>
              <a:ext uri="{FF2B5EF4-FFF2-40B4-BE49-F238E27FC236}">
                <a16:creationId xmlns:a16="http://schemas.microsoft.com/office/drawing/2014/main" id="{E530EBB6-4219-4AFB-81DC-FCC1DF1CAD40}"/>
              </a:ext>
            </a:extLst>
          </p:cNvPr>
          <p:cNvSpPr/>
          <p:nvPr/>
        </p:nvSpPr>
        <p:spPr>
          <a:xfrm>
            <a:off x="6053558" y="3361429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Pd</a:t>
            </a:r>
          </a:p>
        </p:txBody>
      </p:sp>
      <p:sp>
        <p:nvSpPr>
          <p:cNvPr id="64" name="!!Pt">
            <a:extLst>
              <a:ext uri="{FF2B5EF4-FFF2-40B4-BE49-F238E27FC236}">
                <a16:creationId xmlns:a16="http://schemas.microsoft.com/office/drawing/2014/main" id="{ED8831C7-9D88-4454-A200-5DFE9F68B72C}"/>
              </a:ext>
            </a:extLst>
          </p:cNvPr>
          <p:cNvSpPr/>
          <p:nvPr/>
        </p:nvSpPr>
        <p:spPr>
          <a:xfrm>
            <a:off x="6053558" y="4002558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Pt</a:t>
            </a:r>
          </a:p>
        </p:txBody>
      </p:sp>
      <p:sp>
        <p:nvSpPr>
          <p:cNvPr id="65" name="!!Ds">
            <a:extLst>
              <a:ext uri="{FF2B5EF4-FFF2-40B4-BE49-F238E27FC236}">
                <a16:creationId xmlns:a16="http://schemas.microsoft.com/office/drawing/2014/main" id="{035801EA-DE43-41E1-922C-7F1EE2D6576A}"/>
              </a:ext>
            </a:extLst>
          </p:cNvPr>
          <p:cNvSpPr/>
          <p:nvPr/>
        </p:nvSpPr>
        <p:spPr>
          <a:xfrm>
            <a:off x="6053558" y="4643689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Ds</a:t>
            </a:r>
          </a:p>
        </p:txBody>
      </p:sp>
      <p:sp>
        <p:nvSpPr>
          <p:cNvPr id="66" name="!!Cu">
            <a:extLst>
              <a:ext uri="{FF2B5EF4-FFF2-40B4-BE49-F238E27FC236}">
                <a16:creationId xmlns:a16="http://schemas.microsoft.com/office/drawing/2014/main" id="{A19CABFF-32F6-4775-9878-672DCD3F548D}"/>
              </a:ext>
            </a:extLst>
          </p:cNvPr>
          <p:cNvSpPr/>
          <p:nvPr/>
        </p:nvSpPr>
        <p:spPr>
          <a:xfrm>
            <a:off x="6708565" y="2720298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Cu</a:t>
            </a:r>
          </a:p>
        </p:txBody>
      </p:sp>
      <p:sp>
        <p:nvSpPr>
          <p:cNvPr id="67" name="!!Ag">
            <a:extLst>
              <a:ext uri="{FF2B5EF4-FFF2-40B4-BE49-F238E27FC236}">
                <a16:creationId xmlns:a16="http://schemas.microsoft.com/office/drawing/2014/main" id="{6740AFD5-CD3B-4F9A-A249-EF93C2CDDF5B}"/>
              </a:ext>
            </a:extLst>
          </p:cNvPr>
          <p:cNvSpPr/>
          <p:nvPr/>
        </p:nvSpPr>
        <p:spPr>
          <a:xfrm>
            <a:off x="6708565" y="3361429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Ag</a:t>
            </a:r>
          </a:p>
        </p:txBody>
      </p:sp>
      <p:sp>
        <p:nvSpPr>
          <p:cNvPr id="68" name="!!Au">
            <a:extLst>
              <a:ext uri="{FF2B5EF4-FFF2-40B4-BE49-F238E27FC236}">
                <a16:creationId xmlns:a16="http://schemas.microsoft.com/office/drawing/2014/main" id="{89BE5AE6-5463-4C12-B070-399DC9BC94FE}"/>
              </a:ext>
            </a:extLst>
          </p:cNvPr>
          <p:cNvSpPr/>
          <p:nvPr/>
        </p:nvSpPr>
        <p:spPr>
          <a:xfrm>
            <a:off x="6708565" y="4002558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Au</a:t>
            </a:r>
          </a:p>
        </p:txBody>
      </p:sp>
      <p:sp>
        <p:nvSpPr>
          <p:cNvPr id="69" name="!!Rg">
            <a:extLst>
              <a:ext uri="{FF2B5EF4-FFF2-40B4-BE49-F238E27FC236}">
                <a16:creationId xmlns:a16="http://schemas.microsoft.com/office/drawing/2014/main" id="{E3B73E9A-A0AF-497D-BEC5-ABC2CE207A24}"/>
              </a:ext>
            </a:extLst>
          </p:cNvPr>
          <p:cNvSpPr/>
          <p:nvPr/>
        </p:nvSpPr>
        <p:spPr>
          <a:xfrm>
            <a:off x="6708565" y="4643689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Rg</a:t>
            </a:r>
          </a:p>
        </p:txBody>
      </p:sp>
      <p:sp>
        <p:nvSpPr>
          <p:cNvPr id="70" name="!!Zn">
            <a:extLst>
              <a:ext uri="{FF2B5EF4-FFF2-40B4-BE49-F238E27FC236}">
                <a16:creationId xmlns:a16="http://schemas.microsoft.com/office/drawing/2014/main" id="{3994632B-2FA0-491C-8E20-FB99BFF362CF}"/>
              </a:ext>
            </a:extLst>
          </p:cNvPr>
          <p:cNvSpPr/>
          <p:nvPr/>
        </p:nvSpPr>
        <p:spPr>
          <a:xfrm>
            <a:off x="7363570" y="2720298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Z</a:t>
            </a:r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n</a:t>
            </a:r>
          </a:p>
        </p:txBody>
      </p:sp>
      <p:sp>
        <p:nvSpPr>
          <p:cNvPr id="71" name="!!Cd">
            <a:extLst>
              <a:ext uri="{FF2B5EF4-FFF2-40B4-BE49-F238E27FC236}">
                <a16:creationId xmlns:a16="http://schemas.microsoft.com/office/drawing/2014/main" id="{CFCE9D87-A77A-47B6-9A2F-29657E6E4E51}"/>
              </a:ext>
            </a:extLst>
          </p:cNvPr>
          <p:cNvSpPr/>
          <p:nvPr/>
        </p:nvSpPr>
        <p:spPr>
          <a:xfrm>
            <a:off x="7363570" y="3361429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C</a:t>
            </a:r>
            <a:r>
              <a:rPr lang="en-US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d</a:t>
            </a:r>
            <a:endParaRPr lang="vi-VN" sz="1600" b="1"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Averta CY Extrabold" panose="00000900000000000000" pitchFamily="50" charset="0"/>
              <a:ea typeface="Aachen" panose="02020500000000000000" pitchFamily="18" charset="0"/>
              <a:cs typeface="Aachen" panose="02020500000000000000" pitchFamily="18" charset="0"/>
            </a:endParaRPr>
          </a:p>
        </p:txBody>
      </p:sp>
      <p:sp>
        <p:nvSpPr>
          <p:cNvPr id="72" name="!!Hg">
            <a:extLst>
              <a:ext uri="{FF2B5EF4-FFF2-40B4-BE49-F238E27FC236}">
                <a16:creationId xmlns:a16="http://schemas.microsoft.com/office/drawing/2014/main" id="{5FB8D99F-C287-4CD2-B14B-13F014DEE4F4}"/>
              </a:ext>
            </a:extLst>
          </p:cNvPr>
          <p:cNvSpPr/>
          <p:nvPr/>
        </p:nvSpPr>
        <p:spPr>
          <a:xfrm>
            <a:off x="7363570" y="4002558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Hg</a:t>
            </a:r>
          </a:p>
        </p:txBody>
      </p:sp>
      <p:sp>
        <p:nvSpPr>
          <p:cNvPr id="73" name="!!Cn">
            <a:extLst>
              <a:ext uri="{FF2B5EF4-FFF2-40B4-BE49-F238E27FC236}">
                <a16:creationId xmlns:a16="http://schemas.microsoft.com/office/drawing/2014/main" id="{E89D3B6E-4627-4347-A713-93039C955039}"/>
              </a:ext>
            </a:extLst>
          </p:cNvPr>
          <p:cNvSpPr/>
          <p:nvPr/>
        </p:nvSpPr>
        <p:spPr>
          <a:xfrm>
            <a:off x="7363570" y="4643689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Cn</a:t>
            </a:r>
          </a:p>
        </p:txBody>
      </p:sp>
      <p:sp>
        <p:nvSpPr>
          <p:cNvPr id="74" name="!!B">
            <a:extLst>
              <a:ext uri="{FF2B5EF4-FFF2-40B4-BE49-F238E27FC236}">
                <a16:creationId xmlns:a16="http://schemas.microsoft.com/office/drawing/2014/main" id="{FA76F163-6B3D-4B44-9B58-B21973304B57}"/>
              </a:ext>
            </a:extLst>
          </p:cNvPr>
          <p:cNvSpPr/>
          <p:nvPr/>
        </p:nvSpPr>
        <p:spPr>
          <a:xfrm>
            <a:off x="8018578" y="1438038"/>
            <a:ext cx="599591" cy="590575"/>
          </a:xfrm>
          <a:prstGeom prst="roundRect">
            <a:avLst/>
          </a:prstGeom>
          <a:solidFill>
            <a:srgbClr val="28BFD3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B</a:t>
            </a:r>
          </a:p>
        </p:txBody>
      </p:sp>
      <p:sp>
        <p:nvSpPr>
          <p:cNvPr id="75" name="!!Al">
            <a:extLst>
              <a:ext uri="{FF2B5EF4-FFF2-40B4-BE49-F238E27FC236}">
                <a16:creationId xmlns:a16="http://schemas.microsoft.com/office/drawing/2014/main" id="{321E2157-1789-4D7D-959F-2A8CA9BFB1FC}"/>
              </a:ext>
            </a:extLst>
          </p:cNvPr>
          <p:cNvSpPr/>
          <p:nvPr/>
        </p:nvSpPr>
        <p:spPr>
          <a:xfrm>
            <a:off x="8018578" y="2079167"/>
            <a:ext cx="599591" cy="590575"/>
          </a:xfrm>
          <a:prstGeom prst="roundRect">
            <a:avLst/>
          </a:prstGeom>
          <a:solidFill>
            <a:srgbClr val="8EC550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Al</a:t>
            </a:r>
          </a:p>
        </p:txBody>
      </p:sp>
      <p:sp>
        <p:nvSpPr>
          <p:cNvPr id="76" name="!!Ga">
            <a:extLst>
              <a:ext uri="{FF2B5EF4-FFF2-40B4-BE49-F238E27FC236}">
                <a16:creationId xmlns:a16="http://schemas.microsoft.com/office/drawing/2014/main" id="{07DD8606-CD91-48DF-9CAD-3E0616A7F176}"/>
              </a:ext>
            </a:extLst>
          </p:cNvPr>
          <p:cNvSpPr/>
          <p:nvPr/>
        </p:nvSpPr>
        <p:spPr>
          <a:xfrm>
            <a:off x="8018578" y="2720298"/>
            <a:ext cx="599591" cy="590575"/>
          </a:xfrm>
          <a:prstGeom prst="roundRect">
            <a:avLst/>
          </a:prstGeom>
          <a:solidFill>
            <a:srgbClr val="8EC550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G</a:t>
            </a:r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a</a:t>
            </a:r>
          </a:p>
        </p:txBody>
      </p:sp>
      <p:sp>
        <p:nvSpPr>
          <p:cNvPr id="77" name="!!In">
            <a:extLst>
              <a:ext uri="{FF2B5EF4-FFF2-40B4-BE49-F238E27FC236}">
                <a16:creationId xmlns:a16="http://schemas.microsoft.com/office/drawing/2014/main" id="{E00DF71E-B73B-4FE6-85FB-03FB9C0ED9F4}"/>
              </a:ext>
            </a:extLst>
          </p:cNvPr>
          <p:cNvSpPr/>
          <p:nvPr/>
        </p:nvSpPr>
        <p:spPr>
          <a:xfrm>
            <a:off x="8018578" y="3361429"/>
            <a:ext cx="599591" cy="590575"/>
          </a:xfrm>
          <a:prstGeom prst="roundRect">
            <a:avLst/>
          </a:prstGeom>
          <a:solidFill>
            <a:srgbClr val="8EC550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In</a:t>
            </a:r>
          </a:p>
        </p:txBody>
      </p:sp>
      <p:sp>
        <p:nvSpPr>
          <p:cNvPr id="78" name="!!TI">
            <a:extLst>
              <a:ext uri="{FF2B5EF4-FFF2-40B4-BE49-F238E27FC236}">
                <a16:creationId xmlns:a16="http://schemas.microsoft.com/office/drawing/2014/main" id="{89544544-391D-425F-82BE-17BB01C958FC}"/>
              </a:ext>
            </a:extLst>
          </p:cNvPr>
          <p:cNvSpPr/>
          <p:nvPr/>
        </p:nvSpPr>
        <p:spPr>
          <a:xfrm>
            <a:off x="8018578" y="4002558"/>
            <a:ext cx="599591" cy="590575"/>
          </a:xfrm>
          <a:prstGeom prst="roundRect">
            <a:avLst/>
          </a:prstGeom>
          <a:solidFill>
            <a:srgbClr val="8EC550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TI</a:t>
            </a:r>
          </a:p>
        </p:txBody>
      </p:sp>
      <p:sp>
        <p:nvSpPr>
          <p:cNvPr id="79" name="!!Nh">
            <a:extLst>
              <a:ext uri="{FF2B5EF4-FFF2-40B4-BE49-F238E27FC236}">
                <a16:creationId xmlns:a16="http://schemas.microsoft.com/office/drawing/2014/main" id="{74FBA496-6753-45C5-A552-52CE0F599EE0}"/>
              </a:ext>
            </a:extLst>
          </p:cNvPr>
          <p:cNvSpPr/>
          <p:nvPr/>
        </p:nvSpPr>
        <p:spPr>
          <a:xfrm>
            <a:off x="8018578" y="4643689"/>
            <a:ext cx="599591" cy="590575"/>
          </a:xfrm>
          <a:prstGeom prst="roundRect">
            <a:avLst/>
          </a:prstGeom>
          <a:solidFill>
            <a:srgbClr val="8EC550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Nh</a:t>
            </a:r>
          </a:p>
        </p:txBody>
      </p:sp>
      <p:sp>
        <p:nvSpPr>
          <p:cNvPr id="80" name="!!C">
            <a:extLst>
              <a:ext uri="{FF2B5EF4-FFF2-40B4-BE49-F238E27FC236}">
                <a16:creationId xmlns:a16="http://schemas.microsoft.com/office/drawing/2014/main" id="{0069F624-36FA-4049-BA30-4982CB0C77B1}"/>
              </a:ext>
            </a:extLst>
          </p:cNvPr>
          <p:cNvSpPr/>
          <p:nvPr/>
        </p:nvSpPr>
        <p:spPr>
          <a:xfrm>
            <a:off x="8673583" y="1438038"/>
            <a:ext cx="599591" cy="590575"/>
          </a:xfrm>
          <a:prstGeom prst="roundRect">
            <a:avLst/>
          </a:prstGeom>
          <a:solidFill>
            <a:srgbClr val="B879B5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C</a:t>
            </a:r>
          </a:p>
        </p:txBody>
      </p:sp>
      <p:sp>
        <p:nvSpPr>
          <p:cNvPr id="81" name="!!Si">
            <a:extLst>
              <a:ext uri="{FF2B5EF4-FFF2-40B4-BE49-F238E27FC236}">
                <a16:creationId xmlns:a16="http://schemas.microsoft.com/office/drawing/2014/main" id="{0064FDC4-2CD7-4AEC-815E-31C72487E426}"/>
              </a:ext>
            </a:extLst>
          </p:cNvPr>
          <p:cNvSpPr/>
          <p:nvPr/>
        </p:nvSpPr>
        <p:spPr>
          <a:xfrm>
            <a:off x="8673583" y="2079167"/>
            <a:ext cx="599591" cy="590575"/>
          </a:xfrm>
          <a:prstGeom prst="roundRect">
            <a:avLst/>
          </a:prstGeom>
          <a:solidFill>
            <a:srgbClr val="28BFD3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Si</a:t>
            </a:r>
          </a:p>
        </p:txBody>
      </p:sp>
      <p:sp>
        <p:nvSpPr>
          <p:cNvPr id="82" name="!!Ge">
            <a:extLst>
              <a:ext uri="{FF2B5EF4-FFF2-40B4-BE49-F238E27FC236}">
                <a16:creationId xmlns:a16="http://schemas.microsoft.com/office/drawing/2014/main" id="{71420A4B-B479-498D-8B28-0B92D013925B}"/>
              </a:ext>
            </a:extLst>
          </p:cNvPr>
          <p:cNvSpPr/>
          <p:nvPr/>
        </p:nvSpPr>
        <p:spPr>
          <a:xfrm>
            <a:off x="8673583" y="2720298"/>
            <a:ext cx="599591" cy="590575"/>
          </a:xfrm>
          <a:prstGeom prst="roundRect">
            <a:avLst/>
          </a:prstGeom>
          <a:solidFill>
            <a:srgbClr val="28BFD3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Ge</a:t>
            </a:r>
          </a:p>
        </p:txBody>
      </p:sp>
      <p:sp>
        <p:nvSpPr>
          <p:cNvPr id="83" name="!!Sn">
            <a:extLst>
              <a:ext uri="{FF2B5EF4-FFF2-40B4-BE49-F238E27FC236}">
                <a16:creationId xmlns:a16="http://schemas.microsoft.com/office/drawing/2014/main" id="{99F0D0BF-5414-4143-A0C5-109C0B31D71C}"/>
              </a:ext>
            </a:extLst>
          </p:cNvPr>
          <p:cNvSpPr/>
          <p:nvPr/>
        </p:nvSpPr>
        <p:spPr>
          <a:xfrm>
            <a:off x="8673583" y="3361429"/>
            <a:ext cx="599591" cy="590575"/>
          </a:xfrm>
          <a:prstGeom prst="roundRect">
            <a:avLst/>
          </a:prstGeom>
          <a:solidFill>
            <a:srgbClr val="8EC550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Sn</a:t>
            </a:r>
          </a:p>
        </p:txBody>
      </p:sp>
      <p:sp>
        <p:nvSpPr>
          <p:cNvPr id="84" name="!!Pb">
            <a:extLst>
              <a:ext uri="{FF2B5EF4-FFF2-40B4-BE49-F238E27FC236}">
                <a16:creationId xmlns:a16="http://schemas.microsoft.com/office/drawing/2014/main" id="{E67FD55F-C10B-45BA-85E3-1527BBDD9E2E}"/>
              </a:ext>
            </a:extLst>
          </p:cNvPr>
          <p:cNvSpPr/>
          <p:nvPr/>
        </p:nvSpPr>
        <p:spPr>
          <a:xfrm>
            <a:off x="8673583" y="4002558"/>
            <a:ext cx="599591" cy="590575"/>
          </a:xfrm>
          <a:prstGeom prst="roundRect">
            <a:avLst/>
          </a:prstGeom>
          <a:solidFill>
            <a:srgbClr val="8EC550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Pb</a:t>
            </a:r>
          </a:p>
        </p:txBody>
      </p:sp>
      <p:sp>
        <p:nvSpPr>
          <p:cNvPr id="85" name="!!FI">
            <a:extLst>
              <a:ext uri="{FF2B5EF4-FFF2-40B4-BE49-F238E27FC236}">
                <a16:creationId xmlns:a16="http://schemas.microsoft.com/office/drawing/2014/main" id="{B1D08858-33D1-42DB-B313-43023C9C9ED1}"/>
              </a:ext>
            </a:extLst>
          </p:cNvPr>
          <p:cNvSpPr/>
          <p:nvPr/>
        </p:nvSpPr>
        <p:spPr>
          <a:xfrm>
            <a:off x="8673583" y="4643689"/>
            <a:ext cx="599591" cy="590575"/>
          </a:xfrm>
          <a:prstGeom prst="roundRect">
            <a:avLst/>
          </a:prstGeom>
          <a:solidFill>
            <a:srgbClr val="8EC550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FI</a:t>
            </a:r>
          </a:p>
        </p:txBody>
      </p:sp>
      <p:sp>
        <p:nvSpPr>
          <p:cNvPr id="86" name="!!N">
            <a:extLst>
              <a:ext uri="{FF2B5EF4-FFF2-40B4-BE49-F238E27FC236}">
                <a16:creationId xmlns:a16="http://schemas.microsoft.com/office/drawing/2014/main" id="{A5043EC3-AB46-4809-988B-EB4F60AC4483}"/>
              </a:ext>
            </a:extLst>
          </p:cNvPr>
          <p:cNvSpPr/>
          <p:nvPr/>
        </p:nvSpPr>
        <p:spPr>
          <a:xfrm>
            <a:off x="9328590" y="1438038"/>
            <a:ext cx="599591" cy="590575"/>
          </a:xfrm>
          <a:prstGeom prst="roundRect">
            <a:avLst/>
          </a:prstGeom>
          <a:solidFill>
            <a:srgbClr val="B879B5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N</a:t>
            </a:r>
          </a:p>
        </p:txBody>
      </p:sp>
      <p:sp>
        <p:nvSpPr>
          <p:cNvPr id="87" name="!!P">
            <a:extLst>
              <a:ext uri="{FF2B5EF4-FFF2-40B4-BE49-F238E27FC236}">
                <a16:creationId xmlns:a16="http://schemas.microsoft.com/office/drawing/2014/main" id="{DBE58093-5E89-4DFB-8F8B-39173916C122}"/>
              </a:ext>
            </a:extLst>
          </p:cNvPr>
          <p:cNvSpPr/>
          <p:nvPr/>
        </p:nvSpPr>
        <p:spPr>
          <a:xfrm>
            <a:off x="9328590" y="2079167"/>
            <a:ext cx="599591" cy="590575"/>
          </a:xfrm>
          <a:prstGeom prst="roundRect">
            <a:avLst/>
          </a:prstGeom>
          <a:solidFill>
            <a:srgbClr val="B879B5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P</a:t>
            </a:r>
          </a:p>
        </p:txBody>
      </p:sp>
      <p:sp>
        <p:nvSpPr>
          <p:cNvPr id="88" name="!!As">
            <a:extLst>
              <a:ext uri="{FF2B5EF4-FFF2-40B4-BE49-F238E27FC236}">
                <a16:creationId xmlns:a16="http://schemas.microsoft.com/office/drawing/2014/main" id="{C23CB2D1-F49A-4234-BFB1-15DA87619B64}"/>
              </a:ext>
            </a:extLst>
          </p:cNvPr>
          <p:cNvSpPr/>
          <p:nvPr/>
        </p:nvSpPr>
        <p:spPr>
          <a:xfrm>
            <a:off x="9328590" y="2720298"/>
            <a:ext cx="599591" cy="590575"/>
          </a:xfrm>
          <a:prstGeom prst="roundRect">
            <a:avLst/>
          </a:prstGeom>
          <a:solidFill>
            <a:srgbClr val="28BFD3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As</a:t>
            </a:r>
          </a:p>
        </p:txBody>
      </p:sp>
      <p:sp>
        <p:nvSpPr>
          <p:cNvPr id="89" name="!!Sb">
            <a:extLst>
              <a:ext uri="{FF2B5EF4-FFF2-40B4-BE49-F238E27FC236}">
                <a16:creationId xmlns:a16="http://schemas.microsoft.com/office/drawing/2014/main" id="{BCBE3354-9E44-458C-B452-91DF532EEA64}"/>
              </a:ext>
            </a:extLst>
          </p:cNvPr>
          <p:cNvSpPr/>
          <p:nvPr/>
        </p:nvSpPr>
        <p:spPr>
          <a:xfrm>
            <a:off x="9328589" y="3361429"/>
            <a:ext cx="599592" cy="590575"/>
          </a:xfrm>
          <a:prstGeom prst="roundRect">
            <a:avLst/>
          </a:prstGeom>
          <a:solidFill>
            <a:srgbClr val="28BFD3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Sb</a:t>
            </a:r>
          </a:p>
        </p:txBody>
      </p:sp>
      <p:sp>
        <p:nvSpPr>
          <p:cNvPr id="90" name="!!Bi">
            <a:extLst>
              <a:ext uri="{FF2B5EF4-FFF2-40B4-BE49-F238E27FC236}">
                <a16:creationId xmlns:a16="http://schemas.microsoft.com/office/drawing/2014/main" id="{29006C4C-65E4-48C5-A3CB-492D47794290}"/>
              </a:ext>
            </a:extLst>
          </p:cNvPr>
          <p:cNvSpPr/>
          <p:nvPr/>
        </p:nvSpPr>
        <p:spPr>
          <a:xfrm>
            <a:off x="9328590" y="4002558"/>
            <a:ext cx="599591" cy="590575"/>
          </a:xfrm>
          <a:prstGeom prst="roundRect">
            <a:avLst/>
          </a:prstGeom>
          <a:solidFill>
            <a:srgbClr val="8EC550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Bi</a:t>
            </a:r>
          </a:p>
        </p:txBody>
      </p:sp>
      <p:sp>
        <p:nvSpPr>
          <p:cNvPr id="91" name="!!Mc">
            <a:extLst>
              <a:ext uri="{FF2B5EF4-FFF2-40B4-BE49-F238E27FC236}">
                <a16:creationId xmlns:a16="http://schemas.microsoft.com/office/drawing/2014/main" id="{85FB339A-3226-4042-AD91-43EE01D67A72}"/>
              </a:ext>
            </a:extLst>
          </p:cNvPr>
          <p:cNvSpPr/>
          <p:nvPr/>
        </p:nvSpPr>
        <p:spPr>
          <a:xfrm>
            <a:off x="9328590" y="4643689"/>
            <a:ext cx="599591" cy="590575"/>
          </a:xfrm>
          <a:prstGeom prst="roundRect">
            <a:avLst/>
          </a:prstGeom>
          <a:solidFill>
            <a:srgbClr val="8EC550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Mc</a:t>
            </a:r>
          </a:p>
        </p:txBody>
      </p:sp>
      <p:sp>
        <p:nvSpPr>
          <p:cNvPr id="92" name="!!O">
            <a:extLst>
              <a:ext uri="{FF2B5EF4-FFF2-40B4-BE49-F238E27FC236}">
                <a16:creationId xmlns:a16="http://schemas.microsoft.com/office/drawing/2014/main" id="{F9D39480-D399-4E87-BEF1-C254B83CA51E}"/>
              </a:ext>
            </a:extLst>
          </p:cNvPr>
          <p:cNvSpPr/>
          <p:nvPr/>
        </p:nvSpPr>
        <p:spPr>
          <a:xfrm>
            <a:off x="9983598" y="1438038"/>
            <a:ext cx="599591" cy="590575"/>
          </a:xfrm>
          <a:prstGeom prst="roundRect">
            <a:avLst/>
          </a:prstGeom>
          <a:solidFill>
            <a:srgbClr val="B879B5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O</a:t>
            </a:r>
          </a:p>
        </p:txBody>
      </p:sp>
      <p:sp>
        <p:nvSpPr>
          <p:cNvPr id="93" name="!!S">
            <a:extLst>
              <a:ext uri="{FF2B5EF4-FFF2-40B4-BE49-F238E27FC236}">
                <a16:creationId xmlns:a16="http://schemas.microsoft.com/office/drawing/2014/main" id="{41112714-2632-4F00-8E67-E65C2B770D2F}"/>
              </a:ext>
            </a:extLst>
          </p:cNvPr>
          <p:cNvSpPr/>
          <p:nvPr/>
        </p:nvSpPr>
        <p:spPr>
          <a:xfrm>
            <a:off x="9983598" y="2079167"/>
            <a:ext cx="599591" cy="590575"/>
          </a:xfrm>
          <a:prstGeom prst="roundRect">
            <a:avLst/>
          </a:prstGeom>
          <a:solidFill>
            <a:srgbClr val="B879B5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S</a:t>
            </a:r>
          </a:p>
        </p:txBody>
      </p:sp>
      <p:sp>
        <p:nvSpPr>
          <p:cNvPr id="94" name="!!Se">
            <a:extLst>
              <a:ext uri="{FF2B5EF4-FFF2-40B4-BE49-F238E27FC236}">
                <a16:creationId xmlns:a16="http://schemas.microsoft.com/office/drawing/2014/main" id="{ABA521AF-5760-48EE-9931-C5AA9CB657EB}"/>
              </a:ext>
            </a:extLst>
          </p:cNvPr>
          <p:cNvSpPr/>
          <p:nvPr/>
        </p:nvSpPr>
        <p:spPr>
          <a:xfrm>
            <a:off x="9983598" y="2720298"/>
            <a:ext cx="599591" cy="590575"/>
          </a:xfrm>
          <a:prstGeom prst="roundRect">
            <a:avLst/>
          </a:prstGeom>
          <a:solidFill>
            <a:srgbClr val="B879B5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Se</a:t>
            </a:r>
          </a:p>
        </p:txBody>
      </p:sp>
      <p:sp>
        <p:nvSpPr>
          <p:cNvPr id="95" name="!!Te">
            <a:extLst>
              <a:ext uri="{FF2B5EF4-FFF2-40B4-BE49-F238E27FC236}">
                <a16:creationId xmlns:a16="http://schemas.microsoft.com/office/drawing/2014/main" id="{25F5FAB2-477A-43D3-8A95-53A4C1F48C20}"/>
              </a:ext>
            </a:extLst>
          </p:cNvPr>
          <p:cNvSpPr/>
          <p:nvPr/>
        </p:nvSpPr>
        <p:spPr>
          <a:xfrm>
            <a:off x="9983598" y="3361429"/>
            <a:ext cx="599591" cy="590575"/>
          </a:xfrm>
          <a:prstGeom prst="roundRect">
            <a:avLst/>
          </a:prstGeom>
          <a:solidFill>
            <a:srgbClr val="28BFD3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Te</a:t>
            </a:r>
          </a:p>
        </p:txBody>
      </p:sp>
      <p:sp>
        <p:nvSpPr>
          <p:cNvPr id="96" name="!!Po">
            <a:extLst>
              <a:ext uri="{FF2B5EF4-FFF2-40B4-BE49-F238E27FC236}">
                <a16:creationId xmlns:a16="http://schemas.microsoft.com/office/drawing/2014/main" id="{352D4578-8EB4-423A-928C-EE9753B7678D}"/>
              </a:ext>
            </a:extLst>
          </p:cNvPr>
          <p:cNvSpPr/>
          <p:nvPr/>
        </p:nvSpPr>
        <p:spPr>
          <a:xfrm>
            <a:off x="9983598" y="4002558"/>
            <a:ext cx="599591" cy="590575"/>
          </a:xfrm>
          <a:prstGeom prst="roundRect">
            <a:avLst/>
          </a:prstGeom>
          <a:solidFill>
            <a:srgbClr val="28BFD3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Po</a:t>
            </a:r>
          </a:p>
        </p:txBody>
      </p:sp>
      <p:sp>
        <p:nvSpPr>
          <p:cNvPr id="97" name="!!Lv">
            <a:extLst>
              <a:ext uri="{FF2B5EF4-FFF2-40B4-BE49-F238E27FC236}">
                <a16:creationId xmlns:a16="http://schemas.microsoft.com/office/drawing/2014/main" id="{D52E3D05-FA44-4739-B1E1-5606C17C31A9}"/>
              </a:ext>
            </a:extLst>
          </p:cNvPr>
          <p:cNvSpPr/>
          <p:nvPr/>
        </p:nvSpPr>
        <p:spPr>
          <a:xfrm>
            <a:off x="9983598" y="4643689"/>
            <a:ext cx="599591" cy="590575"/>
          </a:xfrm>
          <a:prstGeom prst="roundRect">
            <a:avLst/>
          </a:prstGeom>
          <a:solidFill>
            <a:srgbClr val="8EC550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Lv</a:t>
            </a:r>
          </a:p>
        </p:txBody>
      </p:sp>
      <p:sp>
        <p:nvSpPr>
          <p:cNvPr id="98" name="!!F">
            <a:extLst>
              <a:ext uri="{FF2B5EF4-FFF2-40B4-BE49-F238E27FC236}">
                <a16:creationId xmlns:a16="http://schemas.microsoft.com/office/drawing/2014/main" id="{54349E61-8BA8-4A8E-A2E4-602F027F6DAB}"/>
              </a:ext>
            </a:extLst>
          </p:cNvPr>
          <p:cNvSpPr/>
          <p:nvPr/>
        </p:nvSpPr>
        <p:spPr>
          <a:xfrm>
            <a:off x="10638614" y="1438038"/>
            <a:ext cx="599591" cy="590575"/>
          </a:xfrm>
          <a:prstGeom prst="roundRect">
            <a:avLst/>
          </a:prstGeom>
          <a:solidFill>
            <a:srgbClr val="F61071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F</a:t>
            </a:r>
          </a:p>
        </p:txBody>
      </p:sp>
      <p:sp>
        <p:nvSpPr>
          <p:cNvPr id="99" name="!!Cl">
            <a:extLst>
              <a:ext uri="{FF2B5EF4-FFF2-40B4-BE49-F238E27FC236}">
                <a16:creationId xmlns:a16="http://schemas.microsoft.com/office/drawing/2014/main" id="{98468D81-3E6F-4CE6-B18B-CB3BCC02281A}"/>
              </a:ext>
            </a:extLst>
          </p:cNvPr>
          <p:cNvSpPr/>
          <p:nvPr/>
        </p:nvSpPr>
        <p:spPr>
          <a:xfrm>
            <a:off x="10638614" y="2079167"/>
            <a:ext cx="599591" cy="590575"/>
          </a:xfrm>
          <a:prstGeom prst="roundRect">
            <a:avLst/>
          </a:prstGeom>
          <a:solidFill>
            <a:srgbClr val="F61071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Cl</a:t>
            </a:r>
          </a:p>
        </p:txBody>
      </p:sp>
      <p:sp>
        <p:nvSpPr>
          <p:cNvPr id="100" name="!!Br">
            <a:extLst>
              <a:ext uri="{FF2B5EF4-FFF2-40B4-BE49-F238E27FC236}">
                <a16:creationId xmlns:a16="http://schemas.microsoft.com/office/drawing/2014/main" id="{71F0E034-169E-49DE-9B03-3C69D2BA699B}"/>
              </a:ext>
            </a:extLst>
          </p:cNvPr>
          <p:cNvSpPr/>
          <p:nvPr/>
        </p:nvSpPr>
        <p:spPr>
          <a:xfrm>
            <a:off x="10638614" y="2720298"/>
            <a:ext cx="599591" cy="590575"/>
          </a:xfrm>
          <a:prstGeom prst="roundRect">
            <a:avLst/>
          </a:prstGeom>
          <a:solidFill>
            <a:srgbClr val="F61071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Br</a:t>
            </a:r>
          </a:p>
        </p:txBody>
      </p:sp>
      <p:sp>
        <p:nvSpPr>
          <p:cNvPr id="101" name="!!Er">
            <a:extLst>
              <a:ext uri="{FF2B5EF4-FFF2-40B4-BE49-F238E27FC236}">
                <a16:creationId xmlns:a16="http://schemas.microsoft.com/office/drawing/2014/main" id="{69C7D65C-4F85-4656-955F-9DFDBA5B99E3}"/>
              </a:ext>
            </a:extLst>
          </p:cNvPr>
          <p:cNvSpPr/>
          <p:nvPr/>
        </p:nvSpPr>
        <p:spPr>
          <a:xfrm>
            <a:off x="10638614" y="3361429"/>
            <a:ext cx="599591" cy="590575"/>
          </a:xfrm>
          <a:prstGeom prst="roundRect">
            <a:avLst/>
          </a:prstGeom>
          <a:solidFill>
            <a:srgbClr val="F61071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I</a:t>
            </a:r>
            <a:endParaRPr lang="vi-VN" sz="1600" b="1"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Averta CY Extrabold" panose="00000900000000000000" pitchFamily="50" charset="0"/>
              <a:ea typeface="Aachen" panose="02020500000000000000" pitchFamily="18" charset="0"/>
              <a:cs typeface="Aachen" panose="02020500000000000000" pitchFamily="18" charset="0"/>
            </a:endParaRPr>
          </a:p>
        </p:txBody>
      </p:sp>
      <p:sp>
        <p:nvSpPr>
          <p:cNvPr id="102" name="!!At">
            <a:extLst>
              <a:ext uri="{FF2B5EF4-FFF2-40B4-BE49-F238E27FC236}">
                <a16:creationId xmlns:a16="http://schemas.microsoft.com/office/drawing/2014/main" id="{24604ACA-2DB0-4FB7-A1C7-1EE88718145B}"/>
              </a:ext>
            </a:extLst>
          </p:cNvPr>
          <p:cNvSpPr/>
          <p:nvPr/>
        </p:nvSpPr>
        <p:spPr>
          <a:xfrm>
            <a:off x="10638614" y="4007386"/>
            <a:ext cx="599591" cy="590575"/>
          </a:xfrm>
          <a:prstGeom prst="roundRect">
            <a:avLst/>
          </a:prstGeom>
          <a:solidFill>
            <a:srgbClr val="F61071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At</a:t>
            </a:r>
          </a:p>
        </p:txBody>
      </p:sp>
      <p:sp>
        <p:nvSpPr>
          <p:cNvPr id="103" name="!!Ts">
            <a:extLst>
              <a:ext uri="{FF2B5EF4-FFF2-40B4-BE49-F238E27FC236}">
                <a16:creationId xmlns:a16="http://schemas.microsoft.com/office/drawing/2014/main" id="{12CCA469-60B4-42DC-AD41-3C2F6D899D41}"/>
              </a:ext>
            </a:extLst>
          </p:cNvPr>
          <p:cNvSpPr/>
          <p:nvPr/>
        </p:nvSpPr>
        <p:spPr>
          <a:xfrm>
            <a:off x="10638614" y="4648517"/>
            <a:ext cx="599591" cy="590575"/>
          </a:xfrm>
          <a:prstGeom prst="roundRect">
            <a:avLst/>
          </a:prstGeom>
          <a:solidFill>
            <a:srgbClr val="F61071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Ts</a:t>
            </a:r>
          </a:p>
        </p:txBody>
      </p:sp>
      <p:sp>
        <p:nvSpPr>
          <p:cNvPr id="104" name="!!He">
            <a:extLst>
              <a:ext uri="{FF2B5EF4-FFF2-40B4-BE49-F238E27FC236}">
                <a16:creationId xmlns:a16="http://schemas.microsoft.com/office/drawing/2014/main" id="{34AC0062-76AC-4970-AE49-C11B61488718}"/>
              </a:ext>
            </a:extLst>
          </p:cNvPr>
          <p:cNvSpPr/>
          <p:nvPr/>
        </p:nvSpPr>
        <p:spPr>
          <a:xfrm>
            <a:off x="11293622" y="796909"/>
            <a:ext cx="599591" cy="590575"/>
          </a:xfrm>
          <a:prstGeom prst="roundRect">
            <a:avLst/>
          </a:prstGeom>
          <a:solidFill>
            <a:srgbClr val="BE9F71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He</a:t>
            </a:r>
          </a:p>
        </p:txBody>
      </p:sp>
      <p:sp>
        <p:nvSpPr>
          <p:cNvPr id="105" name="!!Ne">
            <a:extLst>
              <a:ext uri="{FF2B5EF4-FFF2-40B4-BE49-F238E27FC236}">
                <a16:creationId xmlns:a16="http://schemas.microsoft.com/office/drawing/2014/main" id="{4E4EB366-86FB-4DD7-BEC0-8EEB474F8C70}"/>
              </a:ext>
            </a:extLst>
          </p:cNvPr>
          <p:cNvSpPr/>
          <p:nvPr/>
        </p:nvSpPr>
        <p:spPr>
          <a:xfrm>
            <a:off x="11293622" y="1438038"/>
            <a:ext cx="599591" cy="590575"/>
          </a:xfrm>
          <a:prstGeom prst="roundRect">
            <a:avLst/>
          </a:prstGeom>
          <a:solidFill>
            <a:srgbClr val="BE9F71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Ne</a:t>
            </a:r>
          </a:p>
        </p:txBody>
      </p:sp>
      <p:sp>
        <p:nvSpPr>
          <p:cNvPr id="106" name="!!Ar">
            <a:extLst>
              <a:ext uri="{FF2B5EF4-FFF2-40B4-BE49-F238E27FC236}">
                <a16:creationId xmlns:a16="http://schemas.microsoft.com/office/drawing/2014/main" id="{C5E2C74C-8AC9-47D7-BDD7-62D1A1046EB3}"/>
              </a:ext>
            </a:extLst>
          </p:cNvPr>
          <p:cNvSpPr/>
          <p:nvPr/>
        </p:nvSpPr>
        <p:spPr>
          <a:xfrm>
            <a:off x="11293622" y="2079167"/>
            <a:ext cx="599591" cy="590575"/>
          </a:xfrm>
          <a:prstGeom prst="roundRect">
            <a:avLst/>
          </a:prstGeom>
          <a:solidFill>
            <a:srgbClr val="BE9F71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Ar</a:t>
            </a:r>
          </a:p>
        </p:txBody>
      </p:sp>
      <p:sp>
        <p:nvSpPr>
          <p:cNvPr id="107" name="!!Kr">
            <a:extLst>
              <a:ext uri="{FF2B5EF4-FFF2-40B4-BE49-F238E27FC236}">
                <a16:creationId xmlns:a16="http://schemas.microsoft.com/office/drawing/2014/main" id="{7AD1ABA3-4B94-4EF2-9F7E-B2F2CF03BBE6}"/>
              </a:ext>
            </a:extLst>
          </p:cNvPr>
          <p:cNvSpPr/>
          <p:nvPr/>
        </p:nvSpPr>
        <p:spPr>
          <a:xfrm>
            <a:off x="11293622" y="2720298"/>
            <a:ext cx="599591" cy="590575"/>
          </a:xfrm>
          <a:prstGeom prst="roundRect">
            <a:avLst/>
          </a:prstGeom>
          <a:solidFill>
            <a:srgbClr val="BE9F71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Kr</a:t>
            </a:r>
          </a:p>
        </p:txBody>
      </p:sp>
      <p:sp>
        <p:nvSpPr>
          <p:cNvPr id="108" name="!!Xe">
            <a:extLst>
              <a:ext uri="{FF2B5EF4-FFF2-40B4-BE49-F238E27FC236}">
                <a16:creationId xmlns:a16="http://schemas.microsoft.com/office/drawing/2014/main" id="{2352D1CC-1C96-43A5-A43C-1FE16395B2A9}"/>
              </a:ext>
            </a:extLst>
          </p:cNvPr>
          <p:cNvSpPr/>
          <p:nvPr/>
        </p:nvSpPr>
        <p:spPr>
          <a:xfrm>
            <a:off x="11293622" y="3361429"/>
            <a:ext cx="599591" cy="590575"/>
          </a:xfrm>
          <a:prstGeom prst="roundRect">
            <a:avLst/>
          </a:prstGeom>
          <a:solidFill>
            <a:srgbClr val="BE9F71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Xe</a:t>
            </a:r>
          </a:p>
        </p:txBody>
      </p:sp>
      <p:sp>
        <p:nvSpPr>
          <p:cNvPr id="109" name="!!Rn">
            <a:extLst>
              <a:ext uri="{FF2B5EF4-FFF2-40B4-BE49-F238E27FC236}">
                <a16:creationId xmlns:a16="http://schemas.microsoft.com/office/drawing/2014/main" id="{07F22387-CC73-40DA-B279-9B40CA40B300}"/>
              </a:ext>
            </a:extLst>
          </p:cNvPr>
          <p:cNvSpPr/>
          <p:nvPr/>
        </p:nvSpPr>
        <p:spPr>
          <a:xfrm>
            <a:off x="11293622" y="4002558"/>
            <a:ext cx="599591" cy="590575"/>
          </a:xfrm>
          <a:prstGeom prst="roundRect">
            <a:avLst/>
          </a:prstGeom>
          <a:solidFill>
            <a:srgbClr val="BE9F71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Rn</a:t>
            </a:r>
          </a:p>
        </p:txBody>
      </p:sp>
      <p:sp>
        <p:nvSpPr>
          <p:cNvPr id="110" name="!!Og">
            <a:extLst>
              <a:ext uri="{FF2B5EF4-FFF2-40B4-BE49-F238E27FC236}">
                <a16:creationId xmlns:a16="http://schemas.microsoft.com/office/drawing/2014/main" id="{610B81A1-9A84-4F02-8C10-7DF8158D08B5}"/>
              </a:ext>
            </a:extLst>
          </p:cNvPr>
          <p:cNvSpPr/>
          <p:nvPr/>
        </p:nvSpPr>
        <p:spPr>
          <a:xfrm>
            <a:off x="11293622" y="4643689"/>
            <a:ext cx="599591" cy="590575"/>
          </a:xfrm>
          <a:prstGeom prst="roundRect">
            <a:avLst/>
          </a:prstGeom>
          <a:solidFill>
            <a:srgbClr val="BE9F71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Og</a:t>
            </a:r>
          </a:p>
        </p:txBody>
      </p:sp>
      <p:sp>
        <p:nvSpPr>
          <p:cNvPr id="111" name="!!1Sao">
            <a:extLst>
              <a:ext uri="{FF2B5EF4-FFF2-40B4-BE49-F238E27FC236}">
                <a16:creationId xmlns:a16="http://schemas.microsoft.com/office/drawing/2014/main" id="{DCB009D4-5DDD-41FF-BB2E-0E7B1D050810}"/>
              </a:ext>
            </a:extLst>
          </p:cNvPr>
          <p:cNvSpPr/>
          <p:nvPr/>
        </p:nvSpPr>
        <p:spPr>
          <a:xfrm>
            <a:off x="1470393" y="4010553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*</a:t>
            </a:r>
            <a:endParaRPr lang="vi-VN" sz="1600" b="1"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Averta CY Extrabold" panose="00000900000000000000" pitchFamily="50" charset="0"/>
              <a:ea typeface="Aachen" panose="02020500000000000000" pitchFamily="18" charset="0"/>
              <a:cs typeface="Aachen" panose="02020500000000000000" pitchFamily="18" charset="0"/>
            </a:endParaRPr>
          </a:p>
        </p:txBody>
      </p:sp>
      <p:sp>
        <p:nvSpPr>
          <p:cNvPr id="112" name="!!2Sao">
            <a:extLst>
              <a:ext uri="{FF2B5EF4-FFF2-40B4-BE49-F238E27FC236}">
                <a16:creationId xmlns:a16="http://schemas.microsoft.com/office/drawing/2014/main" id="{803D57CE-C599-466A-976E-E96F13CC2362}"/>
              </a:ext>
            </a:extLst>
          </p:cNvPr>
          <p:cNvSpPr/>
          <p:nvPr/>
        </p:nvSpPr>
        <p:spPr>
          <a:xfrm>
            <a:off x="1468499" y="4643689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**</a:t>
            </a:r>
            <a:endParaRPr lang="vi-VN" sz="1600" b="1"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Averta CY Extrabold" panose="00000900000000000000" pitchFamily="50" charset="0"/>
              <a:ea typeface="Aachen" panose="02020500000000000000" pitchFamily="18" charset="0"/>
              <a:cs typeface="Aachen" panose="02020500000000000000" pitchFamily="18" charset="0"/>
            </a:endParaRP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8DA7AFE2-C559-48E1-9CD3-E9933FE91166}"/>
              </a:ext>
            </a:extLst>
          </p:cNvPr>
          <p:cNvSpPr txBox="1"/>
          <p:nvPr/>
        </p:nvSpPr>
        <p:spPr>
          <a:xfrm>
            <a:off x="609679" y="5447605"/>
            <a:ext cx="1513839" cy="374571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rgbClr val="6DA79B"/>
                </a:solidFill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* Lanthanides</a:t>
            </a:r>
            <a:endParaRPr lang="vi-VN" sz="1600" b="1">
              <a:solidFill>
                <a:srgbClr val="6DA79B"/>
              </a:solidFill>
              <a:latin typeface="Averta CY Extrabold" panose="00000900000000000000" pitchFamily="50" charset="0"/>
              <a:ea typeface="Aachen" panose="02020500000000000000" pitchFamily="18" charset="0"/>
              <a:cs typeface="Aachen" panose="02020500000000000000" pitchFamily="18" charset="0"/>
            </a:endParaRP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320312C8-4090-4ADD-9933-887829324BDE}"/>
              </a:ext>
            </a:extLst>
          </p:cNvPr>
          <p:cNvSpPr txBox="1"/>
          <p:nvPr/>
        </p:nvSpPr>
        <p:spPr>
          <a:xfrm>
            <a:off x="609680" y="6088736"/>
            <a:ext cx="1444785" cy="374571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rgbClr val="D06D81"/>
                </a:solidFill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** Actinides</a:t>
            </a:r>
            <a:endParaRPr lang="vi-VN" sz="1600" b="1">
              <a:solidFill>
                <a:srgbClr val="D06D81"/>
              </a:solidFill>
              <a:latin typeface="Averta CY Extrabold" panose="00000900000000000000" pitchFamily="50" charset="0"/>
              <a:ea typeface="Aachen" panose="02020500000000000000" pitchFamily="18" charset="0"/>
              <a:cs typeface="Aachen" panose="02020500000000000000" pitchFamily="18" charset="0"/>
            </a:endParaRPr>
          </a:p>
        </p:txBody>
      </p:sp>
      <p:sp>
        <p:nvSpPr>
          <p:cNvPr id="150" name="Rectangle: Rounded Corners 149">
            <a:extLst>
              <a:ext uri="{FF2B5EF4-FFF2-40B4-BE49-F238E27FC236}">
                <a16:creationId xmlns:a16="http://schemas.microsoft.com/office/drawing/2014/main" id="{E939ECBC-51F5-4A55-8758-3DEFD18A70E9}"/>
              </a:ext>
            </a:extLst>
          </p:cNvPr>
          <p:cNvSpPr/>
          <p:nvPr/>
        </p:nvSpPr>
        <p:spPr>
          <a:xfrm>
            <a:off x="2141330" y="5356629"/>
            <a:ext cx="599591" cy="590575"/>
          </a:xfrm>
          <a:prstGeom prst="roundRect">
            <a:avLst/>
          </a:prstGeom>
          <a:solidFill>
            <a:srgbClr val="6DA79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La</a:t>
            </a:r>
          </a:p>
        </p:txBody>
      </p:sp>
      <p:sp>
        <p:nvSpPr>
          <p:cNvPr id="152" name="Rectangle: Rounded Corners 151">
            <a:extLst>
              <a:ext uri="{FF2B5EF4-FFF2-40B4-BE49-F238E27FC236}">
                <a16:creationId xmlns:a16="http://schemas.microsoft.com/office/drawing/2014/main" id="{65CB6E15-42FB-4FD1-93A7-AEAF558AAE2B}"/>
              </a:ext>
            </a:extLst>
          </p:cNvPr>
          <p:cNvSpPr/>
          <p:nvPr/>
        </p:nvSpPr>
        <p:spPr>
          <a:xfrm>
            <a:off x="2141330" y="5997761"/>
            <a:ext cx="599591" cy="590575"/>
          </a:xfrm>
          <a:prstGeom prst="roundRect">
            <a:avLst/>
          </a:prstGeom>
          <a:solidFill>
            <a:srgbClr val="D06D81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Ac</a:t>
            </a:r>
          </a:p>
        </p:txBody>
      </p:sp>
      <p:sp>
        <p:nvSpPr>
          <p:cNvPr id="153" name="Rectangle: Rounded Corners 152">
            <a:extLst>
              <a:ext uri="{FF2B5EF4-FFF2-40B4-BE49-F238E27FC236}">
                <a16:creationId xmlns:a16="http://schemas.microsoft.com/office/drawing/2014/main" id="{A295809A-F7A5-4F6D-96E0-FB91B481955A}"/>
              </a:ext>
            </a:extLst>
          </p:cNvPr>
          <p:cNvSpPr/>
          <p:nvPr/>
        </p:nvSpPr>
        <p:spPr>
          <a:xfrm>
            <a:off x="2796337" y="5356629"/>
            <a:ext cx="599591" cy="590575"/>
          </a:xfrm>
          <a:prstGeom prst="roundRect">
            <a:avLst/>
          </a:prstGeom>
          <a:solidFill>
            <a:srgbClr val="6DA79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Ce</a:t>
            </a:r>
          </a:p>
        </p:txBody>
      </p:sp>
      <p:sp>
        <p:nvSpPr>
          <p:cNvPr id="156" name="Rectangle: Rounded Corners 155">
            <a:extLst>
              <a:ext uri="{FF2B5EF4-FFF2-40B4-BE49-F238E27FC236}">
                <a16:creationId xmlns:a16="http://schemas.microsoft.com/office/drawing/2014/main" id="{566D5A46-87F2-405D-9299-18CE3FC31E6F}"/>
              </a:ext>
            </a:extLst>
          </p:cNvPr>
          <p:cNvSpPr/>
          <p:nvPr/>
        </p:nvSpPr>
        <p:spPr>
          <a:xfrm>
            <a:off x="2796337" y="5997761"/>
            <a:ext cx="599591" cy="590575"/>
          </a:xfrm>
          <a:prstGeom prst="roundRect">
            <a:avLst/>
          </a:prstGeom>
          <a:solidFill>
            <a:srgbClr val="D06D81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Th</a:t>
            </a:r>
          </a:p>
        </p:txBody>
      </p:sp>
      <p:sp>
        <p:nvSpPr>
          <p:cNvPr id="157" name="Rectangle: Rounded Corners 156">
            <a:extLst>
              <a:ext uri="{FF2B5EF4-FFF2-40B4-BE49-F238E27FC236}">
                <a16:creationId xmlns:a16="http://schemas.microsoft.com/office/drawing/2014/main" id="{46C78100-345D-4A2F-B6B2-D7B985B9FD25}"/>
              </a:ext>
            </a:extLst>
          </p:cNvPr>
          <p:cNvSpPr/>
          <p:nvPr/>
        </p:nvSpPr>
        <p:spPr>
          <a:xfrm>
            <a:off x="3451342" y="5356629"/>
            <a:ext cx="599591" cy="590575"/>
          </a:xfrm>
          <a:prstGeom prst="roundRect">
            <a:avLst/>
          </a:prstGeom>
          <a:solidFill>
            <a:srgbClr val="6DA79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Pr</a:t>
            </a:r>
          </a:p>
        </p:txBody>
      </p:sp>
      <p:sp>
        <p:nvSpPr>
          <p:cNvPr id="158" name="Rectangle: Rounded Corners 157">
            <a:extLst>
              <a:ext uri="{FF2B5EF4-FFF2-40B4-BE49-F238E27FC236}">
                <a16:creationId xmlns:a16="http://schemas.microsoft.com/office/drawing/2014/main" id="{F13F4B12-2CC2-48A1-80FA-CCFD9D992D6B}"/>
              </a:ext>
            </a:extLst>
          </p:cNvPr>
          <p:cNvSpPr/>
          <p:nvPr/>
        </p:nvSpPr>
        <p:spPr>
          <a:xfrm>
            <a:off x="3451342" y="5997761"/>
            <a:ext cx="599591" cy="590575"/>
          </a:xfrm>
          <a:prstGeom prst="roundRect">
            <a:avLst/>
          </a:prstGeom>
          <a:solidFill>
            <a:srgbClr val="D06D81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Pa</a:t>
            </a:r>
          </a:p>
        </p:txBody>
      </p:sp>
      <p:sp>
        <p:nvSpPr>
          <p:cNvPr id="159" name="Rectangle: Rounded Corners 158">
            <a:extLst>
              <a:ext uri="{FF2B5EF4-FFF2-40B4-BE49-F238E27FC236}">
                <a16:creationId xmlns:a16="http://schemas.microsoft.com/office/drawing/2014/main" id="{69F84F52-AA30-468E-8696-1773013C0DD8}"/>
              </a:ext>
            </a:extLst>
          </p:cNvPr>
          <p:cNvSpPr/>
          <p:nvPr/>
        </p:nvSpPr>
        <p:spPr>
          <a:xfrm>
            <a:off x="4106350" y="5356629"/>
            <a:ext cx="599591" cy="590575"/>
          </a:xfrm>
          <a:prstGeom prst="roundRect">
            <a:avLst/>
          </a:prstGeom>
          <a:solidFill>
            <a:srgbClr val="6DA79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Nd</a:t>
            </a:r>
          </a:p>
        </p:txBody>
      </p:sp>
      <p:sp>
        <p:nvSpPr>
          <p:cNvPr id="160" name="Rectangle: Rounded Corners 159">
            <a:extLst>
              <a:ext uri="{FF2B5EF4-FFF2-40B4-BE49-F238E27FC236}">
                <a16:creationId xmlns:a16="http://schemas.microsoft.com/office/drawing/2014/main" id="{88809F69-391B-439C-AF33-D68718D968E0}"/>
              </a:ext>
            </a:extLst>
          </p:cNvPr>
          <p:cNvSpPr/>
          <p:nvPr/>
        </p:nvSpPr>
        <p:spPr>
          <a:xfrm>
            <a:off x="4106350" y="5997761"/>
            <a:ext cx="599591" cy="590575"/>
          </a:xfrm>
          <a:prstGeom prst="roundRect">
            <a:avLst/>
          </a:prstGeom>
          <a:solidFill>
            <a:srgbClr val="D06D81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U</a:t>
            </a:r>
          </a:p>
        </p:txBody>
      </p:sp>
      <p:sp>
        <p:nvSpPr>
          <p:cNvPr id="161" name="Rectangle: Rounded Corners 160">
            <a:extLst>
              <a:ext uri="{FF2B5EF4-FFF2-40B4-BE49-F238E27FC236}">
                <a16:creationId xmlns:a16="http://schemas.microsoft.com/office/drawing/2014/main" id="{2FAE45DE-939C-4D00-8076-D071D4F66A4D}"/>
              </a:ext>
            </a:extLst>
          </p:cNvPr>
          <p:cNvSpPr/>
          <p:nvPr/>
        </p:nvSpPr>
        <p:spPr>
          <a:xfrm>
            <a:off x="4761358" y="5356629"/>
            <a:ext cx="599591" cy="590575"/>
          </a:xfrm>
          <a:prstGeom prst="roundRect">
            <a:avLst/>
          </a:prstGeom>
          <a:solidFill>
            <a:srgbClr val="6DA79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Pm</a:t>
            </a:r>
          </a:p>
        </p:txBody>
      </p:sp>
      <p:sp>
        <p:nvSpPr>
          <p:cNvPr id="162" name="Rectangle: Rounded Corners 161">
            <a:extLst>
              <a:ext uri="{FF2B5EF4-FFF2-40B4-BE49-F238E27FC236}">
                <a16:creationId xmlns:a16="http://schemas.microsoft.com/office/drawing/2014/main" id="{BCFE4282-C2D1-402F-ADD4-BBFA9277E0AF}"/>
              </a:ext>
            </a:extLst>
          </p:cNvPr>
          <p:cNvSpPr/>
          <p:nvPr/>
        </p:nvSpPr>
        <p:spPr>
          <a:xfrm>
            <a:off x="4761358" y="5997761"/>
            <a:ext cx="599591" cy="590575"/>
          </a:xfrm>
          <a:prstGeom prst="roundRect">
            <a:avLst/>
          </a:prstGeom>
          <a:solidFill>
            <a:srgbClr val="D06D81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Np</a:t>
            </a:r>
          </a:p>
        </p:txBody>
      </p:sp>
      <p:sp>
        <p:nvSpPr>
          <p:cNvPr id="163" name="Rectangle: Rounded Corners 162">
            <a:extLst>
              <a:ext uri="{FF2B5EF4-FFF2-40B4-BE49-F238E27FC236}">
                <a16:creationId xmlns:a16="http://schemas.microsoft.com/office/drawing/2014/main" id="{F477215F-DC44-482F-BE8E-5569C6612B2E}"/>
              </a:ext>
            </a:extLst>
          </p:cNvPr>
          <p:cNvSpPr/>
          <p:nvPr/>
        </p:nvSpPr>
        <p:spPr>
          <a:xfrm>
            <a:off x="5416363" y="5356629"/>
            <a:ext cx="599591" cy="590575"/>
          </a:xfrm>
          <a:prstGeom prst="roundRect">
            <a:avLst/>
          </a:prstGeom>
          <a:solidFill>
            <a:srgbClr val="6DA79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Sm</a:t>
            </a:r>
          </a:p>
        </p:txBody>
      </p:sp>
      <p:sp>
        <p:nvSpPr>
          <p:cNvPr id="164" name="Rectangle: Rounded Corners 163">
            <a:extLst>
              <a:ext uri="{FF2B5EF4-FFF2-40B4-BE49-F238E27FC236}">
                <a16:creationId xmlns:a16="http://schemas.microsoft.com/office/drawing/2014/main" id="{F44B6237-3F0F-49BB-BE76-4DFE8E7A67B6}"/>
              </a:ext>
            </a:extLst>
          </p:cNvPr>
          <p:cNvSpPr/>
          <p:nvPr/>
        </p:nvSpPr>
        <p:spPr>
          <a:xfrm>
            <a:off x="5416363" y="5997761"/>
            <a:ext cx="599591" cy="590575"/>
          </a:xfrm>
          <a:prstGeom prst="roundRect">
            <a:avLst/>
          </a:prstGeom>
          <a:solidFill>
            <a:srgbClr val="D06D81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Pu</a:t>
            </a:r>
          </a:p>
        </p:txBody>
      </p:sp>
      <p:sp>
        <p:nvSpPr>
          <p:cNvPr id="165" name="Rectangle: Rounded Corners 164">
            <a:extLst>
              <a:ext uri="{FF2B5EF4-FFF2-40B4-BE49-F238E27FC236}">
                <a16:creationId xmlns:a16="http://schemas.microsoft.com/office/drawing/2014/main" id="{D583B1FF-3C19-407A-87CE-69303218BB43}"/>
              </a:ext>
            </a:extLst>
          </p:cNvPr>
          <p:cNvSpPr/>
          <p:nvPr/>
        </p:nvSpPr>
        <p:spPr>
          <a:xfrm>
            <a:off x="6071370" y="5356629"/>
            <a:ext cx="599591" cy="590575"/>
          </a:xfrm>
          <a:prstGeom prst="roundRect">
            <a:avLst/>
          </a:prstGeom>
          <a:solidFill>
            <a:srgbClr val="6DA79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Eu</a:t>
            </a:r>
          </a:p>
        </p:txBody>
      </p:sp>
      <p:sp>
        <p:nvSpPr>
          <p:cNvPr id="166" name="!!Am">
            <a:extLst>
              <a:ext uri="{FF2B5EF4-FFF2-40B4-BE49-F238E27FC236}">
                <a16:creationId xmlns:a16="http://schemas.microsoft.com/office/drawing/2014/main" id="{2904485E-3FDA-43A4-806B-3DFCA68F0F4A}"/>
              </a:ext>
            </a:extLst>
          </p:cNvPr>
          <p:cNvSpPr/>
          <p:nvPr/>
        </p:nvSpPr>
        <p:spPr>
          <a:xfrm>
            <a:off x="6071370" y="5997761"/>
            <a:ext cx="599591" cy="590575"/>
          </a:xfrm>
          <a:prstGeom prst="roundRect">
            <a:avLst/>
          </a:prstGeom>
          <a:solidFill>
            <a:srgbClr val="D06D81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Am</a:t>
            </a:r>
          </a:p>
        </p:txBody>
      </p:sp>
      <p:sp>
        <p:nvSpPr>
          <p:cNvPr id="167" name="!!Gd">
            <a:extLst>
              <a:ext uri="{FF2B5EF4-FFF2-40B4-BE49-F238E27FC236}">
                <a16:creationId xmlns:a16="http://schemas.microsoft.com/office/drawing/2014/main" id="{FF2EA98C-88E9-4E55-B27C-691A6AFB3266}"/>
              </a:ext>
            </a:extLst>
          </p:cNvPr>
          <p:cNvSpPr/>
          <p:nvPr/>
        </p:nvSpPr>
        <p:spPr>
          <a:xfrm>
            <a:off x="6726377" y="5356629"/>
            <a:ext cx="599591" cy="590575"/>
          </a:xfrm>
          <a:prstGeom prst="roundRect">
            <a:avLst/>
          </a:prstGeom>
          <a:solidFill>
            <a:srgbClr val="6DA79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Gd</a:t>
            </a:r>
          </a:p>
        </p:txBody>
      </p:sp>
      <p:sp>
        <p:nvSpPr>
          <p:cNvPr id="168" name="!!Cm">
            <a:extLst>
              <a:ext uri="{FF2B5EF4-FFF2-40B4-BE49-F238E27FC236}">
                <a16:creationId xmlns:a16="http://schemas.microsoft.com/office/drawing/2014/main" id="{6B5BAB82-82AF-4B28-A0C8-A277B5ABDE71}"/>
              </a:ext>
            </a:extLst>
          </p:cNvPr>
          <p:cNvSpPr/>
          <p:nvPr/>
        </p:nvSpPr>
        <p:spPr>
          <a:xfrm>
            <a:off x="6726377" y="5997761"/>
            <a:ext cx="599591" cy="590575"/>
          </a:xfrm>
          <a:prstGeom prst="roundRect">
            <a:avLst/>
          </a:prstGeom>
          <a:solidFill>
            <a:srgbClr val="D06D81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Cm</a:t>
            </a:r>
          </a:p>
        </p:txBody>
      </p:sp>
      <p:sp>
        <p:nvSpPr>
          <p:cNvPr id="169" name="!!Tb">
            <a:extLst>
              <a:ext uri="{FF2B5EF4-FFF2-40B4-BE49-F238E27FC236}">
                <a16:creationId xmlns:a16="http://schemas.microsoft.com/office/drawing/2014/main" id="{C5D609A2-C1EB-4322-84F6-CF645D3DA7AA}"/>
              </a:ext>
            </a:extLst>
          </p:cNvPr>
          <p:cNvSpPr/>
          <p:nvPr/>
        </p:nvSpPr>
        <p:spPr>
          <a:xfrm>
            <a:off x="7381383" y="5356629"/>
            <a:ext cx="599591" cy="590575"/>
          </a:xfrm>
          <a:prstGeom prst="roundRect">
            <a:avLst/>
          </a:prstGeom>
          <a:solidFill>
            <a:srgbClr val="6DA79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Tb</a:t>
            </a:r>
          </a:p>
        </p:txBody>
      </p:sp>
      <p:sp>
        <p:nvSpPr>
          <p:cNvPr id="170" name="!!Bk">
            <a:extLst>
              <a:ext uri="{FF2B5EF4-FFF2-40B4-BE49-F238E27FC236}">
                <a16:creationId xmlns:a16="http://schemas.microsoft.com/office/drawing/2014/main" id="{59A07B88-E2AB-454C-AAD6-27F9F662D2BF}"/>
              </a:ext>
            </a:extLst>
          </p:cNvPr>
          <p:cNvSpPr/>
          <p:nvPr/>
        </p:nvSpPr>
        <p:spPr>
          <a:xfrm>
            <a:off x="7381383" y="5997761"/>
            <a:ext cx="599591" cy="590575"/>
          </a:xfrm>
          <a:prstGeom prst="roundRect">
            <a:avLst/>
          </a:prstGeom>
          <a:solidFill>
            <a:srgbClr val="D06D81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Bk</a:t>
            </a:r>
          </a:p>
        </p:txBody>
      </p:sp>
      <p:sp>
        <p:nvSpPr>
          <p:cNvPr id="171" name="!!Dy">
            <a:extLst>
              <a:ext uri="{FF2B5EF4-FFF2-40B4-BE49-F238E27FC236}">
                <a16:creationId xmlns:a16="http://schemas.microsoft.com/office/drawing/2014/main" id="{ABFF0FCE-7E41-447C-A866-91EFA6ACFC14}"/>
              </a:ext>
            </a:extLst>
          </p:cNvPr>
          <p:cNvSpPr/>
          <p:nvPr/>
        </p:nvSpPr>
        <p:spPr>
          <a:xfrm>
            <a:off x="8036390" y="5356629"/>
            <a:ext cx="599591" cy="590575"/>
          </a:xfrm>
          <a:prstGeom prst="roundRect">
            <a:avLst/>
          </a:prstGeom>
          <a:solidFill>
            <a:srgbClr val="6DA79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Dy</a:t>
            </a:r>
          </a:p>
        </p:txBody>
      </p:sp>
      <p:sp>
        <p:nvSpPr>
          <p:cNvPr id="172" name="!!Cf">
            <a:extLst>
              <a:ext uri="{FF2B5EF4-FFF2-40B4-BE49-F238E27FC236}">
                <a16:creationId xmlns:a16="http://schemas.microsoft.com/office/drawing/2014/main" id="{96D500B7-30D3-4B2B-A8D4-E4E19796BBAE}"/>
              </a:ext>
            </a:extLst>
          </p:cNvPr>
          <p:cNvSpPr/>
          <p:nvPr/>
        </p:nvSpPr>
        <p:spPr>
          <a:xfrm>
            <a:off x="8036390" y="5997761"/>
            <a:ext cx="599591" cy="590575"/>
          </a:xfrm>
          <a:prstGeom prst="roundRect">
            <a:avLst/>
          </a:prstGeom>
          <a:solidFill>
            <a:srgbClr val="D06D81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Cf</a:t>
            </a:r>
          </a:p>
        </p:txBody>
      </p:sp>
      <p:sp>
        <p:nvSpPr>
          <p:cNvPr id="173" name="!!Ho">
            <a:extLst>
              <a:ext uri="{FF2B5EF4-FFF2-40B4-BE49-F238E27FC236}">
                <a16:creationId xmlns:a16="http://schemas.microsoft.com/office/drawing/2014/main" id="{ACF60493-2D60-4CE8-8A59-7366554A382E}"/>
              </a:ext>
            </a:extLst>
          </p:cNvPr>
          <p:cNvSpPr/>
          <p:nvPr/>
        </p:nvSpPr>
        <p:spPr>
          <a:xfrm>
            <a:off x="8691397" y="5356629"/>
            <a:ext cx="599591" cy="590575"/>
          </a:xfrm>
          <a:prstGeom prst="roundRect">
            <a:avLst/>
          </a:prstGeom>
          <a:solidFill>
            <a:srgbClr val="6DA79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Ho</a:t>
            </a:r>
          </a:p>
        </p:txBody>
      </p:sp>
      <p:sp>
        <p:nvSpPr>
          <p:cNvPr id="174" name="!!Es">
            <a:extLst>
              <a:ext uri="{FF2B5EF4-FFF2-40B4-BE49-F238E27FC236}">
                <a16:creationId xmlns:a16="http://schemas.microsoft.com/office/drawing/2014/main" id="{65C9119A-5F4D-4F8D-ACE2-DAE16099850F}"/>
              </a:ext>
            </a:extLst>
          </p:cNvPr>
          <p:cNvSpPr/>
          <p:nvPr/>
        </p:nvSpPr>
        <p:spPr>
          <a:xfrm>
            <a:off x="8691397" y="5997761"/>
            <a:ext cx="599591" cy="590575"/>
          </a:xfrm>
          <a:prstGeom prst="roundRect">
            <a:avLst/>
          </a:prstGeom>
          <a:solidFill>
            <a:srgbClr val="D06D81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Es</a:t>
            </a:r>
          </a:p>
        </p:txBody>
      </p:sp>
      <p:sp>
        <p:nvSpPr>
          <p:cNvPr id="175" name="!!Er">
            <a:extLst>
              <a:ext uri="{FF2B5EF4-FFF2-40B4-BE49-F238E27FC236}">
                <a16:creationId xmlns:a16="http://schemas.microsoft.com/office/drawing/2014/main" id="{8B3D2D51-E253-459A-8E49-5C600DA68BDA}"/>
              </a:ext>
            </a:extLst>
          </p:cNvPr>
          <p:cNvSpPr/>
          <p:nvPr/>
        </p:nvSpPr>
        <p:spPr>
          <a:xfrm>
            <a:off x="9346403" y="5356629"/>
            <a:ext cx="599591" cy="590575"/>
          </a:xfrm>
          <a:prstGeom prst="roundRect">
            <a:avLst/>
          </a:prstGeom>
          <a:solidFill>
            <a:srgbClr val="6DA79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Er</a:t>
            </a:r>
          </a:p>
        </p:txBody>
      </p:sp>
      <p:sp>
        <p:nvSpPr>
          <p:cNvPr id="176" name="!!Fm">
            <a:extLst>
              <a:ext uri="{FF2B5EF4-FFF2-40B4-BE49-F238E27FC236}">
                <a16:creationId xmlns:a16="http://schemas.microsoft.com/office/drawing/2014/main" id="{0EE944AE-E0C3-4AB2-9FA2-0C9951D238E0}"/>
              </a:ext>
            </a:extLst>
          </p:cNvPr>
          <p:cNvSpPr/>
          <p:nvPr/>
        </p:nvSpPr>
        <p:spPr>
          <a:xfrm>
            <a:off x="9346403" y="5997761"/>
            <a:ext cx="599591" cy="590575"/>
          </a:xfrm>
          <a:prstGeom prst="roundRect">
            <a:avLst/>
          </a:prstGeom>
          <a:solidFill>
            <a:srgbClr val="D06D81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Fm</a:t>
            </a:r>
            <a:endParaRPr lang="vi-VN" sz="1600" b="1"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Averta CY Extrabold" panose="00000900000000000000" pitchFamily="50" charset="0"/>
              <a:ea typeface="Aachen" panose="02020500000000000000" pitchFamily="18" charset="0"/>
              <a:cs typeface="Aachen" panose="02020500000000000000" pitchFamily="18" charset="0"/>
            </a:endParaRPr>
          </a:p>
        </p:txBody>
      </p:sp>
      <p:sp>
        <p:nvSpPr>
          <p:cNvPr id="177" name="!!Tm">
            <a:extLst>
              <a:ext uri="{FF2B5EF4-FFF2-40B4-BE49-F238E27FC236}">
                <a16:creationId xmlns:a16="http://schemas.microsoft.com/office/drawing/2014/main" id="{37C8B412-B059-4E0D-AEBF-DE5C1DA6C325}"/>
              </a:ext>
            </a:extLst>
          </p:cNvPr>
          <p:cNvSpPr/>
          <p:nvPr/>
        </p:nvSpPr>
        <p:spPr>
          <a:xfrm>
            <a:off x="10001410" y="5356629"/>
            <a:ext cx="599591" cy="590575"/>
          </a:xfrm>
          <a:prstGeom prst="roundRect">
            <a:avLst/>
          </a:prstGeom>
          <a:solidFill>
            <a:srgbClr val="6DA79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Tm</a:t>
            </a:r>
          </a:p>
        </p:txBody>
      </p:sp>
      <p:sp>
        <p:nvSpPr>
          <p:cNvPr id="178" name="!!Md">
            <a:extLst>
              <a:ext uri="{FF2B5EF4-FFF2-40B4-BE49-F238E27FC236}">
                <a16:creationId xmlns:a16="http://schemas.microsoft.com/office/drawing/2014/main" id="{BEB2A0DB-672B-430B-87C6-F9D513E17587}"/>
              </a:ext>
            </a:extLst>
          </p:cNvPr>
          <p:cNvSpPr/>
          <p:nvPr/>
        </p:nvSpPr>
        <p:spPr>
          <a:xfrm>
            <a:off x="10001410" y="5997761"/>
            <a:ext cx="599591" cy="590575"/>
          </a:xfrm>
          <a:prstGeom prst="roundRect">
            <a:avLst/>
          </a:prstGeom>
          <a:solidFill>
            <a:srgbClr val="D06D81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Md</a:t>
            </a:r>
          </a:p>
        </p:txBody>
      </p:sp>
      <p:sp>
        <p:nvSpPr>
          <p:cNvPr id="179" name="!!Yb">
            <a:extLst>
              <a:ext uri="{FF2B5EF4-FFF2-40B4-BE49-F238E27FC236}">
                <a16:creationId xmlns:a16="http://schemas.microsoft.com/office/drawing/2014/main" id="{49FCA613-7026-4FF9-9797-26E8BDE62ADF}"/>
              </a:ext>
            </a:extLst>
          </p:cNvPr>
          <p:cNvSpPr/>
          <p:nvPr/>
        </p:nvSpPr>
        <p:spPr>
          <a:xfrm>
            <a:off x="10656429" y="5361457"/>
            <a:ext cx="599591" cy="590575"/>
          </a:xfrm>
          <a:prstGeom prst="roundRect">
            <a:avLst/>
          </a:prstGeom>
          <a:solidFill>
            <a:srgbClr val="6DA79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Yb</a:t>
            </a:r>
          </a:p>
        </p:txBody>
      </p:sp>
      <p:sp>
        <p:nvSpPr>
          <p:cNvPr id="180" name="!!No">
            <a:extLst>
              <a:ext uri="{FF2B5EF4-FFF2-40B4-BE49-F238E27FC236}">
                <a16:creationId xmlns:a16="http://schemas.microsoft.com/office/drawing/2014/main" id="{00FCD1C6-F797-482E-95EF-7E9F80D152EC}"/>
              </a:ext>
            </a:extLst>
          </p:cNvPr>
          <p:cNvSpPr/>
          <p:nvPr/>
        </p:nvSpPr>
        <p:spPr>
          <a:xfrm>
            <a:off x="10656429" y="6002586"/>
            <a:ext cx="599591" cy="590575"/>
          </a:xfrm>
          <a:prstGeom prst="roundRect">
            <a:avLst/>
          </a:prstGeom>
          <a:solidFill>
            <a:srgbClr val="D06D81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No</a:t>
            </a:r>
          </a:p>
        </p:txBody>
      </p:sp>
      <p:sp>
        <p:nvSpPr>
          <p:cNvPr id="181" name="!!Lu">
            <a:extLst>
              <a:ext uri="{FF2B5EF4-FFF2-40B4-BE49-F238E27FC236}">
                <a16:creationId xmlns:a16="http://schemas.microsoft.com/office/drawing/2014/main" id="{3B7150C2-7CC2-40FB-BDAE-51F8FAE1C3C1}"/>
              </a:ext>
            </a:extLst>
          </p:cNvPr>
          <p:cNvSpPr/>
          <p:nvPr/>
        </p:nvSpPr>
        <p:spPr>
          <a:xfrm>
            <a:off x="11311434" y="5356629"/>
            <a:ext cx="599591" cy="590575"/>
          </a:xfrm>
          <a:prstGeom prst="roundRect">
            <a:avLst/>
          </a:prstGeom>
          <a:solidFill>
            <a:srgbClr val="6DA79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Lu</a:t>
            </a:r>
          </a:p>
        </p:txBody>
      </p:sp>
      <p:sp>
        <p:nvSpPr>
          <p:cNvPr id="182" name="!!Lr">
            <a:extLst>
              <a:ext uri="{FF2B5EF4-FFF2-40B4-BE49-F238E27FC236}">
                <a16:creationId xmlns:a16="http://schemas.microsoft.com/office/drawing/2014/main" id="{A9018540-FBE5-4A52-BB7A-2FC8E7F8EEA7}"/>
              </a:ext>
            </a:extLst>
          </p:cNvPr>
          <p:cNvSpPr/>
          <p:nvPr/>
        </p:nvSpPr>
        <p:spPr>
          <a:xfrm>
            <a:off x="11311434" y="5997761"/>
            <a:ext cx="599591" cy="590575"/>
          </a:xfrm>
          <a:prstGeom prst="roundRect">
            <a:avLst/>
          </a:prstGeom>
          <a:solidFill>
            <a:srgbClr val="D06D81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Lr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CAD5121-F8DD-4B69-B98D-5B34F3B33C4B}"/>
              </a:ext>
            </a:extLst>
          </p:cNvPr>
          <p:cNvSpPr/>
          <p:nvPr/>
        </p:nvSpPr>
        <p:spPr>
          <a:xfrm flipV="1">
            <a:off x="0" y="0"/>
            <a:ext cx="12192000" cy="6889496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" name="!!BangTuanHoan">
            <a:extLst>
              <a:ext uri="{FF2B5EF4-FFF2-40B4-BE49-F238E27FC236}">
                <a16:creationId xmlns:a16="http://schemas.microsoft.com/office/drawing/2014/main" id="{8326C442-51CB-4BA3-8EC4-4312A708E13B}"/>
              </a:ext>
            </a:extLst>
          </p:cNvPr>
          <p:cNvSpPr txBox="1"/>
          <p:nvPr/>
        </p:nvSpPr>
        <p:spPr>
          <a:xfrm>
            <a:off x="3788739" y="-839613"/>
            <a:ext cx="40286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rgbClr val="FD0079"/>
                </a:solidFill>
                <a:latin typeface="Averta Std Bold" panose="00000800000000000000" pitchFamily="50" charset="0"/>
              </a:rPr>
              <a:t>Bảng tuần hoàn</a:t>
            </a:r>
          </a:p>
        </p:txBody>
      </p:sp>
      <p:sp>
        <p:nvSpPr>
          <p:cNvPr id="138" name="!!NguyenToHoaHoc">
            <a:extLst>
              <a:ext uri="{FF2B5EF4-FFF2-40B4-BE49-F238E27FC236}">
                <a16:creationId xmlns:a16="http://schemas.microsoft.com/office/drawing/2014/main" id="{064D3F8D-4151-4111-885E-6ADB1C324328}"/>
              </a:ext>
            </a:extLst>
          </p:cNvPr>
          <p:cNvSpPr txBox="1"/>
          <p:nvPr/>
        </p:nvSpPr>
        <p:spPr>
          <a:xfrm>
            <a:off x="3702695" y="-654948"/>
            <a:ext cx="350688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>
                <a:solidFill>
                  <a:srgbClr val="264653"/>
                </a:solidFill>
                <a:latin typeface="Averta Std Bold" panose="00000800000000000000" pitchFamily="50" charset="0"/>
              </a:rPr>
              <a:t>nguyên tố hóa học</a:t>
            </a:r>
            <a:endParaRPr lang="en-US" sz="2400">
              <a:solidFill>
                <a:srgbClr val="264653"/>
              </a:solidFill>
            </a:endParaRPr>
          </a:p>
        </p:txBody>
      </p:sp>
      <p:pic>
        <p:nvPicPr>
          <p:cNvPr id="134" name="Picture 133" descr="A picture containing text&#10;&#10;Description automatically generated">
            <a:extLst>
              <a:ext uri="{FF2B5EF4-FFF2-40B4-BE49-F238E27FC236}">
                <a16:creationId xmlns:a16="http://schemas.microsoft.com/office/drawing/2014/main" id="{BFCCD133-3E33-4832-BB17-04A3FCB8AB1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43" t="5739" r="24667" b="15425"/>
          <a:stretch/>
        </p:blipFill>
        <p:spPr>
          <a:xfrm>
            <a:off x="1801419" y="-2606320"/>
            <a:ext cx="2112060" cy="24130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!!1">
            <a:extLst>
              <a:ext uri="{FF2B5EF4-FFF2-40B4-BE49-F238E27FC236}">
                <a16:creationId xmlns:a16="http://schemas.microsoft.com/office/drawing/2014/main" id="{AC35170D-2947-4A3F-8167-AE4095A6A139}"/>
              </a:ext>
            </a:extLst>
          </p:cNvPr>
          <p:cNvSpPr/>
          <p:nvPr/>
        </p:nvSpPr>
        <p:spPr>
          <a:xfrm>
            <a:off x="-1206231" y="638979"/>
            <a:ext cx="925255" cy="471764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1029440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1BF130D2-C283-46F3-8602-FD0A32105139}"/>
              </a:ext>
            </a:extLst>
          </p:cNvPr>
          <p:cNvSpPr/>
          <p:nvPr/>
        </p:nvSpPr>
        <p:spPr>
          <a:xfrm rot="16200000">
            <a:off x="5532992" y="1849212"/>
            <a:ext cx="215885" cy="1526289"/>
          </a:xfrm>
          <a:prstGeom prst="roundRect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 sz="120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" name="!!Be">
            <a:extLst>
              <a:ext uri="{FF2B5EF4-FFF2-40B4-BE49-F238E27FC236}">
                <a16:creationId xmlns:a16="http://schemas.microsoft.com/office/drawing/2014/main" id="{8C5AEED5-EB29-4BD8-9BFE-9E4B0B9D0D3B}"/>
              </a:ext>
            </a:extLst>
          </p:cNvPr>
          <p:cNvSpPr/>
          <p:nvPr/>
        </p:nvSpPr>
        <p:spPr>
          <a:xfrm>
            <a:off x="813505" y="1438038"/>
            <a:ext cx="599591" cy="590575"/>
          </a:xfrm>
          <a:prstGeom prst="roundRect">
            <a:avLst/>
          </a:prstGeom>
          <a:solidFill>
            <a:srgbClr val="EB8F2A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Be</a:t>
            </a:r>
          </a:p>
        </p:txBody>
      </p:sp>
      <p:sp>
        <p:nvSpPr>
          <p:cNvPr id="31" name="!!Mg">
            <a:extLst>
              <a:ext uri="{FF2B5EF4-FFF2-40B4-BE49-F238E27FC236}">
                <a16:creationId xmlns:a16="http://schemas.microsoft.com/office/drawing/2014/main" id="{C77E9CAF-9DD3-4A55-84DC-B5D245DE65FD}"/>
              </a:ext>
            </a:extLst>
          </p:cNvPr>
          <p:cNvSpPr/>
          <p:nvPr/>
        </p:nvSpPr>
        <p:spPr>
          <a:xfrm>
            <a:off x="813505" y="2079167"/>
            <a:ext cx="599591" cy="590575"/>
          </a:xfrm>
          <a:prstGeom prst="roundRect">
            <a:avLst/>
          </a:prstGeom>
          <a:solidFill>
            <a:srgbClr val="EB8F2A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Mg</a:t>
            </a:r>
          </a:p>
        </p:txBody>
      </p:sp>
      <p:sp>
        <p:nvSpPr>
          <p:cNvPr id="32" name="!!Ca">
            <a:extLst>
              <a:ext uri="{FF2B5EF4-FFF2-40B4-BE49-F238E27FC236}">
                <a16:creationId xmlns:a16="http://schemas.microsoft.com/office/drawing/2014/main" id="{F60B2141-E88E-4C2A-AA98-046E97069E85}"/>
              </a:ext>
            </a:extLst>
          </p:cNvPr>
          <p:cNvSpPr/>
          <p:nvPr/>
        </p:nvSpPr>
        <p:spPr>
          <a:xfrm>
            <a:off x="813505" y="2720298"/>
            <a:ext cx="599591" cy="590575"/>
          </a:xfrm>
          <a:prstGeom prst="roundRect">
            <a:avLst/>
          </a:prstGeom>
          <a:solidFill>
            <a:srgbClr val="EB8F2A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Ca</a:t>
            </a:r>
          </a:p>
        </p:txBody>
      </p:sp>
      <p:sp>
        <p:nvSpPr>
          <p:cNvPr id="33" name="!!Sr">
            <a:extLst>
              <a:ext uri="{FF2B5EF4-FFF2-40B4-BE49-F238E27FC236}">
                <a16:creationId xmlns:a16="http://schemas.microsoft.com/office/drawing/2014/main" id="{BC88A544-781C-49CE-916D-7E924D2D7FB8}"/>
              </a:ext>
            </a:extLst>
          </p:cNvPr>
          <p:cNvSpPr/>
          <p:nvPr/>
        </p:nvSpPr>
        <p:spPr>
          <a:xfrm>
            <a:off x="813505" y="3361429"/>
            <a:ext cx="599591" cy="590575"/>
          </a:xfrm>
          <a:prstGeom prst="roundRect">
            <a:avLst/>
          </a:prstGeom>
          <a:solidFill>
            <a:srgbClr val="EB8F2A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Sr</a:t>
            </a:r>
          </a:p>
        </p:txBody>
      </p:sp>
      <p:sp>
        <p:nvSpPr>
          <p:cNvPr id="34" name="!!Ba">
            <a:extLst>
              <a:ext uri="{FF2B5EF4-FFF2-40B4-BE49-F238E27FC236}">
                <a16:creationId xmlns:a16="http://schemas.microsoft.com/office/drawing/2014/main" id="{75749D5C-7E02-4875-ACE2-8D777FF25EFA}"/>
              </a:ext>
            </a:extLst>
          </p:cNvPr>
          <p:cNvSpPr/>
          <p:nvPr/>
        </p:nvSpPr>
        <p:spPr>
          <a:xfrm>
            <a:off x="813505" y="4002558"/>
            <a:ext cx="599591" cy="590575"/>
          </a:xfrm>
          <a:prstGeom prst="roundRect">
            <a:avLst/>
          </a:prstGeom>
          <a:solidFill>
            <a:srgbClr val="EB8F2A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Ba</a:t>
            </a:r>
          </a:p>
        </p:txBody>
      </p:sp>
      <p:sp>
        <p:nvSpPr>
          <p:cNvPr id="35" name="!!Ra">
            <a:extLst>
              <a:ext uri="{FF2B5EF4-FFF2-40B4-BE49-F238E27FC236}">
                <a16:creationId xmlns:a16="http://schemas.microsoft.com/office/drawing/2014/main" id="{EA51C6F4-810D-4EBC-8A1A-FF6727BB261E}"/>
              </a:ext>
            </a:extLst>
          </p:cNvPr>
          <p:cNvSpPr/>
          <p:nvPr/>
        </p:nvSpPr>
        <p:spPr>
          <a:xfrm>
            <a:off x="813505" y="4643689"/>
            <a:ext cx="599591" cy="590575"/>
          </a:xfrm>
          <a:prstGeom prst="roundRect">
            <a:avLst/>
          </a:prstGeom>
          <a:solidFill>
            <a:srgbClr val="EB8F2A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Ra</a:t>
            </a:r>
          </a:p>
        </p:txBody>
      </p:sp>
      <p:sp>
        <p:nvSpPr>
          <p:cNvPr id="36" name="!!Sc">
            <a:extLst>
              <a:ext uri="{FF2B5EF4-FFF2-40B4-BE49-F238E27FC236}">
                <a16:creationId xmlns:a16="http://schemas.microsoft.com/office/drawing/2014/main" id="{AD3DDA01-8C93-4DE9-9503-08BAC6BEF963}"/>
              </a:ext>
            </a:extLst>
          </p:cNvPr>
          <p:cNvSpPr/>
          <p:nvPr/>
        </p:nvSpPr>
        <p:spPr>
          <a:xfrm>
            <a:off x="1468510" y="2720298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Sc</a:t>
            </a:r>
          </a:p>
        </p:txBody>
      </p:sp>
      <p:sp>
        <p:nvSpPr>
          <p:cNvPr id="37" name="!!Y">
            <a:extLst>
              <a:ext uri="{FF2B5EF4-FFF2-40B4-BE49-F238E27FC236}">
                <a16:creationId xmlns:a16="http://schemas.microsoft.com/office/drawing/2014/main" id="{EF9629F8-818A-48C1-8F58-0F9730D927FE}"/>
              </a:ext>
            </a:extLst>
          </p:cNvPr>
          <p:cNvSpPr/>
          <p:nvPr/>
        </p:nvSpPr>
        <p:spPr>
          <a:xfrm>
            <a:off x="1468510" y="3361429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Y</a:t>
            </a:r>
          </a:p>
        </p:txBody>
      </p:sp>
      <p:sp>
        <p:nvSpPr>
          <p:cNvPr id="38" name="!!Ti">
            <a:extLst>
              <a:ext uri="{FF2B5EF4-FFF2-40B4-BE49-F238E27FC236}">
                <a16:creationId xmlns:a16="http://schemas.microsoft.com/office/drawing/2014/main" id="{48F964EE-785C-457A-927B-5725BDF0BB19}"/>
              </a:ext>
            </a:extLst>
          </p:cNvPr>
          <p:cNvSpPr/>
          <p:nvPr/>
        </p:nvSpPr>
        <p:spPr>
          <a:xfrm>
            <a:off x="2123518" y="2720298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Ti</a:t>
            </a:r>
          </a:p>
        </p:txBody>
      </p:sp>
      <p:sp>
        <p:nvSpPr>
          <p:cNvPr id="39" name="!!Zr">
            <a:extLst>
              <a:ext uri="{FF2B5EF4-FFF2-40B4-BE49-F238E27FC236}">
                <a16:creationId xmlns:a16="http://schemas.microsoft.com/office/drawing/2014/main" id="{FE6F1253-9A6E-4B42-92C4-F6334A9811F5}"/>
              </a:ext>
            </a:extLst>
          </p:cNvPr>
          <p:cNvSpPr/>
          <p:nvPr/>
        </p:nvSpPr>
        <p:spPr>
          <a:xfrm>
            <a:off x="2123518" y="3361429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Zr</a:t>
            </a:r>
          </a:p>
        </p:txBody>
      </p:sp>
      <p:sp>
        <p:nvSpPr>
          <p:cNvPr id="40" name="!!Hf">
            <a:extLst>
              <a:ext uri="{FF2B5EF4-FFF2-40B4-BE49-F238E27FC236}">
                <a16:creationId xmlns:a16="http://schemas.microsoft.com/office/drawing/2014/main" id="{73D5D234-DBB4-45F5-B604-D99ADAEA5677}"/>
              </a:ext>
            </a:extLst>
          </p:cNvPr>
          <p:cNvSpPr/>
          <p:nvPr/>
        </p:nvSpPr>
        <p:spPr>
          <a:xfrm>
            <a:off x="2123518" y="4002558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Hf</a:t>
            </a:r>
          </a:p>
        </p:txBody>
      </p:sp>
      <p:sp>
        <p:nvSpPr>
          <p:cNvPr id="41" name="!!Rf">
            <a:extLst>
              <a:ext uri="{FF2B5EF4-FFF2-40B4-BE49-F238E27FC236}">
                <a16:creationId xmlns:a16="http://schemas.microsoft.com/office/drawing/2014/main" id="{DEBB5D6F-A8D7-450E-BE14-821FC13991B7}"/>
              </a:ext>
            </a:extLst>
          </p:cNvPr>
          <p:cNvSpPr/>
          <p:nvPr/>
        </p:nvSpPr>
        <p:spPr>
          <a:xfrm>
            <a:off x="2123518" y="4643689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Rf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BD1DC6D3-0EFA-4B3A-8B49-08A6D97B3CBE}"/>
              </a:ext>
            </a:extLst>
          </p:cNvPr>
          <p:cNvSpPr/>
          <p:nvPr/>
        </p:nvSpPr>
        <p:spPr>
          <a:xfrm>
            <a:off x="2778523" y="2720298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V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C43657F5-675A-4BB7-A00E-6F487E0531AE}"/>
              </a:ext>
            </a:extLst>
          </p:cNvPr>
          <p:cNvSpPr/>
          <p:nvPr/>
        </p:nvSpPr>
        <p:spPr>
          <a:xfrm>
            <a:off x="2778523" y="3361429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Nb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3FA6EB83-ECDF-49CA-903C-276EAF374869}"/>
              </a:ext>
            </a:extLst>
          </p:cNvPr>
          <p:cNvSpPr/>
          <p:nvPr/>
        </p:nvSpPr>
        <p:spPr>
          <a:xfrm>
            <a:off x="2778523" y="4002558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Ta</a:t>
            </a:r>
          </a:p>
        </p:txBody>
      </p:sp>
      <p:sp>
        <p:nvSpPr>
          <p:cNvPr id="45" name="!!Db">
            <a:extLst>
              <a:ext uri="{FF2B5EF4-FFF2-40B4-BE49-F238E27FC236}">
                <a16:creationId xmlns:a16="http://schemas.microsoft.com/office/drawing/2014/main" id="{EC5A7170-322B-4612-AD0D-32BF9EECF94C}"/>
              </a:ext>
            </a:extLst>
          </p:cNvPr>
          <p:cNvSpPr/>
          <p:nvPr/>
        </p:nvSpPr>
        <p:spPr>
          <a:xfrm>
            <a:off x="2778523" y="4643689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Db</a:t>
            </a:r>
          </a:p>
        </p:txBody>
      </p:sp>
      <p:sp>
        <p:nvSpPr>
          <p:cNvPr id="46" name="!!Cr">
            <a:extLst>
              <a:ext uri="{FF2B5EF4-FFF2-40B4-BE49-F238E27FC236}">
                <a16:creationId xmlns:a16="http://schemas.microsoft.com/office/drawing/2014/main" id="{65FE8FBE-150F-48B7-A344-922A15217404}"/>
              </a:ext>
            </a:extLst>
          </p:cNvPr>
          <p:cNvSpPr/>
          <p:nvPr/>
        </p:nvSpPr>
        <p:spPr>
          <a:xfrm>
            <a:off x="3433530" y="2720298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Cr</a:t>
            </a:r>
          </a:p>
        </p:txBody>
      </p:sp>
      <p:sp>
        <p:nvSpPr>
          <p:cNvPr id="47" name="!!Mo">
            <a:extLst>
              <a:ext uri="{FF2B5EF4-FFF2-40B4-BE49-F238E27FC236}">
                <a16:creationId xmlns:a16="http://schemas.microsoft.com/office/drawing/2014/main" id="{030C1C45-BBCF-401D-AE9D-5C6041E24F25}"/>
              </a:ext>
            </a:extLst>
          </p:cNvPr>
          <p:cNvSpPr/>
          <p:nvPr/>
        </p:nvSpPr>
        <p:spPr>
          <a:xfrm>
            <a:off x="3433530" y="3361429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Mo</a:t>
            </a:r>
          </a:p>
        </p:txBody>
      </p:sp>
      <p:sp>
        <p:nvSpPr>
          <p:cNvPr id="48" name="!!W">
            <a:extLst>
              <a:ext uri="{FF2B5EF4-FFF2-40B4-BE49-F238E27FC236}">
                <a16:creationId xmlns:a16="http://schemas.microsoft.com/office/drawing/2014/main" id="{88524095-D3F1-4BA4-9615-74778FB3CA53}"/>
              </a:ext>
            </a:extLst>
          </p:cNvPr>
          <p:cNvSpPr/>
          <p:nvPr/>
        </p:nvSpPr>
        <p:spPr>
          <a:xfrm>
            <a:off x="3433530" y="4002558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W</a:t>
            </a:r>
          </a:p>
        </p:txBody>
      </p:sp>
      <p:sp>
        <p:nvSpPr>
          <p:cNvPr id="49" name="!!Sg">
            <a:extLst>
              <a:ext uri="{FF2B5EF4-FFF2-40B4-BE49-F238E27FC236}">
                <a16:creationId xmlns:a16="http://schemas.microsoft.com/office/drawing/2014/main" id="{88715FC9-46A2-4893-85D7-94645524641D}"/>
              </a:ext>
            </a:extLst>
          </p:cNvPr>
          <p:cNvSpPr/>
          <p:nvPr/>
        </p:nvSpPr>
        <p:spPr>
          <a:xfrm>
            <a:off x="3433530" y="4643689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Sg</a:t>
            </a:r>
          </a:p>
        </p:txBody>
      </p:sp>
      <p:sp>
        <p:nvSpPr>
          <p:cNvPr id="50" name="!!Mn">
            <a:extLst>
              <a:ext uri="{FF2B5EF4-FFF2-40B4-BE49-F238E27FC236}">
                <a16:creationId xmlns:a16="http://schemas.microsoft.com/office/drawing/2014/main" id="{C7F83FAF-9FEA-44C4-82C5-5A574F3E4D89}"/>
              </a:ext>
            </a:extLst>
          </p:cNvPr>
          <p:cNvSpPr/>
          <p:nvPr/>
        </p:nvSpPr>
        <p:spPr>
          <a:xfrm>
            <a:off x="4088537" y="2720298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Mn</a:t>
            </a:r>
          </a:p>
        </p:txBody>
      </p:sp>
      <p:sp>
        <p:nvSpPr>
          <p:cNvPr id="51" name="!!Tc">
            <a:extLst>
              <a:ext uri="{FF2B5EF4-FFF2-40B4-BE49-F238E27FC236}">
                <a16:creationId xmlns:a16="http://schemas.microsoft.com/office/drawing/2014/main" id="{04F17BFA-0586-4937-B39A-7E953D3676B1}"/>
              </a:ext>
            </a:extLst>
          </p:cNvPr>
          <p:cNvSpPr/>
          <p:nvPr/>
        </p:nvSpPr>
        <p:spPr>
          <a:xfrm>
            <a:off x="4088537" y="3361429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Tc</a:t>
            </a:r>
          </a:p>
        </p:txBody>
      </p:sp>
      <p:sp>
        <p:nvSpPr>
          <p:cNvPr id="52" name="!!Re">
            <a:extLst>
              <a:ext uri="{FF2B5EF4-FFF2-40B4-BE49-F238E27FC236}">
                <a16:creationId xmlns:a16="http://schemas.microsoft.com/office/drawing/2014/main" id="{4211D18F-9E08-4EE7-BA52-3E88244D91AE}"/>
              </a:ext>
            </a:extLst>
          </p:cNvPr>
          <p:cNvSpPr/>
          <p:nvPr/>
        </p:nvSpPr>
        <p:spPr>
          <a:xfrm>
            <a:off x="4088537" y="4002558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Re</a:t>
            </a:r>
          </a:p>
        </p:txBody>
      </p:sp>
      <p:sp>
        <p:nvSpPr>
          <p:cNvPr id="53" name="!!Bh">
            <a:extLst>
              <a:ext uri="{FF2B5EF4-FFF2-40B4-BE49-F238E27FC236}">
                <a16:creationId xmlns:a16="http://schemas.microsoft.com/office/drawing/2014/main" id="{6CE7E93C-5539-4B6B-B5C2-80ABF7C7638E}"/>
              </a:ext>
            </a:extLst>
          </p:cNvPr>
          <p:cNvSpPr/>
          <p:nvPr/>
        </p:nvSpPr>
        <p:spPr>
          <a:xfrm>
            <a:off x="4088537" y="4643689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Bh</a:t>
            </a:r>
          </a:p>
        </p:txBody>
      </p:sp>
      <p:sp>
        <p:nvSpPr>
          <p:cNvPr id="54" name="!!Fe">
            <a:extLst>
              <a:ext uri="{FF2B5EF4-FFF2-40B4-BE49-F238E27FC236}">
                <a16:creationId xmlns:a16="http://schemas.microsoft.com/office/drawing/2014/main" id="{6DB1A2E6-7458-4EEA-8869-2F7B2C322D81}"/>
              </a:ext>
            </a:extLst>
          </p:cNvPr>
          <p:cNvSpPr/>
          <p:nvPr/>
        </p:nvSpPr>
        <p:spPr>
          <a:xfrm>
            <a:off x="4743543" y="2720298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Fe</a:t>
            </a:r>
          </a:p>
        </p:txBody>
      </p:sp>
      <p:sp>
        <p:nvSpPr>
          <p:cNvPr id="55" name="!!Ru">
            <a:extLst>
              <a:ext uri="{FF2B5EF4-FFF2-40B4-BE49-F238E27FC236}">
                <a16:creationId xmlns:a16="http://schemas.microsoft.com/office/drawing/2014/main" id="{D7D4532A-AF17-47AF-A604-265DD29E1A63}"/>
              </a:ext>
            </a:extLst>
          </p:cNvPr>
          <p:cNvSpPr/>
          <p:nvPr/>
        </p:nvSpPr>
        <p:spPr>
          <a:xfrm>
            <a:off x="4743543" y="3361429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Ru</a:t>
            </a:r>
          </a:p>
        </p:txBody>
      </p:sp>
      <p:sp>
        <p:nvSpPr>
          <p:cNvPr id="56" name="!!Os">
            <a:extLst>
              <a:ext uri="{FF2B5EF4-FFF2-40B4-BE49-F238E27FC236}">
                <a16:creationId xmlns:a16="http://schemas.microsoft.com/office/drawing/2014/main" id="{97F69BB5-BE1D-444D-A723-BA47FA8632F2}"/>
              </a:ext>
            </a:extLst>
          </p:cNvPr>
          <p:cNvSpPr/>
          <p:nvPr/>
        </p:nvSpPr>
        <p:spPr>
          <a:xfrm>
            <a:off x="4743543" y="4002558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Os</a:t>
            </a:r>
          </a:p>
        </p:txBody>
      </p:sp>
      <p:sp>
        <p:nvSpPr>
          <p:cNvPr id="57" name="!!Hs">
            <a:extLst>
              <a:ext uri="{FF2B5EF4-FFF2-40B4-BE49-F238E27FC236}">
                <a16:creationId xmlns:a16="http://schemas.microsoft.com/office/drawing/2014/main" id="{081056CC-2CAD-495B-8E02-571AE43751FB}"/>
              </a:ext>
            </a:extLst>
          </p:cNvPr>
          <p:cNvSpPr/>
          <p:nvPr/>
        </p:nvSpPr>
        <p:spPr>
          <a:xfrm>
            <a:off x="4743543" y="4643689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Hs</a:t>
            </a:r>
          </a:p>
        </p:txBody>
      </p:sp>
      <p:sp>
        <p:nvSpPr>
          <p:cNvPr id="58" name="!!Co">
            <a:extLst>
              <a:ext uri="{FF2B5EF4-FFF2-40B4-BE49-F238E27FC236}">
                <a16:creationId xmlns:a16="http://schemas.microsoft.com/office/drawing/2014/main" id="{0D0A2773-9F3F-49B1-B860-7F640278F7DC}"/>
              </a:ext>
            </a:extLst>
          </p:cNvPr>
          <p:cNvSpPr/>
          <p:nvPr/>
        </p:nvSpPr>
        <p:spPr>
          <a:xfrm>
            <a:off x="5398550" y="2720298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Co</a:t>
            </a:r>
          </a:p>
        </p:txBody>
      </p:sp>
      <p:sp>
        <p:nvSpPr>
          <p:cNvPr id="59" name="!!Rh">
            <a:extLst>
              <a:ext uri="{FF2B5EF4-FFF2-40B4-BE49-F238E27FC236}">
                <a16:creationId xmlns:a16="http://schemas.microsoft.com/office/drawing/2014/main" id="{9645E618-4B75-4F4D-B965-EF5640E92ED7}"/>
              </a:ext>
            </a:extLst>
          </p:cNvPr>
          <p:cNvSpPr/>
          <p:nvPr/>
        </p:nvSpPr>
        <p:spPr>
          <a:xfrm>
            <a:off x="5398550" y="3361429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Rh</a:t>
            </a:r>
          </a:p>
        </p:txBody>
      </p:sp>
      <p:sp>
        <p:nvSpPr>
          <p:cNvPr id="60" name="!!Ir">
            <a:extLst>
              <a:ext uri="{FF2B5EF4-FFF2-40B4-BE49-F238E27FC236}">
                <a16:creationId xmlns:a16="http://schemas.microsoft.com/office/drawing/2014/main" id="{92073AEA-9193-488A-883F-3545C9996C87}"/>
              </a:ext>
            </a:extLst>
          </p:cNvPr>
          <p:cNvSpPr/>
          <p:nvPr/>
        </p:nvSpPr>
        <p:spPr>
          <a:xfrm>
            <a:off x="5398550" y="4002558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Ir</a:t>
            </a:r>
          </a:p>
        </p:txBody>
      </p:sp>
      <p:sp>
        <p:nvSpPr>
          <p:cNvPr id="61" name="!!Mt">
            <a:extLst>
              <a:ext uri="{FF2B5EF4-FFF2-40B4-BE49-F238E27FC236}">
                <a16:creationId xmlns:a16="http://schemas.microsoft.com/office/drawing/2014/main" id="{77EA2A40-531D-49CF-80A4-54102C4EF5C4}"/>
              </a:ext>
            </a:extLst>
          </p:cNvPr>
          <p:cNvSpPr/>
          <p:nvPr/>
        </p:nvSpPr>
        <p:spPr>
          <a:xfrm>
            <a:off x="5398550" y="4643689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Mt</a:t>
            </a:r>
          </a:p>
        </p:txBody>
      </p:sp>
      <p:sp>
        <p:nvSpPr>
          <p:cNvPr id="62" name="!!Ni">
            <a:extLst>
              <a:ext uri="{FF2B5EF4-FFF2-40B4-BE49-F238E27FC236}">
                <a16:creationId xmlns:a16="http://schemas.microsoft.com/office/drawing/2014/main" id="{A6A9918C-105B-4B83-BFF0-90F3DB90E51E}"/>
              </a:ext>
            </a:extLst>
          </p:cNvPr>
          <p:cNvSpPr/>
          <p:nvPr/>
        </p:nvSpPr>
        <p:spPr>
          <a:xfrm>
            <a:off x="6053558" y="2720298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N</a:t>
            </a:r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i</a:t>
            </a:r>
          </a:p>
        </p:txBody>
      </p:sp>
      <p:sp>
        <p:nvSpPr>
          <p:cNvPr id="63" name="!!Pd">
            <a:extLst>
              <a:ext uri="{FF2B5EF4-FFF2-40B4-BE49-F238E27FC236}">
                <a16:creationId xmlns:a16="http://schemas.microsoft.com/office/drawing/2014/main" id="{E530EBB6-4219-4AFB-81DC-FCC1DF1CAD40}"/>
              </a:ext>
            </a:extLst>
          </p:cNvPr>
          <p:cNvSpPr/>
          <p:nvPr/>
        </p:nvSpPr>
        <p:spPr>
          <a:xfrm>
            <a:off x="6053558" y="3361429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Pd</a:t>
            </a:r>
          </a:p>
        </p:txBody>
      </p:sp>
      <p:sp>
        <p:nvSpPr>
          <p:cNvPr id="64" name="!!Pt">
            <a:extLst>
              <a:ext uri="{FF2B5EF4-FFF2-40B4-BE49-F238E27FC236}">
                <a16:creationId xmlns:a16="http://schemas.microsoft.com/office/drawing/2014/main" id="{ED8831C7-9D88-4454-A200-5DFE9F68B72C}"/>
              </a:ext>
            </a:extLst>
          </p:cNvPr>
          <p:cNvSpPr/>
          <p:nvPr/>
        </p:nvSpPr>
        <p:spPr>
          <a:xfrm>
            <a:off x="6053558" y="4002558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Pt</a:t>
            </a:r>
          </a:p>
        </p:txBody>
      </p:sp>
      <p:sp>
        <p:nvSpPr>
          <p:cNvPr id="65" name="!!Ds">
            <a:extLst>
              <a:ext uri="{FF2B5EF4-FFF2-40B4-BE49-F238E27FC236}">
                <a16:creationId xmlns:a16="http://schemas.microsoft.com/office/drawing/2014/main" id="{035801EA-DE43-41E1-922C-7F1EE2D6576A}"/>
              </a:ext>
            </a:extLst>
          </p:cNvPr>
          <p:cNvSpPr/>
          <p:nvPr/>
        </p:nvSpPr>
        <p:spPr>
          <a:xfrm>
            <a:off x="6053558" y="4643689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Ds</a:t>
            </a:r>
          </a:p>
        </p:txBody>
      </p:sp>
      <p:sp>
        <p:nvSpPr>
          <p:cNvPr id="66" name="!!Cu">
            <a:extLst>
              <a:ext uri="{FF2B5EF4-FFF2-40B4-BE49-F238E27FC236}">
                <a16:creationId xmlns:a16="http://schemas.microsoft.com/office/drawing/2014/main" id="{A19CABFF-32F6-4775-9878-672DCD3F548D}"/>
              </a:ext>
            </a:extLst>
          </p:cNvPr>
          <p:cNvSpPr/>
          <p:nvPr/>
        </p:nvSpPr>
        <p:spPr>
          <a:xfrm>
            <a:off x="6708565" y="2720298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Cu</a:t>
            </a:r>
          </a:p>
        </p:txBody>
      </p:sp>
      <p:sp>
        <p:nvSpPr>
          <p:cNvPr id="67" name="!!Ag">
            <a:extLst>
              <a:ext uri="{FF2B5EF4-FFF2-40B4-BE49-F238E27FC236}">
                <a16:creationId xmlns:a16="http://schemas.microsoft.com/office/drawing/2014/main" id="{6740AFD5-CD3B-4F9A-A249-EF93C2CDDF5B}"/>
              </a:ext>
            </a:extLst>
          </p:cNvPr>
          <p:cNvSpPr/>
          <p:nvPr/>
        </p:nvSpPr>
        <p:spPr>
          <a:xfrm>
            <a:off x="6708565" y="3361429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Ag</a:t>
            </a:r>
          </a:p>
        </p:txBody>
      </p:sp>
      <p:sp>
        <p:nvSpPr>
          <p:cNvPr id="68" name="!!Au">
            <a:extLst>
              <a:ext uri="{FF2B5EF4-FFF2-40B4-BE49-F238E27FC236}">
                <a16:creationId xmlns:a16="http://schemas.microsoft.com/office/drawing/2014/main" id="{89BE5AE6-5463-4C12-B070-399DC9BC94FE}"/>
              </a:ext>
            </a:extLst>
          </p:cNvPr>
          <p:cNvSpPr/>
          <p:nvPr/>
        </p:nvSpPr>
        <p:spPr>
          <a:xfrm>
            <a:off x="6708565" y="4002558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Au</a:t>
            </a:r>
          </a:p>
        </p:txBody>
      </p:sp>
      <p:sp>
        <p:nvSpPr>
          <p:cNvPr id="69" name="!!Rg">
            <a:extLst>
              <a:ext uri="{FF2B5EF4-FFF2-40B4-BE49-F238E27FC236}">
                <a16:creationId xmlns:a16="http://schemas.microsoft.com/office/drawing/2014/main" id="{E3B73E9A-A0AF-497D-BEC5-ABC2CE207A24}"/>
              </a:ext>
            </a:extLst>
          </p:cNvPr>
          <p:cNvSpPr/>
          <p:nvPr/>
        </p:nvSpPr>
        <p:spPr>
          <a:xfrm>
            <a:off x="6708565" y="4643689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Rg</a:t>
            </a:r>
          </a:p>
        </p:txBody>
      </p:sp>
      <p:sp>
        <p:nvSpPr>
          <p:cNvPr id="70" name="!!Zn">
            <a:extLst>
              <a:ext uri="{FF2B5EF4-FFF2-40B4-BE49-F238E27FC236}">
                <a16:creationId xmlns:a16="http://schemas.microsoft.com/office/drawing/2014/main" id="{3994632B-2FA0-491C-8E20-FB99BFF362CF}"/>
              </a:ext>
            </a:extLst>
          </p:cNvPr>
          <p:cNvSpPr/>
          <p:nvPr/>
        </p:nvSpPr>
        <p:spPr>
          <a:xfrm>
            <a:off x="7363570" y="2720298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Z</a:t>
            </a:r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n</a:t>
            </a:r>
          </a:p>
        </p:txBody>
      </p:sp>
      <p:sp>
        <p:nvSpPr>
          <p:cNvPr id="71" name="!!Cd">
            <a:extLst>
              <a:ext uri="{FF2B5EF4-FFF2-40B4-BE49-F238E27FC236}">
                <a16:creationId xmlns:a16="http://schemas.microsoft.com/office/drawing/2014/main" id="{CFCE9D87-A77A-47B6-9A2F-29657E6E4E51}"/>
              </a:ext>
            </a:extLst>
          </p:cNvPr>
          <p:cNvSpPr/>
          <p:nvPr/>
        </p:nvSpPr>
        <p:spPr>
          <a:xfrm>
            <a:off x="7363570" y="3361429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C</a:t>
            </a:r>
            <a:r>
              <a:rPr lang="en-US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d</a:t>
            </a:r>
            <a:endParaRPr lang="vi-VN" sz="1600" b="1"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Averta CY Extrabold" panose="00000900000000000000" pitchFamily="50" charset="0"/>
              <a:ea typeface="Aachen" panose="02020500000000000000" pitchFamily="18" charset="0"/>
              <a:cs typeface="Aachen" panose="02020500000000000000" pitchFamily="18" charset="0"/>
            </a:endParaRPr>
          </a:p>
        </p:txBody>
      </p:sp>
      <p:sp>
        <p:nvSpPr>
          <p:cNvPr id="72" name="!!Hg">
            <a:extLst>
              <a:ext uri="{FF2B5EF4-FFF2-40B4-BE49-F238E27FC236}">
                <a16:creationId xmlns:a16="http://schemas.microsoft.com/office/drawing/2014/main" id="{5FB8D99F-C287-4CD2-B14B-13F014DEE4F4}"/>
              </a:ext>
            </a:extLst>
          </p:cNvPr>
          <p:cNvSpPr/>
          <p:nvPr/>
        </p:nvSpPr>
        <p:spPr>
          <a:xfrm>
            <a:off x="7363570" y="4002558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Hg</a:t>
            </a:r>
          </a:p>
        </p:txBody>
      </p:sp>
      <p:sp>
        <p:nvSpPr>
          <p:cNvPr id="73" name="!!Cn">
            <a:extLst>
              <a:ext uri="{FF2B5EF4-FFF2-40B4-BE49-F238E27FC236}">
                <a16:creationId xmlns:a16="http://schemas.microsoft.com/office/drawing/2014/main" id="{E89D3B6E-4627-4347-A713-93039C955039}"/>
              </a:ext>
            </a:extLst>
          </p:cNvPr>
          <p:cNvSpPr/>
          <p:nvPr/>
        </p:nvSpPr>
        <p:spPr>
          <a:xfrm>
            <a:off x="7363570" y="4643689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Cn</a:t>
            </a:r>
          </a:p>
        </p:txBody>
      </p:sp>
      <p:sp>
        <p:nvSpPr>
          <p:cNvPr id="74" name="!!B">
            <a:extLst>
              <a:ext uri="{FF2B5EF4-FFF2-40B4-BE49-F238E27FC236}">
                <a16:creationId xmlns:a16="http://schemas.microsoft.com/office/drawing/2014/main" id="{FA76F163-6B3D-4B44-9B58-B21973304B57}"/>
              </a:ext>
            </a:extLst>
          </p:cNvPr>
          <p:cNvSpPr/>
          <p:nvPr/>
        </p:nvSpPr>
        <p:spPr>
          <a:xfrm>
            <a:off x="8018578" y="1438038"/>
            <a:ext cx="599591" cy="590575"/>
          </a:xfrm>
          <a:prstGeom prst="roundRect">
            <a:avLst/>
          </a:prstGeom>
          <a:solidFill>
            <a:srgbClr val="28BFD3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B</a:t>
            </a:r>
          </a:p>
        </p:txBody>
      </p:sp>
      <p:sp>
        <p:nvSpPr>
          <p:cNvPr id="75" name="!!Al">
            <a:extLst>
              <a:ext uri="{FF2B5EF4-FFF2-40B4-BE49-F238E27FC236}">
                <a16:creationId xmlns:a16="http://schemas.microsoft.com/office/drawing/2014/main" id="{321E2157-1789-4D7D-959F-2A8CA9BFB1FC}"/>
              </a:ext>
            </a:extLst>
          </p:cNvPr>
          <p:cNvSpPr/>
          <p:nvPr/>
        </p:nvSpPr>
        <p:spPr>
          <a:xfrm>
            <a:off x="8018578" y="2079167"/>
            <a:ext cx="599591" cy="590575"/>
          </a:xfrm>
          <a:prstGeom prst="roundRect">
            <a:avLst/>
          </a:prstGeom>
          <a:solidFill>
            <a:srgbClr val="8EC550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Al</a:t>
            </a:r>
          </a:p>
        </p:txBody>
      </p:sp>
      <p:sp>
        <p:nvSpPr>
          <p:cNvPr id="76" name="!!Ga">
            <a:extLst>
              <a:ext uri="{FF2B5EF4-FFF2-40B4-BE49-F238E27FC236}">
                <a16:creationId xmlns:a16="http://schemas.microsoft.com/office/drawing/2014/main" id="{07DD8606-CD91-48DF-9CAD-3E0616A7F176}"/>
              </a:ext>
            </a:extLst>
          </p:cNvPr>
          <p:cNvSpPr/>
          <p:nvPr/>
        </p:nvSpPr>
        <p:spPr>
          <a:xfrm>
            <a:off x="8018578" y="2720298"/>
            <a:ext cx="599591" cy="590575"/>
          </a:xfrm>
          <a:prstGeom prst="roundRect">
            <a:avLst/>
          </a:prstGeom>
          <a:solidFill>
            <a:srgbClr val="8EC550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G</a:t>
            </a:r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a</a:t>
            </a:r>
          </a:p>
        </p:txBody>
      </p:sp>
      <p:sp>
        <p:nvSpPr>
          <p:cNvPr id="77" name="!!In">
            <a:extLst>
              <a:ext uri="{FF2B5EF4-FFF2-40B4-BE49-F238E27FC236}">
                <a16:creationId xmlns:a16="http://schemas.microsoft.com/office/drawing/2014/main" id="{E00DF71E-B73B-4FE6-85FB-03FB9C0ED9F4}"/>
              </a:ext>
            </a:extLst>
          </p:cNvPr>
          <p:cNvSpPr/>
          <p:nvPr/>
        </p:nvSpPr>
        <p:spPr>
          <a:xfrm>
            <a:off x="8018578" y="3361429"/>
            <a:ext cx="599591" cy="590575"/>
          </a:xfrm>
          <a:prstGeom prst="roundRect">
            <a:avLst/>
          </a:prstGeom>
          <a:solidFill>
            <a:srgbClr val="8EC550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In</a:t>
            </a:r>
          </a:p>
        </p:txBody>
      </p:sp>
      <p:sp>
        <p:nvSpPr>
          <p:cNvPr id="78" name="!!TI">
            <a:extLst>
              <a:ext uri="{FF2B5EF4-FFF2-40B4-BE49-F238E27FC236}">
                <a16:creationId xmlns:a16="http://schemas.microsoft.com/office/drawing/2014/main" id="{89544544-391D-425F-82BE-17BB01C958FC}"/>
              </a:ext>
            </a:extLst>
          </p:cNvPr>
          <p:cNvSpPr/>
          <p:nvPr/>
        </p:nvSpPr>
        <p:spPr>
          <a:xfrm>
            <a:off x="8018578" y="4002558"/>
            <a:ext cx="599591" cy="590575"/>
          </a:xfrm>
          <a:prstGeom prst="roundRect">
            <a:avLst/>
          </a:prstGeom>
          <a:solidFill>
            <a:srgbClr val="8EC550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TI</a:t>
            </a:r>
          </a:p>
        </p:txBody>
      </p:sp>
      <p:sp>
        <p:nvSpPr>
          <p:cNvPr id="79" name="!!Nh">
            <a:extLst>
              <a:ext uri="{FF2B5EF4-FFF2-40B4-BE49-F238E27FC236}">
                <a16:creationId xmlns:a16="http://schemas.microsoft.com/office/drawing/2014/main" id="{74FBA496-6753-45C5-A552-52CE0F599EE0}"/>
              </a:ext>
            </a:extLst>
          </p:cNvPr>
          <p:cNvSpPr/>
          <p:nvPr/>
        </p:nvSpPr>
        <p:spPr>
          <a:xfrm>
            <a:off x="8018578" y="4643689"/>
            <a:ext cx="599591" cy="590575"/>
          </a:xfrm>
          <a:prstGeom prst="roundRect">
            <a:avLst/>
          </a:prstGeom>
          <a:solidFill>
            <a:srgbClr val="8EC550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Nh</a:t>
            </a:r>
          </a:p>
        </p:txBody>
      </p:sp>
      <p:sp>
        <p:nvSpPr>
          <p:cNvPr id="80" name="!!C">
            <a:extLst>
              <a:ext uri="{FF2B5EF4-FFF2-40B4-BE49-F238E27FC236}">
                <a16:creationId xmlns:a16="http://schemas.microsoft.com/office/drawing/2014/main" id="{0069F624-36FA-4049-BA30-4982CB0C77B1}"/>
              </a:ext>
            </a:extLst>
          </p:cNvPr>
          <p:cNvSpPr/>
          <p:nvPr/>
        </p:nvSpPr>
        <p:spPr>
          <a:xfrm>
            <a:off x="8673583" y="1438038"/>
            <a:ext cx="599591" cy="590575"/>
          </a:xfrm>
          <a:prstGeom prst="roundRect">
            <a:avLst/>
          </a:prstGeom>
          <a:solidFill>
            <a:srgbClr val="B879B5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C</a:t>
            </a:r>
          </a:p>
        </p:txBody>
      </p:sp>
      <p:sp>
        <p:nvSpPr>
          <p:cNvPr id="81" name="!!Si">
            <a:extLst>
              <a:ext uri="{FF2B5EF4-FFF2-40B4-BE49-F238E27FC236}">
                <a16:creationId xmlns:a16="http://schemas.microsoft.com/office/drawing/2014/main" id="{0064FDC4-2CD7-4AEC-815E-31C72487E426}"/>
              </a:ext>
            </a:extLst>
          </p:cNvPr>
          <p:cNvSpPr/>
          <p:nvPr/>
        </p:nvSpPr>
        <p:spPr>
          <a:xfrm>
            <a:off x="8673583" y="2079167"/>
            <a:ext cx="599591" cy="590575"/>
          </a:xfrm>
          <a:prstGeom prst="roundRect">
            <a:avLst/>
          </a:prstGeom>
          <a:solidFill>
            <a:srgbClr val="28BFD3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Si</a:t>
            </a:r>
          </a:p>
        </p:txBody>
      </p:sp>
      <p:sp>
        <p:nvSpPr>
          <p:cNvPr id="82" name="!!Ge">
            <a:extLst>
              <a:ext uri="{FF2B5EF4-FFF2-40B4-BE49-F238E27FC236}">
                <a16:creationId xmlns:a16="http://schemas.microsoft.com/office/drawing/2014/main" id="{71420A4B-B479-498D-8B28-0B92D013925B}"/>
              </a:ext>
            </a:extLst>
          </p:cNvPr>
          <p:cNvSpPr/>
          <p:nvPr/>
        </p:nvSpPr>
        <p:spPr>
          <a:xfrm>
            <a:off x="8673583" y="2720298"/>
            <a:ext cx="599591" cy="590575"/>
          </a:xfrm>
          <a:prstGeom prst="roundRect">
            <a:avLst/>
          </a:prstGeom>
          <a:solidFill>
            <a:srgbClr val="28BFD3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Ge</a:t>
            </a:r>
          </a:p>
        </p:txBody>
      </p:sp>
      <p:sp>
        <p:nvSpPr>
          <p:cNvPr id="83" name="!!Sn">
            <a:extLst>
              <a:ext uri="{FF2B5EF4-FFF2-40B4-BE49-F238E27FC236}">
                <a16:creationId xmlns:a16="http://schemas.microsoft.com/office/drawing/2014/main" id="{99F0D0BF-5414-4143-A0C5-109C0B31D71C}"/>
              </a:ext>
            </a:extLst>
          </p:cNvPr>
          <p:cNvSpPr/>
          <p:nvPr/>
        </p:nvSpPr>
        <p:spPr>
          <a:xfrm>
            <a:off x="8673583" y="3361429"/>
            <a:ext cx="599591" cy="590575"/>
          </a:xfrm>
          <a:prstGeom prst="roundRect">
            <a:avLst/>
          </a:prstGeom>
          <a:solidFill>
            <a:srgbClr val="8EC550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Sn</a:t>
            </a:r>
          </a:p>
        </p:txBody>
      </p:sp>
      <p:sp>
        <p:nvSpPr>
          <p:cNvPr id="84" name="!!Pb">
            <a:extLst>
              <a:ext uri="{FF2B5EF4-FFF2-40B4-BE49-F238E27FC236}">
                <a16:creationId xmlns:a16="http://schemas.microsoft.com/office/drawing/2014/main" id="{E67FD55F-C10B-45BA-85E3-1527BBDD9E2E}"/>
              </a:ext>
            </a:extLst>
          </p:cNvPr>
          <p:cNvSpPr/>
          <p:nvPr/>
        </p:nvSpPr>
        <p:spPr>
          <a:xfrm>
            <a:off x="8673583" y="4002558"/>
            <a:ext cx="599591" cy="590575"/>
          </a:xfrm>
          <a:prstGeom prst="roundRect">
            <a:avLst/>
          </a:prstGeom>
          <a:solidFill>
            <a:srgbClr val="8EC550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Pb</a:t>
            </a:r>
          </a:p>
        </p:txBody>
      </p:sp>
      <p:sp>
        <p:nvSpPr>
          <p:cNvPr id="85" name="!!FI">
            <a:extLst>
              <a:ext uri="{FF2B5EF4-FFF2-40B4-BE49-F238E27FC236}">
                <a16:creationId xmlns:a16="http://schemas.microsoft.com/office/drawing/2014/main" id="{B1D08858-33D1-42DB-B313-43023C9C9ED1}"/>
              </a:ext>
            </a:extLst>
          </p:cNvPr>
          <p:cNvSpPr/>
          <p:nvPr/>
        </p:nvSpPr>
        <p:spPr>
          <a:xfrm>
            <a:off x="8673583" y="4643689"/>
            <a:ext cx="599591" cy="590575"/>
          </a:xfrm>
          <a:prstGeom prst="roundRect">
            <a:avLst/>
          </a:prstGeom>
          <a:solidFill>
            <a:srgbClr val="8EC550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FI</a:t>
            </a:r>
          </a:p>
        </p:txBody>
      </p:sp>
      <p:sp>
        <p:nvSpPr>
          <p:cNvPr id="86" name="!!N">
            <a:extLst>
              <a:ext uri="{FF2B5EF4-FFF2-40B4-BE49-F238E27FC236}">
                <a16:creationId xmlns:a16="http://schemas.microsoft.com/office/drawing/2014/main" id="{A5043EC3-AB46-4809-988B-EB4F60AC4483}"/>
              </a:ext>
            </a:extLst>
          </p:cNvPr>
          <p:cNvSpPr/>
          <p:nvPr/>
        </p:nvSpPr>
        <p:spPr>
          <a:xfrm>
            <a:off x="9328590" y="1438038"/>
            <a:ext cx="599591" cy="590575"/>
          </a:xfrm>
          <a:prstGeom prst="roundRect">
            <a:avLst/>
          </a:prstGeom>
          <a:solidFill>
            <a:srgbClr val="B879B5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N</a:t>
            </a:r>
          </a:p>
        </p:txBody>
      </p:sp>
      <p:sp>
        <p:nvSpPr>
          <p:cNvPr id="87" name="!!P">
            <a:extLst>
              <a:ext uri="{FF2B5EF4-FFF2-40B4-BE49-F238E27FC236}">
                <a16:creationId xmlns:a16="http://schemas.microsoft.com/office/drawing/2014/main" id="{DBE58093-5E89-4DFB-8F8B-39173916C122}"/>
              </a:ext>
            </a:extLst>
          </p:cNvPr>
          <p:cNvSpPr/>
          <p:nvPr/>
        </p:nvSpPr>
        <p:spPr>
          <a:xfrm>
            <a:off x="9328590" y="2079167"/>
            <a:ext cx="599591" cy="590575"/>
          </a:xfrm>
          <a:prstGeom prst="roundRect">
            <a:avLst/>
          </a:prstGeom>
          <a:solidFill>
            <a:srgbClr val="B879B5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P</a:t>
            </a:r>
          </a:p>
        </p:txBody>
      </p:sp>
      <p:sp>
        <p:nvSpPr>
          <p:cNvPr id="88" name="!!As">
            <a:extLst>
              <a:ext uri="{FF2B5EF4-FFF2-40B4-BE49-F238E27FC236}">
                <a16:creationId xmlns:a16="http://schemas.microsoft.com/office/drawing/2014/main" id="{C23CB2D1-F49A-4234-BFB1-15DA87619B64}"/>
              </a:ext>
            </a:extLst>
          </p:cNvPr>
          <p:cNvSpPr/>
          <p:nvPr/>
        </p:nvSpPr>
        <p:spPr>
          <a:xfrm>
            <a:off x="9328590" y="2720298"/>
            <a:ext cx="599591" cy="590575"/>
          </a:xfrm>
          <a:prstGeom prst="roundRect">
            <a:avLst/>
          </a:prstGeom>
          <a:solidFill>
            <a:srgbClr val="28BFD3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As</a:t>
            </a:r>
          </a:p>
        </p:txBody>
      </p:sp>
      <p:sp>
        <p:nvSpPr>
          <p:cNvPr id="89" name="!!Sb">
            <a:extLst>
              <a:ext uri="{FF2B5EF4-FFF2-40B4-BE49-F238E27FC236}">
                <a16:creationId xmlns:a16="http://schemas.microsoft.com/office/drawing/2014/main" id="{BCBE3354-9E44-458C-B452-91DF532EEA64}"/>
              </a:ext>
            </a:extLst>
          </p:cNvPr>
          <p:cNvSpPr/>
          <p:nvPr/>
        </p:nvSpPr>
        <p:spPr>
          <a:xfrm>
            <a:off x="9328589" y="3361429"/>
            <a:ext cx="599592" cy="590575"/>
          </a:xfrm>
          <a:prstGeom prst="roundRect">
            <a:avLst/>
          </a:prstGeom>
          <a:solidFill>
            <a:srgbClr val="28BFD3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Sb</a:t>
            </a:r>
          </a:p>
        </p:txBody>
      </p:sp>
      <p:sp>
        <p:nvSpPr>
          <p:cNvPr id="90" name="!!Bi">
            <a:extLst>
              <a:ext uri="{FF2B5EF4-FFF2-40B4-BE49-F238E27FC236}">
                <a16:creationId xmlns:a16="http://schemas.microsoft.com/office/drawing/2014/main" id="{29006C4C-65E4-48C5-A3CB-492D47794290}"/>
              </a:ext>
            </a:extLst>
          </p:cNvPr>
          <p:cNvSpPr/>
          <p:nvPr/>
        </p:nvSpPr>
        <p:spPr>
          <a:xfrm>
            <a:off x="9328590" y="4002558"/>
            <a:ext cx="599591" cy="590575"/>
          </a:xfrm>
          <a:prstGeom prst="roundRect">
            <a:avLst/>
          </a:prstGeom>
          <a:solidFill>
            <a:srgbClr val="8EC550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Bi</a:t>
            </a:r>
          </a:p>
        </p:txBody>
      </p:sp>
      <p:sp>
        <p:nvSpPr>
          <p:cNvPr id="91" name="!!Mc">
            <a:extLst>
              <a:ext uri="{FF2B5EF4-FFF2-40B4-BE49-F238E27FC236}">
                <a16:creationId xmlns:a16="http://schemas.microsoft.com/office/drawing/2014/main" id="{85FB339A-3226-4042-AD91-43EE01D67A72}"/>
              </a:ext>
            </a:extLst>
          </p:cNvPr>
          <p:cNvSpPr/>
          <p:nvPr/>
        </p:nvSpPr>
        <p:spPr>
          <a:xfrm>
            <a:off x="9328590" y="4643689"/>
            <a:ext cx="599591" cy="590575"/>
          </a:xfrm>
          <a:prstGeom prst="roundRect">
            <a:avLst/>
          </a:prstGeom>
          <a:solidFill>
            <a:srgbClr val="8EC550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Mc</a:t>
            </a:r>
          </a:p>
        </p:txBody>
      </p:sp>
      <p:sp>
        <p:nvSpPr>
          <p:cNvPr id="92" name="!!O">
            <a:extLst>
              <a:ext uri="{FF2B5EF4-FFF2-40B4-BE49-F238E27FC236}">
                <a16:creationId xmlns:a16="http://schemas.microsoft.com/office/drawing/2014/main" id="{F9D39480-D399-4E87-BEF1-C254B83CA51E}"/>
              </a:ext>
            </a:extLst>
          </p:cNvPr>
          <p:cNvSpPr/>
          <p:nvPr/>
        </p:nvSpPr>
        <p:spPr>
          <a:xfrm>
            <a:off x="9983598" y="1438038"/>
            <a:ext cx="599591" cy="590575"/>
          </a:xfrm>
          <a:prstGeom prst="roundRect">
            <a:avLst/>
          </a:prstGeom>
          <a:solidFill>
            <a:srgbClr val="B879B5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O</a:t>
            </a:r>
          </a:p>
        </p:txBody>
      </p:sp>
      <p:sp>
        <p:nvSpPr>
          <p:cNvPr id="93" name="!!S">
            <a:extLst>
              <a:ext uri="{FF2B5EF4-FFF2-40B4-BE49-F238E27FC236}">
                <a16:creationId xmlns:a16="http://schemas.microsoft.com/office/drawing/2014/main" id="{41112714-2632-4F00-8E67-E65C2B770D2F}"/>
              </a:ext>
            </a:extLst>
          </p:cNvPr>
          <p:cNvSpPr/>
          <p:nvPr/>
        </p:nvSpPr>
        <p:spPr>
          <a:xfrm>
            <a:off x="9983598" y="2079167"/>
            <a:ext cx="599591" cy="590575"/>
          </a:xfrm>
          <a:prstGeom prst="roundRect">
            <a:avLst/>
          </a:prstGeom>
          <a:solidFill>
            <a:srgbClr val="B879B5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S</a:t>
            </a:r>
          </a:p>
        </p:txBody>
      </p:sp>
      <p:sp>
        <p:nvSpPr>
          <p:cNvPr id="94" name="!!Se">
            <a:extLst>
              <a:ext uri="{FF2B5EF4-FFF2-40B4-BE49-F238E27FC236}">
                <a16:creationId xmlns:a16="http://schemas.microsoft.com/office/drawing/2014/main" id="{ABA521AF-5760-48EE-9931-C5AA9CB657EB}"/>
              </a:ext>
            </a:extLst>
          </p:cNvPr>
          <p:cNvSpPr/>
          <p:nvPr/>
        </p:nvSpPr>
        <p:spPr>
          <a:xfrm>
            <a:off x="9983598" y="2720298"/>
            <a:ext cx="599591" cy="590575"/>
          </a:xfrm>
          <a:prstGeom prst="roundRect">
            <a:avLst/>
          </a:prstGeom>
          <a:solidFill>
            <a:srgbClr val="B879B5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Se</a:t>
            </a:r>
          </a:p>
        </p:txBody>
      </p:sp>
      <p:sp>
        <p:nvSpPr>
          <p:cNvPr id="95" name="!!Te">
            <a:extLst>
              <a:ext uri="{FF2B5EF4-FFF2-40B4-BE49-F238E27FC236}">
                <a16:creationId xmlns:a16="http://schemas.microsoft.com/office/drawing/2014/main" id="{25F5FAB2-477A-43D3-8A95-53A4C1F48C20}"/>
              </a:ext>
            </a:extLst>
          </p:cNvPr>
          <p:cNvSpPr/>
          <p:nvPr/>
        </p:nvSpPr>
        <p:spPr>
          <a:xfrm>
            <a:off x="9983598" y="3361429"/>
            <a:ext cx="599591" cy="590575"/>
          </a:xfrm>
          <a:prstGeom prst="roundRect">
            <a:avLst/>
          </a:prstGeom>
          <a:solidFill>
            <a:srgbClr val="28BFD3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Te</a:t>
            </a:r>
          </a:p>
        </p:txBody>
      </p:sp>
      <p:sp>
        <p:nvSpPr>
          <p:cNvPr id="96" name="!!Po">
            <a:extLst>
              <a:ext uri="{FF2B5EF4-FFF2-40B4-BE49-F238E27FC236}">
                <a16:creationId xmlns:a16="http://schemas.microsoft.com/office/drawing/2014/main" id="{352D4578-8EB4-423A-928C-EE9753B7678D}"/>
              </a:ext>
            </a:extLst>
          </p:cNvPr>
          <p:cNvSpPr/>
          <p:nvPr/>
        </p:nvSpPr>
        <p:spPr>
          <a:xfrm>
            <a:off x="9983598" y="4002558"/>
            <a:ext cx="599591" cy="590575"/>
          </a:xfrm>
          <a:prstGeom prst="roundRect">
            <a:avLst/>
          </a:prstGeom>
          <a:solidFill>
            <a:srgbClr val="28BFD3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Po</a:t>
            </a:r>
          </a:p>
        </p:txBody>
      </p:sp>
      <p:sp>
        <p:nvSpPr>
          <p:cNvPr id="97" name="!!Lv">
            <a:extLst>
              <a:ext uri="{FF2B5EF4-FFF2-40B4-BE49-F238E27FC236}">
                <a16:creationId xmlns:a16="http://schemas.microsoft.com/office/drawing/2014/main" id="{D52E3D05-FA44-4739-B1E1-5606C17C31A9}"/>
              </a:ext>
            </a:extLst>
          </p:cNvPr>
          <p:cNvSpPr/>
          <p:nvPr/>
        </p:nvSpPr>
        <p:spPr>
          <a:xfrm>
            <a:off x="9983598" y="4643689"/>
            <a:ext cx="599591" cy="590575"/>
          </a:xfrm>
          <a:prstGeom prst="roundRect">
            <a:avLst/>
          </a:prstGeom>
          <a:solidFill>
            <a:srgbClr val="8EC550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Lv</a:t>
            </a:r>
          </a:p>
        </p:txBody>
      </p:sp>
      <p:sp>
        <p:nvSpPr>
          <p:cNvPr id="98" name="!!F">
            <a:extLst>
              <a:ext uri="{FF2B5EF4-FFF2-40B4-BE49-F238E27FC236}">
                <a16:creationId xmlns:a16="http://schemas.microsoft.com/office/drawing/2014/main" id="{54349E61-8BA8-4A8E-A2E4-602F027F6DAB}"/>
              </a:ext>
            </a:extLst>
          </p:cNvPr>
          <p:cNvSpPr/>
          <p:nvPr/>
        </p:nvSpPr>
        <p:spPr>
          <a:xfrm>
            <a:off x="10638614" y="1438038"/>
            <a:ext cx="599591" cy="590575"/>
          </a:xfrm>
          <a:prstGeom prst="roundRect">
            <a:avLst/>
          </a:prstGeom>
          <a:solidFill>
            <a:srgbClr val="F61071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F</a:t>
            </a:r>
          </a:p>
        </p:txBody>
      </p:sp>
      <p:sp>
        <p:nvSpPr>
          <p:cNvPr id="99" name="!!Cl">
            <a:extLst>
              <a:ext uri="{FF2B5EF4-FFF2-40B4-BE49-F238E27FC236}">
                <a16:creationId xmlns:a16="http://schemas.microsoft.com/office/drawing/2014/main" id="{98468D81-3E6F-4CE6-B18B-CB3BCC02281A}"/>
              </a:ext>
            </a:extLst>
          </p:cNvPr>
          <p:cNvSpPr/>
          <p:nvPr/>
        </p:nvSpPr>
        <p:spPr>
          <a:xfrm>
            <a:off x="10638614" y="2079167"/>
            <a:ext cx="599591" cy="590575"/>
          </a:xfrm>
          <a:prstGeom prst="roundRect">
            <a:avLst/>
          </a:prstGeom>
          <a:solidFill>
            <a:srgbClr val="F61071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Cl</a:t>
            </a:r>
          </a:p>
        </p:txBody>
      </p:sp>
      <p:sp>
        <p:nvSpPr>
          <p:cNvPr id="100" name="!!Br">
            <a:extLst>
              <a:ext uri="{FF2B5EF4-FFF2-40B4-BE49-F238E27FC236}">
                <a16:creationId xmlns:a16="http://schemas.microsoft.com/office/drawing/2014/main" id="{71F0E034-169E-49DE-9B03-3C69D2BA699B}"/>
              </a:ext>
            </a:extLst>
          </p:cNvPr>
          <p:cNvSpPr/>
          <p:nvPr/>
        </p:nvSpPr>
        <p:spPr>
          <a:xfrm>
            <a:off x="10638614" y="2720298"/>
            <a:ext cx="599591" cy="590575"/>
          </a:xfrm>
          <a:prstGeom prst="roundRect">
            <a:avLst/>
          </a:prstGeom>
          <a:solidFill>
            <a:srgbClr val="F61071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Br</a:t>
            </a:r>
          </a:p>
        </p:txBody>
      </p:sp>
      <p:sp>
        <p:nvSpPr>
          <p:cNvPr id="101" name="!!Er">
            <a:extLst>
              <a:ext uri="{FF2B5EF4-FFF2-40B4-BE49-F238E27FC236}">
                <a16:creationId xmlns:a16="http://schemas.microsoft.com/office/drawing/2014/main" id="{69C7D65C-4F85-4656-955F-9DFDBA5B99E3}"/>
              </a:ext>
            </a:extLst>
          </p:cNvPr>
          <p:cNvSpPr/>
          <p:nvPr/>
        </p:nvSpPr>
        <p:spPr>
          <a:xfrm>
            <a:off x="10638614" y="3361429"/>
            <a:ext cx="599591" cy="590575"/>
          </a:xfrm>
          <a:prstGeom prst="roundRect">
            <a:avLst/>
          </a:prstGeom>
          <a:solidFill>
            <a:srgbClr val="F61071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I</a:t>
            </a:r>
            <a:endParaRPr lang="vi-VN" sz="1600" b="1"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Averta CY Extrabold" panose="00000900000000000000" pitchFamily="50" charset="0"/>
              <a:ea typeface="Aachen" panose="02020500000000000000" pitchFamily="18" charset="0"/>
              <a:cs typeface="Aachen" panose="02020500000000000000" pitchFamily="18" charset="0"/>
            </a:endParaRPr>
          </a:p>
        </p:txBody>
      </p:sp>
      <p:sp>
        <p:nvSpPr>
          <p:cNvPr id="102" name="!!At">
            <a:extLst>
              <a:ext uri="{FF2B5EF4-FFF2-40B4-BE49-F238E27FC236}">
                <a16:creationId xmlns:a16="http://schemas.microsoft.com/office/drawing/2014/main" id="{24604ACA-2DB0-4FB7-A1C7-1EE88718145B}"/>
              </a:ext>
            </a:extLst>
          </p:cNvPr>
          <p:cNvSpPr/>
          <p:nvPr/>
        </p:nvSpPr>
        <p:spPr>
          <a:xfrm>
            <a:off x="10638614" y="4007386"/>
            <a:ext cx="599591" cy="590575"/>
          </a:xfrm>
          <a:prstGeom prst="roundRect">
            <a:avLst/>
          </a:prstGeom>
          <a:solidFill>
            <a:srgbClr val="F61071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At</a:t>
            </a:r>
          </a:p>
        </p:txBody>
      </p:sp>
      <p:sp>
        <p:nvSpPr>
          <p:cNvPr id="103" name="!!Ts">
            <a:extLst>
              <a:ext uri="{FF2B5EF4-FFF2-40B4-BE49-F238E27FC236}">
                <a16:creationId xmlns:a16="http://schemas.microsoft.com/office/drawing/2014/main" id="{12CCA469-60B4-42DC-AD41-3C2F6D899D41}"/>
              </a:ext>
            </a:extLst>
          </p:cNvPr>
          <p:cNvSpPr/>
          <p:nvPr/>
        </p:nvSpPr>
        <p:spPr>
          <a:xfrm>
            <a:off x="10638614" y="4648517"/>
            <a:ext cx="599591" cy="590575"/>
          </a:xfrm>
          <a:prstGeom prst="roundRect">
            <a:avLst/>
          </a:prstGeom>
          <a:solidFill>
            <a:srgbClr val="F61071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Ts</a:t>
            </a:r>
          </a:p>
        </p:txBody>
      </p:sp>
      <p:sp>
        <p:nvSpPr>
          <p:cNvPr id="104" name="!!He">
            <a:extLst>
              <a:ext uri="{FF2B5EF4-FFF2-40B4-BE49-F238E27FC236}">
                <a16:creationId xmlns:a16="http://schemas.microsoft.com/office/drawing/2014/main" id="{34AC0062-76AC-4970-AE49-C11B61488718}"/>
              </a:ext>
            </a:extLst>
          </p:cNvPr>
          <p:cNvSpPr/>
          <p:nvPr/>
        </p:nvSpPr>
        <p:spPr>
          <a:xfrm>
            <a:off x="11293622" y="796909"/>
            <a:ext cx="599591" cy="590575"/>
          </a:xfrm>
          <a:prstGeom prst="roundRect">
            <a:avLst/>
          </a:prstGeom>
          <a:solidFill>
            <a:srgbClr val="BE9F71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He</a:t>
            </a:r>
          </a:p>
        </p:txBody>
      </p:sp>
      <p:sp>
        <p:nvSpPr>
          <p:cNvPr id="105" name="!!Ne">
            <a:extLst>
              <a:ext uri="{FF2B5EF4-FFF2-40B4-BE49-F238E27FC236}">
                <a16:creationId xmlns:a16="http://schemas.microsoft.com/office/drawing/2014/main" id="{4E4EB366-86FB-4DD7-BEC0-8EEB474F8C70}"/>
              </a:ext>
            </a:extLst>
          </p:cNvPr>
          <p:cNvSpPr/>
          <p:nvPr/>
        </p:nvSpPr>
        <p:spPr>
          <a:xfrm>
            <a:off x="11293622" y="1438038"/>
            <a:ext cx="599591" cy="590575"/>
          </a:xfrm>
          <a:prstGeom prst="roundRect">
            <a:avLst/>
          </a:prstGeom>
          <a:solidFill>
            <a:srgbClr val="BE9F71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Ne</a:t>
            </a:r>
          </a:p>
        </p:txBody>
      </p:sp>
      <p:sp>
        <p:nvSpPr>
          <p:cNvPr id="106" name="!!Ar">
            <a:extLst>
              <a:ext uri="{FF2B5EF4-FFF2-40B4-BE49-F238E27FC236}">
                <a16:creationId xmlns:a16="http://schemas.microsoft.com/office/drawing/2014/main" id="{C5E2C74C-8AC9-47D7-BDD7-62D1A1046EB3}"/>
              </a:ext>
            </a:extLst>
          </p:cNvPr>
          <p:cNvSpPr/>
          <p:nvPr/>
        </p:nvSpPr>
        <p:spPr>
          <a:xfrm>
            <a:off x="11293622" y="2079167"/>
            <a:ext cx="599591" cy="590575"/>
          </a:xfrm>
          <a:prstGeom prst="roundRect">
            <a:avLst/>
          </a:prstGeom>
          <a:solidFill>
            <a:srgbClr val="BE9F71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Ar</a:t>
            </a:r>
          </a:p>
        </p:txBody>
      </p:sp>
      <p:sp>
        <p:nvSpPr>
          <p:cNvPr id="107" name="!!Kr">
            <a:extLst>
              <a:ext uri="{FF2B5EF4-FFF2-40B4-BE49-F238E27FC236}">
                <a16:creationId xmlns:a16="http://schemas.microsoft.com/office/drawing/2014/main" id="{7AD1ABA3-4B94-4EF2-9F7E-B2F2CF03BBE6}"/>
              </a:ext>
            </a:extLst>
          </p:cNvPr>
          <p:cNvSpPr/>
          <p:nvPr/>
        </p:nvSpPr>
        <p:spPr>
          <a:xfrm>
            <a:off x="11293622" y="2720298"/>
            <a:ext cx="599591" cy="590575"/>
          </a:xfrm>
          <a:prstGeom prst="roundRect">
            <a:avLst/>
          </a:prstGeom>
          <a:solidFill>
            <a:srgbClr val="BE9F71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Kr</a:t>
            </a:r>
          </a:p>
        </p:txBody>
      </p:sp>
      <p:sp>
        <p:nvSpPr>
          <p:cNvPr id="108" name="!!Xe">
            <a:extLst>
              <a:ext uri="{FF2B5EF4-FFF2-40B4-BE49-F238E27FC236}">
                <a16:creationId xmlns:a16="http://schemas.microsoft.com/office/drawing/2014/main" id="{2352D1CC-1C96-43A5-A43C-1FE16395B2A9}"/>
              </a:ext>
            </a:extLst>
          </p:cNvPr>
          <p:cNvSpPr/>
          <p:nvPr/>
        </p:nvSpPr>
        <p:spPr>
          <a:xfrm>
            <a:off x="11293622" y="3361429"/>
            <a:ext cx="599591" cy="590575"/>
          </a:xfrm>
          <a:prstGeom prst="roundRect">
            <a:avLst/>
          </a:prstGeom>
          <a:solidFill>
            <a:srgbClr val="BE9F71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Xe</a:t>
            </a:r>
          </a:p>
        </p:txBody>
      </p:sp>
      <p:sp>
        <p:nvSpPr>
          <p:cNvPr id="109" name="!!Rn">
            <a:extLst>
              <a:ext uri="{FF2B5EF4-FFF2-40B4-BE49-F238E27FC236}">
                <a16:creationId xmlns:a16="http://schemas.microsoft.com/office/drawing/2014/main" id="{07F22387-CC73-40DA-B279-9B40CA40B300}"/>
              </a:ext>
            </a:extLst>
          </p:cNvPr>
          <p:cNvSpPr/>
          <p:nvPr/>
        </p:nvSpPr>
        <p:spPr>
          <a:xfrm>
            <a:off x="11293622" y="4002558"/>
            <a:ext cx="599591" cy="590575"/>
          </a:xfrm>
          <a:prstGeom prst="roundRect">
            <a:avLst/>
          </a:prstGeom>
          <a:solidFill>
            <a:srgbClr val="BE9F71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Rn</a:t>
            </a:r>
          </a:p>
        </p:txBody>
      </p:sp>
      <p:sp>
        <p:nvSpPr>
          <p:cNvPr id="110" name="!!Og">
            <a:extLst>
              <a:ext uri="{FF2B5EF4-FFF2-40B4-BE49-F238E27FC236}">
                <a16:creationId xmlns:a16="http://schemas.microsoft.com/office/drawing/2014/main" id="{610B81A1-9A84-4F02-8C10-7DF8158D08B5}"/>
              </a:ext>
            </a:extLst>
          </p:cNvPr>
          <p:cNvSpPr/>
          <p:nvPr/>
        </p:nvSpPr>
        <p:spPr>
          <a:xfrm>
            <a:off x="11293622" y="4643689"/>
            <a:ext cx="599591" cy="590575"/>
          </a:xfrm>
          <a:prstGeom prst="roundRect">
            <a:avLst/>
          </a:prstGeom>
          <a:solidFill>
            <a:srgbClr val="BE9F71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Og</a:t>
            </a:r>
          </a:p>
        </p:txBody>
      </p:sp>
      <p:sp>
        <p:nvSpPr>
          <p:cNvPr id="111" name="!!1Sao">
            <a:extLst>
              <a:ext uri="{FF2B5EF4-FFF2-40B4-BE49-F238E27FC236}">
                <a16:creationId xmlns:a16="http://schemas.microsoft.com/office/drawing/2014/main" id="{DCB009D4-5DDD-41FF-BB2E-0E7B1D050810}"/>
              </a:ext>
            </a:extLst>
          </p:cNvPr>
          <p:cNvSpPr/>
          <p:nvPr/>
        </p:nvSpPr>
        <p:spPr>
          <a:xfrm>
            <a:off x="1470393" y="4010553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*</a:t>
            </a:r>
            <a:endParaRPr lang="vi-VN" sz="1600" b="1"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Averta CY Extrabold" panose="00000900000000000000" pitchFamily="50" charset="0"/>
              <a:ea typeface="Aachen" panose="02020500000000000000" pitchFamily="18" charset="0"/>
              <a:cs typeface="Aachen" panose="02020500000000000000" pitchFamily="18" charset="0"/>
            </a:endParaRPr>
          </a:p>
        </p:txBody>
      </p:sp>
      <p:sp>
        <p:nvSpPr>
          <p:cNvPr id="112" name="!!2Sao">
            <a:extLst>
              <a:ext uri="{FF2B5EF4-FFF2-40B4-BE49-F238E27FC236}">
                <a16:creationId xmlns:a16="http://schemas.microsoft.com/office/drawing/2014/main" id="{803D57CE-C599-466A-976E-E96F13CC2362}"/>
              </a:ext>
            </a:extLst>
          </p:cNvPr>
          <p:cNvSpPr/>
          <p:nvPr/>
        </p:nvSpPr>
        <p:spPr>
          <a:xfrm>
            <a:off x="1468499" y="4643689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**</a:t>
            </a:r>
            <a:endParaRPr lang="vi-VN" sz="1600" b="1"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Averta CY Extrabold" panose="00000900000000000000" pitchFamily="50" charset="0"/>
              <a:ea typeface="Aachen" panose="02020500000000000000" pitchFamily="18" charset="0"/>
              <a:cs typeface="Aachen" panose="02020500000000000000" pitchFamily="18" charset="0"/>
            </a:endParaRP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8DA7AFE2-C559-48E1-9CD3-E9933FE91166}"/>
              </a:ext>
            </a:extLst>
          </p:cNvPr>
          <p:cNvSpPr txBox="1"/>
          <p:nvPr/>
        </p:nvSpPr>
        <p:spPr>
          <a:xfrm>
            <a:off x="609679" y="5447605"/>
            <a:ext cx="1513839" cy="374571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rgbClr val="6DA79B"/>
                </a:solidFill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* Lanthanides</a:t>
            </a:r>
            <a:endParaRPr lang="vi-VN" sz="1600" b="1">
              <a:solidFill>
                <a:srgbClr val="6DA79B"/>
              </a:solidFill>
              <a:latin typeface="Averta CY Extrabold" panose="00000900000000000000" pitchFamily="50" charset="0"/>
              <a:ea typeface="Aachen" panose="02020500000000000000" pitchFamily="18" charset="0"/>
              <a:cs typeface="Aachen" panose="02020500000000000000" pitchFamily="18" charset="0"/>
            </a:endParaRP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320312C8-4090-4ADD-9933-887829324BDE}"/>
              </a:ext>
            </a:extLst>
          </p:cNvPr>
          <p:cNvSpPr txBox="1"/>
          <p:nvPr/>
        </p:nvSpPr>
        <p:spPr>
          <a:xfrm>
            <a:off x="609680" y="6088736"/>
            <a:ext cx="1444785" cy="374571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rgbClr val="D06D81"/>
                </a:solidFill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** Actinides</a:t>
            </a:r>
            <a:endParaRPr lang="vi-VN" sz="1600" b="1">
              <a:solidFill>
                <a:srgbClr val="D06D81"/>
              </a:solidFill>
              <a:latin typeface="Averta CY Extrabold" panose="00000900000000000000" pitchFamily="50" charset="0"/>
              <a:ea typeface="Aachen" panose="02020500000000000000" pitchFamily="18" charset="0"/>
              <a:cs typeface="Aachen" panose="02020500000000000000" pitchFamily="18" charset="0"/>
            </a:endParaRPr>
          </a:p>
        </p:txBody>
      </p:sp>
      <p:sp>
        <p:nvSpPr>
          <p:cNvPr id="150" name="Rectangle: Rounded Corners 149">
            <a:extLst>
              <a:ext uri="{FF2B5EF4-FFF2-40B4-BE49-F238E27FC236}">
                <a16:creationId xmlns:a16="http://schemas.microsoft.com/office/drawing/2014/main" id="{E939ECBC-51F5-4A55-8758-3DEFD18A70E9}"/>
              </a:ext>
            </a:extLst>
          </p:cNvPr>
          <p:cNvSpPr/>
          <p:nvPr/>
        </p:nvSpPr>
        <p:spPr>
          <a:xfrm>
            <a:off x="2141330" y="5356629"/>
            <a:ext cx="599591" cy="590575"/>
          </a:xfrm>
          <a:prstGeom prst="roundRect">
            <a:avLst/>
          </a:prstGeom>
          <a:solidFill>
            <a:srgbClr val="6DA79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La</a:t>
            </a:r>
          </a:p>
        </p:txBody>
      </p:sp>
      <p:sp>
        <p:nvSpPr>
          <p:cNvPr id="152" name="Rectangle: Rounded Corners 151">
            <a:extLst>
              <a:ext uri="{FF2B5EF4-FFF2-40B4-BE49-F238E27FC236}">
                <a16:creationId xmlns:a16="http://schemas.microsoft.com/office/drawing/2014/main" id="{65CB6E15-42FB-4FD1-93A7-AEAF558AAE2B}"/>
              </a:ext>
            </a:extLst>
          </p:cNvPr>
          <p:cNvSpPr/>
          <p:nvPr/>
        </p:nvSpPr>
        <p:spPr>
          <a:xfrm>
            <a:off x="2141330" y="5997761"/>
            <a:ext cx="599591" cy="590575"/>
          </a:xfrm>
          <a:prstGeom prst="roundRect">
            <a:avLst/>
          </a:prstGeom>
          <a:solidFill>
            <a:srgbClr val="D06D81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Ac</a:t>
            </a:r>
          </a:p>
        </p:txBody>
      </p:sp>
      <p:sp>
        <p:nvSpPr>
          <p:cNvPr id="153" name="Rectangle: Rounded Corners 152">
            <a:extLst>
              <a:ext uri="{FF2B5EF4-FFF2-40B4-BE49-F238E27FC236}">
                <a16:creationId xmlns:a16="http://schemas.microsoft.com/office/drawing/2014/main" id="{A295809A-F7A5-4F6D-96E0-FB91B481955A}"/>
              </a:ext>
            </a:extLst>
          </p:cNvPr>
          <p:cNvSpPr/>
          <p:nvPr/>
        </p:nvSpPr>
        <p:spPr>
          <a:xfrm>
            <a:off x="2796337" y="5356629"/>
            <a:ext cx="599591" cy="590575"/>
          </a:xfrm>
          <a:prstGeom prst="roundRect">
            <a:avLst/>
          </a:prstGeom>
          <a:solidFill>
            <a:srgbClr val="6DA79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Ce</a:t>
            </a:r>
          </a:p>
        </p:txBody>
      </p:sp>
      <p:sp>
        <p:nvSpPr>
          <p:cNvPr id="156" name="Rectangle: Rounded Corners 155">
            <a:extLst>
              <a:ext uri="{FF2B5EF4-FFF2-40B4-BE49-F238E27FC236}">
                <a16:creationId xmlns:a16="http://schemas.microsoft.com/office/drawing/2014/main" id="{566D5A46-87F2-405D-9299-18CE3FC31E6F}"/>
              </a:ext>
            </a:extLst>
          </p:cNvPr>
          <p:cNvSpPr/>
          <p:nvPr/>
        </p:nvSpPr>
        <p:spPr>
          <a:xfrm>
            <a:off x="2796337" y="5997761"/>
            <a:ext cx="599591" cy="590575"/>
          </a:xfrm>
          <a:prstGeom prst="roundRect">
            <a:avLst/>
          </a:prstGeom>
          <a:solidFill>
            <a:srgbClr val="D06D81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Th</a:t>
            </a:r>
          </a:p>
        </p:txBody>
      </p:sp>
      <p:sp>
        <p:nvSpPr>
          <p:cNvPr id="157" name="Rectangle: Rounded Corners 156">
            <a:extLst>
              <a:ext uri="{FF2B5EF4-FFF2-40B4-BE49-F238E27FC236}">
                <a16:creationId xmlns:a16="http://schemas.microsoft.com/office/drawing/2014/main" id="{46C78100-345D-4A2F-B6B2-D7B985B9FD25}"/>
              </a:ext>
            </a:extLst>
          </p:cNvPr>
          <p:cNvSpPr/>
          <p:nvPr/>
        </p:nvSpPr>
        <p:spPr>
          <a:xfrm>
            <a:off x="3451342" y="5356629"/>
            <a:ext cx="599591" cy="590575"/>
          </a:xfrm>
          <a:prstGeom prst="roundRect">
            <a:avLst/>
          </a:prstGeom>
          <a:solidFill>
            <a:srgbClr val="6DA79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Pr</a:t>
            </a:r>
          </a:p>
        </p:txBody>
      </p:sp>
      <p:sp>
        <p:nvSpPr>
          <p:cNvPr id="158" name="Rectangle: Rounded Corners 157">
            <a:extLst>
              <a:ext uri="{FF2B5EF4-FFF2-40B4-BE49-F238E27FC236}">
                <a16:creationId xmlns:a16="http://schemas.microsoft.com/office/drawing/2014/main" id="{F13F4B12-2CC2-48A1-80FA-CCFD9D992D6B}"/>
              </a:ext>
            </a:extLst>
          </p:cNvPr>
          <p:cNvSpPr/>
          <p:nvPr/>
        </p:nvSpPr>
        <p:spPr>
          <a:xfrm>
            <a:off x="3451342" y="5997761"/>
            <a:ext cx="599591" cy="590575"/>
          </a:xfrm>
          <a:prstGeom prst="roundRect">
            <a:avLst/>
          </a:prstGeom>
          <a:solidFill>
            <a:srgbClr val="D06D81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Pa</a:t>
            </a:r>
          </a:p>
        </p:txBody>
      </p:sp>
      <p:sp>
        <p:nvSpPr>
          <p:cNvPr id="159" name="Rectangle: Rounded Corners 158">
            <a:extLst>
              <a:ext uri="{FF2B5EF4-FFF2-40B4-BE49-F238E27FC236}">
                <a16:creationId xmlns:a16="http://schemas.microsoft.com/office/drawing/2014/main" id="{69F84F52-AA30-468E-8696-1773013C0DD8}"/>
              </a:ext>
            </a:extLst>
          </p:cNvPr>
          <p:cNvSpPr/>
          <p:nvPr/>
        </p:nvSpPr>
        <p:spPr>
          <a:xfrm>
            <a:off x="4106350" y="5356629"/>
            <a:ext cx="599591" cy="590575"/>
          </a:xfrm>
          <a:prstGeom prst="roundRect">
            <a:avLst/>
          </a:prstGeom>
          <a:solidFill>
            <a:srgbClr val="6DA79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Nd</a:t>
            </a:r>
          </a:p>
        </p:txBody>
      </p:sp>
      <p:sp>
        <p:nvSpPr>
          <p:cNvPr id="160" name="Rectangle: Rounded Corners 159">
            <a:extLst>
              <a:ext uri="{FF2B5EF4-FFF2-40B4-BE49-F238E27FC236}">
                <a16:creationId xmlns:a16="http://schemas.microsoft.com/office/drawing/2014/main" id="{88809F69-391B-439C-AF33-D68718D968E0}"/>
              </a:ext>
            </a:extLst>
          </p:cNvPr>
          <p:cNvSpPr/>
          <p:nvPr/>
        </p:nvSpPr>
        <p:spPr>
          <a:xfrm>
            <a:off x="4106350" y="5997761"/>
            <a:ext cx="599591" cy="590575"/>
          </a:xfrm>
          <a:prstGeom prst="roundRect">
            <a:avLst/>
          </a:prstGeom>
          <a:solidFill>
            <a:srgbClr val="D06D81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U</a:t>
            </a:r>
          </a:p>
        </p:txBody>
      </p:sp>
      <p:sp>
        <p:nvSpPr>
          <p:cNvPr id="161" name="Rectangle: Rounded Corners 160">
            <a:extLst>
              <a:ext uri="{FF2B5EF4-FFF2-40B4-BE49-F238E27FC236}">
                <a16:creationId xmlns:a16="http://schemas.microsoft.com/office/drawing/2014/main" id="{2FAE45DE-939C-4D00-8076-D071D4F66A4D}"/>
              </a:ext>
            </a:extLst>
          </p:cNvPr>
          <p:cNvSpPr/>
          <p:nvPr/>
        </p:nvSpPr>
        <p:spPr>
          <a:xfrm>
            <a:off x="4761358" y="5356629"/>
            <a:ext cx="599591" cy="590575"/>
          </a:xfrm>
          <a:prstGeom prst="roundRect">
            <a:avLst/>
          </a:prstGeom>
          <a:solidFill>
            <a:srgbClr val="6DA79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Pm</a:t>
            </a:r>
          </a:p>
        </p:txBody>
      </p:sp>
      <p:sp>
        <p:nvSpPr>
          <p:cNvPr id="162" name="Rectangle: Rounded Corners 161">
            <a:extLst>
              <a:ext uri="{FF2B5EF4-FFF2-40B4-BE49-F238E27FC236}">
                <a16:creationId xmlns:a16="http://schemas.microsoft.com/office/drawing/2014/main" id="{BCFE4282-C2D1-402F-ADD4-BBFA9277E0AF}"/>
              </a:ext>
            </a:extLst>
          </p:cNvPr>
          <p:cNvSpPr/>
          <p:nvPr/>
        </p:nvSpPr>
        <p:spPr>
          <a:xfrm>
            <a:off x="4761358" y="5997761"/>
            <a:ext cx="599591" cy="590575"/>
          </a:xfrm>
          <a:prstGeom prst="roundRect">
            <a:avLst/>
          </a:prstGeom>
          <a:solidFill>
            <a:srgbClr val="D06D81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Np</a:t>
            </a:r>
          </a:p>
        </p:txBody>
      </p:sp>
      <p:sp>
        <p:nvSpPr>
          <p:cNvPr id="163" name="Rectangle: Rounded Corners 162">
            <a:extLst>
              <a:ext uri="{FF2B5EF4-FFF2-40B4-BE49-F238E27FC236}">
                <a16:creationId xmlns:a16="http://schemas.microsoft.com/office/drawing/2014/main" id="{F477215F-DC44-482F-BE8E-5569C6612B2E}"/>
              </a:ext>
            </a:extLst>
          </p:cNvPr>
          <p:cNvSpPr/>
          <p:nvPr/>
        </p:nvSpPr>
        <p:spPr>
          <a:xfrm>
            <a:off x="5416363" y="5356629"/>
            <a:ext cx="599591" cy="590575"/>
          </a:xfrm>
          <a:prstGeom prst="roundRect">
            <a:avLst/>
          </a:prstGeom>
          <a:solidFill>
            <a:srgbClr val="6DA79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Sm</a:t>
            </a:r>
          </a:p>
        </p:txBody>
      </p:sp>
      <p:sp>
        <p:nvSpPr>
          <p:cNvPr id="164" name="Rectangle: Rounded Corners 163">
            <a:extLst>
              <a:ext uri="{FF2B5EF4-FFF2-40B4-BE49-F238E27FC236}">
                <a16:creationId xmlns:a16="http://schemas.microsoft.com/office/drawing/2014/main" id="{F44B6237-3F0F-49BB-BE76-4DFE8E7A67B6}"/>
              </a:ext>
            </a:extLst>
          </p:cNvPr>
          <p:cNvSpPr/>
          <p:nvPr/>
        </p:nvSpPr>
        <p:spPr>
          <a:xfrm>
            <a:off x="5416363" y="5997761"/>
            <a:ext cx="599591" cy="590575"/>
          </a:xfrm>
          <a:prstGeom prst="roundRect">
            <a:avLst/>
          </a:prstGeom>
          <a:solidFill>
            <a:srgbClr val="D06D81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Pu</a:t>
            </a:r>
          </a:p>
        </p:txBody>
      </p:sp>
      <p:sp>
        <p:nvSpPr>
          <p:cNvPr id="165" name="Rectangle: Rounded Corners 164">
            <a:extLst>
              <a:ext uri="{FF2B5EF4-FFF2-40B4-BE49-F238E27FC236}">
                <a16:creationId xmlns:a16="http://schemas.microsoft.com/office/drawing/2014/main" id="{D583B1FF-3C19-407A-87CE-69303218BB43}"/>
              </a:ext>
            </a:extLst>
          </p:cNvPr>
          <p:cNvSpPr/>
          <p:nvPr/>
        </p:nvSpPr>
        <p:spPr>
          <a:xfrm>
            <a:off x="6071370" y="5356629"/>
            <a:ext cx="599591" cy="590575"/>
          </a:xfrm>
          <a:prstGeom prst="roundRect">
            <a:avLst/>
          </a:prstGeom>
          <a:solidFill>
            <a:srgbClr val="6DA79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Eu</a:t>
            </a:r>
          </a:p>
        </p:txBody>
      </p:sp>
      <p:sp>
        <p:nvSpPr>
          <p:cNvPr id="166" name="!!Am">
            <a:extLst>
              <a:ext uri="{FF2B5EF4-FFF2-40B4-BE49-F238E27FC236}">
                <a16:creationId xmlns:a16="http://schemas.microsoft.com/office/drawing/2014/main" id="{2904485E-3FDA-43A4-806B-3DFCA68F0F4A}"/>
              </a:ext>
            </a:extLst>
          </p:cNvPr>
          <p:cNvSpPr/>
          <p:nvPr/>
        </p:nvSpPr>
        <p:spPr>
          <a:xfrm>
            <a:off x="6071370" y="5997761"/>
            <a:ext cx="599591" cy="590575"/>
          </a:xfrm>
          <a:prstGeom prst="roundRect">
            <a:avLst/>
          </a:prstGeom>
          <a:solidFill>
            <a:srgbClr val="D06D81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Am</a:t>
            </a:r>
          </a:p>
        </p:txBody>
      </p:sp>
      <p:sp>
        <p:nvSpPr>
          <p:cNvPr id="167" name="!!Gd">
            <a:extLst>
              <a:ext uri="{FF2B5EF4-FFF2-40B4-BE49-F238E27FC236}">
                <a16:creationId xmlns:a16="http://schemas.microsoft.com/office/drawing/2014/main" id="{FF2EA98C-88E9-4E55-B27C-691A6AFB3266}"/>
              </a:ext>
            </a:extLst>
          </p:cNvPr>
          <p:cNvSpPr/>
          <p:nvPr/>
        </p:nvSpPr>
        <p:spPr>
          <a:xfrm>
            <a:off x="6726377" y="5356629"/>
            <a:ext cx="599591" cy="590575"/>
          </a:xfrm>
          <a:prstGeom prst="roundRect">
            <a:avLst/>
          </a:prstGeom>
          <a:solidFill>
            <a:srgbClr val="6DA79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Gd</a:t>
            </a:r>
          </a:p>
        </p:txBody>
      </p:sp>
      <p:sp>
        <p:nvSpPr>
          <p:cNvPr id="168" name="!!Cm">
            <a:extLst>
              <a:ext uri="{FF2B5EF4-FFF2-40B4-BE49-F238E27FC236}">
                <a16:creationId xmlns:a16="http://schemas.microsoft.com/office/drawing/2014/main" id="{6B5BAB82-82AF-4B28-A0C8-A277B5ABDE71}"/>
              </a:ext>
            </a:extLst>
          </p:cNvPr>
          <p:cNvSpPr/>
          <p:nvPr/>
        </p:nvSpPr>
        <p:spPr>
          <a:xfrm>
            <a:off x="6726377" y="5997761"/>
            <a:ext cx="599591" cy="590575"/>
          </a:xfrm>
          <a:prstGeom prst="roundRect">
            <a:avLst/>
          </a:prstGeom>
          <a:solidFill>
            <a:srgbClr val="D06D81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Cm</a:t>
            </a:r>
          </a:p>
        </p:txBody>
      </p:sp>
      <p:sp>
        <p:nvSpPr>
          <p:cNvPr id="169" name="!!Tb">
            <a:extLst>
              <a:ext uri="{FF2B5EF4-FFF2-40B4-BE49-F238E27FC236}">
                <a16:creationId xmlns:a16="http://schemas.microsoft.com/office/drawing/2014/main" id="{C5D609A2-C1EB-4322-84F6-CF645D3DA7AA}"/>
              </a:ext>
            </a:extLst>
          </p:cNvPr>
          <p:cNvSpPr/>
          <p:nvPr/>
        </p:nvSpPr>
        <p:spPr>
          <a:xfrm>
            <a:off x="7381383" y="5356629"/>
            <a:ext cx="599591" cy="590575"/>
          </a:xfrm>
          <a:prstGeom prst="roundRect">
            <a:avLst/>
          </a:prstGeom>
          <a:solidFill>
            <a:srgbClr val="6DA79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Tb</a:t>
            </a:r>
          </a:p>
        </p:txBody>
      </p:sp>
      <p:sp>
        <p:nvSpPr>
          <p:cNvPr id="170" name="!!Bk">
            <a:extLst>
              <a:ext uri="{FF2B5EF4-FFF2-40B4-BE49-F238E27FC236}">
                <a16:creationId xmlns:a16="http://schemas.microsoft.com/office/drawing/2014/main" id="{59A07B88-E2AB-454C-AAD6-27F9F662D2BF}"/>
              </a:ext>
            </a:extLst>
          </p:cNvPr>
          <p:cNvSpPr/>
          <p:nvPr/>
        </p:nvSpPr>
        <p:spPr>
          <a:xfrm>
            <a:off x="7381383" y="5997761"/>
            <a:ext cx="599591" cy="590575"/>
          </a:xfrm>
          <a:prstGeom prst="roundRect">
            <a:avLst/>
          </a:prstGeom>
          <a:solidFill>
            <a:srgbClr val="D06D81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Bk</a:t>
            </a:r>
          </a:p>
        </p:txBody>
      </p:sp>
      <p:sp>
        <p:nvSpPr>
          <p:cNvPr id="171" name="!!Dy">
            <a:extLst>
              <a:ext uri="{FF2B5EF4-FFF2-40B4-BE49-F238E27FC236}">
                <a16:creationId xmlns:a16="http://schemas.microsoft.com/office/drawing/2014/main" id="{ABFF0FCE-7E41-447C-A866-91EFA6ACFC14}"/>
              </a:ext>
            </a:extLst>
          </p:cNvPr>
          <p:cNvSpPr/>
          <p:nvPr/>
        </p:nvSpPr>
        <p:spPr>
          <a:xfrm>
            <a:off x="8036390" y="5356629"/>
            <a:ext cx="599591" cy="590575"/>
          </a:xfrm>
          <a:prstGeom prst="roundRect">
            <a:avLst/>
          </a:prstGeom>
          <a:solidFill>
            <a:srgbClr val="6DA79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Dy</a:t>
            </a:r>
          </a:p>
        </p:txBody>
      </p:sp>
      <p:sp>
        <p:nvSpPr>
          <p:cNvPr id="172" name="!!Cf">
            <a:extLst>
              <a:ext uri="{FF2B5EF4-FFF2-40B4-BE49-F238E27FC236}">
                <a16:creationId xmlns:a16="http://schemas.microsoft.com/office/drawing/2014/main" id="{96D500B7-30D3-4B2B-A8D4-E4E19796BBAE}"/>
              </a:ext>
            </a:extLst>
          </p:cNvPr>
          <p:cNvSpPr/>
          <p:nvPr/>
        </p:nvSpPr>
        <p:spPr>
          <a:xfrm>
            <a:off x="8036390" y="5997761"/>
            <a:ext cx="599591" cy="590575"/>
          </a:xfrm>
          <a:prstGeom prst="roundRect">
            <a:avLst/>
          </a:prstGeom>
          <a:solidFill>
            <a:srgbClr val="D06D81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Cf</a:t>
            </a:r>
          </a:p>
        </p:txBody>
      </p:sp>
      <p:sp>
        <p:nvSpPr>
          <p:cNvPr id="173" name="!!Ho">
            <a:extLst>
              <a:ext uri="{FF2B5EF4-FFF2-40B4-BE49-F238E27FC236}">
                <a16:creationId xmlns:a16="http://schemas.microsoft.com/office/drawing/2014/main" id="{ACF60493-2D60-4CE8-8A59-7366554A382E}"/>
              </a:ext>
            </a:extLst>
          </p:cNvPr>
          <p:cNvSpPr/>
          <p:nvPr/>
        </p:nvSpPr>
        <p:spPr>
          <a:xfrm>
            <a:off x="8691397" y="5356629"/>
            <a:ext cx="599591" cy="590575"/>
          </a:xfrm>
          <a:prstGeom prst="roundRect">
            <a:avLst/>
          </a:prstGeom>
          <a:solidFill>
            <a:srgbClr val="6DA79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Ho</a:t>
            </a:r>
          </a:p>
        </p:txBody>
      </p:sp>
      <p:sp>
        <p:nvSpPr>
          <p:cNvPr id="174" name="!!Es">
            <a:extLst>
              <a:ext uri="{FF2B5EF4-FFF2-40B4-BE49-F238E27FC236}">
                <a16:creationId xmlns:a16="http://schemas.microsoft.com/office/drawing/2014/main" id="{65C9119A-5F4D-4F8D-ACE2-DAE16099850F}"/>
              </a:ext>
            </a:extLst>
          </p:cNvPr>
          <p:cNvSpPr/>
          <p:nvPr/>
        </p:nvSpPr>
        <p:spPr>
          <a:xfrm>
            <a:off x="8691397" y="5997761"/>
            <a:ext cx="599591" cy="590575"/>
          </a:xfrm>
          <a:prstGeom prst="roundRect">
            <a:avLst/>
          </a:prstGeom>
          <a:solidFill>
            <a:srgbClr val="D06D81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Es</a:t>
            </a:r>
          </a:p>
        </p:txBody>
      </p:sp>
      <p:sp>
        <p:nvSpPr>
          <p:cNvPr id="175" name="!!Er">
            <a:extLst>
              <a:ext uri="{FF2B5EF4-FFF2-40B4-BE49-F238E27FC236}">
                <a16:creationId xmlns:a16="http://schemas.microsoft.com/office/drawing/2014/main" id="{8B3D2D51-E253-459A-8E49-5C600DA68BDA}"/>
              </a:ext>
            </a:extLst>
          </p:cNvPr>
          <p:cNvSpPr/>
          <p:nvPr/>
        </p:nvSpPr>
        <p:spPr>
          <a:xfrm>
            <a:off x="9346403" y="5356629"/>
            <a:ext cx="599591" cy="590575"/>
          </a:xfrm>
          <a:prstGeom prst="roundRect">
            <a:avLst/>
          </a:prstGeom>
          <a:solidFill>
            <a:srgbClr val="6DA79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Er</a:t>
            </a:r>
          </a:p>
        </p:txBody>
      </p:sp>
      <p:sp>
        <p:nvSpPr>
          <p:cNvPr id="176" name="!!Fm">
            <a:extLst>
              <a:ext uri="{FF2B5EF4-FFF2-40B4-BE49-F238E27FC236}">
                <a16:creationId xmlns:a16="http://schemas.microsoft.com/office/drawing/2014/main" id="{0EE944AE-E0C3-4AB2-9FA2-0C9951D238E0}"/>
              </a:ext>
            </a:extLst>
          </p:cNvPr>
          <p:cNvSpPr/>
          <p:nvPr/>
        </p:nvSpPr>
        <p:spPr>
          <a:xfrm>
            <a:off x="9346403" y="5997761"/>
            <a:ext cx="599591" cy="590575"/>
          </a:xfrm>
          <a:prstGeom prst="roundRect">
            <a:avLst/>
          </a:prstGeom>
          <a:solidFill>
            <a:srgbClr val="D06D81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Fm</a:t>
            </a:r>
            <a:endParaRPr lang="vi-VN" sz="1600" b="1"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Averta CY Extrabold" panose="00000900000000000000" pitchFamily="50" charset="0"/>
              <a:ea typeface="Aachen" panose="02020500000000000000" pitchFamily="18" charset="0"/>
              <a:cs typeface="Aachen" panose="02020500000000000000" pitchFamily="18" charset="0"/>
            </a:endParaRPr>
          </a:p>
        </p:txBody>
      </p:sp>
      <p:sp>
        <p:nvSpPr>
          <p:cNvPr id="177" name="!!Tm">
            <a:extLst>
              <a:ext uri="{FF2B5EF4-FFF2-40B4-BE49-F238E27FC236}">
                <a16:creationId xmlns:a16="http://schemas.microsoft.com/office/drawing/2014/main" id="{37C8B412-B059-4E0D-AEBF-DE5C1DA6C325}"/>
              </a:ext>
            </a:extLst>
          </p:cNvPr>
          <p:cNvSpPr/>
          <p:nvPr/>
        </p:nvSpPr>
        <p:spPr>
          <a:xfrm>
            <a:off x="10001410" y="5356629"/>
            <a:ext cx="599591" cy="590575"/>
          </a:xfrm>
          <a:prstGeom prst="roundRect">
            <a:avLst/>
          </a:prstGeom>
          <a:solidFill>
            <a:srgbClr val="6DA79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Tm</a:t>
            </a:r>
          </a:p>
        </p:txBody>
      </p:sp>
      <p:sp>
        <p:nvSpPr>
          <p:cNvPr id="178" name="!!Md">
            <a:extLst>
              <a:ext uri="{FF2B5EF4-FFF2-40B4-BE49-F238E27FC236}">
                <a16:creationId xmlns:a16="http://schemas.microsoft.com/office/drawing/2014/main" id="{BEB2A0DB-672B-430B-87C6-F9D513E17587}"/>
              </a:ext>
            </a:extLst>
          </p:cNvPr>
          <p:cNvSpPr/>
          <p:nvPr/>
        </p:nvSpPr>
        <p:spPr>
          <a:xfrm>
            <a:off x="10001410" y="5997761"/>
            <a:ext cx="599591" cy="590575"/>
          </a:xfrm>
          <a:prstGeom prst="roundRect">
            <a:avLst/>
          </a:prstGeom>
          <a:solidFill>
            <a:srgbClr val="D06D81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Md</a:t>
            </a:r>
          </a:p>
        </p:txBody>
      </p:sp>
      <p:sp>
        <p:nvSpPr>
          <p:cNvPr id="179" name="!!Yb">
            <a:extLst>
              <a:ext uri="{FF2B5EF4-FFF2-40B4-BE49-F238E27FC236}">
                <a16:creationId xmlns:a16="http://schemas.microsoft.com/office/drawing/2014/main" id="{49FCA613-7026-4FF9-9797-26E8BDE62ADF}"/>
              </a:ext>
            </a:extLst>
          </p:cNvPr>
          <p:cNvSpPr/>
          <p:nvPr/>
        </p:nvSpPr>
        <p:spPr>
          <a:xfrm>
            <a:off x="10656429" y="5361457"/>
            <a:ext cx="599591" cy="590575"/>
          </a:xfrm>
          <a:prstGeom prst="roundRect">
            <a:avLst/>
          </a:prstGeom>
          <a:solidFill>
            <a:srgbClr val="6DA79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Yb</a:t>
            </a:r>
          </a:p>
        </p:txBody>
      </p:sp>
      <p:sp>
        <p:nvSpPr>
          <p:cNvPr id="180" name="!!No">
            <a:extLst>
              <a:ext uri="{FF2B5EF4-FFF2-40B4-BE49-F238E27FC236}">
                <a16:creationId xmlns:a16="http://schemas.microsoft.com/office/drawing/2014/main" id="{00FCD1C6-F797-482E-95EF-7E9F80D152EC}"/>
              </a:ext>
            </a:extLst>
          </p:cNvPr>
          <p:cNvSpPr/>
          <p:nvPr/>
        </p:nvSpPr>
        <p:spPr>
          <a:xfrm>
            <a:off x="10656429" y="6002586"/>
            <a:ext cx="599591" cy="590575"/>
          </a:xfrm>
          <a:prstGeom prst="roundRect">
            <a:avLst/>
          </a:prstGeom>
          <a:solidFill>
            <a:srgbClr val="D06D81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No</a:t>
            </a:r>
          </a:p>
        </p:txBody>
      </p:sp>
      <p:sp>
        <p:nvSpPr>
          <p:cNvPr id="181" name="!!Lu">
            <a:extLst>
              <a:ext uri="{FF2B5EF4-FFF2-40B4-BE49-F238E27FC236}">
                <a16:creationId xmlns:a16="http://schemas.microsoft.com/office/drawing/2014/main" id="{3B7150C2-7CC2-40FB-BDAE-51F8FAE1C3C1}"/>
              </a:ext>
            </a:extLst>
          </p:cNvPr>
          <p:cNvSpPr/>
          <p:nvPr/>
        </p:nvSpPr>
        <p:spPr>
          <a:xfrm>
            <a:off x="11311434" y="5356629"/>
            <a:ext cx="599591" cy="590575"/>
          </a:xfrm>
          <a:prstGeom prst="roundRect">
            <a:avLst/>
          </a:prstGeom>
          <a:solidFill>
            <a:srgbClr val="6DA79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Lu</a:t>
            </a:r>
          </a:p>
        </p:txBody>
      </p:sp>
      <p:sp>
        <p:nvSpPr>
          <p:cNvPr id="182" name="!!Lr">
            <a:extLst>
              <a:ext uri="{FF2B5EF4-FFF2-40B4-BE49-F238E27FC236}">
                <a16:creationId xmlns:a16="http://schemas.microsoft.com/office/drawing/2014/main" id="{A9018540-FBE5-4A52-BB7A-2FC8E7F8EEA7}"/>
              </a:ext>
            </a:extLst>
          </p:cNvPr>
          <p:cNvSpPr/>
          <p:nvPr/>
        </p:nvSpPr>
        <p:spPr>
          <a:xfrm>
            <a:off x="11311434" y="5997761"/>
            <a:ext cx="599591" cy="590575"/>
          </a:xfrm>
          <a:prstGeom prst="roundRect">
            <a:avLst/>
          </a:prstGeom>
          <a:solidFill>
            <a:srgbClr val="D06D81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Lr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CAD5121-F8DD-4B69-B98D-5B34F3B33C4B}"/>
              </a:ext>
            </a:extLst>
          </p:cNvPr>
          <p:cNvSpPr/>
          <p:nvPr/>
        </p:nvSpPr>
        <p:spPr>
          <a:xfrm flipV="1">
            <a:off x="0" y="0"/>
            <a:ext cx="12192000" cy="6889496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5" name="!!1">
            <a:extLst>
              <a:ext uri="{FF2B5EF4-FFF2-40B4-BE49-F238E27FC236}">
                <a16:creationId xmlns:a16="http://schemas.microsoft.com/office/drawing/2014/main" id="{AC35170D-2947-4A3F-8167-AE4095A6A139}"/>
              </a:ext>
            </a:extLst>
          </p:cNvPr>
          <p:cNvSpPr/>
          <p:nvPr/>
        </p:nvSpPr>
        <p:spPr>
          <a:xfrm>
            <a:off x="118309" y="768794"/>
            <a:ext cx="672187" cy="4502743"/>
          </a:xfrm>
          <a:prstGeom prst="roundRect">
            <a:avLst>
              <a:gd name="adj" fmla="val 1213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3" name="!!H">
            <a:extLst>
              <a:ext uri="{FF2B5EF4-FFF2-40B4-BE49-F238E27FC236}">
                <a16:creationId xmlns:a16="http://schemas.microsoft.com/office/drawing/2014/main" id="{45F5C82C-3D74-4DCD-A5BB-C11BDBE6258B}"/>
              </a:ext>
            </a:extLst>
          </p:cNvPr>
          <p:cNvSpPr/>
          <p:nvPr/>
        </p:nvSpPr>
        <p:spPr>
          <a:xfrm>
            <a:off x="158498" y="796909"/>
            <a:ext cx="599591" cy="590575"/>
          </a:xfrm>
          <a:prstGeom prst="roundRect">
            <a:avLst/>
          </a:prstGeom>
          <a:solidFill>
            <a:srgbClr val="AA7CA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H</a:t>
            </a:r>
          </a:p>
        </p:txBody>
      </p:sp>
      <p:sp>
        <p:nvSpPr>
          <p:cNvPr id="24" name="!!Li">
            <a:extLst>
              <a:ext uri="{FF2B5EF4-FFF2-40B4-BE49-F238E27FC236}">
                <a16:creationId xmlns:a16="http://schemas.microsoft.com/office/drawing/2014/main" id="{7C20AA65-C3A8-4345-8738-1CBCC50435E3}"/>
              </a:ext>
            </a:extLst>
          </p:cNvPr>
          <p:cNvSpPr/>
          <p:nvPr/>
        </p:nvSpPr>
        <p:spPr>
          <a:xfrm>
            <a:off x="158498" y="1438038"/>
            <a:ext cx="599591" cy="590575"/>
          </a:xfrm>
          <a:prstGeom prst="roundRect">
            <a:avLst/>
          </a:prstGeom>
          <a:solidFill>
            <a:srgbClr val="E25E38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Li</a:t>
            </a:r>
          </a:p>
        </p:txBody>
      </p:sp>
      <p:sp>
        <p:nvSpPr>
          <p:cNvPr id="25" name="!!Na">
            <a:extLst>
              <a:ext uri="{FF2B5EF4-FFF2-40B4-BE49-F238E27FC236}">
                <a16:creationId xmlns:a16="http://schemas.microsoft.com/office/drawing/2014/main" id="{B0655FD3-AB13-4BEF-8E78-E6348B1F2129}"/>
              </a:ext>
            </a:extLst>
          </p:cNvPr>
          <p:cNvSpPr/>
          <p:nvPr/>
        </p:nvSpPr>
        <p:spPr>
          <a:xfrm>
            <a:off x="158498" y="2079167"/>
            <a:ext cx="599591" cy="590575"/>
          </a:xfrm>
          <a:prstGeom prst="roundRect">
            <a:avLst/>
          </a:prstGeom>
          <a:solidFill>
            <a:srgbClr val="E25E38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Na</a:t>
            </a:r>
          </a:p>
        </p:txBody>
      </p:sp>
      <p:sp>
        <p:nvSpPr>
          <p:cNvPr id="26" name="!!K">
            <a:extLst>
              <a:ext uri="{FF2B5EF4-FFF2-40B4-BE49-F238E27FC236}">
                <a16:creationId xmlns:a16="http://schemas.microsoft.com/office/drawing/2014/main" id="{F1DA0A4E-0A47-44F3-9329-D7950C63D7C5}"/>
              </a:ext>
            </a:extLst>
          </p:cNvPr>
          <p:cNvSpPr/>
          <p:nvPr/>
        </p:nvSpPr>
        <p:spPr>
          <a:xfrm>
            <a:off x="158498" y="2720298"/>
            <a:ext cx="599591" cy="590575"/>
          </a:xfrm>
          <a:prstGeom prst="roundRect">
            <a:avLst/>
          </a:prstGeom>
          <a:solidFill>
            <a:srgbClr val="E25E38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K</a:t>
            </a:r>
          </a:p>
        </p:txBody>
      </p:sp>
      <p:sp>
        <p:nvSpPr>
          <p:cNvPr id="27" name="!!Rb">
            <a:extLst>
              <a:ext uri="{FF2B5EF4-FFF2-40B4-BE49-F238E27FC236}">
                <a16:creationId xmlns:a16="http://schemas.microsoft.com/office/drawing/2014/main" id="{1C1B811D-1C8C-419D-B45F-E33D0D5571E2}"/>
              </a:ext>
            </a:extLst>
          </p:cNvPr>
          <p:cNvSpPr/>
          <p:nvPr/>
        </p:nvSpPr>
        <p:spPr>
          <a:xfrm>
            <a:off x="158498" y="3361429"/>
            <a:ext cx="599591" cy="590575"/>
          </a:xfrm>
          <a:prstGeom prst="roundRect">
            <a:avLst/>
          </a:prstGeom>
          <a:solidFill>
            <a:srgbClr val="E25E38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Rb</a:t>
            </a:r>
          </a:p>
        </p:txBody>
      </p:sp>
      <p:sp>
        <p:nvSpPr>
          <p:cNvPr id="28" name="!!Cs">
            <a:extLst>
              <a:ext uri="{FF2B5EF4-FFF2-40B4-BE49-F238E27FC236}">
                <a16:creationId xmlns:a16="http://schemas.microsoft.com/office/drawing/2014/main" id="{6748E38C-3212-4A39-B6E9-53B28A044074}"/>
              </a:ext>
            </a:extLst>
          </p:cNvPr>
          <p:cNvSpPr/>
          <p:nvPr/>
        </p:nvSpPr>
        <p:spPr>
          <a:xfrm>
            <a:off x="158498" y="4002558"/>
            <a:ext cx="599591" cy="590575"/>
          </a:xfrm>
          <a:prstGeom prst="roundRect">
            <a:avLst/>
          </a:prstGeom>
          <a:solidFill>
            <a:srgbClr val="E25E38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Cs</a:t>
            </a:r>
          </a:p>
        </p:txBody>
      </p:sp>
      <p:sp>
        <p:nvSpPr>
          <p:cNvPr id="29" name="!!Fr">
            <a:extLst>
              <a:ext uri="{FF2B5EF4-FFF2-40B4-BE49-F238E27FC236}">
                <a16:creationId xmlns:a16="http://schemas.microsoft.com/office/drawing/2014/main" id="{453F07AE-BB8E-40F9-9B2F-B4103F481876}"/>
              </a:ext>
            </a:extLst>
          </p:cNvPr>
          <p:cNvSpPr/>
          <p:nvPr/>
        </p:nvSpPr>
        <p:spPr>
          <a:xfrm>
            <a:off x="158498" y="4643689"/>
            <a:ext cx="599591" cy="590575"/>
          </a:xfrm>
          <a:prstGeom prst="roundRect">
            <a:avLst/>
          </a:prstGeom>
          <a:solidFill>
            <a:srgbClr val="E25E38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Fr</a:t>
            </a:r>
          </a:p>
        </p:txBody>
      </p:sp>
      <p:sp>
        <p:nvSpPr>
          <p:cNvPr id="7" name="!!HinhChuNhom">
            <a:extLst>
              <a:ext uri="{FF2B5EF4-FFF2-40B4-BE49-F238E27FC236}">
                <a16:creationId xmlns:a16="http://schemas.microsoft.com/office/drawing/2014/main" id="{3BB07C08-556F-493F-982D-103545C7113E}"/>
              </a:ext>
            </a:extLst>
          </p:cNvPr>
          <p:cNvSpPr/>
          <p:nvPr/>
        </p:nvSpPr>
        <p:spPr>
          <a:xfrm>
            <a:off x="938761" y="796909"/>
            <a:ext cx="8407642" cy="58258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" name="!!ChuNhom">
            <a:extLst>
              <a:ext uri="{FF2B5EF4-FFF2-40B4-BE49-F238E27FC236}">
                <a16:creationId xmlns:a16="http://schemas.microsoft.com/office/drawing/2014/main" id="{8326C442-51CB-4BA3-8EC4-4312A708E13B}"/>
              </a:ext>
            </a:extLst>
          </p:cNvPr>
          <p:cNvSpPr txBox="1"/>
          <p:nvPr/>
        </p:nvSpPr>
        <p:spPr>
          <a:xfrm>
            <a:off x="1118085" y="811042"/>
            <a:ext cx="85667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E76F51"/>
                </a:solidFill>
                <a:latin typeface="Averta Std ExtraBold" panose="00000900000000000000" pitchFamily="50" charset="0"/>
              </a:rPr>
              <a:t>Nhóm</a:t>
            </a:r>
            <a:r>
              <a:rPr lang="en-US" sz="3600" dirty="0">
                <a:solidFill>
                  <a:srgbClr val="E76F51"/>
                </a:solidFill>
                <a:latin typeface="Averta Std ExtraBold" panose="00000900000000000000" pitchFamily="50" charset="0"/>
              </a:rPr>
              <a:t> IA – KIM LOẠI ĐIỂN HÌNH (TRỪ H)</a:t>
            </a:r>
          </a:p>
        </p:txBody>
      </p:sp>
      <p:sp>
        <p:nvSpPr>
          <p:cNvPr id="8" name="!!HinhChuNhom">
            <a:extLst>
              <a:ext uri="{FF2B5EF4-FFF2-40B4-BE49-F238E27FC236}">
                <a16:creationId xmlns:a16="http://schemas.microsoft.com/office/drawing/2014/main" id="{1A2FD599-BE2E-C708-4336-F33310EE472B}"/>
              </a:ext>
            </a:extLst>
          </p:cNvPr>
          <p:cNvSpPr/>
          <p:nvPr/>
        </p:nvSpPr>
        <p:spPr>
          <a:xfrm>
            <a:off x="1602734" y="1440708"/>
            <a:ext cx="6181439" cy="58258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9" name="!!ChuNhom">
            <a:extLst>
              <a:ext uri="{FF2B5EF4-FFF2-40B4-BE49-F238E27FC236}">
                <a16:creationId xmlns:a16="http://schemas.microsoft.com/office/drawing/2014/main" id="{24E066BD-1742-9591-E738-94B80D062702}"/>
              </a:ext>
            </a:extLst>
          </p:cNvPr>
          <p:cNvSpPr txBox="1"/>
          <p:nvPr/>
        </p:nvSpPr>
        <p:spPr>
          <a:xfrm>
            <a:off x="1782058" y="1454841"/>
            <a:ext cx="5993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E76F51"/>
                </a:solidFill>
                <a:latin typeface="Averta Std ExtraBold" panose="00000900000000000000" pitchFamily="50" charset="0"/>
              </a:rPr>
              <a:t>Nhóm</a:t>
            </a:r>
            <a:r>
              <a:rPr lang="en-US" sz="3600" dirty="0">
                <a:solidFill>
                  <a:srgbClr val="E76F51"/>
                </a:solidFill>
                <a:latin typeface="Averta Std ExtraBold" panose="00000900000000000000" pitchFamily="50" charset="0"/>
              </a:rPr>
              <a:t> </a:t>
            </a:r>
            <a:r>
              <a:rPr lang="en-US" sz="3600" dirty="0" err="1">
                <a:solidFill>
                  <a:srgbClr val="E76F51"/>
                </a:solidFill>
                <a:latin typeface="Averta Std ExtraBold" panose="00000900000000000000" pitchFamily="50" charset="0"/>
              </a:rPr>
              <a:t>kim</a:t>
            </a:r>
            <a:r>
              <a:rPr lang="en-US" sz="3600" dirty="0">
                <a:solidFill>
                  <a:srgbClr val="E76F51"/>
                </a:solidFill>
                <a:latin typeface="Averta Std ExtraBold" panose="00000900000000000000" pitchFamily="50" charset="0"/>
              </a:rPr>
              <a:t> </a:t>
            </a:r>
            <a:r>
              <a:rPr lang="en-US" sz="3600" dirty="0" err="1">
                <a:solidFill>
                  <a:srgbClr val="E76F51"/>
                </a:solidFill>
                <a:latin typeface="Averta Std ExtraBold" panose="00000900000000000000" pitchFamily="50" charset="0"/>
              </a:rPr>
              <a:t>loại</a:t>
            </a:r>
            <a:r>
              <a:rPr lang="en-US" sz="3600" dirty="0">
                <a:solidFill>
                  <a:srgbClr val="E76F51"/>
                </a:solidFill>
                <a:latin typeface="Averta Std ExtraBold" panose="00000900000000000000" pitchFamily="50" charset="0"/>
              </a:rPr>
              <a:t> </a:t>
            </a:r>
            <a:r>
              <a:rPr lang="en-US" sz="3600" dirty="0" err="1">
                <a:solidFill>
                  <a:srgbClr val="E76F51"/>
                </a:solidFill>
                <a:latin typeface="Averta Std ExtraBold" panose="00000900000000000000" pitchFamily="50" charset="0"/>
              </a:rPr>
              <a:t>kiềm</a:t>
            </a:r>
            <a:endParaRPr lang="en-US" sz="3600" dirty="0">
              <a:solidFill>
                <a:srgbClr val="E76F51"/>
              </a:solidFill>
              <a:latin typeface="Averta Std ExtraBold" panose="000009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3944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1BF130D2-C283-46F3-8602-FD0A32105139}"/>
              </a:ext>
            </a:extLst>
          </p:cNvPr>
          <p:cNvSpPr/>
          <p:nvPr/>
        </p:nvSpPr>
        <p:spPr>
          <a:xfrm rot="16200000">
            <a:off x="5532992" y="1849212"/>
            <a:ext cx="215885" cy="1526289"/>
          </a:xfrm>
          <a:prstGeom prst="roundRect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 sz="120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!!H">
            <a:extLst>
              <a:ext uri="{FF2B5EF4-FFF2-40B4-BE49-F238E27FC236}">
                <a16:creationId xmlns:a16="http://schemas.microsoft.com/office/drawing/2014/main" id="{45F5C82C-3D74-4DCD-A5BB-C11BDBE6258B}"/>
              </a:ext>
            </a:extLst>
          </p:cNvPr>
          <p:cNvSpPr/>
          <p:nvPr/>
        </p:nvSpPr>
        <p:spPr>
          <a:xfrm>
            <a:off x="158498" y="796909"/>
            <a:ext cx="599591" cy="590575"/>
          </a:xfrm>
          <a:prstGeom prst="roundRect">
            <a:avLst/>
          </a:prstGeom>
          <a:solidFill>
            <a:srgbClr val="AA7CA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H</a:t>
            </a:r>
          </a:p>
        </p:txBody>
      </p:sp>
      <p:sp>
        <p:nvSpPr>
          <p:cNvPr id="24" name="!!Li">
            <a:extLst>
              <a:ext uri="{FF2B5EF4-FFF2-40B4-BE49-F238E27FC236}">
                <a16:creationId xmlns:a16="http://schemas.microsoft.com/office/drawing/2014/main" id="{7C20AA65-C3A8-4345-8738-1CBCC50435E3}"/>
              </a:ext>
            </a:extLst>
          </p:cNvPr>
          <p:cNvSpPr/>
          <p:nvPr/>
        </p:nvSpPr>
        <p:spPr>
          <a:xfrm>
            <a:off x="158498" y="1438038"/>
            <a:ext cx="599591" cy="590575"/>
          </a:xfrm>
          <a:prstGeom prst="roundRect">
            <a:avLst/>
          </a:prstGeom>
          <a:solidFill>
            <a:srgbClr val="E25E38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Li</a:t>
            </a:r>
          </a:p>
        </p:txBody>
      </p:sp>
      <p:sp>
        <p:nvSpPr>
          <p:cNvPr id="25" name="!!Na">
            <a:extLst>
              <a:ext uri="{FF2B5EF4-FFF2-40B4-BE49-F238E27FC236}">
                <a16:creationId xmlns:a16="http://schemas.microsoft.com/office/drawing/2014/main" id="{B0655FD3-AB13-4BEF-8E78-E6348B1F2129}"/>
              </a:ext>
            </a:extLst>
          </p:cNvPr>
          <p:cNvSpPr/>
          <p:nvPr/>
        </p:nvSpPr>
        <p:spPr>
          <a:xfrm>
            <a:off x="158498" y="2079167"/>
            <a:ext cx="599591" cy="590575"/>
          </a:xfrm>
          <a:prstGeom prst="roundRect">
            <a:avLst/>
          </a:prstGeom>
          <a:solidFill>
            <a:srgbClr val="E25E38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Na</a:t>
            </a:r>
          </a:p>
        </p:txBody>
      </p:sp>
      <p:sp>
        <p:nvSpPr>
          <p:cNvPr id="26" name="!!K">
            <a:extLst>
              <a:ext uri="{FF2B5EF4-FFF2-40B4-BE49-F238E27FC236}">
                <a16:creationId xmlns:a16="http://schemas.microsoft.com/office/drawing/2014/main" id="{F1DA0A4E-0A47-44F3-9329-D7950C63D7C5}"/>
              </a:ext>
            </a:extLst>
          </p:cNvPr>
          <p:cNvSpPr/>
          <p:nvPr/>
        </p:nvSpPr>
        <p:spPr>
          <a:xfrm>
            <a:off x="158498" y="2720298"/>
            <a:ext cx="599591" cy="590575"/>
          </a:xfrm>
          <a:prstGeom prst="roundRect">
            <a:avLst/>
          </a:prstGeom>
          <a:solidFill>
            <a:srgbClr val="E25E38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K</a:t>
            </a:r>
          </a:p>
        </p:txBody>
      </p:sp>
      <p:sp>
        <p:nvSpPr>
          <p:cNvPr id="27" name="!!Rb">
            <a:extLst>
              <a:ext uri="{FF2B5EF4-FFF2-40B4-BE49-F238E27FC236}">
                <a16:creationId xmlns:a16="http://schemas.microsoft.com/office/drawing/2014/main" id="{1C1B811D-1C8C-419D-B45F-E33D0D5571E2}"/>
              </a:ext>
            </a:extLst>
          </p:cNvPr>
          <p:cNvSpPr/>
          <p:nvPr/>
        </p:nvSpPr>
        <p:spPr>
          <a:xfrm>
            <a:off x="158498" y="3361429"/>
            <a:ext cx="599591" cy="590575"/>
          </a:xfrm>
          <a:prstGeom prst="roundRect">
            <a:avLst/>
          </a:prstGeom>
          <a:solidFill>
            <a:srgbClr val="E25E38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Rb</a:t>
            </a:r>
          </a:p>
        </p:txBody>
      </p:sp>
      <p:sp>
        <p:nvSpPr>
          <p:cNvPr id="28" name="!!Cs">
            <a:extLst>
              <a:ext uri="{FF2B5EF4-FFF2-40B4-BE49-F238E27FC236}">
                <a16:creationId xmlns:a16="http://schemas.microsoft.com/office/drawing/2014/main" id="{6748E38C-3212-4A39-B6E9-53B28A044074}"/>
              </a:ext>
            </a:extLst>
          </p:cNvPr>
          <p:cNvSpPr/>
          <p:nvPr/>
        </p:nvSpPr>
        <p:spPr>
          <a:xfrm>
            <a:off x="158498" y="4002558"/>
            <a:ext cx="599591" cy="590575"/>
          </a:xfrm>
          <a:prstGeom prst="roundRect">
            <a:avLst/>
          </a:prstGeom>
          <a:solidFill>
            <a:srgbClr val="E25E38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Cs</a:t>
            </a:r>
          </a:p>
        </p:txBody>
      </p:sp>
      <p:sp>
        <p:nvSpPr>
          <p:cNvPr id="29" name="!!Fr">
            <a:extLst>
              <a:ext uri="{FF2B5EF4-FFF2-40B4-BE49-F238E27FC236}">
                <a16:creationId xmlns:a16="http://schemas.microsoft.com/office/drawing/2014/main" id="{453F07AE-BB8E-40F9-9B2F-B4103F481876}"/>
              </a:ext>
            </a:extLst>
          </p:cNvPr>
          <p:cNvSpPr/>
          <p:nvPr/>
        </p:nvSpPr>
        <p:spPr>
          <a:xfrm>
            <a:off x="158498" y="4643689"/>
            <a:ext cx="599591" cy="590575"/>
          </a:xfrm>
          <a:prstGeom prst="roundRect">
            <a:avLst/>
          </a:prstGeom>
          <a:solidFill>
            <a:srgbClr val="E25E38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Fr</a:t>
            </a:r>
          </a:p>
        </p:txBody>
      </p:sp>
      <p:sp>
        <p:nvSpPr>
          <p:cNvPr id="36" name="!!Sc">
            <a:extLst>
              <a:ext uri="{FF2B5EF4-FFF2-40B4-BE49-F238E27FC236}">
                <a16:creationId xmlns:a16="http://schemas.microsoft.com/office/drawing/2014/main" id="{AD3DDA01-8C93-4DE9-9503-08BAC6BEF963}"/>
              </a:ext>
            </a:extLst>
          </p:cNvPr>
          <p:cNvSpPr/>
          <p:nvPr/>
        </p:nvSpPr>
        <p:spPr>
          <a:xfrm>
            <a:off x="1468510" y="2720298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Sc</a:t>
            </a:r>
          </a:p>
        </p:txBody>
      </p:sp>
      <p:sp>
        <p:nvSpPr>
          <p:cNvPr id="37" name="!!Y">
            <a:extLst>
              <a:ext uri="{FF2B5EF4-FFF2-40B4-BE49-F238E27FC236}">
                <a16:creationId xmlns:a16="http://schemas.microsoft.com/office/drawing/2014/main" id="{EF9629F8-818A-48C1-8F58-0F9730D927FE}"/>
              </a:ext>
            </a:extLst>
          </p:cNvPr>
          <p:cNvSpPr/>
          <p:nvPr/>
        </p:nvSpPr>
        <p:spPr>
          <a:xfrm>
            <a:off x="1468510" y="3361429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Y</a:t>
            </a:r>
          </a:p>
        </p:txBody>
      </p:sp>
      <p:sp>
        <p:nvSpPr>
          <p:cNvPr id="38" name="!!Ti">
            <a:extLst>
              <a:ext uri="{FF2B5EF4-FFF2-40B4-BE49-F238E27FC236}">
                <a16:creationId xmlns:a16="http://schemas.microsoft.com/office/drawing/2014/main" id="{48F964EE-785C-457A-927B-5725BDF0BB19}"/>
              </a:ext>
            </a:extLst>
          </p:cNvPr>
          <p:cNvSpPr/>
          <p:nvPr/>
        </p:nvSpPr>
        <p:spPr>
          <a:xfrm>
            <a:off x="2123518" y="2720298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Ti</a:t>
            </a:r>
          </a:p>
        </p:txBody>
      </p:sp>
      <p:sp>
        <p:nvSpPr>
          <p:cNvPr id="39" name="!!Zr">
            <a:extLst>
              <a:ext uri="{FF2B5EF4-FFF2-40B4-BE49-F238E27FC236}">
                <a16:creationId xmlns:a16="http://schemas.microsoft.com/office/drawing/2014/main" id="{FE6F1253-9A6E-4B42-92C4-F6334A9811F5}"/>
              </a:ext>
            </a:extLst>
          </p:cNvPr>
          <p:cNvSpPr/>
          <p:nvPr/>
        </p:nvSpPr>
        <p:spPr>
          <a:xfrm>
            <a:off x="2123518" y="3361429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Zr</a:t>
            </a:r>
          </a:p>
        </p:txBody>
      </p:sp>
      <p:sp>
        <p:nvSpPr>
          <p:cNvPr id="40" name="!!Hf">
            <a:extLst>
              <a:ext uri="{FF2B5EF4-FFF2-40B4-BE49-F238E27FC236}">
                <a16:creationId xmlns:a16="http://schemas.microsoft.com/office/drawing/2014/main" id="{73D5D234-DBB4-45F5-B604-D99ADAEA5677}"/>
              </a:ext>
            </a:extLst>
          </p:cNvPr>
          <p:cNvSpPr/>
          <p:nvPr/>
        </p:nvSpPr>
        <p:spPr>
          <a:xfrm>
            <a:off x="2123518" y="4002558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Hf</a:t>
            </a:r>
          </a:p>
        </p:txBody>
      </p:sp>
      <p:sp>
        <p:nvSpPr>
          <p:cNvPr id="41" name="!!Rf">
            <a:extLst>
              <a:ext uri="{FF2B5EF4-FFF2-40B4-BE49-F238E27FC236}">
                <a16:creationId xmlns:a16="http://schemas.microsoft.com/office/drawing/2014/main" id="{DEBB5D6F-A8D7-450E-BE14-821FC13991B7}"/>
              </a:ext>
            </a:extLst>
          </p:cNvPr>
          <p:cNvSpPr/>
          <p:nvPr/>
        </p:nvSpPr>
        <p:spPr>
          <a:xfrm>
            <a:off x="2123518" y="4643689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Rf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BD1DC6D3-0EFA-4B3A-8B49-08A6D97B3CBE}"/>
              </a:ext>
            </a:extLst>
          </p:cNvPr>
          <p:cNvSpPr/>
          <p:nvPr/>
        </p:nvSpPr>
        <p:spPr>
          <a:xfrm>
            <a:off x="2778523" y="2720298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V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C43657F5-675A-4BB7-A00E-6F487E0531AE}"/>
              </a:ext>
            </a:extLst>
          </p:cNvPr>
          <p:cNvSpPr/>
          <p:nvPr/>
        </p:nvSpPr>
        <p:spPr>
          <a:xfrm>
            <a:off x="2778523" y="3361429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Nb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3FA6EB83-ECDF-49CA-903C-276EAF374869}"/>
              </a:ext>
            </a:extLst>
          </p:cNvPr>
          <p:cNvSpPr/>
          <p:nvPr/>
        </p:nvSpPr>
        <p:spPr>
          <a:xfrm>
            <a:off x="2778523" y="4002558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Ta</a:t>
            </a:r>
          </a:p>
        </p:txBody>
      </p:sp>
      <p:sp>
        <p:nvSpPr>
          <p:cNvPr id="45" name="!!Db">
            <a:extLst>
              <a:ext uri="{FF2B5EF4-FFF2-40B4-BE49-F238E27FC236}">
                <a16:creationId xmlns:a16="http://schemas.microsoft.com/office/drawing/2014/main" id="{EC5A7170-322B-4612-AD0D-32BF9EECF94C}"/>
              </a:ext>
            </a:extLst>
          </p:cNvPr>
          <p:cNvSpPr/>
          <p:nvPr/>
        </p:nvSpPr>
        <p:spPr>
          <a:xfrm>
            <a:off x="2778523" y="4643689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Db</a:t>
            </a:r>
          </a:p>
        </p:txBody>
      </p:sp>
      <p:sp>
        <p:nvSpPr>
          <p:cNvPr id="46" name="!!Cr">
            <a:extLst>
              <a:ext uri="{FF2B5EF4-FFF2-40B4-BE49-F238E27FC236}">
                <a16:creationId xmlns:a16="http://schemas.microsoft.com/office/drawing/2014/main" id="{65FE8FBE-150F-48B7-A344-922A15217404}"/>
              </a:ext>
            </a:extLst>
          </p:cNvPr>
          <p:cNvSpPr/>
          <p:nvPr/>
        </p:nvSpPr>
        <p:spPr>
          <a:xfrm>
            <a:off x="3433530" y="2720298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Cr</a:t>
            </a:r>
          </a:p>
        </p:txBody>
      </p:sp>
      <p:sp>
        <p:nvSpPr>
          <p:cNvPr id="47" name="!!Mo">
            <a:extLst>
              <a:ext uri="{FF2B5EF4-FFF2-40B4-BE49-F238E27FC236}">
                <a16:creationId xmlns:a16="http://schemas.microsoft.com/office/drawing/2014/main" id="{030C1C45-BBCF-401D-AE9D-5C6041E24F25}"/>
              </a:ext>
            </a:extLst>
          </p:cNvPr>
          <p:cNvSpPr/>
          <p:nvPr/>
        </p:nvSpPr>
        <p:spPr>
          <a:xfrm>
            <a:off x="3433530" y="3361429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Mo</a:t>
            </a:r>
          </a:p>
        </p:txBody>
      </p:sp>
      <p:sp>
        <p:nvSpPr>
          <p:cNvPr id="48" name="!!W">
            <a:extLst>
              <a:ext uri="{FF2B5EF4-FFF2-40B4-BE49-F238E27FC236}">
                <a16:creationId xmlns:a16="http://schemas.microsoft.com/office/drawing/2014/main" id="{88524095-D3F1-4BA4-9615-74778FB3CA53}"/>
              </a:ext>
            </a:extLst>
          </p:cNvPr>
          <p:cNvSpPr/>
          <p:nvPr/>
        </p:nvSpPr>
        <p:spPr>
          <a:xfrm>
            <a:off x="3433530" y="4002558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W</a:t>
            </a:r>
          </a:p>
        </p:txBody>
      </p:sp>
      <p:sp>
        <p:nvSpPr>
          <p:cNvPr id="49" name="!!Sg">
            <a:extLst>
              <a:ext uri="{FF2B5EF4-FFF2-40B4-BE49-F238E27FC236}">
                <a16:creationId xmlns:a16="http://schemas.microsoft.com/office/drawing/2014/main" id="{88715FC9-46A2-4893-85D7-94645524641D}"/>
              </a:ext>
            </a:extLst>
          </p:cNvPr>
          <p:cNvSpPr/>
          <p:nvPr/>
        </p:nvSpPr>
        <p:spPr>
          <a:xfrm>
            <a:off x="3433530" y="4643689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Sg</a:t>
            </a:r>
          </a:p>
        </p:txBody>
      </p:sp>
      <p:sp>
        <p:nvSpPr>
          <p:cNvPr id="50" name="!!Mn">
            <a:extLst>
              <a:ext uri="{FF2B5EF4-FFF2-40B4-BE49-F238E27FC236}">
                <a16:creationId xmlns:a16="http://schemas.microsoft.com/office/drawing/2014/main" id="{C7F83FAF-9FEA-44C4-82C5-5A574F3E4D89}"/>
              </a:ext>
            </a:extLst>
          </p:cNvPr>
          <p:cNvSpPr/>
          <p:nvPr/>
        </p:nvSpPr>
        <p:spPr>
          <a:xfrm>
            <a:off x="4088537" y="2720298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Mn</a:t>
            </a:r>
          </a:p>
        </p:txBody>
      </p:sp>
      <p:sp>
        <p:nvSpPr>
          <p:cNvPr id="51" name="!!Tc">
            <a:extLst>
              <a:ext uri="{FF2B5EF4-FFF2-40B4-BE49-F238E27FC236}">
                <a16:creationId xmlns:a16="http://schemas.microsoft.com/office/drawing/2014/main" id="{04F17BFA-0586-4937-B39A-7E953D3676B1}"/>
              </a:ext>
            </a:extLst>
          </p:cNvPr>
          <p:cNvSpPr/>
          <p:nvPr/>
        </p:nvSpPr>
        <p:spPr>
          <a:xfrm>
            <a:off x="4088537" y="3361429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Tc</a:t>
            </a:r>
          </a:p>
        </p:txBody>
      </p:sp>
      <p:sp>
        <p:nvSpPr>
          <p:cNvPr id="52" name="!!Re">
            <a:extLst>
              <a:ext uri="{FF2B5EF4-FFF2-40B4-BE49-F238E27FC236}">
                <a16:creationId xmlns:a16="http://schemas.microsoft.com/office/drawing/2014/main" id="{4211D18F-9E08-4EE7-BA52-3E88244D91AE}"/>
              </a:ext>
            </a:extLst>
          </p:cNvPr>
          <p:cNvSpPr/>
          <p:nvPr/>
        </p:nvSpPr>
        <p:spPr>
          <a:xfrm>
            <a:off x="4088537" y="4002558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Re</a:t>
            </a:r>
          </a:p>
        </p:txBody>
      </p:sp>
      <p:sp>
        <p:nvSpPr>
          <p:cNvPr id="53" name="!!Bh">
            <a:extLst>
              <a:ext uri="{FF2B5EF4-FFF2-40B4-BE49-F238E27FC236}">
                <a16:creationId xmlns:a16="http://schemas.microsoft.com/office/drawing/2014/main" id="{6CE7E93C-5539-4B6B-B5C2-80ABF7C7638E}"/>
              </a:ext>
            </a:extLst>
          </p:cNvPr>
          <p:cNvSpPr/>
          <p:nvPr/>
        </p:nvSpPr>
        <p:spPr>
          <a:xfrm>
            <a:off x="4088537" y="4643689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Bh</a:t>
            </a:r>
          </a:p>
        </p:txBody>
      </p:sp>
      <p:sp>
        <p:nvSpPr>
          <p:cNvPr id="54" name="!!Fe">
            <a:extLst>
              <a:ext uri="{FF2B5EF4-FFF2-40B4-BE49-F238E27FC236}">
                <a16:creationId xmlns:a16="http://schemas.microsoft.com/office/drawing/2014/main" id="{6DB1A2E6-7458-4EEA-8869-2F7B2C322D81}"/>
              </a:ext>
            </a:extLst>
          </p:cNvPr>
          <p:cNvSpPr/>
          <p:nvPr/>
        </p:nvSpPr>
        <p:spPr>
          <a:xfrm>
            <a:off x="4743543" y="2720298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Fe</a:t>
            </a:r>
          </a:p>
        </p:txBody>
      </p:sp>
      <p:sp>
        <p:nvSpPr>
          <p:cNvPr id="55" name="!!Ru">
            <a:extLst>
              <a:ext uri="{FF2B5EF4-FFF2-40B4-BE49-F238E27FC236}">
                <a16:creationId xmlns:a16="http://schemas.microsoft.com/office/drawing/2014/main" id="{D7D4532A-AF17-47AF-A604-265DD29E1A63}"/>
              </a:ext>
            </a:extLst>
          </p:cNvPr>
          <p:cNvSpPr/>
          <p:nvPr/>
        </p:nvSpPr>
        <p:spPr>
          <a:xfrm>
            <a:off x="4743543" y="3361429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Ru</a:t>
            </a:r>
          </a:p>
        </p:txBody>
      </p:sp>
      <p:sp>
        <p:nvSpPr>
          <p:cNvPr id="56" name="!!Os">
            <a:extLst>
              <a:ext uri="{FF2B5EF4-FFF2-40B4-BE49-F238E27FC236}">
                <a16:creationId xmlns:a16="http://schemas.microsoft.com/office/drawing/2014/main" id="{97F69BB5-BE1D-444D-A723-BA47FA8632F2}"/>
              </a:ext>
            </a:extLst>
          </p:cNvPr>
          <p:cNvSpPr/>
          <p:nvPr/>
        </p:nvSpPr>
        <p:spPr>
          <a:xfrm>
            <a:off x="4743543" y="4002558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Os</a:t>
            </a:r>
          </a:p>
        </p:txBody>
      </p:sp>
      <p:sp>
        <p:nvSpPr>
          <p:cNvPr id="57" name="!!Hs">
            <a:extLst>
              <a:ext uri="{FF2B5EF4-FFF2-40B4-BE49-F238E27FC236}">
                <a16:creationId xmlns:a16="http://schemas.microsoft.com/office/drawing/2014/main" id="{081056CC-2CAD-495B-8E02-571AE43751FB}"/>
              </a:ext>
            </a:extLst>
          </p:cNvPr>
          <p:cNvSpPr/>
          <p:nvPr/>
        </p:nvSpPr>
        <p:spPr>
          <a:xfrm>
            <a:off x="4743543" y="4643689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Hs</a:t>
            </a:r>
          </a:p>
        </p:txBody>
      </p:sp>
      <p:sp>
        <p:nvSpPr>
          <p:cNvPr id="58" name="!!Co">
            <a:extLst>
              <a:ext uri="{FF2B5EF4-FFF2-40B4-BE49-F238E27FC236}">
                <a16:creationId xmlns:a16="http://schemas.microsoft.com/office/drawing/2014/main" id="{0D0A2773-9F3F-49B1-B860-7F640278F7DC}"/>
              </a:ext>
            </a:extLst>
          </p:cNvPr>
          <p:cNvSpPr/>
          <p:nvPr/>
        </p:nvSpPr>
        <p:spPr>
          <a:xfrm>
            <a:off x="5398550" y="2720298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Co</a:t>
            </a:r>
          </a:p>
        </p:txBody>
      </p:sp>
      <p:sp>
        <p:nvSpPr>
          <p:cNvPr id="59" name="!!Rh">
            <a:extLst>
              <a:ext uri="{FF2B5EF4-FFF2-40B4-BE49-F238E27FC236}">
                <a16:creationId xmlns:a16="http://schemas.microsoft.com/office/drawing/2014/main" id="{9645E618-4B75-4F4D-B965-EF5640E92ED7}"/>
              </a:ext>
            </a:extLst>
          </p:cNvPr>
          <p:cNvSpPr/>
          <p:nvPr/>
        </p:nvSpPr>
        <p:spPr>
          <a:xfrm>
            <a:off x="5398550" y="3361429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Rh</a:t>
            </a:r>
          </a:p>
        </p:txBody>
      </p:sp>
      <p:sp>
        <p:nvSpPr>
          <p:cNvPr id="60" name="!!Ir">
            <a:extLst>
              <a:ext uri="{FF2B5EF4-FFF2-40B4-BE49-F238E27FC236}">
                <a16:creationId xmlns:a16="http://schemas.microsoft.com/office/drawing/2014/main" id="{92073AEA-9193-488A-883F-3545C9996C87}"/>
              </a:ext>
            </a:extLst>
          </p:cNvPr>
          <p:cNvSpPr/>
          <p:nvPr/>
        </p:nvSpPr>
        <p:spPr>
          <a:xfrm>
            <a:off x="5398550" y="4002558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Ir</a:t>
            </a:r>
          </a:p>
        </p:txBody>
      </p:sp>
      <p:sp>
        <p:nvSpPr>
          <p:cNvPr id="61" name="!!Mt">
            <a:extLst>
              <a:ext uri="{FF2B5EF4-FFF2-40B4-BE49-F238E27FC236}">
                <a16:creationId xmlns:a16="http://schemas.microsoft.com/office/drawing/2014/main" id="{77EA2A40-531D-49CF-80A4-54102C4EF5C4}"/>
              </a:ext>
            </a:extLst>
          </p:cNvPr>
          <p:cNvSpPr/>
          <p:nvPr/>
        </p:nvSpPr>
        <p:spPr>
          <a:xfrm>
            <a:off x="5398550" y="4643689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Mt</a:t>
            </a:r>
          </a:p>
        </p:txBody>
      </p:sp>
      <p:sp>
        <p:nvSpPr>
          <p:cNvPr id="62" name="!!Ni">
            <a:extLst>
              <a:ext uri="{FF2B5EF4-FFF2-40B4-BE49-F238E27FC236}">
                <a16:creationId xmlns:a16="http://schemas.microsoft.com/office/drawing/2014/main" id="{A6A9918C-105B-4B83-BFF0-90F3DB90E51E}"/>
              </a:ext>
            </a:extLst>
          </p:cNvPr>
          <p:cNvSpPr/>
          <p:nvPr/>
        </p:nvSpPr>
        <p:spPr>
          <a:xfrm>
            <a:off x="6053558" y="2720298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N</a:t>
            </a:r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i</a:t>
            </a:r>
          </a:p>
        </p:txBody>
      </p:sp>
      <p:sp>
        <p:nvSpPr>
          <p:cNvPr id="63" name="!!Pd">
            <a:extLst>
              <a:ext uri="{FF2B5EF4-FFF2-40B4-BE49-F238E27FC236}">
                <a16:creationId xmlns:a16="http://schemas.microsoft.com/office/drawing/2014/main" id="{E530EBB6-4219-4AFB-81DC-FCC1DF1CAD40}"/>
              </a:ext>
            </a:extLst>
          </p:cNvPr>
          <p:cNvSpPr/>
          <p:nvPr/>
        </p:nvSpPr>
        <p:spPr>
          <a:xfrm>
            <a:off x="6053558" y="3361429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Pd</a:t>
            </a:r>
          </a:p>
        </p:txBody>
      </p:sp>
      <p:sp>
        <p:nvSpPr>
          <p:cNvPr id="64" name="!!Pt">
            <a:extLst>
              <a:ext uri="{FF2B5EF4-FFF2-40B4-BE49-F238E27FC236}">
                <a16:creationId xmlns:a16="http://schemas.microsoft.com/office/drawing/2014/main" id="{ED8831C7-9D88-4454-A200-5DFE9F68B72C}"/>
              </a:ext>
            </a:extLst>
          </p:cNvPr>
          <p:cNvSpPr/>
          <p:nvPr/>
        </p:nvSpPr>
        <p:spPr>
          <a:xfrm>
            <a:off x="6053558" y="4002558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Pt</a:t>
            </a:r>
          </a:p>
        </p:txBody>
      </p:sp>
      <p:sp>
        <p:nvSpPr>
          <p:cNvPr id="65" name="!!Ds">
            <a:extLst>
              <a:ext uri="{FF2B5EF4-FFF2-40B4-BE49-F238E27FC236}">
                <a16:creationId xmlns:a16="http://schemas.microsoft.com/office/drawing/2014/main" id="{035801EA-DE43-41E1-922C-7F1EE2D6576A}"/>
              </a:ext>
            </a:extLst>
          </p:cNvPr>
          <p:cNvSpPr/>
          <p:nvPr/>
        </p:nvSpPr>
        <p:spPr>
          <a:xfrm>
            <a:off x="6053558" y="4643689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Ds</a:t>
            </a:r>
          </a:p>
        </p:txBody>
      </p:sp>
      <p:sp>
        <p:nvSpPr>
          <p:cNvPr id="66" name="!!Cu">
            <a:extLst>
              <a:ext uri="{FF2B5EF4-FFF2-40B4-BE49-F238E27FC236}">
                <a16:creationId xmlns:a16="http://schemas.microsoft.com/office/drawing/2014/main" id="{A19CABFF-32F6-4775-9878-672DCD3F548D}"/>
              </a:ext>
            </a:extLst>
          </p:cNvPr>
          <p:cNvSpPr/>
          <p:nvPr/>
        </p:nvSpPr>
        <p:spPr>
          <a:xfrm>
            <a:off x="6708565" y="2720298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Cu</a:t>
            </a:r>
          </a:p>
        </p:txBody>
      </p:sp>
      <p:sp>
        <p:nvSpPr>
          <p:cNvPr id="67" name="!!Ag">
            <a:extLst>
              <a:ext uri="{FF2B5EF4-FFF2-40B4-BE49-F238E27FC236}">
                <a16:creationId xmlns:a16="http://schemas.microsoft.com/office/drawing/2014/main" id="{6740AFD5-CD3B-4F9A-A249-EF93C2CDDF5B}"/>
              </a:ext>
            </a:extLst>
          </p:cNvPr>
          <p:cNvSpPr/>
          <p:nvPr/>
        </p:nvSpPr>
        <p:spPr>
          <a:xfrm>
            <a:off x="6708565" y="3361429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Ag</a:t>
            </a:r>
          </a:p>
        </p:txBody>
      </p:sp>
      <p:sp>
        <p:nvSpPr>
          <p:cNvPr id="68" name="!!Au">
            <a:extLst>
              <a:ext uri="{FF2B5EF4-FFF2-40B4-BE49-F238E27FC236}">
                <a16:creationId xmlns:a16="http://schemas.microsoft.com/office/drawing/2014/main" id="{89BE5AE6-5463-4C12-B070-399DC9BC94FE}"/>
              </a:ext>
            </a:extLst>
          </p:cNvPr>
          <p:cNvSpPr/>
          <p:nvPr/>
        </p:nvSpPr>
        <p:spPr>
          <a:xfrm>
            <a:off x="6708565" y="4002558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Au</a:t>
            </a:r>
          </a:p>
        </p:txBody>
      </p:sp>
      <p:sp>
        <p:nvSpPr>
          <p:cNvPr id="69" name="!!Rg">
            <a:extLst>
              <a:ext uri="{FF2B5EF4-FFF2-40B4-BE49-F238E27FC236}">
                <a16:creationId xmlns:a16="http://schemas.microsoft.com/office/drawing/2014/main" id="{E3B73E9A-A0AF-497D-BEC5-ABC2CE207A24}"/>
              </a:ext>
            </a:extLst>
          </p:cNvPr>
          <p:cNvSpPr/>
          <p:nvPr/>
        </p:nvSpPr>
        <p:spPr>
          <a:xfrm>
            <a:off x="6708565" y="4643689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Rg</a:t>
            </a:r>
          </a:p>
        </p:txBody>
      </p:sp>
      <p:sp>
        <p:nvSpPr>
          <p:cNvPr id="70" name="!!Zn">
            <a:extLst>
              <a:ext uri="{FF2B5EF4-FFF2-40B4-BE49-F238E27FC236}">
                <a16:creationId xmlns:a16="http://schemas.microsoft.com/office/drawing/2014/main" id="{3994632B-2FA0-491C-8E20-FB99BFF362CF}"/>
              </a:ext>
            </a:extLst>
          </p:cNvPr>
          <p:cNvSpPr/>
          <p:nvPr/>
        </p:nvSpPr>
        <p:spPr>
          <a:xfrm>
            <a:off x="7363570" y="2720298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Z</a:t>
            </a:r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n</a:t>
            </a:r>
          </a:p>
        </p:txBody>
      </p:sp>
      <p:sp>
        <p:nvSpPr>
          <p:cNvPr id="71" name="!!Cd">
            <a:extLst>
              <a:ext uri="{FF2B5EF4-FFF2-40B4-BE49-F238E27FC236}">
                <a16:creationId xmlns:a16="http://schemas.microsoft.com/office/drawing/2014/main" id="{CFCE9D87-A77A-47B6-9A2F-29657E6E4E51}"/>
              </a:ext>
            </a:extLst>
          </p:cNvPr>
          <p:cNvSpPr/>
          <p:nvPr/>
        </p:nvSpPr>
        <p:spPr>
          <a:xfrm>
            <a:off x="7363570" y="3361429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C</a:t>
            </a:r>
            <a:r>
              <a:rPr lang="en-US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d</a:t>
            </a:r>
            <a:endParaRPr lang="vi-VN" sz="1600" b="1"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Averta CY Extrabold" panose="00000900000000000000" pitchFamily="50" charset="0"/>
              <a:ea typeface="Aachen" panose="02020500000000000000" pitchFamily="18" charset="0"/>
              <a:cs typeface="Aachen" panose="02020500000000000000" pitchFamily="18" charset="0"/>
            </a:endParaRPr>
          </a:p>
        </p:txBody>
      </p:sp>
      <p:sp>
        <p:nvSpPr>
          <p:cNvPr id="72" name="!!Hg">
            <a:extLst>
              <a:ext uri="{FF2B5EF4-FFF2-40B4-BE49-F238E27FC236}">
                <a16:creationId xmlns:a16="http://schemas.microsoft.com/office/drawing/2014/main" id="{5FB8D99F-C287-4CD2-B14B-13F014DEE4F4}"/>
              </a:ext>
            </a:extLst>
          </p:cNvPr>
          <p:cNvSpPr/>
          <p:nvPr/>
        </p:nvSpPr>
        <p:spPr>
          <a:xfrm>
            <a:off x="7363570" y="4002558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Hg</a:t>
            </a:r>
          </a:p>
        </p:txBody>
      </p:sp>
      <p:sp>
        <p:nvSpPr>
          <p:cNvPr id="73" name="!!Cn">
            <a:extLst>
              <a:ext uri="{FF2B5EF4-FFF2-40B4-BE49-F238E27FC236}">
                <a16:creationId xmlns:a16="http://schemas.microsoft.com/office/drawing/2014/main" id="{E89D3B6E-4627-4347-A713-93039C955039}"/>
              </a:ext>
            </a:extLst>
          </p:cNvPr>
          <p:cNvSpPr/>
          <p:nvPr/>
        </p:nvSpPr>
        <p:spPr>
          <a:xfrm>
            <a:off x="7363570" y="4643689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Cn</a:t>
            </a:r>
          </a:p>
        </p:txBody>
      </p:sp>
      <p:sp>
        <p:nvSpPr>
          <p:cNvPr id="74" name="!!B">
            <a:extLst>
              <a:ext uri="{FF2B5EF4-FFF2-40B4-BE49-F238E27FC236}">
                <a16:creationId xmlns:a16="http://schemas.microsoft.com/office/drawing/2014/main" id="{FA76F163-6B3D-4B44-9B58-B21973304B57}"/>
              </a:ext>
            </a:extLst>
          </p:cNvPr>
          <p:cNvSpPr/>
          <p:nvPr/>
        </p:nvSpPr>
        <p:spPr>
          <a:xfrm>
            <a:off x="8018578" y="1438038"/>
            <a:ext cx="599591" cy="590575"/>
          </a:xfrm>
          <a:prstGeom prst="roundRect">
            <a:avLst/>
          </a:prstGeom>
          <a:solidFill>
            <a:srgbClr val="28BFD3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B</a:t>
            </a:r>
          </a:p>
        </p:txBody>
      </p:sp>
      <p:sp>
        <p:nvSpPr>
          <p:cNvPr id="75" name="!!Al">
            <a:extLst>
              <a:ext uri="{FF2B5EF4-FFF2-40B4-BE49-F238E27FC236}">
                <a16:creationId xmlns:a16="http://schemas.microsoft.com/office/drawing/2014/main" id="{321E2157-1789-4D7D-959F-2A8CA9BFB1FC}"/>
              </a:ext>
            </a:extLst>
          </p:cNvPr>
          <p:cNvSpPr/>
          <p:nvPr/>
        </p:nvSpPr>
        <p:spPr>
          <a:xfrm>
            <a:off x="8018578" y="2079167"/>
            <a:ext cx="599591" cy="590575"/>
          </a:xfrm>
          <a:prstGeom prst="roundRect">
            <a:avLst/>
          </a:prstGeom>
          <a:solidFill>
            <a:srgbClr val="8EC550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Al</a:t>
            </a:r>
          </a:p>
        </p:txBody>
      </p:sp>
      <p:sp>
        <p:nvSpPr>
          <p:cNvPr id="76" name="!!Ga">
            <a:extLst>
              <a:ext uri="{FF2B5EF4-FFF2-40B4-BE49-F238E27FC236}">
                <a16:creationId xmlns:a16="http://schemas.microsoft.com/office/drawing/2014/main" id="{07DD8606-CD91-48DF-9CAD-3E0616A7F176}"/>
              </a:ext>
            </a:extLst>
          </p:cNvPr>
          <p:cNvSpPr/>
          <p:nvPr/>
        </p:nvSpPr>
        <p:spPr>
          <a:xfrm>
            <a:off x="8018578" y="2720298"/>
            <a:ext cx="599591" cy="590575"/>
          </a:xfrm>
          <a:prstGeom prst="roundRect">
            <a:avLst/>
          </a:prstGeom>
          <a:solidFill>
            <a:srgbClr val="8EC550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G</a:t>
            </a:r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a</a:t>
            </a:r>
          </a:p>
        </p:txBody>
      </p:sp>
      <p:sp>
        <p:nvSpPr>
          <p:cNvPr id="77" name="!!In">
            <a:extLst>
              <a:ext uri="{FF2B5EF4-FFF2-40B4-BE49-F238E27FC236}">
                <a16:creationId xmlns:a16="http://schemas.microsoft.com/office/drawing/2014/main" id="{E00DF71E-B73B-4FE6-85FB-03FB9C0ED9F4}"/>
              </a:ext>
            </a:extLst>
          </p:cNvPr>
          <p:cNvSpPr/>
          <p:nvPr/>
        </p:nvSpPr>
        <p:spPr>
          <a:xfrm>
            <a:off x="8018578" y="3361429"/>
            <a:ext cx="599591" cy="590575"/>
          </a:xfrm>
          <a:prstGeom prst="roundRect">
            <a:avLst/>
          </a:prstGeom>
          <a:solidFill>
            <a:srgbClr val="8EC550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In</a:t>
            </a:r>
          </a:p>
        </p:txBody>
      </p:sp>
      <p:sp>
        <p:nvSpPr>
          <p:cNvPr id="78" name="!!TI">
            <a:extLst>
              <a:ext uri="{FF2B5EF4-FFF2-40B4-BE49-F238E27FC236}">
                <a16:creationId xmlns:a16="http://schemas.microsoft.com/office/drawing/2014/main" id="{89544544-391D-425F-82BE-17BB01C958FC}"/>
              </a:ext>
            </a:extLst>
          </p:cNvPr>
          <p:cNvSpPr/>
          <p:nvPr/>
        </p:nvSpPr>
        <p:spPr>
          <a:xfrm>
            <a:off x="8018578" y="4002558"/>
            <a:ext cx="599591" cy="590575"/>
          </a:xfrm>
          <a:prstGeom prst="roundRect">
            <a:avLst/>
          </a:prstGeom>
          <a:solidFill>
            <a:srgbClr val="8EC550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TI</a:t>
            </a:r>
          </a:p>
        </p:txBody>
      </p:sp>
      <p:sp>
        <p:nvSpPr>
          <p:cNvPr id="79" name="!!Nh">
            <a:extLst>
              <a:ext uri="{FF2B5EF4-FFF2-40B4-BE49-F238E27FC236}">
                <a16:creationId xmlns:a16="http://schemas.microsoft.com/office/drawing/2014/main" id="{74FBA496-6753-45C5-A552-52CE0F599EE0}"/>
              </a:ext>
            </a:extLst>
          </p:cNvPr>
          <p:cNvSpPr/>
          <p:nvPr/>
        </p:nvSpPr>
        <p:spPr>
          <a:xfrm>
            <a:off x="8018578" y="4643689"/>
            <a:ext cx="599591" cy="590575"/>
          </a:xfrm>
          <a:prstGeom prst="roundRect">
            <a:avLst/>
          </a:prstGeom>
          <a:solidFill>
            <a:srgbClr val="8EC550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Nh</a:t>
            </a:r>
          </a:p>
        </p:txBody>
      </p:sp>
      <p:sp>
        <p:nvSpPr>
          <p:cNvPr id="80" name="!!C">
            <a:extLst>
              <a:ext uri="{FF2B5EF4-FFF2-40B4-BE49-F238E27FC236}">
                <a16:creationId xmlns:a16="http://schemas.microsoft.com/office/drawing/2014/main" id="{0069F624-36FA-4049-BA30-4982CB0C77B1}"/>
              </a:ext>
            </a:extLst>
          </p:cNvPr>
          <p:cNvSpPr/>
          <p:nvPr/>
        </p:nvSpPr>
        <p:spPr>
          <a:xfrm>
            <a:off x="8673583" y="1438038"/>
            <a:ext cx="599591" cy="590575"/>
          </a:xfrm>
          <a:prstGeom prst="roundRect">
            <a:avLst/>
          </a:prstGeom>
          <a:solidFill>
            <a:srgbClr val="B879B5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C</a:t>
            </a:r>
          </a:p>
        </p:txBody>
      </p:sp>
      <p:sp>
        <p:nvSpPr>
          <p:cNvPr id="81" name="!!Si">
            <a:extLst>
              <a:ext uri="{FF2B5EF4-FFF2-40B4-BE49-F238E27FC236}">
                <a16:creationId xmlns:a16="http://schemas.microsoft.com/office/drawing/2014/main" id="{0064FDC4-2CD7-4AEC-815E-31C72487E426}"/>
              </a:ext>
            </a:extLst>
          </p:cNvPr>
          <p:cNvSpPr/>
          <p:nvPr/>
        </p:nvSpPr>
        <p:spPr>
          <a:xfrm>
            <a:off x="8673583" y="2079167"/>
            <a:ext cx="599591" cy="590575"/>
          </a:xfrm>
          <a:prstGeom prst="roundRect">
            <a:avLst/>
          </a:prstGeom>
          <a:solidFill>
            <a:srgbClr val="28BFD3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Si</a:t>
            </a:r>
          </a:p>
        </p:txBody>
      </p:sp>
      <p:sp>
        <p:nvSpPr>
          <p:cNvPr id="82" name="!!Ge">
            <a:extLst>
              <a:ext uri="{FF2B5EF4-FFF2-40B4-BE49-F238E27FC236}">
                <a16:creationId xmlns:a16="http://schemas.microsoft.com/office/drawing/2014/main" id="{71420A4B-B479-498D-8B28-0B92D013925B}"/>
              </a:ext>
            </a:extLst>
          </p:cNvPr>
          <p:cNvSpPr/>
          <p:nvPr/>
        </p:nvSpPr>
        <p:spPr>
          <a:xfrm>
            <a:off x="8673583" y="2720298"/>
            <a:ext cx="599591" cy="590575"/>
          </a:xfrm>
          <a:prstGeom prst="roundRect">
            <a:avLst/>
          </a:prstGeom>
          <a:solidFill>
            <a:srgbClr val="28BFD3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Ge</a:t>
            </a:r>
          </a:p>
        </p:txBody>
      </p:sp>
      <p:sp>
        <p:nvSpPr>
          <p:cNvPr id="83" name="!!Sn">
            <a:extLst>
              <a:ext uri="{FF2B5EF4-FFF2-40B4-BE49-F238E27FC236}">
                <a16:creationId xmlns:a16="http://schemas.microsoft.com/office/drawing/2014/main" id="{99F0D0BF-5414-4143-A0C5-109C0B31D71C}"/>
              </a:ext>
            </a:extLst>
          </p:cNvPr>
          <p:cNvSpPr/>
          <p:nvPr/>
        </p:nvSpPr>
        <p:spPr>
          <a:xfrm>
            <a:off x="8673583" y="3361429"/>
            <a:ext cx="599591" cy="590575"/>
          </a:xfrm>
          <a:prstGeom prst="roundRect">
            <a:avLst/>
          </a:prstGeom>
          <a:solidFill>
            <a:srgbClr val="8EC550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Sn</a:t>
            </a:r>
          </a:p>
        </p:txBody>
      </p:sp>
      <p:sp>
        <p:nvSpPr>
          <p:cNvPr id="84" name="!!Pb">
            <a:extLst>
              <a:ext uri="{FF2B5EF4-FFF2-40B4-BE49-F238E27FC236}">
                <a16:creationId xmlns:a16="http://schemas.microsoft.com/office/drawing/2014/main" id="{E67FD55F-C10B-45BA-85E3-1527BBDD9E2E}"/>
              </a:ext>
            </a:extLst>
          </p:cNvPr>
          <p:cNvSpPr/>
          <p:nvPr/>
        </p:nvSpPr>
        <p:spPr>
          <a:xfrm>
            <a:off x="8673583" y="4002558"/>
            <a:ext cx="599591" cy="590575"/>
          </a:xfrm>
          <a:prstGeom prst="roundRect">
            <a:avLst/>
          </a:prstGeom>
          <a:solidFill>
            <a:srgbClr val="8EC550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Pb</a:t>
            </a:r>
          </a:p>
        </p:txBody>
      </p:sp>
      <p:sp>
        <p:nvSpPr>
          <p:cNvPr id="85" name="!!FI">
            <a:extLst>
              <a:ext uri="{FF2B5EF4-FFF2-40B4-BE49-F238E27FC236}">
                <a16:creationId xmlns:a16="http://schemas.microsoft.com/office/drawing/2014/main" id="{B1D08858-33D1-42DB-B313-43023C9C9ED1}"/>
              </a:ext>
            </a:extLst>
          </p:cNvPr>
          <p:cNvSpPr/>
          <p:nvPr/>
        </p:nvSpPr>
        <p:spPr>
          <a:xfrm>
            <a:off x="8673583" y="4643689"/>
            <a:ext cx="599591" cy="590575"/>
          </a:xfrm>
          <a:prstGeom prst="roundRect">
            <a:avLst/>
          </a:prstGeom>
          <a:solidFill>
            <a:srgbClr val="8EC550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FI</a:t>
            </a:r>
          </a:p>
        </p:txBody>
      </p:sp>
      <p:sp>
        <p:nvSpPr>
          <p:cNvPr id="86" name="!!N">
            <a:extLst>
              <a:ext uri="{FF2B5EF4-FFF2-40B4-BE49-F238E27FC236}">
                <a16:creationId xmlns:a16="http://schemas.microsoft.com/office/drawing/2014/main" id="{A5043EC3-AB46-4809-988B-EB4F60AC4483}"/>
              </a:ext>
            </a:extLst>
          </p:cNvPr>
          <p:cNvSpPr/>
          <p:nvPr/>
        </p:nvSpPr>
        <p:spPr>
          <a:xfrm>
            <a:off x="9328590" y="1438038"/>
            <a:ext cx="599591" cy="590575"/>
          </a:xfrm>
          <a:prstGeom prst="roundRect">
            <a:avLst/>
          </a:prstGeom>
          <a:solidFill>
            <a:srgbClr val="B879B5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N</a:t>
            </a:r>
          </a:p>
        </p:txBody>
      </p:sp>
      <p:sp>
        <p:nvSpPr>
          <p:cNvPr id="87" name="!!P">
            <a:extLst>
              <a:ext uri="{FF2B5EF4-FFF2-40B4-BE49-F238E27FC236}">
                <a16:creationId xmlns:a16="http://schemas.microsoft.com/office/drawing/2014/main" id="{DBE58093-5E89-4DFB-8F8B-39173916C122}"/>
              </a:ext>
            </a:extLst>
          </p:cNvPr>
          <p:cNvSpPr/>
          <p:nvPr/>
        </p:nvSpPr>
        <p:spPr>
          <a:xfrm>
            <a:off x="9328590" y="2079167"/>
            <a:ext cx="599591" cy="590575"/>
          </a:xfrm>
          <a:prstGeom prst="roundRect">
            <a:avLst/>
          </a:prstGeom>
          <a:solidFill>
            <a:srgbClr val="B879B5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P</a:t>
            </a:r>
          </a:p>
        </p:txBody>
      </p:sp>
      <p:sp>
        <p:nvSpPr>
          <p:cNvPr id="88" name="!!As">
            <a:extLst>
              <a:ext uri="{FF2B5EF4-FFF2-40B4-BE49-F238E27FC236}">
                <a16:creationId xmlns:a16="http://schemas.microsoft.com/office/drawing/2014/main" id="{C23CB2D1-F49A-4234-BFB1-15DA87619B64}"/>
              </a:ext>
            </a:extLst>
          </p:cNvPr>
          <p:cNvSpPr/>
          <p:nvPr/>
        </p:nvSpPr>
        <p:spPr>
          <a:xfrm>
            <a:off x="9328590" y="2720298"/>
            <a:ext cx="599591" cy="590575"/>
          </a:xfrm>
          <a:prstGeom prst="roundRect">
            <a:avLst/>
          </a:prstGeom>
          <a:solidFill>
            <a:srgbClr val="28BFD3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As</a:t>
            </a:r>
          </a:p>
        </p:txBody>
      </p:sp>
      <p:sp>
        <p:nvSpPr>
          <p:cNvPr id="89" name="!!Sb">
            <a:extLst>
              <a:ext uri="{FF2B5EF4-FFF2-40B4-BE49-F238E27FC236}">
                <a16:creationId xmlns:a16="http://schemas.microsoft.com/office/drawing/2014/main" id="{BCBE3354-9E44-458C-B452-91DF532EEA64}"/>
              </a:ext>
            </a:extLst>
          </p:cNvPr>
          <p:cNvSpPr/>
          <p:nvPr/>
        </p:nvSpPr>
        <p:spPr>
          <a:xfrm>
            <a:off x="9328589" y="3361429"/>
            <a:ext cx="599592" cy="590575"/>
          </a:xfrm>
          <a:prstGeom prst="roundRect">
            <a:avLst/>
          </a:prstGeom>
          <a:solidFill>
            <a:srgbClr val="28BFD3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Sb</a:t>
            </a:r>
          </a:p>
        </p:txBody>
      </p:sp>
      <p:sp>
        <p:nvSpPr>
          <p:cNvPr id="90" name="!!Bi">
            <a:extLst>
              <a:ext uri="{FF2B5EF4-FFF2-40B4-BE49-F238E27FC236}">
                <a16:creationId xmlns:a16="http://schemas.microsoft.com/office/drawing/2014/main" id="{29006C4C-65E4-48C5-A3CB-492D47794290}"/>
              </a:ext>
            </a:extLst>
          </p:cNvPr>
          <p:cNvSpPr/>
          <p:nvPr/>
        </p:nvSpPr>
        <p:spPr>
          <a:xfrm>
            <a:off x="9328590" y="4002558"/>
            <a:ext cx="599591" cy="590575"/>
          </a:xfrm>
          <a:prstGeom prst="roundRect">
            <a:avLst/>
          </a:prstGeom>
          <a:solidFill>
            <a:srgbClr val="8EC550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Bi</a:t>
            </a:r>
          </a:p>
        </p:txBody>
      </p:sp>
      <p:sp>
        <p:nvSpPr>
          <p:cNvPr id="91" name="!!Mc">
            <a:extLst>
              <a:ext uri="{FF2B5EF4-FFF2-40B4-BE49-F238E27FC236}">
                <a16:creationId xmlns:a16="http://schemas.microsoft.com/office/drawing/2014/main" id="{85FB339A-3226-4042-AD91-43EE01D67A72}"/>
              </a:ext>
            </a:extLst>
          </p:cNvPr>
          <p:cNvSpPr/>
          <p:nvPr/>
        </p:nvSpPr>
        <p:spPr>
          <a:xfrm>
            <a:off x="9328590" y="4643689"/>
            <a:ext cx="599591" cy="590575"/>
          </a:xfrm>
          <a:prstGeom prst="roundRect">
            <a:avLst/>
          </a:prstGeom>
          <a:solidFill>
            <a:srgbClr val="8EC550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Mc</a:t>
            </a:r>
          </a:p>
        </p:txBody>
      </p:sp>
      <p:sp>
        <p:nvSpPr>
          <p:cNvPr id="92" name="!!O">
            <a:extLst>
              <a:ext uri="{FF2B5EF4-FFF2-40B4-BE49-F238E27FC236}">
                <a16:creationId xmlns:a16="http://schemas.microsoft.com/office/drawing/2014/main" id="{F9D39480-D399-4E87-BEF1-C254B83CA51E}"/>
              </a:ext>
            </a:extLst>
          </p:cNvPr>
          <p:cNvSpPr/>
          <p:nvPr/>
        </p:nvSpPr>
        <p:spPr>
          <a:xfrm>
            <a:off x="9983598" y="1438038"/>
            <a:ext cx="599591" cy="590575"/>
          </a:xfrm>
          <a:prstGeom prst="roundRect">
            <a:avLst/>
          </a:prstGeom>
          <a:solidFill>
            <a:srgbClr val="B879B5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O</a:t>
            </a:r>
          </a:p>
        </p:txBody>
      </p:sp>
      <p:sp>
        <p:nvSpPr>
          <p:cNvPr id="93" name="!!S">
            <a:extLst>
              <a:ext uri="{FF2B5EF4-FFF2-40B4-BE49-F238E27FC236}">
                <a16:creationId xmlns:a16="http://schemas.microsoft.com/office/drawing/2014/main" id="{41112714-2632-4F00-8E67-E65C2B770D2F}"/>
              </a:ext>
            </a:extLst>
          </p:cNvPr>
          <p:cNvSpPr/>
          <p:nvPr/>
        </p:nvSpPr>
        <p:spPr>
          <a:xfrm>
            <a:off x="9983598" y="2079167"/>
            <a:ext cx="599591" cy="590575"/>
          </a:xfrm>
          <a:prstGeom prst="roundRect">
            <a:avLst/>
          </a:prstGeom>
          <a:solidFill>
            <a:srgbClr val="B879B5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S</a:t>
            </a:r>
          </a:p>
        </p:txBody>
      </p:sp>
      <p:sp>
        <p:nvSpPr>
          <p:cNvPr id="94" name="!!Se">
            <a:extLst>
              <a:ext uri="{FF2B5EF4-FFF2-40B4-BE49-F238E27FC236}">
                <a16:creationId xmlns:a16="http://schemas.microsoft.com/office/drawing/2014/main" id="{ABA521AF-5760-48EE-9931-C5AA9CB657EB}"/>
              </a:ext>
            </a:extLst>
          </p:cNvPr>
          <p:cNvSpPr/>
          <p:nvPr/>
        </p:nvSpPr>
        <p:spPr>
          <a:xfrm>
            <a:off x="9983598" y="2720298"/>
            <a:ext cx="599591" cy="590575"/>
          </a:xfrm>
          <a:prstGeom prst="roundRect">
            <a:avLst/>
          </a:prstGeom>
          <a:solidFill>
            <a:srgbClr val="B879B5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Se</a:t>
            </a:r>
          </a:p>
        </p:txBody>
      </p:sp>
      <p:sp>
        <p:nvSpPr>
          <p:cNvPr id="95" name="!!Te">
            <a:extLst>
              <a:ext uri="{FF2B5EF4-FFF2-40B4-BE49-F238E27FC236}">
                <a16:creationId xmlns:a16="http://schemas.microsoft.com/office/drawing/2014/main" id="{25F5FAB2-477A-43D3-8A95-53A4C1F48C20}"/>
              </a:ext>
            </a:extLst>
          </p:cNvPr>
          <p:cNvSpPr/>
          <p:nvPr/>
        </p:nvSpPr>
        <p:spPr>
          <a:xfrm>
            <a:off x="9983598" y="3361429"/>
            <a:ext cx="599591" cy="590575"/>
          </a:xfrm>
          <a:prstGeom prst="roundRect">
            <a:avLst/>
          </a:prstGeom>
          <a:solidFill>
            <a:srgbClr val="28BFD3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Te</a:t>
            </a:r>
          </a:p>
        </p:txBody>
      </p:sp>
      <p:sp>
        <p:nvSpPr>
          <p:cNvPr id="96" name="!!Po">
            <a:extLst>
              <a:ext uri="{FF2B5EF4-FFF2-40B4-BE49-F238E27FC236}">
                <a16:creationId xmlns:a16="http://schemas.microsoft.com/office/drawing/2014/main" id="{352D4578-8EB4-423A-928C-EE9753B7678D}"/>
              </a:ext>
            </a:extLst>
          </p:cNvPr>
          <p:cNvSpPr/>
          <p:nvPr/>
        </p:nvSpPr>
        <p:spPr>
          <a:xfrm>
            <a:off x="9983598" y="4002558"/>
            <a:ext cx="599591" cy="590575"/>
          </a:xfrm>
          <a:prstGeom prst="roundRect">
            <a:avLst/>
          </a:prstGeom>
          <a:solidFill>
            <a:srgbClr val="28BFD3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Po</a:t>
            </a:r>
          </a:p>
        </p:txBody>
      </p:sp>
      <p:sp>
        <p:nvSpPr>
          <p:cNvPr id="97" name="!!Lv">
            <a:extLst>
              <a:ext uri="{FF2B5EF4-FFF2-40B4-BE49-F238E27FC236}">
                <a16:creationId xmlns:a16="http://schemas.microsoft.com/office/drawing/2014/main" id="{D52E3D05-FA44-4739-B1E1-5606C17C31A9}"/>
              </a:ext>
            </a:extLst>
          </p:cNvPr>
          <p:cNvSpPr/>
          <p:nvPr/>
        </p:nvSpPr>
        <p:spPr>
          <a:xfrm>
            <a:off x="9983598" y="4643689"/>
            <a:ext cx="599591" cy="590575"/>
          </a:xfrm>
          <a:prstGeom prst="roundRect">
            <a:avLst/>
          </a:prstGeom>
          <a:solidFill>
            <a:srgbClr val="8EC550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Lv</a:t>
            </a:r>
          </a:p>
        </p:txBody>
      </p:sp>
      <p:sp>
        <p:nvSpPr>
          <p:cNvPr id="98" name="!!F">
            <a:extLst>
              <a:ext uri="{FF2B5EF4-FFF2-40B4-BE49-F238E27FC236}">
                <a16:creationId xmlns:a16="http://schemas.microsoft.com/office/drawing/2014/main" id="{54349E61-8BA8-4A8E-A2E4-602F027F6DAB}"/>
              </a:ext>
            </a:extLst>
          </p:cNvPr>
          <p:cNvSpPr/>
          <p:nvPr/>
        </p:nvSpPr>
        <p:spPr>
          <a:xfrm>
            <a:off x="10638614" y="1438038"/>
            <a:ext cx="599591" cy="590575"/>
          </a:xfrm>
          <a:prstGeom prst="roundRect">
            <a:avLst/>
          </a:prstGeom>
          <a:solidFill>
            <a:srgbClr val="F61071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F</a:t>
            </a:r>
          </a:p>
        </p:txBody>
      </p:sp>
      <p:sp>
        <p:nvSpPr>
          <p:cNvPr id="99" name="!!Cl">
            <a:extLst>
              <a:ext uri="{FF2B5EF4-FFF2-40B4-BE49-F238E27FC236}">
                <a16:creationId xmlns:a16="http://schemas.microsoft.com/office/drawing/2014/main" id="{98468D81-3E6F-4CE6-B18B-CB3BCC02281A}"/>
              </a:ext>
            </a:extLst>
          </p:cNvPr>
          <p:cNvSpPr/>
          <p:nvPr/>
        </p:nvSpPr>
        <p:spPr>
          <a:xfrm>
            <a:off x="10638614" y="2079167"/>
            <a:ext cx="599591" cy="590575"/>
          </a:xfrm>
          <a:prstGeom prst="roundRect">
            <a:avLst/>
          </a:prstGeom>
          <a:solidFill>
            <a:srgbClr val="F61071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Cl</a:t>
            </a:r>
          </a:p>
        </p:txBody>
      </p:sp>
      <p:sp>
        <p:nvSpPr>
          <p:cNvPr id="100" name="!!Br">
            <a:extLst>
              <a:ext uri="{FF2B5EF4-FFF2-40B4-BE49-F238E27FC236}">
                <a16:creationId xmlns:a16="http://schemas.microsoft.com/office/drawing/2014/main" id="{71F0E034-169E-49DE-9B03-3C69D2BA699B}"/>
              </a:ext>
            </a:extLst>
          </p:cNvPr>
          <p:cNvSpPr/>
          <p:nvPr/>
        </p:nvSpPr>
        <p:spPr>
          <a:xfrm>
            <a:off x="10638614" y="2720298"/>
            <a:ext cx="599591" cy="590575"/>
          </a:xfrm>
          <a:prstGeom prst="roundRect">
            <a:avLst/>
          </a:prstGeom>
          <a:solidFill>
            <a:srgbClr val="F61071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Br</a:t>
            </a:r>
          </a:p>
        </p:txBody>
      </p:sp>
      <p:sp>
        <p:nvSpPr>
          <p:cNvPr id="101" name="!!Er">
            <a:extLst>
              <a:ext uri="{FF2B5EF4-FFF2-40B4-BE49-F238E27FC236}">
                <a16:creationId xmlns:a16="http://schemas.microsoft.com/office/drawing/2014/main" id="{69C7D65C-4F85-4656-955F-9DFDBA5B99E3}"/>
              </a:ext>
            </a:extLst>
          </p:cNvPr>
          <p:cNvSpPr/>
          <p:nvPr/>
        </p:nvSpPr>
        <p:spPr>
          <a:xfrm>
            <a:off x="10638614" y="3361429"/>
            <a:ext cx="599591" cy="590575"/>
          </a:xfrm>
          <a:prstGeom prst="roundRect">
            <a:avLst/>
          </a:prstGeom>
          <a:solidFill>
            <a:srgbClr val="F61071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I</a:t>
            </a:r>
            <a:endParaRPr lang="vi-VN" sz="1600" b="1"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Averta CY Extrabold" panose="00000900000000000000" pitchFamily="50" charset="0"/>
              <a:ea typeface="Aachen" panose="02020500000000000000" pitchFamily="18" charset="0"/>
              <a:cs typeface="Aachen" panose="02020500000000000000" pitchFamily="18" charset="0"/>
            </a:endParaRPr>
          </a:p>
        </p:txBody>
      </p:sp>
      <p:sp>
        <p:nvSpPr>
          <p:cNvPr id="102" name="!!At">
            <a:extLst>
              <a:ext uri="{FF2B5EF4-FFF2-40B4-BE49-F238E27FC236}">
                <a16:creationId xmlns:a16="http://schemas.microsoft.com/office/drawing/2014/main" id="{24604ACA-2DB0-4FB7-A1C7-1EE88718145B}"/>
              </a:ext>
            </a:extLst>
          </p:cNvPr>
          <p:cNvSpPr/>
          <p:nvPr/>
        </p:nvSpPr>
        <p:spPr>
          <a:xfrm>
            <a:off x="10638614" y="4007386"/>
            <a:ext cx="599591" cy="590575"/>
          </a:xfrm>
          <a:prstGeom prst="roundRect">
            <a:avLst/>
          </a:prstGeom>
          <a:solidFill>
            <a:srgbClr val="F61071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At</a:t>
            </a:r>
          </a:p>
        </p:txBody>
      </p:sp>
      <p:sp>
        <p:nvSpPr>
          <p:cNvPr id="103" name="!!Ts">
            <a:extLst>
              <a:ext uri="{FF2B5EF4-FFF2-40B4-BE49-F238E27FC236}">
                <a16:creationId xmlns:a16="http://schemas.microsoft.com/office/drawing/2014/main" id="{12CCA469-60B4-42DC-AD41-3C2F6D899D41}"/>
              </a:ext>
            </a:extLst>
          </p:cNvPr>
          <p:cNvSpPr/>
          <p:nvPr/>
        </p:nvSpPr>
        <p:spPr>
          <a:xfrm>
            <a:off x="10638614" y="4648517"/>
            <a:ext cx="599591" cy="590575"/>
          </a:xfrm>
          <a:prstGeom prst="roundRect">
            <a:avLst/>
          </a:prstGeom>
          <a:solidFill>
            <a:srgbClr val="F61071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Ts</a:t>
            </a:r>
          </a:p>
        </p:txBody>
      </p:sp>
      <p:sp>
        <p:nvSpPr>
          <p:cNvPr id="104" name="!!He">
            <a:extLst>
              <a:ext uri="{FF2B5EF4-FFF2-40B4-BE49-F238E27FC236}">
                <a16:creationId xmlns:a16="http://schemas.microsoft.com/office/drawing/2014/main" id="{34AC0062-76AC-4970-AE49-C11B61488718}"/>
              </a:ext>
            </a:extLst>
          </p:cNvPr>
          <p:cNvSpPr/>
          <p:nvPr/>
        </p:nvSpPr>
        <p:spPr>
          <a:xfrm>
            <a:off x="11293622" y="796909"/>
            <a:ext cx="599591" cy="590575"/>
          </a:xfrm>
          <a:prstGeom prst="roundRect">
            <a:avLst/>
          </a:prstGeom>
          <a:solidFill>
            <a:srgbClr val="BE9F71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He</a:t>
            </a:r>
          </a:p>
        </p:txBody>
      </p:sp>
      <p:sp>
        <p:nvSpPr>
          <p:cNvPr id="105" name="!!Ne">
            <a:extLst>
              <a:ext uri="{FF2B5EF4-FFF2-40B4-BE49-F238E27FC236}">
                <a16:creationId xmlns:a16="http://schemas.microsoft.com/office/drawing/2014/main" id="{4E4EB366-86FB-4DD7-BEC0-8EEB474F8C70}"/>
              </a:ext>
            </a:extLst>
          </p:cNvPr>
          <p:cNvSpPr/>
          <p:nvPr/>
        </p:nvSpPr>
        <p:spPr>
          <a:xfrm>
            <a:off x="11293622" y="1438038"/>
            <a:ext cx="599591" cy="590575"/>
          </a:xfrm>
          <a:prstGeom prst="roundRect">
            <a:avLst/>
          </a:prstGeom>
          <a:solidFill>
            <a:srgbClr val="BE9F71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Ne</a:t>
            </a:r>
          </a:p>
        </p:txBody>
      </p:sp>
      <p:sp>
        <p:nvSpPr>
          <p:cNvPr id="106" name="!!Ar">
            <a:extLst>
              <a:ext uri="{FF2B5EF4-FFF2-40B4-BE49-F238E27FC236}">
                <a16:creationId xmlns:a16="http://schemas.microsoft.com/office/drawing/2014/main" id="{C5E2C74C-8AC9-47D7-BDD7-62D1A1046EB3}"/>
              </a:ext>
            </a:extLst>
          </p:cNvPr>
          <p:cNvSpPr/>
          <p:nvPr/>
        </p:nvSpPr>
        <p:spPr>
          <a:xfrm>
            <a:off x="11293622" y="2079167"/>
            <a:ext cx="599591" cy="590575"/>
          </a:xfrm>
          <a:prstGeom prst="roundRect">
            <a:avLst/>
          </a:prstGeom>
          <a:solidFill>
            <a:srgbClr val="BE9F71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Ar</a:t>
            </a:r>
          </a:p>
        </p:txBody>
      </p:sp>
      <p:sp>
        <p:nvSpPr>
          <p:cNvPr id="107" name="!!Kr">
            <a:extLst>
              <a:ext uri="{FF2B5EF4-FFF2-40B4-BE49-F238E27FC236}">
                <a16:creationId xmlns:a16="http://schemas.microsoft.com/office/drawing/2014/main" id="{7AD1ABA3-4B94-4EF2-9F7E-B2F2CF03BBE6}"/>
              </a:ext>
            </a:extLst>
          </p:cNvPr>
          <p:cNvSpPr/>
          <p:nvPr/>
        </p:nvSpPr>
        <p:spPr>
          <a:xfrm>
            <a:off x="11293622" y="2720298"/>
            <a:ext cx="599591" cy="590575"/>
          </a:xfrm>
          <a:prstGeom prst="roundRect">
            <a:avLst/>
          </a:prstGeom>
          <a:solidFill>
            <a:srgbClr val="BE9F71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Kr</a:t>
            </a:r>
          </a:p>
        </p:txBody>
      </p:sp>
      <p:sp>
        <p:nvSpPr>
          <p:cNvPr id="108" name="!!Xe">
            <a:extLst>
              <a:ext uri="{FF2B5EF4-FFF2-40B4-BE49-F238E27FC236}">
                <a16:creationId xmlns:a16="http://schemas.microsoft.com/office/drawing/2014/main" id="{2352D1CC-1C96-43A5-A43C-1FE16395B2A9}"/>
              </a:ext>
            </a:extLst>
          </p:cNvPr>
          <p:cNvSpPr/>
          <p:nvPr/>
        </p:nvSpPr>
        <p:spPr>
          <a:xfrm>
            <a:off x="11293622" y="3361429"/>
            <a:ext cx="599591" cy="590575"/>
          </a:xfrm>
          <a:prstGeom prst="roundRect">
            <a:avLst/>
          </a:prstGeom>
          <a:solidFill>
            <a:srgbClr val="BE9F71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Xe</a:t>
            </a:r>
          </a:p>
        </p:txBody>
      </p:sp>
      <p:sp>
        <p:nvSpPr>
          <p:cNvPr id="109" name="!!Rn">
            <a:extLst>
              <a:ext uri="{FF2B5EF4-FFF2-40B4-BE49-F238E27FC236}">
                <a16:creationId xmlns:a16="http://schemas.microsoft.com/office/drawing/2014/main" id="{07F22387-CC73-40DA-B279-9B40CA40B300}"/>
              </a:ext>
            </a:extLst>
          </p:cNvPr>
          <p:cNvSpPr/>
          <p:nvPr/>
        </p:nvSpPr>
        <p:spPr>
          <a:xfrm>
            <a:off x="11293622" y="4002558"/>
            <a:ext cx="599591" cy="590575"/>
          </a:xfrm>
          <a:prstGeom prst="roundRect">
            <a:avLst/>
          </a:prstGeom>
          <a:solidFill>
            <a:srgbClr val="BE9F71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Rn</a:t>
            </a:r>
          </a:p>
        </p:txBody>
      </p:sp>
      <p:sp>
        <p:nvSpPr>
          <p:cNvPr id="110" name="!!Og">
            <a:extLst>
              <a:ext uri="{FF2B5EF4-FFF2-40B4-BE49-F238E27FC236}">
                <a16:creationId xmlns:a16="http://schemas.microsoft.com/office/drawing/2014/main" id="{610B81A1-9A84-4F02-8C10-7DF8158D08B5}"/>
              </a:ext>
            </a:extLst>
          </p:cNvPr>
          <p:cNvSpPr/>
          <p:nvPr/>
        </p:nvSpPr>
        <p:spPr>
          <a:xfrm>
            <a:off x="11293622" y="4643689"/>
            <a:ext cx="599591" cy="590575"/>
          </a:xfrm>
          <a:prstGeom prst="roundRect">
            <a:avLst/>
          </a:prstGeom>
          <a:solidFill>
            <a:srgbClr val="BE9F71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Og</a:t>
            </a:r>
          </a:p>
        </p:txBody>
      </p:sp>
      <p:sp>
        <p:nvSpPr>
          <p:cNvPr id="111" name="!!1Sao">
            <a:extLst>
              <a:ext uri="{FF2B5EF4-FFF2-40B4-BE49-F238E27FC236}">
                <a16:creationId xmlns:a16="http://schemas.microsoft.com/office/drawing/2014/main" id="{DCB009D4-5DDD-41FF-BB2E-0E7B1D050810}"/>
              </a:ext>
            </a:extLst>
          </p:cNvPr>
          <p:cNvSpPr/>
          <p:nvPr/>
        </p:nvSpPr>
        <p:spPr>
          <a:xfrm>
            <a:off x="1470393" y="4010553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*</a:t>
            </a:r>
            <a:endParaRPr lang="vi-VN" sz="1600" b="1"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Averta CY Extrabold" panose="00000900000000000000" pitchFamily="50" charset="0"/>
              <a:ea typeface="Aachen" panose="02020500000000000000" pitchFamily="18" charset="0"/>
              <a:cs typeface="Aachen" panose="02020500000000000000" pitchFamily="18" charset="0"/>
            </a:endParaRPr>
          </a:p>
        </p:txBody>
      </p:sp>
      <p:sp>
        <p:nvSpPr>
          <p:cNvPr id="112" name="!!2Sao">
            <a:extLst>
              <a:ext uri="{FF2B5EF4-FFF2-40B4-BE49-F238E27FC236}">
                <a16:creationId xmlns:a16="http://schemas.microsoft.com/office/drawing/2014/main" id="{803D57CE-C599-466A-976E-E96F13CC2362}"/>
              </a:ext>
            </a:extLst>
          </p:cNvPr>
          <p:cNvSpPr/>
          <p:nvPr/>
        </p:nvSpPr>
        <p:spPr>
          <a:xfrm>
            <a:off x="1468499" y="4643689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**</a:t>
            </a:r>
            <a:endParaRPr lang="vi-VN" sz="1600" b="1"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Averta CY Extrabold" panose="00000900000000000000" pitchFamily="50" charset="0"/>
              <a:ea typeface="Aachen" panose="02020500000000000000" pitchFamily="18" charset="0"/>
              <a:cs typeface="Aachen" panose="02020500000000000000" pitchFamily="18" charset="0"/>
            </a:endParaRP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8DA7AFE2-C559-48E1-9CD3-E9933FE91166}"/>
              </a:ext>
            </a:extLst>
          </p:cNvPr>
          <p:cNvSpPr txBox="1"/>
          <p:nvPr/>
        </p:nvSpPr>
        <p:spPr>
          <a:xfrm>
            <a:off x="609679" y="5447605"/>
            <a:ext cx="1513839" cy="374571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rgbClr val="6DA79B"/>
                </a:solidFill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* Lanthanides</a:t>
            </a:r>
            <a:endParaRPr lang="vi-VN" sz="1600" b="1">
              <a:solidFill>
                <a:srgbClr val="6DA79B"/>
              </a:solidFill>
              <a:latin typeface="Averta CY Extrabold" panose="00000900000000000000" pitchFamily="50" charset="0"/>
              <a:ea typeface="Aachen" panose="02020500000000000000" pitchFamily="18" charset="0"/>
              <a:cs typeface="Aachen" panose="02020500000000000000" pitchFamily="18" charset="0"/>
            </a:endParaRP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320312C8-4090-4ADD-9933-887829324BDE}"/>
              </a:ext>
            </a:extLst>
          </p:cNvPr>
          <p:cNvSpPr txBox="1"/>
          <p:nvPr/>
        </p:nvSpPr>
        <p:spPr>
          <a:xfrm>
            <a:off x="609680" y="6088736"/>
            <a:ext cx="1444785" cy="374571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rgbClr val="D06D81"/>
                </a:solidFill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** Actinides</a:t>
            </a:r>
            <a:endParaRPr lang="vi-VN" sz="1600" b="1">
              <a:solidFill>
                <a:srgbClr val="D06D81"/>
              </a:solidFill>
              <a:latin typeface="Averta CY Extrabold" panose="00000900000000000000" pitchFamily="50" charset="0"/>
              <a:ea typeface="Aachen" panose="02020500000000000000" pitchFamily="18" charset="0"/>
              <a:cs typeface="Aachen" panose="02020500000000000000" pitchFamily="18" charset="0"/>
            </a:endParaRPr>
          </a:p>
        </p:txBody>
      </p:sp>
      <p:sp>
        <p:nvSpPr>
          <p:cNvPr id="150" name="Rectangle: Rounded Corners 149">
            <a:extLst>
              <a:ext uri="{FF2B5EF4-FFF2-40B4-BE49-F238E27FC236}">
                <a16:creationId xmlns:a16="http://schemas.microsoft.com/office/drawing/2014/main" id="{E939ECBC-51F5-4A55-8758-3DEFD18A70E9}"/>
              </a:ext>
            </a:extLst>
          </p:cNvPr>
          <p:cNvSpPr/>
          <p:nvPr/>
        </p:nvSpPr>
        <p:spPr>
          <a:xfrm>
            <a:off x="2141330" y="5356629"/>
            <a:ext cx="599591" cy="590575"/>
          </a:xfrm>
          <a:prstGeom prst="roundRect">
            <a:avLst/>
          </a:prstGeom>
          <a:solidFill>
            <a:srgbClr val="6DA79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La</a:t>
            </a:r>
          </a:p>
        </p:txBody>
      </p:sp>
      <p:sp>
        <p:nvSpPr>
          <p:cNvPr id="152" name="Rectangle: Rounded Corners 151">
            <a:extLst>
              <a:ext uri="{FF2B5EF4-FFF2-40B4-BE49-F238E27FC236}">
                <a16:creationId xmlns:a16="http://schemas.microsoft.com/office/drawing/2014/main" id="{65CB6E15-42FB-4FD1-93A7-AEAF558AAE2B}"/>
              </a:ext>
            </a:extLst>
          </p:cNvPr>
          <p:cNvSpPr/>
          <p:nvPr/>
        </p:nvSpPr>
        <p:spPr>
          <a:xfrm>
            <a:off x="2141330" y="5997761"/>
            <a:ext cx="599591" cy="590575"/>
          </a:xfrm>
          <a:prstGeom prst="roundRect">
            <a:avLst/>
          </a:prstGeom>
          <a:solidFill>
            <a:srgbClr val="D06D81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Ac</a:t>
            </a:r>
          </a:p>
        </p:txBody>
      </p:sp>
      <p:sp>
        <p:nvSpPr>
          <p:cNvPr id="153" name="Rectangle: Rounded Corners 152">
            <a:extLst>
              <a:ext uri="{FF2B5EF4-FFF2-40B4-BE49-F238E27FC236}">
                <a16:creationId xmlns:a16="http://schemas.microsoft.com/office/drawing/2014/main" id="{A295809A-F7A5-4F6D-96E0-FB91B481955A}"/>
              </a:ext>
            </a:extLst>
          </p:cNvPr>
          <p:cNvSpPr/>
          <p:nvPr/>
        </p:nvSpPr>
        <p:spPr>
          <a:xfrm>
            <a:off x="2796337" y="5356629"/>
            <a:ext cx="599591" cy="590575"/>
          </a:xfrm>
          <a:prstGeom prst="roundRect">
            <a:avLst/>
          </a:prstGeom>
          <a:solidFill>
            <a:srgbClr val="6DA79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Ce</a:t>
            </a:r>
          </a:p>
        </p:txBody>
      </p:sp>
      <p:sp>
        <p:nvSpPr>
          <p:cNvPr id="156" name="Rectangle: Rounded Corners 155">
            <a:extLst>
              <a:ext uri="{FF2B5EF4-FFF2-40B4-BE49-F238E27FC236}">
                <a16:creationId xmlns:a16="http://schemas.microsoft.com/office/drawing/2014/main" id="{566D5A46-87F2-405D-9299-18CE3FC31E6F}"/>
              </a:ext>
            </a:extLst>
          </p:cNvPr>
          <p:cNvSpPr/>
          <p:nvPr/>
        </p:nvSpPr>
        <p:spPr>
          <a:xfrm>
            <a:off x="2796337" y="5997761"/>
            <a:ext cx="599591" cy="590575"/>
          </a:xfrm>
          <a:prstGeom prst="roundRect">
            <a:avLst/>
          </a:prstGeom>
          <a:solidFill>
            <a:srgbClr val="D06D81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Th</a:t>
            </a:r>
          </a:p>
        </p:txBody>
      </p:sp>
      <p:sp>
        <p:nvSpPr>
          <p:cNvPr id="157" name="Rectangle: Rounded Corners 156">
            <a:extLst>
              <a:ext uri="{FF2B5EF4-FFF2-40B4-BE49-F238E27FC236}">
                <a16:creationId xmlns:a16="http://schemas.microsoft.com/office/drawing/2014/main" id="{46C78100-345D-4A2F-B6B2-D7B985B9FD25}"/>
              </a:ext>
            </a:extLst>
          </p:cNvPr>
          <p:cNvSpPr/>
          <p:nvPr/>
        </p:nvSpPr>
        <p:spPr>
          <a:xfrm>
            <a:off x="3451342" y="5356629"/>
            <a:ext cx="599591" cy="590575"/>
          </a:xfrm>
          <a:prstGeom prst="roundRect">
            <a:avLst/>
          </a:prstGeom>
          <a:solidFill>
            <a:srgbClr val="6DA79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Pr</a:t>
            </a:r>
          </a:p>
        </p:txBody>
      </p:sp>
      <p:sp>
        <p:nvSpPr>
          <p:cNvPr id="158" name="Rectangle: Rounded Corners 157">
            <a:extLst>
              <a:ext uri="{FF2B5EF4-FFF2-40B4-BE49-F238E27FC236}">
                <a16:creationId xmlns:a16="http://schemas.microsoft.com/office/drawing/2014/main" id="{F13F4B12-2CC2-48A1-80FA-CCFD9D992D6B}"/>
              </a:ext>
            </a:extLst>
          </p:cNvPr>
          <p:cNvSpPr/>
          <p:nvPr/>
        </p:nvSpPr>
        <p:spPr>
          <a:xfrm>
            <a:off x="3451342" y="5997761"/>
            <a:ext cx="599591" cy="590575"/>
          </a:xfrm>
          <a:prstGeom prst="roundRect">
            <a:avLst/>
          </a:prstGeom>
          <a:solidFill>
            <a:srgbClr val="D06D81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Pa</a:t>
            </a:r>
          </a:p>
        </p:txBody>
      </p:sp>
      <p:sp>
        <p:nvSpPr>
          <p:cNvPr id="159" name="Rectangle: Rounded Corners 158">
            <a:extLst>
              <a:ext uri="{FF2B5EF4-FFF2-40B4-BE49-F238E27FC236}">
                <a16:creationId xmlns:a16="http://schemas.microsoft.com/office/drawing/2014/main" id="{69F84F52-AA30-468E-8696-1773013C0DD8}"/>
              </a:ext>
            </a:extLst>
          </p:cNvPr>
          <p:cNvSpPr/>
          <p:nvPr/>
        </p:nvSpPr>
        <p:spPr>
          <a:xfrm>
            <a:off x="4106350" y="5356629"/>
            <a:ext cx="599591" cy="590575"/>
          </a:xfrm>
          <a:prstGeom prst="roundRect">
            <a:avLst/>
          </a:prstGeom>
          <a:solidFill>
            <a:srgbClr val="6DA79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Nd</a:t>
            </a:r>
          </a:p>
        </p:txBody>
      </p:sp>
      <p:sp>
        <p:nvSpPr>
          <p:cNvPr id="160" name="Rectangle: Rounded Corners 159">
            <a:extLst>
              <a:ext uri="{FF2B5EF4-FFF2-40B4-BE49-F238E27FC236}">
                <a16:creationId xmlns:a16="http://schemas.microsoft.com/office/drawing/2014/main" id="{88809F69-391B-439C-AF33-D68718D968E0}"/>
              </a:ext>
            </a:extLst>
          </p:cNvPr>
          <p:cNvSpPr/>
          <p:nvPr/>
        </p:nvSpPr>
        <p:spPr>
          <a:xfrm>
            <a:off x="4106350" y="5997761"/>
            <a:ext cx="599591" cy="590575"/>
          </a:xfrm>
          <a:prstGeom prst="roundRect">
            <a:avLst/>
          </a:prstGeom>
          <a:solidFill>
            <a:srgbClr val="D06D81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U</a:t>
            </a:r>
          </a:p>
        </p:txBody>
      </p:sp>
      <p:sp>
        <p:nvSpPr>
          <p:cNvPr id="161" name="Rectangle: Rounded Corners 160">
            <a:extLst>
              <a:ext uri="{FF2B5EF4-FFF2-40B4-BE49-F238E27FC236}">
                <a16:creationId xmlns:a16="http://schemas.microsoft.com/office/drawing/2014/main" id="{2FAE45DE-939C-4D00-8076-D071D4F66A4D}"/>
              </a:ext>
            </a:extLst>
          </p:cNvPr>
          <p:cNvSpPr/>
          <p:nvPr/>
        </p:nvSpPr>
        <p:spPr>
          <a:xfrm>
            <a:off x="4761358" y="5356629"/>
            <a:ext cx="599591" cy="590575"/>
          </a:xfrm>
          <a:prstGeom prst="roundRect">
            <a:avLst/>
          </a:prstGeom>
          <a:solidFill>
            <a:srgbClr val="6DA79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Pm</a:t>
            </a:r>
          </a:p>
        </p:txBody>
      </p:sp>
      <p:sp>
        <p:nvSpPr>
          <p:cNvPr id="162" name="Rectangle: Rounded Corners 161">
            <a:extLst>
              <a:ext uri="{FF2B5EF4-FFF2-40B4-BE49-F238E27FC236}">
                <a16:creationId xmlns:a16="http://schemas.microsoft.com/office/drawing/2014/main" id="{BCFE4282-C2D1-402F-ADD4-BBFA9277E0AF}"/>
              </a:ext>
            </a:extLst>
          </p:cNvPr>
          <p:cNvSpPr/>
          <p:nvPr/>
        </p:nvSpPr>
        <p:spPr>
          <a:xfrm>
            <a:off x="4761358" y="5997761"/>
            <a:ext cx="599591" cy="590575"/>
          </a:xfrm>
          <a:prstGeom prst="roundRect">
            <a:avLst/>
          </a:prstGeom>
          <a:solidFill>
            <a:srgbClr val="D06D81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Np</a:t>
            </a:r>
          </a:p>
        </p:txBody>
      </p:sp>
      <p:sp>
        <p:nvSpPr>
          <p:cNvPr id="163" name="Rectangle: Rounded Corners 162">
            <a:extLst>
              <a:ext uri="{FF2B5EF4-FFF2-40B4-BE49-F238E27FC236}">
                <a16:creationId xmlns:a16="http://schemas.microsoft.com/office/drawing/2014/main" id="{F477215F-DC44-482F-BE8E-5569C6612B2E}"/>
              </a:ext>
            </a:extLst>
          </p:cNvPr>
          <p:cNvSpPr/>
          <p:nvPr/>
        </p:nvSpPr>
        <p:spPr>
          <a:xfrm>
            <a:off x="5416363" y="5356629"/>
            <a:ext cx="599591" cy="590575"/>
          </a:xfrm>
          <a:prstGeom prst="roundRect">
            <a:avLst/>
          </a:prstGeom>
          <a:solidFill>
            <a:srgbClr val="6DA79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Sm</a:t>
            </a:r>
          </a:p>
        </p:txBody>
      </p:sp>
      <p:sp>
        <p:nvSpPr>
          <p:cNvPr id="164" name="Rectangle: Rounded Corners 163">
            <a:extLst>
              <a:ext uri="{FF2B5EF4-FFF2-40B4-BE49-F238E27FC236}">
                <a16:creationId xmlns:a16="http://schemas.microsoft.com/office/drawing/2014/main" id="{F44B6237-3F0F-49BB-BE76-4DFE8E7A67B6}"/>
              </a:ext>
            </a:extLst>
          </p:cNvPr>
          <p:cNvSpPr/>
          <p:nvPr/>
        </p:nvSpPr>
        <p:spPr>
          <a:xfrm>
            <a:off x="5416363" y="5997761"/>
            <a:ext cx="599591" cy="590575"/>
          </a:xfrm>
          <a:prstGeom prst="roundRect">
            <a:avLst/>
          </a:prstGeom>
          <a:solidFill>
            <a:srgbClr val="D06D81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Pu</a:t>
            </a:r>
          </a:p>
        </p:txBody>
      </p:sp>
      <p:sp>
        <p:nvSpPr>
          <p:cNvPr id="165" name="Rectangle: Rounded Corners 164">
            <a:extLst>
              <a:ext uri="{FF2B5EF4-FFF2-40B4-BE49-F238E27FC236}">
                <a16:creationId xmlns:a16="http://schemas.microsoft.com/office/drawing/2014/main" id="{D583B1FF-3C19-407A-87CE-69303218BB43}"/>
              </a:ext>
            </a:extLst>
          </p:cNvPr>
          <p:cNvSpPr/>
          <p:nvPr/>
        </p:nvSpPr>
        <p:spPr>
          <a:xfrm>
            <a:off x="6071370" y="5356629"/>
            <a:ext cx="599591" cy="590575"/>
          </a:xfrm>
          <a:prstGeom prst="roundRect">
            <a:avLst/>
          </a:prstGeom>
          <a:solidFill>
            <a:srgbClr val="6DA79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Eu</a:t>
            </a:r>
          </a:p>
        </p:txBody>
      </p:sp>
      <p:sp>
        <p:nvSpPr>
          <p:cNvPr id="166" name="!!Am">
            <a:extLst>
              <a:ext uri="{FF2B5EF4-FFF2-40B4-BE49-F238E27FC236}">
                <a16:creationId xmlns:a16="http://schemas.microsoft.com/office/drawing/2014/main" id="{2904485E-3FDA-43A4-806B-3DFCA68F0F4A}"/>
              </a:ext>
            </a:extLst>
          </p:cNvPr>
          <p:cNvSpPr/>
          <p:nvPr/>
        </p:nvSpPr>
        <p:spPr>
          <a:xfrm>
            <a:off x="6071370" y="5997761"/>
            <a:ext cx="599591" cy="590575"/>
          </a:xfrm>
          <a:prstGeom prst="roundRect">
            <a:avLst/>
          </a:prstGeom>
          <a:solidFill>
            <a:srgbClr val="D06D81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Am</a:t>
            </a:r>
          </a:p>
        </p:txBody>
      </p:sp>
      <p:sp>
        <p:nvSpPr>
          <p:cNvPr id="167" name="!!Gd">
            <a:extLst>
              <a:ext uri="{FF2B5EF4-FFF2-40B4-BE49-F238E27FC236}">
                <a16:creationId xmlns:a16="http://schemas.microsoft.com/office/drawing/2014/main" id="{FF2EA98C-88E9-4E55-B27C-691A6AFB3266}"/>
              </a:ext>
            </a:extLst>
          </p:cNvPr>
          <p:cNvSpPr/>
          <p:nvPr/>
        </p:nvSpPr>
        <p:spPr>
          <a:xfrm>
            <a:off x="6726377" y="5356629"/>
            <a:ext cx="599591" cy="590575"/>
          </a:xfrm>
          <a:prstGeom prst="roundRect">
            <a:avLst/>
          </a:prstGeom>
          <a:solidFill>
            <a:srgbClr val="6DA79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Gd</a:t>
            </a:r>
          </a:p>
        </p:txBody>
      </p:sp>
      <p:sp>
        <p:nvSpPr>
          <p:cNvPr id="168" name="!!Cm">
            <a:extLst>
              <a:ext uri="{FF2B5EF4-FFF2-40B4-BE49-F238E27FC236}">
                <a16:creationId xmlns:a16="http://schemas.microsoft.com/office/drawing/2014/main" id="{6B5BAB82-82AF-4B28-A0C8-A277B5ABDE71}"/>
              </a:ext>
            </a:extLst>
          </p:cNvPr>
          <p:cNvSpPr/>
          <p:nvPr/>
        </p:nvSpPr>
        <p:spPr>
          <a:xfrm>
            <a:off x="6726377" y="5997761"/>
            <a:ext cx="599591" cy="590575"/>
          </a:xfrm>
          <a:prstGeom prst="roundRect">
            <a:avLst/>
          </a:prstGeom>
          <a:solidFill>
            <a:srgbClr val="D06D81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Cm</a:t>
            </a:r>
          </a:p>
        </p:txBody>
      </p:sp>
      <p:sp>
        <p:nvSpPr>
          <p:cNvPr id="169" name="!!Tb">
            <a:extLst>
              <a:ext uri="{FF2B5EF4-FFF2-40B4-BE49-F238E27FC236}">
                <a16:creationId xmlns:a16="http://schemas.microsoft.com/office/drawing/2014/main" id="{C5D609A2-C1EB-4322-84F6-CF645D3DA7AA}"/>
              </a:ext>
            </a:extLst>
          </p:cNvPr>
          <p:cNvSpPr/>
          <p:nvPr/>
        </p:nvSpPr>
        <p:spPr>
          <a:xfrm>
            <a:off x="7381383" y="5356629"/>
            <a:ext cx="599591" cy="590575"/>
          </a:xfrm>
          <a:prstGeom prst="roundRect">
            <a:avLst/>
          </a:prstGeom>
          <a:solidFill>
            <a:srgbClr val="6DA79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Tb</a:t>
            </a:r>
          </a:p>
        </p:txBody>
      </p:sp>
      <p:sp>
        <p:nvSpPr>
          <p:cNvPr id="170" name="!!Bk">
            <a:extLst>
              <a:ext uri="{FF2B5EF4-FFF2-40B4-BE49-F238E27FC236}">
                <a16:creationId xmlns:a16="http://schemas.microsoft.com/office/drawing/2014/main" id="{59A07B88-E2AB-454C-AAD6-27F9F662D2BF}"/>
              </a:ext>
            </a:extLst>
          </p:cNvPr>
          <p:cNvSpPr/>
          <p:nvPr/>
        </p:nvSpPr>
        <p:spPr>
          <a:xfrm>
            <a:off x="7381383" y="5997761"/>
            <a:ext cx="599591" cy="590575"/>
          </a:xfrm>
          <a:prstGeom prst="roundRect">
            <a:avLst/>
          </a:prstGeom>
          <a:solidFill>
            <a:srgbClr val="D06D81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Bk</a:t>
            </a:r>
          </a:p>
        </p:txBody>
      </p:sp>
      <p:sp>
        <p:nvSpPr>
          <p:cNvPr id="171" name="!!Dy">
            <a:extLst>
              <a:ext uri="{FF2B5EF4-FFF2-40B4-BE49-F238E27FC236}">
                <a16:creationId xmlns:a16="http://schemas.microsoft.com/office/drawing/2014/main" id="{ABFF0FCE-7E41-447C-A866-91EFA6ACFC14}"/>
              </a:ext>
            </a:extLst>
          </p:cNvPr>
          <p:cNvSpPr/>
          <p:nvPr/>
        </p:nvSpPr>
        <p:spPr>
          <a:xfrm>
            <a:off x="8036390" y="5356629"/>
            <a:ext cx="599591" cy="590575"/>
          </a:xfrm>
          <a:prstGeom prst="roundRect">
            <a:avLst/>
          </a:prstGeom>
          <a:solidFill>
            <a:srgbClr val="6DA79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Dy</a:t>
            </a:r>
          </a:p>
        </p:txBody>
      </p:sp>
      <p:sp>
        <p:nvSpPr>
          <p:cNvPr id="172" name="!!Cf">
            <a:extLst>
              <a:ext uri="{FF2B5EF4-FFF2-40B4-BE49-F238E27FC236}">
                <a16:creationId xmlns:a16="http://schemas.microsoft.com/office/drawing/2014/main" id="{96D500B7-30D3-4B2B-A8D4-E4E19796BBAE}"/>
              </a:ext>
            </a:extLst>
          </p:cNvPr>
          <p:cNvSpPr/>
          <p:nvPr/>
        </p:nvSpPr>
        <p:spPr>
          <a:xfrm>
            <a:off x="8036390" y="5997761"/>
            <a:ext cx="599591" cy="590575"/>
          </a:xfrm>
          <a:prstGeom prst="roundRect">
            <a:avLst/>
          </a:prstGeom>
          <a:solidFill>
            <a:srgbClr val="D06D81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Cf</a:t>
            </a:r>
          </a:p>
        </p:txBody>
      </p:sp>
      <p:sp>
        <p:nvSpPr>
          <p:cNvPr id="173" name="!!Ho">
            <a:extLst>
              <a:ext uri="{FF2B5EF4-FFF2-40B4-BE49-F238E27FC236}">
                <a16:creationId xmlns:a16="http://schemas.microsoft.com/office/drawing/2014/main" id="{ACF60493-2D60-4CE8-8A59-7366554A382E}"/>
              </a:ext>
            </a:extLst>
          </p:cNvPr>
          <p:cNvSpPr/>
          <p:nvPr/>
        </p:nvSpPr>
        <p:spPr>
          <a:xfrm>
            <a:off x="8691397" y="5356629"/>
            <a:ext cx="599591" cy="590575"/>
          </a:xfrm>
          <a:prstGeom prst="roundRect">
            <a:avLst/>
          </a:prstGeom>
          <a:solidFill>
            <a:srgbClr val="6DA79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Ho</a:t>
            </a:r>
          </a:p>
        </p:txBody>
      </p:sp>
      <p:sp>
        <p:nvSpPr>
          <p:cNvPr id="174" name="!!Es">
            <a:extLst>
              <a:ext uri="{FF2B5EF4-FFF2-40B4-BE49-F238E27FC236}">
                <a16:creationId xmlns:a16="http://schemas.microsoft.com/office/drawing/2014/main" id="{65C9119A-5F4D-4F8D-ACE2-DAE16099850F}"/>
              </a:ext>
            </a:extLst>
          </p:cNvPr>
          <p:cNvSpPr/>
          <p:nvPr/>
        </p:nvSpPr>
        <p:spPr>
          <a:xfrm>
            <a:off x="8691397" y="5997761"/>
            <a:ext cx="599591" cy="590575"/>
          </a:xfrm>
          <a:prstGeom prst="roundRect">
            <a:avLst/>
          </a:prstGeom>
          <a:solidFill>
            <a:srgbClr val="D06D81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Es</a:t>
            </a:r>
          </a:p>
        </p:txBody>
      </p:sp>
      <p:sp>
        <p:nvSpPr>
          <p:cNvPr id="175" name="!!Er">
            <a:extLst>
              <a:ext uri="{FF2B5EF4-FFF2-40B4-BE49-F238E27FC236}">
                <a16:creationId xmlns:a16="http://schemas.microsoft.com/office/drawing/2014/main" id="{8B3D2D51-E253-459A-8E49-5C600DA68BDA}"/>
              </a:ext>
            </a:extLst>
          </p:cNvPr>
          <p:cNvSpPr/>
          <p:nvPr/>
        </p:nvSpPr>
        <p:spPr>
          <a:xfrm>
            <a:off x="9346403" y="5356629"/>
            <a:ext cx="599591" cy="590575"/>
          </a:xfrm>
          <a:prstGeom prst="roundRect">
            <a:avLst/>
          </a:prstGeom>
          <a:solidFill>
            <a:srgbClr val="6DA79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Er</a:t>
            </a:r>
          </a:p>
        </p:txBody>
      </p:sp>
      <p:sp>
        <p:nvSpPr>
          <p:cNvPr id="176" name="!!Fm">
            <a:extLst>
              <a:ext uri="{FF2B5EF4-FFF2-40B4-BE49-F238E27FC236}">
                <a16:creationId xmlns:a16="http://schemas.microsoft.com/office/drawing/2014/main" id="{0EE944AE-E0C3-4AB2-9FA2-0C9951D238E0}"/>
              </a:ext>
            </a:extLst>
          </p:cNvPr>
          <p:cNvSpPr/>
          <p:nvPr/>
        </p:nvSpPr>
        <p:spPr>
          <a:xfrm>
            <a:off x="9346403" y="5997761"/>
            <a:ext cx="599591" cy="590575"/>
          </a:xfrm>
          <a:prstGeom prst="roundRect">
            <a:avLst/>
          </a:prstGeom>
          <a:solidFill>
            <a:srgbClr val="D06D81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Fm</a:t>
            </a:r>
            <a:endParaRPr lang="vi-VN" sz="1600" b="1"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Averta CY Extrabold" panose="00000900000000000000" pitchFamily="50" charset="0"/>
              <a:ea typeface="Aachen" panose="02020500000000000000" pitchFamily="18" charset="0"/>
              <a:cs typeface="Aachen" panose="02020500000000000000" pitchFamily="18" charset="0"/>
            </a:endParaRPr>
          </a:p>
        </p:txBody>
      </p:sp>
      <p:sp>
        <p:nvSpPr>
          <p:cNvPr id="177" name="!!Tm">
            <a:extLst>
              <a:ext uri="{FF2B5EF4-FFF2-40B4-BE49-F238E27FC236}">
                <a16:creationId xmlns:a16="http://schemas.microsoft.com/office/drawing/2014/main" id="{37C8B412-B059-4E0D-AEBF-DE5C1DA6C325}"/>
              </a:ext>
            </a:extLst>
          </p:cNvPr>
          <p:cNvSpPr/>
          <p:nvPr/>
        </p:nvSpPr>
        <p:spPr>
          <a:xfrm>
            <a:off x="10001410" y="5356629"/>
            <a:ext cx="599591" cy="590575"/>
          </a:xfrm>
          <a:prstGeom prst="roundRect">
            <a:avLst/>
          </a:prstGeom>
          <a:solidFill>
            <a:srgbClr val="6DA79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Tm</a:t>
            </a:r>
          </a:p>
        </p:txBody>
      </p:sp>
      <p:sp>
        <p:nvSpPr>
          <p:cNvPr id="178" name="!!Md">
            <a:extLst>
              <a:ext uri="{FF2B5EF4-FFF2-40B4-BE49-F238E27FC236}">
                <a16:creationId xmlns:a16="http://schemas.microsoft.com/office/drawing/2014/main" id="{BEB2A0DB-672B-430B-87C6-F9D513E17587}"/>
              </a:ext>
            </a:extLst>
          </p:cNvPr>
          <p:cNvSpPr/>
          <p:nvPr/>
        </p:nvSpPr>
        <p:spPr>
          <a:xfrm>
            <a:off x="10001410" y="5997761"/>
            <a:ext cx="599591" cy="590575"/>
          </a:xfrm>
          <a:prstGeom prst="roundRect">
            <a:avLst/>
          </a:prstGeom>
          <a:solidFill>
            <a:srgbClr val="D06D81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Md</a:t>
            </a:r>
          </a:p>
        </p:txBody>
      </p:sp>
      <p:sp>
        <p:nvSpPr>
          <p:cNvPr id="179" name="!!Yb">
            <a:extLst>
              <a:ext uri="{FF2B5EF4-FFF2-40B4-BE49-F238E27FC236}">
                <a16:creationId xmlns:a16="http://schemas.microsoft.com/office/drawing/2014/main" id="{49FCA613-7026-4FF9-9797-26E8BDE62ADF}"/>
              </a:ext>
            </a:extLst>
          </p:cNvPr>
          <p:cNvSpPr/>
          <p:nvPr/>
        </p:nvSpPr>
        <p:spPr>
          <a:xfrm>
            <a:off x="10656429" y="5361457"/>
            <a:ext cx="599591" cy="590575"/>
          </a:xfrm>
          <a:prstGeom prst="roundRect">
            <a:avLst/>
          </a:prstGeom>
          <a:solidFill>
            <a:srgbClr val="6DA79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Yb</a:t>
            </a:r>
          </a:p>
        </p:txBody>
      </p:sp>
      <p:sp>
        <p:nvSpPr>
          <p:cNvPr id="180" name="!!No">
            <a:extLst>
              <a:ext uri="{FF2B5EF4-FFF2-40B4-BE49-F238E27FC236}">
                <a16:creationId xmlns:a16="http://schemas.microsoft.com/office/drawing/2014/main" id="{00FCD1C6-F797-482E-95EF-7E9F80D152EC}"/>
              </a:ext>
            </a:extLst>
          </p:cNvPr>
          <p:cNvSpPr/>
          <p:nvPr/>
        </p:nvSpPr>
        <p:spPr>
          <a:xfrm>
            <a:off x="10656429" y="6002586"/>
            <a:ext cx="599591" cy="590575"/>
          </a:xfrm>
          <a:prstGeom prst="roundRect">
            <a:avLst/>
          </a:prstGeom>
          <a:solidFill>
            <a:srgbClr val="D06D81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No</a:t>
            </a:r>
          </a:p>
        </p:txBody>
      </p:sp>
      <p:sp>
        <p:nvSpPr>
          <p:cNvPr id="181" name="!!Lu">
            <a:extLst>
              <a:ext uri="{FF2B5EF4-FFF2-40B4-BE49-F238E27FC236}">
                <a16:creationId xmlns:a16="http://schemas.microsoft.com/office/drawing/2014/main" id="{3B7150C2-7CC2-40FB-BDAE-51F8FAE1C3C1}"/>
              </a:ext>
            </a:extLst>
          </p:cNvPr>
          <p:cNvSpPr/>
          <p:nvPr/>
        </p:nvSpPr>
        <p:spPr>
          <a:xfrm>
            <a:off x="11311434" y="5356629"/>
            <a:ext cx="599591" cy="590575"/>
          </a:xfrm>
          <a:prstGeom prst="roundRect">
            <a:avLst/>
          </a:prstGeom>
          <a:solidFill>
            <a:srgbClr val="6DA79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Lu</a:t>
            </a:r>
          </a:p>
        </p:txBody>
      </p:sp>
      <p:sp>
        <p:nvSpPr>
          <p:cNvPr id="182" name="!!Lr">
            <a:extLst>
              <a:ext uri="{FF2B5EF4-FFF2-40B4-BE49-F238E27FC236}">
                <a16:creationId xmlns:a16="http://schemas.microsoft.com/office/drawing/2014/main" id="{A9018540-FBE5-4A52-BB7A-2FC8E7F8EEA7}"/>
              </a:ext>
            </a:extLst>
          </p:cNvPr>
          <p:cNvSpPr/>
          <p:nvPr/>
        </p:nvSpPr>
        <p:spPr>
          <a:xfrm>
            <a:off x="11311434" y="5997761"/>
            <a:ext cx="599591" cy="590575"/>
          </a:xfrm>
          <a:prstGeom prst="roundRect">
            <a:avLst/>
          </a:prstGeom>
          <a:solidFill>
            <a:srgbClr val="D06D81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Lr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CAD5121-F8DD-4B69-B98D-5B34F3B33C4B}"/>
              </a:ext>
            </a:extLst>
          </p:cNvPr>
          <p:cNvSpPr/>
          <p:nvPr/>
        </p:nvSpPr>
        <p:spPr>
          <a:xfrm flipV="1">
            <a:off x="0" y="-31497"/>
            <a:ext cx="12192000" cy="6889496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5" name="!!1">
            <a:extLst>
              <a:ext uri="{FF2B5EF4-FFF2-40B4-BE49-F238E27FC236}">
                <a16:creationId xmlns:a16="http://schemas.microsoft.com/office/drawing/2014/main" id="{AC35170D-2947-4A3F-8167-AE4095A6A139}"/>
              </a:ext>
            </a:extLst>
          </p:cNvPr>
          <p:cNvSpPr/>
          <p:nvPr/>
        </p:nvSpPr>
        <p:spPr>
          <a:xfrm>
            <a:off x="778385" y="1387482"/>
            <a:ext cx="669300" cy="390079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0" name="!!Be">
            <a:extLst>
              <a:ext uri="{FF2B5EF4-FFF2-40B4-BE49-F238E27FC236}">
                <a16:creationId xmlns:a16="http://schemas.microsoft.com/office/drawing/2014/main" id="{8C5AEED5-EB29-4BD8-9BFE-9E4B0B9D0D3B}"/>
              </a:ext>
            </a:extLst>
          </p:cNvPr>
          <p:cNvSpPr/>
          <p:nvPr/>
        </p:nvSpPr>
        <p:spPr>
          <a:xfrm>
            <a:off x="813505" y="1438038"/>
            <a:ext cx="599591" cy="590575"/>
          </a:xfrm>
          <a:prstGeom prst="roundRect">
            <a:avLst/>
          </a:prstGeom>
          <a:solidFill>
            <a:srgbClr val="EB8F2A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Be</a:t>
            </a:r>
          </a:p>
        </p:txBody>
      </p:sp>
      <p:sp>
        <p:nvSpPr>
          <p:cNvPr id="31" name="!!Mg">
            <a:extLst>
              <a:ext uri="{FF2B5EF4-FFF2-40B4-BE49-F238E27FC236}">
                <a16:creationId xmlns:a16="http://schemas.microsoft.com/office/drawing/2014/main" id="{C77E9CAF-9DD3-4A55-84DC-B5D245DE65FD}"/>
              </a:ext>
            </a:extLst>
          </p:cNvPr>
          <p:cNvSpPr/>
          <p:nvPr/>
        </p:nvSpPr>
        <p:spPr>
          <a:xfrm>
            <a:off x="813505" y="2079167"/>
            <a:ext cx="599591" cy="590575"/>
          </a:xfrm>
          <a:prstGeom prst="roundRect">
            <a:avLst/>
          </a:prstGeom>
          <a:solidFill>
            <a:srgbClr val="EB8F2A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Mg</a:t>
            </a:r>
          </a:p>
        </p:txBody>
      </p:sp>
      <p:sp>
        <p:nvSpPr>
          <p:cNvPr id="32" name="!!Ca">
            <a:extLst>
              <a:ext uri="{FF2B5EF4-FFF2-40B4-BE49-F238E27FC236}">
                <a16:creationId xmlns:a16="http://schemas.microsoft.com/office/drawing/2014/main" id="{F60B2141-E88E-4C2A-AA98-046E97069E85}"/>
              </a:ext>
            </a:extLst>
          </p:cNvPr>
          <p:cNvSpPr/>
          <p:nvPr/>
        </p:nvSpPr>
        <p:spPr>
          <a:xfrm>
            <a:off x="813505" y="2720298"/>
            <a:ext cx="599591" cy="590575"/>
          </a:xfrm>
          <a:prstGeom prst="roundRect">
            <a:avLst/>
          </a:prstGeom>
          <a:solidFill>
            <a:srgbClr val="EB8F2A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Ca</a:t>
            </a:r>
          </a:p>
        </p:txBody>
      </p:sp>
      <p:sp>
        <p:nvSpPr>
          <p:cNvPr id="33" name="!!Sr">
            <a:extLst>
              <a:ext uri="{FF2B5EF4-FFF2-40B4-BE49-F238E27FC236}">
                <a16:creationId xmlns:a16="http://schemas.microsoft.com/office/drawing/2014/main" id="{BC88A544-781C-49CE-916D-7E924D2D7FB8}"/>
              </a:ext>
            </a:extLst>
          </p:cNvPr>
          <p:cNvSpPr/>
          <p:nvPr/>
        </p:nvSpPr>
        <p:spPr>
          <a:xfrm>
            <a:off x="813505" y="3361429"/>
            <a:ext cx="599591" cy="590575"/>
          </a:xfrm>
          <a:prstGeom prst="roundRect">
            <a:avLst/>
          </a:prstGeom>
          <a:solidFill>
            <a:srgbClr val="EB8F2A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Sr</a:t>
            </a:r>
          </a:p>
        </p:txBody>
      </p:sp>
      <p:sp>
        <p:nvSpPr>
          <p:cNvPr id="34" name="!!Ba">
            <a:extLst>
              <a:ext uri="{FF2B5EF4-FFF2-40B4-BE49-F238E27FC236}">
                <a16:creationId xmlns:a16="http://schemas.microsoft.com/office/drawing/2014/main" id="{75749D5C-7E02-4875-ACE2-8D777FF25EFA}"/>
              </a:ext>
            </a:extLst>
          </p:cNvPr>
          <p:cNvSpPr/>
          <p:nvPr/>
        </p:nvSpPr>
        <p:spPr>
          <a:xfrm>
            <a:off x="813505" y="4002558"/>
            <a:ext cx="599591" cy="590575"/>
          </a:xfrm>
          <a:prstGeom prst="roundRect">
            <a:avLst/>
          </a:prstGeom>
          <a:solidFill>
            <a:srgbClr val="EB8F2A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Ba</a:t>
            </a:r>
          </a:p>
        </p:txBody>
      </p:sp>
      <p:sp>
        <p:nvSpPr>
          <p:cNvPr id="35" name="!!Ra">
            <a:extLst>
              <a:ext uri="{FF2B5EF4-FFF2-40B4-BE49-F238E27FC236}">
                <a16:creationId xmlns:a16="http://schemas.microsoft.com/office/drawing/2014/main" id="{EA51C6F4-810D-4EBC-8A1A-FF6727BB261E}"/>
              </a:ext>
            </a:extLst>
          </p:cNvPr>
          <p:cNvSpPr/>
          <p:nvPr/>
        </p:nvSpPr>
        <p:spPr>
          <a:xfrm>
            <a:off x="813505" y="4643689"/>
            <a:ext cx="599591" cy="590575"/>
          </a:xfrm>
          <a:prstGeom prst="roundRect">
            <a:avLst/>
          </a:prstGeom>
          <a:solidFill>
            <a:srgbClr val="EB8F2A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Ra</a:t>
            </a:r>
          </a:p>
        </p:txBody>
      </p:sp>
      <p:sp>
        <p:nvSpPr>
          <p:cNvPr id="132" name="!!HinhChuNhom">
            <a:extLst>
              <a:ext uri="{FF2B5EF4-FFF2-40B4-BE49-F238E27FC236}">
                <a16:creationId xmlns:a16="http://schemas.microsoft.com/office/drawing/2014/main" id="{A9B334DA-6E19-45EE-BE8B-B5916F5C76D5}"/>
              </a:ext>
            </a:extLst>
          </p:cNvPr>
          <p:cNvSpPr/>
          <p:nvPr/>
        </p:nvSpPr>
        <p:spPr>
          <a:xfrm>
            <a:off x="1625253" y="1387481"/>
            <a:ext cx="6337900" cy="730824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33" name="!!ChuNhom">
            <a:extLst>
              <a:ext uri="{FF2B5EF4-FFF2-40B4-BE49-F238E27FC236}">
                <a16:creationId xmlns:a16="http://schemas.microsoft.com/office/drawing/2014/main" id="{BF2C8186-E5AA-41EA-BD9C-66E5D22A6A7A}"/>
              </a:ext>
            </a:extLst>
          </p:cNvPr>
          <p:cNvSpPr txBox="1"/>
          <p:nvPr/>
        </p:nvSpPr>
        <p:spPr>
          <a:xfrm>
            <a:off x="1608811" y="1429730"/>
            <a:ext cx="62873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E76F51"/>
                </a:solidFill>
                <a:latin typeface="Averta Std ExtraBold" panose="00000900000000000000" pitchFamily="50" charset="0"/>
              </a:rPr>
              <a:t>Nhóm</a:t>
            </a:r>
            <a:r>
              <a:rPr lang="en-US" sz="3600" dirty="0">
                <a:solidFill>
                  <a:srgbClr val="E76F51"/>
                </a:solidFill>
                <a:latin typeface="Averta Std ExtraBold" panose="00000900000000000000" pitchFamily="50" charset="0"/>
              </a:rPr>
              <a:t> IIA – Kim </a:t>
            </a:r>
            <a:r>
              <a:rPr lang="en-US" sz="3600" dirty="0" err="1">
                <a:solidFill>
                  <a:srgbClr val="E76F51"/>
                </a:solidFill>
                <a:latin typeface="Averta Std ExtraBold" panose="00000900000000000000" pitchFamily="50" charset="0"/>
              </a:rPr>
              <a:t>loại</a:t>
            </a:r>
            <a:r>
              <a:rPr lang="en-US" sz="3600" dirty="0">
                <a:solidFill>
                  <a:srgbClr val="E76F51"/>
                </a:solidFill>
                <a:latin typeface="Averta Std ExtraBold" panose="00000900000000000000" pitchFamily="50" charset="0"/>
              </a:rPr>
              <a:t> </a:t>
            </a:r>
            <a:r>
              <a:rPr lang="en-US" sz="3600" dirty="0" err="1">
                <a:solidFill>
                  <a:srgbClr val="E76F51"/>
                </a:solidFill>
                <a:latin typeface="Averta Std ExtraBold" panose="00000900000000000000" pitchFamily="50" charset="0"/>
              </a:rPr>
              <a:t>kiềm</a:t>
            </a:r>
            <a:r>
              <a:rPr lang="en-US" sz="3600" dirty="0">
                <a:solidFill>
                  <a:srgbClr val="E76F51"/>
                </a:solidFill>
                <a:latin typeface="Averta Std ExtraBold" panose="00000900000000000000" pitchFamily="50" charset="0"/>
              </a:rPr>
              <a:t> </a:t>
            </a:r>
            <a:r>
              <a:rPr lang="en-US" sz="3600" dirty="0" err="1">
                <a:solidFill>
                  <a:srgbClr val="E76F51"/>
                </a:solidFill>
                <a:latin typeface="Averta Std ExtraBold" panose="00000900000000000000" pitchFamily="50" charset="0"/>
              </a:rPr>
              <a:t>thổ</a:t>
            </a:r>
            <a:endParaRPr lang="en-US" sz="3600" dirty="0">
              <a:solidFill>
                <a:srgbClr val="E76F51"/>
              </a:solidFill>
              <a:latin typeface="Averta Std ExtraBold" panose="000009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9201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1BF130D2-C283-46F3-8602-FD0A32105139}"/>
              </a:ext>
            </a:extLst>
          </p:cNvPr>
          <p:cNvSpPr/>
          <p:nvPr/>
        </p:nvSpPr>
        <p:spPr>
          <a:xfrm rot="16200000">
            <a:off x="5532992" y="1849212"/>
            <a:ext cx="215885" cy="1526289"/>
          </a:xfrm>
          <a:prstGeom prst="roundRect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 sz="120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!!H">
            <a:extLst>
              <a:ext uri="{FF2B5EF4-FFF2-40B4-BE49-F238E27FC236}">
                <a16:creationId xmlns:a16="http://schemas.microsoft.com/office/drawing/2014/main" id="{45F5C82C-3D74-4DCD-A5BB-C11BDBE6258B}"/>
              </a:ext>
            </a:extLst>
          </p:cNvPr>
          <p:cNvSpPr/>
          <p:nvPr/>
        </p:nvSpPr>
        <p:spPr>
          <a:xfrm>
            <a:off x="158498" y="796909"/>
            <a:ext cx="599591" cy="590575"/>
          </a:xfrm>
          <a:prstGeom prst="roundRect">
            <a:avLst/>
          </a:prstGeom>
          <a:solidFill>
            <a:srgbClr val="AA7CA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H</a:t>
            </a:r>
          </a:p>
        </p:txBody>
      </p:sp>
      <p:sp>
        <p:nvSpPr>
          <p:cNvPr id="24" name="!!Li">
            <a:extLst>
              <a:ext uri="{FF2B5EF4-FFF2-40B4-BE49-F238E27FC236}">
                <a16:creationId xmlns:a16="http://schemas.microsoft.com/office/drawing/2014/main" id="{7C20AA65-C3A8-4345-8738-1CBCC50435E3}"/>
              </a:ext>
            </a:extLst>
          </p:cNvPr>
          <p:cNvSpPr/>
          <p:nvPr/>
        </p:nvSpPr>
        <p:spPr>
          <a:xfrm>
            <a:off x="158498" y="1438038"/>
            <a:ext cx="599591" cy="590575"/>
          </a:xfrm>
          <a:prstGeom prst="roundRect">
            <a:avLst/>
          </a:prstGeom>
          <a:solidFill>
            <a:srgbClr val="E25E38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Li</a:t>
            </a:r>
          </a:p>
        </p:txBody>
      </p:sp>
      <p:sp>
        <p:nvSpPr>
          <p:cNvPr id="25" name="!!Na">
            <a:extLst>
              <a:ext uri="{FF2B5EF4-FFF2-40B4-BE49-F238E27FC236}">
                <a16:creationId xmlns:a16="http://schemas.microsoft.com/office/drawing/2014/main" id="{B0655FD3-AB13-4BEF-8E78-E6348B1F2129}"/>
              </a:ext>
            </a:extLst>
          </p:cNvPr>
          <p:cNvSpPr/>
          <p:nvPr/>
        </p:nvSpPr>
        <p:spPr>
          <a:xfrm>
            <a:off x="158498" y="2079167"/>
            <a:ext cx="599591" cy="590575"/>
          </a:xfrm>
          <a:prstGeom prst="roundRect">
            <a:avLst/>
          </a:prstGeom>
          <a:solidFill>
            <a:srgbClr val="E25E38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Na</a:t>
            </a:r>
          </a:p>
        </p:txBody>
      </p:sp>
      <p:sp>
        <p:nvSpPr>
          <p:cNvPr id="26" name="!!K">
            <a:extLst>
              <a:ext uri="{FF2B5EF4-FFF2-40B4-BE49-F238E27FC236}">
                <a16:creationId xmlns:a16="http://schemas.microsoft.com/office/drawing/2014/main" id="{F1DA0A4E-0A47-44F3-9329-D7950C63D7C5}"/>
              </a:ext>
            </a:extLst>
          </p:cNvPr>
          <p:cNvSpPr/>
          <p:nvPr/>
        </p:nvSpPr>
        <p:spPr>
          <a:xfrm>
            <a:off x="158498" y="2720298"/>
            <a:ext cx="599591" cy="590575"/>
          </a:xfrm>
          <a:prstGeom prst="roundRect">
            <a:avLst/>
          </a:prstGeom>
          <a:solidFill>
            <a:srgbClr val="E25E38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K</a:t>
            </a:r>
          </a:p>
        </p:txBody>
      </p:sp>
      <p:sp>
        <p:nvSpPr>
          <p:cNvPr id="27" name="!!Rb">
            <a:extLst>
              <a:ext uri="{FF2B5EF4-FFF2-40B4-BE49-F238E27FC236}">
                <a16:creationId xmlns:a16="http://schemas.microsoft.com/office/drawing/2014/main" id="{1C1B811D-1C8C-419D-B45F-E33D0D5571E2}"/>
              </a:ext>
            </a:extLst>
          </p:cNvPr>
          <p:cNvSpPr/>
          <p:nvPr/>
        </p:nvSpPr>
        <p:spPr>
          <a:xfrm>
            <a:off x="158498" y="3361429"/>
            <a:ext cx="599591" cy="590575"/>
          </a:xfrm>
          <a:prstGeom prst="roundRect">
            <a:avLst/>
          </a:prstGeom>
          <a:solidFill>
            <a:srgbClr val="E25E38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Rb</a:t>
            </a:r>
          </a:p>
        </p:txBody>
      </p:sp>
      <p:sp>
        <p:nvSpPr>
          <p:cNvPr id="28" name="!!Cs">
            <a:extLst>
              <a:ext uri="{FF2B5EF4-FFF2-40B4-BE49-F238E27FC236}">
                <a16:creationId xmlns:a16="http://schemas.microsoft.com/office/drawing/2014/main" id="{6748E38C-3212-4A39-B6E9-53B28A044074}"/>
              </a:ext>
            </a:extLst>
          </p:cNvPr>
          <p:cNvSpPr/>
          <p:nvPr/>
        </p:nvSpPr>
        <p:spPr>
          <a:xfrm>
            <a:off x="158498" y="4002558"/>
            <a:ext cx="599591" cy="590575"/>
          </a:xfrm>
          <a:prstGeom prst="roundRect">
            <a:avLst/>
          </a:prstGeom>
          <a:solidFill>
            <a:srgbClr val="E25E38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Cs</a:t>
            </a:r>
          </a:p>
        </p:txBody>
      </p:sp>
      <p:sp>
        <p:nvSpPr>
          <p:cNvPr id="29" name="!!Fr">
            <a:extLst>
              <a:ext uri="{FF2B5EF4-FFF2-40B4-BE49-F238E27FC236}">
                <a16:creationId xmlns:a16="http://schemas.microsoft.com/office/drawing/2014/main" id="{453F07AE-BB8E-40F9-9B2F-B4103F481876}"/>
              </a:ext>
            </a:extLst>
          </p:cNvPr>
          <p:cNvSpPr/>
          <p:nvPr/>
        </p:nvSpPr>
        <p:spPr>
          <a:xfrm>
            <a:off x="158498" y="4643689"/>
            <a:ext cx="599591" cy="590575"/>
          </a:xfrm>
          <a:prstGeom prst="roundRect">
            <a:avLst/>
          </a:prstGeom>
          <a:solidFill>
            <a:srgbClr val="E25E38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Fr</a:t>
            </a:r>
          </a:p>
        </p:txBody>
      </p:sp>
      <p:sp>
        <p:nvSpPr>
          <p:cNvPr id="30" name="!!Be">
            <a:extLst>
              <a:ext uri="{FF2B5EF4-FFF2-40B4-BE49-F238E27FC236}">
                <a16:creationId xmlns:a16="http://schemas.microsoft.com/office/drawing/2014/main" id="{8C5AEED5-EB29-4BD8-9BFE-9E4B0B9D0D3B}"/>
              </a:ext>
            </a:extLst>
          </p:cNvPr>
          <p:cNvSpPr/>
          <p:nvPr/>
        </p:nvSpPr>
        <p:spPr>
          <a:xfrm>
            <a:off x="813505" y="1438038"/>
            <a:ext cx="599591" cy="590575"/>
          </a:xfrm>
          <a:prstGeom prst="roundRect">
            <a:avLst/>
          </a:prstGeom>
          <a:solidFill>
            <a:srgbClr val="EB8F2A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Be</a:t>
            </a:r>
          </a:p>
        </p:txBody>
      </p:sp>
      <p:sp>
        <p:nvSpPr>
          <p:cNvPr id="31" name="!!Mg">
            <a:extLst>
              <a:ext uri="{FF2B5EF4-FFF2-40B4-BE49-F238E27FC236}">
                <a16:creationId xmlns:a16="http://schemas.microsoft.com/office/drawing/2014/main" id="{C77E9CAF-9DD3-4A55-84DC-B5D245DE65FD}"/>
              </a:ext>
            </a:extLst>
          </p:cNvPr>
          <p:cNvSpPr/>
          <p:nvPr/>
        </p:nvSpPr>
        <p:spPr>
          <a:xfrm>
            <a:off x="813505" y="2079167"/>
            <a:ext cx="599591" cy="590575"/>
          </a:xfrm>
          <a:prstGeom prst="roundRect">
            <a:avLst/>
          </a:prstGeom>
          <a:solidFill>
            <a:srgbClr val="EB8F2A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Mg</a:t>
            </a:r>
          </a:p>
        </p:txBody>
      </p:sp>
      <p:sp>
        <p:nvSpPr>
          <p:cNvPr id="32" name="!!Ca">
            <a:extLst>
              <a:ext uri="{FF2B5EF4-FFF2-40B4-BE49-F238E27FC236}">
                <a16:creationId xmlns:a16="http://schemas.microsoft.com/office/drawing/2014/main" id="{F60B2141-E88E-4C2A-AA98-046E97069E85}"/>
              </a:ext>
            </a:extLst>
          </p:cNvPr>
          <p:cNvSpPr/>
          <p:nvPr/>
        </p:nvSpPr>
        <p:spPr>
          <a:xfrm>
            <a:off x="813505" y="2720298"/>
            <a:ext cx="599591" cy="590575"/>
          </a:xfrm>
          <a:prstGeom prst="roundRect">
            <a:avLst/>
          </a:prstGeom>
          <a:solidFill>
            <a:srgbClr val="EB8F2A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Ca</a:t>
            </a:r>
          </a:p>
        </p:txBody>
      </p:sp>
      <p:sp>
        <p:nvSpPr>
          <p:cNvPr id="33" name="!!Sr">
            <a:extLst>
              <a:ext uri="{FF2B5EF4-FFF2-40B4-BE49-F238E27FC236}">
                <a16:creationId xmlns:a16="http://schemas.microsoft.com/office/drawing/2014/main" id="{BC88A544-781C-49CE-916D-7E924D2D7FB8}"/>
              </a:ext>
            </a:extLst>
          </p:cNvPr>
          <p:cNvSpPr/>
          <p:nvPr/>
        </p:nvSpPr>
        <p:spPr>
          <a:xfrm>
            <a:off x="813505" y="3361429"/>
            <a:ext cx="599591" cy="590575"/>
          </a:xfrm>
          <a:prstGeom prst="roundRect">
            <a:avLst/>
          </a:prstGeom>
          <a:solidFill>
            <a:srgbClr val="EB8F2A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Sr</a:t>
            </a:r>
          </a:p>
        </p:txBody>
      </p:sp>
      <p:sp>
        <p:nvSpPr>
          <p:cNvPr id="34" name="!!Ba">
            <a:extLst>
              <a:ext uri="{FF2B5EF4-FFF2-40B4-BE49-F238E27FC236}">
                <a16:creationId xmlns:a16="http://schemas.microsoft.com/office/drawing/2014/main" id="{75749D5C-7E02-4875-ACE2-8D777FF25EFA}"/>
              </a:ext>
            </a:extLst>
          </p:cNvPr>
          <p:cNvSpPr/>
          <p:nvPr/>
        </p:nvSpPr>
        <p:spPr>
          <a:xfrm>
            <a:off x="813505" y="4002558"/>
            <a:ext cx="599591" cy="590575"/>
          </a:xfrm>
          <a:prstGeom prst="roundRect">
            <a:avLst/>
          </a:prstGeom>
          <a:solidFill>
            <a:srgbClr val="EB8F2A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Ba</a:t>
            </a:r>
          </a:p>
        </p:txBody>
      </p:sp>
      <p:sp>
        <p:nvSpPr>
          <p:cNvPr id="35" name="!!Ra">
            <a:extLst>
              <a:ext uri="{FF2B5EF4-FFF2-40B4-BE49-F238E27FC236}">
                <a16:creationId xmlns:a16="http://schemas.microsoft.com/office/drawing/2014/main" id="{EA51C6F4-810D-4EBC-8A1A-FF6727BB261E}"/>
              </a:ext>
            </a:extLst>
          </p:cNvPr>
          <p:cNvSpPr/>
          <p:nvPr/>
        </p:nvSpPr>
        <p:spPr>
          <a:xfrm>
            <a:off x="813505" y="4643689"/>
            <a:ext cx="599591" cy="590575"/>
          </a:xfrm>
          <a:prstGeom prst="roundRect">
            <a:avLst/>
          </a:prstGeom>
          <a:solidFill>
            <a:srgbClr val="EB8F2A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Ra</a:t>
            </a:r>
          </a:p>
        </p:txBody>
      </p:sp>
      <p:sp>
        <p:nvSpPr>
          <p:cNvPr id="36" name="!!Sc">
            <a:extLst>
              <a:ext uri="{FF2B5EF4-FFF2-40B4-BE49-F238E27FC236}">
                <a16:creationId xmlns:a16="http://schemas.microsoft.com/office/drawing/2014/main" id="{AD3DDA01-8C93-4DE9-9503-08BAC6BEF963}"/>
              </a:ext>
            </a:extLst>
          </p:cNvPr>
          <p:cNvSpPr/>
          <p:nvPr/>
        </p:nvSpPr>
        <p:spPr>
          <a:xfrm>
            <a:off x="1468510" y="2720298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Sc</a:t>
            </a:r>
          </a:p>
        </p:txBody>
      </p:sp>
      <p:sp>
        <p:nvSpPr>
          <p:cNvPr id="37" name="!!Y">
            <a:extLst>
              <a:ext uri="{FF2B5EF4-FFF2-40B4-BE49-F238E27FC236}">
                <a16:creationId xmlns:a16="http://schemas.microsoft.com/office/drawing/2014/main" id="{EF9629F8-818A-48C1-8F58-0F9730D927FE}"/>
              </a:ext>
            </a:extLst>
          </p:cNvPr>
          <p:cNvSpPr/>
          <p:nvPr/>
        </p:nvSpPr>
        <p:spPr>
          <a:xfrm>
            <a:off x="1468510" y="3361429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Y</a:t>
            </a:r>
          </a:p>
        </p:txBody>
      </p:sp>
      <p:sp>
        <p:nvSpPr>
          <p:cNvPr id="38" name="!!Ti">
            <a:extLst>
              <a:ext uri="{FF2B5EF4-FFF2-40B4-BE49-F238E27FC236}">
                <a16:creationId xmlns:a16="http://schemas.microsoft.com/office/drawing/2014/main" id="{48F964EE-785C-457A-927B-5725BDF0BB19}"/>
              </a:ext>
            </a:extLst>
          </p:cNvPr>
          <p:cNvSpPr/>
          <p:nvPr/>
        </p:nvSpPr>
        <p:spPr>
          <a:xfrm>
            <a:off x="2123518" y="2720298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Ti</a:t>
            </a:r>
          </a:p>
        </p:txBody>
      </p:sp>
      <p:sp>
        <p:nvSpPr>
          <p:cNvPr id="39" name="!!Zr">
            <a:extLst>
              <a:ext uri="{FF2B5EF4-FFF2-40B4-BE49-F238E27FC236}">
                <a16:creationId xmlns:a16="http://schemas.microsoft.com/office/drawing/2014/main" id="{FE6F1253-9A6E-4B42-92C4-F6334A9811F5}"/>
              </a:ext>
            </a:extLst>
          </p:cNvPr>
          <p:cNvSpPr/>
          <p:nvPr/>
        </p:nvSpPr>
        <p:spPr>
          <a:xfrm>
            <a:off x="2123518" y="3361429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Zr</a:t>
            </a:r>
          </a:p>
        </p:txBody>
      </p:sp>
      <p:sp>
        <p:nvSpPr>
          <p:cNvPr id="40" name="!!Hf">
            <a:extLst>
              <a:ext uri="{FF2B5EF4-FFF2-40B4-BE49-F238E27FC236}">
                <a16:creationId xmlns:a16="http://schemas.microsoft.com/office/drawing/2014/main" id="{73D5D234-DBB4-45F5-B604-D99ADAEA5677}"/>
              </a:ext>
            </a:extLst>
          </p:cNvPr>
          <p:cNvSpPr/>
          <p:nvPr/>
        </p:nvSpPr>
        <p:spPr>
          <a:xfrm>
            <a:off x="2123518" y="4002558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Hf</a:t>
            </a:r>
          </a:p>
        </p:txBody>
      </p:sp>
      <p:sp>
        <p:nvSpPr>
          <p:cNvPr id="41" name="!!Rf">
            <a:extLst>
              <a:ext uri="{FF2B5EF4-FFF2-40B4-BE49-F238E27FC236}">
                <a16:creationId xmlns:a16="http://schemas.microsoft.com/office/drawing/2014/main" id="{DEBB5D6F-A8D7-450E-BE14-821FC13991B7}"/>
              </a:ext>
            </a:extLst>
          </p:cNvPr>
          <p:cNvSpPr/>
          <p:nvPr/>
        </p:nvSpPr>
        <p:spPr>
          <a:xfrm>
            <a:off x="2123518" y="4643689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Rf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BD1DC6D3-0EFA-4B3A-8B49-08A6D97B3CBE}"/>
              </a:ext>
            </a:extLst>
          </p:cNvPr>
          <p:cNvSpPr/>
          <p:nvPr/>
        </p:nvSpPr>
        <p:spPr>
          <a:xfrm>
            <a:off x="2778523" y="2720298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V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C43657F5-675A-4BB7-A00E-6F487E0531AE}"/>
              </a:ext>
            </a:extLst>
          </p:cNvPr>
          <p:cNvSpPr/>
          <p:nvPr/>
        </p:nvSpPr>
        <p:spPr>
          <a:xfrm>
            <a:off x="2778523" y="3361429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Nb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3FA6EB83-ECDF-49CA-903C-276EAF374869}"/>
              </a:ext>
            </a:extLst>
          </p:cNvPr>
          <p:cNvSpPr/>
          <p:nvPr/>
        </p:nvSpPr>
        <p:spPr>
          <a:xfrm>
            <a:off x="2778523" y="4002558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Ta</a:t>
            </a:r>
          </a:p>
        </p:txBody>
      </p:sp>
      <p:sp>
        <p:nvSpPr>
          <p:cNvPr id="45" name="!!Db">
            <a:extLst>
              <a:ext uri="{FF2B5EF4-FFF2-40B4-BE49-F238E27FC236}">
                <a16:creationId xmlns:a16="http://schemas.microsoft.com/office/drawing/2014/main" id="{EC5A7170-322B-4612-AD0D-32BF9EECF94C}"/>
              </a:ext>
            </a:extLst>
          </p:cNvPr>
          <p:cNvSpPr/>
          <p:nvPr/>
        </p:nvSpPr>
        <p:spPr>
          <a:xfrm>
            <a:off x="2778523" y="4643689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Db</a:t>
            </a:r>
          </a:p>
        </p:txBody>
      </p:sp>
      <p:sp>
        <p:nvSpPr>
          <p:cNvPr id="46" name="!!Cr">
            <a:extLst>
              <a:ext uri="{FF2B5EF4-FFF2-40B4-BE49-F238E27FC236}">
                <a16:creationId xmlns:a16="http://schemas.microsoft.com/office/drawing/2014/main" id="{65FE8FBE-150F-48B7-A344-922A15217404}"/>
              </a:ext>
            </a:extLst>
          </p:cNvPr>
          <p:cNvSpPr/>
          <p:nvPr/>
        </p:nvSpPr>
        <p:spPr>
          <a:xfrm>
            <a:off x="3433530" y="2720298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Cr</a:t>
            </a:r>
          </a:p>
        </p:txBody>
      </p:sp>
      <p:sp>
        <p:nvSpPr>
          <p:cNvPr id="47" name="!!Mo">
            <a:extLst>
              <a:ext uri="{FF2B5EF4-FFF2-40B4-BE49-F238E27FC236}">
                <a16:creationId xmlns:a16="http://schemas.microsoft.com/office/drawing/2014/main" id="{030C1C45-BBCF-401D-AE9D-5C6041E24F25}"/>
              </a:ext>
            </a:extLst>
          </p:cNvPr>
          <p:cNvSpPr/>
          <p:nvPr/>
        </p:nvSpPr>
        <p:spPr>
          <a:xfrm>
            <a:off x="3433530" y="3361429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Mo</a:t>
            </a:r>
          </a:p>
        </p:txBody>
      </p:sp>
      <p:sp>
        <p:nvSpPr>
          <p:cNvPr id="48" name="!!W">
            <a:extLst>
              <a:ext uri="{FF2B5EF4-FFF2-40B4-BE49-F238E27FC236}">
                <a16:creationId xmlns:a16="http://schemas.microsoft.com/office/drawing/2014/main" id="{88524095-D3F1-4BA4-9615-74778FB3CA53}"/>
              </a:ext>
            </a:extLst>
          </p:cNvPr>
          <p:cNvSpPr/>
          <p:nvPr/>
        </p:nvSpPr>
        <p:spPr>
          <a:xfrm>
            <a:off x="3433530" y="4002558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W</a:t>
            </a:r>
          </a:p>
        </p:txBody>
      </p:sp>
      <p:sp>
        <p:nvSpPr>
          <p:cNvPr id="49" name="!!Sg">
            <a:extLst>
              <a:ext uri="{FF2B5EF4-FFF2-40B4-BE49-F238E27FC236}">
                <a16:creationId xmlns:a16="http://schemas.microsoft.com/office/drawing/2014/main" id="{88715FC9-46A2-4893-85D7-94645524641D}"/>
              </a:ext>
            </a:extLst>
          </p:cNvPr>
          <p:cNvSpPr/>
          <p:nvPr/>
        </p:nvSpPr>
        <p:spPr>
          <a:xfrm>
            <a:off x="3433530" y="4643689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Sg</a:t>
            </a:r>
          </a:p>
        </p:txBody>
      </p:sp>
      <p:sp>
        <p:nvSpPr>
          <p:cNvPr id="50" name="!!Mn">
            <a:extLst>
              <a:ext uri="{FF2B5EF4-FFF2-40B4-BE49-F238E27FC236}">
                <a16:creationId xmlns:a16="http://schemas.microsoft.com/office/drawing/2014/main" id="{C7F83FAF-9FEA-44C4-82C5-5A574F3E4D89}"/>
              </a:ext>
            </a:extLst>
          </p:cNvPr>
          <p:cNvSpPr/>
          <p:nvPr/>
        </p:nvSpPr>
        <p:spPr>
          <a:xfrm>
            <a:off x="4088537" y="2720298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Mn</a:t>
            </a:r>
          </a:p>
        </p:txBody>
      </p:sp>
      <p:sp>
        <p:nvSpPr>
          <p:cNvPr id="51" name="!!Tc">
            <a:extLst>
              <a:ext uri="{FF2B5EF4-FFF2-40B4-BE49-F238E27FC236}">
                <a16:creationId xmlns:a16="http://schemas.microsoft.com/office/drawing/2014/main" id="{04F17BFA-0586-4937-B39A-7E953D3676B1}"/>
              </a:ext>
            </a:extLst>
          </p:cNvPr>
          <p:cNvSpPr/>
          <p:nvPr/>
        </p:nvSpPr>
        <p:spPr>
          <a:xfrm>
            <a:off x="4088537" y="3361429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Tc</a:t>
            </a:r>
          </a:p>
        </p:txBody>
      </p:sp>
      <p:sp>
        <p:nvSpPr>
          <p:cNvPr id="52" name="!!Re">
            <a:extLst>
              <a:ext uri="{FF2B5EF4-FFF2-40B4-BE49-F238E27FC236}">
                <a16:creationId xmlns:a16="http://schemas.microsoft.com/office/drawing/2014/main" id="{4211D18F-9E08-4EE7-BA52-3E88244D91AE}"/>
              </a:ext>
            </a:extLst>
          </p:cNvPr>
          <p:cNvSpPr/>
          <p:nvPr/>
        </p:nvSpPr>
        <p:spPr>
          <a:xfrm>
            <a:off x="4088537" y="4002558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Re</a:t>
            </a:r>
          </a:p>
        </p:txBody>
      </p:sp>
      <p:sp>
        <p:nvSpPr>
          <p:cNvPr id="53" name="!!Bh">
            <a:extLst>
              <a:ext uri="{FF2B5EF4-FFF2-40B4-BE49-F238E27FC236}">
                <a16:creationId xmlns:a16="http://schemas.microsoft.com/office/drawing/2014/main" id="{6CE7E93C-5539-4B6B-B5C2-80ABF7C7638E}"/>
              </a:ext>
            </a:extLst>
          </p:cNvPr>
          <p:cNvSpPr/>
          <p:nvPr/>
        </p:nvSpPr>
        <p:spPr>
          <a:xfrm>
            <a:off x="4088537" y="4643689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Bh</a:t>
            </a:r>
          </a:p>
        </p:txBody>
      </p:sp>
      <p:sp>
        <p:nvSpPr>
          <p:cNvPr id="54" name="!!Fe">
            <a:extLst>
              <a:ext uri="{FF2B5EF4-FFF2-40B4-BE49-F238E27FC236}">
                <a16:creationId xmlns:a16="http://schemas.microsoft.com/office/drawing/2014/main" id="{6DB1A2E6-7458-4EEA-8869-2F7B2C322D81}"/>
              </a:ext>
            </a:extLst>
          </p:cNvPr>
          <p:cNvSpPr/>
          <p:nvPr/>
        </p:nvSpPr>
        <p:spPr>
          <a:xfrm>
            <a:off x="4743543" y="2720298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Fe</a:t>
            </a:r>
          </a:p>
        </p:txBody>
      </p:sp>
      <p:sp>
        <p:nvSpPr>
          <p:cNvPr id="55" name="!!Ru">
            <a:extLst>
              <a:ext uri="{FF2B5EF4-FFF2-40B4-BE49-F238E27FC236}">
                <a16:creationId xmlns:a16="http://schemas.microsoft.com/office/drawing/2014/main" id="{D7D4532A-AF17-47AF-A604-265DD29E1A63}"/>
              </a:ext>
            </a:extLst>
          </p:cNvPr>
          <p:cNvSpPr/>
          <p:nvPr/>
        </p:nvSpPr>
        <p:spPr>
          <a:xfrm>
            <a:off x="4743543" y="3361429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Ru</a:t>
            </a:r>
          </a:p>
        </p:txBody>
      </p:sp>
      <p:sp>
        <p:nvSpPr>
          <p:cNvPr id="56" name="!!Os">
            <a:extLst>
              <a:ext uri="{FF2B5EF4-FFF2-40B4-BE49-F238E27FC236}">
                <a16:creationId xmlns:a16="http://schemas.microsoft.com/office/drawing/2014/main" id="{97F69BB5-BE1D-444D-A723-BA47FA8632F2}"/>
              </a:ext>
            </a:extLst>
          </p:cNvPr>
          <p:cNvSpPr/>
          <p:nvPr/>
        </p:nvSpPr>
        <p:spPr>
          <a:xfrm>
            <a:off x="4743543" y="4002558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Os</a:t>
            </a:r>
          </a:p>
        </p:txBody>
      </p:sp>
      <p:sp>
        <p:nvSpPr>
          <p:cNvPr id="57" name="!!Hs">
            <a:extLst>
              <a:ext uri="{FF2B5EF4-FFF2-40B4-BE49-F238E27FC236}">
                <a16:creationId xmlns:a16="http://schemas.microsoft.com/office/drawing/2014/main" id="{081056CC-2CAD-495B-8E02-571AE43751FB}"/>
              </a:ext>
            </a:extLst>
          </p:cNvPr>
          <p:cNvSpPr/>
          <p:nvPr/>
        </p:nvSpPr>
        <p:spPr>
          <a:xfrm>
            <a:off x="4743543" y="4643689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Hs</a:t>
            </a:r>
          </a:p>
        </p:txBody>
      </p:sp>
      <p:sp>
        <p:nvSpPr>
          <p:cNvPr id="58" name="!!Co">
            <a:extLst>
              <a:ext uri="{FF2B5EF4-FFF2-40B4-BE49-F238E27FC236}">
                <a16:creationId xmlns:a16="http://schemas.microsoft.com/office/drawing/2014/main" id="{0D0A2773-9F3F-49B1-B860-7F640278F7DC}"/>
              </a:ext>
            </a:extLst>
          </p:cNvPr>
          <p:cNvSpPr/>
          <p:nvPr/>
        </p:nvSpPr>
        <p:spPr>
          <a:xfrm>
            <a:off x="5398550" y="2720298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Co</a:t>
            </a:r>
          </a:p>
        </p:txBody>
      </p:sp>
      <p:sp>
        <p:nvSpPr>
          <p:cNvPr id="59" name="!!Rh">
            <a:extLst>
              <a:ext uri="{FF2B5EF4-FFF2-40B4-BE49-F238E27FC236}">
                <a16:creationId xmlns:a16="http://schemas.microsoft.com/office/drawing/2014/main" id="{9645E618-4B75-4F4D-B965-EF5640E92ED7}"/>
              </a:ext>
            </a:extLst>
          </p:cNvPr>
          <p:cNvSpPr/>
          <p:nvPr/>
        </p:nvSpPr>
        <p:spPr>
          <a:xfrm>
            <a:off x="5398550" y="3361429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Rh</a:t>
            </a:r>
          </a:p>
        </p:txBody>
      </p:sp>
      <p:sp>
        <p:nvSpPr>
          <p:cNvPr id="60" name="!!Ir">
            <a:extLst>
              <a:ext uri="{FF2B5EF4-FFF2-40B4-BE49-F238E27FC236}">
                <a16:creationId xmlns:a16="http://schemas.microsoft.com/office/drawing/2014/main" id="{92073AEA-9193-488A-883F-3545C9996C87}"/>
              </a:ext>
            </a:extLst>
          </p:cNvPr>
          <p:cNvSpPr/>
          <p:nvPr/>
        </p:nvSpPr>
        <p:spPr>
          <a:xfrm>
            <a:off x="5398550" y="4002558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Ir</a:t>
            </a:r>
          </a:p>
        </p:txBody>
      </p:sp>
      <p:sp>
        <p:nvSpPr>
          <p:cNvPr id="61" name="!!Mt">
            <a:extLst>
              <a:ext uri="{FF2B5EF4-FFF2-40B4-BE49-F238E27FC236}">
                <a16:creationId xmlns:a16="http://schemas.microsoft.com/office/drawing/2014/main" id="{77EA2A40-531D-49CF-80A4-54102C4EF5C4}"/>
              </a:ext>
            </a:extLst>
          </p:cNvPr>
          <p:cNvSpPr/>
          <p:nvPr/>
        </p:nvSpPr>
        <p:spPr>
          <a:xfrm>
            <a:off x="5398550" y="4643689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Mt</a:t>
            </a:r>
          </a:p>
        </p:txBody>
      </p:sp>
      <p:sp>
        <p:nvSpPr>
          <p:cNvPr id="62" name="!!Ni">
            <a:extLst>
              <a:ext uri="{FF2B5EF4-FFF2-40B4-BE49-F238E27FC236}">
                <a16:creationId xmlns:a16="http://schemas.microsoft.com/office/drawing/2014/main" id="{A6A9918C-105B-4B83-BFF0-90F3DB90E51E}"/>
              </a:ext>
            </a:extLst>
          </p:cNvPr>
          <p:cNvSpPr/>
          <p:nvPr/>
        </p:nvSpPr>
        <p:spPr>
          <a:xfrm>
            <a:off x="6053558" y="2720298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N</a:t>
            </a:r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i</a:t>
            </a:r>
          </a:p>
        </p:txBody>
      </p:sp>
      <p:sp>
        <p:nvSpPr>
          <p:cNvPr id="63" name="!!Pd">
            <a:extLst>
              <a:ext uri="{FF2B5EF4-FFF2-40B4-BE49-F238E27FC236}">
                <a16:creationId xmlns:a16="http://schemas.microsoft.com/office/drawing/2014/main" id="{E530EBB6-4219-4AFB-81DC-FCC1DF1CAD40}"/>
              </a:ext>
            </a:extLst>
          </p:cNvPr>
          <p:cNvSpPr/>
          <p:nvPr/>
        </p:nvSpPr>
        <p:spPr>
          <a:xfrm>
            <a:off x="6053558" y="3361429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Pd</a:t>
            </a:r>
          </a:p>
        </p:txBody>
      </p:sp>
      <p:sp>
        <p:nvSpPr>
          <p:cNvPr id="64" name="!!Pt">
            <a:extLst>
              <a:ext uri="{FF2B5EF4-FFF2-40B4-BE49-F238E27FC236}">
                <a16:creationId xmlns:a16="http://schemas.microsoft.com/office/drawing/2014/main" id="{ED8831C7-9D88-4454-A200-5DFE9F68B72C}"/>
              </a:ext>
            </a:extLst>
          </p:cNvPr>
          <p:cNvSpPr/>
          <p:nvPr/>
        </p:nvSpPr>
        <p:spPr>
          <a:xfrm>
            <a:off x="6053558" y="4002558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Pt</a:t>
            </a:r>
          </a:p>
        </p:txBody>
      </p:sp>
      <p:sp>
        <p:nvSpPr>
          <p:cNvPr id="65" name="!!Ds">
            <a:extLst>
              <a:ext uri="{FF2B5EF4-FFF2-40B4-BE49-F238E27FC236}">
                <a16:creationId xmlns:a16="http://schemas.microsoft.com/office/drawing/2014/main" id="{035801EA-DE43-41E1-922C-7F1EE2D6576A}"/>
              </a:ext>
            </a:extLst>
          </p:cNvPr>
          <p:cNvSpPr/>
          <p:nvPr/>
        </p:nvSpPr>
        <p:spPr>
          <a:xfrm>
            <a:off x="6053558" y="4643689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Ds</a:t>
            </a:r>
          </a:p>
        </p:txBody>
      </p:sp>
      <p:sp>
        <p:nvSpPr>
          <p:cNvPr id="66" name="!!Cu">
            <a:extLst>
              <a:ext uri="{FF2B5EF4-FFF2-40B4-BE49-F238E27FC236}">
                <a16:creationId xmlns:a16="http://schemas.microsoft.com/office/drawing/2014/main" id="{A19CABFF-32F6-4775-9878-672DCD3F548D}"/>
              </a:ext>
            </a:extLst>
          </p:cNvPr>
          <p:cNvSpPr/>
          <p:nvPr/>
        </p:nvSpPr>
        <p:spPr>
          <a:xfrm>
            <a:off x="6708565" y="2720298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Cu</a:t>
            </a:r>
          </a:p>
        </p:txBody>
      </p:sp>
      <p:sp>
        <p:nvSpPr>
          <p:cNvPr id="67" name="!!Ag">
            <a:extLst>
              <a:ext uri="{FF2B5EF4-FFF2-40B4-BE49-F238E27FC236}">
                <a16:creationId xmlns:a16="http://schemas.microsoft.com/office/drawing/2014/main" id="{6740AFD5-CD3B-4F9A-A249-EF93C2CDDF5B}"/>
              </a:ext>
            </a:extLst>
          </p:cNvPr>
          <p:cNvSpPr/>
          <p:nvPr/>
        </p:nvSpPr>
        <p:spPr>
          <a:xfrm>
            <a:off x="6708565" y="3361429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Ag</a:t>
            </a:r>
          </a:p>
        </p:txBody>
      </p:sp>
      <p:sp>
        <p:nvSpPr>
          <p:cNvPr id="68" name="!!Au">
            <a:extLst>
              <a:ext uri="{FF2B5EF4-FFF2-40B4-BE49-F238E27FC236}">
                <a16:creationId xmlns:a16="http://schemas.microsoft.com/office/drawing/2014/main" id="{89BE5AE6-5463-4C12-B070-399DC9BC94FE}"/>
              </a:ext>
            </a:extLst>
          </p:cNvPr>
          <p:cNvSpPr/>
          <p:nvPr/>
        </p:nvSpPr>
        <p:spPr>
          <a:xfrm>
            <a:off x="6708565" y="4002558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Au</a:t>
            </a:r>
          </a:p>
        </p:txBody>
      </p:sp>
      <p:sp>
        <p:nvSpPr>
          <p:cNvPr id="69" name="!!Rg">
            <a:extLst>
              <a:ext uri="{FF2B5EF4-FFF2-40B4-BE49-F238E27FC236}">
                <a16:creationId xmlns:a16="http://schemas.microsoft.com/office/drawing/2014/main" id="{E3B73E9A-A0AF-497D-BEC5-ABC2CE207A24}"/>
              </a:ext>
            </a:extLst>
          </p:cNvPr>
          <p:cNvSpPr/>
          <p:nvPr/>
        </p:nvSpPr>
        <p:spPr>
          <a:xfrm>
            <a:off x="6708565" y="4643689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Rg</a:t>
            </a:r>
          </a:p>
        </p:txBody>
      </p:sp>
      <p:sp>
        <p:nvSpPr>
          <p:cNvPr id="70" name="!!Zn">
            <a:extLst>
              <a:ext uri="{FF2B5EF4-FFF2-40B4-BE49-F238E27FC236}">
                <a16:creationId xmlns:a16="http://schemas.microsoft.com/office/drawing/2014/main" id="{3994632B-2FA0-491C-8E20-FB99BFF362CF}"/>
              </a:ext>
            </a:extLst>
          </p:cNvPr>
          <p:cNvSpPr/>
          <p:nvPr/>
        </p:nvSpPr>
        <p:spPr>
          <a:xfrm>
            <a:off x="7363570" y="2720298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Z</a:t>
            </a:r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n</a:t>
            </a:r>
          </a:p>
        </p:txBody>
      </p:sp>
      <p:sp>
        <p:nvSpPr>
          <p:cNvPr id="71" name="!!Cd">
            <a:extLst>
              <a:ext uri="{FF2B5EF4-FFF2-40B4-BE49-F238E27FC236}">
                <a16:creationId xmlns:a16="http://schemas.microsoft.com/office/drawing/2014/main" id="{CFCE9D87-A77A-47B6-9A2F-29657E6E4E51}"/>
              </a:ext>
            </a:extLst>
          </p:cNvPr>
          <p:cNvSpPr/>
          <p:nvPr/>
        </p:nvSpPr>
        <p:spPr>
          <a:xfrm>
            <a:off x="7363570" y="3361429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C</a:t>
            </a:r>
            <a:r>
              <a:rPr lang="en-US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d</a:t>
            </a:r>
            <a:endParaRPr lang="vi-VN" sz="1600" b="1"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Averta CY Extrabold" panose="00000900000000000000" pitchFamily="50" charset="0"/>
              <a:ea typeface="Aachen" panose="02020500000000000000" pitchFamily="18" charset="0"/>
              <a:cs typeface="Aachen" panose="02020500000000000000" pitchFamily="18" charset="0"/>
            </a:endParaRPr>
          </a:p>
        </p:txBody>
      </p:sp>
      <p:sp>
        <p:nvSpPr>
          <p:cNvPr id="72" name="!!Hg">
            <a:extLst>
              <a:ext uri="{FF2B5EF4-FFF2-40B4-BE49-F238E27FC236}">
                <a16:creationId xmlns:a16="http://schemas.microsoft.com/office/drawing/2014/main" id="{5FB8D99F-C287-4CD2-B14B-13F014DEE4F4}"/>
              </a:ext>
            </a:extLst>
          </p:cNvPr>
          <p:cNvSpPr/>
          <p:nvPr/>
        </p:nvSpPr>
        <p:spPr>
          <a:xfrm>
            <a:off x="7363570" y="4002558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Hg</a:t>
            </a:r>
          </a:p>
        </p:txBody>
      </p:sp>
      <p:sp>
        <p:nvSpPr>
          <p:cNvPr id="73" name="!!Cn">
            <a:extLst>
              <a:ext uri="{FF2B5EF4-FFF2-40B4-BE49-F238E27FC236}">
                <a16:creationId xmlns:a16="http://schemas.microsoft.com/office/drawing/2014/main" id="{E89D3B6E-4627-4347-A713-93039C955039}"/>
              </a:ext>
            </a:extLst>
          </p:cNvPr>
          <p:cNvSpPr/>
          <p:nvPr/>
        </p:nvSpPr>
        <p:spPr>
          <a:xfrm>
            <a:off x="7363570" y="4643689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Cn</a:t>
            </a:r>
          </a:p>
        </p:txBody>
      </p:sp>
      <p:sp>
        <p:nvSpPr>
          <p:cNvPr id="80" name="!!C">
            <a:extLst>
              <a:ext uri="{FF2B5EF4-FFF2-40B4-BE49-F238E27FC236}">
                <a16:creationId xmlns:a16="http://schemas.microsoft.com/office/drawing/2014/main" id="{0069F624-36FA-4049-BA30-4982CB0C77B1}"/>
              </a:ext>
            </a:extLst>
          </p:cNvPr>
          <p:cNvSpPr/>
          <p:nvPr/>
        </p:nvSpPr>
        <p:spPr>
          <a:xfrm>
            <a:off x="8673583" y="1438038"/>
            <a:ext cx="599591" cy="590575"/>
          </a:xfrm>
          <a:prstGeom prst="roundRect">
            <a:avLst/>
          </a:prstGeom>
          <a:solidFill>
            <a:srgbClr val="B879B5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C</a:t>
            </a:r>
          </a:p>
        </p:txBody>
      </p:sp>
      <p:sp>
        <p:nvSpPr>
          <p:cNvPr id="81" name="!!Si">
            <a:extLst>
              <a:ext uri="{FF2B5EF4-FFF2-40B4-BE49-F238E27FC236}">
                <a16:creationId xmlns:a16="http://schemas.microsoft.com/office/drawing/2014/main" id="{0064FDC4-2CD7-4AEC-815E-31C72487E426}"/>
              </a:ext>
            </a:extLst>
          </p:cNvPr>
          <p:cNvSpPr/>
          <p:nvPr/>
        </p:nvSpPr>
        <p:spPr>
          <a:xfrm>
            <a:off x="8673583" y="2079167"/>
            <a:ext cx="599591" cy="590575"/>
          </a:xfrm>
          <a:prstGeom prst="roundRect">
            <a:avLst/>
          </a:prstGeom>
          <a:solidFill>
            <a:srgbClr val="28BFD3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Si</a:t>
            </a:r>
          </a:p>
        </p:txBody>
      </p:sp>
      <p:sp>
        <p:nvSpPr>
          <p:cNvPr id="82" name="!!Ge">
            <a:extLst>
              <a:ext uri="{FF2B5EF4-FFF2-40B4-BE49-F238E27FC236}">
                <a16:creationId xmlns:a16="http://schemas.microsoft.com/office/drawing/2014/main" id="{71420A4B-B479-498D-8B28-0B92D013925B}"/>
              </a:ext>
            </a:extLst>
          </p:cNvPr>
          <p:cNvSpPr/>
          <p:nvPr/>
        </p:nvSpPr>
        <p:spPr>
          <a:xfrm>
            <a:off x="8673583" y="2720298"/>
            <a:ext cx="599591" cy="590575"/>
          </a:xfrm>
          <a:prstGeom prst="roundRect">
            <a:avLst/>
          </a:prstGeom>
          <a:solidFill>
            <a:srgbClr val="28BFD3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Ge</a:t>
            </a:r>
          </a:p>
        </p:txBody>
      </p:sp>
      <p:sp>
        <p:nvSpPr>
          <p:cNvPr id="83" name="!!Sn">
            <a:extLst>
              <a:ext uri="{FF2B5EF4-FFF2-40B4-BE49-F238E27FC236}">
                <a16:creationId xmlns:a16="http://schemas.microsoft.com/office/drawing/2014/main" id="{99F0D0BF-5414-4143-A0C5-109C0B31D71C}"/>
              </a:ext>
            </a:extLst>
          </p:cNvPr>
          <p:cNvSpPr/>
          <p:nvPr/>
        </p:nvSpPr>
        <p:spPr>
          <a:xfrm>
            <a:off x="8673583" y="3361429"/>
            <a:ext cx="599591" cy="590575"/>
          </a:xfrm>
          <a:prstGeom prst="roundRect">
            <a:avLst/>
          </a:prstGeom>
          <a:solidFill>
            <a:srgbClr val="8EC550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Sn</a:t>
            </a:r>
          </a:p>
        </p:txBody>
      </p:sp>
      <p:sp>
        <p:nvSpPr>
          <p:cNvPr id="84" name="!!Pb">
            <a:extLst>
              <a:ext uri="{FF2B5EF4-FFF2-40B4-BE49-F238E27FC236}">
                <a16:creationId xmlns:a16="http://schemas.microsoft.com/office/drawing/2014/main" id="{E67FD55F-C10B-45BA-85E3-1527BBDD9E2E}"/>
              </a:ext>
            </a:extLst>
          </p:cNvPr>
          <p:cNvSpPr/>
          <p:nvPr/>
        </p:nvSpPr>
        <p:spPr>
          <a:xfrm>
            <a:off x="8673583" y="4002558"/>
            <a:ext cx="599591" cy="590575"/>
          </a:xfrm>
          <a:prstGeom prst="roundRect">
            <a:avLst/>
          </a:prstGeom>
          <a:solidFill>
            <a:srgbClr val="8EC550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Pb</a:t>
            </a:r>
          </a:p>
        </p:txBody>
      </p:sp>
      <p:sp>
        <p:nvSpPr>
          <p:cNvPr id="85" name="!!FI">
            <a:extLst>
              <a:ext uri="{FF2B5EF4-FFF2-40B4-BE49-F238E27FC236}">
                <a16:creationId xmlns:a16="http://schemas.microsoft.com/office/drawing/2014/main" id="{B1D08858-33D1-42DB-B313-43023C9C9ED1}"/>
              </a:ext>
            </a:extLst>
          </p:cNvPr>
          <p:cNvSpPr/>
          <p:nvPr/>
        </p:nvSpPr>
        <p:spPr>
          <a:xfrm>
            <a:off x="8673583" y="4643689"/>
            <a:ext cx="599591" cy="590575"/>
          </a:xfrm>
          <a:prstGeom prst="roundRect">
            <a:avLst/>
          </a:prstGeom>
          <a:solidFill>
            <a:srgbClr val="8EC550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FI</a:t>
            </a:r>
          </a:p>
        </p:txBody>
      </p:sp>
      <p:sp>
        <p:nvSpPr>
          <p:cNvPr id="86" name="!!N">
            <a:extLst>
              <a:ext uri="{FF2B5EF4-FFF2-40B4-BE49-F238E27FC236}">
                <a16:creationId xmlns:a16="http://schemas.microsoft.com/office/drawing/2014/main" id="{A5043EC3-AB46-4809-988B-EB4F60AC4483}"/>
              </a:ext>
            </a:extLst>
          </p:cNvPr>
          <p:cNvSpPr/>
          <p:nvPr/>
        </p:nvSpPr>
        <p:spPr>
          <a:xfrm>
            <a:off x="9328590" y="1438038"/>
            <a:ext cx="599591" cy="590575"/>
          </a:xfrm>
          <a:prstGeom prst="roundRect">
            <a:avLst/>
          </a:prstGeom>
          <a:solidFill>
            <a:srgbClr val="B879B5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N</a:t>
            </a:r>
          </a:p>
        </p:txBody>
      </p:sp>
      <p:sp>
        <p:nvSpPr>
          <p:cNvPr id="87" name="!!P">
            <a:extLst>
              <a:ext uri="{FF2B5EF4-FFF2-40B4-BE49-F238E27FC236}">
                <a16:creationId xmlns:a16="http://schemas.microsoft.com/office/drawing/2014/main" id="{DBE58093-5E89-4DFB-8F8B-39173916C122}"/>
              </a:ext>
            </a:extLst>
          </p:cNvPr>
          <p:cNvSpPr/>
          <p:nvPr/>
        </p:nvSpPr>
        <p:spPr>
          <a:xfrm>
            <a:off x="9328590" y="2079167"/>
            <a:ext cx="599591" cy="590575"/>
          </a:xfrm>
          <a:prstGeom prst="roundRect">
            <a:avLst/>
          </a:prstGeom>
          <a:solidFill>
            <a:srgbClr val="B879B5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P</a:t>
            </a:r>
          </a:p>
        </p:txBody>
      </p:sp>
      <p:sp>
        <p:nvSpPr>
          <p:cNvPr id="88" name="!!As">
            <a:extLst>
              <a:ext uri="{FF2B5EF4-FFF2-40B4-BE49-F238E27FC236}">
                <a16:creationId xmlns:a16="http://schemas.microsoft.com/office/drawing/2014/main" id="{C23CB2D1-F49A-4234-BFB1-15DA87619B64}"/>
              </a:ext>
            </a:extLst>
          </p:cNvPr>
          <p:cNvSpPr/>
          <p:nvPr/>
        </p:nvSpPr>
        <p:spPr>
          <a:xfrm>
            <a:off x="9328590" y="2720298"/>
            <a:ext cx="599591" cy="590575"/>
          </a:xfrm>
          <a:prstGeom prst="roundRect">
            <a:avLst/>
          </a:prstGeom>
          <a:solidFill>
            <a:srgbClr val="28BFD3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As</a:t>
            </a:r>
          </a:p>
        </p:txBody>
      </p:sp>
      <p:sp>
        <p:nvSpPr>
          <p:cNvPr id="89" name="!!Sb">
            <a:extLst>
              <a:ext uri="{FF2B5EF4-FFF2-40B4-BE49-F238E27FC236}">
                <a16:creationId xmlns:a16="http://schemas.microsoft.com/office/drawing/2014/main" id="{BCBE3354-9E44-458C-B452-91DF532EEA64}"/>
              </a:ext>
            </a:extLst>
          </p:cNvPr>
          <p:cNvSpPr/>
          <p:nvPr/>
        </p:nvSpPr>
        <p:spPr>
          <a:xfrm>
            <a:off x="9328589" y="3361429"/>
            <a:ext cx="599592" cy="590575"/>
          </a:xfrm>
          <a:prstGeom prst="roundRect">
            <a:avLst/>
          </a:prstGeom>
          <a:solidFill>
            <a:srgbClr val="28BFD3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Sb</a:t>
            </a:r>
          </a:p>
        </p:txBody>
      </p:sp>
      <p:sp>
        <p:nvSpPr>
          <p:cNvPr id="90" name="!!Bi">
            <a:extLst>
              <a:ext uri="{FF2B5EF4-FFF2-40B4-BE49-F238E27FC236}">
                <a16:creationId xmlns:a16="http://schemas.microsoft.com/office/drawing/2014/main" id="{29006C4C-65E4-48C5-A3CB-492D47794290}"/>
              </a:ext>
            </a:extLst>
          </p:cNvPr>
          <p:cNvSpPr/>
          <p:nvPr/>
        </p:nvSpPr>
        <p:spPr>
          <a:xfrm>
            <a:off x="9328590" y="4002558"/>
            <a:ext cx="599591" cy="590575"/>
          </a:xfrm>
          <a:prstGeom prst="roundRect">
            <a:avLst/>
          </a:prstGeom>
          <a:solidFill>
            <a:srgbClr val="8EC550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Bi</a:t>
            </a:r>
          </a:p>
        </p:txBody>
      </p:sp>
      <p:sp>
        <p:nvSpPr>
          <p:cNvPr id="91" name="!!Mc">
            <a:extLst>
              <a:ext uri="{FF2B5EF4-FFF2-40B4-BE49-F238E27FC236}">
                <a16:creationId xmlns:a16="http://schemas.microsoft.com/office/drawing/2014/main" id="{85FB339A-3226-4042-AD91-43EE01D67A72}"/>
              </a:ext>
            </a:extLst>
          </p:cNvPr>
          <p:cNvSpPr/>
          <p:nvPr/>
        </p:nvSpPr>
        <p:spPr>
          <a:xfrm>
            <a:off x="9328590" y="4643689"/>
            <a:ext cx="599591" cy="590575"/>
          </a:xfrm>
          <a:prstGeom prst="roundRect">
            <a:avLst/>
          </a:prstGeom>
          <a:solidFill>
            <a:srgbClr val="8EC550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Mc</a:t>
            </a:r>
          </a:p>
        </p:txBody>
      </p:sp>
      <p:sp>
        <p:nvSpPr>
          <p:cNvPr id="92" name="!!O">
            <a:extLst>
              <a:ext uri="{FF2B5EF4-FFF2-40B4-BE49-F238E27FC236}">
                <a16:creationId xmlns:a16="http://schemas.microsoft.com/office/drawing/2014/main" id="{F9D39480-D399-4E87-BEF1-C254B83CA51E}"/>
              </a:ext>
            </a:extLst>
          </p:cNvPr>
          <p:cNvSpPr/>
          <p:nvPr/>
        </p:nvSpPr>
        <p:spPr>
          <a:xfrm>
            <a:off x="9983598" y="1438038"/>
            <a:ext cx="599591" cy="590575"/>
          </a:xfrm>
          <a:prstGeom prst="roundRect">
            <a:avLst/>
          </a:prstGeom>
          <a:solidFill>
            <a:srgbClr val="B879B5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O</a:t>
            </a:r>
          </a:p>
        </p:txBody>
      </p:sp>
      <p:sp>
        <p:nvSpPr>
          <p:cNvPr id="93" name="!!S">
            <a:extLst>
              <a:ext uri="{FF2B5EF4-FFF2-40B4-BE49-F238E27FC236}">
                <a16:creationId xmlns:a16="http://schemas.microsoft.com/office/drawing/2014/main" id="{41112714-2632-4F00-8E67-E65C2B770D2F}"/>
              </a:ext>
            </a:extLst>
          </p:cNvPr>
          <p:cNvSpPr/>
          <p:nvPr/>
        </p:nvSpPr>
        <p:spPr>
          <a:xfrm>
            <a:off x="9983598" y="2079167"/>
            <a:ext cx="599591" cy="590575"/>
          </a:xfrm>
          <a:prstGeom prst="roundRect">
            <a:avLst/>
          </a:prstGeom>
          <a:solidFill>
            <a:srgbClr val="B879B5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S</a:t>
            </a:r>
          </a:p>
        </p:txBody>
      </p:sp>
      <p:sp>
        <p:nvSpPr>
          <p:cNvPr id="94" name="!!Se">
            <a:extLst>
              <a:ext uri="{FF2B5EF4-FFF2-40B4-BE49-F238E27FC236}">
                <a16:creationId xmlns:a16="http://schemas.microsoft.com/office/drawing/2014/main" id="{ABA521AF-5760-48EE-9931-C5AA9CB657EB}"/>
              </a:ext>
            </a:extLst>
          </p:cNvPr>
          <p:cNvSpPr/>
          <p:nvPr/>
        </p:nvSpPr>
        <p:spPr>
          <a:xfrm>
            <a:off x="9983598" y="2720298"/>
            <a:ext cx="599591" cy="590575"/>
          </a:xfrm>
          <a:prstGeom prst="roundRect">
            <a:avLst/>
          </a:prstGeom>
          <a:solidFill>
            <a:srgbClr val="B879B5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Se</a:t>
            </a:r>
          </a:p>
        </p:txBody>
      </p:sp>
      <p:sp>
        <p:nvSpPr>
          <p:cNvPr id="95" name="!!Te">
            <a:extLst>
              <a:ext uri="{FF2B5EF4-FFF2-40B4-BE49-F238E27FC236}">
                <a16:creationId xmlns:a16="http://schemas.microsoft.com/office/drawing/2014/main" id="{25F5FAB2-477A-43D3-8A95-53A4C1F48C20}"/>
              </a:ext>
            </a:extLst>
          </p:cNvPr>
          <p:cNvSpPr/>
          <p:nvPr/>
        </p:nvSpPr>
        <p:spPr>
          <a:xfrm>
            <a:off x="9983598" y="3361429"/>
            <a:ext cx="599591" cy="590575"/>
          </a:xfrm>
          <a:prstGeom prst="roundRect">
            <a:avLst/>
          </a:prstGeom>
          <a:solidFill>
            <a:srgbClr val="28BFD3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Te</a:t>
            </a:r>
          </a:p>
        </p:txBody>
      </p:sp>
      <p:sp>
        <p:nvSpPr>
          <p:cNvPr id="96" name="!!Po">
            <a:extLst>
              <a:ext uri="{FF2B5EF4-FFF2-40B4-BE49-F238E27FC236}">
                <a16:creationId xmlns:a16="http://schemas.microsoft.com/office/drawing/2014/main" id="{352D4578-8EB4-423A-928C-EE9753B7678D}"/>
              </a:ext>
            </a:extLst>
          </p:cNvPr>
          <p:cNvSpPr/>
          <p:nvPr/>
        </p:nvSpPr>
        <p:spPr>
          <a:xfrm>
            <a:off x="9983598" y="4002558"/>
            <a:ext cx="599591" cy="590575"/>
          </a:xfrm>
          <a:prstGeom prst="roundRect">
            <a:avLst/>
          </a:prstGeom>
          <a:solidFill>
            <a:srgbClr val="28BFD3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Po</a:t>
            </a:r>
          </a:p>
        </p:txBody>
      </p:sp>
      <p:sp>
        <p:nvSpPr>
          <p:cNvPr id="97" name="!!Lv">
            <a:extLst>
              <a:ext uri="{FF2B5EF4-FFF2-40B4-BE49-F238E27FC236}">
                <a16:creationId xmlns:a16="http://schemas.microsoft.com/office/drawing/2014/main" id="{D52E3D05-FA44-4739-B1E1-5606C17C31A9}"/>
              </a:ext>
            </a:extLst>
          </p:cNvPr>
          <p:cNvSpPr/>
          <p:nvPr/>
        </p:nvSpPr>
        <p:spPr>
          <a:xfrm>
            <a:off x="9983598" y="4643689"/>
            <a:ext cx="599591" cy="590575"/>
          </a:xfrm>
          <a:prstGeom prst="roundRect">
            <a:avLst/>
          </a:prstGeom>
          <a:solidFill>
            <a:srgbClr val="8EC550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Lv</a:t>
            </a:r>
          </a:p>
        </p:txBody>
      </p:sp>
      <p:sp>
        <p:nvSpPr>
          <p:cNvPr id="98" name="!!F">
            <a:extLst>
              <a:ext uri="{FF2B5EF4-FFF2-40B4-BE49-F238E27FC236}">
                <a16:creationId xmlns:a16="http://schemas.microsoft.com/office/drawing/2014/main" id="{54349E61-8BA8-4A8E-A2E4-602F027F6DAB}"/>
              </a:ext>
            </a:extLst>
          </p:cNvPr>
          <p:cNvSpPr/>
          <p:nvPr/>
        </p:nvSpPr>
        <p:spPr>
          <a:xfrm>
            <a:off x="10638614" y="1438038"/>
            <a:ext cx="599591" cy="590575"/>
          </a:xfrm>
          <a:prstGeom prst="roundRect">
            <a:avLst/>
          </a:prstGeom>
          <a:solidFill>
            <a:srgbClr val="F61071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F</a:t>
            </a:r>
          </a:p>
        </p:txBody>
      </p:sp>
      <p:sp>
        <p:nvSpPr>
          <p:cNvPr id="99" name="!!Cl">
            <a:extLst>
              <a:ext uri="{FF2B5EF4-FFF2-40B4-BE49-F238E27FC236}">
                <a16:creationId xmlns:a16="http://schemas.microsoft.com/office/drawing/2014/main" id="{98468D81-3E6F-4CE6-B18B-CB3BCC02281A}"/>
              </a:ext>
            </a:extLst>
          </p:cNvPr>
          <p:cNvSpPr/>
          <p:nvPr/>
        </p:nvSpPr>
        <p:spPr>
          <a:xfrm>
            <a:off x="10638614" y="2079167"/>
            <a:ext cx="599591" cy="590575"/>
          </a:xfrm>
          <a:prstGeom prst="roundRect">
            <a:avLst/>
          </a:prstGeom>
          <a:solidFill>
            <a:srgbClr val="F61071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Cl</a:t>
            </a:r>
          </a:p>
        </p:txBody>
      </p:sp>
      <p:sp>
        <p:nvSpPr>
          <p:cNvPr id="100" name="!!Br">
            <a:extLst>
              <a:ext uri="{FF2B5EF4-FFF2-40B4-BE49-F238E27FC236}">
                <a16:creationId xmlns:a16="http://schemas.microsoft.com/office/drawing/2014/main" id="{71F0E034-169E-49DE-9B03-3C69D2BA699B}"/>
              </a:ext>
            </a:extLst>
          </p:cNvPr>
          <p:cNvSpPr/>
          <p:nvPr/>
        </p:nvSpPr>
        <p:spPr>
          <a:xfrm>
            <a:off x="10638614" y="2720298"/>
            <a:ext cx="599591" cy="590575"/>
          </a:xfrm>
          <a:prstGeom prst="roundRect">
            <a:avLst/>
          </a:prstGeom>
          <a:solidFill>
            <a:srgbClr val="F61071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Br</a:t>
            </a:r>
          </a:p>
        </p:txBody>
      </p:sp>
      <p:sp>
        <p:nvSpPr>
          <p:cNvPr id="101" name="!!Er">
            <a:extLst>
              <a:ext uri="{FF2B5EF4-FFF2-40B4-BE49-F238E27FC236}">
                <a16:creationId xmlns:a16="http://schemas.microsoft.com/office/drawing/2014/main" id="{69C7D65C-4F85-4656-955F-9DFDBA5B99E3}"/>
              </a:ext>
            </a:extLst>
          </p:cNvPr>
          <p:cNvSpPr/>
          <p:nvPr/>
        </p:nvSpPr>
        <p:spPr>
          <a:xfrm>
            <a:off x="10638614" y="3361429"/>
            <a:ext cx="599591" cy="590575"/>
          </a:xfrm>
          <a:prstGeom prst="roundRect">
            <a:avLst/>
          </a:prstGeom>
          <a:solidFill>
            <a:srgbClr val="F61071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I</a:t>
            </a:r>
            <a:endParaRPr lang="vi-VN" sz="1600" b="1"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Averta CY Extrabold" panose="00000900000000000000" pitchFamily="50" charset="0"/>
              <a:ea typeface="Aachen" panose="02020500000000000000" pitchFamily="18" charset="0"/>
              <a:cs typeface="Aachen" panose="02020500000000000000" pitchFamily="18" charset="0"/>
            </a:endParaRPr>
          </a:p>
        </p:txBody>
      </p:sp>
      <p:sp>
        <p:nvSpPr>
          <p:cNvPr id="102" name="!!At">
            <a:extLst>
              <a:ext uri="{FF2B5EF4-FFF2-40B4-BE49-F238E27FC236}">
                <a16:creationId xmlns:a16="http://schemas.microsoft.com/office/drawing/2014/main" id="{24604ACA-2DB0-4FB7-A1C7-1EE88718145B}"/>
              </a:ext>
            </a:extLst>
          </p:cNvPr>
          <p:cNvSpPr/>
          <p:nvPr/>
        </p:nvSpPr>
        <p:spPr>
          <a:xfrm>
            <a:off x="10638614" y="4007386"/>
            <a:ext cx="599591" cy="590575"/>
          </a:xfrm>
          <a:prstGeom prst="roundRect">
            <a:avLst/>
          </a:prstGeom>
          <a:solidFill>
            <a:srgbClr val="F61071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At</a:t>
            </a:r>
          </a:p>
        </p:txBody>
      </p:sp>
      <p:sp>
        <p:nvSpPr>
          <p:cNvPr id="103" name="!!Ts">
            <a:extLst>
              <a:ext uri="{FF2B5EF4-FFF2-40B4-BE49-F238E27FC236}">
                <a16:creationId xmlns:a16="http://schemas.microsoft.com/office/drawing/2014/main" id="{12CCA469-60B4-42DC-AD41-3C2F6D899D41}"/>
              </a:ext>
            </a:extLst>
          </p:cNvPr>
          <p:cNvSpPr/>
          <p:nvPr/>
        </p:nvSpPr>
        <p:spPr>
          <a:xfrm>
            <a:off x="10638614" y="4648517"/>
            <a:ext cx="599591" cy="590575"/>
          </a:xfrm>
          <a:prstGeom prst="roundRect">
            <a:avLst/>
          </a:prstGeom>
          <a:solidFill>
            <a:srgbClr val="F61071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Ts</a:t>
            </a:r>
          </a:p>
        </p:txBody>
      </p:sp>
      <p:sp>
        <p:nvSpPr>
          <p:cNvPr id="104" name="!!He">
            <a:extLst>
              <a:ext uri="{FF2B5EF4-FFF2-40B4-BE49-F238E27FC236}">
                <a16:creationId xmlns:a16="http://schemas.microsoft.com/office/drawing/2014/main" id="{34AC0062-76AC-4970-AE49-C11B61488718}"/>
              </a:ext>
            </a:extLst>
          </p:cNvPr>
          <p:cNvSpPr/>
          <p:nvPr/>
        </p:nvSpPr>
        <p:spPr>
          <a:xfrm>
            <a:off x="11293622" y="796909"/>
            <a:ext cx="599591" cy="590575"/>
          </a:xfrm>
          <a:prstGeom prst="roundRect">
            <a:avLst/>
          </a:prstGeom>
          <a:solidFill>
            <a:srgbClr val="BE9F71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He</a:t>
            </a:r>
          </a:p>
        </p:txBody>
      </p:sp>
      <p:sp>
        <p:nvSpPr>
          <p:cNvPr id="105" name="!!Ne">
            <a:extLst>
              <a:ext uri="{FF2B5EF4-FFF2-40B4-BE49-F238E27FC236}">
                <a16:creationId xmlns:a16="http://schemas.microsoft.com/office/drawing/2014/main" id="{4E4EB366-86FB-4DD7-BEC0-8EEB474F8C70}"/>
              </a:ext>
            </a:extLst>
          </p:cNvPr>
          <p:cNvSpPr/>
          <p:nvPr/>
        </p:nvSpPr>
        <p:spPr>
          <a:xfrm>
            <a:off x="11293622" y="1438038"/>
            <a:ext cx="599591" cy="590575"/>
          </a:xfrm>
          <a:prstGeom prst="roundRect">
            <a:avLst/>
          </a:prstGeom>
          <a:solidFill>
            <a:srgbClr val="BE9F71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Ne</a:t>
            </a:r>
          </a:p>
        </p:txBody>
      </p:sp>
      <p:sp>
        <p:nvSpPr>
          <p:cNvPr id="106" name="!!Ar">
            <a:extLst>
              <a:ext uri="{FF2B5EF4-FFF2-40B4-BE49-F238E27FC236}">
                <a16:creationId xmlns:a16="http://schemas.microsoft.com/office/drawing/2014/main" id="{C5E2C74C-8AC9-47D7-BDD7-62D1A1046EB3}"/>
              </a:ext>
            </a:extLst>
          </p:cNvPr>
          <p:cNvSpPr/>
          <p:nvPr/>
        </p:nvSpPr>
        <p:spPr>
          <a:xfrm>
            <a:off x="11293622" y="2079167"/>
            <a:ext cx="599591" cy="590575"/>
          </a:xfrm>
          <a:prstGeom prst="roundRect">
            <a:avLst/>
          </a:prstGeom>
          <a:solidFill>
            <a:srgbClr val="BE9F71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Ar</a:t>
            </a:r>
          </a:p>
        </p:txBody>
      </p:sp>
      <p:sp>
        <p:nvSpPr>
          <p:cNvPr id="107" name="!!Kr">
            <a:extLst>
              <a:ext uri="{FF2B5EF4-FFF2-40B4-BE49-F238E27FC236}">
                <a16:creationId xmlns:a16="http://schemas.microsoft.com/office/drawing/2014/main" id="{7AD1ABA3-4B94-4EF2-9F7E-B2F2CF03BBE6}"/>
              </a:ext>
            </a:extLst>
          </p:cNvPr>
          <p:cNvSpPr/>
          <p:nvPr/>
        </p:nvSpPr>
        <p:spPr>
          <a:xfrm>
            <a:off x="11293622" y="2720298"/>
            <a:ext cx="599591" cy="590575"/>
          </a:xfrm>
          <a:prstGeom prst="roundRect">
            <a:avLst/>
          </a:prstGeom>
          <a:solidFill>
            <a:srgbClr val="BE9F71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Kr</a:t>
            </a:r>
          </a:p>
        </p:txBody>
      </p:sp>
      <p:sp>
        <p:nvSpPr>
          <p:cNvPr id="108" name="!!Xe">
            <a:extLst>
              <a:ext uri="{FF2B5EF4-FFF2-40B4-BE49-F238E27FC236}">
                <a16:creationId xmlns:a16="http://schemas.microsoft.com/office/drawing/2014/main" id="{2352D1CC-1C96-43A5-A43C-1FE16395B2A9}"/>
              </a:ext>
            </a:extLst>
          </p:cNvPr>
          <p:cNvSpPr/>
          <p:nvPr/>
        </p:nvSpPr>
        <p:spPr>
          <a:xfrm>
            <a:off x="11293622" y="3361429"/>
            <a:ext cx="599591" cy="590575"/>
          </a:xfrm>
          <a:prstGeom prst="roundRect">
            <a:avLst/>
          </a:prstGeom>
          <a:solidFill>
            <a:srgbClr val="BE9F71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Xe</a:t>
            </a:r>
          </a:p>
        </p:txBody>
      </p:sp>
      <p:sp>
        <p:nvSpPr>
          <p:cNvPr id="109" name="!!Rn">
            <a:extLst>
              <a:ext uri="{FF2B5EF4-FFF2-40B4-BE49-F238E27FC236}">
                <a16:creationId xmlns:a16="http://schemas.microsoft.com/office/drawing/2014/main" id="{07F22387-CC73-40DA-B279-9B40CA40B300}"/>
              </a:ext>
            </a:extLst>
          </p:cNvPr>
          <p:cNvSpPr/>
          <p:nvPr/>
        </p:nvSpPr>
        <p:spPr>
          <a:xfrm>
            <a:off x="11293622" y="4002558"/>
            <a:ext cx="599591" cy="590575"/>
          </a:xfrm>
          <a:prstGeom prst="roundRect">
            <a:avLst/>
          </a:prstGeom>
          <a:solidFill>
            <a:srgbClr val="BE9F71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Rn</a:t>
            </a:r>
          </a:p>
        </p:txBody>
      </p:sp>
      <p:sp>
        <p:nvSpPr>
          <p:cNvPr id="110" name="!!Og">
            <a:extLst>
              <a:ext uri="{FF2B5EF4-FFF2-40B4-BE49-F238E27FC236}">
                <a16:creationId xmlns:a16="http://schemas.microsoft.com/office/drawing/2014/main" id="{610B81A1-9A84-4F02-8C10-7DF8158D08B5}"/>
              </a:ext>
            </a:extLst>
          </p:cNvPr>
          <p:cNvSpPr/>
          <p:nvPr/>
        </p:nvSpPr>
        <p:spPr>
          <a:xfrm>
            <a:off x="11293622" y="4643689"/>
            <a:ext cx="599591" cy="590575"/>
          </a:xfrm>
          <a:prstGeom prst="roundRect">
            <a:avLst/>
          </a:prstGeom>
          <a:solidFill>
            <a:srgbClr val="BE9F71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Og</a:t>
            </a:r>
          </a:p>
        </p:txBody>
      </p:sp>
      <p:sp>
        <p:nvSpPr>
          <p:cNvPr id="111" name="!!1Sao">
            <a:extLst>
              <a:ext uri="{FF2B5EF4-FFF2-40B4-BE49-F238E27FC236}">
                <a16:creationId xmlns:a16="http://schemas.microsoft.com/office/drawing/2014/main" id="{DCB009D4-5DDD-41FF-BB2E-0E7B1D050810}"/>
              </a:ext>
            </a:extLst>
          </p:cNvPr>
          <p:cNvSpPr/>
          <p:nvPr/>
        </p:nvSpPr>
        <p:spPr>
          <a:xfrm>
            <a:off x="1470393" y="4010553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*</a:t>
            </a:r>
            <a:endParaRPr lang="vi-VN" sz="1600" b="1"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Averta CY Extrabold" panose="00000900000000000000" pitchFamily="50" charset="0"/>
              <a:ea typeface="Aachen" panose="02020500000000000000" pitchFamily="18" charset="0"/>
              <a:cs typeface="Aachen" panose="02020500000000000000" pitchFamily="18" charset="0"/>
            </a:endParaRPr>
          </a:p>
        </p:txBody>
      </p:sp>
      <p:sp>
        <p:nvSpPr>
          <p:cNvPr id="112" name="!!2Sao">
            <a:extLst>
              <a:ext uri="{FF2B5EF4-FFF2-40B4-BE49-F238E27FC236}">
                <a16:creationId xmlns:a16="http://schemas.microsoft.com/office/drawing/2014/main" id="{803D57CE-C599-466A-976E-E96F13CC2362}"/>
              </a:ext>
            </a:extLst>
          </p:cNvPr>
          <p:cNvSpPr/>
          <p:nvPr/>
        </p:nvSpPr>
        <p:spPr>
          <a:xfrm>
            <a:off x="1468499" y="4643689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**</a:t>
            </a:r>
            <a:endParaRPr lang="vi-VN" sz="1600" b="1"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Averta CY Extrabold" panose="00000900000000000000" pitchFamily="50" charset="0"/>
              <a:ea typeface="Aachen" panose="02020500000000000000" pitchFamily="18" charset="0"/>
              <a:cs typeface="Aachen" panose="02020500000000000000" pitchFamily="18" charset="0"/>
            </a:endParaRP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8DA7AFE2-C559-48E1-9CD3-E9933FE91166}"/>
              </a:ext>
            </a:extLst>
          </p:cNvPr>
          <p:cNvSpPr txBox="1"/>
          <p:nvPr/>
        </p:nvSpPr>
        <p:spPr>
          <a:xfrm>
            <a:off x="609679" y="5447605"/>
            <a:ext cx="1513839" cy="374571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rgbClr val="6DA79B"/>
                </a:solidFill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* Lanthanides</a:t>
            </a:r>
            <a:endParaRPr lang="vi-VN" sz="1600" b="1">
              <a:solidFill>
                <a:srgbClr val="6DA79B"/>
              </a:solidFill>
              <a:latin typeface="Averta CY Extrabold" panose="00000900000000000000" pitchFamily="50" charset="0"/>
              <a:ea typeface="Aachen" panose="02020500000000000000" pitchFamily="18" charset="0"/>
              <a:cs typeface="Aachen" panose="02020500000000000000" pitchFamily="18" charset="0"/>
            </a:endParaRP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320312C8-4090-4ADD-9933-887829324BDE}"/>
              </a:ext>
            </a:extLst>
          </p:cNvPr>
          <p:cNvSpPr txBox="1"/>
          <p:nvPr/>
        </p:nvSpPr>
        <p:spPr>
          <a:xfrm>
            <a:off x="609680" y="6088736"/>
            <a:ext cx="1444785" cy="374571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rgbClr val="D06D81"/>
                </a:solidFill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** Actinides</a:t>
            </a:r>
            <a:endParaRPr lang="vi-VN" sz="1600" b="1">
              <a:solidFill>
                <a:srgbClr val="D06D81"/>
              </a:solidFill>
              <a:latin typeface="Averta CY Extrabold" panose="00000900000000000000" pitchFamily="50" charset="0"/>
              <a:ea typeface="Aachen" panose="02020500000000000000" pitchFamily="18" charset="0"/>
              <a:cs typeface="Aachen" panose="02020500000000000000" pitchFamily="18" charset="0"/>
            </a:endParaRPr>
          </a:p>
        </p:txBody>
      </p:sp>
      <p:sp>
        <p:nvSpPr>
          <p:cNvPr id="150" name="Rectangle: Rounded Corners 149">
            <a:extLst>
              <a:ext uri="{FF2B5EF4-FFF2-40B4-BE49-F238E27FC236}">
                <a16:creationId xmlns:a16="http://schemas.microsoft.com/office/drawing/2014/main" id="{E939ECBC-51F5-4A55-8758-3DEFD18A70E9}"/>
              </a:ext>
            </a:extLst>
          </p:cNvPr>
          <p:cNvSpPr/>
          <p:nvPr/>
        </p:nvSpPr>
        <p:spPr>
          <a:xfrm>
            <a:off x="2141330" y="5356629"/>
            <a:ext cx="599591" cy="590575"/>
          </a:xfrm>
          <a:prstGeom prst="roundRect">
            <a:avLst/>
          </a:prstGeom>
          <a:solidFill>
            <a:srgbClr val="6DA79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La</a:t>
            </a:r>
          </a:p>
        </p:txBody>
      </p:sp>
      <p:sp>
        <p:nvSpPr>
          <p:cNvPr id="152" name="Rectangle: Rounded Corners 151">
            <a:extLst>
              <a:ext uri="{FF2B5EF4-FFF2-40B4-BE49-F238E27FC236}">
                <a16:creationId xmlns:a16="http://schemas.microsoft.com/office/drawing/2014/main" id="{65CB6E15-42FB-4FD1-93A7-AEAF558AAE2B}"/>
              </a:ext>
            </a:extLst>
          </p:cNvPr>
          <p:cNvSpPr/>
          <p:nvPr/>
        </p:nvSpPr>
        <p:spPr>
          <a:xfrm>
            <a:off x="2141330" y="5997761"/>
            <a:ext cx="599591" cy="590575"/>
          </a:xfrm>
          <a:prstGeom prst="roundRect">
            <a:avLst/>
          </a:prstGeom>
          <a:solidFill>
            <a:srgbClr val="D06D81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Ac</a:t>
            </a:r>
          </a:p>
        </p:txBody>
      </p:sp>
      <p:sp>
        <p:nvSpPr>
          <p:cNvPr id="153" name="Rectangle: Rounded Corners 152">
            <a:extLst>
              <a:ext uri="{FF2B5EF4-FFF2-40B4-BE49-F238E27FC236}">
                <a16:creationId xmlns:a16="http://schemas.microsoft.com/office/drawing/2014/main" id="{A295809A-F7A5-4F6D-96E0-FB91B481955A}"/>
              </a:ext>
            </a:extLst>
          </p:cNvPr>
          <p:cNvSpPr/>
          <p:nvPr/>
        </p:nvSpPr>
        <p:spPr>
          <a:xfrm>
            <a:off x="2796337" y="5356629"/>
            <a:ext cx="599591" cy="590575"/>
          </a:xfrm>
          <a:prstGeom prst="roundRect">
            <a:avLst/>
          </a:prstGeom>
          <a:solidFill>
            <a:srgbClr val="6DA79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Ce</a:t>
            </a:r>
          </a:p>
        </p:txBody>
      </p:sp>
      <p:sp>
        <p:nvSpPr>
          <p:cNvPr id="156" name="Rectangle: Rounded Corners 155">
            <a:extLst>
              <a:ext uri="{FF2B5EF4-FFF2-40B4-BE49-F238E27FC236}">
                <a16:creationId xmlns:a16="http://schemas.microsoft.com/office/drawing/2014/main" id="{566D5A46-87F2-405D-9299-18CE3FC31E6F}"/>
              </a:ext>
            </a:extLst>
          </p:cNvPr>
          <p:cNvSpPr/>
          <p:nvPr/>
        </p:nvSpPr>
        <p:spPr>
          <a:xfrm>
            <a:off x="2796337" y="5997761"/>
            <a:ext cx="599591" cy="590575"/>
          </a:xfrm>
          <a:prstGeom prst="roundRect">
            <a:avLst/>
          </a:prstGeom>
          <a:solidFill>
            <a:srgbClr val="D06D81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Th</a:t>
            </a:r>
          </a:p>
        </p:txBody>
      </p:sp>
      <p:sp>
        <p:nvSpPr>
          <p:cNvPr id="157" name="Rectangle: Rounded Corners 156">
            <a:extLst>
              <a:ext uri="{FF2B5EF4-FFF2-40B4-BE49-F238E27FC236}">
                <a16:creationId xmlns:a16="http://schemas.microsoft.com/office/drawing/2014/main" id="{46C78100-345D-4A2F-B6B2-D7B985B9FD25}"/>
              </a:ext>
            </a:extLst>
          </p:cNvPr>
          <p:cNvSpPr/>
          <p:nvPr/>
        </p:nvSpPr>
        <p:spPr>
          <a:xfrm>
            <a:off x="3451342" y="5356629"/>
            <a:ext cx="599591" cy="590575"/>
          </a:xfrm>
          <a:prstGeom prst="roundRect">
            <a:avLst/>
          </a:prstGeom>
          <a:solidFill>
            <a:srgbClr val="6DA79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Pr</a:t>
            </a:r>
          </a:p>
        </p:txBody>
      </p:sp>
      <p:sp>
        <p:nvSpPr>
          <p:cNvPr id="158" name="Rectangle: Rounded Corners 157">
            <a:extLst>
              <a:ext uri="{FF2B5EF4-FFF2-40B4-BE49-F238E27FC236}">
                <a16:creationId xmlns:a16="http://schemas.microsoft.com/office/drawing/2014/main" id="{F13F4B12-2CC2-48A1-80FA-CCFD9D992D6B}"/>
              </a:ext>
            </a:extLst>
          </p:cNvPr>
          <p:cNvSpPr/>
          <p:nvPr/>
        </p:nvSpPr>
        <p:spPr>
          <a:xfrm>
            <a:off x="3451342" y="5997761"/>
            <a:ext cx="599591" cy="590575"/>
          </a:xfrm>
          <a:prstGeom prst="roundRect">
            <a:avLst/>
          </a:prstGeom>
          <a:solidFill>
            <a:srgbClr val="D06D81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Pa</a:t>
            </a:r>
          </a:p>
        </p:txBody>
      </p:sp>
      <p:sp>
        <p:nvSpPr>
          <p:cNvPr id="159" name="Rectangle: Rounded Corners 158">
            <a:extLst>
              <a:ext uri="{FF2B5EF4-FFF2-40B4-BE49-F238E27FC236}">
                <a16:creationId xmlns:a16="http://schemas.microsoft.com/office/drawing/2014/main" id="{69F84F52-AA30-468E-8696-1773013C0DD8}"/>
              </a:ext>
            </a:extLst>
          </p:cNvPr>
          <p:cNvSpPr/>
          <p:nvPr/>
        </p:nvSpPr>
        <p:spPr>
          <a:xfrm>
            <a:off x="4106350" y="5356629"/>
            <a:ext cx="599591" cy="590575"/>
          </a:xfrm>
          <a:prstGeom prst="roundRect">
            <a:avLst/>
          </a:prstGeom>
          <a:solidFill>
            <a:srgbClr val="6DA79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Nd</a:t>
            </a:r>
          </a:p>
        </p:txBody>
      </p:sp>
      <p:sp>
        <p:nvSpPr>
          <p:cNvPr id="160" name="Rectangle: Rounded Corners 159">
            <a:extLst>
              <a:ext uri="{FF2B5EF4-FFF2-40B4-BE49-F238E27FC236}">
                <a16:creationId xmlns:a16="http://schemas.microsoft.com/office/drawing/2014/main" id="{88809F69-391B-439C-AF33-D68718D968E0}"/>
              </a:ext>
            </a:extLst>
          </p:cNvPr>
          <p:cNvSpPr/>
          <p:nvPr/>
        </p:nvSpPr>
        <p:spPr>
          <a:xfrm>
            <a:off x="4106350" y="5997761"/>
            <a:ext cx="599591" cy="590575"/>
          </a:xfrm>
          <a:prstGeom prst="roundRect">
            <a:avLst/>
          </a:prstGeom>
          <a:solidFill>
            <a:srgbClr val="D06D81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U</a:t>
            </a:r>
          </a:p>
        </p:txBody>
      </p:sp>
      <p:sp>
        <p:nvSpPr>
          <p:cNvPr id="161" name="Rectangle: Rounded Corners 160">
            <a:extLst>
              <a:ext uri="{FF2B5EF4-FFF2-40B4-BE49-F238E27FC236}">
                <a16:creationId xmlns:a16="http://schemas.microsoft.com/office/drawing/2014/main" id="{2FAE45DE-939C-4D00-8076-D071D4F66A4D}"/>
              </a:ext>
            </a:extLst>
          </p:cNvPr>
          <p:cNvSpPr/>
          <p:nvPr/>
        </p:nvSpPr>
        <p:spPr>
          <a:xfrm>
            <a:off x="4761358" y="5356629"/>
            <a:ext cx="599591" cy="590575"/>
          </a:xfrm>
          <a:prstGeom prst="roundRect">
            <a:avLst/>
          </a:prstGeom>
          <a:solidFill>
            <a:srgbClr val="6DA79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Pm</a:t>
            </a:r>
          </a:p>
        </p:txBody>
      </p:sp>
      <p:sp>
        <p:nvSpPr>
          <p:cNvPr id="162" name="Rectangle: Rounded Corners 161">
            <a:extLst>
              <a:ext uri="{FF2B5EF4-FFF2-40B4-BE49-F238E27FC236}">
                <a16:creationId xmlns:a16="http://schemas.microsoft.com/office/drawing/2014/main" id="{BCFE4282-C2D1-402F-ADD4-BBFA9277E0AF}"/>
              </a:ext>
            </a:extLst>
          </p:cNvPr>
          <p:cNvSpPr/>
          <p:nvPr/>
        </p:nvSpPr>
        <p:spPr>
          <a:xfrm>
            <a:off x="4761358" y="5997761"/>
            <a:ext cx="599591" cy="590575"/>
          </a:xfrm>
          <a:prstGeom prst="roundRect">
            <a:avLst/>
          </a:prstGeom>
          <a:solidFill>
            <a:srgbClr val="D06D81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Np</a:t>
            </a:r>
          </a:p>
        </p:txBody>
      </p:sp>
      <p:sp>
        <p:nvSpPr>
          <p:cNvPr id="163" name="Rectangle: Rounded Corners 162">
            <a:extLst>
              <a:ext uri="{FF2B5EF4-FFF2-40B4-BE49-F238E27FC236}">
                <a16:creationId xmlns:a16="http://schemas.microsoft.com/office/drawing/2014/main" id="{F477215F-DC44-482F-BE8E-5569C6612B2E}"/>
              </a:ext>
            </a:extLst>
          </p:cNvPr>
          <p:cNvSpPr/>
          <p:nvPr/>
        </p:nvSpPr>
        <p:spPr>
          <a:xfrm>
            <a:off x="5416363" y="5356629"/>
            <a:ext cx="599591" cy="590575"/>
          </a:xfrm>
          <a:prstGeom prst="roundRect">
            <a:avLst/>
          </a:prstGeom>
          <a:solidFill>
            <a:srgbClr val="6DA79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Sm</a:t>
            </a:r>
          </a:p>
        </p:txBody>
      </p:sp>
      <p:sp>
        <p:nvSpPr>
          <p:cNvPr id="164" name="Rectangle: Rounded Corners 163">
            <a:extLst>
              <a:ext uri="{FF2B5EF4-FFF2-40B4-BE49-F238E27FC236}">
                <a16:creationId xmlns:a16="http://schemas.microsoft.com/office/drawing/2014/main" id="{F44B6237-3F0F-49BB-BE76-4DFE8E7A67B6}"/>
              </a:ext>
            </a:extLst>
          </p:cNvPr>
          <p:cNvSpPr/>
          <p:nvPr/>
        </p:nvSpPr>
        <p:spPr>
          <a:xfrm>
            <a:off x="5416363" y="5997761"/>
            <a:ext cx="599591" cy="590575"/>
          </a:xfrm>
          <a:prstGeom prst="roundRect">
            <a:avLst/>
          </a:prstGeom>
          <a:solidFill>
            <a:srgbClr val="D06D81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Pu</a:t>
            </a:r>
          </a:p>
        </p:txBody>
      </p:sp>
      <p:sp>
        <p:nvSpPr>
          <p:cNvPr id="165" name="Rectangle: Rounded Corners 164">
            <a:extLst>
              <a:ext uri="{FF2B5EF4-FFF2-40B4-BE49-F238E27FC236}">
                <a16:creationId xmlns:a16="http://schemas.microsoft.com/office/drawing/2014/main" id="{D583B1FF-3C19-407A-87CE-69303218BB43}"/>
              </a:ext>
            </a:extLst>
          </p:cNvPr>
          <p:cNvSpPr/>
          <p:nvPr/>
        </p:nvSpPr>
        <p:spPr>
          <a:xfrm>
            <a:off x="6071370" y="5356629"/>
            <a:ext cx="599591" cy="590575"/>
          </a:xfrm>
          <a:prstGeom prst="roundRect">
            <a:avLst/>
          </a:prstGeom>
          <a:solidFill>
            <a:srgbClr val="6DA79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Eu</a:t>
            </a:r>
          </a:p>
        </p:txBody>
      </p:sp>
      <p:sp>
        <p:nvSpPr>
          <p:cNvPr id="166" name="!!Am">
            <a:extLst>
              <a:ext uri="{FF2B5EF4-FFF2-40B4-BE49-F238E27FC236}">
                <a16:creationId xmlns:a16="http://schemas.microsoft.com/office/drawing/2014/main" id="{2904485E-3FDA-43A4-806B-3DFCA68F0F4A}"/>
              </a:ext>
            </a:extLst>
          </p:cNvPr>
          <p:cNvSpPr/>
          <p:nvPr/>
        </p:nvSpPr>
        <p:spPr>
          <a:xfrm>
            <a:off x="6071370" y="5997761"/>
            <a:ext cx="599591" cy="590575"/>
          </a:xfrm>
          <a:prstGeom prst="roundRect">
            <a:avLst/>
          </a:prstGeom>
          <a:solidFill>
            <a:srgbClr val="D06D81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Am</a:t>
            </a:r>
          </a:p>
        </p:txBody>
      </p:sp>
      <p:sp>
        <p:nvSpPr>
          <p:cNvPr id="167" name="!!Gd">
            <a:extLst>
              <a:ext uri="{FF2B5EF4-FFF2-40B4-BE49-F238E27FC236}">
                <a16:creationId xmlns:a16="http://schemas.microsoft.com/office/drawing/2014/main" id="{FF2EA98C-88E9-4E55-B27C-691A6AFB3266}"/>
              </a:ext>
            </a:extLst>
          </p:cNvPr>
          <p:cNvSpPr/>
          <p:nvPr/>
        </p:nvSpPr>
        <p:spPr>
          <a:xfrm>
            <a:off x="6726377" y="5356629"/>
            <a:ext cx="599591" cy="590575"/>
          </a:xfrm>
          <a:prstGeom prst="roundRect">
            <a:avLst/>
          </a:prstGeom>
          <a:solidFill>
            <a:srgbClr val="6DA79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Gd</a:t>
            </a:r>
          </a:p>
        </p:txBody>
      </p:sp>
      <p:sp>
        <p:nvSpPr>
          <p:cNvPr id="168" name="!!Cm">
            <a:extLst>
              <a:ext uri="{FF2B5EF4-FFF2-40B4-BE49-F238E27FC236}">
                <a16:creationId xmlns:a16="http://schemas.microsoft.com/office/drawing/2014/main" id="{6B5BAB82-82AF-4B28-A0C8-A277B5ABDE71}"/>
              </a:ext>
            </a:extLst>
          </p:cNvPr>
          <p:cNvSpPr/>
          <p:nvPr/>
        </p:nvSpPr>
        <p:spPr>
          <a:xfrm>
            <a:off x="6726377" y="5997761"/>
            <a:ext cx="599591" cy="590575"/>
          </a:xfrm>
          <a:prstGeom prst="roundRect">
            <a:avLst/>
          </a:prstGeom>
          <a:solidFill>
            <a:srgbClr val="D06D81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Cm</a:t>
            </a:r>
          </a:p>
        </p:txBody>
      </p:sp>
      <p:sp>
        <p:nvSpPr>
          <p:cNvPr id="169" name="!!Tb">
            <a:extLst>
              <a:ext uri="{FF2B5EF4-FFF2-40B4-BE49-F238E27FC236}">
                <a16:creationId xmlns:a16="http://schemas.microsoft.com/office/drawing/2014/main" id="{C5D609A2-C1EB-4322-84F6-CF645D3DA7AA}"/>
              </a:ext>
            </a:extLst>
          </p:cNvPr>
          <p:cNvSpPr/>
          <p:nvPr/>
        </p:nvSpPr>
        <p:spPr>
          <a:xfrm>
            <a:off x="7381383" y="5356629"/>
            <a:ext cx="599591" cy="590575"/>
          </a:xfrm>
          <a:prstGeom prst="roundRect">
            <a:avLst/>
          </a:prstGeom>
          <a:solidFill>
            <a:srgbClr val="6DA79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Tb</a:t>
            </a:r>
          </a:p>
        </p:txBody>
      </p:sp>
      <p:sp>
        <p:nvSpPr>
          <p:cNvPr id="170" name="!!Bk">
            <a:extLst>
              <a:ext uri="{FF2B5EF4-FFF2-40B4-BE49-F238E27FC236}">
                <a16:creationId xmlns:a16="http://schemas.microsoft.com/office/drawing/2014/main" id="{59A07B88-E2AB-454C-AAD6-27F9F662D2BF}"/>
              </a:ext>
            </a:extLst>
          </p:cNvPr>
          <p:cNvSpPr/>
          <p:nvPr/>
        </p:nvSpPr>
        <p:spPr>
          <a:xfrm>
            <a:off x="7381383" y="5997761"/>
            <a:ext cx="599591" cy="590575"/>
          </a:xfrm>
          <a:prstGeom prst="roundRect">
            <a:avLst/>
          </a:prstGeom>
          <a:solidFill>
            <a:srgbClr val="D06D81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Bk</a:t>
            </a:r>
          </a:p>
        </p:txBody>
      </p:sp>
      <p:sp>
        <p:nvSpPr>
          <p:cNvPr id="171" name="!!Dy">
            <a:extLst>
              <a:ext uri="{FF2B5EF4-FFF2-40B4-BE49-F238E27FC236}">
                <a16:creationId xmlns:a16="http://schemas.microsoft.com/office/drawing/2014/main" id="{ABFF0FCE-7E41-447C-A866-91EFA6ACFC14}"/>
              </a:ext>
            </a:extLst>
          </p:cNvPr>
          <p:cNvSpPr/>
          <p:nvPr/>
        </p:nvSpPr>
        <p:spPr>
          <a:xfrm>
            <a:off x="8036390" y="5356629"/>
            <a:ext cx="599591" cy="590575"/>
          </a:xfrm>
          <a:prstGeom prst="roundRect">
            <a:avLst/>
          </a:prstGeom>
          <a:solidFill>
            <a:srgbClr val="6DA79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Dy</a:t>
            </a:r>
          </a:p>
        </p:txBody>
      </p:sp>
      <p:sp>
        <p:nvSpPr>
          <p:cNvPr id="172" name="!!Cf">
            <a:extLst>
              <a:ext uri="{FF2B5EF4-FFF2-40B4-BE49-F238E27FC236}">
                <a16:creationId xmlns:a16="http://schemas.microsoft.com/office/drawing/2014/main" id="{96D500B7-30D3-4B2B-A8D4-E4E19796BBAE}"/>
              </a:ext>
            </a:extLst>
          </p:cNvPr>
          <p:cNvSpPr/>
          <p:nvPr/>
        </p:nvSpPr>
        <p:spPr>
          <a:xfrm>
            <a:off x="8036390" y="5997761"/>
            <a:ext cx="599591" cy="590575"/>
          </a:xfrm>
          <a:prstGeom prst="roundRect">
            <a:avLst/>
          </a:prstGeom>
          <a:solidFill>
            <a:srgbClr val="D06D81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Cf</a:t>
            </a:r>
          </a:p>
        </p:txBody>
      </p:sp>
      <p:sp>
        <p:nvSpPr>
          <p:cNvPr id="173" name="!!Ho">
            <a:extLst>
              <a:ext uri="{FF2B5EF4-FFF2-40B4-BE49-F238E27FC236}">
                <a16:creationId xmlns:a16="http://schemas.microsoft.com/office/drawing/2014/main" id="{ACF60493-2D60-4CE8-8A59-7366554A382E}"/>
              </a:ext>
            </a:extLst>
          </p:cNvPr>
          <p:cNvSpPr/>
          <p:nvPr/>
        </p:nvSpPr>
        <p:spPr>
          <a:xfrm>
            <a:off x="8691397" y="5356629"/>
            <a:ext cx="599591" cy="590575"/>
          </a:xfrm>
          <a:prstGeom prst="roundRect">
            <a:avLst/>
          </a:prstGeom>
          <a:solidFill>
            <a:srgbClr val="6DA79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Ho</a:t>
            </a:r>
          </a:p>
        </p:txBody>
      </p:sp>
      <p:sp>
        <p:nvSpPr>
          <p:cNvPr id="174" name="!!Es">
            <a:extLst>
              <a:ext uri="{FF2B5EF4-FFF2-40B4-BE49-F238E27FC236}">
                <a16:creationId xmlns:a16="http://schemas.microsoft.com/office/drawing/2014/main" id="{65C9119A-5F4D-4F8D-ACE2-DAE16099850F}"/>
              </a:ext>
            </a:extLst>
          </p:cNvPr>
          <p:cNvSpPr/>
          <p:nvPr/>
        </p:nvSpPr>
        <p:spPr>
          <a:xfrm>
            <a:off x="8691397" y="5997761"/>
            <a:ext cx="599591" cy="590575"/>
          </a:xfrm>
          <a:prstGeom prst="roundRect">
            <a:avLst/>
          </a:prstGeom>
          <a:solidFill>
            <a:srgbClr val="D06D81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Es</a:t>
            </a:r>
          </a:p>
        </p:txBody>
      </p:sp>
      <p:sp>
        <p:nvSpPr>
          <p:cNvPr id="175" name="!!Er">
            <a:extLst>
              <a:ext uri="{FF2B5EF4-FFF2-40B4-BE49-F238E27FC236}">
                <a16:creationId xmlns:a16="http://schemas.microsoft.com/office/drawing/2014/main" id="{8B3D2D51-E253-459A-8E49-5C600DA68BDA}"/>
              </a:ext>
            </a:extLst>
          </p:cNvPr>
          <p:cNvSpPr/>
          <p:nvPr/>
        </p:nvSpPr>
        <p:spPr>
          <a:xfrm>
            <a:off x="9346403" y="5356629"/>
            <a:ext cx="599591" cy="590575"/>
          </a:xfrm>
          <a:prstGeom prst="roundRect">
            <a:avLst/>
          </a:prstGeom>
          <a:solidFill>
            <a:srgbClr val="6DA79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Er</a:t>
            </a:r>
          </a:p>
        </p:txBody>
      </p:sp>
      <p:sp>
        <p:nvSpPr>
          <p:cNvPr id="176" name="!!Fm">
            <a:extLst>
              <a:ext uri="{FF2B5EF4-FFF2-40B4-BE49-F238E27FC236}">
                <a16:creationId xmlns:a16="http://schemas.microsoft.com/office/drawing/2014/main" id="{0EE944AE-E0C3-4AB2-9FA2-0C9951D238E0}"/>
              </a:ext>
            </a:extLst>
          </p:cNvPr>
          <p:cNvSpPr/>
          <p:nvPr/>
        </p:nvSpPr>
        <p:spPr>
          <a:xfrm>
            <a:off x="9346403" y="5997761"/>
            <a:ext cx="599591" cy="590575"/>
          </a:xfrm>
          <a:prstGeom prst="roundRect">
            <a:avLst/>
          </a:prstGeom>
          <a:solidFill>
            <a:srgbClr val="D06D81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Fm</a:t>
            </a:r>
            <a:endParaRPr lang="vi-VN" sz="1600" b="1"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Averta CY Extrabold" panose="00000900000000000000" pitchFamily="50" charset="0"/>
              <a:ea typeface="Aachen" panose="02020500000000000000" pitchFamily="18" charset="0"/>
              <a:cs typeface="Aachen" panose="02020500000000000000" pitchFamily="18" charset="0"/>
            </a:endParaRPr>
          </a:p>
        </p:txBody>
      </p:sp>
      <p:sp>
        <p:nvSpPr>
          <p:cNvPr id="177" name="!!Tm">
            <a:extLst>
              <a:ext uri="{FF2B5EF4-FFF2-40B4-BE49-F238E27FC236}">
                <a16:creationId xmlns:a16="http://schemas.microsoft.com/office/drawing/2014/main" id="{37C8B412-B059-4E0D-AEBF-DE5C1DA6C325}"/>
              </a:ext>
            </a:extLst>
          </p:cNvPr>
          <p:cNvSpPr/>
          <p:nvPr/>
        </p:nvSpPr>
        <p:spPr>
          <a:xfrm>
            <a:off x="10001410" y="5356629"/>
            <a:ext cx="599591" cy="590575"/>
          </a:xfrm>
          <a:prstGeom prst="roundRect">
            <a:avLst/>
          </a:prstGeom>
          <a:solidFill>
            <a:srgbClr val="6DA79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Tm</a:t>
            </a:r>
          </a:p>
        </p:txBody>
      </p:sp>
      <p:sp>
        <p:nvSpPr>
          <p:cNvPr id="178" name="!!Md">
            <a:extLst>
              <a:ext uri="{FF2B5EF4-FFF2-40B4-BE49-F238E27FC236}">
                <a16:creationId xmlns:a16="http://schemas.microsoft.com/office/drawing/2014/main" id="{BEB2A0DB-672B-430B-87C6-F9D513E17587}"/>
              </a:ext>
            </a:extLst>
          </p:cNvPr>
          <p:cNvSpPr/>
          <p:nvPr/>
        </p:nvSpPr>
        <p:spPr>
          <a:xfrm>
            <a:off x="10001410" y="5997761"/>
            <a:ext cx="599591" cy="590575"/>
          </a:xfrm>
          <a:prstGeom prst="roundRect">
            <a:avLst/>
          </a:prstGeom>
          <a:solidFill>
            <a:srgbClr val="D06D81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Md</a:t>
            </a:r>
          </a:p>
        </p:txBody>
      </p:sp>
      <p:sp>
        <p:nvSpPr>
          <p:cNvPr id="179" name="!!Yb">
            <a:extLst>
              <a:ext uri="{FF2B5EF4-FFF2-40B4-BE49-F238E27FC236}">
                <a16:creationId xmlns:a16="http://schemas.microsoft.com/office/drawing/2014/main" id="{49FCA613-7026-4FF9-9797-26E8BDE62ADF}"/>
              </a:ext>
            </a:extLst>
          </p:cNvPr>
          <p:cNvSpPr/>
          <p:nvPr/>
        </p:nvSpPr>
        <p:spPr>
          <a:xfrm>
            <a:off x="10656429" y="5361457"/>
            <a:ext cx="599591" cy="590575"/>
          </a:xfrm>
          <a:prstGeom prst="roundRect">
            <a:avLst/>
          </a:prstGeom>
          <a:solidFill>
            <a:srgbClr val="6DA79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Yb</a:t>
            </a:r>
          </a:p>
        </p:txBody>
      </p:sp>
      <p:sp>
        <p:nvSpPr>
          <p:cNvPr id="180" name="!!No">
            <a:extLst>
              <a:ext uri="{FF2B5EF4-FFF2-40B4-BE49-F238E27FC236}">
                <a16:creationId xmlns:a16="http://schemas.microsoft.com/office/drawing/2014/main" id="{00FCD1C6-F797-482E-95EF-7E9F80D152EC}"/>
              </a:ext>
            </a:extLst>
          </p:cNvPr>
          <p:cNvSpPr/>
          <p:nvPr/>
        </p:nvSpPr>
        <p:spPr>
          <a:xfrm>
            <a:off x="10656429" y="6002586"/>
            <a:ext cx="599591" cy="590575"/>
          </a:xfrm>
          <a:prstGeom prst="roundRect">
            <a:avLst/>
          </a:prstGeom>
          <a:solidFill>
            <a:srgbClr val="D06D81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No</a:t>
            </a:r>
          </a:p>
        </p:txBody>
      </p:sp>
      <p:sp>
        <p:nvSpPr>
          <p:cNvPr id="181" name="!!Lu">
            <a:extLst>
              <a:ext uri="{FF2B5EF4-FFF2-40B4-BE49-F238E27FC236}">
                <a16:creationId xmlns:a16="http://schemas.microsoft.com/office/drawing/2014/main" id="{3B7150C2-7CC2-40FB-BDAE-51F8FAE1C3C1}"/>
              </a:ext>
            </a:extLst>
          </p:cNvPr>
          <p:cNvSpPr/>
          <p:nvPr/>
        </p:nvSpPr>
        <p:spPr>
          <a:xfrm>
            <a:off x="11311434" y="5356629"/>
            <a:ext cx="599591" cy="590575"/>
          </a:xfrm>
          <a:prstGeom prst="roundRect">
            <a:avLst/>
          </a:prstGeom>
          <a:solidFill>
            <a:srgbClr val="6DA79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Lu</a:t>
            </a:r>
          </a:p>
        </p:txBody>
      </p:sp>
      <p:sp>
        <p:nvSpPr>
          <p:cNvPr id="182" name="!!Lr">
            <a:extLst>
              <a:ext uri="{FF2B5EF4-FFF2-40B4-BE49-F238E27FC236}">
                <a16:creationId xmlns:a16="http://schemas.microsoft.com/office/drawing/2014/main" id="{A9018540-FBE5-4A52-BB7A-2FC8E7F8EEA7}"/>
              </a:ext>
            </a:extLst>
          </p:cNvPr>
          <p:cNvSpPr/>
          <p:nvPr/>
        </p:nvSpPr>
        <p:spPr>
          <a:xfrm>
            <a:off x="11311434" y="5997761"/>
            <a:ext cx="599591" cy="590575"/>
          </a:xfrm>
          <a:prstGeom prst="roundRect">
            <a:avLst/>
          </a:prstGeom>
          <a:solidFill>
            <a:srgbClr val="D06D81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Lr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CAD5121-F8DD-4B69-B98D-5B34F3B33C4B}"/>
              </a:ext>
            </a:extLst>
          </p:cNvPr>
          <p:cNvSpPr/>
          <p:nvPr/>
        </p:nvSpPr>
        <p:spPr>
          <a:xfrm flipV="1">
            <a:off x="0" y="-31497"/>
            <a:ext cx="12192000" cy="6889496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32" name="!!1">
            <a:extLst>
              <a:ext uri="{FF2B5EF4-FFF2-40B4-BE49-F238E27FC236}">
                <a16:creationId xmlns:a16="http://schemas.microsoft.com/office/drawing/2014/main" id="{77B6FDB6-ED08-4E41-B04E-73AAAB52F993}"/>
              </a:ext>
            </a:extLst>
          </p:cNvPr>
          <p:cNvSpPr/>
          <p:nvPr/>
        </p:nvSpPr>
        <p:spPr>
          <a:xfrm>
            <a:off x="7985491" y="1387482"/>
            <a:ext cx="669300" cy="390079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74" name="!!B">
            <a:extLst>
              <a:ext uri="{FF2B5EF4-FFF2-40B4-BE49-F238E27FC236}">
                <a16:creationId xmlns:a16="http://schemas.microsoft.com/office/drawing/2014/main" id="{FA76F163-6B3D-4B44-9B58-B21973304B57}"/>
              </a:ext>
            </a:extLst>
          </p:cNvPr>
          <p:cNvSpPr/>
          <p:nvPr/>
        </p:nvSpPr>
        <p:spPr>
          <a:xfrm>
            <a:off x="8018578" y="1438038"/>
            <a:ext cx="599591" cy="590575"/>
          </a:xfrm>
          <a:prstGeom prst="roundRect">
            <a:avLst/>
          </a:prstGeom>
          <a:solidFill>
            <a:srgbClr val="28BFD3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B</a:t>
            </a:r>
          </a:p>
        </p:txBody>
      </p:sp>
      <p:sp>
        <p:nvSpPr>
          <p:cNvPr id="75" name="!!Al">
            <a:extLst>
              <a:ext uri="{FF2B5EF4-FFF2-40B4-BE49-F238E27FC236}">
                <a16:creationId xmlns:a16="http://schemas.microsoft.com/office/drawing/2014/main" id="{321E2157-1789-4D7D-959F-2A8CA9BFB1FC}"/>
              </a:ext>
            </a:extLst>
          </p:cNvPr>
          <p:cNvSpPr/>
          <p:nvPr/>
        </p:nvSpPr>
        <p:spPr>
          <a:xfrm>
            <a:off x="8018578" y="2079167"/>
            <a:ext cx="599591" cy="590575"/>
          </a:xfrm>
          <a:prstGeom prst="roundRect">
            <a:avLst/>
          </a:prstGeom>
          <a:solidFill>
            <a:srgbClr val="8EC550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Al</a:t>
            </a:r>
          </a:p>
        </p:txBody>
      </p:sp>
      <p:sp>
        <p:nvSpPr>
          <p:cNvPr id="76" name="!!Ga">
            <a:extLst>
              <a:ext uri="{FF2B5EF4-FFF2-40B4-BE49-F238E27FC236}">
                <a16:creationId xmlns:a16="http://schemas.microsoft.com/office/drawing/2014/main" id="{07DD8606-CD91-48DF-9CAD-3E0616A7F176}"/>
              </a:ext>
            </a:extLst>
          </p:cNvPr>
          <p:cNvSpPr/>
          <p:nvPr/>
        </p:nvSpPr>
        <p:spPr>
          <a:xfrm>
            <a:off x="8018578" y="2720298"/>
            <a:ext cx="599591" cy="590575"/>
          </a:xfrm>
          <a:prstGeom prst="roundRect">
            <a:avLst/>
          </a:prstGeom>
          <a:solidFill>
            <a:srgbClr val="8EC550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G</a:t>
            </a:r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a</a:t>
            </a:r>
          </a:p>
        </p:txBody>
      </p:sp>
      <p:sp>
        <p:nvSpPr>
          <p:cNvPr id="77" name="!!In">
            <a:extLst>
              <a:ext uri="{FF2B5EF4-FFF2-40B4-BE49-F238E27FC236}">
                <a16:creationId xmlns:a16="http://schemas.microsoft.com/office/drawing/2014/main" id="{E00DF71E-B73B-4FE6-85FB-03FB9C0ED9F4}"/>
              </a:ext>
            </a:extLst>
          </p:cNvPr>
          <p:cNvSpPr/>
          <p:nvPr/>
        </p:nvSpPr>
        <p:spPr>
          <a:xfrm>
            <a:off x="8018578" y="3361429"/>
            <a:ext cx="599591" cy="590575"/>
          </a:xfrm>
          <a:prstGeom prst="roundRect">
            <a:avLst/>
          </a:prstGeom>
          <a:solidFill>
            <a:srgbClr val="8EC550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In</a:t>
            </a:r>
          </a:p>
        </p:txBody>
      </p:sp>
      <p:sp>
        <p:nvSpPr>
          <p:cNvPr id="78" name="!!TI">
            <a:extLst>
              <a:ext uri="{FF2B5EF4-FFF2-40B4-BE49-F238E27FC236}">
                <a16:creationId xmlns:a16="http://schemas.microsoft.com/office/drawing/2014/main" id="{89544544-391D-425F-82BE-17BB01C958FC}"/>
              </a:ext>
            </a:extLst>
          </p:cNvPr>
          <p:cNvSpPr/>
          <p:nvPr/>
        </p:nvSpPr>
        <p:spPr>
          <a:xfrm>
            <a:off x="8018578" y="4002558"/>
            <a:ext cx="599591" cy="590575"/>
          </a:xfrm>
          <a:prstGeom prst="roundRect">
            <a:avLst/>
          </a:prstGeom>
          <a:solidFill>
            <a:srgbClr val="8EC550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TI</a:t>
            </a:r>
          </a:p>
        </p:txBody>
      </p:sp>
      <p:sp>
        <p:nvSpPr>
          <p:cNvPr id="79" name="!!Nh">
            <a:extLst>
              <a:ext uri="{FF2B5EF4-FFF2-40B4-BE49-F238E27FC236}">
                <a16:creationId xmlns:a16="http://schemas.microsoft.com/office/drawing/2014/main" id="{74FBA496-6753-45C5-A552-52CE0F599EE0}"/>
              </a:ext>
            </a:extLst>
          </p:cNvPr>
          <p:cNvSpPr/>
          <p:nvPr/>
        </p:nvSpPr>
        <p:spPr>
          <a:xfrm>
            <a:off x="8018578" y="4643689"/>
            <a:ext cx="599591" cy="590575"/>
          </a:xfrm>
          <a:prstGeom prst="roundRect">
            <a:avLst/>
          </a:prstGeom>
          <a:solidFill>
            <a:srgbClr val="8EC550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Nh</a:t>
            </a:r>
          </a:p>
        </p:txBody>
      </p:sp>
      <p:sp>
        <p:nvSpPr>
          <p:cNvPr id="133" name="!!HinhChuNhom">
            <a:extLst>
              <a:ext uri="{FF2B5EF4-FFF2-40B4-BE49-F238E27FC236}">
                <a16:creationId xmlns:a16="http://schemas.microsoft.com/office/drawing/2014/main" id="{A03B22DE-3812-4916-ACB5-79737B0BDC37}"/>
              </a:ext>
            </a:extLst>
          </p:cNvPr>
          <p:cNvSpPr/>
          <p:nvPr/>
        </p:nvSpPr>
        <p:spPr>
          <a:xfrm>
            <a:off x="5099760" y="1387481"/>
            <a:ext cx="2675443" cy="730824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36" name="!!ChuNhom">
            <a:extLst>
              <a:ext uri="{FF2B5EF4-FFF2-40B4-BE49-F238E27FC236}">
                <a16:creationId xmlns:a16="http://schemas.microsoft.com/office/drawing/2014/main" id="{CC8ED673-152B-4E8A-8386-EB800F59B336}"/>
              </a:ext>
            </a:extLst>
          </p:cNvPr>
          <p:cNvSpPr txBox="1"/>
          <p:nvPr/>
        </p:nvSpPr>
        <p:spPr>
          <a:xfrm>
            <a:off x="5155175" y="1429730"/>
            <a:ext cx="25646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rgbClr val="E76F51"/>
                </a:solidFill>
                <a:latin typeface="Averta Std ExtraBold" panose="00000900000000000000" pitchFamily="50" charset="0"/>
              </a:rPr>
              <a:t>Nhóm IIIA</a:t>
            </a:r>
          </a:p>
        </p:txBody>
      </p:sp>
    </p:spTree>
    <p:extLst>
      <p:ext uri="{BB962C8B-B14F-4D97-AF65-F5344CB8AC3E}">
        <p14:creationId xmlns:p14="http://schemas.microsoft.com/office/powerpoint/2010/main" val="3946820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1BF130D2-C283-46F3-8602-FD0A32105139}"/>
              </a:ext>
            </a:extLst>
          </p:cNvPr>
          <p:cNvSpPr/>
          <p:nvPr/>
        </p:nvSpPr>
        <p:spPr>
          <a:xfrm rot="16200000">
            <a:off x="5532992" y="1849212"/>
            <a:ext cx="215885" cy="1526289"/>
          </a:xfrm>
          <a:prstGeom prst="roundRect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 sz="120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!!H">
            <a:extLst>
              <a:ext uri="{FF2B5EF4-FFF2-40B4-BE49-F238E27FC236}">
                <a16:creationId xmlns:a16="http://schemas.microsoft.com/office/drawing/2014/main" id="{45F5C82C-3D74-4DCD-A5BB-C11BDBE6258B}"/>
              </a:ext>
            </a:extLst>
          </p:cNvPr>
          <p:cNvSpPr/>
          <p:nvPr/>
        </p:nvSpPr>
        <p:spPr>
          <a:xfrm>
            <a:off x="158498" y="796909"/>
            <a:ext cx="599591" cy="590575"/>
          </a:xfrm>
          <a:prstGeom prst="roundRect">
            <a:avLst/>
          </a:prstGeom>
          <a:solidFill>
            <a:srgbClr val="AA7CA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H</a:t>
            </a:r>
          </a:p>
        </p:txBody>
      </p:sp>
      <p:sp>
        <p:nvSpPr>
          <p:cNvPr id="24" name="!!Li">
            <a:extLst>
              <a:ext uri="{FF2B5EF4-FFF2-40B4-BE49-F238E27FC236}">
                <a16:creationId xmlns:a16="http://schemas.microsoft.com/office/drawing/2014/main" id="{7C20AA65-C3A8-4345-8738-1CBCC50435E3}"/>
              </a:ext>
            </a:extLst>
          </p:cNvPr>
          <p:cNvSpPr/>
          <p:nvPr/>
        </p:nvSpPr>
        <p:spPr>
          <a:xfrm>
            <a:off x="158498" y="1438038"/>
            <a:ext cx="599591" cy="590575"/>
          </a:xfrm>
          <a:prstGeom prst="roundRect">
            <a:avLst/>
          </a:prstGeom>
          <a:solidFill>
            <a:srgbClr val="E25E38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Li</a:t>
            </a:r>
          </a:p>
        </p:txBody>
      </p:sp>
      <p:sp>
        <p:nvSpPr>
          <p:cNvPr id="25" name="!!Na">
            <a:extLst>
              <a:ext uri="{FF2B5EF4-FFF2-40B4-BE49-F238E27FC236}">
                <a16:creationId xmlns:a16="http://schemas.microsoft.com/office/drawing/2014/main" id="{B0655FD3-AB13-4BEF-8E78-E6348B1F2129}"/>
              </a:ext>
            </a:extLst>
          </p:cNvPr>
          <p:cNvSpPr/>
          <p:nvPr/>
        </p:nvSpPr>
        <p:spPr>
          <a:xfrm>
            <a:off x="158498" y="2079167"/>
            <a:ext cx="599591" cy="590575"/>
          </a:xfrm>
          <a:prstGeom prst="roundRect">
            <a:avLst/>
          </a:prstGeom>
          <a:solidFill>
            <a:srgbClr val="E25E38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Na</a:t>
            </a:r>
          </a:p>
        </p:txBody>
      </p:sp>
      <p:sp>
        <p:nvSpPr>
          <p:cNvPr id="26" name="!!K">
            <a:extLst>
              <a:ext uri="{FF2B5EF4-FFF2-40B4-BE49-F238E27FC236}">
                <a16:creationId xmlns:a16="http://schemas.microsoft.com/office/drawing/2014/main" id="{F1DA0A4E-0A47-44F3-9329-D7950C63D7C5}"/>
              </a:ext>
            </a:extLst>
          </p:cNvPr>
          <p:cNvSpPr/>
          <p:nvPr/>
        </p:nvSpPr>
        <p:spPr>
          <a:xfrm>
            <a:off x="158498" y="2720298"/>
            <a:ext cx="599591" cy="590575"/>
          </a:xfrm>
          <a:prstGeom prst="roundRect">
            <a:avLst/>
          </a:prstGeom>
          <a:solidFill>
            <a:srgbClr val="E25E38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K</a:t>
            </a:r>
          </a:p>
        </p:txBody>
      </p:sp>
      <p:sp>
        <p:nvSpPr>
          <p:cNvPr id="27" name="!!Rb">
            <a:extLst>
              <a:ext uri="{FF2B5EF4-FFF2-40B4-BE49-F238E27FC236}">
                <a16:creationId xmlns:a16="http://schemas.microsoft.com/office/drawing/2014/main" id="{1C1B811D-1C8C-419D-B45F-E33D0D5571E2}"/>
              </a:ext>
            </a:extLst>
          </p:cNvPr>
          <p:cNvSpPr/>
          <p:nvPr/>
        </p:nvSpPr>
        <p:spPr>
          <a:xfrm>
            <a:off x="158498" y="3361429"/>
            <a:ext cx="599591" cy="590575"/>
          </a:xfrm>
          <a:prstGeom prst="roundRect">
            <a:avLst/>
          </a:prstGeom>
          <a:solidFill>
            <a:srgbClr val="E25E38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Rb</a:t>
            </a:r>
          </a:p>
        </p:txBody>
      </p:sp>
      <p:sp>
        <p:nvSpPr>
          <p:cNvPr id="28" name="!!Cs">
            <a:extLst>
              <a:ext uri="{FF2B5EF4-FFF2-40B4-BE49-F238E27FC236}">
                <a16:creationId xmlns:a16="http://schemas.microsoft.com/office/drawing/2014/main" id="{6748E38C-3212-4A39-B6E9-53B28A044074}"/>
              </a:ext>
            </a:extLst>
          </p:cNvPr>
          <p:cNvSpPr/>
          <p:nvPr/>
        </p:nvSpPr>
        <p:spPr>
          <a:xfrm>
            <a:off x="158498" y="4002558"/>
            <a:ext cx="599591" cy="590575"/>
          </a:xfrm>
          <a:prstGeom prst="roundRect">
            <a:avLst/>
          </a:prstGeom>
          <a:solidFill>
            <a:srgbClr val="E25E38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Cs</a:t>
            </a:r>
          </a:p>
        </p:txBody>
      </p:sp>
      <p:sp>
        <p:nvSpPr>
          <p:cNvPr id="29" name="!!Fr">
            <a:extLst>
              <a:ext uri="{FF2B5EF4-FFF2-40B4-BE49-F238E27FC236}">
                <a16:creationId xmlns:a16="http://schemas.microsoft.com/office/drawing/2014/main" id="{453F07AE-BB8E-40F9-9B2F-B4103F481876}"/>
              </a:ext>
            </a:extLst>
          </p:cNvPr>
          <p:cNvSpPr/>
          <p:nvPr/>
        </p:nvSpPr>
        <p:spPr>
          <a:xfrm>
            <a:off x="158498" y="4643689"/>
            <a:ext cx="599591" cy="590575"/>
          </a:xfrm>
          <a:prstGeom prst="roundRect">
            <a:avLst/>
          </a:prstGeom>
          <a:solidFill>
            <a:srgbClr val="E25E38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Fr</a:t>
            </a:r>
          </a:p>
        </p:txBody>
      </p:sp>
      <p:sp>
        <p:nvSpPr>
          <p:cNvPr id="30" name="!!Be">
            <a:extLst>
              <a:ext uri="{FF2B5EF4-FFF2-40B4-BE49-F238E27FC236}">
                <a16:creationId xmlns:a16="http://schemas.microsoft.com/office/drawing/2014/main" id="{8C5AEED5-EB29-4BD8-9BFE-9E4B0B9D0D3B}"/>
              </a:ext>
            </a:extLst>
          </p:cNvPr>
          <p:cNvSpPr/>
          <p:nvPr/>
        </p:nvSpPr>
        <p:spPr>
          <a:xfrm>
            <a:off x="813505" y="1438038"/>
            <a:ext cx="599591" cy="590575"/>
          </a:xfrm>
          <a:prstGeom prst="roundRect">
            <a:avLst/>
          </a:prstGeom>
          <a:solidFill>
            <a:srgbClr val="EB8F2A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Be</a:t>
            </a:r>
          </a:p>
        </p:txBody>
      </p:sp>
      <p:sp>
        <p:nvSpPr>
          <p:cNvPr id="31" name="!!Mg">
            <a:extLst>
              <a:ext uri="{FF2B5EF4-FFF2-40B4-BE49-F238E27FC236}">
                <a16:creationId xmlns:a16="http://schemas.microsoft.com/office/drawing/2014/main" id="{C77E9CAF-9DD3-4A55-84DC-B5D245DE65FD}"/>
              </a:ext>
            </a:extLst>
          </p:cNvPr>
          <p:cNvSpPr/>
          <p:nvPr/>
        </p:nvSpPr>
        <p:spPr>
          <a:xfrm>
            <a:off x="813505" y="2079167"/>
            <a:ext cx="599591" cy="590575"/>
          </a:xfrm>
          <a:prstGeom prst="roundRect">
            <a:avLst/>
          </a:prstGeom>
          <a:solidFill>
            <a:srgbClr val="EB8F2A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Mg</a:t>
            </a:r>
          </a:p>
        </p:txBody>
      </p:sp>
      <p:sp>
        <p:nvSpPr>
          <p:cNvPr id="32" name="!!Ca">
            <a:extLst>
              <a:ext uri="{FF2B5EF4-FFF2-40B4-BE49-F238E27FC236}">
                <a16:creationId xmlns:a16="http://schemas.microsoft.com/office/drawing/2014/main" id="{F60B2141-E88E-4C2A-AA98-046E97069E85}"/>
              </a:ext>
            </a:extLst>
          </p:cNvPr>
          <p:cNvSpPr/>
          <p:nvPr/>
        </p:nvSpPr>
        <p:spPr>
          <a:xfrm>
            <a:off x="813505" y="2720298"/>
            <a:ext cx="599591" cy="590575"/>
          </a:xfrm>
          <a:prstGeom prst="roundRect">
            <a:avLst/>
          </a:prstGeom>
          <a:solidFill>
            <a:srgbClr val="EB8F2A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Ca</a:t>
            </a:r>
          </a:p>
        </p:txBody>
      </p:sp>
      <p:sp>
        <p:nvSpPr>
          <p:cNvPr id="33" name="!!Sr">
            <a:extLst>
              <a:ext uri="{FF2B5EF4-FFF2-40B4-BE49-F238E27FC236}">
                <a16:creationId xmlns:a16="http://schemas.microsoft.com/office/drawing/2014/main" id="{BC88A544-781C-49CE-916D-7E924D2D7FB8}"/>
              </a:ext>
            </a:extLst>
          </p:cNvPr>
          <p:cNvSpPr/>
          <p:nvPr/>
        </p:nvSpPr>
        <p:spPr>
          <a:xfrm>
            <a:off x="813505" y="3361429"/>
            <a:ext cx="599591" cy="590575"/>
          </a:xfrm>
          <a:prstGeom prst="roundRect">
            <a:avLst/>
          </a:prstGeom>
          <a:solidFill>
            <a:srgbClr val="EB8F2A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Sr</a:t>
            </a:r>
          </a:p>
        </p:txBody>
      </p:sp>
      <p:sp>
        <p:nvSpPr>
          <p:cNvPr id="34" name="!!Ba">
            <a:extLst>
              <a:ext uri="{FF2B5EF4-FFF2-40B4-BE49-F238E27FC236}">
                <a16:creationId xmlns:a16="http://schemas.microsoft.com/office/drawing/2014/main" id="{75749D5C-7E02-4875-ACE2-8D777FF25EFA}"/>
              </a:ext>
            </a:extLst>
          </p:cNvPr>
          <p:cNvSpPr/>
          <p:nvPr/>
        </p:nvSpPr>
        <p:spPr>
          <a:xfrm>
            <a:off x="813505" y="4002558"/>
            <a:ext cx="599591" cy="590575"/>
          </a:xfrm>
          <a:prstGeom prst="roundRect">
            <a:avLst/>
          </a:prstGeom>
          <a:solidFill>
            <a:srgbClr val="EB8F2A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Ba</a:t>
            </a:r>
          </a:p>
        </p:txBody>
      </p:sp>
      <p:sp>
        <p:nvSpPr>
          <p:cNvPr id="35" name="!!Ra">
            <a:extLst>
              <a:ext uri="{FF2B5EF4-FFF2-40B4-BE49-F238E27FC236}">
                <a16:creationId xmlns:a16="http://schemas.microsoft.com/office/drawing/2014/main" id="{EA51C6F4-810D-4EBC-8A1A-FF6727BB261E}"/>
              </a:ext>
            </a:extLst>
          </p:cNvPr>
          <p:cNvSpPr/>
          <p:nvPr/>
        </p:nvSpPr>
        <p:spPr>
          <a:xfrm>
            <a:off x="813505" y="4643689"/>
            <a:ext cx="599591" cy="590575"/>
          </a:xfrm>
          <a:prstGeom prst="roundRect">
            <a:avLst/>
          </a:prstGeom>
          <a:solidFill>
            <a:srgbClr val="EB8F2A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Ra</a:t>
            </a:r>
          </a:p>
        </p:txBody>
      </p:sp>
      <p:sp>
        <p:nvSpPr>
          <p:cNvPr id="36" name="!!Sc">
            <a:extLst>
              <a:ext uri="{FF2B5EF4-FFF2-40B4-BE49-F238E27FC236}">
                <a16:creationId xmlns:a16="http://schemas.microsoft.com/office/drawing/2014/main" id="{AD3DDA01-8C93-4DE9-9503-08BAC6BEF963}"/>
              </a:ext>
            </a:extLst>
          </p:cNvPr>
          <p:cNvSpPr/>
          <p:nvPr/>
        </p:nvSpPr>
        <p:spPr>
          <a:xfrm>
            <a:off x="1468510" y="2720298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Sc</a:t>
            </a:r>
          </a:p>
        </p:txBody>
      </p:sp>
      <p:sp>
        <p:nvSpPr>
          <p:cNvPr id="37" name="!!Y">
            <a:extLst>
              <a:ext uri="{FF2B5EF4-FFF2-40B4-BE49-F238E27FC236}">
                <a16:creationId xmlns:a16="http://schemas.microsoft.com/office/drawing/2014/main" id="{EF9629F8-818A-48C1-8F58-0F9730D927FE}"/>
              </a:ext>
            </a:extLst>
          </p:cNvPr>
          <p:cNvSpPr/>
          <p:nvPr/>
        </p:nvSpPr>
        <p:spPr>
          <a:xfrm>
            <a:off x="1468510" y="3361429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Y</a:t>
            </a:r>
          </a:p>
        </p:txBody>
      </p:sp>
      <p:sp>
        <p:nvSpPr>
          <p:cNvPr id="38" name="!!Ti">
            <a:extLst>
              <a:ext uri="{FF2B5EF4-FFF2-40B4-BE49-F238E27FC236}">
                <a16:creationId xmlns:a16="http://schemas.microsoft.com/office/drawing/2014/main" id="{48F964EE-785C-457A-927B-5725BDF0BB19}"/>
              </a:ext>
            </a:extLst>
          </p:cNvPr>
          <p:cNvSpPr/>
          <p:nvPr/>
        </p:nvSpPr>
        <p:spPr>
          <a:xfrm>
            <a:off x="2123518" y="2720298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Ti</a:t>
            </a:r>
          </a:p>
        </p:txBody>
      </p:sp>
      <p:sp>
        <p:nvSpPr>
          <p:cNvPr id="39" name="!!Zr">
            <a:extLst>
              <a:ext uri="{FF2B5EF4-FFF2-40B4-BE49-F238E27FC236}">
                <a16:creationId xmlns:a16="http://schemas.microsoft.com/office/drawing/2014/main" id="{FE6F1253-9A6E-4B42-92C4-F6334A9811F5}"/>
              </a:ext>
            </a:extLst>
          </p:cNvPr>
          <p:cNvSpPr/>
          <p:nvPr/>
        </p:nvSpPr>
        <p:spPr>
          <a:xfrm>
            <a:off x="2123518" y="3361429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Zr</a:t>
            </a:r>
          </a:p>
        </p:txBody>
      </p:sp>
      <p:sp>
        <p:nvSpPr>
          <p:cNvPr id="40" name="!!Hf">
            <a:extLst>
              <a:ext uri="{FF2B5EF4-FFF2-40B4-BE49-F238E27FC236}">
                <a16:creationId xmlns:a16="http://schemas.microsoft.com/office/drawing/2014/main" id="{73D5D234-DBB4-45F5-B604-D99ADAEA5677}"/>
              </a:ext>
            </a:extLst>
          </p:cNvPr>
          <p:cNvSpPr/>
          <p:nvPr/>
        </p:nvSpPr>
        <p:spPr>
          <a:xfrm>
            <a:off x="2123518" y="4002558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Hf</a:t>
            </a:r>
          </a:p>
        </p:txBody>
      </p:sp>
      <p:sp>
        <p:nvSpPr>
          <p:cNvPr id="41" name="!!Rf">
            <a:extLst>
              <a:ext uri="{FF2B5EF4-FFF2-40B4-BE49-F238E27FC236}">
                <a16:creationId xmlns:a16="http://schemas.microsoft.com/office/drawing/2014/main" id="{DEBB5D6F-A8D7-450E-BE14-821FC13991B7}"/>
              </a:ext>
            </a:extLst>
          </p:cNvPr>
          <p:cNvSpPr/>
          <p:nvPr/>
        </p:nvSpPr>
        <p:spPr>
          <a:xfrm>
            <a:off x="2123518" y="4643689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Rf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BD1DC6D3-0EFA-4B3A-8B49-08A6D97B3CBE}"/>
              </a:ext>
            </a:extLst>
          </p:cNvPr>
          <p:cNvSpPr/>
          <p:nvPr/>
        </p:nvSpPr>
        <p:spPr>
          <a:xfrm>
            <a:off x="2778523" y="2720298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V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C43657F5-675A-4BB7-A00E-6F487E0531AE}"/>
              </a:ext>
            </a:extLst>
          </p:cNvPr>
          <p:cNvSpPr/>
          <p:nvPr/>
        </p:nvSpPr>
        <p:spPr>
          <a:xfrm>
            <a:off x="2778523" y="3361429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Nb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3FA6EB83-ECDF-49CA-903C-276EAF374869}"/>
              </a:ext>
            </a:extLst>
          </p:cNvPr>
          <p:cNvSpPr/>
          <p:nvPr/>
        </p:nvSpPr>
        <p:spPr>
          <a:xfrm>
            <a:off x="2778523" y="4002558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Ta</a:t>
            </a:r>
          </a:p>
        </p:txBody>
      </p:sp>
      <p:sp>
        <p:nvSpPr>
          <p:cNvPr id="45" name="!!Db">
            <a:extLst>
              <a:ext uri="{FF2B5EF4-FFF2-40B4-BE49-F238E27FC236}">
                <a16:creationId xmlns:a16="http://schemas.microsoft.com/office/drawing/2014/main" id="{EC5A7170-322B-4612-AD0D-32BF9EECF94C}"/>
              </a:ext>
            </a:extLst>
          </p:cNvPr>
          <p:cNvSpPr/>
          <p:nvPr/>
        </p:nvSpPr>
        <p:spPr>
          <a:xfrm>
            <a:off x="2778523" y="4643689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Db</a:t>
            </a:r>
          </a:p>
        </p:txBody>
      </p:sp>
      <p:sp>
        <p:nvSpPr>
          <p:cNvPr id="46" name="!!Cr">
            <a:extLst>
              <a:ext uri="{FF2B5EF4-FFF2-40B4-BE49-F238E27FC236}">
                <a16:creationId xmlns:a16="http://schemas.microsoft.com/office/drawing/2014/main" id="{65FE8FBE-150F-48B7-A344-922A15217404}"/>
              </a:ext>
            </a:extLst>
          </p:cNvPr>
          <p:cNvSpPr/>
          <p:nvPr/>
        </p:nvSpPr>
        <p:spPr>
          <a:xfrm>
            <a:off x="3433530" y="2720298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Cr</a:t>
            </a:r>
          </a:p>
        </p:txBody>
      </p:sp>
      <p:sp>
        <p:nvSpPr>
          <p:cNvPr id="47" name="!!Mo">
            <a:extLst>
              <a:ext uri="{FF2B5EF4-FFF2-40B4-BE49-F238E27FC236}">
                <a16:creationId xmlns:a16="http://schemas.microsoft.com/office/drawing/2014/main" id="{030C1C45-BBCF-401D-AE9D-5C6041E24F25}"/>
              </a:ext>
            </a:extLst>
          </p:cNvPr>
          <p:cNvSpPr/>
          <p:nvPr/>
        </p:nvSpPr>
        <p:spPr>
          <a:xfrm>
            <a:off x="3433530" y="3361429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Mo</a:t>
            </a:r>
          </a:p>
        </p:txBody>
      </p:sp>
      <p:sp>
        <p:nvSpPr>
          <p:cNvPr id="48" name="!!W">
            <a:extLst>
              <a:ext uri="{FF2B5EF4-FFF2-40B4-BE49-F238E27FC236}">
                <a16:creationId xmlns:a16="http://schemas.microsoft.com/office/drawing/2014/main" id="{88524095-D3F1-4BA4-9615-74778FB3CA53}"/>
              </a:ext>
            </a:extLst>
          </p:cNvPr>
          <p:cNvSpPr/>
          <p:nvPr/>
        </p:nvSpPr>
        <p:spPr>
          <a:xfrm>
            <a:off x="3433530" y="4002558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W</a:t>
            </a:r>
          </a:p>
        </p:txBody>
      </p:sp>
      <p:sp>
        <p:nvSpPr>
          <p:cNvPr id="49" name="!!Sg">
            <a:extLst>
              <a:ext uri="{FF2B5EF4-FFF2-40B4-BE49-F238E27FC236}">
                <a16:creationId xmlns:a16="http://schemas.microsoft.com/office/drawing/2014/main" id="{88715FC9-46A2-4893-85D7-94645524641D}"/>
              </a:ext>
            </a:extLst>
          </p:cNvPr>
          <p:cNvSpPr/>
          <p:nvPr/>
        </p:nvSpPr>
        <p:spPr>
          <a:xfrm>
            <a:off x="3433530" y="4643689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Sg</a:t>
            </a:r>
          </a:p>
        </p:txBody>
      </p:sp>
      <p:sp>
        <p:nvSpPr>
          <p:cNvPr id="50" name="!!Mn">
            <a:extLst>
              <a:ext uri="{FF2B5EF4-FFF2-40B4-BE49-F238E27FC236}">
                <a16:creationId xmlns:a16="http://schemas.microsoft.com/office/drawing/2014/main" id="{C7F83FAF-9FEA-44C4-82C5-5A574F3E4D89}"/>
              </a:ext>
            </a:extLst>
          </p:cNvPr>
          <p:cNvSpPr/>
          <p:nvPr/>
        </p:nvSpPr>
        <p:spPr>
          <a:xfrm>
            <a:off x="4088537" y="2720298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Mn</a:t>
            </a:r>
          </a:p>
        </p:txBody>
      </p:sp>
      <p:sp>
        <p:nvSpPr>
          <p:cNvPr id="51" name="!!Tc">
            <a:extLst>
              <a:ext uri="{FF2B5EF4-FFF2-40B4-BE49-F238E27FC236}">
                <a16:creationId xmlns:a16="http://schemas.microsoft.com/office/drawing/2014/main" id="{04F17BFA-0586-4937-B39A-7E953D3676B1}"/>
              </a:ext>
            </a:extLst>
          </p:cNvPr>
          <p:cNvSpPr/>
          <p:nvPr/>
        </p:nvSpPr>
        <p:spPr>
          <a:xfrm>
            <a:off x="4088537" y="3361429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Tc</a:t>
            </a:r>
          </a:p>
        </p:txBody>
      </p:sp>
      <p:sp>
        <p:nvSpPr>
          <p:cNvPr id="52" name="!!Re">
            <a:extLst>
              <a:ext uri="{FF2B5EF4-FFF2-40B4-BE49-F238E27FC236}">
                <a16:creationId xmlns:a16="http://schemas.microsoft.com/office/drawing/2014/main" id="{4211D18F-9E08-4EE7-BA52-3E88244D91AE}"/>
              </a:ext>
            </a:extLst>
          </p:cNvPr>
          <p:cNvSpPr/>
          <p:nvPr/>
        </p:nvSpPr>
        <p:spPr>
          <a:xfrm>
            <a:off x="4088537" y="4002558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Re</a:t>
            </a:r>
          </a:p>
        </p:txBody>
      </p:sp>
      <p:sp>
        <p:nvSpPr>
          <p:cNvPr id="53" name="!!Bh">
            <a:extLst>
              <a:ext uri="{FF2B5EF4-FFF2-40B4-BE49-F238E27FC236}">
                <a16:creationId xmlns:a16="http://schemas.microsoft.com/office/drawing/2014/main" id="{6CE7E93C-5539-4B6B-B5C2-80ABF7C7638E}"/>
              </a:ext>
            </a:extLst>
          </p:cNvPr>
          <p:cNvSpPr/>
          <p:nvPr/>
        </p:nvSpPr>
        <p:spPr>
          <a:xfrm>
            <a:off x="4088537" y="4643689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Bh</a:t>
            </a:r>
          </a:p>
        </p:txBody>
      </p:sp>
      <p:sp>
        <p:nvSpPr>
          <p:cNvPr id="54" name="!!Fe">
            <a:extLst>
              <a:ext uri="{FF2B5EF4-FFF2-40B4-BE49-F238E27FC236}">
                <a16:creationId xmlns:a16="http://schemas.microsoft.com/office/drawing/2014/main" id="{6DB1A2E6-7458-4EEA-8869-2F7B2C322D81}"/>
              </a:ext>
            </a:extLst>
          </p:cNvPr>
          <p:cNvSpPr/>
          <p:nvPr/>
        </p:nvSpPr>
        <p:spPr>
          <a:xfrm>
            <a:off x="4743543" y="2720298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Fe</a:t>
            </a:r>
          </a:p>
        </p:txBody>
      </p:sp>
      <p:sp>
        <p:nvSpPr>
          <p:cNvPr id="55" name="!!Ru">
            <a:extLst>
              <a:ext uri="{FF2B5EF4-FFF2-40B4-BE49-F238E27FC236}">
                <a16:creationId xmlns:a16="http://schemas.microsoft.com/office/drawing/2014/main" id="{D7D4532A-AF17-47AF-A604-265DD29E1A63}"/>
              </a:ext>
            </a:extLst>
          </p:cNvPr>
          <p:cNvSpPr/>
          <p:nvPr/>
        </p:nvSpPr>
        <p:spPr>
          <a:xfrm>
            <a:off x="4743543" y="3361429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Ru</a:t>
            </a:r>
          </a:p>
        </p:txBody>
      </p:sp>
      <p:sp>
        <p:nvSpPr>
          <p:cNvPr id="56" name="!!Os">
            <a:extLst>
              <a:ext uri="{FF2B5EF4-FFF2-40B4-BE49-F238E27FC236}">
                <a16:creationId xmlns:a16="http://schemas.microsoft.com/office/drawing/2014/main" id="{97F69BB5-BE1D-444D-A723-BA47FA8632F2}"/>
              </a:ext>
            </a:extLst>
          </p:cNvPr>
          <p:cNvSpPr/>
          <p:nvPr/>
        </p:nvSpPr>
        <p:spPr>
          <a:xfrm>
            <a:off x="4743543" y="4002558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Os</a:t>
            </a:r>
          </a:p>
        </p:txBody>
      </p:sp>
      <p:sp>
        <p:nvSpPr>
          <p:cNvPr id="57" name="!!Hs">
            <a:extLst>
              <a:ext uri="{FF2B5EF4-FFF2-40B4-BE49-F238E27FC236}">
                <a16:creationId xmlns:a16="http://schemas.microsoft.com/office/drawing/2014/main" id="{081056CC-2CAD-495B-8E02-571AE43751FB}"/>
              </a:ext>
            </a:extLst>
          </p:cNvPr>
          <p:cNvSpPr/>
          <p:nvPr/>
        </p:nvSpPr>
        <p:spPr>
          <a:xfrm>
            <a:off x="4743543" y="4643689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Hs</a:t>
            </a:r>
          </a:p>
        </p:txBody>
      </p:sp>
      <p:sp>
        <p:nvSpPr>
          <p:cNvPr id="58" name="!!Co">
            <a:extLst>
              <a:ext uri="{FF2B5EF4-FFF2-40B4-BE49-F238E27FC236}">
                <a16:creationId xmlns:a16="http://schemas.microsoft.com/office/drawing/2014/main" id="{0D0A2773-9F3F-49B1-B860-7F640278F7DC}"/>
              </a:ext>
            </a:extLst>
          </p:cNvPr>
          <p:cNvSpPr/>
          <p:nvPr/>
        </p:nvSpPr>
        <p:spPr>
          <a:xfrm>
            <a:off x="5398550" y="2720298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Co</a:t>
            </a:r>
          </a:p>
        </p:txBody>
      </p:sp>
      <p:sp>
        <p:nvSpPr>
          <p:cNvPr id="59" name="!!Rh">
            <a:extLst>
              <a:ext uri="{FF2B5EF4-FFF2-40B4-BE49-F238E27FC236}">
                <a16:creationId xmlns:a16="http://schemas.microsoft.com/office/drawing/2014/main" id="{9645E618-4B75-4F4D-B965-EF5640E92ED7}"/>
              </a:ext>
            </a:extLst>
          </p:cNvPr>
          <p:cNvSpPr/>
          <p:nvPr/>
        </p:nvSpPr>
        <p:spPr>
          <a:xfrm>
            <a:off x="5398550" y="3361429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Rh</a:t>
            </a:r>
          </a:p>
        </p:txBody>
      </p:sp>
      <p:sp>
        <p:nvSpPr>
          <p:cNvPr id="60" name="!!Ir">
            <a:extLst>
              <a:ext uri="{FF2B5EF4-FFF2-40B4-BE49-F238E27FC236}">
                <a16:creationId xmlns:a16="http://schemas.microsoft.com/office/drawing/2014/main" id="{92073AEA-9193-488A-883F-3545C9996C87}"/>
              </a:ext>
            </a:extLst>
          </p:cNvPr>
          <p:cNvSpPr/>
          <p:nvPr/>
        </p:nvSpPr>
        <p:spPr>
          <a:xfrm>
            <a:off x="5398550" y="4002558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Ir</a:t>
            </a:r>
          </a:p>
        </p:txBody>
      </p:sp>
      <p:sp>
        <p:nvSpPr>
          <p:cNvPr id="61" name="!!Mt">
            <a:extLst>
              <a:ext uri="{FF2B5EF4-FFF2-40B4-BE49-F238E27FC236}">
                <a16:creationId xmlns:a16="http://schemas.microsoft.com/office/drawing/2014/main" id="{77EA2A40-531D-49CF-80A4-54102C4EF5C4}"/>
              </a:ext>
            </a:extLst>
          </p:cNvPr>
          <p:cNvSpPr/>
          <p:nvPr/>
        </p:nvSpPr>
        <p:spPr>
          <a:xfrm>
            <a:off x="5398550" y="4643689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Mt</a:t>
            </a:r>
          </a:p>
        </p:txBody>
      </p:sp>
      <p:sp>
        <p:nvSpPr>
          <p:cNvPr id="62" name="!!Ni">
            <a:extLst>
              <a:ext uri="{FF2B5EF4-FFF2-40B4-BE49-F238E27FC236}">
                <a16:creationId xmlns:a16="http://schemas.microsoft.com/office/drawing/2014/main" id="{A6A9918C-105B-4B83-BFF0-90F3DB90E51E}"/>
              </a:ext>
            </a:extLst>
          </p:cNvPr>
          <p:cNvSpPr/>
          <p:nvPr/>
        </p:nvSpPr>
        <p:spPr>
          <a:xfrm>
            <a:off x="6053558" y="2720298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N</a:t>
            </a:r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i</a:t>
            </a:r>
          </a:p>
        </p:txBody>
      </p:sp>
      <p:sp>
        <p:nvSpPr>
          <p:cNvPr id="63" name="!!Pd">
            <a:extLst>
              <a:ext uri="{FF2B5EF4-FFF2-40B4-BE49-F238E27FC236}">
                <a16:creationId xmlns:a16="http://schemas.microsoft.com/office/drawing/2014/main" id="{E530EBB6-4219-4AFB-81DC-FCC1DF1CAD40}"/>
              </a:ext>
            </a:extLst>
          </p:cNvPr>
          <p:cNvSpPr/>
          <p:nvPr/>
        </p:nvSpPr>
        <p:spPr>
          <a:xfrm>
            <a:off x="6053558" y="3361429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Pd</a:t>
            </a:r>
          </a:p>
        </p:txBody>
      </p:sp>
      <p:sp>
        <p:nvSpPr>
          <p:cNvPr id="64" name="!!Pt">
            <a:extLst>
              <a:ext uri="{FF2B5EF4-FFF2-40B4-BE49-F238E27FC236}">
                <a16:creationId xmlns:a16="http://schemas.microsoft.com/office/drawing/2014/main" id="{ED8831C7-9D88-4454-A200-5DFE9F68B72C}"/>
              </a:ext>
            </a:extLst>
          </p:cNvPr>
          <p:cNvSpPr/>
          <p:nvPr/>
        </p:nvSpPr>
        <p:spPr>
          <a:xfrm>
            <a:off x="6053558" y="4002558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Pt</a:t>
            </a:r>
          </a:p>
        </p:txBody>
      </p:sp>
      <p:sp>
        <p:nvSpPr>
          <p:cNvPr id="65" name="!!Ds">
            <a:extLst>
              <a:ext uri="{FF2B5EF4-FFF2-40B4-BE49-F238E27FC236}">
                <a16:creationId xmlns:a16="http://schemas.microsoft.com/office/drawing/2014/main" id="{035801EA-DE43-41E1-922C-7F1EE2D6576A}"/>
              </a:ext>
            </a:extLst>
          </p:cNvPr>
          <p:cNvSpPr/>
          <p:nvPr/>
        </p:nvSpPr>
        <p:spPr>
          <a:xfrm>
            <a:off x="6053558" y="4643689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Ds</a:t>
            </a:r>
          </a:p>
        </p:txBody>
      </p:sp>
      <p:sp>
        <p:nvSpPr>
          <p:cNvPr id="66" name="!!Cu">
            <a:extLst>
              <a:ext uri="{FF2B5EF4-FFF2-40B4-BE49-F238E27FC236}">
                <a16:creationId xmlns:a16="http://schemas.microsoft.com/office/drawing/2014/main" id="{A19CABFF-32F6-4775-9878-672DCD3F548D}"/>
              </a:ext>
            </a:extLst>
          </p:cNvPr>
          <p:cNvSpPr/>
          <p:nvPr/>
        </p:nvSpPr>
        <p:spPr>
          <a:xfrm>
            <a:off x="6708565" y="2720298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Cu</a:t>
            </a:r>
          </a:p>
        </p:txBody>
      </p:sp>
      <p:sp>
        <p:nvSpPr>
          <p:cNvPr id="67" name="!!Ag">
            <a:extLst>
              <a:ext uri="{FF2B5EF4-FFF2-40B4-BE49-F238E27FC236}">
                <a16:creationId xmlns:a16="http://schemas.microsoft.com/office/drawing/2014/main" id="{6740AFD5-CD3B-4F9A-A249-EF93C2CDDF5B}"/>
              </a:ext>
            </a:extLst>
          </p:cNvPr>
          <p:cNvSpPr/>
          <p:nvPr/>
        </p:nvSpPr>
        <p:spPr>
          <a:xfrm>
            <a:off x="6708565" y="3361429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Ag</a:t>
            </a:r>
          </a:p>
        </p:txBody>
      </p:sp>
      <p:sp>
        <p:nvSpPr>
          <p:cNvPr id="68" name="!!Au">
            <a:extLst>
              <a:ext uri="{FF2B5EF4-FFF2-40B4-BE49-F238E27FC236}">
                <a16:creationId xmlns:a16="http://schemas.microsoft.com/office/drawing/2014/main" id="{89BE5AE6-5463-4C12-B070-399DC9BC94FE}"/>
              </a:ext>
            </a:extLst>
          </p:cNvPr>
          <p:cNvSpPr/>
          <p:nvPr/>
        </p:nvSpPr>
        <p:spPr>
          <a:xfrm>
            <a:off x="6708565" y="4002558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Au</a:t>
            </a:r>
          </a:p>
        </p:txBody>
      </p:sp>
      <p:sp>
        <p:nvSpPr>
          <p:cNvPr id="69" name="!!Rg">
            <a:extLst>
              <a:ext uri="{FF2B5EF4-FFF2-40B4-BE49-F238E27FC236}">
                <a16:creationId xmlns:a16="http://schemas.microsoft.com/office/drawing/2014/main" id="{E3B73E9A-A0AF-497D-BEC5-ABC2CE207A24}"/>
              </a:ext>
            </a:extLst>
          </p:cNvPr>
          <p:cNvSpPr/>
          <p:nvPr/>
        </p:nvSpPr>
        <p:spPr>
          <a:xfrm>
            <a:off x="6708565" y="4643689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Rg</a:t>
            </a:r>
          </a:p>
        </p:txBody>
      </p:sp>
      <p:sp>
        <p:nvSpPr>
          <p:cNvPr id="70" name="!!Zn">
            <a:extLst>
              <a:ext uri="{FF2B5EF4-FFF2-40B4-BE49-F238E27FC236}">
                <a16:creationId xmlns:a16="http://schemas.microsoft.com/office/drawing/2014/main" id="{3994632B-2FA0-491C-8E20-FB99BFF362CF}"/>
              </a:ext>
            </a:extLst>
          </p:cNvPr>
          <p:cNvSpPr/>
          <p:nvPr/>
        </p:nvSpPr>
        <p:spPr>
          <a:xfrm>
            <a:off x="7363570" y="2720298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Z</a:t>
            </a:r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n</a:t>
            </a:r>
          </a:p>
        </p:txBody>
      </p:sp>
      <p:sp>
        <p:nvSpPr>
          <p:cNvPr id="71" name="!!Cd">
            <a:extLst>
              <a:ext uri="{FF2B5EF4-FFF2-40B4-BE49-F238E27FC236}">
                <a16:creationId xmlns:a16="http://schemas.microsoft.com/office/drawing/2014/main" id="{CFCE9D87-A77A-47B6-9A2F-29657E6E4E51}"/>
              </a:ext>
            </a:extLst>
          </p:cNvPr>
          <p:cNvSpPr/>
          <p:nvPr/>
        </p:nvSpPr>
        <p:spPr>
          <a:xfrm>
            <a:off x="7363570" y="3361429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C</a:t>
            </a:r>
            <a:r>
              <a:rPr lang="en-US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d</a:t>
            </a:r>
            <a:endParaRPr lang="vi-VN" sz="1600" b="1"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Averta CY Extrabold" panose="00000900000000000000" pitchFamily="50" charset="0"/>
              <a:ea typeface="Aachen" panose="02020500000000000000" pitchFamily="18" charset="0"/>
              <a:cs typeface="Aachen" panose="02020500000000000000" pitchFamily="18" charset="0"/>
            </a:endParaRPr>
          </a:p>
        </p:txBody>
      </p:sp>
      <p:sp>
        <p:nvSpPr>
          <p:cNvPr id="72" name="!!Hg">
            <a:extLst>
              <a:ext uri="{FF2B5EF4-FFF2-40B4-BE49-F238E27FC236}">
                <a16:creationId xmlns:a16="http://schemas.microsoft.com/office/drawing/2014/main" id="{5FB8D99F-C287-4CD2-B14B-13F014DEE4F4}"/>
              </a:ext>
            </a:extLst>
          </p:cNvPr>
          <p:cNvSpPr/>
          <p:nvPr/>
        </p:nvSpPr>
        <p:spPr>
          <a:xfrm>
            <a:off x="7363570" y="4002558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Hg</a:t>
            </a:r>
          </a:p>
        </p:txBody>
      </p:sp>
      <p:sp>
        <p:nvSpPr>
          <p:cNvPr id="73" name="!!Cn">
            <a:extLst>
              <a:ext uri="{FF2B5EF4-FFF2-40B4-BE49-F238E27FC236}">
                <a16:creationId xmlns:a16="http://schemas.microsoft.com/office/drawing/2014/main" id="{E89D3B6E-4627-4347-A713-93039C955039}"/>
              </a:ext>
            </a:extLst>
          </p:cNvPr>
          <p:cNvSpPr/>
          <p:nvPr/>
        </p:nvSpPr>
        <p:spPr>
          <a:xfrm>
            <a:off x="7363570" y="4643689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Cn</a:t>
            </a:r>
          </a:p>
        </p:txBody>
      </p:sp>
      <p:sp>
        <p:nvSpPr>
          <p:cNvPr id="74" name="!!B">
            <a:extLst>
              <a:ext uri="{FF2B5EF4-FFF2-40B4-BE49-F238E27FC236}">
                <a16:creationId xmlns:a16="http://schemas.microsoft.com/office/drawing/2014/main" id="{FA76F163-6B3D-4B44-9B58-B21973304B57}"/>
              </a:ext>
            </a:extLst>
          </p:cNvPr>
          <p:cNvSpPr/>
          <p:nvPr/>
        </p:nvSpPr>
        <p:spPr>
          <a:xfrm>
            <a:off x="8018578" y="1438038"/>
            <a:ext cx="599591" cy="590575"/>
          </a:xfrm>
          <a:prstGeom prst="roundRect">
            <a:avLst/>
          </a:prstGeom>
          <a:solidFill>
            <a:srgbClr val="28BFD3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B</a:t>
            </a:r>
          </a:p>
        </p:txBody>
      </p:sp>
      <p:sp>
        <p:nvSpPr>
          <p:cNvPr id="75" name="!!Al">
            <a:extLst>
              <a:ext uri="{FF2B5EF4-FFF2-40B4-BE49-F238E27FC236}">
                <a16:creationId xmlns:a16="http://schemas.microsoft.com/office/drawing/2014/main" id="{321E2157-1789-4D7D-959F-2A8CA9BFB1FC}"/>
              </a:ext>
            </a:extLst>
          </p:cNvPr>
          <p:cNvSpPr/>
          <p:nvPr/>
        </p:nvSpPr>
        <p:spPr>
          <a:xfrm>
            <a:off x="8018578" y="2079167"/>
            <a:ext cx="599591" cy="590575"/>
          </a:xfrm>
          <a:prstGeom prst="roundRect">
            <a:avLst/>
          </a:prstGeom>
          <a:solidFill>
            <a:srgbClr val="8EC550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Al</a:t>
            </a:r>
          </a:p>
        </p:txBody>
      </p:sp>
      <p:sp>
        <p:nvSpPr>
          <p:cNvPr id="76" name="!!Ga">
            <a:extLst>
              <a:ext uri="{FF2B5EF4-FFF2-40B4-BE49-F238E27FC236}">
                <a16:creationId xmlns:a16="http://schemas.microsoft.com/office/drawing/2014/main" id="{07DD8606-CD91-48DF-9CAD-3E0616A7F176}"/>
              </a:ext>
            </a:extLst>
          </p:cNvPr>
          <p:cNvSpPr/>
          <p:nvPr/>
        </p:nvSpPr>
        <p:spPr>
          <a:xfrm>
            <a:off x="8018578" y="2720298"/>
            <a:ext cx="599591" cy="590575"/>
          </a:xfrm>
          <a:prstGeom prst="roundRect">
            <a:avLst/>
          </a:prstGeom>
          <a:solidFill>
            <a:srgbClr val="8EC550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G</a:t>
            </a:r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a</a:t>
            </a:r>
          </a:p>
        </p:txBody>
      </p:sp>
      <p:sp>
        <p:nvSpPr>
          <p:cNvPr id="77" name="!!In">
            <a:extLst>
              <a:ext uri="{FF2B5EF4-FFF2-40B4-BE49-F238E27FC236}">
                <a16:creationId xmlns:a16="http://schemas.microsoft.com/office/drawing/2014/main" id="{E00DF71E-B73B-4FE6-85FB-03FB9C0ED9F4}"/>
              </a:ext>
            </a:extLst>
          </p:cNvPr>
          <p:cNvSpPr/>
          <p:nvPr/>
        </p:nvSpPr>
        <p:spPr>
          <a:xfrm>
            <a:off x="8018578" y="3361429"/>
            <a:ext cx="599591" cy="590575"/>
          </a:xfrm>
          <a:prstGeom prst="roundRect">
            <a:avLst/>
          </a:prstGeom>
          <a:solidFill>
            <a:srgbClr val="8EC550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In</a:t>
            </a:r>
          </a:p>
        </p:txBody>
      </p:sp>
      <p:sp>
        <p:nvSpPr>
          <p:cNvPr id="78" name="!!TI">
            <a:extLst>
              <a:ext uri="{FF2B5EF4-FFF2-40B4-BE49-F238E27FC236}">
                <a16:creationId xmlns:a16="http://schemas.microsoft.com/office/drawing/2014/main" id="{89544544-391D-425F-82BE-17BB01C958FC}"/>
              </a:ext>
            </a:extLst>
          </p:cNvPr>
          <p:cNvSpPr/>
          <p:nvPr/>
        </p:nvSpPr>
        <p:spPr>
          <a:xfrm>
            <a:off x="8018578" y="4002558"/>
            <a:ext cx="599591" cy="590575"/>
          </a:xfrm>
          <a:prstGeom prst="roundRect">
            <a:avLst/>
          </a:prstGeom>
          <a:solidFill>
            <a:srgbClr val="8EC550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TI</a:t>
            </a:r>
          </a:p>
        </p:txBody>
      </p:sp>
      <p:sp>
        <p:nvSpPr>
          <p:cNvPr id="79" name="!!Nh">
            <a:extLst>
              <a:ext uri="{FF2B5EF4-FFF2-40B4-BE49-F238E27FC236}">
                <a16:creationId xmlns:a16="http://schemas.microsoft.com/office/drawing/2014/main" id="{74FBA496-6753-45C5-A552-52CE0F599EE0}"/>
              </a:ext>
            </a:extLst>
          </p:cNvPr>
          <p:cNvSpPr/>
          <p:nvPr/>
        </p:nvSpPr>
        <p:spPr>
          <a:xfrm>
            <a:off x="8018578" y="4643689"/>
            <a:ext cx="599591" cy="590575"/>
          </a:xfrm>
          <a:prstGeom prst="roundRect">
            <a:avLst/>
          </a:prstGeom>
          <a:solidFill>
            <a:srgbClr val="8EC550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Nh</a:t>
            </a:r>
          </a:p>
        </p:txBody>
      </p:sp>
      <p:sp>
        <p:nvSpPr>
          <p:cNvPr id="86" name="!!N">
            <a:extLst>
              <a:ext uri="{FF2B5EF4-FFF2-40B4-BE49-F238E27FC236}">
                <a16:creationId xmlns:a16="http://schemas.microsoft.com/office/drawing/2014/main" id="{A5043EC3-AB46-4809-988B-EB4F60AC4483}"/>
              </a:ext>
            </a:extLst>
          </p:cNvPr>
          <p:cNvSpPr/>
          <p:nvPr/>
        </p:nvSpPr>
        <p:spPr>
          <a:xfrm>
            <a:off x="9328590" y="1438038"/>
            <a:ext cx="599591" cy="590575"/>
          </a:xfrm>
          <a:prstGeom prst="roundRect">
            <a:avLst/>
          </a:prstGeom>
          <a:solidFill>
            <a:srgbClr val="B879B5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N</a:t>
            </a:r>
          </a:p>
        </p:txBody>
      </p:sp>
      <p:sp>
        <p:nvSpPr>
          <p:cNvPr id="87" name="!!P">
            <a:extLst>
              <a:ext uri="{FF2B5EF4-FFF2-40B4-BE49-F238E27FC236}">
                <a16:creationId xmlns:a16="http://schemas.microsoft.com/office/drawing/2014/main" id="{DBE58093-5E89-4DFB-8F8B-39173916C122}"/>
              </a:ext>
            </a:extLst>
          </p:cNvPr>
          <p:cNvSpPr/>
          <p:nvPr/>
        </p:nvSpPr>
        <p:spPr>
          <a:xfrm>
            <a:off x="9328590" y="2079167"/>
            <a:ext cx="599591" cy="590575"/>
          </a:xfrm>
          <a:prstGeom prst="roundRect">
            <a:avLst/>
          </a:prstGeom>
          <a:solidFill>
            <a:srgbClr val="B879B5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P</a:t>
            </a:r>
          </a:p>
        </p:txBody>
      </p:sp>
      <p:sp>
        <p:nvSpPr>
          <p:cNvPr id="88" name="!!As">
            <a:extLst>
              <a:ext uri="{FF2B5EF4-FFF2-40B4-BE49-F238E27FC236}">
                <a16:creationId xmlns:a16="http://schemas.microsoft.com/office/drawing/2014/main" id="{C23CB2D1-F49A-4234-BFB1-15DA87619B64}"/>
              </a:ext>
            </a:extLst>
          </p:cNvPr>
          <p:cNvSpPr/>
          <p:nvPr/>
        </p:nvSpPr>
        <p:spPr>
          <a:xfrm>
            <a:off x="9328590" y="2720298"/>
            <a:ext cx="599591" cy="590575"/>
          </a:xfrm>
          <a:prstGeom prst="roundRect">
            <a:avLst/>
          </a:prstGeom>
          <a:solidFill>
            <a:srgbClr val="28BFD3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As</a:t>
            </a:r>
          </a:p>
        </p:txBody>
      </p:sp>
      <p:sp>
        <p:nvSpPr>
          <p:cNvPr id="89" name="!!Sb">
            <a:extLst>
              <a:ext uri="{FF2B5EF4-FFF2-40B4-BE49-F238E27FC236}">
                <a16:creationId xmlns:a16="http://schemas.microsoft.com/office/drawing/2014/main" id="{BCBE3354-9E44-458C-B452-91DF532EEA64}"/>
              </a:ext>
            </a:extLst>
          </p:cNvPr>
          <p:cNvSpPr/>
          <p:nvPr/>
        </p:nvSpPr>
        <p:spPr>
          <a:xfrm>
            <a:off x="9328589" y="3361429"/>
            <a:ext cx="599592" cy="590575"/>
          </a:xfrm>
          <a:prstGeom prst="roundRect">
            <a:avLst/>
          </a:prstGeom>
          <a:solidFill>
            <a:srgbClr val="28BFD3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Sb</a:t>
            </a:r>
          </a:p>
        </p:txBody>
      </p:sp>
      <p:sp>
        <p:nvSpPr>
          <p:cNvPr id="90" name="!!Bi">
            <a:extLst>
              <a:ext uri="{FF2B5EF4-FFF2-40B4-BE49-F238E27FC236}">
                <a16:creationId xmlns:a16="http://schemas.microsoft.com/office/drawing/2014/main" id="{29006C4C-65E4-48C5-A3CB-492D47794290}"/>
              </a:ext>
            </a:extLst>
          </p:cNvPr>
          <p:cNvSpPr/>
          <p:nvPr/>
        </p:nvSpPr>
        <p:spPr>
          <a:xfrm>
            <a:off x="9328590" y="4002558"/>
            <a:ext cx="599591" cy="590575"/>
          </a:xfrm>
          <a:prstGeom prst="roundRect">
            <a:avLst/>
          </a:prstGeom>
          <a:solidFill>
            <a:srgbClr val="8EC550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Bi</a:t>
            </a:r>
          </a:p>
        </p:txBody>
      </p:sp>
      <p:sp>
        <p:nvSpPr>
          <p:cNvPr id="91" name="!!Mc">
            <a:extLst>
              <a:ext uri="{FF2B5EF4-FFF2-40B4-BE49-F238E27FC236}">
                <a16:creationId xmlns:a16="http://schemas.microsoft.com/office/drawing/2014/main" id="{85FB339A-3226-4042-AD91-43EE01D67A72}"/>
              </a:ext>
            </a:extLst>
          </p:cNvPr>
          <p:cNvSpPr/>
          <p:nvPr/>
        </p:nvSpPr>
        <p:spPr>
          <a:xfrm>
            <a:off x="9328590" y="4643689"/>
            <a:ext cx="599591" cy="590575"/>
          </a:xfrm>
          <a:prstGeom prst="roundRect">
            <a:avLst/>
          </a:prstGeom>
          <a:solidFill>
            <a:srgbClr val="8EC550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Mc</a:t>
            </a:r>
          </a:p>
        </p:txBody>
      </p:sp>
      <p:sp>
        <p:nvSpPr>
          <p:cNvPr id="92" name="!!O">
            <a:extLst>
              <a:ext uri="{FF2B5EF4-FFF2-40B4-BE49-F238E27FC236}">
                <a16:creationId xmlns:a16="http://schemas.microsoft.com/office/drawing/2014/main" id="{F9D39480-D399-4E87-BEF1-C254B83CA51E}"/>
              </a:ext>
            </a:extLst>
          </p:cNvPr>
          <p:cNvSpPr/>
          <p:nvPr/>
        </p:nvSpPr>
        <p:spPr>
          <a:xfrm>
            <a:off x="9983598" y="1438038"/>
            <a:ext cx="599591" cy="590575"/>
          </a:xfrm>
          <a:prstGeom prst="roundRect">
            <a:avLst/>
          </a:prstGeom>
          <a:solidFill>
            <a:srgbClr val="B879B5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O</a:t>
            </a:r>
          </a:p>
        </p:txBody>
      </p:sp>
      <p:sp>
        <p:nvSpPr>
          <p:cNvPr id="93" name="!!S">
            <a:extLst>
              <a:ext uri="{FF2B5EF4-FFF2-40B4-BE49-F238E27FC236}">
                <a16:creationId xmlns:a16="http://schemas.microsoft.com/office/drawing/2014/main" id="{41112714-2632-4F00-8E67-E65C2B770D2F}"/>
              </a:ext>
            </a:extLst>
          </p:cNvPr>
          <p:cNvSpPr/>
          <p:nvPr/>
        </p:nvSpPr>
        <p:spPr>
          <a:xfrm>
            <a:off x="9983598" y="2079167"/>
            <a:ext cx="599591" cy="590575"/>
          </a:xfrm>
          <a:prstGeom prst="roundRect">
            <a:avLst/>
          </a:prstGeom>
          <a:solidFill>
            <a:srgbClr val="B879B5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S</a:t>
            </a:r>
          </a:p>
        </p:txBody>
      </p:sp>
      <p:sp>
        <p:nvSpPr>
          <p:cNvPr id="94" name="!!Se">
            <a:extLst>
              <a:ext uri="{FF2B5EF4-FFF2-40B4-BE49-F238E27FC236}">
                <a16:creationId xmlns:a16="http://schemas.microsoft.com/office/drawing/2014/main" id="{ABA521AF-5760-48EE-9931-C5AA9CB657EB}"/>
              </a:ext>
            </a:extLst>
          </p:cNvPr>
          <p:cNvSpPr/>
          <p:nvPr/>
        </p:nvSpPr>
        <p:spPr>
          <a:xfrm>
            <a:off x="9983598" y="2720298"/>
            <a:ext cx="599591" cy="590575"/>
          </a:xfrm>
          <a:prstGeom prst="roundRect">
            <a:avLst/>
          </a:prstGeom>
          <a:solidFill>
            <a:srgbClr val="B879B5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Se</a:t>
            </a:r>
          </a:p>
        </p:txBody>
      </p:sp>
      <p:sp>
        <p:nvSpPr>
          <p:cNvPr id="95" name="!!Te">
            <a:extLst>
              <a:ext uri="{FF2B5EF4-FFF2-40B4-BE49-F238E27FC236}">
                <a16:creationId xmlns:a16="http://schemas.microsoft.com/office/drawing/2014/main" id="{25F5FAB2-477A-43D3-8A95-53A4C1F48C20}"/>
              </a:ext>
            </a:extLst>
          </p:cNvPr>
          <p:cNvSpPr/>
          <p:nvPr/>
        </p:nvSpPr>
        <p:spPr>
          <a:xfrm>
            <a:off x="9983598" y="3361429"/>
            <a:ext cx="599591" cy="590575"/>
          </a:xfrm>
          <a:prstGeom prst="roundRect">
            <a:avLst/>
          </a:prstGeom>
          <a:solidFill>
            <a:srgbClr val="28BFD3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Te</a:t>
            </a:r>
          </a:p>
        </p:txBody>
      </p:sp>
      <p:sp>
        <p:nvSpPr>
          <p:cNvPr id="96" name="!!Po">
            <a:extLst>
              <a:ext uri="{FF2B5EF4-FFF2-40B4-BE49-F238E27FC236}">
                <a16:creationId xmlns:a16="http://schemas.microsoft.com/office/drawing/2014/main" id="{352D4578-8EB4-423A-928C-EE9753B7678D}"/>
              </a:ext>
            </a:extLst>
          </p:cNvPr>
          <p:cNvSpPr/>
          <p:nvPr/>
        </p:nvSpPr>
        <p:spPr>
          <a:xfrm>
            <a:off x="9983598" y="4002558"/>
            <a:ext cx="599591" cy="590575"/>
          </a:xfrm>
          <a:prstGeom prst="roundRect">
            <a:avLst/>
          </a:prstGeom>
          <a:solidFill>
            <a:srgbClr val="28BFD3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Po</a:t>
            </a:r>
          </a:p>
        </p:txBody>
      </p:sp>
      <p:sp>
        <p:nvSpPr>
          <p:cNvPr id="97" name="!!Lv">
            <a:extLst>
              <a:ext uri="{FF2B5EF4-FFF2-40B4-BE49-F238E27FC236}">
                <a16:creationId xmlns:a16="http://schemas.microsoft.com/office/drawing/2014/main" id="{D52E3D05-FA44-4739-B1E1-5606C17C31A9}"/>
              </a:ext>
            </a:extLst>
          </p:cNvPr>
          <p:cNvSpPr/>
          <p:nvPr/>
        </p:nvSpPr>
        <p:spPr>
          <a:xfrm>
            <a:off x="9983598" y="4643689"/>
            <a:ext cx="599591" cy="590575"/>
          </a:xfrm>
          <a:prstGeom prst="roundRect">
            <a:avLst/>
          </a:prstGeom>
          <a:solidFill>
            <a:srgbClr val="8EC550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Lv</a:t>
            </a:r>
          </a:p>
        </p:txBody>
      </p:sp>
      <p:sp>
        <p:nvSpPr>
          <p:cNvPr id="98" name="!!F">
            <a:extLst>
              <a:ext uri="{FF2B5EF4-FFF2-40B4-BE49-F238E27FC236}">
                <a16:creationId xmlns:a16="http://schemas.microsoft.com/office/drawing/2014/main" id="{54349E61-8BA8-4A8E-A2E4-602F027F6DAB}"/>
              </a:ext>
            </a:extLst>
          </p:cNvPr>
          <p:cNvSpPr/>
          <p:nvPr/>
        </p:nvSpPr>
        <p:spPr>
          <a:xfrm>
            <a:off x="10638614" y="1438038"/>
            <a:ext cx="599591" cy="590575"/>
          </a:xfrm>
          <a:prstGeom prst="roundRect">
            <a:avLst/>
          </a:prstGeom>
          <a:solidFill>
            <a:srgbClr val="F61071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F</a:t>
            </a:r>
          </a:p>
        </p:txBody>
      </p:sp>
      <p:sp>
        <p:nvSpPr>
          <p:cNvPr id="99" name="!!Cl">
            <a:extLst>
              <a:ext uri="{FF2B5EF4-FFF2-40B4-BE49-F238E27FC236}">
                <a16:creationId xmlns:a16="http://schemas.microsoft.com/office/drawing/2014/main" id="{98468D81-3E6F-4CE6-B18B-CB3BCC02281A}"/>
              </a:ext>
            </a:extLst>
          </p:cNvPr>
          <p:cNvSpPr/>
          <p:nvPr/>
        </p:nvSpPr>
        <p:spPr>
          <a:xfrm>
            <a:off x="10638614" y="2079167"/>
            <a:ext cx="599591" cy="590575"/>
          </a:xfrm>
          <a:prstGeom prst="roundRect">
            <a:avLst/>
          </a:prstGeom>
          <a:solidFill>
            <a:srgbClr val="F61071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Cl</a:t>
            </a:r>
          </a:p>
        </p:txBody>
      </p:sp>
      <p:sp>
        <p:nvSpPr>
          <p:cNvPr id="100" name="!!Br">
            <a:extLst>
              <a:ext uri="{FF2B5EF4-FFF2-40B4-BE49-F238E27FC236}">
                <a16:creationId xmlns:a16="http://schemas.microsoft.com/office/drawing/2014/main" id="{71F0E034-169E-49DE-9B03-3C69D2BA699B}"/>
              </a:ext>
            </a:extLst>
          </p:cNvPr>
          <p:cNvSpPr/>
          <p:nvPr/>
        </p:nvSpPr>
        <p:spPr>
          <a:xfrm>
            <a:off x="10638614" y="2720298"/>
            <a:ext cx="599591" cy="590575"/>
          </a:xfrm>
          <a:prstGeom prst="roundRect">
            <a:avLst/>
          </a:prstGeom>
          <a:solidFill>
            <a:srgbClr val="F61071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Br</a:t>
            </a:r>
          </a:p>
        </p:txBody>
      </p:sp>
      <p:sp>
        <p:nvSpPr>
          <p:cNvPr id="101" name="!!Er">
            <a:extLst>
              <a:ext uri="{FF2B5EF4-FFF2-40B4-BE49-F238E27FC236}">
                <a16:creationId xmlns:a16="http://schemas.microsoft.com/office/drawing/2014/main" id="{69C7D65C-4F85-4656-955F-9DFDBA5B99E3}"/>
              </a:ext>
            </a:extLst>
          </p:cNvPr>
          <p:cNvSpPr/>
          <p:nvPr/>
        </p:nvSpPr>
        <p:spPr>
          <a:xfrm>
            <a:off x="10638614" y="3361429"/>
            <a:ext cx="599591" cy="590575"/>
          </a:xfrm>
          <a:prstGeom prst="roundRect">
            <a:avLst/>
          </a:prstGeom>
          <a:solidFill>
            <a:srgbClr val="F61071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I</a:t>
            </a:r>
            <a:endParaRPr lang="vi-VN" sz="1600" b="1"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Averta CY Extrabold" panose="00000900000000000000" pitchFamily="50" charset="0"/>
              <a:ea typeface="Aachen" panose="02020500000000000000" pitchFamily="18" charset="0"/>
              <a:cs typeface="Aachen" panose="02020500000000000000" pitchFamily="18" charset="0"/>
            </a:endParaRPr>
          </a:p>
        </p:txBody>
      </p:sp>
      <p:sp>
        <p:nvSpPr>
          <p:cNvPr id="102" name="!!At">
            <a:extLst>
              <a:ext uri="{FF2B5EF4-FFF2-40B4-BE49-F238E27FC236}">
                <a16:creationId xmlns:a16="http://schemas.microsoft.com/office/drawing/2014/main" id="{24604ACA-2DB0-4FB7-A1C7-1EE88718145B}"/>
              </a:ext>
            </a:extLst>
          </p:cNvPr>
          <p:cNvSpPr/>
          <p:nvPr/>
        </p:nvSpPr>
        <p:spPr>
          <a:xfrm>
            <a:off x="10638614" y="4007386"/>
            <a:ext cx="599591" cy="590575"/>
          </a:xfrm>
          <a:prstGeom prst="roundRect">
            <a:avLst/>
          </a:prstGeom>
          <a:solidFill>
            <a:srgbClr val="F61071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At</a:t>
            </a:r>
          </a:p>
        </p:txBody>
      </p:sp>
      <p:sp>
        <p:nvSpPr>
          <p:cNvPr id="103" name="!!Ts">
            <a:extLst>
              <a:ext uri="{FF2B5EF4-FFF2-40B4-BE49-F238E27FC236}">
                <a16:creationId xmlns:a16="http://schemas.microsoft.com/office/drawing/2014/main" id="{12CCA469-60B4-42DC-AD41-3C2F6D899D41}"/>
              </a:ext>
            </a:extLst>
          </p:cNvPr>
          <p:cNvSpPr/>
          <p:nvPr/>
        </p:nvSpPr>
        <p:spPr>
          <a:xfrm>
            <a:off x="10638614" y="4648517"/>
            <a:ext cx="599591" cy="590575"/>
          </a:xfrm>
          <a:prstGeom prst="roundRect">
            <a:avLst/>
          </a:prstGeom>
          <a:solidFill>
            <a:srgbClr val="F61071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Ts</a:t>
            </a:r>
          </a:p>
        </p:txBody>
      </p:sp>
      <p:sp>
        <p:nvSpPr>
          <p:cNvPr id="104" name="!!He">
            <a:extLst>
              <a:ext uri="{FF2B5EF4-FFF2-40B4-BE49-F238E27FC236}">
                <a16:creationId xmlns:a16="http://schemas.microsoft.com/office/drawing/2014/main" id="{34AC0062-76AC-4970-AE49-C11B61488718}"/>
              </a:ext>
            </a:extLst>
          </p:cNvPr>
          <p:cNvSpPr/>
          <p:nvPr/>
        </p:nvSpPr>
        <p:spPr>
          <a:xfrm>
            <a:off x="11293622" y="796909"/>
            <a:ext cx="599591" cy="590575"/>
          </a:xfrm>
          <a:prstGeom prst="roundRect">
            <a:avLst/>
          </a:prstGeom>
          <a:solidFill>
            <a:srgbClr val="BE9F71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He</a:t>
            </a:r>
          </a:p>
        </p:txBody>
      </p:sp>
      <p:sp>
        <p:nvSpPr>
          <p:cNvPr id="105" name="!!Ne">
            <a:extLst>
              <a:ext uri="{FF2B5EF4-FFF2-40B4-BE49-F238E27FC236}">
                <a16:creationId xmlns:a16="http://schemas.microsoft.com/office/drawing/2014/main" id="{4E4EB366-86FB-4DD7-BEC0-8EEB474F8C70}"/>
              </a:ext>
            </a:extLst>
          </p:cNvPr>
          <p:cNvSpPr/>
          <p:nvPr/>
        </p:nvSpPr>
        <p:spPr>
          <a:xfrm>
            <a:off x="11293622" y="1438038"/>
            <a:ext cx="599591" cy="590575"/>
          </a:xfrm>
          <a:prstGeom prst="roundRect">
            <a:avLst/>
          </a:prstGeom>
          <a:solidFill>
            <a:srgbClr val="BE9F71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Ne</a:t>
            </a:r>
          </a:p>
        </p:txBody>
      </p:sp>
      <p:sp>
        <p:nvSpPr>
          <p:cNvPr id="106" name="!!Ar">
            <a:extLst>
              <a:ext uri="{FF2B5EF4-FFF2-40B4-BE49-F238E27FC236}">
                <a16:creationId xmlns:a16="http://schemas.microsoft.com/office/drawing/2014/main" id="{C5E2C74C-8AC9-47D7-BDD7-62D1A1046EB3}"/>
              </a:ext>
            </a:extLst>
          </p:cNvPr>
          <p:cNvSpPr/>
          <p:nvPr/>
        </p:nvSpPr>
        <p:spPr>
          <a:xfrm>
            <a:off x="11293622" y="2079167"/>
            <a:ext cx="599591" cy="590575"/>
          </a:xfrm>
          <a:prstGeom prst="roundRect">
            <a:avLst/>
          </a:prstGeom>
          <a:solidFill>
            <a:srgbClr val="BE9F71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Ar</a:t>
            </a:r>
          </a:p>
        </p:txBody>
      </p:sp>
      <p:sp>
        <p:nvSpPr>
          <p:cNvPr id="107" name="!!Kr">
            <a:extLst>
              <a:ext uri="{FF2B5EF4-FFF2-40B4-BE49-F238E27FC236}">
                <a16:creationId xmlns:a16="http://schemas.microsoft.com/office/drawing/2014/main" id="{7AD1ABA3-4B94-4EF2-9F7E-B2F2CF03BBE6}"/>
              </a:ext>
            </a:extLst>
          </p:cNvPr>
          <p:cNvSpPr/>
          <p:nvPr/>
        </p:nvSpPr>
        <p:spPr>
          <a:xfrm>
            <a:off x="11293622" y="2720298"/>
            <a:ext cx="599591" cy="590575"/>
          </a:xfrm>
          <a:prstGeom prst="roundRect">
            <a:avLst/>
          </a:prstGeom>
          <a:solidFill>
            <a:srgbClr val="BE9F71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Kr</a:t>
            </a:r>
          </a:p>
        </p:txBody>
      </p:sp>
      <p:sp>
        <p:nvSpPr>
          <p:cNvPr id="108" name="!!Xe">
            <a:extLst>
              <a:ext uri="{FF2B5EF4-FFF2-40B4-BE49-F238E27FC236}">
                <a16:creationId xmlns:a16="http://schemas.microsoft.com/office/drawing/2014/main" id="{2352D1CC-1C96-43A5-A43C-1FE16395B2A9}"/>
              </a:ext>
            </a:extLst>
          </p:cNvPr>
          <p:cNvSpPr/>
          <p:nvPr/>
        </p:nvSpPr>
        <p:spPr>
          <a:xfrm>
            <a:off x="11293622" y="3361429"/>
            <a:ext cx="599591" cy="590575"/>
          </a:xfrm>
          <a:prstGeom prst="roundRect">
            <a:avLst/>
          </a:prstGeom>
          <a:solidFill>
            <a:srgbClr val="BE9F71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Xe</a:t>
            </a:r>
          </a:p>
        </p:txBody>
      </p:sp>
      <p:sp>
        <p:nvSpPr>
          <p:cNvPr id="109" name="!!Rn">
            <a:extLst>
              <a:ext uri="{FF2B5EF4-FFF2-40B4-BE49-F238E27FC236}">
                <a16:creationId xmlns:a16="http://schemas.microsoft.com/office/drawing/2014/main" id="{07F22387-CC73-40DA-B279-9B40CA40B300}"/>
              </a:ext>
            </a:extLst>
          </p:cNvPr>
          <p:cNvSpPr/>
          <p:nvPr/>
        </p:nvSpPr>
        <p:spPr>
          <a:xfrm>
            <a:off x="11293622" y="4002558"/>
            <a:ext cx="599591" cy="590575"/>
          </a:xfrm>
          <a:prstGeom prst="roundRect">
            <a:avLst/>
          </a:prstGeom>
          <a:solidFill>
            <a:srgbClr val="BE9F71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Rn</a:t>
            </a:r>
          </a:p>
        </p:txBody>
      </p:sp>
      <p:sp>
        <p:nvSpPr>
          <p:cNvPr id="110" name="!!Og">
            <a:extLst>
              <a:ext uri="{FF2B5EF4-FFF2-40B4-BE49-F238E27FC236}">
                <a16:creationId xmlns:a16="http://schemas.microsoft.com/office/drawing/2014/main" id="{610B81A1-9A84-4F02-8C10-7DF8158D08B5}"/>
              </a:ext>
            </a:extLst>
          </p:cNvPr>
          <p:cNvSpPr/>
          <p:nvPr/>
        </p:nvSpPr>
        <p:spPr>
          <a:xfrm>
            <a:off x="11293622" y="4643689"/>
            <a:ext cx="599591" cy="590575"/>
          </a:xfrm>
          <a:prstGeom prst="roundRect">
            <a:avLst/>
          </a:prstGeom>
          <a:solidFill>
            <a:srgbClr val="BE9F71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Og</a:t>
            </a:r>
          </a:p>
        </p:txBody>
      </p:sp>
      <p:sp>
        <p:nvSpPr>
          <p:cNvPr id="111" name="!!1Sao">
            <a:extLst>
              <a:ext uri="{FF2B5EF4-FFF2-40B4-BE49-F238E27FC236}">
                <a16:creationId xmlns:a16="http://schemas.microsoft.com/office/drawing/2014/main" id="{DCB009D4-5DDD-41FF-BB2E-0E7B1D050810}"/>
              </a:ext>
            </a:extLst>
          </p:cNvPr>
          <p:cNvSpPr/>
          <p:nvPr/>
        </p:nvSpPr>
        <p:spPr>
          <a:xfrm>
            <a:off x="1470393" y="4010553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*</a:t>
            </a:r>
            <a:endParaRPr lang="vi-VN" sz="1600" b="1"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Averta CY Extrabold" panose="00000900000000000000" pitchFamily="50" charset="0"/>
              <a:ea typeface="Aachen" panose="02020500000000000000" pitchFamily="18" charset="0"/>
              <a:cs typeface="Aachen" panose="02020500000000000000" pitchFamily="18" charset="0"/>
            </a:endParaRPr>
          </a:p>
        </p:txBody>
      </p:sp>
      <p:sp>
        <p:nvSpPr>
          <p:cNvPr id="112" name="!!2Sao">
            <a:extLst>
              <a:ext uri="{FF2B5EF4-FFF2-40B4-BE49-F238E27FC236}">
                <a16:creationId xmlns:a16="http://schemas.microsoft.com/office/drawing/2014/main" id="{803D57CE-C599-466A-976E-E96F13CC2362}"/>
              </a:ext>
            </a:extLst>
          </p:cNvPr>
          <p:cNvSpPr/>
          <p:nvPr/>
        </p:nvSpPr>
        <p:spPr>
          <a:xfrm>
            <a:off x="1468499" y="4643689"/>
            <a:ext cx="599591" cy="590575"/>
          </a:xfrm>
          <a:prstGeom prst="roundRect">
            <a:avLst/>
          </a:prstGeom>
          <a:solidFill>
            <a:srgbClr val="FFDB2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**</a:t>
            </a:r>
            <a:endParaRPr lang="vi-VN" sz="1600" b="1"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Averta CY Extrabold" panose="00000900000000000000" pitchFamily="50" charset="0"/>
              <a:ea typeface="Aachen" panose="02020500000000000000" pitchFamily="18" charset="0"/>
              <a:cs typeface="Aachen" panose="02020500000000000000" pitchFamily="18" charset="0"/>
            </a:endParaRP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8DA7AFE2-C559-48E1-9CD3-E9933FE91166}"/>
              </a:ext>
            </a:extLst>
          </p:cNvPr>
          <p:cNvSpPr txBox="1"/>
          <p:nvPr/>
        </p:nvSpPr>
        <p:spPr>
          <a:xfrm>
            <a:off x="609679" y="5447605"/>
            <a:ext cx="1513839" cy="374571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rgbClr val="6DA79B"/>
                </a:solidFill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* Lanthanides</a:t>
            </a:r>
            <a:endParaRPr lang="vi-VN" sz="1600" b="1">
              <a:solidFill>
                <a:srgbClr val="6DA79B"/>
              </a:solidFill>
              <a:latin typeface="Averta CY Extrabold" panose="00000900000000000000" pitchFamily="50" charset="0"/>
              <a:ea typeface="Aachen" panose="02020500000000000000" pitchFamily="18" charset="0"/>
              <a:cs typeface="Aachen" panose="02020500000000000000" pitchFamily="18" charset="0"/>
            </a:endParaRP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320312C8-4090-4ADD-9933-887829324BDE}"/>
              </a:ext>
            </a:extLst>
          </p:cNvPr>
          <p:cNvSpPr txBox="1"/>
          <p:nvPr/>
        </p:nvSpPr>
        <p:spPr>
          <a:xfrm>
            <a:off x="609680" y="6088736"/>
            <a:ext cx="1444785" cy="374571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rgbClr val="D06D81"/>
                </a:solidFill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** Actinides</a:t>
            </a:r>
            <a:endParaRPr lang="vi-VN" sz="1600" b="1">
              <a:solidFill>
                <a:srgbClr val="D06D81"/>
              </a:solidFill>
              <a:latin typeface="Averta CY Extrabold" panose="00000900000000000000" pitchFamily="50" charset="0"/>
              <a:ea typeface="Aachen" panose="02020500000000000000" pitchFamily="18" charset="0"/>
              <a:cs typeface="Aachen" panose="02020500000000000000" pitchFamily="18" charset="0"/>
            </a:endParaRPr>
          </a:p>
        </p:txBody>
      </p:sp>
      <p:sp>
        <p:nvSpPr>
          <p:cNvPr id="150" name="Rectangle: Rounded Corners 149">
            <a:extLst>
              <a:ext uri="{FF2B5EF4-FFF2-40B4-BE49-F238E27FC236}">
                <a16:creationId xmlns:a16="http://schemas.microsoft.com/office/drawing/2014/main" id="{E939ECBC-51F5-4A55-8758-3DEFD18A70E9}"/>
              </a:ext>
            </a:extLst>
          </p:cNvPr>
          <p:cNvSpPr/>
          <p:nvPr/>
        </p:nvSpPr>
        <p:spPr>
          <a:xfrm>
            <a:off x="2141330" y="5356629"/>
            <a:ext cx="599591" cy="590575"/>
          </a:xfrm>
          <a:prstGeom prst="roundRect">
            <a:avLst/>
          </a:prstGeom>
          <a:solidFill>
            <a:srgbClr val="6DA79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La</a:t>
            </a:r>
          </a:p>
        </p:txBody>
      </p:sp>
      <p:sp>
        <p:nvSpPr>
          <p:cNvPr id="152" name="Rectangle: Rounded Corners 151">
            <a:extLst>
              <a:ext uri="{FF2B5EF4-FFF2-40B4-BE49-F238E27FC236}">
                <a16:creationId xmlns:a16="http://schemas.microsoft.com/office/drawing/2014/main" id="{65CB6E15-42FB-4FD1-93A7-AEAF558AAE2B}"/>
              </a:ext>
            </a:extLst>
          </p:cNvPr>
          <p:cNvSpPr/>
          <p:nvPr/>
        </p:nvSpPr>
        <p:spPr>
          <a:xfrm>
            <a:off x="2141330" y="5997761"/>
            <a:ext cx="599591" cy="590575"/>
          </a:xfrm>
          <a:prstGeom prst="roundRect">
            <a:avLst/>
          </a:prstGeom>
          <a:solidFill>
            <a:srgbClr val="D06D81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Ac</a:t>
            </a:r>
          </a:p>
        </p:txBody>
      </p:sp>
      <p:sp>
        <p:nvSpPr>
          <p:cNvPr id="153" name="Rectangle: Rounded Corners 152">
            <a:extLst>
              <a:ext uri="{FF2B5EF4-FFF2-40B4-BE49-F238E27FC236}">
                <a16:creationId xmlns:a16="http://schemas.microsoft.com/office/drawing/2014/main" id="{A295809A-F7A5-4F6D-96E0-FB91B481955A}"/>
              </a:ext>
            </a:extLst>
          </p:cNvPr>
          <p:cNvSpPr/>
          <p:nvPr/>
        </p:nvSpPr>
        <p:spPr>
          <a:xfrm>
            <a:off x="2796337" y="5356629"/>
            <a:ext cx="599591" cy="590575"/>
          </a:xfrm>
          <a:prstGeom prst="roundRect">
            <a:avLst/>
          </a:prstGeom>
          <a:solidFill>
            <a:srgbClr val="6DA79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Ce</a:t>
            </a:r>
          </a:p>
        </p:txBody>
      </p:sp>
      <p:sp>
        <p:nvSpPr>
          <p:cNvPr id="156" name="Rectangle: Rounded Corners 155">
            <a:extLst>
              <a:ext uri="{FF2B5EF4-FFF2-40B4-BE49-F238E27FC236}">
                <a16:creationId xmlns:a16="http://schemas.microsoft.com/office/drawing/2014/main" id="{566D5A46-87F2-405D-9299-18CE3FC31E6F}"/>
              </a:ext>
            </a:extLst>
          </p:cNvPr>
          <p:cNvSpPr/>
          <p:nvPr/>
        </p:nvSpPr>
        <p:spPr>
          <a:xfrm>
            <a:off x="2796337" y="5997761"/>
            <a:ext cx="599591" cy="590575"/>
          </a:xfrm>
          <a:prstGeom prst="roundRect">
            <a:avLst/>
          </a:prstGeom>
          <a:solidFill>
            <a:srgbClr val="D06D81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Th</a:t>
            </a:r>
          </a:p>
        </p:txBody>
      </p:sp>
      <p:sp>
        <p:nvSpPr>
          <p:cNvPr id="157" name="Rectangle: Rounded Corners 156">
            <a:extLst>
              <a:ext uri="{FF2B5EF4-FFF2-40B4-BE49-F238E27FC236}">
                <a16:creationId xmlns:a16="http://schemas.microsoft.com/office/drawing/2014/main" id="{46C78100-345D-4A2F-B6B2-D7B985B9FD25}"/>
              </a:ext>
            </a:extLst>
          </p:cNvPr>
          <p:cNvSpPr/>
          <p:nvPr/>
        </p:nvSpPr>
        <p:spPr>
          <a:xfrm>
            <a:off x="3451342" y="5356629"/>
            <a:ext cx="599591" cy="590575"/>
          </a:xfrm>
          <a:prstGeom prst="roundRect">
            <a:avLst/>
          </a:prstGeom>
          <a:solidFill>
            <a:srgbClr val="6DA79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Pr</a:t>
            </a:r>
          </a:p>
        </p:txBody>
      </p:sp>
      <p:sp>
        <p:nvSpPr>
          <p:cNvPr id="158" name="Rectangle: Rounded Corners 157">
            <a:extLst>
              <a:ext uri="{FF2B5EF4-FFF2-40B4-BE49-F238E27FC236}">
                <a16:creationId xmlns:a16="http://schemas.microsoft.com/office/drawing/2014/main" id="{F13F4B12-2CC2-48A1-80FA-CCFD9D992D6B}"/>
              </a:ext>
            </a:extLst>
          </p:cNvPr>
          <p:cNvSpPr/>
          <p:nvPr/>
        </p:nvSpPr>
        <p:spPr>
          <a:xfrm>
            <a:off x="3451342" y="5997761"/>
            <a:ext cx="599591" cy="590575"/>
          </a:xfrm>
          <a:prstGeom prst="roundRect">
            <a:avLst/>
          </a:prstGeom>
          <a:solidFill>
            <a:srgbClr val="D06D81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Pa</a:t>
            </a:r>
          </a:p>
        </p:txBody>
      </p:sp>
      <p:sp>
        <p:nvSpPr>
          <p:cNvPr id="159" name="Rectangle: Rounded Corners 158">
            <a:extLst>
              <a:ext uri="{FF2B5EF4-FFF2-40B4-BE49-F238E27FC236}">
                <a16:creationId xmlns:a16="http://schemas.microsoft.com/office/drawing/2014/main" id="{69F84F52-AA30-468E-8696-1773013C0DD8}"/>
              </a:ext>
            </a:extLst>
          </p:cNvPr>
          <p:cNvSpPr/>
          <p:nvPr/>
        </p:nvSpPr>
        <p:spPr>
          <a:xfrm>
            <a:off x="4106350" y="5356629"/>
            <a:ext cx="599591" cy="590575"/>
          </a:xfrm>
          <a:prstGeom prst="roundRect">
            <a:avLst/>
          </a:prstGeom>
          <a:solidFill>
            <a:srgbClr val="6DA79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Nd</a:t>
            </a:r>
          </a:p>
        </p:txBody>
      </p:sp>
      <p:sp>
        <p:nvSpPr>
          <p:cNvPr id="160" name="Rectangle: Rounded Corners 159">
            <a:extLst>
              <a:ext uri="{FF2B5EF4-FFF2-40B4-BE49-F238E27FC236}">
                <a16:creationId xmlns:a16="http://schemas.microsoft.com/office/drawing/2014/main" id="{88809F69-391B-439C-AF33-D68718D968E0}"/>
              </a:ext>
            </a:extLst>
          </p:cNvPr>
          <p:cNvSpPr/>
          <p:nvPr/>
        </p:nvSpPr>
        <p:spPr>
          <a:xfrm>
            <a:off x="4106350" y="5997761"/>
            <a:ext cx="599591" cy="590575"/>
          </a:xfrm>
          <a:prstGeom prst="roundRect">
            <a:avLst/>
          </a:prstGeom>
          <a:solidFill>
            <a:srgbClr val="D06D81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U</a:t>
            </a:r>
          </a:p>
        </p:txBody>
      </p:sp>
      <p:sp>
        <p:nvSpPr>
          <p:cNvPr id="161" name="Rectangle: Rounded Corners 160">
            <a:extLst>
              <a:ext uri="{FF2B5EF4-FFF2-40B4-BE49-F238E27FC236}">
                <a16:creationId xmlns:a16="http://schemas.microsoft.com/office/drawing/2014/main" id="{2FAE45DE-939C-4D00-8076-D071D4F66A4D}"/>
              </a:ext>
            </a:extLst>
          </p:cNvPr>
          <p:cNvSpPr/>
          <p:nvPr/>
        </p:nvSpPr>
        <p:spPr>
          <a:xfrm>
            <a:off x="4761358" y="5356629"/>
            <a:ext cx="599591" cy="590575"/>
          </a:xfrm>
          <a:prstGeom prst="roundRect">
            <a:avLst/>
          </a:prstGeom>
          <a:solidFill>
            <a:srgbClr val="6DA79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Pm</a:t>
            </a:r>
          </a:p>
        </p:txBody>
      </p:sp>
      <p:sp>
        <p:nvSpPr>
          <p:cNvPr id="162" name="Rectangle: Rounded Corners 161">
            <a:extLst>
              <a:ext uri="{FF2B5EF4-FFF2-40B4-BE49-F238E27FC236}">
                <a16:creationId xmlns:a16="http://schemas.microsoft.com/office/drawing/2014/main" id="{BCFE4282-C2D1-402F-ADD4-BBFA9277E0AF}"/>
              </a:ext>
            </a:extLst>
          </p:cNvPr>
          <p:cNvSpPr/>
          <p:nvPr/>
        </p:nvSpPr>
        <p:spPr>
          <a:xfrm>
            <a:off x="4761358" y="5997761"/>
            <a:ext cx="599591" cy="590575"/>
          </a:xfrm>
          <a:prstGeom prst="roundRect">
            <a:avLst/>
          </a:prstGeom>
          <a:solidFill>
            <a:srgbClr val="D06D81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Np</a:t>
            </a:r>
          </a:p>
        </p:txBody>
      </p:sp>
      <p:sp>
        <p:nvSpPr>
          <p:cNvPr id="163" name="Rectangle: Rounded Corners 162">
            <a:extLst>
              <a:ext uri="{FF2B5EF4-FFF2-40B4-BE49-F238E27FC236}">
                <a16:creationId xmlns:a16="http://schemas.microsoft.com/office/drawing/2014/main" id="{F477215F-DC44-482F-BE8E-5569C6612B2E}"/>
              </a:ext>
            </a:extLst>
          </p:cNvPr>
          <p:cNvSpPr/>
          <p:nvPr/>
        </p:nvSpPr>
        <p:spPr>
          <a:xfrm>
            <a:off x="5416363" y="5356629"/>
            <a:ext cx="599591" cy="590575"/>
          </a:xfrm>
          <a:prstGeom prst="roundRect">
            <a:avLst/>
          </a:prstGeom>
          <a:solidFill>
            <a:srgbClr val="6DA79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Sm</a:t>
            </a:r>
          </a:p>
        </p:txBody>
      </p:sp>
      <p:sp>
        <p:nvSpPr>
          <p:cNvPr id="164" name="Rectangle: Rounded Corners 163">
            <a:extLst>
              <a:ext uri="{FF2B5EF4-FFF2-40B4-BE49-F238E27FC236}">
                <a16:creationId xmlns:a16="http://schemas.microsoft.com/office/drawing/2014/main" id="{F44B6237-3F0F-49BB-BE76-4DFE8E7A67B6}"/>
              </a:ext>
            </a:extLst>
          </p:cNvPr>
          <p:cNvSpPr/>
          <p:nvPr/>
        </p:nvSpPr>
        <p:spPr>
          <a:xfrm>
            <a:off x="5416363" y="5997761"/>
            <a:ext cx="599591" cy="590575"/>
          </a:xfrm>
          <a:prstGeom prst="roundRect">
            <a:avLst/>
          </a:prstGeom>
          <a:solidFill>
            <a:srgbClr val="D06D81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Pu</a:t>
            </a:r>
          </a:p>
        </p:txBody>
      </p:sp>
      <p:sp>
        <p:nvSpPr>
          <p:cNvPr id="165" name="Rectangle: Rounded Corners 164">
            <a:extLst>
              <a:ext uri="{FF2B5EF4-FFF2-40B4-BE49-F238E27FC236}">
                <a16:creationId xmlns:a16="http://schemas.microsoft.com/office/drawing/2014/main" id="{D583B1FF-3C19-407A-87CE-69303218BB43}"/>
              </a:ext>
            </a:extLst>
          </p:cNvPr>
          <p:cNvSpPr/>
          <p:nvPr/>
        </p:nvSpPr>
        <p:spPr>
          <a:xfrm>
            <a:off x="6071370" y="5356629"/>
            <a:ext cx="599591" cy="590575"/>
          </a:xfrm>
          <a:prstGeom prst="roundRect">
            <a:avLst/>
          </a:prstGeom>
          <a:solidFill>
            <a:srgbClr val="6DA79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Eu</a:t>
            </a:r>
          </a:p>
        </p:txBody>
      </p:sp>
      <p:sp>
        <p:nvSpPr>
          <p:cNvPr id="166" name="!!Am">
            <a:extLst>
              <a:ext uri="{FF2B5EF4-FFF2-40B4-BE49-F238E27FC236}">
                <a16:creationId xmlns:a16="http://schemas.microsoft.com/office/drawing/2014/main" id="{2904485E-3FDA-43A4-806B-3DFCA68F0F4A}"/>
              </a:ext>
            </a:extLst>
          </p:cNvPr>
          <p:cNvSpPr/>
          <p:nvPr/>
        </p:nvSpPr>
        <p:spPr>
          <a:xfrm>
            <a:off x="6071370" y="5997761"/>
            <a:ext cx="599591" cy="590575"/>
          </a:xfrm>
          <a:prstGeom prst="roundRect">
            <a:avLst/>
          </a:prstGeom>
          <a:solidFill>
            <a:srgbClr val="D06D81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Am</a:t>
            </a:r>
          </a:p>
        </p:txBody>
      </p:sp>
      <p:sp>
        <p:nvSpPr>
          <p:cNvPr id="167" name="!!Gd">
            <a:extLst>
              <a:ext uri="{FF2B5EF4-FFF2-40B4-BE49-F238E27FC236}">
                <a16:creationId xmlns:a16="http://schemas.microsoft.com/office/drawing/2014/main" id="{FF2EA98C-88E9-4E55-B27C-691A6AFB3266}"/>
              </a:ext>
            </a:extLst>
          </p:cNvPr>
          <p:cNvSpPr/>
          <p:nvPr/>
        </p:nvSpPr>
        <p:spPr>
          <a:xfrm>
            <a:off x="6726377" y="5356629"/>
            <a:ext cx="599591" cy="590575"/>
          </a:xfrm>
          <a:prstGeom prst="roundRect">
            <a:avLst/>
          </a:prstGeom>
          <a:solidFill>
            <a:srgbClr val="6DA79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Gd</a:t>
            </a:r>
          </a:p>
        </p:txBody>
      </p:sp>
      <p:sp>
        <p:nvSpPr>
          <p:cNvPr id="168" name="!!Cm">
            <a:extLst>
              <a:ext uri="{FF2B5EF4-FFF2-40B4-BE49-F238E27FC236}">
                <a16:creationId xmlns:a16="http://schemas.microsoft.com/office/drawing/2014/main" id="{6B5BAB82-82AF-4B28-A0C8-A277B5ABDE71}"/>
              </a:ext>
            </a:extLst>
          </p:cNvPr>
          <p:cNvSpPr/>
          <p:nvPr/>
        </p:nvSpPr>
        <p:spPr>
          <a:xfrm>
            <a:off x="6726377" y="5997761"/>
            <a:ext cx="599591" cy="590575"/>
          </a:xfrm>
          <a:prstGeom prst="roundRect">
            <a:avLst/>
          </a:prstGeom>
          <a:solidFill>
            <a:srgbClr val="D06D81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Cm</a:t>
            </a:r>
          </a:p>
        </p:txBody>
      </p:sp>
      <p:sp>
        <p:nvSpPr>
          <p:cNvPr id="169" name="!!Tb">
            <a:extLst>
              <a:ext uri="{FF2B5EF4-FFF2-40B4-BE49-F238E27FC236}">
                <a16:creationId xmlns:a16="http://schemas.microsoft.com/office/drawing/2014/main" id="{C5D609A2-C1EB-4322-84F6-CF645D3DA7AA}"/>
              </a:ext>
            </a:extLst>
          </p:cNvPr>
          <p:cNvSpPr/>
          <p:nvPr/>
        </p:nvSpPr>
        <p:spPr>
          <a:xfrm>
            <a:off x="7381383" y="5356629"/>
            <a:ext cx="599591" cy="590575"/>
          </a:xfrm>
          <a:prstGeom prst="roundRect">
            <a:avLst/>
          </a:prstGeom>
          <a:solidFill>
            <a:srgbClr val="6DA79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Tb</a:t>
            </a:r>
          </a:p>
        </p:txBody>
      </p:sp>
      <p:sp>
        <p:nvSpPr>
          <p:cNvPr id="170" name="!!Bk">
            <a:extLst>
              <a:ext uri="{FF2B5EF4-FFF2-40B4-BE49-F238E27FC236}">
                <a16:creationId xmlns:a16="http://schemas.microsoft.com/office/drawing/2014/main" id="{59A07B88-E2AB-454C-AAD6-27F9F662D2BF}"/>
              </a:ext>
            </a:extLst>
          </p:cNvPr>
          <p:cNvSpPr/>
          <p:nvPr/>
        </p:nvSpPr>
        <p:spPr>
          <a:xfrm>
            <a:off x="7381383" y="5997761"/>
            <a:ext cx="599591" cy="590575"/>
          </a:xfrm>
          <a:prstGeom prst="roundRect">
            <a:avLst/>
          </a:prstGeom>
          <a:solidFill>
            <a:srgbClr val="D06D81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Bk</a:t>
            </a:r>
          </a:p>
        </p:txBody>
      </p:sp>
      <p:sp>
        <p:nvSpPr>
          <p:cNvPr id="171" name="!!Dy">
            <a:extLst>
              <a:ext uri="{FF2B5EF4-FFF2-40B4-BE49-F238E27FC236}">
                <a16:creationId xmlns:a16="http://schemas.microsoft.com/office/drawing/2014/main" id="{ABFF0FCE-7E41-447C-A866-91EFA6ACFC14}"/>
              </a:ext>
            </a:extLst>
          </p:cNvPr>
          <p:cNvSpPr/>
          <p:nvPr/>
        </p:nvSpPr>
        <p:spPr>
          <a:xfrm>
            <a:off x="8036390" y="5356629"/>
            <a:ext cx="599591" cy="590575"/>
          </a:xfrm>
          <a:prstGeom prst="roundRect">
            <a:avLst/>
          </a:prstGeom>
          <a:solidFill>
            <a:srgbClr val="6DA79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Dy</a:t>
            </a:r>
          </a:p>
        </p:txBody>
      </p:sp>
      <p:sp>
        <p:nvSpPr>
          <p:cNvPr id="172" name="!!Cf">
            <a:extLst>
              <a:ext uri="{FF2B5EF4-FFF2-40B4-BE49-F238E27FC236}">
                <a16:creationId xmlns:a16="http://schemas.microsoft.com/office/drawing/2014/main" id="{96D500B7-30D3-4B2B-A8D4-E4E19796BBAE}"/>
              </a:ext>
            </a:extLst>
          </p:cNvPr>
          <p:cNvSpPr/>
          <p:nvPr/>
        </p:nvSpPr>
        <p:spPr>
          <a:xfrm>
            <a:off x="8036390" y="5997761"/>
            <a:ext cx="599591" cy="590575"/>
          </a:xfrm>
          <a:prstGeom prst="roundRect">
            <a:avLst/>
          </a:prstGeom>
          <a:solidFill>
            <a:srgbClr val="D06D81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Cf</a:t>
            </a:r>
          </a:p>
        </p:txBody>
      </p:sp>
      <p:sp>
        <p:nvSpPr>
          <p:cNvPr id="173" name="!!Ho">
            <a:extLst>
              <a:ext uri="{FF2B5EF4-FFF2-40B4-BE49-F238E27FC236}">
                <a16:creationId xmlns:a16="http://schemas.microsoft.com/office/drawing/2014/main" id="{ACF60493-2D60-4CE8-8A59-7366554A382E}"/>
              </a:ext>
            </a:extLst>
          </p:cNvPr>
          <p:cNvSpPr/>
          <p:nvPr/>
        </p:nvSpPr>
        <p:spPr>
          <a:xfrm>
            <a:off x="8691397" y="5356629"/>
            <a:ext cx="599591" cy="590575"/>
          </a:xfrm>
          <a:prstGeom prst="roundRect">
            <a:avLst/>
          </a:prstGeom>
          <a:solidFill>
            <a:srgbClr val="6DA79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Ho</a:t>
            </a:r>
          </a:p>
        </p:txBody>
      </p:sp>
      <p:sp>
        <p:nvSpPr>
          <p:cNvPr id="174" name="!!Es">
            <a:extLst>
              <a:ext uri="{FF2B5EF4-FFF2-40B4-BE49-F238E27FC236}">
                <a16:creationId xmlns:a16="http://schemas.microsoft.com/office/drawing/2014/main" id="{65C9119A-5F4D-4F8D-ACE2-DAE16099850F}"/>
              </a:ext>
            </a:extLst>
          </p:cNvPr>
          <p:cNvSpPr/>
          <p:nvPr/>
        </p:nvSpPr>
        <p:spPr>
          <a:xfrm>
            <a:off x="8691397" y="5997761"/>
            <a:ext cx="599591" cy="590575"/>
          </a:xfrm>
          <a:prstGeom prst="roundRect">
            <a:avLst/>
          </a:prstGeom>
          <a:solidFill>
            <a:srgbClr val="D06D81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Es</a:t>
            </a:r>
          </a:p>
        </p:txBody>
      </p:sp>
      <p:sp>
        <p:nvSpPr>
          <p:cNvPr id="175" name="!!Er">
            <a:extLst>
              <a:ext uri="{FF2B5EF4-FFF2-40B4-BE49-F238E27FC236}">
                <a16:creationId xmlns:a16="http://schemas.microsoft.com/office/drawing/2014/main" id="{8B3D2D51-E253-459A-8E49-5C600DA68BDA}"/>
              </a:ext>
            </a:extLst>
          </p:cNvPr>
          <p:cNvSpPr/>
          <p:nvPr/>
        </p:nvSpPr>
        <p:spPr>
          <a:xfrm>
            <a:off x="9346403" y="5356629"/>
            <a:ext cx="599591" cy="590575"/>
          </a:xfrm>
          <a:prstGeom prst="roundRect">
            <a:avLst/>
          </a:prstGeom>
          <a:solidFill>
            <a:srgbClr val="6DA79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Er</a:t>
            </a:r>
          </a:p>
        </p:txBody>
      </p:sp>
      <p:sp>
        <p:nvSpPr>
          <p:cNvPr id="176" name="!!Fm">
            <a:extLst>
              <a:ext uri="{FF2B5EF4-FFF2-40B4-BE49-F238E27FC236}">
                <a16:creationId xmlns:a16="http://schemas.microsoft.com/office/drawing/2014/main" id="{0EE944AE-E0C3-4AB2-9FA2-0C9951D238E0}"/>
              </a:ext>
            </a:extLst>
          </p:cNvPr>
          <p:cNvSpPr/>
          <p:nvPr/>
        </p:nvSpPr>
        <p:spPr>
          <a:xfrm>
            <a:off x="9346403" y="5997761"/>
            <a:ext cx="599591" cy="590575"/>
          </a:xfrm>
          <a:prstGeom prst="roundRect">
            <a:avLst/>
          </a:prstGeom>
          <a:solidFill>
            <a:srgbClr val="D06D81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Fm</a:t>
            </a:r>
            <a:endParaRPr lang="vi-VN" sz="1600" b="1"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Averta CY Extrabold" panose="00000900000000000000" pitchFamily="50" charset="0"/>
              <a:ea typeface="Aachen" panose="02020500000000000000" pitchFamily="18" charset="0"/>
              <a:cs typeface="Aachen" panose="02020500000000000000" pitchFamily="18" charset="0"/>
            </a:endParaRPr>
          </a:p>
        </p:txBody>
      </p:sp>
      <p:sp>
        <p:nvSpPr>
          <p:cNvPr id="177" name="!!Tm">
            <a:extLst>
              <a:ext uri="{FF2B5EF4-FFF2-40B4-BE49-F238E27FC236}">
                <a16:creationId xmlns:a16="http://schemas.microsoft.com/office/drawing/2014/main" id="{37C8B412-B059-4E0D-AEBF-DE5C1DA6C325}"/>
              </a:ext>
            </a:extLst>
          </p:cNvPr>
          <p:cNvSpPr/>
          <p:nvPr/>
        </p:nvSpPr>
        <p:spPr>
          <a:xfrm>
            <a:off x="10001410" y="5356629"/>
            <a:ext cx="599591" cy="590575"/>
          </a:xfrm>
          <a:prstGeom prst="roundRect">
            <a:avLst/>
          </a:prstGeom>
          <a:solidFill>
            <a:srgbClr val="6DA79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Tm</a:t>
            </a:r>
          </a:p>
        </p:txBody>
      </p:sp>
      <p:sp>
        <p:nvSpPr>
          <p:cNvPr id="178" name="!!Md">
            <a:extLst>
              <a:ext uri="{FF2B5EF4-FFF2-40B4-BE49-F238E27FC236}">
                <a16:creationId xmlns:a16="http://schemas.microsoft.com/office/drawing/2014/main" id="{BEB2A0DB-672B-430B-87C6-F9D513E17587}"/>
              </a:ext>
            </a:extLst>
          </p:cNvPr>
          <p:cNvSpPr/>
          <p:nvPr/>
        </p:nvSpPr>
        <p:spPr>
          <a:xfrm>
            <a:off x="10001410" y="5997761"/>
            <a:ext cx="599591" cy="590575"/>
          </a:xfrm>
          <a:prstGeom prst="roundRect">
            <a:avLst/>
          </a:prstGeom>
          <a:solidFill>
            <a:srgbClr val="D06D81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Md</a:t>
            </a:r>
          </a:p>
        </p:txBody>
      </p:sp>
      <p:sp>
        <p:nvSpPr>
          <p:cNvPr id="179" name="!!Yb">
            <a:extLst>
              <a:ext uri="{FF2B5EF4-FFF2-40B4-BE49-F238E27FC236}">
                <a16:creationId xmlns:a16="http://schemas.microsoft.com/office/drawing/2014/main" id="{49FCA613-7026-4FF9-9797-26E8BDE62ADF}"/>
              </a:ext>
            </a:extLst>
          </p:cNvPr>
          <p:cNvSpPr/>
          <p:nvPr/>
        </p:nvSpPr>
        <p:spPr>
          <a:xfrm>
            <a:off x="10656429" y="5361457"/>
            <a:ext cx="599591" cy="590575"/>
          </a:xfrm>
          <a:prstGeom prst="roundRect">
            <a:avLst/>
          </a:prstGeom>
          <a:solidFill>
            <a:srgbClr val="6DA79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Yb</a:t>
            </a:r>
          </a:p>
        </p:txBody>
      </p:sp>
      <p:sp>
        <p:nvSpPr>
          <p:cNvPr id="180" name="!!No">
            <a:extLst>
              <a:ext uri="{FF2B5EF4-FFF2-40B4-BE49-F238E27FC236}">
                <a16:creationId xmlns:a16="http://schemas.microsoft.com/office/drawing/2014/main" id="{00FCD1C6-F797-482E-95EF-7E9F80D152EC}"/>
              </a:ext>
            </a:extLst>
          </p:cNvPr>
          <p:cNvSpPr/>
          <p:nvPr/>
        </p:nvSpPr>
        <p:spPr>
          <a:xfrm>
            <a:off x="10656429" y="6002586"/>
            <a:ext cx="599591" cy="590575"/>
          </a:xfrm>
          <a:prstGeom prst="roundRect">
            <a:avLst/>
          </a:prstGeom>
          <a:solidFill>
            <a:srgbClr val="D06D81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No</a:t>
            </a:r>
          </a:p>
        </p:txBody>
      </p:sp>
      <p:sp>
        <p:nvSpPr>
          <p:cNvPr id="181" name="!!Lu">
            <a:extLst>
              <a:ext uri="{FF2B5EF4-FFF2-40B4-BE49-F238E27FC236}">
                <a16:creationId xmlns:a16="http://schemas.microsoft.com/office/drawing/2014/main" id="{3B7150C2-7CC2-40FB-BDAE-51F8FAE1C3C1}"/>
              </a:ext>
            </a:extLst>
          </p:cNvPr>
          <p:cNvSpPr/>
          <p:nvPr/>
        </p:nvSpPr>
        <p:spPr>
          <a:xfrm>
            <a:off x="11311434" y="5356629"/>
            <a:ext cx="599591" cy="590575"/>
          </a:xfrm>
          <a:prstGeom prst="roundRect">
            <a:avLst/>
          </a:prstGeom>
          <a:solidFill>
            <a:srgbClr val="6DA79B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Lu</a:t>
            </a:r>
          </a:p>
        </p:txBody>
      </p:sp>
      <p:sp>
        <p:nvSpPr>
          <p:cNvPr id="182" name="!!Lr">
            <a:extLst>
              <a:ext uri="{FF2B5EF4-FFF2-40B4-BE49-F238E27FC236}">
                <a16:creationId xmlns:a16="http://schemas.microsoft.com/office/drawing/2014/main" id="{A9018540-FBE5-4A52-BB7A-2FC8E7F8EEA7}"/>
              </a:ext>
            </a:extLst>
          </p:cNvPr>
          <p:cNvSpPr/>
          <p:nvPr/>
        </p:nvSpPr>
        <p:spPr>
          <a:xfrm>
            <a:off x="11311434" y="5997761"/>
            <a:ext cx="599591" cy="590575"/>
          </a:xfrm>
          <a:prstGeom prst="roundRect">
            <a:avLst/>
          </a:prstGeom>
          <a:solidFill>
            <a:srgbClr val="D06D81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Lr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CAD5121-F8DD-4B69-B98D-5B34F3B33C4B}"/>
              </a:ext>
            </a:extLst>
          </p:cNvPr>
          <p:cNvSpPr/>
          <p:nvPr/>
        </p:nvSpPr>
        <p:spPr>
          <a:xfrm flipV="1">
            <a:off x="0" y="-31497"/>
            <a:ext cx="12192000" cy="6889496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27" name="!!1">
            <a:extLst>
              <a:ext uri="{FF2B5EF4-FFF2-40B4-BE49-F238E27FC236}">
                <a16:creationId xmlns:a16="http://schemas.microsoft.com/office/drawing/2014/main" id="{A749B542-36C0-48CF-9882-39BF24868F05}"/>
              </a:ext>
            </a:extLst>
          </p:cNvPr>
          <p:cNvSpPr/>
          <p:nvPr/>
        </p:nvSpPr>
        <p:spPr>
          <a:xfrm>
            <a:off x="8636719" y="1387482"/>
            <a:ext cx="669300" cy="390079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80" name="!!C">
            <a:extLst>
              <a:ext uri="{FF2B5EF4-FFF2-40B4-BE49-F238E27FC236}">
                <a16:creationId xmlns:a16="http://schemas.microsoft.com/office/drawing/2014/main" id="{0069F624-36FA-4049-BA30-4982CB0C77B1}"/>
              </a:ext>
            </a:extLst>
          </p:cNvPr>
          <p:cNvSpPr/>
          <p:nvPr/>
        </p:nvSpPr>
        <p:spPr>
          <a:xfrm>
            <a:off x="8673583" y="1438038"/>
            <a:ext cx="599591" cy="590575"/>
          </a:xfrm>
          <a:prstGeom prst="roundRect">
            <a:avLst/>
          </a:prstGeom>
          <a:solidFill>
            <a:srgbClr val="B879B5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C</a:t>
            </a:r>
          </a:p>
        </p:txBody>
      </p:sp>
      <p:sp>
        <p:nvSpPr>
          <p:cNvPr id="81" name="!!Si">
            <a:extLst>
              <a:ext uri="{FF2B5EF4-FFF2-40B4-BE49-F238E27FC236}">
                <a16:creationId xmlns:a16="http://schemas.microsoft.com/office/drawing/2014/main" id="{0064FDC4-2CD7-4AEC-815E-31C72487E426}"/>
              </a:ext>
            </a:extLst>
          </p:cNvPr>
          <p:cNvSpPr/>
          <p:nvPr/>
        </p:nvSpPr>
        <p:spPr>
          <a:xfrm>
            <a:off x="8673583" y="2079167"/>
            <a:ext cx="599591" cy="590575"/>
          </a:xfrm>
          <a:prstGeom prst="roundRect">
            <a:avLst/>
          </a:prstGeom>
          <a:solidFill>
            <a:srgbClr val="28BFD3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Si</a:t>
            </a:r>
          </a:p>
        </p:txBody>
      </p:sp>
      <p:sp>
        <p:nvSpPr>
          <p:cNvPr id="82" name="!!Ge">
            <a:extLst>
              <a:ext uri="{FF2B5EF4-FFF2-40B4-BE49-F238E27FC236}">
                <a16:creationId xmlns:a16="http://schemas.microsoft.com/office/drawing/2014/main" id="{71420A4B-B479-498D-8B28-0B92D013925B}"/>
              </a:ext>
            </a:extLst>
          </p:cNvPr>
          <p:cNvSpPr/>
          <p:nvPr/>
        </p:nvSpPr>
        <p:spPr>
          <a:xfrm>
            <a:off x="8673583" y="2720298"/>
            <a:ext cx="599591" cy="590575"/>
          </a:xfrm>
          <a:prstGeom prst="roundRect">
            <a:avLst/>
          </a:prstGeom>
          <a:solidFill>
            <a:srgbClr val="28BFD3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Ge</a:t>
            </a:r>
          </a:p>
        </p:txBody>
      </p:sp>
      <p:sp>
        <p:nvSpPr>
          <p:cNvPr id="83" name="!!Sn">
            <a:extLst>
              <a:ext uri="{FF2B5EF4-FFF2-40B4-BE49-F238E27FC236}">
                <a16:creationId xmlns:a16="http://schemas.microsoft.com/office/drawing/2014/main" id="{99F0D0BF-5414-4143-A0C5-109C0B31D71C}"/>
              </a:ext>
            </a:extLst>
          </p:cNvPr>
          <p:cNvSpPr/>
          <p:nvPr/>
        </p:nvSpPr>
        <p:spPr>
          <a:xfrm>
            <a:off x="8673583" y="3361429"/>
            <a:ext cx="599591" cy="590575"/>
          </a:xfrm>
          <a:prstGeom prst="roundRect">
            <a:avLst/>
          </a:prstGeom>
          <a:solidFill>
            <a:srgbClr val="8EC550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Sn</a:t>
            </a:r>
          </a:p>
        </p:txBody>
      </p:sp>
      <p:sp>
        <p:nvSpPr>
          <p:cNvPr id="84" name="!!Pb">
            <a:extLst>
              <a:ext uri="{FF2B5EF4-FFF2-40B4-BE49-F238E27FC236}">
                <a16:creationId xmlns:a16="http://schemas.microsoft.com/office/drawing/2014/main" id="{E67FD55F-C10B-45BA-85E3-1527BBDD9E2E}"/>
              </a:ext>
            </a:extLst>
          </p:cNvPr>
          <p:cNvSpPr/>
          <p:nvPr/>
        </p:nvSpPr>
        <p:spPr>
          <a:xfrm>
            <a:off x="8673583" y="4002558"/>
            <a:ext cx="599591" cy="590575"/>
          </a:xfrm>
          <a:prstGeom prst="roundRect">
            <a:avLst/>
          </a:prstGeom>
          <a:solidFill>
            <a:srgbClr val="8EC550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Pb</a:t>
            </a:r>
          </a:p>
        </p:txBody>
      </p:sp>
      <p:sp>
        <p:nvSpPr>
          <p:cNvPr id="85" name="!!FI">
            <a:extLst>
              <a:ext uri="{FF2B5EF4-FFF2-40B4-BE49-F238E27FC236}">
                <a16:creationId xmlns:a16="http://schemas.microsoft.com/office/drawing/2014/main" id="{B1D08858-33D1-42DB-B313-43023C9C9ED1}"/>
              </a:ext>
            </a:extLst>
          </p:cNvPr>
          <p:cNvSpPr/>
          <p:nvPr/>
        </p:nvSpPr>
        <p:spPr>
          <a:xfrm>
            <a:off x="8673583" y="4643689"/>
            <a:ext cx="599591" cy="590575"/>
          </a:xfrm>
          <a:prstGeom prst="roundRect">
            <a:avLst/>
          </a:prstGeom>
          <a:solidFill>
            <a:srgbClr val="8EC550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rta CY Extrabold" panose="00000900000000000000" pitchFamily="50" charset="0"/>
                <a:ea typeface="Aachen" panose="02020500000000000000" pitchFamily="18" charset="0"/>
                <a:cs typeface="Aachen" panose="02020500000000000000" pitchFamily="18" charset="0"/>
              </a:rPr>
              <a:t>FI</a:t>
            </a:r>
          </a:p>
        </p:txBody>
      </p:sp>
      <p:sp>
        <p:nvSpPr>
          <p:cNvPr id="128" name="!!HinhChuNhom">
            <a:extLst>
              <a:ext uri="{FF2B5EF4-FFF2-40B4-BE49-F238E27FC236}">
                <a16:creationId xmlns:a16="http://schemas.microsoft.com/office/drawing/2014/main" id="{0A612687-A0F8-4DEB-AD61-B515DE751932}"/>
              </a:ext>
            </a:extLst>
          </p:cNvPr>
          <p:cNvSpPr/>
          <p:nvPr/>
        </p:nvSpPr>
        <p:spPr>
          <a:xfrm>
            <a:off x="5831117" y="1390588"/>
            <a:ext cx="2675443" cy="730824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29" name="!!ChuNhom">
            <a:extLst>
              <a:ext uri="{FF2B5EF4-FFF2-40B4-BE49-F238E27FC236}">
                <a16:creationId xmlns:a16="http://schemas.microsoft.com/office/drawing/2014/main" id="{FD6661F1-5080-4760-92BA-B1540E4EC599}"/>
              </a:ext>
            </a:extLst>
          </p:cNvPr>
          <p:cNvSpPr txBox="1"/>
          <p:nvPr/>
        </p:nvSpPr>
        <p:spPr>
          <a:xfrm>
            <a:off x="5886534" y="1432837"/>
            <a:ext cx="25646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rgbClr val="E76F51"/>
                </a:solidFill>
                <a:latin typeface="Averta Std ExtraBold" panose="00000900000000000000" pitchFamily="50" charset="0"/>
              </a:rPr>
              <a:t>Nhóm IVA</a:t>
            </a:r>
          </a:p>
        </p:txBody>
      </p:sp>
    </p:spTree>
    <p:extLst>
      <p:ext uri="{BB962C8B-B14F-4D97-AF65-F5344CB8AC3E}">
        <p14:creationId xmlns:p14="http://schemas.microsoft.com/office/powerpoint/2010/main" val="2103408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w1ekj2yd">
      <a:majorFont>
        <a:latin typeface="微软雅黑" panose="020F0302020204030204"/>
        <a:ea typeface="微软雅黑"/>
        <a:cs typeface=""/>
      </a:majorFont>
      <a:minorFont>
        <a:latin typeface="微软雅黑" panose="020F0502020204030204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1725</TotalTime>
  <Words>2022</Words>
  <Application>Microsoft Office PowerPoint</Application>
  <PresentationFormat>Widescreen</PresentationFormat>
  <Paragraphs>1452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9" baseType="lpstr">
      <vt:lpstr>微软雅黑</vt:lpstr>
      <vt:lpstr>Arial</vt:lpstr>
      <vt:lpstr>Averta CY Extrabold</vt:lpstr>
      <vt:lpstr>Averta Std Bold</vt:lpstr>
      <vt:lpstr>Averta Std ExtraBold</vt:lpstr>
      <vt:lpstr>Calibri</vt:lpstr>
      <vt:lpstr>OpenSans</vt:lpstr>
      <vt:lpstr>OpenSansBold</vt:lpstr>
      <vt:lpstr>Tahoma</vt:lpstr>
      <vt:lpstr>Times New Roman</vt:lpstr>
      <vt:lpstr>www.freeppt7.com</vt:lpstr>
      <vt:lpstr>www.jpppt.com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www.freeppt7.com</Manager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www.freeppt7.com</dc:creator>
  <cp:keywords>www.freeppt7.com</cp:keywords>
  <dc:description>www.freeppt7.com</dc:description>
  <cp:lastModifiedBy>Windows 10</cp:lastModifiedBy>
  <cp:revision>48</cp:revision>
  <dcterms:created xsi:type="dcterms:W3CDTF">2022-03-06T07:23:34Z</dcterms:created>
  <dcterms:modified xsi:type="dcterms:W3CDTF">2024-10-21T23:51:13Z</dcterms:modified>
</cp:coreProperties>
</file>