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3"/>
  </p:notesMasterIdLst>
  <p:sldIdLst>
    <p:sldId id="499" r:id="rId2"/>
    <p:sldId id="488" r:id="rId3"/>
    <p:sldId id="262" r:id="rId4"/>
    <p:sldId id="486" r:id="rId5"/>
    <p:sldId id="269" r:id="rId6"/>
    <p:sldId id="487" r:id="rId7"/>
    <p:sldId id="290" r:id="rId8"/>
    <p:sldId id="489" r:id="rId9"/>
    <p:sldId id="373" r:id="rId10"/>
    <p:sldId id="375" r:id="rId11"/>
    <p:sldId id="379" r:id="rId12"/>
  </p:sldIdLst>
  <p:sldSz cx="9144000" cy="5143500" type="screen16x9"/>
  <p:notesSz cx="6858000" cy="9144000"/>
  <p:embeddedFontLst>
    <p:embeddedFont>
      <p:font typeface="Comfortaa Light" panose="020B0604020202020204" charset="0"/>
      <p:regular r:id="rId14"/>
      <p:bold r:id="rId15"/>
    </p:embeddedFont>
    <p:embeddedFont>
      <p:font typeface="Gaegu Bold" charset="0"/>
      <p:regular r:id="rId16"/>
      <p:bold r:id="rId17"/>
    </p:embeddedFont>
    <p:embeddedFont>
      <p:font typeface="Mali Medium" panose="020B0604020202020204" charset="-34"/>
      <p:regular r:id="rId18"/>
      <p:bold r:id="rId19"/>
      <p:italic r:id="rId20"/>
      <p:boldItalic r:id="rId21"/>
    </p:embeddedFont>
    <p:embeddedFont>
      <p:font typeface="Poppins Light" panose="00000400000000000000" pitchFamily="2" charset="0"/>
      <p:regular r:id="rId22"/>
      <p:italic r:id="rId23"/>
    </p:embeddedFont>
    <p:embeddedFont>
      <p:font typeface="The overthinkers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0"/>
    <a:srgbClr val="263E68"/>
    <a:srgbClr val="8C92A2"/>
    <a:srgbClr val="1953D6"/>
    <a:srgbClr val="FECA2A"/>
    <a:srgbClr val="ED510C"/>
    <a:srgbClr val="FC9D82"/>
    <a:srgbClr val="4472C4"/>
    <a:srgbClr val="C00000"/>
    <a:srgbClr val="ED6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65EADD-D6A5-4487-A436-0224A39C4D29}">
  <a:tblStyle styleId="{B765EADD-D6A5-4487-A436-0224A39C4D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924" y="114"/>
      </p:cViewPr>
      <p:guideLst>
        <p:guide orient="horz" pos="27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59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65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45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55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809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38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6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0" y="540100"/>
            <a:ext cx="1552195" cy="4656327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9"/>
          <p:cNvSpPr/>
          <p:nvPr/>
        </p:nvSpPr>
        <p:spPr>
          <a:xfrm>
            <a:off x="3401700" y="0"/>
            <a:ext cx="5742302" cy="1966444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7731738" y="4160000"/>
            <a:ext cx="560415" cy="56041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9"/>
          <p:cNvSpPr/>
          <p:nvPr/>
        </p:nvSpPr>
        <p:spPr>
          <a:xfrm>
            <a:off x="8270907" y="4814670"/>
            <a:ext cx="548843" cy="548914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9"/>
          <p:cNvSpPr/>
          <p:nvPr/>
        </p:nvSpPr>
        <p:spPr>
          <a:xfrm>
            <a:off x="8786934" y="4364096"/>
            <a:ext cx="329334" cy="329405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36680" y="3536125"/>
            <a:ext cx="9280650" cy="1835972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0"/>
          <p:cNvSpPr/>
          <p:nvPr/>
        </p:nvSpPr>
        <p:spPr>
          <a:xfrm>
            <a:off x="-136680" y="-95251"/>
            <a:ext cx="4308443" cy="97525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7680275" y="-95250"/>
            <a:ext cx="1533706" cy="1193536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3" y="4400548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7"/>
          <p:cNvSpPr/>
          <p:nvPr/>
        </p:nvSpPr>
        <p:spPr>
          <a:xfrm>
            <a:off x="3973475" y="0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571769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">
        <p:random/>
      </p:transition>
    </mc:Choice>
    <mc:Fallback xmlns="">
      <p:transition spd="slow" advClick="0" advTm="4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5" r:id="rId2"/>
    <p:sldLayoutId id="2147483686" r:id="rId3"/>
    <p:sldLayoutId id="2147483691" r:id="rId4"/>
    <p:sldLayoutId id="2147483756" r:id="rId5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53591" y="432767"/>
            <a:ext cx="3879066" cy="42803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6068">
            <a:off x="3295509" y="572512"/>
            <a:ext cx="1574392" cy="4565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78482">
            <a:off x="7407907" y="3677830"/>
            <a:ext cx="1731674" cy="19818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583861" y="3567662"/>
            <a:ext cx="1129805" cy="17933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93496" flipH="1">
            <a:off x="604577" y="-878967"/>
            <a:ext cx="1849497" cy="16969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400842" flipV="1">
            <a:off x="1003416" y="-429968"/>
            <a:ext cx="1111872" cy="17648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95236" y="-76776"/>
            <a:ext cx="7417244" cy="50757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970706" y="3657599"/>
            <a:ext cx="1737828" cy="5039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161402">
            <a:off x="-18114" y="3914590"/>
            <a:ext cx="1877597" cy="20108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395648">
            <a:off x="5348475" y="-857317"/>
            <a:ext cx="1745626" cy="160161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-231622">
            <a:off x="1770202" y="1209766"/>
            <a:ext cx="5487952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600" b="1" spc="-144" dirty="0">
                <a:solidFill>
                  <a:srgbClr val="56786E"/>
                </a:solidFill>
                <a:latin typeface="Gaegu Bold"/>
              </a:rPr>
              <a:t>CHÀO MỪNG CÁC CON </a:t>
            </a:r>
          </a:p>
          <a:p>
            <a:pPr algn="ctr"/>
            <a:r>
              <a:rPr lang="en-US" sz="4600" b="1" spc="-144" dirty="0">
                <a:solidFill>
                  <a:srgbClr val="56786E"/>
                </a:solidFill>
                <a:latin typeface="Gaegu Bold"/>
              </a:rPr>
              <a:t>ĐẾN VỚI TIẾT HỌC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995236" y="4325675"/>
            <a:ext cx="1455401" cy="50575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-216117">
            <a:off x="4751100" y="3785132"/>
            <a:ext cx="1970021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48"/>
              </a:lnSpc>
              <a:spcBef>
                <a:spcPct val="0"/>
              </a:spcBef>
            </a:pPr>
            <a:r>
              <a:rPr lang="en-US" sz="1540" b="1" spc="31" dirty="0">
                <a:solidFill>
                  <a:srgbClr val="FF914D"/>
                </a:solidFill>
                <a:latin typeface="Gaegu Bold"/>
              </a:rPr>
              <a:t>Mrs. </a:t>
            </a:r>
            <a:r>
              <a:rPr lang="en-US" sz="1540" b="1" spc="31" dirty="0" err="1">
                <a:solidFill>
                  <a:srgbClr val="FF914D"/>
                </a:solidFill>
                <a:latin typeface="Gaegu Bold"/>
              </a:rPr>
              <a:t>Hồng</a:t>
            </a:r>
            <a:endParaRPr lang="en-US" sz="1540" b="1" spc="31" dirty="0">
              <a:solidFill>
                <a:srgbClr val="FF914D"/>
              </a:solidFill>
              <a:latin typeface="Gaegu Bold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V="1">
            <a:off x="4970706" y="-47848"/>
            <a:ext cx="1455401" cy="5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7820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F39C27-13AF-BBD3-1C46-C30554C69A47}"/>
              </a:ext>
            </a:extLst>
          </p:cNvPr>
          <p:cNvSpPr txBox="1"/>
          <p:nvPr/>
        </p:nvSpPr>
        <p:spPr>
          <a:xfrm>
            <a:off x="592372" y="187599"/>
            <a:ext cx="6582784" cy="1049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(13p, 14n)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74B4F-4CFC-D2B8-610C-A544F428E8FB}"/>
              </a:ext>
            </a:extLst>
          </p:cNvPr>
          <p:cNvSpPr txBox="1"/>
          <p:nvPr/>
        </p:nvSpPr>
        <p:spPr>
          <a:xfrm>
            <a:off x="4395712" y="2249985"/>
            <a:ext cx="45720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29amu + 36amu = 65 amu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83D4B-508B-27DC-A1E2-002EACB15A07}"/>
              </a:ext>
            </a:extLst>
          </p:cNvPr>
          <p:cNvSpPr txBox="1"/>
          <p:nvPr/>
        </p:nvSpPr>
        <p:spPr>
          <a:xfrm>
            <a:off x="4395712" y="1136732"/>
            <a:ext cx="4572000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13amu + 14amu = 27 amu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8D912-1446-24EA-A52A-E79F6D5297E6}"/>
              </a:ext>
            </a:extLst>
          </p:cNvPr>
          <p:cNvSpPr txBox="1"/>
          <p:nvPr/>
        </p:nvSpPr>
        <p:spPr>
          <a:xfrm>
            <a:off x="650863" y="1676572"/>
            <a:ext cx="6030849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(29p, 36n)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18E9E-6CE9-9C24-C30A-6AB2BB5DEE32}"/>
              </a:ext>
            </a:extLst>
          </p:cNvPr>
          <p:cNvSpPr txBox="1"/>
          <p:nvPr/>
        </p:nvSpPr>
        <p:spPr>
          <a:xfrm>
            <a:off x="1383491" y="3941970"/>
            <a:ext cx="6950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02408F-7383-8DC3-835B-F95B6FAAD56A}"/>
              </a:ext>
            </a:extLst>
          </p:cNvPr>
          <p:cNvSpPr txBox="1"/>
          <p:nvPr/>
        </p:nvSpPr>
        <p:spPr>
          <a:xfrm>
            <a:off x="726754" y="2999028"/>
            <a:ext cx="7173331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(13p, 14n)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(29p, 36n)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36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9296" y="515455"/>
            <a:ext cx="6234545" cy="4123636"/>
            <a:chOff x="0" y="0"/>
            <a:chExt cx="420890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8901" cy="2783840"/>
            </a:xfrm>
            <a:custGeom>
              <a:avLst/>
              <a:gdLst/>
              <a:ahLst/>
              <a:cxnLst/>
              <a:rect l="l" t="t" r="r" b="b"/>
              <a:pathLst>
                <a:path w="4208901" h="2783840">
                  <a:moveTo>
                    <a:pt x="0" y="0"/>
                  </a:moveTo>
                  <a:lnTo>
                    <a:pt x="4208901" y="0"/>
                  </a:lnTo>
                  <a:lnTo>
                    <a:pt x="4208901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4684040" y="-3288555"/>
            <a:ext cx="6497564" cy="48894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72019" y="515455"/>
            <a:ext cx="5225335" cy="141084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94679" y="1938566"/>
            <a:ext cx="5163779" cy="260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7"/>
              </a:lnSpc>
            </a:pPr>
            <a:r>
              <a:rPr lang="en-US" sz="11497">
                <a:latin typeface="The overthinkers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26465" y="3019791"/>
            <a:ext cx="3350067" cy="219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6"/>
              </a:lnSpc>
              <a:spcBef>
                <a:spcPct val="0"/>
              </a:spcBef>
            </a:pPr>
            <a:r>
              <a:rPr lang="en-US" sz="1305" dirty="0">
                <a:latin typeface="Poppins Light"/>
              </a:rPr>
              <a:t>FOR YOUR ATTENTION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487745" y="2741468"/>
            <a:ext cx="2438530" cy="11704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3336111" y="3817060"/>
            <a:ext cx="8559907" cy="26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3740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04C7B4-2C4D-EE9B-119F-B9F8ABBFE6A1}"/>
              </a:ext>
            </a:extLst>
          </p:cNvPr>
          <p:cNvSpPr/>
          <p:nvPr/>
        </p:nvSpPr>
        <p:spPr>
          <a:xfrm>
            <a:off x="1327865" y="1001864"/>
            <a:ext cx="6639339" cy="222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CÙNG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KHỞI ĐỘNG</a:t>
            </a:r>
          </a:p>
        </p:txBody>
      </p:sp>
    </p:spTree>
    <p:extLst>
      <p:ext uri="{BB962C8B-B14F-4D97-AF65-F5344CB8AC3E}">
        <p14:creationId xmlns:p14="http://schemas.microsoft.com/office/powerpoint/2010/main" val="320835376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369511" y="2737221"/>
            <a:ext cx="5660572" cy="1204692"/>
          </a:xfrm>
          <a:custGeom>
            <a:avLst/>
            <a:gdLst>
              <a:gd name="connsiteX0" fmla="*/ 0 w 5660572"/>
              <a:gd name="connsiteY0" fmla="*/ 14514 h 1204692"/>
              <a:gd name="connsiteX1" fmla="*/ 1407886 w 5660572"/>
              <a:gd name="connsiteY1" fmla="*/ 1204685 h 1204692"/>
              <a:gd name="connsiteX2" fmla="*/ 2815772 w 5660572"/>
              <a:gd name="connsiteY2" fmla="*/ 0 h 1204692"/>
              <a:gd name="connsiteX3" fmla="*/ 4267200 w 5660572"/>
              <a:gd name="connsiteY3" fmla="*/ 1204685 h 1204692"/>
              <a:gd name="connsiteX4" fmla="*/ 5660572 w 5660572"/>
              <a:gd name="connsiteY4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2" h="120469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1A3F6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08669" y="2029641"/>
            <a:ext cx="1139038" cy="1139038"/>
            <a:chOff x="1180871" y="1661152"/>
            <a:chExt cx="1139038" cy="1139038"/>
          </a:xfrm>
        </p:grpSpPr>
        <p:grpSp>
          <p:nvGrpSpPr>
            <p:cNvPr id="5" name="组合 4"/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solidFill>
                    <a:srgbClr val="1A3F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solidFill>
                    <a:srgbClr val="1A3F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6" name="TextBox 133"/>
            <p:cNvSpPr txBox="1"/>
            <p:nvPr/>
          </p:nvSpPr>
          <p:spPr>
            <a:xfrm>
              <a:off x="1459284" y="1876728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rgbClr val="E947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A</a:t>
              </a:r>
              <a:endParaRPr lang="zh-CN" altLang="en-US" sz="4000" b="1" dirty="0">
                <a:solidFill>
                  <a:srgbClr val="E947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19474" y="3205275"/>
            <a:ext cx="1139038" cy="1139038"/>
            <a:chOff x="2591676" y="2836786"/>
            <a:chExt cx="1139038" cy="1139038"/>
          </a:xfrm>
        </p:grpSpPr>
        <p:grpSp>
          <p:nvGrpSpPr>
            <p:cNvPr id="10" name="组合 9"/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solidFill>
                    <a:srgbClr val="1A3F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solidFill>
                    <a:srgbClr val="1A3F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11" name="TextBox 134"/>
            <p:cNvSpPr txBox="1"/>
            <p:nvPr/>
          </p:nvSpPr>
          <p:spPr>
            <a:xfrm>
              <a:off x="2870089" y="3052362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rgbClr val="015A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</a:t>
              </a:r>
              <a:endParaRPr lang="zh-CN" altLang="en-US" sz="4000" b="1" dirty="0">
                <a:solidFill>
                  <a:srgbClr val="015A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30278" y="2029641"/>
            <a:ext cx="1139038" cy="1139038"/>
            <a:chOff x="4002481" y="1661152"/>
            <a:chExt cx="1139038" cy="1139038"/>
          </a:xfrm>
        </p:grpSpPr>
        <p:grpSp>
          <p:nvGrpSpPr>
            <p:cNvPr id="15" name="组合 14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solidFill>
                    <a:srgbClr val="1A3F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solidFill>
                    <a:srgbClr val="1A3F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16" name="TextBox 135"/>
            <p:cNvSpPr txBox="1"/>
            <p:nvPr/>
          </p:nvSpPr>
          <p:spPr>
            <a:xfrm>
              <a:off x="4280894" y="1876728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rgbClr val="D43C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</a:t>
              </a:r>
              <a:endParaRPr lang="zh-CN" altLang="en-US" sz="4000" b="1" dirty="0">
                <a:solidFill>
                  <a:srgbClr val="D43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41084" y="3205275"/>
            <a:ext cx="1139038" cy="1139038"/>
            <a:chOff x="5413286" y="2836786"/>
            <a:chExt cx="1139038" cy="1139038"/>
          </a:xfrm>
        </p:grpSpPr>
        <p:grpSp>
          <p:nvGrpSpPr>
            <p:cNvPr id="20" name="组合 19"/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solidFill>
                    <a:srgbClr val="1A3F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solidFill>
                    <a:srgbClr val="1A3F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21" name="TextBox 136"/>
            <p:cNvSpPr txBox="1"/>
            <p:nvPr/>
          </p:nvSpPr>
          <p:spPr>
            <a:xfrm>
              <a:off x="5691699" y="3052362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D</a:t>
              </a:r>
              <a:endParaRPr lang="zh-CN" altLang="en-US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9" name="TextBox 143"/>
          <p:cNvSpPr txBox="1"/>
          <p:nvPr/>
        </p:nvSpPr>
        <p:spPr>
          <a:xfrm>
            <a:off x="239868" y="1219684"/>
            <a:ext cx="1609736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proton, neutron, electron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TextBox 144"/>
          <p:cNvSpPr txBox="1"/>
          <p:nvPr/>
        </p:nvSpPr>
        <p:spPr>
          <a:xfrm>
            <a:off x="1490192" y="3804727"/>
            <a:ext cx="1507144" cy="66864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1" name="TextBox 145"/>
          <p:cNvSpPr txBox="1"/>
          <p:nvPr/>
        </p:nvSpPr>
        <p:spPr>
          <a:xfrm>
            <a:off x="5778000" y="1290340"/>
            <a:ext cx="1480306" cy="10772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proton, neutron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2" name="TextBox 146"/>
          <p:cNvSpPr txBox="1"/>
          <p:nvPr/>
        </p:nvSpPr>
        <p:spPr>
          <a:xfrm>
            <a:off x="7307537" y="3553233"/>
            <a:ext cx="1725897" cy="10772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Neutron, electron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00252" y="360932"/>
            <a:ext cx="8547666" cy="584775"/>
          </a:xfrm>
          <a:prstGeom prst="rect">
            <a:avLst/>
          </a:prstGeom>
          <a:noFill/>
          <a:ln w="28575">
            <a:solidFill>
              <a:srgbClr val="FF9999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hầu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là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3532239-AA1D-4EC6-A7EC-1D47DA0162DA}"/>
              </a:ext>
            </a:extLst>
          </p:cNvPr>
          <p:cNvSpPr/>
          <p:nvPr/>
        </p:nvSpPr>
        <p:spPr>
          <a:xfrm>
            <a:off x="179237" y="1329639"/>
            <a:ext cx="1576293" cy="14597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  <p:bldP spid="31" grpId="0" animBg="1"/>
      <p:bldP spid="32" grpId="0" animBg="1"/>
      <p:bldP spid="41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2299" y="3564216"/>
            <a:ext cx="3795867" cy="1341616"/>
          </a:xfrm>
          <a:prstGeom prst="roundRect">
            <a:avLst/>
          </a:prstGeom>
          <a:gradFill flip="none" rotWithShape="1">
            <a:gsLst>
              <a:gs pos="0">
                <a:srgbClr val="015A74"/>
              </a:gs>
              <a:gs pos="100000">
                <a:srgbClr val="003366"/>
              </a:gs>
            </a:gsLst>
            <a:lin ang="2700000" scaled="1"/>
            <a:tileRect/>
          </a:gradFill>
          <a:ln w="50800">
            <a:gradFill flip="none" rotWithShape="1">
              <a:gsLst>
                <a:gs pos="0">
                  <a:srgbClr val="003366"/>
                </a:gs>
                <a:gs pos="100000">
                  <a:srgbClr val="015A74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>
              <a:cs typeface="+mn-ea"/>
              <a:sym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33129" y="3564216"/>
            <a:ext cx="3795867" cy="1341616"/>
          </a:xfrm>
          <a:prstGeom prst="roundRect">
            <a:avLst/>
          </a:prstGeom>
          <a:gradFill flip="none" rotWithShape="1">
            <a:gsLst>
              <a:gs pos="0">
                <a:srgbClr val="D43C2C"/>
              </a:gs>
              <a:gs pos="100000">
                <a:srgbClr val="C34A3D"/>
              </a:gs>
            </a:gsLst>
            <a:lin ang="18900000" scaled="1"/>
            <a:tileRect/>
          </a:gradFill>
          <a:ln w="50800">
            <a:gradFill flip="none" rotWithShape="1">
              <a:gsLst>
                <a:gs pos="0">
                  <a:srgbClr val="C34A3D"/>
                </a:gs>
                <a:gs pos="100000">
                  <a:srgbClr val="D43C2C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>
              <a:cs typeface="+mn-ea"/>
              <a:sym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33129" y="1980642"/>
            <a:ext cx="3795867" cy="1341616"/>
          </a:xfrm>
          <a:prstGeom prst="roundRect">
            <a:avLst/>
          </a:prstGeom>
          <a:gradFill flip="none" rotWithShape="1">
            <a:gsLst>
              <a:gs pos="0">
                <a:srgbClr val="009999"/>
              </a:gs>
              <a:gs pos="100000">
                <a:srgbClr val="008080"/>
              </a:gs>
            </a:gsLst>
            <a:lin ang="18900000" scaled="1"/>
            <a:tileRect/>
          </a:gradFill>
          <a:ln w="50800">
            <a:gradFill flip="none" rotWithShape="1">
              <a:gsLst>
                <a:gs pos="0">
                  <a:srgbClr val="008080"/>
                </a:gs>
                <a:gs pos="100000">
                  <a:srgbClr val="009999"/>
                </a:gs>
              </a:gsLst>
              <a:lin ang="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>
              <a:cs typeface="+mn-ea"/>
              <a:sym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2299" y="1980642"/>
            <a:ext cx="3795867" cy="1341616"/>
          </a:xfrm>
          <a:prstGeom prst="roundRect">
            <a:avLst/>
          </a:prstGeom>
          <a:gradFill flip="none" rotWithShape="1">
            <a:gsLst>
              <a:gs pos="0">
                <a:srgbClr val="E94744"/>
              </a:gs>
              <a:gs pos="100000">
                <a:srgbClr val="D43C2C"/>
              </a:gs>
            </a:gsLst>
            <a:lin ang="18900000" scaled="1"/>
            <a:tileRect/>
          </a:gradFill>
          <a:ln w="50800">
            <a:gradFill flip="none" rotWithShape="1">
              <a:gsLst>
                <a:gs pos="0">
                  <a:srgbClr val="D43C2C"/>
                </a:gs>
                <a:gs pos="100000">
                  <a:srgbClr val="E94744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2614" y="2349706"/>
            <a:ext cx="1460977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0444" y="2275944"/>
            <a:ext cx="1311898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8184" y="3912289"/>
            <a:ext cx="1392049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5558" y="3750559"/>
            <a:ext cx="2210136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neutron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1" name="组合 3">
            <a:extLst>
              <a:ext uri="{FF2B5EF4-FFF2-40B4-BE49-F238E27FC236}">
                <a16:creationId xmlns:a16="http://schemas.microsoft.com/office/drawing/2014/main" id="{25161B16-2994-44AB-8DD9-5381650F011C}"/>
              </a:ext>
            </a:extLst>
          </p:cNvPr>
          <p:cNvGrpSpPr/>
          <p:nvPr/>
        </p:nvGrpSpPr>
        <p:grpSpPr>
          <a:xfrm>
            <a:off x="866442" y="2003487"/>
            <a:ext cx="1139038" cy="1139038"/>
            <a:chOff x="1180871" y="1661152"/>
            <a:chExt cx="1139038" cy="1139038"/>
          </a:xfrm>
        </p:grpSpPr>
        <p:grpSp>
          <p:nvGrpSpPr>
            <p:cNvPr id="32" name="组合 4">
              <a:extLst>
                <a:ext uri="{FF2B5EF4-FFF2-40B4-BE49-F238E27FC236}">
                  <a16:creationId xmlns:a16="http://schemas.microsoft.com/office/drawing/2014/main" id="{03D92CC0-49F4-4B1D-AA94-F9C366C6F7AE}"/>
                </a:ext>
              </a:extLst>
            </p:cNvPr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4" name="同心圆 6">
                <a:extLst>
                  <a:ext uri="{FF2B5EF4-FFF2-40B4-BE49-F238E27FC236}">
                    <a16:creationId xmlns:a16="http://schemas.microsoft.com/office/drawing/2014/main" id="{8A20BF44-EB1B-473F-8BED-2EDD22DC61AC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solidFill>
                    <a:srgbClr val="1A3F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5" name="椭圆 7">
                <a:extLst>
                  <a:ext uri="{FF2B5EF4-FFF2-40B4-BE49-F238E27FC236}">
                    <a16:creationId xmlns:a16="http://schemas.microsoft.com/office/drawing/2014/main" id="{141D1FE5-47F9-44D2-AEC8-F453EDB0533F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solidFill>
                    <a:srgbClr val="1A3F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33" name="TextBox 133">
              <a:extLst>
                <a:ext uri="{FF2B5EF4-FFF2-40B4-BE49-F238E27FC236}">
                  <a16:creationId xmlns:a16="http://schemas.microsoft.com/office/drawing/2014/main" id="{71FA2C3F-B623-436F-9213-199FB167679F}"/>
                </a:ext>
              </a:extLst>
            </p:cNvPr>
            <p:cNvSpPr txBox="1"/>
            <p:nvPr/>
          </p:nvSpPr>
          <p:spPr>
            <a:xfrm>
              <a:off x="1459284" y="1876728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rgbClr val="E947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A</a:t>
              </a:r>
              <a:endParaRPr lang="zh-CN" altLang="en-US" sz="4000" b="1" dirty="0">
                <a:solidFill>
                  <a:srgbClr val="E947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6" name="组合 8">
            <a:extLst>
              <a:ext uri="{FF2B5EF4-FFF2-40B4-BE49-F238E27FC236}">
                <a16:creationId xmlns:a16="http://schemas.microsoft.com/office/drawing/2014/main" id="{661D8F22-79AD-4D41-B1C4-BE3CD2698817}"/>
              </a:ext>
            </a:extLst>
          </p:cNvPr>
          <p:cNvGrpSpPr/>
          <p:nvPr/>
        </p:nvGrpSpPr>
        <p:grpSpPr>
          <a:xfrm>
            <a:off x="4840608" y="2003487"/>
            <a:ext cx="1139038" cy="1139038"/>
            <a:chOff x="2591676" y="2836786"/>
            <a:chExt cx="1139038" cy="1139038"/>
          </a:xfrm>
        </p:grpSpPr>
        <p:grpSp>
          <p:nvGrpSpPr>
            <p:cNvPr id="37" name="组合 9">
              <a:extLst>
                <a:ext uri="{FF2B5EF4-FFF2-40B4-BE49-F238E27FC236}">
                  <a16:creationId xmlns:a16="http://schemas.microsoft.com/office/drawing/2014/main" id="{D34AA913-C424-45B0-8E34-6446D2FE5CDC}"/>
                </a:ext>
              </a:extLst>
            </p:cNvPr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9" name="同心圆 11">
                <a:extLst>
                  <a:ext uri="{FF2B5EF4-FFF2-40B4-BE49-F238E27FC236}">
                    <a16:creationId xmlns:a16="http://schemas.microsoft.com/office/drawing/2014/main" id="{F1C8FFB2-DFE7-4E24-B014-21E7F74C688F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solidFill>
                    <a:srgbClr val="1A3F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0" name="椭圆 12">
                <a:extLst>
                  <a:ext uri="{FF2B5EF4-FFF2-40B4-BE49-F238E27FC236}">
                    <a16:creationId xmlns:a16="http://schemas.microsoft.com/office/drawing/2014/main" id="{D6F6516E-26F3-4903-8E69-4D587DD4D1AC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solidFill>
                    <a:srgbClr val="1A3F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38" name="TextBox 134">
              <a:extLst>
                <a:ext uri="{FF2B5EF4-FFF2-40B4-BE49-F238E27FC236}">
                  <a16:creationId xmlns:a16="http://schemas.microsoft.com/office/drawing/2014/main" id="{88ECBEBE-9CA8-4C50-84D9-D47C767C92FA}"/>
                </a:ext>
              </a:extLst>
            </p:cNvPr>
            <p:cNvSpPr txBox="1"/>
            <p:nvPr/>
          </p:nvSpPr>
          <p:spPr>
            <a:xfrm>
              <a:off x="2870089" y="3052362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rgbClr val="015A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</a:t>
              </a:r>
              <a:endParaRPr lang="zh-CN" altLang="en-US" sz="4000" b="1" dirty="0">
                <a:solidFill>
                  <a:srgbClr val="015A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1" name="组合 13">
            <a:extLst>
              <a:ext uri="{FF2B5EF4-FFF2-40B4-BE49-F238E27FC236}">
                <a16:creationId xmlns:a16="http://schemas.microsoft.com/office/drawing/2014/main" id="{63AB55DC-999D-4FF7-B6B0-6181A3FCF89B}"/>
              </a:ext>
            </a:extLst>
          </p:cNvPr>
          <p:cNvGrpSpPr/>
          <p:nvPr/>
        </p:nvGrpSpPr>
        <p:grpSpPr>
          <a:xfrm>
            <a:off x="3031857" y="3665505"/>
            <a:ext cx="1139038" cy="1139038"/>
            <a:chOff x="4002481" y="1661152"/>
            <a:chExt cx="1139038" cy="1139038"/>
          </a:xfrm>
        </p:grpSpPr>
        <p:grpSp>
          <p:nvGrpSpPr>
            <p:cNvPr id="42" name="组合 14">
              <a:extLst>
                <a:ext uri="{FF2B5EF4-FFF2-40B4-BE49-F238E27FC236}">
                  <a16:creationId xmlns:a16="http://schemas.microsoft.com/office/drawing/2014/main" id="{EC90DB25-C2BE-4DDE-863B-78CE34134D90}"/>
                </a:ext>
              </a:extLst>
            </p:cNvPr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4" name="同心圆 16">
                <a:extLst>
                  <a:ext uri="{FF2B5EF4-FFF2-40B4-BE49-F238E27FC236}">
                    <a16:creationId xmlns:a16="http://schemas.microsoft.com/office/drawing/2014/main" id="{B770E7BA-BEDC-4591-9B00-064C3AE250FB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solidFill>
                    <a:srgbClr val="1A3F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5" name="椭圆 17">
                <a:extLst>
                  <a:ext uri="{FF2B5EF4-FFF2-40B4-BE49-F238E27FC236}">
                    <a16:creationId xmlns:a16="http://schemas.microsoft.com/office/drawing/2014/main" id="{6DB1BB7D-7926-407E-8238-3D1FC32AADD2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solidFill>
                    <a:srgbClr val="1A3F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43" name="TextBox 135">
              <a:extLst>
                <a:ext uri="{FF2B5EF4-FFF2-40B4-BE49-F238E27FC236}">
                  <a16:creationId xmlns:a16="http://schemas.microsoft.com/office/drawing/2014/main" id="{AC535632-C3ED-41CB-8C92-E4C88AC6857E}"/>
                </a:ext>
              </a:extLst>
            </p:cNvPr>
            <p:cNvSpPr txBox="1"/>
            <p:nvPr/>
          </p:nvSpPr>
          <p:spPr>
            <a:xfrm>
              <a:off x="4280894" y="1876728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rgbClr val="D43C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</a:t>
              </a:r>
              <a:endParaRPr lang="zh-CN" altLang="en-US" sz="4000" b="1" dirty="0">
                <a:solidFill>
                  <a:srgbClr val="D43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6" name="组合 18">
            <a:extLst>
              <a:ext uri="{FF2B5EF4-FFF2-40B4-BE49-F238E27FC236}">
                <a16:creationId xmlns:a16="http://schemas.microsoft.com/office/drawing/2014/main" id="{B65E9280-8B1E-4BD1-9C20-814846D8494C}"/>
              </a:ext>
            </a:extLst>
          </p:cNvPr>
          <p:cNvGrpSpPr/>
          <p:nvPr/>
        </p:nvGrpSpPr>
        <p:grpSpPr>
          <a:xfrm>
            <a:off x="7339830" y="3649374"/>
            <a:ext cx="1139038" cy="1139038"/>
            <a:chOff x="5413286" y="2836786"/>
            <a:chExt cx="1139038" cy="1139038"/>
          </a:xfrm>
        </p:grpSpPr>
        <p:grpSp>
          <p:nvGrpSpPr>
            <p:cNvPr id="47" name="组合 19">
              <a:extLst>
                <a:ext uri="{FF2B5EF4-FFF2-40B4-BE49-F238E27FC236}">
                  <a16:creationId xmlns:a16="http://schemas.microsoft.com/office/drawing/2014/main" id="{2137668C-DF22-4D58-B412-065E327B767A}"/>
                </a:ext>
              </a:extLst>
            </p:cNvPr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9" name="同心圆 21">
                <a:extLst>
                  <a:ext uri="{FF2B5EF4-FFF2-40B4-BE49-F238E27FC236}">
                    <a16:creationId xmlns:a16="http://schemas.microsoft.com/office/drawing/2014/main" id="{A5861FE4-3360-4F02-90E8-F54972E678ED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solidFill>
                    <a:srgbClr val="1A3F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50" name="椭圆 22">
                <a:extLst>
                  <a:ext uri="{FF2B5EF4-FFF2-40B4-BE49-F238E27FC236}">
                    <a16:creationId xmlns:a16="http://schemas.microsoft.com/office/drawing/2014/main" id="{5D6B8BCD-E5D0-45D2-9266-7BB1688ED526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solidFill>
                    <a:srgbClr val="1A3F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48" name="TextBox 136">
              <a:extLst>
                <a:ext uri="{FF2B5EF4-FFF2-40B4-BE49-F238E27FC236}">
                  <a16:creationId xmlns:a16="http://schemas.microsoft.com/office/drawing/2014/main" id="{DE1EAB21-2C5C-4185-9167-883CC948513D}"/>
                </a:ext>
              </a:extLst>
            </p:cNvPr>
            <p:cNvSpPr txBox="1"/>
            <p:nvPr/>
          </p:nvSpPr>
          <p:spPr>
            <a:xfrm>
              <a:off x="5691699" y="3052362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D</a:t>
              </a:r>
              <a:endParaRPr lang="zh-CN" altLang="en-US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51" name="文本框 40">
            <a:extLst>
              <a:ext uri="{FF2B5EF4-FFF2-40B4-BE49-F238E27FC236}">
                <a16:creationId xmlns:a16="http://schemas.microsoft.com/office/drawing/2014/main" id="{2ED18FA4-7D17-4999-A6BA-D76385FE186A}"/>
              </a:ext>
            </a:extLst>
          </p:cNvPr>
          <p:cNvSpPr txBox="1"/>
          <p:nvPr/>
        </p:nvSpPr>
        <p:spPr>
          <a:xfrm>
            <a:off x="300252" y="360931"/>
            <a:ext cx="8547666" cy="584775"/>
          </a:xfrm>
          <a:prstGeom prst="rect">
            <a:avLst/>
          </a:prstGeom>
          <a:noFill/>
          <a:ln w="28575">
            <a:solidFill>
              <a:srgbClr val="FF9999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là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E6CA722-EA95-4D1D-BB4D-0D71008CE79E}"/>
              </a:ext>
            </a:extLst>
          </p:cNvPr>
          <p:cNvSpPr/>
          <p:nvPr/>
        </p:nvSpPr>
        <p:spPr>
          <a:xfrm>
            <a:off x="6087125" y="2106788"/>
            <a:ext cx="2007022" cy="1108536"/>
          </a:xfrm>
          <a:prstGeom prst="roundRect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/>
      <p:bldP spid="13" grpId="0"/>
      <p:bldP spid="16" grpId="0"/>
      <p:bldP spid="19" grpId="0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1"/>
          <p:cNvGrpSpPr/>
          <p:nvPr/>
        </p:nvGrpSpPr>
        <p:grpSpPr>
          <a:xfrm>
            <a:off x="2921134" y="2745543"/>
            <a:ext cx="3304460" cy="2397959"/>
            <a:chOff x="3894843" y="3660723"/>
            <a:chExt cx="4405947" cy="3197278"/>
          </a:xfrm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Freeform 5"/>
            <p:cNvSpPr/>
            <p:nvPr/>
          </p:nvSpPr>
          <p:spPr bwMode="auto">
            <a:xfrm>
              <a:off x="5871343" y="4693783"/>
              <a:ext cx="452948" cy="346372"/>
            </a:xfrm>
            <a:custGeom>
              <a:avLst/>
              <a:gdLst>
                <a:gd name="T0" fmla="*/ 0 w 374"/>
                <a:gd name="T1" fmla="*/ 0 h 286"/>
                <a:gd name="T2" fmla="*/ 0 w 374"/>
                <a:gd name="T3" fmla="*/ 166 h 286"/>
                <a:gd name="T4" fmla="*/ 184 w 374"/>
                <a:gd name="T5" fmla="*/ 286 h 286"/>
                <a:gd name="T6" fmla="*/ 374 w 374"/>
                <a:gd name="T7" fmla="*/ 166 h 286"/>
                <a:gd name="T8" fmla="*/ 374 w 374"/>
                <a:gd name="T9" fmla="*/ 0 h 286"/>
                <a:gd name="T10" fmla="*/ 0 w 374"/>
                <a:gd name="T1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286">
                  <a:moveTo>
                    <a:pt x="0" y="0"/>
                  </a:moveTo>
                  <a:lnTo>
                    <a:pt x="0" y="166"/>
                  </a:lnTo>
                  <a:lnTo>
                    <a:pt x="184" y="286"/>
                  </a:lnTo>
                  <a:lnTo>
                    <a:pt x="374" y="166"/>
                  </a:lnTo>
                  <a:lnTo>
                    <a:pt x="3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5871343" y="4693783"/>
              <a:ext cx="452948" cy="346372"/>
            </a:xfrm>
            <a:custGeom>
              <a:avLst/>
              <a:gdLst>
                <a:gd name="T0" fmla="*/ 0 w 374"/>
                <a:gd name="T1" fmla="*/ 0 h 286"/>
                <a:gd name="T2" fmla="*/ 0 w 374"/>
                <a:gd name="T3" fmla="*/ 166 h 286"/>
                <a:gd name="T4" fmla="*/ 184 w 374"/>
                <a:gd name="T5" fmla="*/ 286 h 286"/>
                <a:gd name="T6" fmla="*/ 374 w 374"/>
                <a:gd name="T7" fmla="*/ 166 h 286"/>
                <a:gd name="T8" fmla="*/ 374 w 374"/>
                <a:gd name="T9" fmla="*/ 0 h 286"/>
                <a:gd name="T10" fmla="*/ 0 w 374"/>
                <a:gd name="T1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286">
                  <a:moveTo>
                    <a:pt x="0" y="0"/>
                  </a:moveTo>
                  <a:lnTo>
                    <a:pt x="0" y="166"/>
                  </a:lnTo>
                  <a:lnTo>
                    <a:pt x="184" y="286"/>
                  </a:lnTo>
                  <a:lnTo>
                    <a:pt x="374" y="166"/>
                  </a:lnTo>
                  <a:lnTo>
                    <a:pt x="37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5871343" y="4693783"/>
              <a:ext cx="452948" cy="282184"/>
            </a:xfrm>
            <a:custGeom>
              <a:avLst/>
              <a:gdLst>
                <a:gd name="T0" fmla="*/ 0 w 374"/>
                <a:gd name="T1" fmla="*/ 0 h 233"/>
                <a:gd name="T2" fmla="*/ 0 w 374"/>
                <a:gd name="T3" fmla="*/ 166 h 233"/>
                <a:gd name="T4" fmla="*/ 101 w 374"/>
                <a:gd name="T5" fmla="*/ 233 h 233"/>
                <a:gd name="T6" fmla="*/ 374 w 374"/>
                <a:gd name="T7" fmla="*/ 62 h 233"/>
                <a:gd name="T8" fmla="*/ 374 w 374"/>
                <a:gd name="T9" fmla="*/ 0 h 233"/>
                <a:gd name="T10" fmla="*/ 0 w 374"/>
                <a:gd name="T1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233">
                  <a:moveTo>
                    <a:pt x="0" y="0"/>
                  </a:moveTo>
                  <a:lnTo>
                    <a:pt x="0" y="166"/>
                  </a:lnTo>
                  <a:lnTo>
                    <a:pt x="101" y="233"/>
                  </a:lnTo>
                  <a:lnTo>
                    <a:pt x="374" y="62"/>
                  </a:lnTo>
                  <a:lnTo>
                    <a:pt x="3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643658" y="3789099"/>
              <a:ext cx="908318" cy="1079081"/>
            </a:xfrm>
            <a:custGeom>
              <a:avLst/>
              <a:gdLst>
                <a:gd name="T0" fmla="*/ 413 w 438"/>
                <a:gd name="T1" fmla="*/ 221 h 520"/>
                <a:gd name="T2" fmla="*/ 390 w 438"/>
                <a:gd name="T3" fmla="*/ 224 h 520"/>
                <a:gd name="T4" fmla="*/ 219 w 438"/>
                <a:gd name="T5" fmla="*/ 0 h 520"/>
                <a:gd name="T6" fmla="*/ 48 w 438"/>
                <a:gd name="T7" fmla="*/ 224 h 520"/>
                <a:gd name="T8" fmla="*/ 25 w 438"/>
                <a:gd name="T9" fmla="*/ 221 h 520"/>
                <a:gd name="T10" fmla="*/ 63 w 438"/>
                <a:gd name="T11" fmla="*/ 343 h 520"/>
                <a:gd name="T12" fmla="*/ 120 w 438"/>
                <a:gd name="T13" fmla="*/ 462 h 520"/>
                <a:gd name="T14" fmla="*/ 219 w 438"/>
                <a:gd name="T15" fmla="*/ 520 h 520"/>
                <a:gd name="T16" fmla="*/ 321 w 438"/>
                <a:gd name="T17" fmla="*/ 455 h 520"/>
                <a:gd name="T18" fmla="*/ 375 w 438"/>
                <a:gd name="T19" fmla="*/ 343 h 520"/>
                <a:gd name="T20" fmla="*/ 413 w 438"/>
                <a:gd name="T21" fmla="*/ 22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520">
                  <a:moveTo>
                    <a:pt x="413" y="221"/>
                  </a:moveTo>
                  <a:cubicBezTo>
                    <a:pt x="413" y="221"/>
                    <a:pt x="398" y="204"/>
                    <a:pt x="390" y="224"/>
                  </a:cubicBezTo>
                  <a:cubicBezTo>
                    <a:pt x="390" y="224"/>
                    <a:pt x="438" y="0"/>
                    <a:pt x="219" y="0"/>
                  </a:cubicBezTo>
                  <a:cubicBezTo>
                    <a:pt x="0" y="0"/>
                    <a:pt x="48" y="224"/>
                    <a:pt x="48" y="224"/>
                  </a:cubicBezTo>
                  <a:cubicBezTo>
                    <a:pt x="40" y="204"/>
                    <a:pt x="25" y="221"/>
                    <a:pt x="25" y="221"/>
                  </a:cubicBezTo>
                  <a:cubicBezTo>
                    <a:pt x="13" y="333"/>
                    <a:pt x="63" y="343"/>
                    <a:pt x="63" y="343"/>
                  </a:cubicBezTo>
                  <a:cubicBezTo>
                    <a:pt x="63" y="343"/>
                    <a:pt x="63" y="405"/>
                    <a:pt x="120" y="462"/>
                  </a:cubicBezTo>
                  <a:cubicBezTo>
                    <a:pt x="177" y="520"/>
                    <a:pt x="219" y="520"/>
                    <a:pt x="219" y="520"/>
                  </a:cubicBezTo>
                  <a:cubicBezTo>
                    <a:pt x="219" y="520"/>
                    <a:pt x="264" y="512"/>
                    <a:pt x="321" y="455"/>
                  </a:cubicBezTo>
                  <a:cubicBezTo>
                    <a:pt x="378" y="398"/>
                    <a:pt x="375" y="343"/>
                    <a:pt x="375" y="343"/>
                  </a:cubicBezTo>
                  <a:cubicBezTo>
                    <a:pt x="375" y="343"/>
                    <a:pt x="425" y="333"/>
                    <a:pt x="413" y="221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5666668" y="3660723"/>
              <a:ext cx="850185" cy="669733"/>
            </a:xfrm>
            <a:custGeom>
              <a:avLst/>
              <a:gdLst>
                <a:gd name="T0" fmla="*/ 40 w 410"/>
                <a:gd name="T1" fmla="*/ 323 h 323"/>
                <a:gd name="T2" fmla="*/ 55 w 410"/>
                <a:gd name="T3" fmla="*/ 256 h 323"/>
                <a:gd name="T4" fmla="*/ 77 w 410"/>
                <a:gd name="T5" fmla="*/ 189 h 323"/>
                <a:gd name="T6" fmla="*/ 99 w 410"/>
                <a:gd name="T7" fmla="*/ 161 h 323"/>
                <a:gd name="T8" fmla="*/ 221 w 410"/>
                <a:gd name="T9" fmla="*/ 196 h 323"/>
                <a:gd name="T10" fmla="*/ 323 w 410"/>
                <a:gd name="T11" fmla="*/ 211 h 323"/>
                <a:gd name="T12" fmla="*/ 301 w 410"/>
                <a:gd name="T13" fmla="*/ 184 h 323"/>
                <a:gd name="T14" fmla="*/ 346 w 410"/>
                <a:gd name="T15" fmla="*/ 184 h 323"/>
                <a:gd name="T16" fmla="*/ 360 w 410"/>
                <a:gd name="T17" fmla="*/ 236 h 323"/>
                <a:gd name="T18" fmla="*/ 378 w 410"/>
                <a:gd name="T19" fmla="*/ 323 h 323"/>
                <a:gd name="T20" fmla="*/ 398 w 410"/>
                <a:gd name="T21" fmla="*/ 303 h 323"/>
                <a:gd name="T22" fmla="*/ 410 w 410"/>
                <a:gd name="T23" fmla="*/ 261 h 323"/>
                <a:gd name="T24" fmla="*/ 410 w 410"/>
                <a:gd name="T25" fmla="*/ 124 h 323"/>
                <a:gd name="T26" fmla="*/ 209 w 410"/>
                <a:gd name="T27" fmla="*/ 0 h 323"/>
                <a:gd name="T28" fmla="*/ 10 w 410"/>
                <a:gd name="T29" fmla="*/ 137 h 323"/>
                <a:gd name="T30" fmla="*/ 10 w 410"/>
                <a:gd name="T31" fmla="*/ 266 h 323"/>
                <a:gd name="T32" fmla="*/ 40 w 410"/>
                <a:gd name="T33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0" h="323">
                  <a:moveTo>
                    <a:pt x="40" y="323"/>
                  </a:moveTo>
                  <a:cubicBezTo>
                    <a:pt x="55" y="256"/>
                    <a:pt x="55" y="256"/>
                    <a:pt x="55" y="256"/>
                  </a:cubicBezTo>
                  <a:cubicBezTo>
                    <a:pt x="55" y="256"/>
                    <a:pt x="70" y="201"/>
                    <a:pt x="77" y="189"/>
                  </a:cubicBezTo>
                  <a:cubicBezTo>
                    <a:pt x="85" y="176"/>
                    <a:pt x="99" y="161"/>
                    <a:pt x="99" y="161"/>
                  </a:cubicBezTo>
                  <a:cubicBezTo>
                    <a:pt x="99" y="161"/>
                    <a:pt x="139" y="179"/>
                    <a:pt x="221" y="196"/>
                  </a:cubicBezTo>
                  <a:cubicBezTo>
                    <a:pt x="303" y="214"/>
                    <a:pt x="323" y="211"/>
                    <a:pt x="323" y="211"/>
                  </a:cubicBezTo>
                  <a:cubicBezTo>
                    <a:pt x="301" y="184"/>
                    <a:pt x="301" y="184"/>
                    <a:pt x="301" y="184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46" y="184"/>
                    <a:pt x="348" y="223"/>
                    <a:pt x="360" y="236"/>
                  </a:cubicBezTo>
                  <a:cubicBezTo>
                    <a:pt x="373" y="248"/>
                    <a:pt x="378" y="323"/>
                    <a:pt x="378" y="323"/>
                  </a:cubicBezTo>
                  <a:cubicBezTo>
                    <a:pt x="398" y="303"/>
                    <a:pt x="398" y="303"/>
                    <a:pt x="398" y="303"/>
                  </a:cubicBezTo>
                  <a:cubicBezTo>
                    <a:pt x="410" y="261"/>
                    <a:pt x="410" y="261"/>
                    <a:pt x="410" y="261"/>
                  </a:cubicBezTo>
                  <a:cubicBezTo>
                    <a:pt x="410" y="124"/>
                    <a:pt x="410" y="124"/>
                    <a:pt x="410" y="124"/>
                  </a:cubicBezTo>
                  <a:cubicBezTo>
                    <a:pt x="410" y="124"/>
                    <a:pt x="358" y="0"/>
                    <a:pt x="209" y="0"/>
                  </a:cubicBezTo>
                  <a:cubicBezTo>
                    <a:pt x="60" y="0"/>
                    <a:pt x="10" y="137"/>
                    <a:pt x="10" y="137"/>
                  </a:cubicBezTo>
                  <a:cubicBezTo>
                    <a:pt x="10" y="137"/>
                    <a:pt x="0" y="253"/>
                    <a:pt x="10" y="266"/>
                  </a:cubicBezTo>
                  <a:cubicBezTo>
                    <a:pt x="20" y="278"/>
                    <a:pt x="40" y="323"/>
                    <a:pt x="40" y="32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3905743" y="5645700"/>
              <a:ext cx="752087" cy="386338"/>
            </a:xfrm>
            <a:custGeom>
              <a:avLst/>
              <a:gdLst>
                <a:gd name="T0" fmla="*/ 141 w 363"/>
                <a:gd name="T1" fmla="*/ 2 h 186"/>
                <a:gd name="T2" fmla="*/ 230 w 363"/>
                <a:gd name="T3" fmla="*/ 28 h 186"/>
                <a:gd name="T4" fmla="*/ 308 w 363"/>
                <a:gd name="T5" fmla="*/ 59 h 186"/>
                <a:gd name="T6" fmla="*/ 330 w 363"/>
                <a:gd name="T7" fmla="*/ 87 h 186"/>
                <a:gd name="T8" fmla="*/ 363 w 363"/>
                <a:gd name="T9" fmla="*/ 114 h 186"/>
                <a:gd name="T10" fmla="*/ 287 w 363"/>
                <a:gd name="T11" fmla="*/ 186 h 186"/>
                <a:gd name="T12" fmla="*/ 252 w 363"/>
                <a:gd name="T13" fmla="*/ 167 h 186"/>
                <a:gd name="T14" fmla="*/ 106 w 363"/>
                <a:gd name="T15" fmla="*/ 132 h 186"/>
                <a:gd name="T16" fmla="*/ 1 w 363"/>
                <a:gd name="T17" fmla="*/ 13 h 186"/>
                <a:gd name="T18" fmla="*/ 4 w 363"/>
                <a:gd name="T19" fmla="*/ 2 h 186"/>
                <a:gd name="T20" fmla="*/ 43 w 363"/>
                <a:gd name="T21" fmla="*/ 21 h 186"/>
                <a:gd name="T22" fmla="*/ 102 w 363"/>
                <a:gd name="T23" fmla="*/ 80 h 186"/>
                <a:gd name="T24" fmla="*/ 45 w 363"/>
                <a:gd name="T25" fmla="*/ 13 h 186"/>
                <a:gd name="T26" fmla="*/ 45 w 363"/>
                <a:gd name="T27" fmla="*/ 2 h 186"/>
                <a:gd name="T28" fmla="*/ 85 w 363"/>
                <a:gd name="T29" fmla="*/ 20 h 186"/>
                <a:gd name="T30" fmla="*/ 188 w 363"/>
                <a:gd name="T31" fmla="*/ 86 h 186"/>
                <a:gd name="T32" fmla="*/ 208 w 363"/>
                <a:gd name="T33" fmla="*/ 58 h 186"/>
                <a:gd name="T34" fmla="*/ 164 w 363"/>
                <a:gd name="T35" fmla="*/ 47 h 186"/>
                <a:gd name="T36" fmla="*/ 141 w 363"/>
                <a:gd name="T37" fmla="*/ 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3" h="186">
                  <a:moveTo>
                    <a:pt x="141" y="2"/>
                  </a:moveTo>
                  <a:cubicBezTo>
                    <a:pt x="141" y="2"/>
                    <a:pt x="212" y="25"/>
                    <a:pt x="230" y="28"/>
                  </a:cubicBezTo>
                  <a:cubicBezTo>
                    <a:pt x="248" y="30"/>
                    <a:pt x="287" y="35"/>
                    <a:pt x="308" y="59"/>
                  </a:cubicBezTo>
                  <a:cubicBezTo>
                    <a:pt x="329" y="83"/>
                    <a:pt x="322" y="82"/>
                    <a:pt x="330" y="87"/>
                  </a:cubicBezTo>
                  <a:cubicBezTo>
                    <a:pt x="337" y="93"/>
                    <a:pt x="363" y="114"/>
                    <a:pt x="363" y="114"/>
                  </a:cubicBezTo>
                  <a:cubicBezTo>
                    <a:pt x="287" y="186"/>
                    <a:pt x="287" y="186"/>
                    <a:pt x="287" y="186"/>
                  </a:cubicBezTo>
                  <a:cubicBezTo>
                    <a:pt x="287" y="186"/>
                    <a:pt x="261" y="169"/>
                    <a:pt x="252" y="167"/>
                  </a:cubicBezTo>
                  <a:cubicBezTo>
                    <a:pt x="243" y="164"/>
                    <a:pt x="116" y="139"/>
                    <a:pt x="106" y="132"/>
                  </a:cubicBezTo>
                  <a:cubicBezTo>
                    <a:pt x="96" y="126"/>
                    <a:pt x="2" y="17"/>
                    <a:pt x="1" y="13"/>
                  </a:cubicBezTo>
                  <a:cubicBezTo>
                    <a:pt x="0" y="10"/>
                    <a:pt x="0" y="3"/>
                    <a:pt x="4" y="2"/>
                  </a:cubicBezTo>
                  <a:cubicBezTo>
                    <a:pt x="9" y="1"/>
                    <a:pt x="25" y="0"/>
                    <a:pt x="43" y="21"/>
                  </a:cubicBezTo>
                  <a:cubicBezTo>
                    <a:pt x="61" y="42"/>
                    <a:pt x="102" y="80"/>
                    <a:pt x="102" y="80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3" y="2"/>
                    <a:pt x="45" y="2"/>
                  </a:cubicBezTo>
                  <a:cubicBezTo>
                    <a:pt x="48" y="2"/>
                    <a:pt x="65" y="0"/>
                    <a:pt x="85" y="20"/>
                  </a:cubicBezTo>
                  <a:cubicBezTo>
                    <a:pt x="105" y="40"/>
                    <a:pt x="145" y="90"/>
                    <a:pt x="188" y="86"/>
                  </a:cubicBezTo>
                  <a:cubicBezTo>
                    <a:pt x="230" y="82"/>
                    <a:pt x="208" y="58"/>
                    <a:pt x="208" y="58"/>
                  </a:cubicBezTo>
                  <a:cubicBezTo>
                    <a:pt x="208" y="58"/>
                    <a:pt x="172" y="47"/>
                    <a:pt x="164" y="47"/>
                  </a:cubicBezTo>
                  <a:cubicBezTo>
                    <a:pt x="155" y="47"/>
                    <a:pt x="130" y="26"/>
                    <a:pt x="141" y="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160072" y="4363156"/>
              <a:ext cx="226474" cy="377860"/>
            </a:xfrm>
            <a:custGeom>
              <a:avLst/>
              <a:gdLst>
                <a:gd name="T0" fmla="*/ 109 w 109"/>
                <a:gd name="T1" fmla="*/ 130 h 182"/>
                <a:gd name="T2" fmla="*/ 44 w 109"/>
                <a:gd name="T3" fmla="*/ 106 h 182"/>
                <a:gd name="T4" fmla="*/ 44 w 109"/>
                <a:gd name="T5" fmla="*/ 99 h 182"/>
                <a:gd name="T6" fmla="*/ 72 w 109"/>
                <a:gd name="T7" fmla="*/ 45 h 182"/>
                <a:gd name="T8" fmla="*/ 75 w 109"/>
                <a:gd name="T9" fmla="*/ 26 h 182"/>
                <a:gd name="T10" fmla="*/ 50 w 109"/>
                <a:gd name="T11" fmla="*/ 35 h 182"/>
                <a:gd name="T12" fmla="*/ 50 w 109"/>
                <a:gd name="T13" fmla="*/ 35 h 182"/>
                <a:gd name="T14" fmla="*/ 48 w 109"/>
                <a:gd name="T15" fmla="*/ 37 h 182"/>
                <a:gd name="T16" fmla="*/ 47 w 109"/>
                <a:gd name="T17" fmla="*/ 39 h 182"/>
                <a:gd name="T18" fmla="*/ 34 w 109"/>
                <a:gd name="T19" fmla="*/ 58 h 182"/>
                <a:gd name="T20" fmla="*/ 37 w 109"/>
                <a:gd name="T21" fmla="*/ 17 h 182"/>
                <a:gd name="T22" fmla="*/ 19 w 109"/>
                <a:gd name="T23" fmla="*/ 12 h 182"/>
                <a:gd name="T24" fmla="*/ 0 w 109"/>
                <a:gd name="T25" fmla="*/ 84 h 182"/>
                <a:gd name="T26" fmla="*/ 67 w 109"/>
                <a:gd name="T27" fmla="*/ 172 h 182"/>
                <a:gd name="T28" fmla="*/ 109 w 109"/>
                <a:gd name="T29" fmla="*/ 1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82">
                  <a:moveTo>
                    <a:pt x="109" y="130"/>
                  </a:moveTo>
                  <a:cubicBezTo>
                    <a:pt x="109" y="130"/>
                    <a:pt x="49" y="120"/>
                    <a:pt x="44" y="106"/>
                  </a:cubicBezTo>
                  <a:cubicBezTo>
                    <a:pt x="43" y="104"/>
                    <a:pt x="43" y="102"/>
                    <a:pt x="44" y="99"/>
                  </a:cubicBezTo>
                  <a:cubicBezTo>
                    <a:pt x="44" y="99"/>
                    <a:pt x="69" y="50"/>
                    <a:pt x="72" y="45"/>
                  </a:cubicBezTo>
                  <a:cubicBezTo>
                    <a:pt x="77" y="38"/>
                    <a:pt x="81" y="30"/>
                    <a:pt x="75" y="26"/>
                  </a:cubicBezTo>
                  <a:cubicBezTo>
                    <a:pt x="75" y="26"/>
                    <a:pt x="64" y="13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6"/>
                    <a:pt x="48" y="36"/>
                    <a:pt x="48" y="37"/>
                  </a:cubicBezTo>
                  <a:cubicBezTo>
                    <a:pt x="47" y="38"/>
                    <a:pt x="47" y="39"/>
                    <a:pt x="47" y="39"/>
                  </a:cubicBezTo>
                  <a:cubicBezTo>
                    <a:pt x="42" y="47"/>
                    <a:pt x="37" y="53"/>
                    <a:pt x="34" y="58"/>
                  </a:cubicBezTo>
                  <a:cubicBezTo>
                    <a:pt x="35" y="53"/>
                    <a:pt x="42" y="22"/>
                    <a:pt x="37" y="17"/>
                  </a:cubicBezTo>
                  <a:cubicBezTo>
                    <a:pt x="37" y="17"/>
                    <a:pt x="24" y="0"/>
                    <a:pt x="19" y="12"/>
                  </a:cubicBezTo>
                  <a:cubicBezTo>
                    <a:pt x="13" y="24"/>
                    <a:pt x="0" y="84"/>
                    <a:pt x="0" y="84"/>
                  </a:cubicBezTo>
                  <a:cubicBezTo>
                    <a:pt x="0" y="84"/>
                    <a:pt x="29" y="182"/>
                    <a:pt x="67" y="172"/>
                  </a:cubicBezTo>
                  <a:cubicBezTo>
                    <a:pt x="105" y="163"/>
                    <a:pt x="109" y="130"/>
                    <a:pt x="109" y="130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4046230" y="4336512"/>
              <a:ext cx="474747" cy="695166"/>
            </a:xfrm>
            <a:custGeom>
              <a:avLst/>
              <a:gdLst>
                <a:gd name="T0" fmla="*/ 15 w 229"/>
                <a:gd name="T1" fmla="*/ 68 h 335"/>
                <a:gd name="T2" fmla="*/ 0 w 229"/>
                <a:gd name="T3" fmla="*/ 14 h 335"/>
                <a:gd name="T4" fmla="*/ 27 w 229"/>
                <a:gd name="T5" fmla="*/ 21 h 335"/>
                <a:gd name="T6" fmla="*/ 92 w 229"/>
                <a:gd name="T7" fmla="*/ 143 h 335"/>
                <a:gd name="T8" fmla="*/ 160 w 229"/>
                <a:gd name="T9" fmla="*/ 129 h 335"/>
                <a:gd name="T10" fmla="*/ 219 w 229"/>
                <a:gd name="T11" fmla="*/ 62 h 335"/>
                <a:gd name="T12" fmla="*/ 219 w 229"/>
                <a:gd name="T13" fmla="*/ 88 h 335"/>
                <a:gd name="T14" fmla="*/ 189 w 229"/>
                <a:gd name="T15" fmla="*/ 212 h 335"/>
                <a:gd name="T16" fmla="*/ 207 w 229"/>
                <a:gd name="T17" fmla="*/ 233 h 335"/>
                <a:gd name="T18" fmla="*/ 181 w 229"/>
                <a:gd name="T19" fmla="*/ 335 h 335"/>
                <a:gd name="T20" fmla="*/ 86 w 229"/>
                <a:gd name="T21" fmla="*/ 283 h 335"/>
                <a:gd name="T22" fmla="*/ 15 w 229"/>
                <a:gd name="T23" fmla="*/ 6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335">
                  <a:moveTo>
                    <a:pt x="15" y="6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5" y="0"/>
                    <a:pt x="27" y="21"/>
                  </a:cubicBezTo>
                  <a:cubicBezTo>
                    <a:pt x="38" y="42"/>
                    <a:pt x="79" y="137"/>
                    <a:pt x="92" y="143"/>
                  </a:cubicBezTo>
                  <a:cubicBezTo>
                    <a:pt x="104" y="149"/>
                    <a:pt x="147" y="153"/>
                    <a:pt x="160" y="129"/>
                  </a:cubicBezTo>
                  <a:cubicBezTo>
                    <a:pt x="173" y="105"/>
                    <a:pt x="186" y="51"/>
                    <a:pt x="219" y="62"/>
                  </a:cubicBezTo>
                  <a:cubicBezTo>
                    <a:pt x="219" y="62"/>
                    <a:pt x="229" y="68"/>
                    <a:pt x="219" y="88"/>
                  </a:cubicBezTo>
                  <a:cubicBezTo>
                    <a:pt x="210" y="108"/>
                    <a:pt x="181" y="198"/>
                    <a:pt x="189" y="212"/>
                  </a:cubicBezTo>
                  <a:cubicBezTo>
                    <a:pt x="197" y="226"/>
                    <a:pt x="207" y="233"/>
                    <a:pt x="207" y="233"/>
                  </a:cubicBezTo>
                  <a:cubicBezTo>
                    <a:pt x="181" y="335"/>
                    <a:pt x="181" y="335"/>
                    <a:pt x="181" y="335"/>
                  </a:cubicBezTo>
                  <a:cubicBezTo>
                    <a:pt x="181" y="335"/>
                    <a:pt x="105" y="322"/>
                    <a:pt x="86" y="283"/>
                  </a:cubicBezTo>
                  <a:cubicBezTo>
                    <a:pt x="67" y="244"/>
                    <a:pt x="15" y="68"/>
                    <a:pt x="15" y="68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7809087" y="4363156"/>
              <a:ext cx="226474" cy="377860"/>
            </a:xfrm>
            <a:custGeom>
              <a:avLst/>
              <a:gdLst>
                <a:gd name="T0" fmla="*/ 0 w 109"/>
                <a:gd name="T1" fmla="*/ 130 h 182"/>
                <a:gd name="T2" fmla="*/ 65 w 109"/>
                <a:gd name="T3" fmla="*/ 106 h 182"/>
                <a:gd name="T4" fmla="*/ 65 w 109"/>
                <a:gd name="T5" fmla="*/ 99 h 182"/>
                <a:gd name="T6" fmla="*/ 37 w 109"/>
                <a:gd name="T7" fmla="*/ 45 h 182"/>
                <a:gd name="T8" fmla="*/ 34 w 109"/>
                <a:gd name="T9" fmla="*/ 26 h 182"/>
                <a:gd name="T10" fmla="*/ 59 w 109"/>
                <a:gd name="T11" fmla="*/ 35 h 182"/>
                <a:gd name="T12" fmla="*/ 59 w 109"/>
                <a:gd name="T13" fmla="*/ 35 h 182"/>
                <a:gd name="T14" fmla="*/ 61 w 109"/>
                <a:gd name="T15" fmla="*/ 37 h 182"/>
                <a:gd name="T16" fmla="*/ 62 w 109"/>
                <a:gd name="T17" fmla="*/ 39 h 182"/>
                <a:gd name="T18" fmla="*/ 75 w 109"/>
                <a:gd name="T19" fmla="*/ 58 h 182"/>
                <a:gd name="T20" fmla="*/ 72 w 109"/>
                <a:gd name="T21" fmla="*/ 17 h 182"/>
                <a:gd name="T22" fmla="*/ 90 w 109"/>
                <a:gd name="T23" fmla="*/ 12 h 182"/>
                <a:gd name="T24" fmla="*/ 109 w 109"/>
                <a:gd name="T25" fmla="*/ 84 h 182"/>
                <a:gd name="T26" fmla="*/ 42 w 109"/>
                <a:gd name="T27" fmla="*/ 172 h 182"/>
                <a:gd name="T28" fmla="*/ 0 w 109"/>
                <a:gd name="T29" fmla="*/ 1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82">
                  <a:moveTo>
                    <a:pt x="0" y="130"/>
                  </a:moveTo>
                  <a:cubicBezTo>
                    <a:pt x="0" y="130"/>
                    <a:pt x="60" y="120"/>
                    <a:pt x="65" y="106"/>
                  </a:cubicBezTo>
                  <a:cubicBezTo>
                    <a:pt x="66" y="104"/>
                    <a:pt x="66" y="102"/>
                    <a:pt x="65" y="99"/>
                  </a:cubicBezTo>
                  <a:cubicBezTo>
                    <a:pt x="65" y="99"/>
                    <a:pt x="40" y="50"/>
                    <a:pt x="37" y="45"/>
                  </a:cubicBezTo>
                  <a:cubicBezTo>
                    <a:pt x="32" y="38"/>
                    <a:pt x="28" y="30"/>
                    <a:pt x="34" y="26"/>
                  </a:cubicBezTo>
                  <a:cubicBezTo>
                    <a:pt x="34" y="26"/>
                    <a:pt x="45" y="13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6"/>
                    <a:pt x="61" y="36"/>
                    <a:pt x="61" y="37"/>
                  </a:cubicBezTo>
                  <a:cubicBezTo>
                    <a:pt x="62" y="38"/>
                    <a:pt x="62" y="39"/>
                    <a:pt x="62" y="39"/>
                  </a:cubicBezTo>
                  <a:cubicBezTo>
                    <a:pt x="67" y="47"/>
                    <a:pt x="72" y="53"/>
                    <a:pt x="75" y="58"/>
                  </a:cubicBezTo>
                  <a:cubicBezTo>
                    <a:pt x="74" y="53"/>
                    <a:pt x="67" y="22"/>
                    <a:pt x="72" y="17"/>
                  </a:cubicBezTo>
                  <a:cubicBezTo>
                    <a:pt x="72" y="17"/>
                    <a:pt x="85" y="0"/>
                    <a:pt x="90" y="12"/>
                  </a:cubicBezTo>
                  <a:cubicBezTo>
                    <a:pt x="96" y="24"/>
                    <a:pt x="109" y="84"/>
                    <a:pt x="109" y="84"/>
                  </a:cubicBezTo>
                  <a:cubicBezTo>
                    <a:pt x="109" y="84"/>
                    <a:pt x="80" y="182"/>
                    <a:pt x="42" y="172"/>
                  </a:cubicBezTo>
                  <a:cubicBezTo>
                    <a:pt x="4" y="163"/>
                    <a:pt x="0" y="130"/>
                    <a:pt x="0" y="130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7674656" y="4336512"/>
              <a:ext cx="474747" cy="695166"/>
            </a:xfrm>
            <a:custGeom>
              <a:avLst/>
              <a:gdLst>
                <a:gd name="T0" fmla="*/ 214 w 229"/>
                <a:gd name="T1" fmla="*/ 68 h 335"/>
                <a:gd name="T2" fmla="*/ 229 w 229"/>
                <a:gd name="T3" fmla="*/ 14 h 335"/>
                <a:gd name="T4" fmla="*/ 202 w 229"/>
                <a:gd name="T5" fmla="*/ 21 h 335"/>
                <a:gd name="T6" fmla="*/ 137 w 229"/>
                <a:gd name="T7" fmla="*/ 143 h 335"/>
                <a:gd name="T8" fmla="*/ 69 w 229"/>
                <a:gd name="T9" fmla="*/ 129 h 335"/>
                <a:gd name="T10" fmla="*/ 10 w 229"/>
                <a:gd name="T11" fmla="*/ 62 h 335"/>
                <a:gd name="T12" fmla="*/ 10 w 229"/>
                <a:gd name="T13" fmla="*/ 88 h 335"/>
                <a:gd name="T14" fmla="*/ 40 w 229"/>
                <a:gd name="T15" fmla="*/ 212 h 335"/>
                <a:gd name="T16" fmla="*/ 22 w 229"/>
                <a:gd name="T17" fmla="*/ 233 h 335"/>
                <a:gd name="T18" fmla="*/ 48 w 229"/>
                <a:gd name="T19" fmla="*/ 335 h 335"/>
                <a:gd name="T20" fmla="*/ 143 w 229"/>
                <a:gd name="T21" fmla="*/ 283 h 335"/>
                <a:gd name="T22" fmla="*/ 214 w 229"/>
                <a:gd name="T23" fmla="*/ 6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335">
                  <a:moveTo>
                    <a:pt x="214" y="68"/>
                  </a:moveTo>
                  <a:cubicBezTo>
                    <a:pt x="229" y="14"/>
                    <a:pt x="229" y="14"/>
                    <a:pt x="229" y="14"/>
                  </a:cubicBezTo>
                  <a:cubicBezTo>
                    <a:pt x="229" y="14"/>
                    <a:pt x="214" y="0"/>
                    <a:pt x="202" y="21"/>
                  </a:cubicBezTo>
                  <a:cubicBezTo>
                    <a:pt x="191" y="42"/>
                    <a:pt x="150" y="137"/>
                    <a:pt x="137" y="143"/>
                  </a:cubicBezTo>
                  <a:cubicBezTo>
                    <a:pt x="125" y="149"/>
                    <a:pt x="82" y="153"/>
                    <a:pt x="69" y="129"/>
                  </a:cubicBezTo>
                  <a:cubicBezTo>
                    <a:pt x="56" y="105"/>
                    <a:pt x="43" y="51"/>
                    <a:pt x="10" y="62"/>
                  </a:cubicBezTo>
                  <a:cubicBezTo>
                    <a:pt x="10" y="62"/>
                    <a:pt x="0" y="68"/>
                    <a:pt x="10" y="88"/>
                  </a:cubicBezTo>
                  <a:cubicBezTo>
                    <a:pt x="19" y="108"/>
                    <a:pt x="48" y="198"/>
                    <a:pt x="40" y="212"/>
                  </a:cubicBezTo>
                  <a:cubicBezTo>
                    <a:pt x="32" y="226"/>
                    <a:pt x="22" y="233"/>
                    <a:pt x="22" y="233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48" y="335"/>
                    <a:pt x="124" y="322"/>
                    <a:pt x="143" y="283"/>
                  </a:cubicBezTo>
                  <a:cubicBezTo>
                    <a:pt x="162" y="244"/>
                    <a:pt x="214" y="68"/>
                    <a:pt x="214" y="68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7672234" y="4816103"/>
              <a:ext cx="270073" cy="192563"/>
            </a:xfrm>
            <a:custGeom>
              <a:avLst/>
              <a:gdLst>
                <a:gd name="T0" fmla="*/ 0 w 223"/>
                <a:gd name="T1" fmla="*/ 36 h 159"/>
                <a:gd name="T2" fmla="*/ 40 w 223"/>
                <a:gd name="T3" fmla="*/ 0 h 159"/>
                <a:gd name="T4" fmla="*/ 223 w 223"/>
                <a:gd name="T5" fmla="*/ 118 h 159"/>
                <a:gd name="T6" fmla="*/ 175 w 223"/>
                <a:gd name="T7" fmla="*/ 159 h 159"/>
                <a:gd name="T8" fmla="*/ 0 w 223"/>
                <a:gd name="T9" fmla="*/ 3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59">
                  <a:moveTo>
                    <a:pt x="0" y="36"/>
                  </a:moveTo>
                  <a:lnTo>
                    <a:pt x="40" y="0"/>
                  </a:lnTo>
                  <a:lnTo>
                    <a:pt x="223" y="118"/>
                  </a:lnTo>
                  <a:lnTo>
                    <a:pt x="175" y="15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4253326" y="4816103"/>
              <a:ext cx="270073" cy="192563"/>
            </a:xfrm>
            <a:custGeom>
              <a:avLst/>
              <a:gdLst>
                <a:gd name="T0" fmla="*/ 223 w 223"/>
                <a:gd name="T1" fmla="*/ 36 h 159"/>
                <a:gd name="T2" fmla="*/ 184 w 223"/>
                <a:gd name="T3" fmla="*/ 0 h 159"/>
                <a:gd name="T4" fmla="*/ 0 w 223"/>
                <a:gd name="T5" fmla="*/ 118 h 159"/>
                <a:gd name="T6" fmla="*/ 48 w 223"/>
                <a:gd name="T7" fmla="*/ 159 h 159"/>
                <a:gd name="T8" fmla="*/ 223 w 223"/>
                <a:gd name="T9" fmla="*/ 3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59">
                  <a:moveTo>
                    <a:pt x="223" y="36"/>
                  </a:moveTo>
                  <a:lnTo>
                    <a:pt x="184" y="0"/>
                  </a:lnTo>
                  <a:lnTo>
                    <a:pt x="0" y="118"/>
                  </a:lnTo>
                  <a:lnTo>
                    <a:pt x="48" y="159"/>
                  </a:lnTo>
                  <a:lnTo>
                    <a:pt x="223" y="36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4259382" y="4834270"/>
              <a:ext cx="1625283" cy="720599"/>
            </a:xfrm>
            <a:custGeom>
              <a:avLst/>
              <a:gdLst>
                <a:gd name="T0" fmla="*/ 783 w 783"/>
                <a:gd name="T1" fmla="*/ 301 h 347"/>
                <a:gd name="T2" fmla="*/ 620 w 783"/>
                <a:gd name="T3" fmla="*/ 102 h 347"/>
                <a:gd name="T4" fmla="*/ 328 w 783"/>
                <a:gd name="T5" fmla="*/ 159 h 347"/>
                <a:gd name="T6" fmla="*/ 125 w 783"/>
                <a:gd name="T7" fmla="*/ 0 h 347"/>
                <a:gd name="T8" fmla="*/ 0 w 783"/>
                <a:gd name="T9" fmla="*/ 79 h 347"/>
                <a:gd name="T10" fmla="*/ 334 w 783"/>
                <a:gd name="T11" fmla="*/ 346 h 347"/>
                <a:gd name="T12" fmla="*/ 336 w 783"/>
                <a:gd name="T13" fmla="*/ 345 h 347"/>
                <a:gd name="T14" fmla="*/ 783 w 783"/>
                <a:gd name="T15" fmla="*/ 30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3" h="347">
                  <a:moveTo>
                    <a:pt x="783" y="301"/>
                  </a:moveTo>
                  <a:cubicBezTo>
                    <a:pt x="620" y="102"/>
                    <a:pt x="620" y="102"/>
                    <a:pt x="620" y="102"/>
                  </a:cubicBezTo>
                  <a:cubicBezTo>
                    <a:pt x="328" y="159"/>
                    <a:pt x="328" y="159"/>
                    <a:pt x="328" y="159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283" y="347"/>
                    <a:pt x="334" y="346"/>
                  </a:cubicBezTo>
                  <a:cubicBezTo>
                    <a:pt x="335" y="346"/>
                    <a:pt x="335" y="345"/>
                    <a:pt x="336" y="345"/>
                  </a:cubicBezTo>
                  <a:lnTo>
                    <a:pt x="783" y="3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6312180" y="4834270"/>
              <a:ext cx="1624072" cy="720599"/>
            </a:xfrm>
            <a:custGeom>
              <a:avLst/>
              <a:gdLst>
                <a:gd name="T0" fmla="*/ 0 w 783"/>
                <a:gd name="T1" fmla="*/ 301 h 347"/>
                <a:gd name="T2" fmla="*/ 163 w 783"/>
                <a:gd name="T3" fmla="*/ 102 h 347"/>
                <a:gd name="T4" fmla="*/ 455 w 783"/>
                <a:gd name="T5" fmla="*/ 159 h 347"/>
                <a:gd name="T6" fmla="*/ 658 w 783"/>
                <a:gd name="T7" fmla="*/ 0 h 347"/>
                <a:gd name="T8" fmla="*/ 783 w 783"/>
                <a:gd name="T9" fmla="*/ 79 h 347"/>
                <a:gd name="T10" fmla="*/ 449 w 783"/>
                <a:gd name="T11" fmla="*/ 346 h 347"/>
                <a:gd name="T12" fmla="*/ 447 w 783"/>
                <a:gd name="T13" fmla="*/ 345 h 347"/>
                <a:gd name="T14" fmla="*/ 0 w 783"/>
                <a:gd name="T15" fmla="*/ 30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3" h="347">
                  <a:moveTo>
                    <a:pt x="0" y="301"/>
                  </a:moveTo>
                  <a:cubicBezTo>
                    <a:pt x="163" y="102"/>
                    <a:pt x="163" y="102"/>
                    <a:pt x="163" y="102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783" y="79"/>
                    <a:pt x="783" y="79"/>
                    <a:pt x="783" y="79"/>
                  </a:cubicBezTo>
                  <a:cubicBezTo>
                    <a:pt x="783" y="79"/>
                    <a:pt x="500" y="347"/>
                    <a:pt x="449" y="346"/>
                  </a:cubicBezTo>
                  <a:cubicBezTo>
                    <a:pt x="448" y="346"/>
                    <a:pt x="448" y="345"/>
                    <a:pt x="447" y="345"/>
                  </a:cubicBezTo>
                  <a:lnTo>
                    <a:pt x="0" y="30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3894843" y="5645700"/>
              <a:ext cx="754509" cy="386338"/>
            </a:xfrm>
            <a:custGeom>
              <a:avLst/>
              <a:gdLst>
                <a:gd name="T0" fmla="*/ 142 w 364"/>
                <a:gd name="T1" fmla="*/ 2 h 186"/>
                <a:gd name="T2" fmla="*/ 231 w 364"/>
                <a:gd name="T3" fmla="*/ 28 h 186"/>
                <a:gd name="T4" fmla="*/ 309 w 364"/>
                <a:gd name="T5" fmla="*/ 59 h 186"/>
                <a:gd name="T6" fmla="*/ 331 w 364"/>
                <a:gd name="T7" fmla="*/ 87 h 186"/>
                <a:gd name="T8" fmla="*/ 364 w 364"/>
                <a:gd name="T9" fmla="*/ 114 h 186"/>
                <a:gd name="T10" fmla="*/ 288 w 364"/>
                <a:gd name="T11" fmla="*/ 186 h 186"/>
                <a:gd name="T12" fmla="*/ 253 w 364"/>
                <a:gd name="T13" fmla="*/ 167 h 186"/>
                <a:gd name="T14" fmla="*/ 107 w 364"/>
                <a:gd name="T15" fmla="*/ 132 h 186"/>
                <a:gd name="T16" fmla="*/ 2 w 364"/>
                <a:gd name="T17" fmla="*/ 13 h 186"/>
                <a:gd name="T18" fmla="*/ 5 w 364"/>
                <a:gd name="T19" fmla="*/ 2 h 186"/>
                <a:gd name="T20" fmla="*/ 44 w 364"/>
                <a:gd name="T21" fmla="*/ 21 h 186"/>
                <a:gd name="T22" fmla="*/ 103 w 364"/>
                <a:gd name="T23" fmla="*/ 80 h 186"/>
                <a:gd name="T24" fmla="*/ 46 w 364"/>
                <a:gd name="T25" fmla="*/ 13 h 186"/>
                <a:gd name="T26" fmla="*/ 46 w 364"/>
                <a:gd name="T27" fmla="*/ 2 h 186"/>
                <a:gd name="T28" fmla="*/ 86 w 364"/>
                <a:gd name="T29" fmla="*/ 20 h 186"/>
                <a:gd name="T30" fmla="*/ 189 w 364"/>
                <a:gd name="T31" fmla="*/ 86 h 186"/>
                <a:gd name="T32" fmla="*/ 209 w 364"/>
                <a:gd name="T33" fmla="*/ 58 h 186"/>
                <a:gd name="T34" fmla="*/ 164 w 364"/>
                <a:gd name="T35" fmla="*/ 47 h 186"/>
                <a:gd name="T36" fmla="*/ 142 w 364"/>
                <a:gd name="T37" fmla="*/ 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4" h="186">
                  <a:moveTo>
                    <a:pt x="142" y="2"/>
                  </a:moveTo>
                  <a:cubicBezTo>
                    <a:pt x="142" y="2"/>
                    <a:pt x="213" y="25"/>
                    <a:pt x="231" y="28"/>
                  </a:cubicBezTo>
                  <a:cubicBezTo>
                    <a:pt x="248" y="30"/>
                    <a:pt x="287" y="35"/>
                    <a:pt x="309" y="59"/>
                  </a:cubicBezTo>
                  <a:cubicBezTo>
                    <a:pt x="330" y="83"/>
                    <a:pt x="323" y="82"/>
                    <a:pt x="331" y="87"/>
                  </a:cubicBezTo>
                  <a:cubicBezTo>
                    <a:pt x="338" y="93"/>
                    <a:pt x="364" y="114"/>
                    <a:pt x="364" y="114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6"/>
                    <a:pt x="261" y="169"/>
                    <a:pt x="253" y="167"/>
                  </a:cubicBezTo>
                  <a:cubicBezTo>
                    <a:pt x="244" y="164"/>
                    <a:pt x="117" y="139"/>
                    <a:pt x="107" y="132"/>
                  </a:cubicBezTo>
                  <a:cubicBezTo>
                    <a:pt x="97" y="126"/>
                    <a:pt x="3" y="17"/>
                    <a:pt x="2" y="13"/>
                  </a:cubicBezTo>
                  <a:cubicBezTo>
                    <a:pt x="0" y="10"/>
                    <a:pt x="1" y="3"/>
                    <a:pt x="5" y="2"/>
                  </a:cubicBezTo>
                  <a:cubicBezTo>
                    <a:pt x="9" y="1"/>
                    <a:pt x="26" y="0"/>
                    <a:pt x="44" y="21"/>
                  </a:cubicBezTo>
                  <a:cubicBezTo>
                    <a:pt x="61" y="42"/>
                    <a:pt x="103" y="80"/>
                    <a:pt x="103" y="8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4" y="2"/>
                    <a:pt x="46" y="2"/>
                  </a:cubicBezTo>
                  <a:cubicBezTo>
                    <a:pt x="48" y="2"/>
                    <a:pt x="65" y="0"/>
                    <a:pt x="86" y="20"/>
                  </a:cubicBezTo>
                  <a:cubicBezTo>
                    <a:pt x="106" y="40"/>
                    <a:pt x="146" y="90"/>
                    <a:pt x="189" y="86"/>
                  </a:cubicBezTo>
                  <a:cubicBezTo>
                    <a:pt x="231" y="82"/>
                    <a:pt x="209" y="58"/>
                    <a:pt x="209" y="58"/>
                  </a:cubicBezTo>
                  <a:cubicBezTo>
                    <a:pt x="209" y="58"/>
                    <a:pt x="173" y="47"/>
                    <a:pt x="164" y="47"/>
                  </a:cubicBezTo>
                  <a:cubicBezTo>
                    <a:pt x="155" y="47"/>
                    <a:pt x="131" y="26"/>
                    <a:pt x="142" y="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7546281" y="5645700"/>
              <a:ext cx="754509" cy="386338"/>
            </a:xfrm>
            <a:custGeom>
              <a:avLst/>
              <a:gdLst>
                <a:gd name="T0" fmla="*/ 222 w 364"/>
                <a:gd name="T1" fmla="*/ 2 h 186"/>
                <a:gd name="T2" fmla="*/ 133 w 364"/>
                <a:gd name="T3" fmla="*/ 28 h 186"/>
                <a:gd name="T4" fmla="*/ 55 w 364"/>
                <a:gd name="T5" fmla="*/ 59 h 186"/>
                <a:gd name="T6" fmla="*/ 33 w 364"/>
                <a:gd name="T7" fmla="*/ 87 h 186"/>
                <a:gd name="T8" fmla="*/ 0 w 364"/>
                <a:gd name="T9" fmla="*/ 114 h 186"/>
                <a:gd name="T10" fmla="*/ 76 w 364"/>
                <a:gd name="T11" fmla="*/ 186 h 186"/>
                <a:gd name="T12" fmla="*/ 111 w 364"/>
                <a:gd name="T13" fmla="*/ 167 h 186"/>
                <a:gd name="T14" fmla="*/ 257 w 364"/>
                <a:gd name="T15" fmla="*/ 132 h 186"/>
                <a:gd name="T16" fmla="*/ 362 w 364"/>
                <a:gd name="T17" fmla="*/ 13 h 186"/>
                <a:gd name="T18" fmla="*/ 359 w 364"/>
                <a:gd name="T19" fmla="*/ 2 h 186"/>
                <a:gd name="T20" fmla="*/ 320 w 364"/>
                <a:gd name="T21" fmla="*/ 21 h 186"/>
                <a:gd name="T22" fmla="*/ 261 w 364"/>
                <a:gd name="T23" fmla="*/ 80 h 186"/>
                <a:gd name="T24" fmla="*/ 318 w 364"/>
                <a:gd name="T25" fmla="*/ 13 h 186"/>
                <a:gd name="T26" fmla="*/ 318 w 364"/>
                <a:gd name="T27" fmla="*/ 2 h 186"/>
                <a:gd name="T28" fmla="*/ 278 w 364"/>
                <a:gd name="T29" fmla="*/ 20 h 186"/>
                <a:gd name="T30" fmla="*/ 175 w 364"/>
                <a:gd name="T31" fmla="*/ 86 h 186"/>
                <a:gd name="T32" fmla="*/ 155 w 364"/>
                <a:gd name="T33" fmla="*/ 58 h 186"/>
                <a:gd name="T34" fmla="*/ 200 w 364"/>
                <a:gd name="T35" fmla="*/ 47 h 186"/>
                <a:gd name="T36" fmla="*/ 222 w 364"/>
                <a:gd name="T37" fmla="*/ 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4" h="186">
                  <a:moveTo>
                    <a:pt x="222" y="2"/>
                  </a:moveTo>
                  <a:cubicBezTo>
                    <a:pt x="222" y="2"/>
                    <a:pt x="151" y="25"/>
                    <a:pt x="133" y="28"/>
                  </a:cubicBezTo>
                  <a:cubicBezTo>
                    <a:pt x="116" y="30"/>
                    <a:pt x="77" y="35"/>
                    <a:pt x="55" y="59"/>
                  </a:cubicBezTo>
                  <a:cubicBezTo>
                    <a:pt x="34" y="83"/>
                    <a:pt x="41" y="82"/>
                    <a:pt x="33" y="87"/>
                  </a:cubicBezTo>
                  <a:cubicBezTo>
                    <a:pt x="26" y="93"/>
                    <a:pt x="0" y="114"/>
                    <a:pt x="0" y="114"/>
                  </a:cubicBezTo>
                  <a:cubicBezTo>
                    <a:pt x="76" y="186"/>
                    <a:pt x="76" y="186"/>
                    <a:pt x="76" y="186"/>
                  </a:cubicBezTo>
                  <a:cubicBezTo>
                    <a:pt x="76" y="186"/>
                    <a:pt x="103" y="169"/>
                    <a:pt x="111" y="167"/>
                  </a:cubicBezTo>
                  <a:cubicBezTo>
                    <a:pt x="120" y="164"/>
                    <a:pt x="247" y="139"/>
                    <a:pt x="257" y="132"/>
                  </a:cubicBezTo>
                  <a:cubicBezTo>
                    <a:pt x="267" y="126"/>
                    <a:pt x="361" y="17"/>
                    <a:pt x="362" y="13"/>
                  </a:cubicBezTo>
                  <a:cubicBezTo>
                    <a:pt x="364" y="10"/>
                    <a:pt x="363" y="3"/>
                    <a:pt x="359" y="2"/>
                  </a:cubicBezTo>
                  <a:cubicBezTo>
                    <a:pt x="355" y="1"/>
                    <a:pt x="338" y="0"/>
                    <a:pt x="320" y="21"/>
                  </a:cubicBezTo>
                  <a:cubicBezTo>
                    <a:pt x="303" y="42"/>
                    <a:pt x="261" y="80"/>
                    <a:pt x="261" y="80"/>
                  </a:cubicBezTo>
                  <a:cubicBezTo>
                    <a:pt x="318" y="13"/>
                    <a:pt x="318" y="13"/>
                    <a:pt x="318" y="13"/>
                  </a:cubicBezTo>
                  <a:cubicBezTo>
                    <a:pt x="318" y="13"/>
                    <a:pt x="320" y="2"/>
                    <a:pt x="318" y="2"/>
                  </a:cubicBezTo>
                  <a:cubicBezTo>
                    <a:pt x="316" y="2"/>
                    <a:pt x="299" y="0"/>
                    <a:pt x="278" y="20"/>
                  </a:cubicBezTo>
                  <a:cubicBezTo>
                    <a:pt x="258" y="40"/>
                    <a:pt x="218" y="90"/>
                    <a:pt x="175" y="86"/>
                  </a:cubicBezTo>
                  <a:cubicBezTo>
                    <a:pt x="133" y="82"/>
                    <a:pt x="155" y="58"/>
                    <a:pt x="155" y="58"/>
                  </a:cubicBezTo>
                  <a:cubicBezTo>
                    <a:pt x="155" y="58"/>
                    <a:pt x="191" y="47"/>
                    <a:pt x="200" y="47"/>
                  </a:cubicBezTo>
                  <a:cubicBezTo>
                    <a:pt x="209" y="47"/>
                    <a:pt x="233" y="26"/>
                    <a:pt x="222" y="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7439705" y="5801930"/>
              <a:ext cx="302773" cy="329416"/>
            </a:xfrm>
            <a:custGeom>
              <a:avLst/>
              <a:gdLst>
                <a:gd name="T0" fmla="*/ 0 w 250"/>
                <a:gd name="T1" fmla="*/ 60 h 272"/>
                <a:gd name="T2" fmla="*/ 105 w 250"/>
                <a:gd name="T3" fmla="*/ 0 h 272"/>
                <a:gd name="T4" fmla="*/ 250 w 250"/>
                <a:gd name="T5" fmla="*/ 214 h 272"/>
                <a:gd name="T6" fmla="*/ 153 w 250"/>
                <a:gd name="T7" fmla="*/ 272 h 272"/>
                <a:gd name="T8" fmla="*/ 0 w 250"/>
                <a:gd name="T9" fmla="*/ 6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72">
                  <a:moveTo>
                    <a:pt x="0" y="60"/>
                  </a:moveTo>
                  <a:lnTo>
                    <a:pt x="105" y="0"/>
                  </a:lnTo>
                  <a:lnTo>
                    <a:pt x="250" y="214"/>
                  </a:lnTo>
                  <a:lnTo>
                    <a:pt x="153" y="27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6097817" y="4894824"/>
              <a:ext cx="1582895" cy="1963177"/>
            </a:xfrm>
            <a:custGeom>
              <a:avLst/>
              <a:gdLst>
                <a:gd name="T0" fmla="*/ 109 w 763"/>
                <a:gd name="T1" fmla="*/ 0 h 946"/>
                <a:gd name="T2" fmla="*/ 375 w 763"/>
                <a:gd name="T3" fmla="*/ 115 h 946"/>
                <a:gd name="T4" fmla="*/ 541 w 763"/>
                <a:gd name="T5" fmla="*/ 506 h 946"/>
                <a:gd name="T6" fmla="*/ 663 w 763"/>
                <a:gd name="T7" fmla="*/ 437 h 946"/>
                <a:gd name="T8" fmla="*/ 763 w 763"/>
                <a:gd name="T9" fmla="*/ 594 h 946"/>
                <a:gd name="T10" fmla="*/ 525 w 763"/>
                <a:gd name="T11" fmla="*/ 721 h 946"/>
                <a:gd name="T12" fmla="*/ 482 w 763"/>
                <a:gd name="T13" fmla="*/ 696 h 946"/>
                <a:gd name="T14" fmla="*/ 307 w 763"/>
                <a:gd name="T15" fmla="*/ 483 h 946"/>
                <a:gd name="T16" fmla="*/ 307 w 763"/>
                <a:gd name="T17" fmla="*/ 946 h 946"/>
                <a:gd name="T18" fmla="*/ 0 w 763"/>
                <a:gd name="T19" fmla="*/ 946 h 946"/>
                <a:gd name="T20" fmla="*/ 0 w 763"/>
                <a:gd name="T21" fmla="*/ 437 h 946"/>
                <a:gd name="T22" fmla="*/ 109 w 763"/>
                <a:gd name="T23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3" h="946">
                  <a:moveTo>
                    <a:pt x="109" y="0"/>
                  </a:moveTo>
                  <a:cubicBezTo>
                    <a:pt x="375" y="115"/>
                    <a:pt x="375" y="115"/>
                    <a:pt x="375" y="115"/>
                  </a:cubicBezTo>
                  <a:cubicBezTo>
                    <a:pt x="541" y="506"/>
                    <a:pt x="541" y="506"/>
                    <a:pt x="541" y="506"/>
                  </a:cubicBezTo>
                  <a:cubicBezTo>
                    <a:pt x="663" y="437"/>
                    <a:pt x="663" y="437"/>
                    <a:pt x="663" y="437"/>
                  </a:cubicBezTo>
                  <a:cubicBezTo>
                    <a:pt x="763" y="594"/>
                    <a:pt x="763" y="594"/>
                    <a:pt x="763" y="594"/>
                  </a:cubicBezTo>
                  <a:cubicBezTo>
                    <a:pt x="763" y="594"/>
                    <a:pt x="536" y="721"/>
                    <a:pt x="525" y="721"/>
                  </a:cubicBezTo>
                  <a:cubicBezTo>
                    <a:pt x="515" y="721"/>
                    <a:pt x="515" y="726"/>
                    <a:pt x="482" y="696"/>
                  </a:cubicBezTo>
                  <a:cubicBezTo>
                    <a:pt x="450" y="665"/>
                    <a:pt x="307" y="483"/>
                    <a:pt x="307" y="483"/>
                  </a:cubicBezTo>
                  <a:cubicBezTo>
                    <a:pt x="307" y="946"/>
                    <a:pt x="307" y="946"/>
                    <a:pt x="307" y="946"/>
                  </a:cubicBezTo>
                  <a:cubicBezTo>
                    <a:pt x="0" y="946"/>
                    <a:pt x="0" y="946"/>
                    <a:pt x="0" y="946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4456789" y="5801930"/>
              <a:ext cx="305195" cy="329416"/>
            </a:xfrm>
            <a:custGeom>
              <a:avLst/>
              <a:gdLst>
                <a:gd name="T0" fmla="*/ 252 w 252"/>
                <a:gd name="T1" fmla="*/ 60 h 272"/>
                <a:gd name="T2" fmla="*/ 147 w 252"/>
                <a:gd name="T3" fmla="*/ 0 h 272"/>
                <a:gd name="T4" fmla="*/ 0 w 252"/>
                <a:gd name="T5" fmla="*/ 214 h 272"/>
                <a:gd name="T6" fmla="*/ 98 w 252"/>
                <a:gd name="T7" fmla="*/ 272 h 272"/>
                <a:gd name="T8" fmla="*/ 252 w 252"/>
                <a:gd name="T9" fmla="*/ 6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72">
                  <a:moveTo>
                    <a:pt x="252" y="60"/>
                  </a:moveTo>
                  <a:lnTo>
                    <a:pt x="147" y="0"/>
                  </a:lnTo>
                  <a:lnTo>
                    <a:pt x="0" y="214"/>
                  </a:lnTo>
                  <a:lnTo>
                    <a:pt x="98" y="272"/>
                  </a:lnTo>
                  <a:lnTo>
                    <a:pt x="252" y="60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4520977" y="4894824"/>
              <a:ext cx="1576840" cy="1963177"/>
            </a:xfrm>
            <a:custGeom>
              <a:avLst/>
              <a:gdLst>
                <a:gd name="T0" fmla="*/ 651 w 760"/>
                <a:gd name="T1" fmla="*/ 0 h 946"/>
                <a:gd name="T2" fmla="*/ 376 w 760"/>
                <a:gd name="T3" fmla="*/ 120 h 946"/>
                <a:gd name="T4" fmla="*/ 221 w 760"/>
                <a:gd name="T5" fmla="*/ 506 h 946"/>
                <a:gd name="T6" fmla="*/ 100 w 760"/>
                <a:gd name="T7" fmla="*/ 437 h 946"/>
                <a:gd name="T8" fmla="*/ 0 w 760"/>
                <a:gd name="T9" fmla="*/ 594 h 946"/>
                <a:gd name="T10" fmla="*/ 237 w 760"/>
                <a:gd name="T11" fmla="*/ 721 h 946"/>
                <a:gd name="T12" fmla="*/ 280 w 760"/>
                <a:gd name="T13" fmla="*/ 696 h 946"/>
                <a:gd name="T14" fmla="*/ 455 w 760"/>
                <a:gd name="T15" fmla="*/ 483 h 946"/>
                <a:gd name="T16" fmla="*/ 455 w 760"/>
                <a:gd name="T17" fmla="*/ 946 h 946"/>
                <a:gd name="T18" fmla="*/ 760 w 760"/>
                <a:gd name="T19" fmla="*/ 946 h 946"/>
                <a:gd name="T20" fmla="*/ 760 w 760"/>
                <a:gd name="T21" fmla="*/ 437 h 946"/>
                <a:gd name="T22" fmla="*/ 651 w 760"/>
                <a:gd name="T23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0" h="946">
                  <a:moveTo>
                    <a:pt x="651" y="0"/>
                  </a:moveTo>
                  <a:cubicBezTo>
                    <a:pt x="376" y="120"/>
                    <a:pt x="376" y="120"/>
                    <a:pt x="376" y="120"/>
                  </a:cubicBezTo>
                  <a:cubicBezTo>
                    <a:pt x="221" y="506"/>
                    <a:pt x="221" y="506"/>
                    <a:pt x="221" y="506"/>
                  </a:cubicBezTo>
                  <a:cubicBezTo>
                    <a:pt x="100" y="437"/>
                    <a:pt x="100" y="437"/>
                    <a:pt x="100" y="437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594"/>
                    <a:pt x="226" y="721"/>
                    <a:pt x="237" y="721"/>
                  </a:cubicBezTo>
                  <a:cubicBezTo>
                    <a:pt x="248" y="721"/>
                    <a:pt x="248" y="726"/>
                    <a:pt x="280" y="696"/>
                  </a:cubicBezTo>
                  <a:cubicBezTo>
                    <a:pt x="312" y="665"/>
                    <a:pt x="455" y="483"/>
                    <a:pt x="455" y="483"/>
                  </a:cubicBezTo>
                  <a:cubicBezTo>
                    <a:pt x="455" y="946"/>
                    <a:pt x="455" y="946"/>
                    <a:pt x="455" y="946"/>
                  </a:cubicBezTo>
                  <a:cubicBezTo>
                    <a:pt x="760" y="946"/>
                    <a:pt x="760" y="946"/>
                    <a:pt x="760" y="946"/>
                  </a:cubicBezTo>
                  <a:cubicBezTo>
                    <a:pt x="760" y="437"/>
                    <a:pt x="760" y="437"/>
                    <a:pt x="760" y="437"/>
                  </a:cubicBezTo>
                  <a:cubicBezTo>
                    <a:pt x="651" y="0"/>
                    <a:pt x="651" y="0"/>
                    <a:pt x="651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5871343" y="4882713"/>
              <a:ext cx="226474" cy="919217"/>
            </a:xfrm>
            <a:custGeom>
              <a:avLst/>
              <a:gdLst>
                <a:gd name="T0" fmla="*/ 0 w 187"/>
                <a:gd name="T1" fmla="*/ 0 h 759"/>
                <a:gd name="T2" fmla="*/ 182 w 187"/>
                <a:gd name="T3" fmla="*/ 118 h 759"/>
                <a:gd name="T4" fmla="*/ 187 w 187"/>
                <a:gd name="T5" fmla="*/ 759 h 759"/>
                <a:gd name="T6" fmla="*/ 0 w 187"/>
                <a:gd name="T7" fmla="*/ 10 h 759"/>
                <a:gd name="T8" fmla="*/ 0 w 187"/>
                <a:gd name="T9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59">
                  <a:moveTo>
                    <a:pt x="0" y="0"/>
                  </a:moveTo>
                  <a:lnTo>
                    <a:pt x="182" y="118"/>
                  </a:lnTo>
                  <a:lnTo>
                    <a:pt x="187" y="759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5871343" y="4882713"/>
              <a:ext cx="226474" cy="919217"/>
            </a:xfrm>
            <a:custGeom>
              <a:avLst/>
              <a:gdLst>
                <a:gd name="T0" fmla="*/ 0 w 187"/>
                <a:gd name="T1" fmla="*/ 0 h 759"/>
                <a:gd name="T2" fmla="*/ 182 w 187"/>
                <a:gd name="T3" fmla="*/ 118 h 759"/>
                <a:gd name="T4" fmla="*/ 187 w 187"/>
                <a:gd name="T5" fmla="*/ 759 h 759"/>
                <a:gd name="T6" fmla="*/ 0 w 187"/>
                <a:gd name="T7" fmla="*/ 10 h 759"/>
                <a:gd name="T8" fmla="*/ 0 w 187"/>
                <a:gd name="T9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59">
                  <a:moveTo>
                    <a:pt x="0" y="0"/>
                  </a:moveTo>
                  <a:lnTo>
                    <a:pt x="182" y="118"/>
                  </a:lnTo>
                  <a:lnTo>
                    <a:pt x="187" y="759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6085706" y="4886346"/>
              <a:ext cx="238585" cy="915584"/>
            </a:xfrm>
            <a:custGeom>
              <a:avLst/>
              <a:gdLst>
                <a:gd name="T0" fmla="*/ 197 w 197"/>
                <a:gd name="T1" fmla="*/ 0 h 756"/>
                <a:gd name="T2" fmla="*/ 0 w 197"/>
                <a:gd name="T3" fmla="*/ 113 h 756"/>
                <a:gd name="T4" fmla="*/ 10 w 197"/>
                <a:gd name="T5" fmla="*/ 756 h 756"/>
                <a:gd name="T6" fmla="*/ 197 w 197"/>
                <a:gd name="T7" fmla="*/ 7 h 756"/>
                <a:gd name="T8" fmla="*/ 197 w 197"/>
                <a:gd name="T9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756">
                  <a:moveTo>
                    <a:pt x="197" y="0"/>
                  </a:moveTo>
                  <a:lnTo>
                    <a:pt x="0" y="113"/>
                  </a:lnTo>
                  <a:lnTo>
                    <a:pt x="10" y="756"/>
                  </a:lnTo>
                  <a:lnTo>
                    <a:pt x="197" y="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6085706" y="4886346"/>
              <a:ext cx="238585" cy="915584"/>
            </a:xfrm>
            <a:custGeom>
              <a:avLst/>
              <a:gdLst>
                <a:gd name="T0" fmla="*/ 197 w 197"/>
                <a:gd name="T1" fmla="*/ 0 h 756"/>
                <a:gd name="T2" fmla="*/ 0 w 197"/>
                <a:gd name="T3" fmla="*/ 113 h 756"/>
                <a:gd name="T4" fmla="*/ 10 w 197"/>
                <a:gd name="T5" fmla="*/ 756 h 756"/>
                <a:gd name="T6" fmla="*/ 197 w 197"/>
                <a:gd name="T7" fmla="*/ 7 h 756"/>
                <a:gd name="T8" fmla="*/ 197 w 197"/>
                <a:gd name="T9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756">
                  <a:moveTo>
                    <a:pt x="197" y="0"/>
                  </a:moveTo>
                  <a:lnTo>
                    <a:pt x="0" y="113"/>
                  </a:lnTo>
                  <a:lnTo>
                    <a:pt x="10" y="756"/>
                  </a:lnTo>
                  <a:lnTo>
                    <a:pt x="197" y="7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5923420" y="5106765"/>
              <a:ext cx="174397" cy="695166"/>
            </a:xfrm>
            <a:custGeom>
              <a:avLst/>
              <a:gdLst>
                <a:gd name="T0" fmla="*/ 0 w 144"/>
                <a:gd name="T1" fmla="*/ 0 h 574"/>
                <a:gd name="T2" fmla="*/ 0 w 144"/>
                <a:gd name="T3" fmla="*/ 0 h 574"/>
                <a:gd name="T4" fmla="*/ 144 w 144"/>
                <a:gd name="T5" fmla="*/ 574 h 574"/>
                <a:gd name="T6" fmla="*/ 0 w 144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574">
                  <a:moveTo>
                    <a:pt x="0" y="0"/>
                  </a:moveTo>
                  <a:lnTo>
                    <a:pt x="0" y="0"/>
                  </a:lnTo>
                  <a:lnTo>
                    <a:pt x="144" y="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5923420" y="5106765"/>
              <a:ext cx="174397" cy="695166"/>
            </a:xfrm>
            <a:custGeom>
              <a:avLst/>
              <a:gdLst>
                <a:gd name="T0" fmla="*/ 0 w 144"/>
                <a:gd name="T1" fmla="*/ 0 h 574"/>
                <a:gd name="T2" fmla="*/ 0 w 144"/>
                <a:gd name="T3" fmla="*/ 0 h 574"/>
                <a:gd name="T4" fmla="*/ 144 w 144"/>
                <a:gd name="T5" fmla="*/ 574 h 574"/>
                <a:gd name="T6" fmla="*/ 0 w 144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574">
                  <a:moveTo>
                    <a:pt x="0" y="0"/>
                  </a:moveTo>
                  <a:lnTo>
                    <a:pt x="0" y="0"/>
                  </a:lnTo>
                  <a:lnTo>
                    <a:pt x="144" y="57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923420" y="5023200"/>
              <a:ext cx="174397" cy="778731"/>
            </a:xfrm>
            <a:custGeom>
              <a:avLst/>
              <a:gdLst>
                <a:gd name="T0" fmla="*/ 134 w 144"/>
                <a:gd name="T1" fmla="*/ 0 h 643"/>
                <a:gd name="T2" fmla="*/ 0 w 144"/>
                <a:gd name="T3" fmla="*/ 69 h 643"/>
                <a:gd name="T4" fmla="*/ 144 w 144"/>
                <a:gd name="T5" fmla="*/ 643 h 643"/>
                <a:gd name="T6" fmla="*/ 134 w 144"/>
                <a:gd name="T7" fmla="*/ 0 h 643"/>
                <a:gd name="T8" fmla="*/ 134 w 144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43">
                  <a:moveTo>
                    <a:pt x="134" y="0"/>
                  </a:moveTo>
                  <a:lnTo>
                    <a:pt x="0" y="69"/>
                  </a:lnTo>
                  <a:lnTo>
                    <a:pt x="144" y="643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5923420" y="5023200"/>
              <a:ext cx="174397" cy="778731"/>
            </a:xfrm>
            <a:custGeom>
              <a:avLst/>
              <a:gdLst>
                <a:gd name="T0" fmla="*/ 134 w 144"/>
                <a:gd name="T1" fmla="*/ 0 h 643"/>
                <a:gd name="T2" fmla="*/ 0 w 144"/>
                <a:gd name="T3" fmla="*/ 69 h 643"/>
                <a:gd name="T4" fmla="*/ 144 w 144"/>
                <a:gd name="T5" fmla="*/ 643 h 643"/>
                <a:gd name="T6" fmla="*/ 134 w 144"/>
                <a:gd name="T7" fmla="*/ 0 h 643"/>
                <a:gd name="T8" fmla="*/ 134 w 144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43">
                  <a:moveTo>
                    <a:pt x="134" y="0"/>
                  </a:moveTo>
                  <a:lnTo>
                    <a:pt x="0" y="69"/>
                  </a:lnTo>
                  <a:lnTo>
                    <a:pt x="144" y="643"/>
                  </a:lnTo>
                  <a:lnTo>
                    <a:pt x="134" y="0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6097817" y="5093443"/>
              <a:ext cx="176819" cy="708488"/>
            </a:xfrm>
            <a:custGeom>
              <a:avLst/>
              <a:gdLst>
                <a:gd name="T0" fmla="*/ 146 w 146"/>
                <a:gd name="T1" fmla="*/ 0 h 585"/>
                <a:gd name="T2" fmla="*/ 0 w 146"/>
                <a:gd name="T3" fmla="*/ 585 h 585"/>
                <a:gd name="T4" fmla="*/ 146 w 146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585">
                  <a:moveTo>
                    <a:pt x="146" y="0"/>
                  </a:moveTo>
                  <a:lnTo>
                    <a:pt x="0" y="5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899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6097817" y="5093443"/>
              <a:ext cx="176819" cy="708488"/>
            </a:xfrm>
            <a:custGeom>
              <a:avLst/>
              <a:gdLst>
                <a:gd name="T0" fmla="*/ 146 w 146"/>
                <a:gd name="T1" fmla="*/ 0 h 585"/>
                <a:gd name="T2" fmla="*/ 0 w 146"/>
                <a:gd name="T3" fmla="*/ 585 h 585"/>
                <a:gd name="T4" fmla="*/ 146 w 146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585">
                  <a:moveTo>
                    <a:pt x="146" y="0"/>
                  </a:moveTo>
                  <a:lnTo>
                    <a:pt x="0" y="585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6085706" y="5023200"/>
              <a:ext cx="188930" cy="778731"/>
            </a:xfrm>
            <a:custGeom>
              <a:avLst/>
              <a:gdLst>
                <a:gd name="T0" fmla="*/ 0 w 156"/>
                <a:gd name="T1" fmla="*/ 0 h 643"/>
                <a:gd name="T2" fmla="*/ 0 w 156"/>
                <a:gd name="T3" fmla="*/ 0 h 643"/>
                <a:gd name="T4" fmla="*/ 10 w 156"/>
                <a:gd name="T5" fmla="*/ 643 h 643"/>
                <a:gd name="T6" fmla="*/ 156 w 156"/>
                <a:gd name="T7" fmla="*/ 58 h 643"/>
                <a:gd name="T8" fmla="*/ 0 w 156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643">
                  <a:moveTo>
                    <a:pt x="0" y="0"/>
                  </a:moveTo>
                  <a:lnTo>
                    <a:pt x="0" y="0"/>
                  </a:lnTo>
                  <a:lnTo>
                    <a:pt x="10" y="643"/>
                  </a:lnTo>
                  <a:lnTo>
                    <a:pt x="156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6085706" y="5023200"/>
              <a:ext cx="188930" cy="778731"/>
            </a:xfrm>
            <a:custGeom>
              <a:avLst/>
              <a:gdLst>
                <a:gd name="T0" fmla="*/ 0 w 156"/>
                <a:gd name="T1" fmla="*/ 0 h 643"/>
                <a:gd name="T2" fmla="*/ 0 w 156"/>
                <a:gd name="T3" fmla="*/ 0 h 643"/>
                <a:gd name="T4" fmla="*/ 10 w 156"/>
                <a:gd name="T5" fmla="*/ 643 h 643"/>
                <a:gd name="T6" fmla="*/ 156 w 156"/>
                <a:gd name="T7" fmla="*/ 58 h 643"/>
                <a:gd name="T8" fmla="*/ 0 w 156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643">
                  <a:moveTo>
                    <a:pt x="0" y="0"/>
                  </a:moveTo>
                  <a:lnTo>
                    <a:pt x="0" y="0"/>
                  </a:lnTo>
                  <a:lnTo>
                    <a:pt x="10" y="643"/>
                  </a:lnTo>
                  <a:lnTo>
                    <a:pt x="156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6004563" y="5023200"/>
              <a:ext cx="93254" cy="778731"/>
            </a:xfrm>
            <a:custGeom>
              <a:avLst/>
              <a:gdLst>
                <a:gd name="T0" fmla="*/ 77 w 77"/>
                <a:gd name="T1" fmla="*/ 643 h 643"/>
                <a:gd name="T2" fmla="*/ 67 w 77"/>
                <a:gd name="T3" fmla="*/ 127 h 643"/>
                <a:gd name="T4" fmla="*/ 67 w 77"/>
                <a:gd name="T5" fmla="*/ 0 h 643"/>
                <a:gd name="T6" fmla="*/ 0 w 77"/>
                <a:gd name="T7" fmla="*/ 35 h 643"/>
                <a:gd name="T8" fmla="*/ 41 w 77"/>
                <a:gd name="T9" fmla="*/ 93 h 643"/>
                <a:gd name="T10" fmla="*/ 10 w 77"/>
                <a:gd name="T11" fmla="*/ 391 h 643"/>
                <a:gd name="T12" fmla="*/ 77 w 77"/>
                <a:gd name="T1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643">
                  <a:moveTo>
                    <a:pt x="77" y="643"/>
                  </a:moveTo>
                  <a:lnTo>
                    <a:pt x="67" y="127"/>
                  </a:lnTo>
                  <a:lnTo>
                    <a:pt x="67" y="0"/>
                  </a:lnTo>
                  <a:lnTo>
                    <a:pt x="0" y="35"/>
                  </a:lnTo>
                  <a:lnTo>
                    <a:pt x="41" y="93"/>
                  </a:lnTo>
                  <a:lnTo>
                    <a:pt x="10" y="391"/>
                  </a:lnTo>
                  <a:lnTo>
                    <a:pt x="77" y="6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6085706" y="5023200"/>
              <a:ext cx="88410" cy="778731"/>
            </a:xfrm>
            <a:custGeom>
              <a:avLst/>
              <a:gdLst>
                <a:gd name="T0" fmla="*/ 10 w 73"/>
                <a:gd name="T1" fmla="*/ 643 h 643"/>
                <a:gd name="T2" fmla="*/ 0 w 73"/>
                <a:gd name="T3" fmla="*/ 127 h 643"/>
                <a:gd name="T4" fmla="*/ 0 w 73"/>
                <a:gd name="T5" fmla="*/ 0 h 643"/>
                <a:gd name="T6" fmla="*/ 67 w 73"/>
                <a:gd name="T7" fmla="*/ 35 h 643"/>
                <a:gd name="T8" fmla="*/ 26 w 73"/>
                <a:gd name="T9" fmla="*/ 93 h 643"/>
                <a:gd name="T10" fmla="*/ 73 w 73"/>
                <a:gd name="T11" fmla="*/ 399 h 643"/>
                <a:gd name="T12" fmla="*/ 10 w 73"/>
                <a:gd name="T1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643">
                  <a:moveTo>
                    <a:pt x="10" y="643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67" y="35"/>
                  </a:lnTo>
                  <a:lnTo>
                    <a:pt x="26" y="93"/>
                  </a:lnTo>
                  <a:lnTo>
                    <a:pt x="73" y="399"/>
                  </a:lnTo>
                  <a:lnTo>
                    <a:pt x="10" y="64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6016674" y="5023200"/>
              <a:ext cx="81143" cy="778731"/>
            </a:xfrm>
            <a:custGeom>
              <a:avLst/>
              <a:gdLst>
                <a:gd name="T0" fmla="*/ 67 w 67"/>
                <a:gd name="T1" fmla="*/ 634 h 643"/>
                <a:gd name="T2" fmla="*/ 67 w 67"/>
                <a:gd name="T3" fmla="*/ 643 h 643"/>
                <a:gd name="T4" fmla="*/ 0 w 67"/>
                <a:gd name="T5" fmla="*/ 391 h 643"/>
                <a:gd name="T6" fmla="*/ 57 w 67"/>
                <a:gd name="T7" fmla="*/ 0 h 643"/>
                <a:gd name="T8" fmla="*/ 67 w 67"/>
                <a:gd name="T9" fmla="*/ 634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43">
                  <a:moveTo>
                    <a:pt x="67" y="634"/>
                  </a:moveTo>
                  <a:lnTo>
                    <a:pt x="67" y="643"/>
                  </a:lnTo>
                  <a:lnTo>
                    <a:pt x="0" y="391"/>
                  </a:lnTo>
                  <a:lnTo>
                    <a:pt x="57" y="0"/>
                  </a:lnTo>
                  <a:lnTo>
                    <a:pt x="67" y="63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5647291" y="4882713"/>
              <a:ext cx="450526" cy="919217"/>
            </a:xfrm>
            <a:custGeom>
              <a:avLst/>
              <a:gdLst>
                <a:gd name="T0" fmla="*/ 185 w 372"/>
                <a:gd name="T1" fmla="*/ 0 h 759"/>
                <a:gd name="T2" fmla="*/ 0 w 372"/>
                <a:gd name="T3" fmla="*/ 84 h 759"/>
                <a:gd name="T4" fmla="*/ 112 w 372"/>
                <a:gd name="T5" fmla="*/ 202 h 759"/>
                <a:gd name="T6" fmla="*/ 60 w 372"/>
                <a:gd name="T7" fmla="*/ 303 h 759"/>
                <a:gd name="T8" fmla="*/ 372 w 372"/>
                <a:gd name="T9" fmla="*/ 759 h 759"/>
                <a:gd name="T10" fmla="*/ 185 w 372"/>
                <a:gd name="T11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759">
                  <a:moveTo>
                    <a:pt x="185" y="0"/>
                  </a:moveTo>
                  <a:lnTo>
                    <a:pt x="0" y="84"/>
                  </a:lnTo>
                  <a:lnTo>
                    <a:pt x="112" y="202"/>
                  </a:lnTo>
                  <a:lnTo>
                    <a:pt x="60" y="303"/>
                  </a:lnTo>
                  <a:lnTo>
                    <a:pt x="372" y="7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6095394" y="4886346"/>
              <a:ext cx="452948" cy="915584"/>
            </a:xfrm>
            <a:custGeom>
              <a:avLst/>
              <a:gdLst>
                <a:gd name="T0" fmla="*/ 189 w 374"/>
                <a:gd name="T1" fmla="*/ 0 h 756"/>
                <a:gd name="T2" fmla="*/ 374 w 374"/>
                <a:gd name="T3" fmla="*/ 79 h 756"/>
                <a:gd name="T4" fmla="*/ 259 w 374"/>
                <a:gd name="T5" fmla="*/ 199 h 756"/>
                <a:gd name="T6" fmla="*/ 312 w 374"/>
                <a:gd name="T7" fmla="*/ 300 h 756"/>
                <a:gd name="T8" fmla="*/ 0 w 374"/>
                <a:gd name="T9" fmla="*/ 756 h 756"/>
                <a:gd name="T10" fmla="*/ 189 w 374"/>
                <a:gd name="T11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756">
                  <a:moveTo>
                    <a:pt x="189" y="0"/>
                  </a:moveTo>
                  <a:lnTo>
                    <a:pt x="374" y="79"/>
                  </a:lnTo>
                  <a:lnTo>
                    <a:pt x="259" y="199"/>
                  </a:lnTo>
                  <a:lnTo>
                    <a:pt x="312" y="300"/>
                  </a:lnTo>
                  <a:lnTo>
                    <a:pt x="0" y="75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5579470" y="6366298"/>
              <a:ext cx="282184" cy="666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6333979" y="6366298"/>
              <a:ext cx="282184" cy="666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5719956" y="4211769"/>
              <a:ext cx="755720" cy="295506"/>
            </a:xfrm>
            <a:custGeom>
              <a:avLst/>
              <a:gdLst>
                <a:gd name="T0" fmla="*/ 336 w 364"/>
                <a:gd name="T1" fmla="*/ 7 h 142"/>
                <a:gd name="T2" fmla="*/ 258 w 364"/>
                <a:gd name="T3" fmla="*/ 5 h 142"/>
                <a:gd name="T4" fmla="*/ 192 w 364"/>
                <a:gd name="T5" fmla="*/ 16 h 142"/>
                <a:gd name="T6" fmla="*/ 182 w 364"/>
                <a:gd name="T7" fmla="*/ 16 h 142"/>
                <a:gd name="T8" fmla="*/ 172 w 364"/>
                <a:gd name="T9" fmla="*/ 16 h 142"/>
                <a:gd name="T10" fmla="*/ 106 w 364"/>
                <a:gd name="T11" fmla="*/ 5 h 142"/>
                <a:gd name="T12" fmla="*/ 28 w 364"/>
                <a:gd name="T13" fmla="*/ 7 h 142"/>
                <a:gd name="T14" fmla="*/ 0 w 364"/>
                <a:gd name="T15" fmla="*/ 11 h 142"/>
                <a:gd name="T16" fmla="*/ 0 w 364"/>
                <a:gd name="T17" fmla="*/ 38 h 142"/>
                <a:gd name="T18" fmla="*/ 9 w 364"/>
                <a:gd name="T19" fmla="*/ 47 h 142"/>
                <a:gd name="T20" fmla="*/ 27 w 364"/>
                <a:gd name="T21" fmla="*/ 104 h 142"/>
                <a:gd name="T22" fmla="*/ 109 w 364"/>
                <a:gd name="T23" fmla="*/ 132 h 142"/>
                <a:gd name="T24" fmla="*/ 172 w 364"/>
                <a:gd name="T25" fmla="*/ 53 h 142"/>
                <a:gd name="T26" fmla="*/ 182 w 364"/>
                <a:gd name="T27" fmla="*/ 48 h 142"/>
                <a:gd name="T28" fmla="*/ 192 w 364"/>
                <a:gd name="T29" fmla="*/ 53 h 142"/>
                <a:gd name="T30" fmla="*/ 255 w 364"/>
                <a:gd name="T31" fmla="*/ 132 h 142"/>
                <a:gd name="T32" fmla="*/ 337 w 364"/>
                <a:gd name="T33" fmla="*/ 104 h 142"/>
                <a:gd name="T34" fmla="*/ 355 w 364"/>
                <a:gd name="T35" fmla="*/ 47 h 142"/>
                <a:gd name="T36" fmla="*/ 364 w 364"/>
                <a:gd name="T37" fmla="*/ 38 h 142"/>
                <a:gd name="T38" fmla="*/ 364 w 364"/>
                <a:gd name="T39" fmla="*/ 11 h 142"/>
                <a:gd name="T40" fmla="*/ 336 w 364"/>
                <a:gd name="T41" fmla="*/ 7 h 142"/>
                <a:gd name="T42" fmla="*/ 128 w 364"/>
                <a:gd name="T43" fmla="*/ 120 h 142"/>
                <a:gd name="T44" fmla="*/ 81 w 364"/>
                <a:gd name="T45" fmla="*/ 126 h 142"/>
                <a:gd name="T46" fmla="*/ 25 w 364"/>
                <a:gd name="T47" fmla="*/ 83 h 142"/>
                <a:gd name="T48" fmla="*/ 25 w 364"/>
                <a:gd name="T49" fmla="*/ 31 h 142"/>
                <a:gd name="T50" fmla="*/ 85 w 364"/>
                <a:gd name="T51" fmla="*/ 14 h 142"/>
                <a:gd name="T52" fmla="*/ 154 w 364"/>
                <a:gd name="T53" fmla="*/ 37 h 142"/>
                <a:gd name="T54" fmla="*/ 128 w 364"/>
                <a:gd name="T55" fmla="*/ 120 h 142"/>
                <a:gd name="T56" fmla="*/ 339 w 364"/>
                <a:gd name="T57" fmla="*/ 83 h 142"/>
                <a:gd name="T58" fmla="*/ 283 w 364"/>
                <a:gd name="T59" fmla="*/ 126 h 142"/>
                <a:gd name="T60" fmla="*/ 236 w 364"/>
                <a:gd name="T61" fmla="*/ 120 h 142"/>
                <a:gd name="T62" fmla="*/ 210 w 364"/>
                <a:gd name="T63" fmla="*/ 37 h 142"/>
                <a:gd name="T64" fmla="*/ 279 w 364"/>
                <a:gd name="T65" fmla="*/ 14 h 142"/>
                <a:gd name="T66" fmla="*/ 339 w 364"/>
                <a:gd name="T67" fmla="*/ 31 h 142"/>
                <a:gd name="T68" fmla="*/ 339 w 364"/>
                <a:gd name="T69" fmla="*/ 8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4" h="142">
                  <a:moveTo>
                    <a:pt x="336" y="7"/>
                  </a:moveTo>
                  <a:cubicBezTo>
                    <a:pt x="336" y="7"/>
                    <a:pt x="290" y="0"/>
                    <a:pt x="258" y="5"/>
                  </a:cubicBezTo>
                  <a:cubicBezTo>
                    <a:pt x="227" y="10"/>
                    <a:pt x="200" y="17"/>
                    <a:pt x="192" y="16"/>
                  </a:cubicBezTo>
                  <a:cubicBezTo>
                    <a:pt x="184" y="16"/>
                    <a:pt x="182" y="16"/>
                    <a:pt x="182" y="16"/>
                  </a:cubicBezTo>
                  <a:cubicBezTo>
                    <a:pt x="182" y="16"/>
                    <a:pt x="180" y="16"/>
                    <a:pt x="172" y="16"/>
                  </a:cubicBezTo>
                  <a:cubicBezTo>
                    <a:pt x="164" y="17"/>
                    <a:pt x="137" y="10"/>
                    <a:pt x="106" y="5"/>
                  </a:cubicBezTo>
                  <a:cubicBezTo>
                    <a:pt x="74" y="0"/>
                    <a:pt x="28" y="7"/>
                    <a:pt x="28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7" y="44"/>
                    <a:pt x="9" y="47"/>
                  </a:cubicBezTo>
                  <a:cubicBezTo>
                    <a:pt x="10" y="51"/>
                    <a:pt x="20" y="89"/>
                    <a:pt x="27" y="104"/>
                  </a:cubicBezTo>
                  <a:cubicBezTo>
                    <a:pt x="33" y="119"/>
                    <a:pt x="55" y="142"/>
                    <a:pt x="109" y="132"/>
                  </a:cubicBezTo>
                  <a:cubicBezTo>
                    <a:pt x="162" y="123"/>
                    <a:pt x="168" y="56"/>
                    <a:pt x="172" y="53"/>
                  </a:cubicBezTo>
                  <a:cubicBezTo>
                    <a:pt x="175" y="49"/>
                    <a:pt x="182" y="48"/>
                    <a:pt x="182" y="48"/>
                  </a:cubicBezTo>
                  <a:cubicBezTo>
                    <a:pt x="182" y="48"/>
                    <a:pt x="189" y="49"/>
                    <a:pt x="192" y="53"/>
                  </a:cubicBezTo>
                  <a:cubicBezTo>
                    <a:pt x="196" y="56"/>
                    <a:pt x="202" y="123"/>
                    <a:pt x="255" y="132"/>
                  </a:cubicBezTo>
                  <a:cubicBezTo>
                    <a:pt x="309" y="142"/>
                    <a:pt x="331" y="119"/>
                    <a:pt x="337" y="104"/>
                  </a:cubicBezTo>
                  <a:cubicBezTo>
                    <a:pt x="344" y="89"/>
                    <a:pt x="354" y="51"/>
                    <a:pt x="355" y="47"/>
                  </a:cubicBezTo>
                  <a:cubicBezTo>
                    <a:pt x="357" y="44"/>
                    <a:pt x="364" y="38"/>
                    <a:pt x="364" y="38"/>
                  </a:cubicBezTo>
                  <a:cubicBezTo>
                    <a:pt x="364" y="11"/>
                    <a:pt x="364" y="11"/>
                    <a:pt x="364" y="11"/>
                  </a:cubicBezTo>
                  <a:lnTo>
                    <a:pt x="336" y="7"/>
                  </a:lnTo>
                  <a:close/>
                  <a:moveTo>
                    <a:pt x="128" y="120"/>
                  </a:moveTo>
                  <a:cubicBezTo>
                    <a:pt x="128" y="120"/>
                    <a:pt x="107" y="129"/>
                    <a:pt x="81" y="126"/>
                  </a:cubicBezTo>
                  <a:cubicBezTo>
                    <a:pt x="55" y="123"/>
                    <a:pt x="40" y="125"/>
                    <a:pt x="25" y="83"/>
                  </a:cubicBezTo>
                  <a:cubicBezTo>
                    <a:pt x="25" y="83"/>
                    <a:pt x="15" y="50"/>
                    <a:pt x="25" y="31"/>
                  </a:cubicBezTo>
                  <a:cubicBezTo>
                    <a:pt x="25" y="31"/>
                    <a:pt x="32" y="14"/>
                    <a:pt x="85" y="14"/>
                  </a:cubicBezTo>
                  <a:cubicBezTo>
                    <a:pt x="139" y="14"/>
                    <a:pt x="149" y="28"/>
                    <a:pt x="154" y="37"/>
                  </a:cubicBezTo>
                  <a:cubicBezTo>
                    <a:pt x="160" y="47"/>
                    <a:pt x="163" y="96"/>
                    <a:pt x="128" y="120"/>
                  </a:cubicBezTo>
                  <a:close/>
                  <a:moveTo>
                    <a:pt x="339" y="83"/>
                  </a:moveTo>
                  <a:cubicBezTo>
                    <a:pt x="324" y="125"/>
                    <a:pt x="309" y="123"/>
                    <a:pt x="283" y="126"/>
                  </a:cubicBezTo>
                  <a:cubicBezTo>
                    <a:pt x="257" y="129"/>
                    <a:pt x="236" y="120"/>
                    <a:pt x="236" y="120"/>
                  </a:cubicBezTo>
                  <a:cubicBezTo>
                    <a:pt x="201" y="96"/>
                    <a:pt x="204" y="47"/>
                    <a:pt x="210" y="37"/>
                  </a:cubicBezTo>
                  <a:cubicBezTo>
                    <a:pt x="215" y="28"/>
                    <a:pt x="225" y="14"/>
                    <a:pt x="279" y="14"/>
                  </a:cubicBezTo>
                  <a:cubicBezTo>
                    <a:pt x="332" y="14"/>
                    <a:pt x="339" y="31"/>
                    <a:pt x="339" y="31"/>
                  </a:cubicBezTo>
                  <a:cubicBezTo>
                    <a:pt x="349" y="50"/>
                    <a:pt x="339" y="83"/>
                    <a:pt x="339" y="8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6091761" y="5801930"/>
              <a:ext cx="26644" cy="970083"/>
            </a:xfrm>
            <a:custGeom>
              <a:avLst/>
              <a:gdLst>
                <a:gd name="T0" fmla="*/ 3 w 22"/>
                <a:gd name="T1" fmla="*/ 0 h 801"/>
                <a:gd name="T2" fmla="*/ 0 w 22"/>
                <a:gd name="T3" fmla="*/ 801 h 801"/>
                <a:gd name="T4" fmla="*/ 22 w 22"/>
                <a:gd name="T5" fmla="*/ 801 h 801"/>
                <a:gd name="T6" fmla="*/ 3 w 22"/>
                <a:gd name="T7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801">
                  <a:moveTo>
                    <a:pt x="3" y="0"/>
                  </a:moveTo>
                  <a:lnTo>
                    <a:pt x="0" y="801"/>
                  </a:lnTo>
                  <a:lnTo>
                    <a:pt x="22" y="80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</p:grpSp>
      <p:sp>
        <p:nvSpPr>
          <p:cNvPr id="49" name="AutoShape 82"/>
          <p:cNvSpPr>
            <a:spLocks noChangeAspect="1"/>
          </p:cNvSpPr>
          <p:nvPr/>
        </p:nvSpPr>
        <p:spPr bwMode="auto">
          <a:xfrm>
            <a:off x="2758624" y="3731977"/>
            <a:ext cx="370514" cy="3706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rgbClr val="006666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defTabSz="342257">
              <a:defRPr/>
            </a:pPr>
            <a:endParaRPr lang="es-ES" sz="2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0" name="Freeform 16"/>
          <p:cNvSpPr>
            <a:spLocks noChangeAspect="1" noChangeArrowheads="1"/>
          </p:cNvSpPr>
          <p:nvPr/>
        </p:nvSpPr>
        <p:spPr bwMode="auto">
          <a:xfrm>
            <a:off x="5411958" y="2398698"/>
            <a:ext cx="438622" cy="689023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ffectLst/>
        </p:spPr>
        <p:txBody>
          <a:bodyPr wrap="none" lIns="137132" tIns="68567" rIns="137132" bIns="68567" anchor="ctr"/>
          <a:lstStyle/>
          <a:p>
            <a:pP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1" name="Freeform 290"/>
          <p:cNvSpPr>
            <a:spLocks noChangeAspect="1" noChangeArrowheads="1"/>
          </p:cNvSpPr>
          <p:nvPr/>
        </p:nvSpPr>
        <p:spPr bwMode="auto">
          <a:xfrm>
            <a:off x="6107381" y="3781008"/>
            <a:ext cx="483225" cy="374275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rgbClr val="F17445"/>
          </a:solidFill>
          <a:ln>
            <a:noFill/>
          </a:ln>
          <a:effectLst/>
        </p:spPr>
        <p:txBody>
          <a:bodyPr wrap="none" lIns="137132" tIns="68567" rIns="137132" bIns="68567" anchor="ctr"/>
          <a:lstStyle/>
          <a:p>
            <a:pP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3" name="Group 4681"/>
          <p:cNvGrpSpPr>
            <a:grpSpLocks noChangeAspect="1"/>
          </p:cNvGrpSpPr>
          <p:nvPr/>
        </p:nvGrpSpPr>
        <p:grpSpPr bwMode="auto">
          <a:xfrm>
            <a:off x="3351874" y="2406479"/>
            <a:ext cx="491420" cy="644097"/>
            <a:chOff x="4576763" y="2300287"/>
            <a:chExt cx="276225" cy="361950"/>
          </a:xfrm>
          <a:solidFill>
            <a:srgbClr val="E94744"/>
          </a:solidFill>
        </p:grpSpPr>
        <p:sp>
          <p:nvSpPr>
            <p:cNvPr id="54" name="Freeform 250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5" name="Freeform 251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6" name="Freeform 252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7" name="Freeform 253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8" name="Freeform 254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9" name="Freeform 25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0" name="Freeform 256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1" name="Freeform 257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2" name="Freeform 258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3" name="Freeform 259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64" name="TextBox 67"/>
          <p:cNvSpPr txBox="1"/>
          <p:nvPr/>
        </p:nvSpPr>
        <p:spPr>
          <a:xfrm>
            <a:off x="6318392" y="1605774"/>
            <a:ext cx="1209305" cy="561692"/>
          </a:xfrm>
          <a:prstGeom prst="rect">
            <a:avLst/>
          </a:prstGeom>
          <a:solidFill>
            <a:srgbClr val="FFFFCC"/>
          </a:solidFill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id-ID" altLang="zh-CN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9" name="TextBox 72"/>
          <p:cNvSpPr txBox="1"/>
          <p:nvPr/>
        </p:nvSpPr>
        <p:spPr>
          <a:xfrm>
            <a:off x="7251953" y="3070164"/>
            <a:ext cx="1812533" cy="1054135"/>
          </a:xfrm>
          <a:prstGeom prst="rect">
            <a:avLst/>
          </a:prstGeom>
          <a:solidFill>
            <a:srgbClr val="FFFFCC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electron</a:t>
            </a:r>
            <a:endParaRPr lang="id-ID" altLang="zh-CN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4" name="TextBox 87"/>
          <p:cNvSpPr txBox="1"/>
          <p:nvPr/>
        </p:nvSpPr>
        <p:spPr>
          <a:xfrm flipH="1">
            <a:off x="1160242" y="1541584"/>
            <a:ext cx="1392049" cy="561692"/>
          </a:xfrm>
          <a:prstGeom prst="rect">
            <a:avLst/>
          </a:prstGeom>
          <a:solidFill>
            <a:srgbClr val="FFFFCC"/>
          </a:solidFill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id-ID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9" name="TextBox 92"/>
          <p:cNvSpPr txBox="1"/>
          <p:nvPr/>
        </p:nvSpPr>
        <p:spPr>
          <a:xfrm flipH="1">
            <a:off x="569950" y="3070164"/>
            <a:ext cx="1460977" cy="561692"/>
          </a:xfrm>
          <a:prstGeom prst="rect">
            <a:avLst/>
          </a:prstGeom>
          <a:solidFill>
            <a:srgbClr val="FFFFCC"/>
          </a:solidFill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id-ID" altLang="zh-CN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3065054" y="1647729"/>
            <a:ext cx="449065" cy="523220"/>
            <a:chOff x="3764383" y="666992"/>
            <a:chExt cx="449065" cy="523220"/>
          </a:xfrm>
        </p:grpSpPr>
        <p:sp>
          <p:nvSpPr>
            <p:cNvPr id="84" name="椭圆 83"/>
            <p:cNvSpPr/>
            <p:nvPr/>
          </p:nvSpPr>
          <p:spPr>
            <a:xfrm rot="9480000">
              <a:off x="3764383" y="673293"/>
              <a:ext cx="449065" cy="449065"/>
            </a:xfrm>
            <a:prstGeom prst="ellipse">
              <a:avLst/>
            </a:prstGeom>
            <a:gradFill flip="none" rotWithShape="1">
              <a:gsLst>
                <a:gs pos="0">
                  <a:srgbClr val="009999"/>
                </a:gs>
                <a:gs pos="100000">
                  <a:srgbClr val="008080"/>
                </a:gs>
              </a:gsLst>
              <a:lin ang="10200000" scaled="0"/>
              <a:tileRect/>
            </a:gradFill>
            <a:ln w="38100">
              <a:gradFill flip="none" rotWithShape="1">
                <a:gsLst>
                  <a:gs pos="0">
                    <a:srgbClr val="008080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3800651" y="666992"/>
              <a:ext cx="341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A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631270" y="1678042"/>
            <a:ext cx="449065" cy="523220"/>
            <a:chOff x="4445296" y="666992"/>
            <a:chExt cx="449065" cy="523220"/>
          </a:xfrm>
        </p:grpSpPr>
        <p:sp>
          <p:nvSpPr>
            <p:cNvPr id="87" name="椭圆 86"/>
            <p:cNvSpPr/>
            <p:nvPr/>
          </p:nvSpPr>
          <p:spPr>
            <a:xfrm rot="9480000">
              <a:off x="4445296" y="673293"/>
              <a:ext cx="449065" cy="449065"/>
            </a:xfrm>
            <a:prstGeom prst="ellipse">
              <a:avLst/>
            </a:prstGeom>
            <a:gradFill flip="none" rotWithShape="1">
              <a:gsLst>
                <a:gs pos="0">
                  <a:srgbClr val="015A74"/>
                </a:gs>
                <a:gs pos="100000">
                  <a:srgbClr val="003366"/>
                </a:gs>
              </a:gsLst>
              <a:lin ang="10200000" scaled="0"/>
              <a:tileRect/>
            </a:gradFill>
            <a:ln w="38100">
              <a:gradFill flip="none" rotWithShape="1">
                <a:gsLst>
                  <a:gs pos="0">
                    <a:srgbClr val="003366"/>
                  </a:gs>
                  <a:gs pos="100000">
                    <a:srgbClr val="015A74"/>
                  </a:gs>
                </a:gsLst>
                <a:lin ang="54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4496422" y="666992"/>
              <a:ext cx="341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119497" y="3143314"/>
            <a:ext cx="449065" cy="523220"/>
            <a:chOff x="5126209" y="660596"/>
            <a:chExt cx="449065" cy="523220"/>
          </a:xfrm>
        </p:grpSpPr>
        <p:sp>
          <p:nvSpPr>
            <p:cNvPr id="85" name="椭圆 84"/>
            <p:cNvSpPr/>
            <p:nvPr/>
          </p:nvSpPr>
          <p:spPr>
            <a:xfrm rot="9480000">
              <a:off x="5126209" y="673293"/>
              <a:ext cx="449065" cy="449065"/>
            </a:xfrm>
            <a:prstGeom prst="ellipse">
              <a:avLst/>
            </a:prstGeom>
            <a:gradFill flip="none" rotWithShape="1">
              <a:gsLst>
                <a:gs pos="0">
                  <a:srgbClr val="F17445"/>
                </a:gs>
                <a:gs pos="100000">
                  <a:srgbClr val="CC3300">
                    <a:lumMod val="99000"/>
                  </a:srgbClr>
                </a:gs>
              </a:gsLst>
              <a:lin ang="10200000" scaled="0"/>
              <a:tileRect/>
            </a:gradFill>
            <a:ln w="38100">
              <a:gradFill flip="none" rotWithShape="1">
                <a:gsLst>
                  <a:gs pos="0">
                    <a:srgbClr val="CC3300"/>
                  </a:gs>
                  <a:gs pos="100000">
                    <a:srgbClr val="F17445"/>
                  </a:gs>
                </a:gsLst>
                <a:lin ang="54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5180086" y="660596"/>
              <a:ext cx="341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628992" y="3183232"/>
            <a:ext cx="481620" cy="523220"/>
            <a:chOff x="5805936" y="666992"/>
            <a:chExt cx="481620" cy="523219"/>
          </a:xfrm>
        </p:grpSpPr>
        <p:sp>
          <p:nvSpPr>
            <p:cNvPr id="86" name="椭圆 85"/>
            <p:cNvSpPr/>
            <p:nvPr/>
          </p:nvSpPr>
          <p:spPr>
            <a:xfrm rot="9480000">
              <a:off x="5805936" y="679391"/>
              <a:ext cx="481620" cy="449065"/>
            </a:xfrm>
            <a:prstGeom prst="ellipse">
              <a:avLst/>
            </a:prstGeom>
            <a:gradFill flip="none" rotWithShape="1">
              <a:gsLst>
                <a:gs pos="0">
                  <a:srgbClr val="E94744"/>
                </a:gs>
                <a:gs pos="100000">
                  <a:srgbClr val="C34A3D"/>
                </a:gs>
              </a:gsLst>
              <a:lin ang="10200000" scaled="0"/>
              <a:tileRect/>
            </a:gradFill>
            <a:ln w="38100">
              <a:gradFill flip="none" rotWithShape="1">
                <a:gsLst>
                  <a:gs pos="0">
                    <a:srgbClr val="C34A3D"/>
                  </a:gs>
                  <a:gs pos="100000">
                    <a:srgbClr val="E94744"/>
                  </a:gs>
                </a:gsLst>
                <a:lin ang="54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5876091" y="666992"/>
              <a:ext cx="34131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D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83" name="文本框 40">
            <a:extLst>
              <a:ext uri="{FF2B5EF4-FFF2-40B4-BE49-F238E27FC236}">
                <a16:creationId xmlns:a16="http://schemas.microsoft.com/office/drawing/2014/main" id="{83BE98B4-AB11-4B2D-A7EA-473D4E300CF8}"/>
              </a:ext>
            </a:extLst>
          </p:cNvPr>
          <p:cNvSpPr txBox="1"/>
          <p:nvPr/>
        </p:nvSpPr>
        <p:spPr>
          <a:xfrm>
            <a:off x="16135" y="159987"/>
            <a:ext cx="9048351" cy="584775"/>
          </a:xfrm>
          <a:prstGeom prst="rect">
            <a:avLst/>
          </a:prstGeom>
          <a:noFill/>
          <a:ln w="28575">
            <a:solidFill>
              <a:srgbClr val="FF9999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E9C61E11-2E2C-4770-8692-B3118F292976}"/>
              </a:ext>
            </a:extLst>
          </p:cNvPr>
          <p:cNvSpPr/>
          <p:nvPr/>
        </p:nvSpPr>
        <p:spPr>
          <a:xfrm>
            <a:off x="6171560" y="1536619"/>
            <a:ext cx="1453742" cy="70000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64" grpId="0" animBg="1"/>
      <p:bldP spid="74" grpId="0" animBg="1"/>
      <p:bldP spid="79" grpId="0" animBg="1"/>
      <p:bldP spid="83" grpId="0" animBg="1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68852" y="1078592"/>
            <a:ext cx="1821716" cy="1593832"/>
            <a:chOff x="757631" y="1755286"/>
            <a:chExt cx="2682595" cy="2414744"/>
          </a:xfrm>
        </p:grpSpPr>
        <p:sp>
          <p:nvSpPr>
            <p:cNvPr id="13" name="Freeform 5"/>
            <p:cNvSpPr/>
            <p:nvPr/>
          </p:nvSpPr>
          <p:spPr bwMode="auto">
            <a:xfrm>
              <a:off x="757631" y="1755286"/>
              <a:ext cx="2682595" cy="2414744"/>
            </a:xfrm>
            <a:custGeom>
              <a:avLst/>
              <a:gdLst>
                <a:gd name="T0" fmla="*/ 802 w 2624"/>
                <a:gd name="T1" fmla="*/ 2362 h 2362"/>
                <a:gd name="T2" fmla="*/ 766 w 2624"/>
                <a:gd name="T3" fmla="*/ 2358 h 2362"/>
                <a:gd name="T4" fmla="*/ 730 w 2624"/>
                <a:gd name="T5" fmla="*/ 2350 h 2362"/>
                <a:gd name="T6" fmla="*/ 656 w 2624"/>
                <a:gd name="T7" fmla="*/ 2318 h 2362"/>
                <a:gd name="T8" fmla="*/ 590 w 2624"/>
                <a:gd name="T9" fmla="*/ 2270 h 2362"/>
                <a:gd name="T10" fmla="*/ 564 w 2624"/>
                <a:gd name="T11" fmla="*/ 2242 h 2362"/>
                <a:gd name="T12" fmla="*/ 544 w 2624"/>
                <a:gd name="T13" fmla="*/ 2212 h 2362"/>
                <a:gd name="T14" fmla="*/ 34 w 2624"/>
                <a:gd name="T15" fmla="*/ 1330 h 2362"/>
                <a:gd name="T16" fmla="*/ 20 w 2624"/>
                <a:gd name="T17" fmla="*/ 1298 h 2362"/>
                <a:gd name="T18" fmla="*/ 8 w 2624"/>
                <a:gd name="T19" fmla="*/ 1260 h 2362"/>
                <a:gd name="T20" fmla="*/ 0 w 2624"/>
                <a:gd name="T21" fmla="*/ 1180 h 2362"/>
                <a:gd name="T22" fmla="*/ 8 w 2624"/>
                <a:gd name="T23" fmla="*/ 1102 h 2362"/>
                <a:gd name="T24" fmla="*/ 20 w 2624"/>
                <a:gd name="T25" fmla="*/ 1064 h 2362"/>
                <a:gd name="T26" fmla="*/ 34 w 2624"/>
                <a:gd name="T27" fmla="*/ 1032 h 2362"/>
                <a:gd name="T28" fmla="*/ 544 w 2624"/>
                <a:gd name="T29" fmla="*/ 150 h 2362"/>
                <a:gd name="T30" fmla="*/ 564 w 2624"/>
                <a:gd name="T31" fmla="*/ 120 h 2362"/>
                <a:gd name="T32" fmla="*/ 590 w 2624"/>
                <a:gd name="T33" fmla="*/ 92 h 2362"/>
                <a:gd name="T34" fmla="*/ 656 w 2624"/>
                <a:gd name="T35" fmla="*/ 44 h 2362"/>
                <a:gd name="T36" fmla="*/ 730 w 2624"/>
                <a:gd name="T37" fmla="*/ 12 h 2362"/>
                <a:gd name="T38" fmla="*/ 766 w 2624"/>
                <a:gd name="T39" fmla="*/ 4 h 2362"/>
                <a:gd name="T40" fmla="*/ 802 w 2624"/>
                <a:gd name="T41" fmla="*/ 0 h 2362"/>
                <a:gd name="T42" fmla="*/ 1820 w 2624"/>
                <a:gd name="T43" fmla="*/ 0 h 2362"/>
                <a:gd name="T44" fmla="*/ 1858 w 2624"/>
                <a:gd name="T45" fmla="*/ 4 h 2362"/>
                <a:gd name="T46" fmla="*/ 1894 w 2624"/>
                <a:gd name="T47" fmla="*/ 12 h 2362"/>
                <a:gd name="T48" fmla="*/ 1968 w 2624"/>
                <a:gd name="T49" fmla="*/ 44 h 2362"/>
                <a:gd name="T50" fmla="*/ 2032 w 2624"/>
                <a:gd name="T51" fmla="*/ 92 h 2362"/>
                <a:gd name="T52" fmla="*/ 2060 w 2624"/>
                <a:gd name="T53" fmla="*/ 120 h 2362"/>
                <a:gd name="T54" fmla="*/ 2080 w 2624"/>
                <a:gd name="T55" fmla="*/ 150 h 2362"/>
                <a:gd name="T56" fmla="*/ 2588 w 2624"/>
                <a:gd name="T57" fmla="*/ 1032 h 2362"/>
                <a:gd name="T58" fmla="*/ 2604 w 2624"/>
                <a:gd name="T59" fmla="*/ 1064 h 2362"/>
                <a:gd name="T60" fmla="*/ 2616 w 2624"/>
                <a:gd name="T61" fmla="*/ 1102 h 2362"/>
                <a:gd name="T62" fmla="*/ 2624 w 2624"/>
                <a:gd name="T63" fmla="*/ 1180 h 2362"/>
                <a:gd name="T64" fmla="*/ 2616 w 2624"/>
                <a:gd name="T65" fmla="*/ 1260 h 2362"/>
                <a:gd name="T66" fmla="*/ 2604 w 2624"/>
                <a:gd name="T67" fmla="*/ 1298 h 2362"/>
                <a:gd name="T68" fmla="*/ 2588 w 2624"/>
                <a:gd name="T69" fmla="*/ 1330 h 2362"/>
                <a:gd name="T70" fmla="*/ 2080 w 2624"/>
                <a:gd name="T71" fmla="*/ 2212 h 2362"/>
                <a:gd name="T72" fmla="*/ 2060 w 2624"/>
                <a:gd name="T73" fmla="*/ 2242 h 2362"/>
                <a:gd name="T74" fmla="*/ 2032 w 2624"/>
                <a:gd name="T75" fmla="*/ 2270 h 2362"/>
                <a:gd name="T76" fmla="*/ 1968 w 2624"/>
                <a:gd name="T77" fmla="*/ 2318 h 2362"/>
                <a:gd name="T78" fmla="*/ 1894 w 2624"/>
                <a:gd name="T79" fmla="*/ 2350 h 2362"/>
                <a:gd name="T80" fmla="*/ 1858 w 2624"/>
                <a:gd name="T81" fmla="*/ 2358 h 2362"/>
                <a:gd name="T82" fmla="*/ 1820 w 2624"/>
                <a:gd name="T83" fmla="*/ 2362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24" h="2362">
                  <a:moveTo>
                    <a:pt x="802" y="2362"/>
                  </a:moveTo>
                  <a:lnTo>
                    <a:pt x="802" y="2362"/>
                  </a:lnTo>
                  <a:lnTo>
                    <a:pt x="784" y="2360"/>
                  </a:lnTo>
                  <a:lnTo>
                    <a:pt x="766" y="2358"/>
                  </a:lnTo>
                  <a:lnTo>
                    <a:pt x="748" y="2354"/>
                  </a:lnTo>
                  <a:lnTo>
                    <a:pt x="730" y="2350"/>
                  </a:lnTo>
                  <a:lnTo>
                    <a:pt x="692" y="2336"/>
                  </a:lnTo>
                  <a:lnTo>
                    <a:pt x="656" y="2318"/>
                  </a:lnTo>
                  <a:lnTo>
                    <a:pt x="622" y="2296"/>
                  </a:lnTo>
                  <a:lnTo>
                    <a:pt x="590" y="2270"/>
                  </a:lnTo>
                  <a:lnTo>
                    <a:pt x="578" y="2256"/>
                  </a:lnTo>
                  <a:lnTo>
                    <a:pt x="564" y="2242"/>
                  </a:lnTo>
                  <a:lnTo>
                    <a:pt x="554" y="2228"/>
                  </a:lnTo>
                  <a:lnTo>
                    <a:pt x="544" y="2212"/>
                  </a:lnTo>
                  <a:lnTo>
                    <a:pt x="34" y="1330"/>
                  </a:lnTo>
                  <a:lnTo>
                    <a:pt x="34" y="1330"/>
                  </a:lnTo>
                  <a:lnTo>
                    <a:pt x="26" y="1314"/>
                  </a:lnTo>
                  <a:lnTo>
                    <a:pt x="20" y="1298"/>
                  </a:lnTo>
                  <a:lnTo>
                    <a:pt x="14" y="1280"/>
                  </a:lnTo>
                  <a:lnTo>
                    <a:pt x="8" y="1260"/>
                  </a:lnTo>
                  <a:lnTo>
                    <a:pt x="2" y="1222"/>
                  </a:lnTo>
                  <a:lnTo>
                    <a:pt x="0" y="1180"/>
                  </a:lnTo>
                  <a:lnTo>
                    <a:pt x="2" y="1140"/>
                  </a:lnTo>
                  <a:lnTo>
                    <a:pt x="8" y="1102"/>
                  </a:lnTo>
                  <a:lnTo>
                    <a:pt x="14" y="1082"/>
                  </a:lnTo>
                  <a:lnTo>
                    <a:pt x="20" y="1064"/>
                  </a:lnTo>
                  <a:lnTo>
                    <a:pt x="26" y="1048"/>
                  </a:lnTo>
                  <a:lnTo>
                    <a:pt x="34" y="1032"/>
                  </a:lnTo>
                  <a:lnTo>
                    <a:pt x="544" y="150"/>
                  </a:lnTo>
                  <a:lnTo>
                    <a:pt x="544" y="150"/>
                  </a:lnTo>
                  <a:lnTo>
                    <a:pt x="554" y="134"/>
                  </a:lnTo>
                  <a:lnTo>
                    <a:pt x="564" y="120"/>
                  </a:lnTo>
                  <a:lnTo>
                    <a:pt x="578" y="106"/>
                  </a:lnTo>
                  <a:lnTo>
                    <a:pt x="590" y="92"/>
                  </a:lnTo>
                  <a:lnTo>
                    <a:pt x="622" y="66"/>
                  </a:lnTo>
                  <a:lnTo>
                    <a:pt x="656" y="44"/>
                  </a:lnTo>
                  <a:lnTo>
                    <a:pt x="692" y="26"/>
                  </a:lnTo>
                  <a:lnTo>
                    <a:pt x="730" y="12"/>
                  </a:lnTo>
                  <a:lnTo>
                    <a:pt x="748" y="6"/>
                  </a:lnTo>
                  <a:lnTo>
                    <a:pt x="766" y="4"/>
                  </a:lnTo>
                  <a:lnTo>
                    <a:pt x="784" y="0"/>
                  </a:lnTo>
                  <a:lnTo>
                    <a:pt x="802" y="0"/>
                  </a:lnTo>
                  <a:lnTo>
                    <a:pt x="1820" y="0"/>
                  </a:lnTo>
                  <a:lnTo>
                    <a:pt x="1820" y="0"/>
                  </a:lnTo>
                  <a:lnTo>
                    <a:pt x="1838" y="0"/>
                  </a:lnTo>
                  <a:lnTo>
                    <a:pt x="1858" y="4"/>
                  </a:lnTo>
                  <a:lnTo>
                    <a:pt x="1876" y="6"/>
                  </a:lnTo>
                  <a:lnTo>
                    <a:pt x="1894" y="12"/>
                  </a:lnTo>
                  <a:lnTo>
                    <a:pt x="1932" y="26"/>
                  </a:lnTo>
                  <a:lnTo>
                    <a:pt x="1968" y="44"/>
                  </a:lnTo>
                  <a:lnTo>
                    <a:pt x="2002" y="66"/>
                  </a:lnTo>
                  <a:lnTo>
                    <a:pt x="2032" y="92"/>
                  </a:lnTo>
                  <a:lnTo>
                    <a:pt x="2046" y="106"/>
                  </a:lnTo>
                  <a:lnTo>
                    <a:pt x="2060" y="120"/>
                  </a:lnTo>
                  <a:lnTo>
                    <a:pt x="2070" y="134"/>
                  </a:lnTo>
                  <a:lnTo>
                    <a:pt x="2080" y="150"/>
                  </a:lnTo>
                  <a:lnTo>
                    <a:pt x="2588" y="1032"/>
                  </a:lnTo>
                  <a:lnTo>
                    <a:pt x="2588" y="1032"/>
                  </a:lnTo>
                  <a:lnTo>
                    <a:pt x="2598" y="1048"/>
                  </a:lnTo>
                  <a:lnTo>
                    <a:pt x="2604" y="1064"/>
                  </a:lnTo>
                  <a:lnTo>
                    <a:pt x="2610" y="1082"/>
                  </a:lnTo>
                  <a:lnTo>
                    <a:pt x="2616" y="1102"/>
                  </a:lnTo>
                  <a:lnTo>
                    <a:pt x="2622" y="1140"/>
                  </a:lnTo>
                  <a:lnTo>
                    <a:pt x="2624" y="1180"/>
                  </a:lnTo>
                  <a:lnTo>
                    <a:pt x="2622" y="1222"/>
                  </a:lnTo>
                  <a:lnTo>
                    <a:pt x="2616" y="1260"/>
                  </a:lnTo>
                  <a:lnTo>
                    <a:pt x="2610" y="1280"/>
                  </a:lnTo>
                  <a:lnTo>
                    <a:pt x="2604" y="1298"/>
                  </a:lnTo>
                  <a:lnTo>
                    <a:pt x="2598" y="1314"/>
                  </a:lnTo>
                  <a:lnTo>
                    <a:pt x="2588" y="1330"/>
                  </a:lnTo>
                  <a:lnTo>
                    <a:pt x="2080" y="2212"/>
                  </a:lnTo>
                  <a:lnTo>
                    <a:pt x="2080" y="2212"/>
                  </a:lnTo>
                  <a:lnTo>
                    <a:pt x="2070" y="2228"/>
                  </a:lnTo>
                  <a:lnTo>
                    <a:pt x="2060" y="2242"/>
                  </a:lnTo>
                  <a:lnTo>
                    <a:pt x="2046" y="2256"/>
                  </a:lnTo>
                  <a:lnTo>
                    <a:pt x="2032" y="2270"/>
                  </a:lnTo>
                  <a:lnTo>
                    <a:pt x="2002" y="2296"/>
                  </a:lnTo>
                  <a:lnTo>
                    <a:pt x="1968" y="2318"/>
                  </a:lnTo>
                  <a:lnTo>
                    <a:pt x="1932" y="2336"/>
                  </a:lnTo>
                  <a:lnTo>
                    <a:pt x="1894" y="2350"/>
                  </a:lnTo>
                  <a:lnTo>
                    <a:pt x="1876" y="2354"/>
                  </a:lnTo>
                  <a:lnTo>
                    <a:pt x="1858" y="2358"/>
                  </a:lnTo>
                  <a:lnTo>
                    <a:pt x="1838" y="2360"/>
                  </a:lnTo>
                  <a:lnTo>
                    <a:pt x="1820" y="2362"/>
                  </a:lnTo>
                  <a:lnTo>
                    <a:pt x="802" y="2362"/>
                  </a:lnTo>
                  <a:close/>
                </a:path>
              </a:pathLst>
            </a:cu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780904" y="1776236"/>
              <a:ext cx="2636048" cy="2372844"/>
            </a:xfrm>
            <a:custGeom>
              <a:avLst/>
              <a:gdLst>
                <a:gd name="T0" fmla="*/ 802 w 2624"/>
                <a:gd name="T1" fmla="*/ 2362 h 2362"/>
                <a:gd name="T2" fmla="*/ 766 w 2624"/>
                <a:gd name="T3" fmla="*/ 2358 h 2362"/>
                <a:gd name="T4" fmla="*/ 730 w 2624"/>
                <a:gd name="T5" fmla="*/ 2350 h 2362"/>
                <a:gd name="T6" fmla="*/ 656 w 2624"/>
                <a:gd name="T7" fmla="*/ 2318 h 2362"/>
                <a:gd name="T8" fmla="*/ 590 w 2624"/>
                <a:gd name="T9" fmla="*/ 2270 h 2362"/>
                <a:gd name="T10" fmla="*/ 564 w 2624"/>
                <a:gd name="T11" fmla="*/ 2242 h 2362"/>
                <a:gd name="T12" fmla="*/ 544 w 2624"/>
                <a:gd name="T13" fmla="*/ 2212 h 2362"/>
                <a:gd name="T14" fmla="*/ 34 w 2624"/>
                <a:gd name="T15" fmla="*/ 1330 h 2362"/>
                <a:gd name="T16" fmla="*/ 20 w 2624"/>
                <a:gd name="T17" fmla="*/ 1298 h 2362"/>
                <a:gd name="T18" fmla="*/ 8 w 2624"/>
                <a:gd name="T19" fmla="*/ 1260 h 2362"/>
                <a:gd name="T20" fmla="*/ 0 w 2624"/>
                <a:gd name="T21" fmla="*/ 1180 h 2362"/>
                <a:gd name="T22" fmla="*/ 8 w 2624"/>
                <a:gd name="T23" fmla="*/ 1102 h 2362"/>
                <a:gd name="T24" fmla="*/ 20 w 2624"/>
                <a:gd name="T25" fmla="*/ 1064 h 2362"/>
                <a:gd name="T26" fmla="*/ 34 w 2624"/>
                <a:gd name="T27" fmla="*/ 1032 h 2362"/>
                <a:gd name="T28" fmla="*/ 544 w 2624"/>
                <a:gd name="T29" fmla="*/ 150 h 2362"/>
                <a:gd name="T30" fmla="*/ 564 w 2624"/>
                <a:gd name="T31" fmla="*/ 120 h 2362"/>
                <a:gd name="T32" fmla="*/ 590 w 2624"/>
                <a:gd name="T33" fmla="*/ 92 h 2362"/>
                <a:gd name="T34" fmla="*/ 656 w 2624"/>
                <a:gd name="T35" fmla="*/ 44 h 2362"/>
                <a:gd name="T36" fmla="*/ 730 w 2624"/>
                <a:gd name="T37" fmla="*/ 12 h 2362"/>
                <a:gd name="T38" fmla="*/ 766 w 2624"/>
                <a:gd name="T39" fmla="*/ 4 h 2362"/>
                <a:gd name="T40" fmla="*/ 802 w 2624"/>
                <a:gd name="T41" fmla="*/ 0 h 2362"/>
                <a:gd name="T42" fmla="*/ 1820 w 2624"/>
                <a:gd name="T43" fmla="*/ 0 h 2362"/>
                <a:gd name="T44" fmla="*/ 1858 w 2624"/>
                <a:gd name="T45" fmla="*/ 4 h 2362"/>
                <a:gd name="T46" fmla="*/ 1894 w 2624"/>
                <a:gd name="T47" fmla="*/ 12 h 2362"/>
                <a:gd name="T48" fmla="*/ 1968 w 2624"/>
                <a:gd name="T49" fmla="*/ 44 h 2362"/>
                <a:gd name="T50" fmla="*/ 2032 w 2624"/>
                <a:gd name="T51" fmla="*/ 92 h 2362"/>
                <a:gd name="T52" fmla="*/ 2060 w 2624"/>
                <a:gd name="T53" fmla="*/ 120 h 2362"/>
                <a:gd name="T54" fmla="*/ 2080 w 2624"/>
                <a:gd name="T55" fmla="*/ 150 h 2362"/>
                <a:gd name="T56" fmla="*/ 2588 w 2624"/>
                <a:gd name="T57" fmla="*/ 1032 h 2362"/>
                <a:gd name="T58" fmla="*/ 2604 w 2624"/>
                <a:gd name="T59" fmla="*/ 1064 h 2362"/>
                <a:gd name="T60" fmla="*/ 2616 w 2624"/>
                <a:gd name="T61" fmla="*/ 1102 h 2362"/>
                <a:gd name="T62" fmla="*/ 2624 w 2624"/>
                <a:gd name="T63" fmla="*/ 1180 h 2362"/>
                <a:gd name="T64" fmla="*/ 2616 w 2624"/>
                <a:gd name="T65" fmla="*/ 1260 h 2362"/>
                <a:gd name="T66" fmla="*/ 2604 w 2624"/>
                <a:gd name="T67" fmla="*/ 1298 h 2362"/>
                <a:gd name="T68" fmla="*/ 2588 w 2624"/>
                <a:gd name="T69" fmla="*/ 1330 h 2362"/>
                <a:gd name="T70" fmla="*/ 2080 w 2624"/>
                <a:gd name="T71" fmla="*/ 2212 h 2362"/>
                <a:gd name="T72" fmla="*/ 2060 w 2624"/>
                <a:gd name="T73" fmla="*/ 2242 h 2362"/>
                <a:gd name="T74" fmla="*/ 2032 w 2624"/>
                <a:gd name="T75" fmla="*/ 2270 h 2362"/>
                <a:gd name="T76" fmla="*/ 1968 w 2624"/>
                <a:gd name="T77" fmla="*/ 2318 h 2362"/>
                <a:gd name="T78" fmla="*/ 1894 w 2624"/>
                <a:gd name="T79" fmla="*/ 2350 h 2362"/>
                <a:gd name="T80" fmla="*/ 1858 w 2624"/>
                <a:gd name="T81" fmla="*/ 2358 h 2362"/>
                <a:gd name="T82" fmla="*/ 1820 w 2624"/>
                <a:gd name="T83" fmla="*/ 2362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24" h="2362">
                  <a:moveTo>
                    <a:pt x="802" y="2362"/>
                  </a:moveTo>
                  <a:lnTo>
                    <a:pt x="802" y="2362"/>
                  </a:lnTo>
                  <a:lnTo>
                    <a:pt x="784" y="2360"/>
                  </a:lnTo>
                  <a:lnTo>
                    <a:pt x="766" y="2358"/>
                  </a:lnTo>
                  <a:lnTo>
                    <a:pt x="748" y="2354"/>
                  </a:lnTo>
                  <a:lnTo>
                    <a:pt x="730" y="2350"/>
                  </a:lnTo>
                  <a:lnTo>
                    <a:pt x="692" y="2336"/>
                  </a:lnTo>
                  <a:lnTo>
                    <a:pt x="656" y="2318"/>
                  </a:lnTo>
                  <a:lnTo>
                    <a:pt x="622" y="2296"/>
                  </a:lnTo>
                  <a:lnTo>
                    <a:pt x="590" y="2270"/>
                  </a:lnTo>
                  <a:lnTo>
                    <a:pt x="578" y="2256"/>
                  </a:lnTo>
                  <a:lnTo>
                    <a:pt x="564" y="2242"/>
                  </a:lnTo>
                  <a:lnTo>
                    <a:pt x="554" y="2228"/>
                  </a:lnTo>
                  <a:lnTo>
                    <a:pt x="544" y="2212"/>
                  </a:lnTo>
                  <a:lnTo>
                    <a:pt x="34" y="1330"/>
                  </a:lnTo>
                  <a:lnTo>
                    <a:pt x="34" y="1330"/>
                  </a:lnTo>
                  <a:lnTo>
                    <a:pt x="26" y="1314"/>
                  </a:lnTo>
                  <a:lnTo>
                    <a:pt x="20" y="1298"/>
                  </a:lnTo>
                  <a:lnTo>
                    <a:pt x="14" y="1280"/>
                  </a:lnTo>
                  <a:lnTo>
                    <a:pt x="8" y="1260"/>
                  </a:lnTo>
                  <a:lnTo>
                    <a:pt x="2" y="1222"/>
                  </a:lnTo>
                  <a:lnTo>
                    <a:pt x="0" y="1180"/>
                  </a:lnTo>
                  <a:lnTo>
                    <a:pt x="2" y="1140"/>
                  </a:lnTo>
                  <a:lnTo>
                    <a:pt x="8" y="1102"/>
                  </a:lnTo>
                  <a:lnTo>
                    <a:pt x="14" y="1082"/>
                  </a:lnTo>
                  <a:lnTo>
                    <a:pt x="20" y="1064"/>
                  </a:lnTo>
                  <a:lnTo>
                    <a:pt x="26" y="1048"/>
                  </a:lnTo>
                  <a:lnTo>
                    <a:pt x="34" y="1032"/>
                  </a:lnTo>
                  <a:lnTo>
                    <a:pt x="544" y="150"/>
                  </a:lnTo>
                  <a:lnTo>
                    <a:pt x="544" y="150"/>
                  </a:lnTo>
                  <a:lnTo>
                    <a:pt x="554" y="134"/>
                  </a:lnTo>
                  <a:lnTo>
                    <a:pt x="564" y="120"/>
                  </a:lnTo>
                  <a:lnTo>
                    <a:pt x="578" y="106"/>
                  </a:lnTo>
                  <a:lnTo>
                    <a:pt x="590" y="92"/>
                  </a:lnTo>
                  <a:lnTo>
                    <a:pt x="622" y="66"/>
                  </a:lnTo>
                  <a:lnTo>
                    <a:pt x="656" y="44"/>
                  </a:lnTo>
                  <a:lnTo>
                    <a:pt x="692" y="26"/>
                  </a:lnTo>
                  <a:lnTo>
                    <a:pt x="730" y="12"/>
                  </a:lnTo>
                  <a:lnTo>
                    <a:pt x="748" y="6"/>
                  </a:lnTo>
                  <a:lnTo>
                    <a:pt x="766" y="4"/>
                  </a:lnTo>
                  <a:lnTo>
                    <a:pt x="784" y="0"/>
                  </a:lnTo>
                  <a:lnTo>
                    <a:pt x="802" y="0"/>
                  </a:lnTo>
                  <a:lnTo>
                    <a:pt x="1820" y="0"/>
                  </a:lnTo>
                  <a:lnTo>
                    <a:pt x="1820" y="0"/>
                  </a:lnTo>
                  <a:lnTo>
                    <a:pt x="1838" y="0"/>
                  </a:lnTo>
                  <a:lnTo>
                    <a:pt x="1858" y="4"/>
                  </a:lnTo>
                  <a:lnTo>
                    <a:pt x="1876" y="6"/>
                  </a:lnTo>
                  <a:lnTo>
                    <a:pt x="1894" y="12"/>
                  </a:lnTo>
                  <a:lnTo>
                    <a:pt x="1932" y="26"/>
                  </a:lnTo>
                  <a:lnTo>
                    <a:pt x="1968" y="44"/>
                  </a:lnTo>
                  <a:lnTo>
                    <a:pt x="2002" y="66"/>
                  </a:lnTo>
                  <a:lnTo>
                    <a:pt x="2032" y="92"/>
                  </a:lnTo>
                  <a:lnTo>
                    <a:pt x="2046" y="106"/>
                  </a:lnTo>
                  <a:lnTo>
                    <a:pt x="2060" y="120"/>
                  </a:lnTo>
                  <a:lnTo>
                    <a:pt x="2070" y="134"/>
                  </a:lnTo>
                  <a:lnTo>
                    <a:pt x="2080" y="150"/>
                  </a:lnTo>
                  <a:lnTo>
                    <a:pt x="2588" y="1032"/>
                  </a:lnTo>
                  <a:lnTo>
                    <a:pt x="2588" y="1032"/>
                  </a:lnTo>
                  <a:lnTo>
                    <a:pt x="2598" y="1048"/>
                  </a:lnTo>
                  <a:lnTo>
                    <a:pt x="2604" y="1064"/>
                  </a:lnTo>
                  <a:lnTo>
                    <a:pt x="2610" y="1082"/>
                  </a:lnTo>
                  <a:lnTo>
                    <a:pt x="2616" y="1102"/>
                  </a:lnTo>
                  <a:lnTo>
                    <a:pt x="2622" y="1140"/>
                  </a:lnTo>
                  <a:lnTo>
                    <a:pt x="2624" y="1180"/>
                  </a:lnTo>
                  <a:lnTo>
                    <a:pt x="2622" y="1222"/>
                  </a:lnTo>
                  <a:lnTo>
                    <a:pt x="2616" y="1260"/>
                  </a:lnTo>
                  <a:lnTo>
                    <a:pt x="2610" y="1280"/>
                  </a:lnTo>
                  <a:lnTo>
                    <a:pt x="2604" y="1298"/>
                  </a:lnTo>
                  <a:lnTo>
                    <a:pt x="2598" y="1314"/>
                  </a:lnTo>
                  <a:lnTo>
                    <a:pt x="2588" y="1330"/>
                  </a:lnTo>
                  <a:lnTo>
                    <a:pt x="2080" y="2212"/>
                  </a:lnTo>
                  <a:lnTo>
                    <a:pt x="2080" y="2212"/>
                  </a:lnTo>
                  <a:lnTo>
                    <a:pt x="2070" y="2228"/>
                  </a:lnTo>
                  <a:lnTo>
                    <a:pt x="2060" y="2242"/>
                  </a:lnTo>
                  <a:lnTo>
                    <a:pt x="2046" y="2256"/>
                  </a:lnTo>
                  <a:lnTo>
                    <a:pt x="2032" y="2270"/>
                  </a:lnTo>
                  <a:lnTo>
                    <a:pt x="2002" y="2296"/>
                  </a:lnTo>
                  <a:lnTo>
                    <a:pt x="1968" y="2318"/>
                  </a:lnTo>
                  <a:lnTo>
                    <a:pt x="1932" y="2336"/>
                  </a:lnTo>
                  <a:lnTo>
                    <a:pt x="1894" y="2350"/>
                  </a:lnTo>
                  <a:lnTo>
                    <a:pt x="1876" y="2354"/>
                  </a:lnTo>
                  <a:lnTo>
                    <a:pt x="1858" y="2358"/>
                  </a:lnTo>
                  <a:lnTo>
                    <a:pt x="1838" y="2360"/>
                  </a:lnTo>
                  <a:lnTo>
                    <a:pt x="1820" y="2362"/>
                  </a:lnTo>
                  <a:lnTo>
                    <a:pt x="802" y="2362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31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4882102" y="1092420"/>
            <a:ext cx="1821716" cy="1593832"/>
            <a:chOff x="757631" y="1755286"/>
            <a:chExt cx="2682595" cy="2414744"/>
          </a:xfrm>
        </p:grpSpPr>
        <p:sp>
          <p:nvSpPr>
            <p:cNvPr id="23" name="Freeform 5"/>
            <p:cNvSpPr/>
            <p:nvPr/>
          </p:nvSpPr>
          <p:spPr bwMode="auto">
            <a:xfrm>
              <a:off x="757631" y="1755286"/>
              <a:ext cx="2682595" cy="2414744"/>
            </a:xfrm>
            <a:custGeom>
              <a:avLst/>
              <a:gdLst>
                <a:gd name="T0" fmla="*/ 802 w 2624"/>
                <a:gd name="T1" fmla="*/ 2362 h 2362"/>
                <a:gd name="T2" fmla="*/ 766 w 2624"/>
                <a:gd name="T3" fmla="*/ 2358 h 2362"/>
                <a:gd name="T4" fmla="*/ 730 w 2624"/>
                <a:gd name="T5" fmla="*/ 2350 h 2362"/>
                <a:gd name="T6" fmla="*/ 656 w 2624"/>
                <a:gd name="T7" fmla="*/ 2318 h 2362"/>
                <a:gd name="T8" fmla="*/ 590 w 2624"/>
                <a:gd name="T9" fmla="*/ 2270 h 2362"/>
                <a:gd name="T10" fmla="*/ 564 w 2624"/>
                <a:gd name="T11" fmla="*/ 2242 h 2362"/>
                <a:gd name="T12" fmla="*/ 544 w 2624"/>
                <a:gd name="T13" fmla="*/ 2212 h 2362"/>
                <a:gd name="T14" fmla="*/ 34 w 2624"/>
                <a:gd name="T15" fmla="*/ 1330 h 2362"/>
                <a:gd name="T16" fmla="*/ 20 w 2624"/>
                <a:gd name="T17" fmla="*/ 1298 h 2362"/>
                <a:gd name="T18" fmla="*/ 8 w 2624"/>
                <a:gd name="T19" fmla="*/ 1260 h 2362"/>
                <a:gd name="T20" fmla="*/ 0 w 2624"/>
                <a:gd name="T21" fmla="*/ 1180 h 2362"/>
                <a:gd name="T22" fmla="*/ 8 w 2624"/>
                <a:gd name="T23" fmla="*/ 1102 h 2362"/>
                <a:gd name="T24" fmla="*/ 20 w 2624"/>
                <a:gd name="T25" fmla="*/ 1064 h 2362"/>
                <a:gd name="T26" fmla="*/ 34 w 2624"/>
                <a:gd name="T27" fmla="*/ 1032 h 2362"/>
                <a:gd name="T28" fmla="*/ 544 w 2624"/>
                <a:gd name="T29" fmla="*/ 150 h 2362"/>
                <a:gd name="T30" fmla="*/ 564 w 2624"/>
                <a:gd name="T31" fmla="*/ 120 h 2362"/>
                <a:gd name="T32" fmla="*/ 590 w 2624"/>
                <a:gd name="T33" fmla="*/ 92 h 2362"/>
                <a:gd name="T34" fmla="*/ 656 w 2624"/>
                <a:gd name="T35" fmla="*/ 44 h 2362"/>
                <a:gd name="T36" fmla="*/ 730 w 2624"/>
                <a:gd name="T37" fmla="*/ 12 h 2362"/>
                <a:gd name="T38" fmla="*/ 766 w 2624"/>
                <a:gd name="T39" fmla="*/ 4 h 2362"/>
                <a:gd name="T40" fmla="*/ 802 w 2624"/>
                <a:gd name="T41" fmla="*/ 0 h 2362"/>
                <a:gd name="T42" fmla="*/ 1820 w 2624"/>
                <a:gd name="T43" fmla="*/ 0 h 2362"/>
                <a:gd name="T44" fmla="*/ 1858 w 2624"/>
                <a:gd name="T45" fmla="*/ 4 h 2362"/>
                <a:gd name="T46" fmla="*/ 1894 w 2624"/>
                <a:gd name="T47" fmla="*/ 12 h 2362"/>
                <a:gd name="T48" fmla="*/ 1968 w 2624"/>
                <a:gd name="T49" fmla="*/ 44 h 2362"/>
                <a:gd name="T50" fmla="*/ 2032 w 2624"/>
                <a:gd name="T51" fmla="*/ 92 h 2362"/>
                <a:gd name="T52" fmla="*/ 2060 w 2624"/>
                <a:gd name="T53" fmla="*/ 120 h 2362"/>
                <a:gd name="T54" fmla="*/ 2080 w 2624"/>
                <a:gd name="T55" fmla="*/ 150 h 2362"/>
                <a:gd name="T56" fmla="*/ 2588 w 2624"/>
                <a:gd name="T57" fmla="*/ 1032 h 2362"/>
                <a:gd name="T58" fmla="*/ 2604 w 2624"/>
                <a:gd name="T59" fmla="*/ 1064 h 2362"/>
                <a:gd name="T60" fmla="*/ 2616 w 2624"/>
                <a:gd name="T61" fmla="*/ 1102 h 2362"/>
                <a:gd name="T62" fmla="*/ 2624 w 2624"/>
                <a:gd name="T63" fmla="*/ 1180 h 2362"/>
                <a:gd name="T64" fmla="*/ 2616 w 2624"/>
                <a:gd name="T65" fmla="*/ 1260 h 2362"/>
                <a:gd name="T66" fmla="*/ 2604 w 2624"/>
                <a:gd name="T67" fmla="*/ 1298 h 2362"/>
                <a:gd name="T68" fmla="*/ 2588 w 2624"/>
                <a:gd name="T69" fmla="*/ 1330 h 2362"/>
                <a:gd name="T70" fmla="*/ 2080 w 2624"/>
                <a:gd name="T71" fmla="*/ 2212 h 2362"/>
                <a:gd name="T72" fmla="*/ 2060 w 2624"/>
                <a:gd name="T73" fmla="*/ 2242 h 2362"/>
                <a:gd name="T74" fmla="*/ 2032 w 2624"/>
                <a:gd name="T75" fmla="*/ 2270 h 2362"/>
                <a:gd name="T76" fmla="*/ 1968 w 2624"/>
                <a:gd name="T77" fmla="*/ 2318 h 2362"/>
                <a:gd name="T78" fmla="*/ 1894 w 2624"/>
                <a:gd name="T79" fmla="*/ 2350 h 2362"/>
                <a:gd name="T80" fmla="*/ 1858 w 2624"/>
                <a:gd name="T81" fmla="*/ 2358 h 2362"/>
                <a:gd name="T82" fmla="*/ 1820 w 2624"/>
                <a:gd name="T83" fmla="*/ 2362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24" h="2362">
                  <a:moveTo>
                    <a:pt x="802" y="2362"/>
                  </a:moveTo>
                  <a:lnTo>
                    <a:pt x="802" y="2362"/>
                  </a:lnTo>
                  <a:lnTo>
                    <a:pt x="784" y="2360"/>
                  </a:lnTo>
                  <a:lnTo>
                    <a:pt x="766" y="2358"/>
                  </a:lnTo>
                  <a:lnTo>
                    <a:pt x="748" y="2354"/>
                  </a:lnTo>
                  <a:lnTo>
                    <a:pt x="730" y="2350"/>
                  </a:lnTo>
                  <a:lnTo>
                    <a:pt x="692" y="2336"/>
                  </a:lnTo>
                  <a:lnTo>
                    <a:pt x="656" y="2318"/>
                  </a:lnTo>
                  <a:lnTo>
                    <a:pt x="622" y="2296"/>
                  </a:lnTo>
                  <a:lnTo>
                    <a:pt x="590" y="2270"/>
                  </a:lnTo>
                  <a:lnTo>
                    <a:pt x="578" y="2256"/>
                  </a:lnTo>
                  <a:lnTo>
                    <a:pt x="564" y="2242"/>
                  </a:lnTo>
                  <a:lnTo>
                    <a:pt x="554" y="2228"/>
                  </a:lnTo>
                  <a:lnTo>
                    <a:pt x="544" y="2212"/>
                  </a:lnTo>
                  <a:lnTo>
                    <a:pt x="34" y="1330"/>
                  </a:lnTo>
                  <a:lnTo>
                    <a:pt x="34" y="1330"/>
                  </a:lnTo>
                  <a:lnTo>
                    <a:pt x="26" y="1314"/>
                  </a:lnTo>
                  <a:lnTo>
                    <a:pt x="20" y="1298"/>
                  </a:lnTo>
                  <a:lnTo>
                    <a:pt x="14" y="1280"/>
                  </a:lnTo>
                  <a:lnTo>
                    <a:pt x="8" y="1260"/>
                  </a:lnTo>
                  <a:lnTo>
                    <a:pt x="2" y="1222"/>
                  </a:lnTo>
                  <a:lnTo>
                    <a:pt x="0" y="1180"/>
                  </a:lnTo>
                  <a:lnTo>
                    <a:pt x="2" y="1140"/>
                  </a:lnTo>
                  <a:lnTo>
                    <a:pt x="8" y="1102"/>
                  </a:lnTo>
                  <a:lnTo>
                    <a:pt x="14" y="1082"/>
                  </a:lnTo>
                  <a:lnTo>
                    <a:pt x="20" y="1064"/>
                  </a:lnTo>
                  <a:lnTo>
                    <a:pt x="26" y="1048"/>
                  </a:lnTo>
                  <a:lnTo>
                    <a:pt x="34" y="1032"/>
                  </a:lnTo>
                  <a:lnTo>
                    <a:pt x="544" y="150"/>
                  </a:lnTo>
                  <a:lnTo>
                    <a:pt x="544" y="150"/>
                  </a:lnTo>
                  <a:lnTo>
                    <a:pt x="554" y="134"/>
                  </a:lnTo>
                  <a:lnTo>
                    <a:pt x="564" y="120"/>
                  </a:lnTo>
                  <a:lnTo>
                    <a:pt x="578" y="106"/>
                  </a:lnTo>
                  <a:lnTo>
                    <a:pt x="590" y="92"/>
                  </a:lnTo>
                  <a:lnTo>
                    <a:pt x="622" y="66"/>
                  </a:lnTo>
                  <a:lnTo>
                    <a:pt x="656" y="44"/>
                  </a:lnTo>
                  <a:lnTo>
                    <a:pt x="692" y="26"/>
                  </a:lnTo>
                  <a:lnTo>
                    <a:pt x="730" y="12"/>
                  </a:lnTo>
                  <a:lnTo>
                    <a:pt x="748" y="6"/>
                  </a:lnTo>
                  <a:lnTo>
                    <a:pt x="766" y="4"/>
                  </a:lnTo>
                  <a:lnTo>
                    <a:pt x="784" y="0"/>
                  </a:lnTo>
                  <a:lnTo>
                    <a:pt x="802" y="0"/>
                  </a:lnTo>
                  <a:lnTo>
                    <a:pt x="1820" y="0"/>
                  </a:lnTo>
                  <a:lnTo>
                    <a:pt x="1820" y="0"/>
                  </a:lnTo>
                  <a:lnTo>
                    <a:pt x="1838" y="0"/>
                  </a:lnTo>
                  <a:lnTo>
                    <a:pt x="1858" y="4"/>
                  </a:lnTo>
                  <a:lnTo>
                    <a:pt x="1876" y="6"/>
                  </a:lnTo>
                  <a:lnTo>
                    <a:pt x="1894" y="12"/>
                  </a:lnTo>
                  <a:lnTo>
                    <a:pt x="1932" y="26"/>
                  </a:lnTo>
                  <a:lnTo>
                    <a:pt x="1968" y="44"/>
                  </a:lnTo>
                  <a:lnTo>
                    <a:pt x="2002" y="66"/>
                  </a:lnTo>
                  <a:lnTo>
                    <a:pt x="2032" y="92"/>
                  </a:lnTo>
                  <a:lnTo>
                    <a:pt x="2046" y="106"/>
                  </a:lnTo>
                  <a:lnTo>
                    <a:pt x="2060" y="120"/>
                  </a:lnTo>
                  <a:lnTo>
                    <a:pt x="2070" y="134"/>
                  </a:lnTo>
                  <a:lnTo>
                    <a:pt x="2080" y="150"/>
                  </a:lnTo>
                  <a:lnTo>
                    <a:pt x="2588" y="1032"/>
                  </a:lnTo>
                  <a:lnTo>
                    <a:pt x="2588" y="1032"/>
                  </a:lnTo>
                  <a:lnTo>
                    <a:pt x="2598" y="1048"/>
                  </a:lnTo>
                  <a:lnTo>
                    <a:pt x="2604" y="1064"/>
                  </a:lnTo>
                  <a:lnTo>
                    <a:pt x="2610" y="1082"/>
                  </a:lnTo>
                  <a:lnTo>
                    <a:pt x="2616" y="1102"/>
                  </a:lnTo>
                  <a:lnTo>
                    <a:pt x="2622" y="1140"/>
                  </a:lnTo>
                  <a:lnTo>
                    <a:pt x="2624" y="1180"/>
                  </a:lnTo>
                  <a:lnTo>
                    <a:pt x="2622" y="1222"/>
                  </a:lnTo>
                  <a:lnTo>
                    <a:pt x="2616" y="1260"/>
                  </a:lnTo>
                  <a:lnTo>
                    <a:pt x="2610" y="1280"/>
                  </a:lnTo>
                  <a:lnTo>
                    <a:pt x="2604" y="1298"/>
                  </a:lnTo>
                  <a:lnTo>
                    <a:pt x="2598" y="1314"/>
                  </a:lnTo>
                  <a:lnTo>
                    <a:pt x="2588" y="1330"/>
                  </a:lnTo>
                  <a:lnTo>
                    <a:pt x="2080" y="2212"/>
                  </a:lnTo>
                  <a:lnTo>
                    <a:pt x="2080" y="2212"/>
                  </a:lnTo>
                  <a:lnTo>
                    <a:pt x="2070" y="2228"/>
                  </a:lnTo>
                  <a:lnTo>
                    <a:pt x="2060" y="2242"/>
                  </a:lnTo>
                  <a:lnTo>
                    <a:pt x="2046" y="2256"/>
                  </a:lnTo>
                  <a:lnTo>
                    <a:pt x="2032" y="2270"/>
                  </a:lnTo>
                  <a:lnTo>
                    <a:pt x="2002" y="2296"/>
                  </a:lnTo>
                  <a:lnTo>
                    <a:pt x="1968" y="2318"/>
                  </a:lnTo>
                  <a:lnTo>
                    <a:pt x="1932" y="2336"/>
                  </a:lnTo>
                  <a:lnTo>
                    <a:pt x="1894" y="2350"/>
                  </a:lnTo>
                  <a:lnTo>
                    <a:pt x="1876" y="2354"/>
                  </a:lnTo>
                  <a:lnTo>
                    <a:pt x="1858" y="2358"/>
                  </a:lnTo>
                  <a:lnTo>
                    <a:pt x="1838" y="2360"/>
                  </a:lnTo>
                  <a:lnTo>
                    <a:pt x="1820" y="2362"/>
                  </a:lnTo>
                  <a:lnTo>
                    <a:pt x="802" y="2362"/>
                  </a:lnTo>
                  <a:close/>
                </a:path>
              </a:pathLst>
            </a:cu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5"/>
            <p:cNvSpPr/>
            <p:nvPr/>
          </p:nvSpPr>
          <p:spPr bwMode="auto">
            <a:xfrm>
              <a:off x="780904" y="1776236"/>
              <a:ext cx="2636048" cy="2372844"/>
            </a:xfrm>
            <a:custGeom>
              <a:avLst/>
              <a:gdLst>
                <a:gd name="T0" fmla="*/ 802 w 2624"/>
                <a:gd name="T1" fmla="*/ 2362 h 2362"/>
                <a:gd name="T2" fmla="*/ 766 w 2624"/>
                <a:gd name="T3" fmla="*/ 2358 h 2362"/>
                <a:gd name="T4" fmla="*/ 730 w 2624"/>
                <a:gd name="T5" fmla="*/ 2350 h 2362"/>
                <a:gd name="T6" fmla="*/ 656 w 2624"/>
                <a:gd name="T7" fmla="*/ 2318 h 2362"/>
                <a:gd name="T8" fmla="*/ 590 w 2624"/>
                <a:gd name="T9" fmla="*/ 2270 h 2362"/>
                <a:gd name="T10" fmla="*/ 564 w 2624"/>
                <a:gd name="T11" fmla="*/ 2242 h 2362"/>
                <a:gd name="T12" fmla="*/ 544 w 2624"/>
                <a:gd name="T13" fmla="*/ 2212 h 2362"/>
                <a:gd name="T14" fmla="*/ 34 w 2624"/>
                <a:gd name="T15" fmla="*/ 1330 h 2362"/>
                <a:gd name="T16" fmla="*/ 20 w 2624"/>
                <a:gd name="T17" fmla="*/ 1298 h 2362"/>
                <a:gd name="T18" fmla="*/ 8 w 2624"/>
                <a:gd name="T19" fmla="*/ 1260 h 2362"/>
                <a:gd name="T20" fmla="*/ 0 w 2624"/>
                <a:gd name="T21" fmla="*/ 1180 h 2362"/>
                <a:gd name="T22" fmla="*/ 8 w 2624"/>
                <a:gd name="T23" fmla="*/ 1102 h 2362"/>
                <a:gd name="T24" fmla="*/ 20 w 2624"/>
                <a:gd name="T25" fmla="*/ 1064 h 2362"/>
                <a:gd name="T26" fmla="*/ 34 w 2624"/>
                <a:gd name="T27" fmla="*/ 1032 h 2362"/>
                <a:gd name="T28" fmla="*/ 544 w 2624"/>
                <a:gd name="T29" fmla="*/ 150 h 2362"/>
                <a:gd name="T30" fmla="*/ 564 w 2624"/>
                <a:gd name="T31" fmla="*/ 120 h 2362"/>
                <a:gd name="T32" fmla="*/ 590 w 2624"/>
                <a:gd name="T33" fmla="*/ 92 h 2362"/>
                <a:gd name="T34" fmla="*/ 656 w 2624"/>
                <a:gd name="T35" fmla="*/ 44 h 2362"/>
                <a:gd name="T36" fmla="*/ 730 w 2624"/>
                <a:gd name="T37" fmla="*/ 12 h 2362"/>
                <a:gd name="T38" fmla="*/ 766 w 2624"/>
                <a:gd name="T39" fmla="*/ 4 h 2362"/>
                <a:gd name="T40" fmla="*/ 802 w 2624"/>
                <a:gd name="T41" fmla="*/ 0 h 2362"/>
                <a:gd name="T42" fmla="*/ 1820 w 2624"/>
                <a:gd name="T43" fmla="*/ 0 h 2362"/>
                <a:gd name="T44" fmla="*/ 1858 w 2624"/>
                <a:gd name="T45" fmla="*/ 4 h 2362"/>
                <a:gd name="T46" fmla="*/ 1894 w 2624"/>
                <a:gd name="T47" fmla="*/ 12 h 2362"/>
                <a:gd name="T48" fmla="*/ 1968 w 2624"/>
                <a:gd name="T49" fmla="*/ 44 h 2362"/>
                <a:gd name="T50" fmla="*/ 2032 w 2624"/>
                <a:gd name="T51" fmla="*/ 92 h 2362"/>
                <a:gd name="T52" fmla="*/ 2060 w 2624"/>
                <a:gd name="T53" fmla="*/ 120 h 2362"/>
                <a:gd name="T54" fmla="*/ 2080 w 2624"/>
                <a:gd name="T55" fmla="*/ 150 h 2362"/>
                <a:gd name="T56" fmla="*/ 2588 w 2624"/>
                <a:gd name="T57" fmla="*/ 1032 h 2362"/>
                <a:gd name="T58" fmla="*/ 2604 w 2624"/>
                <a:gd name="T59" fmla="*/ 1064 h 2362"/>
                <a:gd name="T60" fmla="*/ 2616 w 2624"/>
                <a:gd name="T61" fmla="*/ 1102 h 2362"/>
                <a:gd name="T62" fmla="*/ 2624 w 2624"/>
                <a:gd name="T63" fmla="*/ 1180 h 2362"/>
                <a:gd name="T64" fmla="*/ 2616 w 2624"/>
                <a:gd name="T65" fmla="*/ 1260 h 2362"/>
                <a:gd name="T66" fmla="*/ 2604 w 2624"/>
                <a:gd name="T67" fmla="*/ 1298 h 2362"/>
                <a:gd name="T68" fmla="*/ 2588 w 2624"/>
                <a:gd name="T69" fmla="*/ 1330 h 2362"/>
                <a:gd name="T70" fmla="*/ 2080 w 2624"/>
                <a:gd name="T71" fmla="*/ 2212 h 2362"/>
                <a:gd name="T72" fmla="*/ 2060 w 2624"/>
                <a:gd name="T73" fmla="*/ 2242 h 2362"/>
                <a:gd name="T74" fmla="*/ 2032 w 2624"/>
                <a:gd name="T75" fmla="*/ 2270 h 2362"/>
                <a:gd name="T76" fmla="*/ 1968 w 2624"/>
                <a:gd name="T77" fmla="*/ 2318 h 2362"/>
                <a:gd name="T78" fmla="*/ 1894 w 2624"/>
                <a:gd name="T79" fmla="*/ 2350 h 2362"/>
                <a:gd name="T80" fmla="*/ 1858 w 2624"/>
                <a:gd name="T81" fmla="*/ 2358 h 2362"/>
                <a:gd name="T82" fmla="*/ 1820 w 2624"/>
                <a:gd name="T83" fmla="*/ 2362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24" h="2362">
                  <a:moveTo>
                    <a:pt x="802" y="2362"/>
                  </a:moveTo>
                  <a:lnTo>
                    <a:pt x="802" y="2362"/>
                  </a:lnTo>
                  <a:lnTo>
                    <a:pt x="784" y="2360"/>
                  </a:lnTo>
                  <a:lnTo>
                    <a:pt x="766" y="2358"/>
                  </a:lnTo>
                  <a:lnTo>
                    <a:pt x="748" y="2354"/>
                  </a:lnTo>
                  <a:lnTo>
                    <a:pt x="730" y="2350"/>
                  </a:lnTo>
                  <a:lnTo>
                    <a:pt x="692" y="2336"/>
                  </a:lnTo>
                  <a:lnTo>
                    <a:pt x="656" y="2318"/>
                  </a:lnTo>
                  <a:lnTo>
                    <a:pt x="622" y="2296"/>
                  </a:lnTo>
                  <a:lnTo>
                    <a:pt x="590" y="2270"/>
                  </a:lnTo>
                  <a:lnTo>
                    <a:pt x="578" y="2256"/>
                  </a:lnTo>
                  <a:lnTo>
                    <a:pt x="564" y="2242"/>
                  </a:lnTo>
                  <a:lnTo>
                    <a:pt x="554" y="2228"/>
                  </a:lnTo>
                  <a:lnTo>
                    <a:pt x="544" y="2212"/>
                  </a:lnTo>
                  <a:lnTo>
                    <a:pt x="34" y="1330"/>
                  </a:lnTo>
                  <a:lnTo>
                    <a:pt x="34" y="1330"/>
                  </a:lnTo>
                  <a:lnTo>
                    <a:pt x="26" y="1314"/>
                  </a:lnTo>
                  <a:lnTo>
                    <a:pt x="20" y="1298"/>
                  </a:lnTo>
                  <a:lnTo>
                    <a:pt x="14" y="1280"/>
                  </a:lnTo>
                  <a:lnTo>
                    <a:pt x="8" y="1260"/>
                  </a:lnTo>
                  <a:lnTo>
                    <a:pt x="2" y="1222"/>
                  </a:lnTo>
                  <a:lnTo>
                    <a:pt x="0" y="1180"/>
                  </a:lnTo>
                  <a:lnTo>
                    <a:pt x="2" y="1140"/>
                  </a:lnTo>
                  <a:lnTo>
                    <a:pt x="8" y="1102"/>
                  </a:lnTo>
                  <a:lnTo>
                    <a:pt x="14" y="1082"/>
                  </a:lnTo>
                  <a:lnTo>
                    <a:pt x="20" y="1064"/>
                  </a:lnTo>
                  <a:lnTo>
                    <a:pt x="26" y="1048"/>
                  </a:lnTo>
                  <a:lnTo>
                    <a:pt x="34" y="1032"/>
                  </a:lnTo>
                  <a:lnTo>
                    <a:pt x="544" y="150"/>
                  </a:lnTo>
                  <a:lnTo>
                    <a:pt x="544" y="150"/>
                  </a:lnTo>
                  <a:lnTo>
                    <a:pt x="554" y="134"/>
                  </a:lnTo>
                  <a:lnTo>
                    <a:pt x="564" y="120"/>
                  </a:lnTo>
                  <a:lnTo>
                    <a:pt x="578" y="106"/>
                  </a:lnTo>
                  <a:lnTo>
                    <a:pt x="590" y="92"/>
                  </a:lnTo>
                  <a:lnTo>
                    <a:pt x="622" y="66"/>
                  </a:lnTo>
                  <a:lnTo>
                    <a:pt x="656" y="44"/>
                  </a:lnTo>
                  <a:lnTo>
                    <a:pt x="692" y="26"/>
                  </a:lnTo>
                  <a:lnTo>
                    <a:pt x="730" y="12"/>
                  </a:lnTo>
                  <a:lnTo>
                    <a:pt x="748" y="6"/>
                  </a:lnTo>
                  <a:lnTo>
                    <a:pt x="766" y="4"/>
                  </a:lnTo>
                  <a:lnTo>
                    <a:pt x="784" y="0"/>
                  </a:lnTo>
                  <a:lnTo>
                    <a:pt x="802" y="0"/>
                  </a:lnTo>
                  <a:lnTo>
                    <a:pt x="1820" y="0"/>
                  </a:lnTo>
                  <a:lnTo>
                    <a:pt x="1820" y="0"/>
                  </a:lnTo>
                  <a:lnTo>
                    <a:pt x="1838" y="0"/>
                  </a:lnTo>
                  <a:lnTo>
                    <a:pt x="1858" y="4"/>
                  </a:lnTo>
                  <a:lnTo>
                    <a:pt x="1876" y="6"/>
                  </a:lnTo>
                  <a:lnTo>
                    <a:pt x="1894" y="12"/>
                  </a:lnTo>
                  <a:lnTo>
                    <a:pt x="1932" y="26"/>
                  </a:lnTo>
                  <a:lnTo>
                    <a:pt x="1968" y="44"/>
                  </a:lnTo>
                  <a:lnTo>
                    <a:pt x="2002" y="66"/>
                  </a:lnTo>
                  <a:lnTo>
                    <a:pt x="2032" y="92"/>
                  </a:lnTo>
                  <a:lnTo>
                    <a:pt x="2046" y="106"/>
                  </a:lnTo>
                  <a:lnTo>
                    <a:pt x="2060" y="120"/>
                  </a:lnTo>
                  <a:lnTo>
                    <a:pt x="2070" y="134"/>
                  </a:lnTo>
                  <a:lnTo>
                    <a:pt x="2080" y="150"/>
                  </a:lnTo>
                  <a:lnTo>
                    <a:pt x="2588" y="1032"/>
                  </a:lnTo>
                  <a:lnTo>
                    <a:pt x="2588" y="1032"/>
                  </a:lnTo>
                  <a:lnTo>
                    <a:pt x="2598" y="1048"/>
                  </a:lnTo>
                  <a:lnTo>
                    <a:pt x="2604" y="1064"/>
                  </a:lnTo>
                  <a:lnTo>
                    <a:pt x="2610" y="1082"/>
                  </a:lnTo>
                  <a:lnTo>
                    <a:pt x="2616" y="1102"/>
                  </a:lnTo>
                  <a:lnTo>
                    <a:pt x="2622" y="1140"/>
                  </a:lnTo>
                  <a:lnTo>
                    <a:pt x="2624" y="1180"/>
                  </a:lnTo>
                  <a:lnTo>
                    <a:pt x="2622" y="1222"/>
                  </a:lnTo>
                  <a:lnTo>
                    <a:pt x="2616" y="1260"/>
                  </a:lnTo>
                  <a:lnTo>
                    <a:pt x="2610" y="1280"/>
                  </a:lnTo>
                  <a:lnTo>
                    <a:pt x="2604" y="1298"/>
                  </a:lnTo>
                  <a:lnTo>
                    <a:pt x="2598" y="1314"/>
                  </a:lnTo>
                  <a:lnTo>
                    <a:pt x="2588" y="1330"/>
                  </a:lnTo>
                  <a:lnTo>
                    <a:pt x="2080" y="2212"/>
                  </a:lnTo>
                  <a:lnTo>
                    <a:pt x="2080" y="2212"/>
                  </a:lnTo>
                  <a:lnTo>
                    <a:pt x="2070" y="2228"/>
                  </a:lnTo>
                  <a:lnTo>
                    <a:pt x="2060" y="2242"/>
                  </a:lnTo>
                  <a:lnTo>
                    <a:pt x="2046" y="2256"/>
                  </a:lnTo>
                  <a:lnTo>
                    <a:pt x="2032" y="2270"/>
                  </a:lnTo>
                  <a:lnTo>
                    <a:pt x="2002" y="2296"/>
                  </a:lnTo>
                  <a:lnTo>
                    <a:pt x="1968" y="2318"/>
                  </a:lnTo>
                  <a:lnTo>
                    <a:pt x="1932" y="2336"/>
                  </a:lnTo>
                  <a:lnTo>
                    <a:pt x="1894" y="2350"/>
                  </a:lnTo>
                  <a:lnTo>
                    <a:pt x="1876" y="2354"/>
                  </a:lnTo>
                  <a:lnTo>
                    <a:pt x="1858" y="2358"/>
                  </a:lnTo>
                  <a:lnTo>
                    <a:pt x="1838" y="2360"/>
                  </a:lnTo>
                  <a:lnTo>
                    <a:pt x="1820" y="2362"/>
                  </a:lnTo>
                  <a:lnTo>
                    <a:pt x="802" y="2362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31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H="1">
            <a:off x="2422525" y="3330573"/>
            <a:ext cx="1821716" cy="1593832"/>
            <a:chOff x="757631" y="1755286"/>
            <a:chExt cx="2682595" cy="2414744"/>
          </a:xfrm>
        </p:grpSpPr>
        <p:sp>
          <p:nvSpPr>
            <p:cNvPr id="18" name="Freeform 5"/>
            <p:cNvSpPr/>
            <p:nvPr/>
          </p:nvSpPr>
          <p:spPr bwMode="auto">
            <a:xfrm>
              <a:off x="757631" y="1755286"/>
              <a:ext cx="2682595" cy="2414744"/>
            </a:xfrm>
            <a:custGeom>
              <a:avLst/>
              <a:gdLst>
                <a:gd name="T0" fmla="*/ 802 w 2624"/>
                <a:gd name="T1" fmla="*/ 2362 h 2362"/>
                <a:gd name="T2" fmla="*/ 766 w 2624"/>
                <a:gd name="T3" fmla="*/ 2358 h 2362"/>
                <a:gd name="T4" fmla="*/ 730 w 2624"/>
                <a:gd name="T5" fmla="*/ 2350 h 2362"/>
                <a:gd name="T6" fmla="*/ 656 w 2624"/>
                <a:gd name="T7" fmla="*/ 2318 h 2362"/>
                <a:gd name="T8" fmla="*/ 590 w 2624"/>
                <a:gd name="T9" fmla="*/ 2270 h 2362"/>
                <a:gd name="T10" fmla="*/ 564 w 2624"/>
                <a:gd name="T11" fmla="*/ 2242 h 2362"/>
                <a:gd name="T12" fmla="*/ 544 w 2624"/>
                <a:gd name="T13" fmla="*/ 2212 h 2362"/>
                <a:gd name="T14" fmla="*/ 34 w 2624"/>
                <a:gd name="T15" fmla="*/ 1330 h 2362"/>
                <a:gd name="T16" fmla="*/ 20 w 2624"/>
                <a:gd name="T17" fmla="*/ 1298 h 2362"/>
                <a:gd name="T18" fmla="*/ 8 w 2624"/>
                <a:gd name="T19" fmla="*/ 1260 h 2362"/>
                <a:gd name="T20" fmla="*/ 0 w 2624"/>
                <a:gd name="T21" fmla="*/ 1180 h 2362"/>
                <a:gd name="T22" fmla="*/ 8 w 2624"/>
                <a:gd name="T23" fmla="*/ 1102 h 2362"/>
                <a:gd name="T24" fmla="*/ 20 w 2624"/>
                <a:gd name="T25" fmla="*/ 1064 h 2362"/>
                <a:gd name="T26" fmla="*/ 34 w 2624"/>
                <a:gd name="T27" fmla="*/ 1032 h 2362"/>
                <a:gd name="T28" fmla="*/ 544 w 2624"/>
                <a:gd name="T29" fmla="*/ 150 h 2362"/>
                <a:gd name="T30" fmla="*/ 564 w 2624"/>
                <a:gd name="T31" fmla="*/ 120 h 2362"/>
                <a:gd name="T32" fmla="*/ 590 w 2624"/>
                <a:gd name="T33" fmla="*/ 92 h 2362"/>
                <a:gd name="T34" fmla="*/ 656 w 2624"/>
                <a:gd name="T35" fmla="*/ 44 h 2362"/>
                <a:gd name="T36" fmla="*/ 730 w 2624"/>
                <a:gd name="T37" fmla="*/ 12 h 2362"/>
                <a:gd name="T38" fmla="*/ 766 w 2624"/>
                <a:gd name="T39" fmla="*/ 4 h 2362"/>
                <a:gd name="T40" fmla="*/ 802 w 2624"/>
                <a:gd name="T41" fmla="*/ 0 h 2362"/>
                <a:gd name="T42" fmla="*/ 1820 w 2624"/>
                <a:gd name="T43" fmla="*/ 0 h 2362"/>
                <a:gd name="T44" fmla="*/ 1858 w 2624"/>
                <a:gd name="T45" fmla="*/ 4 h 2362"/>
                <a:gd name="T46" fmla="*/ 1894 w 2624"/>
                <a:gd name="T47" fmla="*/ 12 h 2362"/>
                <a:gd name="T48" fmla="*/ 1968 w 2624"/>
                <a:gd name="T49" fmla="*/ 44 h 2362"/>
                <a:gd name="T50" fmla="*/ 2032 w 2624"/>
                <a:gd name="T51" fmla="*/ 92 h 2362"/>
                <a:gd name="T52" fmla="*/ 2060 w 2624"/>
                <a:gd name="T53" fmla="*/ 120 h 2362"/>
                <a:gd name="T54" fmla="*/ 2080 w 2624"/>
                <a:gd name="T55" fmla="*/ 150 h 2362"/>
                <a:gd name="T56" fmla="*/ 2588 w 2624"/>
                <a:gd name="T57" fmla="*/ 1032 h 2362"/>
                <a:gd name="T58" fmla="*/ 2604 w 2624"/>
                <a:gd name="T59" fmla="*/ 1064 h 2362"/>
                <a:gd name="T60" fmla="*/ 2616 w 2624"/>
                <a:gd name="T61" fmla="*/ 1102 h 2362"/>
                <a:gd name="T62" fmla="*/ 2624 w 2624"/>
                <a:gd name="T63" fmla="*/ 1180 h 2362"/>
                <a:gd name="T64" fmla="*/ 2616 w 2624"/>
                <a:gd name="T65" fmla="*/ 1260 h 2362"/>
                <a:gd name="T66" fmla="*/ 2604 w 2624"/>
                <a:gd name="T67" fmla="*/ 1298 h 2362"/>
                <a:gd name="T68" fmla="*/ 2588 w 2624"/>
                <a:gd name="T69" fmla="*/ 1330 h 2362"/>
                <a:gd name="T70" fmla="*/ 2080 w 2624"/>
                <a:gd name="T71" fmla="*/ 2212 h 2362"/>
                <a:gd name="T72" fmla="*/ 2060 w 2624"/>
                <a:gd name="T73" fmla="*/ 2242 h 2362"/>
                <a:gd name="T74" fmla="*/ 2032 w 2624"/>
                <a:gd name="T75" fmla="*/ 2270 h 2362"/>
                <a:gd name="T76" fmla="*/ 1968 w 2624"/>
                <a:gd name="T77" fmla="*/ 2318 h 2362"/>
                <a:gd name="T78" fmla="*/ 1894 w 2624"/>
                <a:gd name="T79" fmla="*/ 2350 h 2362"/>
                <a:gd name="T80" fmla="*/ 1858 w 2624"/>
                <a:gd name="T81" fmla="*/ 2358 h 2362"/>
                <a:gd name="T82" fmla="*/ 1820 w 2624"/>
                <a:gd name="T83" fmla="*/ 2362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24" h="2362">
                  <a:moveTo>
                    <a:pt x="802" y="2362"/>
                  </a:moveTo>
                  <a:lnTo>
                    <a:pt x="802" y="2362"/>
                  </a:lnTo>
                  <a:lnTo>
                    <a:pt x="784" y="2360"/>
                  </a:lnTo>
                  <a:lnTo>
                    <a:pt x="766" y="2358"/>
                  </a:lnTo>
                  <a:lnTo>
                    <a:pt x="748" y="2354"/>
                  </a:lnTo>
                  <a:lnTo>
                    <a:pt x="730" y="2350"/>
                  </a:lnTo>
                  <a:lnTo>
                    <a:pt x="692" y="2336"/>
                  </a:lnTo>
                  <a:lnTo>
                    <a:pt x="656" y="2318"/>
                  </a:lnTo>
                  <a:lnTo>
                    <a:pt x="622" y="2296"/>
                  </a:lnTo>
                  <a:lnTo>
                    <a:pt x="590" y="2270"/>
                  </a:lnTo>
                  <a:lnTo>
                    <a:pt x="578" y="2256"/>
                  </a:lnTo>
                  <a:lnTo>
                    <a:pt x="564" y="2242"/>
                  </a:lnTo>
                  <a:lnTo>
                    <a:pt x="554" y="2228"/>
                  </a:lnTo>
                  <a:lnTo>
                    <a:pt x="544" y="2212"/>
                  </a:lnTo>
                  <a:lnTo>
                    <a:pt x="34" y="1330"/>
                  </a:lnTo>
                  <a:lnTo>
                    <a:pt x="34" y="1330"/>
                  </a:lnTo>
                  <a:lnTo>
                    <a:pt x="26" y="1314"/>
                  </a:lnTo>
                  <a:lnTo>
                    <a:pt x="20" y="1298"/>
                  </a:lnTo>
                  <a:lnTo>
                    <a:pt x="14" y="1280"/>
                  </a:lnTo>
                  <a:lnTo>
                    <a:pt x="8" y="1260"/>
                  </a:lnTo>
                  <a:lnTo>
                    <a:pt x="2" y="1222"/>
                  </a:lnTo>
                  <a:lnTo>
                    <a:pt x="0" y="1180"/>
                  </a:lnTo>
                  <a:lnTo>
                    <a:pt x="2" y="1140"/>
                  </a:lnTo>
                  <a:lnTo>
                    <a:pt x="8" y="1102"/>
                  </a:lnTo>
                  <a:lnTo>
                    <a:pt x="14" y="1082"/>
                  </a:lnTo>
                  <a:lnTo>
                    <a:pt x="20" y="1064"/>
                  </a:lnTo>
                  <a:lnTo>
                    <a:pt x="26" y="1048"/>
                  </a:lnTo>
                  <a:lnTo>
                    <a:pt x="34" y="1032"/>
                  </a:lnTo>
                  <a:lnTo>
                    <a:pt x="544" y="150"/>
                  </a:lnTo>
                  <a:lnTo>
                    <a:pt x="544" y="150"/>
                  </a:lnTo>
                  <a:lnTo>
                    <a:pt x="554" y="134"/>
                  </a:lnTo>
                  <a:lnTo>
                    <a:pt x="564" y="120"/>
                  </a:lnTo>
                  <a:lnTo>
                    <a:pt x="578" y="106"/>
                  </a:lnTo>
                  <a:lnTo>
                    <a:pt x="590" y="92"/>
                  </a:lnTo>
                  <a:lnTo>
                    <a:pt x="622" y="66"/>
                  </a:lnTo>
                  <a:lnTo>
                    <a:pt x="656" y="44"/>
                  </a:lnTo>
                  <a:lnTo>
                    <a:pt x="692" y="26"/>
                  </a:lnTo>
                  <a:lnTo>
                    <a:pt x="730" y="12"/>
                  </a:lnTo>
                  <a:lnTo>
                    <a:pt x="748" y="6"/>
                  </a:lnTo>
                  <a:lnTo>
                    <a:pt x="766" y="4"/>
                  </a:lnTo>
                  <a:lnTo>
                    <a:pt x="784" y="0"/>
                  </a:lnTo>
                  <a:lnTo>
                    <a:pt x="802" y="0"/>
                  </a:lnTo>
                  <a:lnTo>
                    <a:pt x="1820" y="0"/>
                  </a:lnTo>
                  <a:lnTo>
                    <a:pt x="1820" y="0"/>
                  </a:lnTo>
                  <a:lnTo>
                    <a:pt x="1838" y="0"/>
                  </a:lnTo>
                  <a:lnTo>
                    <a:pt x="1858" y="4"/>
                  </a:lnTo>
                  <a:lnTo>
                    <a:pt x="1876" y="6"/>
                  </a:lnTo>
                  <a:lnTo>
                    <a:pt x="1894" y="12"/>
                  </a:lnTo>
                  <a:lnTo>
                    <a:pt x="1932" y="26"/>
                  </a:lnTo>
                  <a:lnTo>
                    <a:pt x="1968" y="44"/>
                  </a:lnTo>
                  <a:lnTo>
                    <a:pt x="2002" y="66"/>
                  </a:lnTo>
                  <a:lnTo>
                    <a:pt x="2032" y="92"/>
                  </a:lnTo>
                  <a:lnTo>
                    <a:pt x="2046" y="106"/>
                  </a:lnTo>
                  <a:lnTo>
                    <a:pt x="2060" y="120"/>
                  </a:lnTo>
                  <a:lnTo>
                    <a:pt x="2070" y="134"/>
                  </a:lnTo>
                  <a:lnTo>
                    <a:pt x="2080" y="150"/>
                  </a:lnTo>
                  <a:lnTo>
                    <a:pt x="2588" y="1032"/>
                  </a:lnTo>
                  <a:lnTo>
                    <a:pt x="2588" y="1032"/>
                  </a:lnTo>
                  <a:lnTo>
                    <a:pt x="2598" y="1048"/>
                  </a:lnTo>
                  <a:lnTo>
                    <a:pt x="2604" y="1064"/>
                  </a:lnTo>
                  <a:lnTo>
                    <a:pt x="2610" y="1082"/>
                  </a:lnTo>
                  <a:lnTo>
                    <a:pt x="2616" y="1102"/>
                  </a:lnTo>
                  <a:lnTo>
                    <a:pt x="2622" y="1140"/>
                  </a:lnTo>
                  <a:lnTo>
                    <a:pt x="2624" y="1180"/>
                  </a:lnTo>
                  <a:lnTo>
                    <a:pt x="2622" y="1222"/>
                  </a:lnTo>
                  <a:lnTo>
                    <a:pt x="2616" y="1260"/>
                  </a:lnTo>
                  <a:lnTo>
                    <a:pt x="2610" y="1280"/>
                  </a:lnTo>
                  <a:lnTo>
                    <a:pt x="2604" y="1298"/>
                  </a:lnTo>
                  <a:lnTo>
                    <a:pt x="2598" y="1314"/>
                  </a:lnTo>
                  <a:lnTo>
                    <a:pt x="2588" y="1330"/>
                  </a:lnTo>
                  <a:lnTo>
                    <a:pt x="2080" y="2212"/>
                  </a:lnTo>
                  <a:lnTo>
                    <a:pt x="2080" y="2212"/>
                  </a:lnTo>
                  <a:lnTo>
                    <a:pt x="2070" y="2228"/>
                  </a:lnTo>
                  <a:lnTo>
                    <a:pt x="2060" y="2242"/>
                  </a:lnTo>
                  <a:lnTo>
                    <a:pt x="2046" y="2256"/>
                  </a:lnTo>
                  <a:lnTo>
                    <a:pt x="2032" y="2270"/>
                  </a:lnTo>
                  <a:lnTo>
                    <a:pt x="2002" y="2296"/>
                  </a:lnTo>
                  <a:lnTo>
                    <a:pt x="1968" y="2318"/>
                  </a:lnTo>
                  <a:lnTo>
                    <a:pt x="1932" y="2336"/>
                  </a:lnTo>
                  <a:lnTo>
                    <a:pt x="1894" y="2350"/>
                  </a:lnTo>
                  <a:lnTo>
                    <a:pt x="1876" y="2354"/>
                  </a:lnTo>
                  <a:lnTo>
                    <a:pt x="1858" y="2358"/>
                  </a:lnTo>
                  <a:lnTo>
                    <a:pt x="1838" y="2360"/>
                  </a:lnTo>
                  <a:lnTo>
                    <a:pt x="1820" y="2362"/>
                  </a:lnTo>
                  <a:lnTo>
                    <a:pt x="802" y="2362"/>
                  </a:lnTo>
                  <a:close/>
                </a:path>
              </a:pathLst>
            </a:cu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5"/>
            <p:cNvSpPr/>
            <p:nvPr/>
          </p:nvSpPr>
          <p:spPr bwMode="auto">
            <a:xfrm>
              <a:off x="780904" y="1776236"/>
              <a:ext cx="2636048" cy="2372844"/>
            </a:xfrm>
            <a:custGeom>
              <a:avLst/>
              <a:gdLst>
                <a:gd name="T0" fmla="*/ 802 w 2624"/>
                <a:gd name="T1" fmla="*/ 2362 h 2362"/>
                <a:gd name="T2" fmla="*/ 766 w 2624"/>
                <a:gd name="T3" fmla="*/ 2358 h 2362"/>
                <a:gd name="T4" fmla="*/ 730 w 2624"/>
                <a:gd name="T5" fmla="*/ 2350 h 2362"/>
                <a:gd name="T6" fmla="*/ 656 w 2624"/>
                <a:gd name="T7" fmla="*/ 2318 h 2362"/>
                <a:gd name="T8" fmla="*/ 590 w 2624"/>
                <a:gd name="T9" fmla="*/ 2270 h 2362"/>
                <a:gd name="T10" fmla="*/ 564 w 2624"/>
                <a:gd name="T11" fmla="*/ 2242 h 2362"/>
                <a:gd name="T12" fmla="*/ 544 w 2624"/>
                <a:gd name="T13" fmla="*/ 2212 h 2362"/>
                <a:gd name="T14" fmla="*/ 34 w 2624"/>
                <a:gd name="T15" fmla="*/ 1330 h 2362"/>
                <a:gd name="T16" fmla="*/ 20 w 2624"/>
                <a:gd name="T17" fmla="*/ 1298 h 2362"/>
                <a:gd name="T18" fmla="*/ 8 w 2624"/>
                <a:gd name="T19" fmla="*/ 1260 h 2362"/>
                <a:gd name="T20" fmla="*/ 0 w 2624"/>
                <a:gd name="T21" fmla="*/ 1180 h 2362"/>
                <a:gd name="T22" fmla="*/ 8 w 2624"/>
                <a:gd name="T23" fmla="*/ 1102 h 2362"/>
                <a:gd name="T24" fmla="*/ 20 w 2624"/>
                <a:gd name="T25" fmla="*/ 1064 h 2362"/>
                <a:gd name="T26" fmla="*/ 34 w 2624"/>
                <a:gd name="T27" fmla="*/ 1032 h 2362"/>
                <a:gd name="T28" fmla="*/ 544 w 2624"/>
                <a:gd name="T29" fmla="*/ 150 h 2362"/>
                <a:gd name="T30" fmla="*/ 564 w 2624"/>
                <a:gd name="T31" fmla="*/ 120 h 2362"/>
                <a:gd name="T32" fmla="*/ 590 w 2624"/>
                <a:gd name="T33" fmla="*/ 92 h 2362"/>
                <a:gd name="T34" fmla="*/ 656 w 2624"/>
                <a:gd name="T35" fmla="*/ 44 h 2362"/>
                <a:gd name="T36" fmla="*/ 730 w 2624"/>
                <a:gd name="T37" fmla="*/ 12 h 2362"/>
                <a:gd name="T38" fmla="*/ 766 w 2624"/>
                <a:gd name="T39" fmla="*/ 4 h 2362"/>
                <a:gd name="T40" fmla="*/ 802 w 2624"/>
                <a:gd name="T41" fmla="*/ 0 h 2362"/>
                <a:gd name="T42" fmla="*/ 1820 w 2624"/>
                <a:gd name="T43" fmla="*/ 0 h 2362"/>
                <a:gd name="T44" fmla="*/ 1858 w 2624"/>
                <a:gd name="T45" fmla="*/ 4 h 2362"/>
                <a:gd name="T46" fmla="*/ 1894 w 2624"/>
                <a:gd name="T47" fmla="*/ 12 h 2362"/>
                <a:gd name="T48" fmla="*/ 1968 w 2624"/>
                <a:gd name="T49" fmla="*/ 44 h 2362"/>
                <a:gd name="T50" fmla="*/ 2032 w 2624"/>
                <a:gd name="T51" fmla="*/ 92 h 2362"/>
                <a:gd name="T52" fmla="*/ 2060 w 2624"/>
                <a:gd name="T53" fmla="*/ 120 h 2362"/>
                <a:gd name="T54" fmla="*/ 2080 w 2624"/>
                <a:gd name="T55" fmla="*/ 150 h 2362"/>
                <a:gd name="T56" fmla="*/ 2588 w 2624"/>
                <a:gd name="T57" fmla="*/ 1032 h 2362"/>
                <a:gd name="T58" fmla="*/ 2604 w 2624"/>
                <a:gd name="T59" fmla="*/ 1064 h 2362"/>
                <a:gd name="T60" fmla="*/ 2616 w 2624"/>
                <a:gd name="T61" fmla="*/ 1102 h 2362"/>
                <a:gd name="T62" fmla="*/ 2624 w 2624"/>
                <a:gd name="T63" fmla="*/ 1180 h 2362"/>
                <a:gd name="T64" fmla="*/ 2616 w 2624"/>
                <a:gd name="T65" fmla="*/ 1260 h 2362"/>
                <a:gd name="T66" fmla="*/ 2604 w 2624"/>
                <a:gd name="T67" fmla="*/ 1298 h 2362"/>
                <a:gd name="T68" fmla="*/ 2588 w 2624"/>
                <a:gd name="T69" fmla="*/ 1330 h 2362"/>
                <a:gd name="T70" fmla="*/ 2080 w 2624"/>
                <a:gd name="T71" fmla="*/ 2212 h 2362"/>
                <a:gd name="T72" fmla="*/ 2060 w 2624"/>
                <a:gd name="T73" fmla="*/ 2242 h 2362"/>
                <a:gd name="T74" fmla="*/ 2032 w 2624"/>
                <a:gd name="T75" fmla="*/ 2270 h 2362"/>
                <a:gd name="T76" fmla="*/ 1968 w 2624"/>
                <a:gd name="T77" fmla="*/ 2318 h 2362"/>
                <a:gd name="T78" fmla="*/ 1894 w 2624"/>
                <a:gd name="T79" fmla="*/ 2350 h 2362"/>
                <a:gd name="T80" fmla="*/ 1858 w 2624"/>
                <a:gd name="T81" fmla="*/ 2358 h 2362"/>
                <a:gd name="T82" fmla="*/ 1820 w 2624"/>
                <a:gd name="T83" fmla="*/ 2362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24" h="2362">
                  <a:moveTo>
                    <a:pt x="802" y="2362"/>
                  </a:moveTo>
                  <a:lnTo>
                    <a:pt x="802" y="2362"/>
                  </a:lnTo>
                  <a:lnTo>
                    <a:pt x="784" y="2360"/>
                  </a:lnTo>
                  <a:lnTo>
                    <a:pt x="766" y="2358"/>
                  </a:lnTo>
                  <a:lnTo>
                    <a:pt x="748" y="2354"/>
                  </a:lnTo>
                  <a:lnTo>
                    <a:pt x="730" y="2350"/>
                  </a:lnTo>
                  <a:lnTo>
                    <a:pt x="692" y="2336"/>
                  </a:lnTo>
                  <a:lnTo>
                    <a:pt x="656" y="2318"/>
                  </a:lnTo>
                  <a:lnTo>
                    <a:pt x="622" y="2296"/>
                  </a:lnTo>
                  <a:lnTo>
                    <a:pt x="590" y="2270"/>
                  </a:lnTo>
                  <a:lnTo>
                    <a:pt x="578" y="2256"/>
                  </a:lnTo>
                  <a:lnTo>
                    <a:pt x="564" y="2242"/>
                  </a:lnTo>
                  <a:lnTo>
                    <a:pt x="554" y="2228"/>
                  </a:lnTo>
                  <a:lnTo>
                    <a:pt x="544" y="2212"/>
                  </a:lnTo>
                  <a:lnTo>
                    <a:pt x="34" y="1330"/>
                  </a:lnTo>
                  <a:lnTo>
                    <a:pt x="34" y="1330"/>
                  </a:lnTo>
                  <a:lnTo>
                    <a:pt x="26" y="1314"/>
                  </a:lnTo>
                  <a:lnTo>
                    <a:pt x="20" y="1298"/>
                  </a:lnTo>
                  <a:lnTo>
                    <a:pt x="14" y="1280"/>
                  </a:lnTo>
                  <a:lnTo>
                    <a:pt x="8" y="1260"/>
                  </a:lnTo>
                  <a:lnTo>
                    <a:pt x="2" y="1222"/>
                  </a:lnTo>
                  <a:lnTo>
                    <a:pt x="0" y="1180"/>
                  </a:lnTo>
                  <a:lnTo>
                    <a:pt x="2" y="1140"/>
                  </a:lnTo>
                  <a:lnTo>
                    <a:pt x="8" y="1102"/>
                  </a:lnTo>
                  <a:lnTo>
                    <a:pt x="14" y="1082"/>
                  </a:lnTo>
                  <a:lnTo>
                    <a:pt x="20" y="1064"/>
                  </a:lnTo>
                  <a:lnTo>
                    <a:pt x="26" y="1048"/>
                  </a:lnTo>
                  <a:lnTo>
                    <a:pt x="34" y="1032"/>
                  </a:lnTo>
                  <a:lnTo>
                    <a:pt x="544" y="150"/>
                  </a:lnTo>
                  <a:lnTo>
                    <a:pt x="544" y="150"/>
                  </a:lnTo>
                  <a:lnTo>
                    <a:pt x="554" y="134"/>
                  </a:lnTo>
                  <a:lnTo>
                    <a:pt x="564" y="120"/>
                  </a:lnTo>
                  <a:lnTo>
                    <a:pt x="578" y="106"/>
                  </a:lnTo>
                  <a:lnTo>
                    <a:pt x="590" y="92"/>
                  </a:lnTo>
                  <a:lnTo>
                    <a:pt x="622" y="66"/>
                  </a:lnTo>
                  <a:lnTo>
                    <a:pt x="656" y="44"/>
                  </a:lnTo>
                  <a:lnTo>
                    <a:pt x="692" y="26"/>
                  </a:lnTo>
                  <a:lnTo>
                    <a:pt x="730" y="12"/>
                  </a:lnTo>
                  <a:lnTo>
                    <a:pt x="748" y="6"/>
                  </a:lnTo>
                  <a:lnTo>
                    <a:pt x="766" y="4"/>
                  </a:lnTo>
                  <a:lnTo>
                    <a:pt x="784" y="0"/>
                  </a:lnTo>
                  <a:lnTo>
                    <a:pt x="802" y="0"/>
                  </a:lnTo>
                  <a:lnTo>
                    <a:pt x="1820" y="0"/>
                  </a:lnTo>
                  <a:lnTo>
                    <a:pt x="1820" y="0"/>
                  </a:lnTo>
                  <a:lnTo>
                    <a:pt x="1838" y="0"/>
                  </a:lnTo>
                  <a:lnTo>
                    <a:pt x="1858" y="4"/>
                  </a:lnTo>
                  <a:lnTo>
                    <a:pt x="1876" y="6"/>
                  </a:lnTo>
                  <a:lnTo>
                    <a:pt x="1894" y="12"/>
                  </a:lnTo>
                  <a:lnTo>
                    <a:pt x="1932" y="26"/>
                  </a:lnTo>
                  <a:lnTo>
                    <a:pt x="1968" y="44"/>
                  </a:lnTo>
                  <a:lnTo>
                    <a:pt x="2002" y="66"/>
                  </a:lnTo>
                  <a:lnTo>
                    <a:pt x="2032" y="92"/>
                  </a:lnTo>
                  <a:lnTo>
                    <a:pt x="2046" y="106"/>
                  </a:lnTo>
                  <a:lnTo>
                    <a:pt x="2060" y="120"/>
                  </a:lnTo>
                  <a:lnTo>
                    <a:pt x="2070" y="134"/>
                  </a:lnTo>
                  <a:lnTo>
                    <a:pt x="2080" y="150"/>
                  </a:lnTo>
                  <a:lnTo>
                    <a:pt x="2588" y="1032"/>
                  </a:lnTo>
                  <a:lnTo>
                    <a:pt x="2588" y="1032"/>
                  </a:lnTo>
                  <a:lnTo>
                    <a:pt x="2598" y="1048"/>
                  </a:lnTo>
                  <a:lnTo>
                    <a:pt x="2604" y="1064"/>
                  </a:lnTo>
                  <a:lnTo>
                    <a:pt x="2610" y="1082"/>
                  </a:lnTo>
                  <a:lnTo>
                    <a:pt x="2616" y="1102"/>
                  </a:lnTo>
                  <a:lnTo>
                    <a:pt x="2622" y="1140"/>
                  </a:lnTo>
                  <a:lnTo>
                    <a:pt x="2624" y="1180"/>
                  </a:lnTo>
                  <a:lnTo>
                    <a:pt x="2622" y="1222"/>
                  </a:lnTo>
                  <a:lnTo>
                    <a:pt x="2616" y="1260"/>
                  </a:lnTo>
                  <a:lnTo>
                    <a:pt x="2610" y="1280"/>
                  </a:lnTo>
                  <a:lnTo>
                    <a:pt x="2604" y="1298"/>
                  </a:lnTo>
                  <a:lnTo>
                    <a:pt x="2598" y="1314"/>
                  </a:lnTo>
                  <a:lnTo>
                    <a:pt x="2588" y="1330"/>
                  </a:lnTo>
                  <a:lnTo>
                    <a:pt x="2080" y="2212"/>
                  </a:lnTo>
                  <a:lnTo>
                    <a:pt x="2080" y="2212"/>
                  </a:lnTo>
                  <a:lnTo>
                    <a:pt x="2070" y="2228"/>
                  </a:lnTo>
                  <a:lnTo>
                    <a:pt x="2060" y="2242"/>
                  </a:lnTo>
                  <a:lnTo>
                    <a:pt x="2046" y="2256"/>
                  </a:lnTo>
                  <a:lnTo>
                    <a:pt x="2032" y="2270"/>
                  </a:lnTo>
                  <a:lnTo>
                    <a:pt x="2002" y="2296"/>
                  </a:lnTo>
                  <a:lnTo>
                    <a:pt x="1968" y="2318"/>
                  </a:lnTo>
                  <a:lnTo>
                    <a:pt x="1932" y="2336"/>
                  </a:lnTo>
                  <a:lnTo>
                    <a:pt x="1894" y="2350"/>
                  </a:lnTo>
                  <a:lnTo>
                    <a:pt x="1876" y="2354"/>
                  </a:lnTo>
                  <a:lnTo>
                    <a:pt x="1858" y="2358"/>
                  </a:lnTo>
                  <a:lnTo>
                    <a:pt x="1838" y="2360"/>
                  </a:lnTo>
                  <a:lnTo>
                    <a:pt x="1820" y="2362"/>
                  </a:lnTo>
                  <a:lnTo>
                    <a:pt x="802" y="2362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31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flipH="1">
            <a:off x="7262877" y="3313001"/>
            <a:ext cx="1821716" cy="1593832"/>
            <a:chOff x="757631" y="1755286"/>
            <a:chExt cx="2682595" cy="2414744"/>
          </a:xfrm>
        </p:grpSpPr>
        <p:sp>
          <p:nvSpPr>
            <p:cNvPr id="28" name="Freeform 5"/>
            <p:cNvSpPr/>
            <p:nvPr/>
          </p:nvSpPr>
          <p:spPr bwMode="auto">
            <a:xfrm>
              <a:off x="757631" y="1755286"/>
              <a:ext cx="2682595" cy="2414744"/>
            </a:xfrm>
            <a:custGeom>
              <a:avLst/>
              <a:gdLst>
                <a:gd name="T0" fmla="*/ 802 w 2624"/>
                <a:gd name="T1" fmla="*/ 2362 h 2362"/>
                <a:gd name="T2" fmla="*/ 766 w 2624"/>
                <a:gd name="T3" fmla="*/ 2358 h 2362"/>
                <a:gd name="T4" fmla="*/ 730 w 2624"/>
                <a:gd name="T5" fmla="*/ 2350 h 2362"/>
                <a:gd name="T6" fmla="*/ 656 w 2624"/>
                <a:gd name="T7" fmla="*/ 2318 h 2362"/>
                <a:gd name="T8" fmla="*/ 590 w 2624"/>
                <a:gd name="T9" fmla="*/ 2270 h 2362"/>
                <a:gd name="T10" fmla="*/ 564 w 2624"/>
                <a:gd name="T11" fmla="*/ 2242 h 2362"/>
                <a:gd name="T12" fmla="*/ 544 w 2624"/>
                <a:gd name="T13" fmla="*/ 2212 h 2362"/>
                <a:gd name="T14" fmla="*/ 34 w 2624"/>
                <a:gd name="T15" fmla="*/ 1330 h 2362"/>
                <a:gd name="T16" fmla="*/ 20 w 2624"/>
                <a:gd name="T17" fmla="*/ 1298 h 2362"/>
                <a:gd name="T18" fmla="*/ 8 w 2624"/>
                <a:gd name="T19" fmla="*/ 1260 h 2362"/>
                <a:gd name="T20" fmla="*/ 0 w 2624"/>
                <a:gd name="T21" fmla="*/ 1180 h 2362"/>
                <a:gd name="T22" fmla="*/ 8 w 2624"/>
                <a:gd name="T23" fmla="*/ 1102 h 2362"/>
                <a:gd name="T24" fmla="*/ 20 w 2624"/>
                <a:gd name="T25" fmla="*/ 1064 h 2362"/>
                <a:gd name="T26" fmla="*/ 34 w 2624"/>
                <a:gd name="T27" fmla="*/ 1032 h 2362"/>
                <a:gd name="T28" fmla="*/ 544 w 2624"/>
                <a:gd name="T29" fmla="*/ 150 h 2362"/>
                <a:gd name="T30" fmla="*/ 564 w 2624"/>
                <a:gd name="T31" fmla="*/ 120 h 2362"/>
                <a:gd name="T32" fmla="*/ 590 w 2624"/>
                <a:gd name="T33" fmla="*/ 92 h 2362"/>
                <a:gd name="T34" fmla="*/ 656 w 2624"/>
                <a:gd name="T35" fmla="*/ 44 h 2362"/>
                <a:gd name="T36" fmla="*/ 730 w 2624"/>
                <a:gd name="T37" fmla="*/ 12 h 2362"/>
                <a:gd name="T38" fmla="*/ 766 w 2624"/>
                <a:gd name="T39" fmla="*/ 4 h 2362"/>
                <a:gd name="T40" fmla="*/ 802 w 2624"/>
                <a:gd name="T41" fmla="*/ 0 h 2362"/>
                <a:gd name="T42" fmla="*/ 1820 w 2624"/>
                <a:gd name="T43" fmla="*/ 0 h 2362"/>
                <a:gd name="T44" fmla="*/ 1858 w 2624"/>
                <a:gd name="T45" fmla="*/ 4 h 2362"/>
                <a:gd name="T46" fmla="*/ 1894 w 2624"/>
                <a:gd name="T47" fmla="*/ 12 h 2362"/>
                <a:gd name="T48" fmla="*/ 1968 w 2624"/>
                <a:gd name="T49" fmla="*/ 44 h 2362"/>
                <a:gd name="T50" fmla="*/ 2032 w 2624"/>
                <a:gd name="T51" fmla="*/ 92 h 2362"/>
                <a:gd name="T52" fmla="*/ 2060 w 2624"/>
                <a:gd name="T53" fmla="*/ 120 h 2362"/>
                <a:gd name="T54" fmla="*/ 2080 w 2624"/>
                <a:gd name="T55" fmla="*/ 150 h 2362"/>
                <a:gd name="T56" fmla="*/ 2588 w 2624"/>
                <a:gd name="T57" fmla="*/ 1032 h 2362"/>
                <a:gd name="T58" fmla="*/ 2604 w 2624"/>
                <a:gd name="T59" fmla="*/ 1064 h 2362"/>
                <a:gd name="T60" fmla="*/ 2616 w 2624"/>
                <a:gd name="T61" fmla="*/ 1102 h 2362"/>
                <a:gd name="T62" fmla="*/ 2624 w 2624"/>
                <a:gd name="T63" fmla="*/ 1180 h 2362"/>
                <a:gd name="T64" fmla="*/ 2616 w 2624"/>
                <a:gd name="T65" fmla="*/ 1260 h 2362"/>
                <a:gd name="T66" fmla="*/ 2604 w 2624"/>
                <a:gd name="T67" fmla="*/ 1298 h 2362"/>
                <a:gd name="T68" fmla="*/ 2588 w 2624"/>
                <a:gd name="T69" fmla="*/ 1330 h 2362"/>
                <a:gd name="T70" fmla="*/ 2080 w 2624"/>
                <a:gd name="T71" fmla="*/ 2212 h 2362"/>
                <a:gd name="T72" fmla="*/ 2060 w 2624"/>
                <a:gd name="T73" fmla="*/ 2242 h 2362"/>
                <a:gd name="T74" fmla="*/ 2032 w 2624"/>
                <a:gd name="T75" fmla="*/ 2270 h 2362"/>
                <a:gd name="T76" fmla="*/ 1968 w 2624"/>
                <a:gd name="T77" fmla="*/ 2318 h 2362"/>
                <a:gd name="T78" fmla="*/ 1894 w 2624"/>
                <a:gd name="T79" fmla="*/ 2350 h 2362"/>
                <a:gd name="T80" fmla="*/ 1858 w 2624"/>
                <a:gd name="T81" fmla="*/ 2358 h 2362"/>
                <a:gd name="T82" fmla="*/ 1820 w 2624"/>
                <a:gd name="T83" fmla="*/ 2362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24" h="2362">
                  <a:moveTo>
                    <a:pt x="802" y="2362"/>
                  </a:moveTo>
                  <a:lnTo>
                    <a:pt x="802" y="2362"/>
                  </a:lnTo>
                  <a:lnTo>
                    <a:pt x="784" y="2360"/>
                  </a:lnTo>
                  <a:lnTo>
                    <a:pt x="766" y="2358"/>
                  </a:lnTo>
                  <a:lnTo>
                    <a:pt x="748" y="2354"/>
                  </a:lnTo>
                  <a:lnTo>
                    <a:pt x="730" y="2350"/>
                  </a:lnTo>
                  <a:lnTo>
                    <a:pt x="692" y="2336"/>
                  </a:lnTo>
                  <a:lnTo>
                    <a:pt x="656" y="2318"/>
                  </a:lnTo>
                  <a:lnTo>
                    <a:pt x="622" y="2296"/>
                  </a:lnTo>
                  <a:lnTo>
                    <a:pt x="590" y="2270"/>
                  </a:lnTo>
                  <a:lnTo>
                    <a:pt x="578" y="2256"/>
                  </a:lnTo>
                  <a:lnTo>
                    <a:pt x="564" y="2242"/>
                  </a:lnTo>
                  <a:lnTo>
                    <a:pt x="554" y="2228"/>
                  </a:lnTo>
                  <a:lnTo>
                    <a:pt x="544" y="2212"/>
                  </a:lnTo>
                  <a:lnTo>
                    <a:pt x="34" y="1330"/>
                  </a:lnTo>
                  <a:lnTo>
                    <a:pt x="34" y="1330"/>
                  </a:lnTo>
                  <a:lnTo>
                    <a:pt x="26" y="1314"/>
                  </a:lnTo>
                  <a:lnTo>
                    <a:pt x="20" y="1298"/>
                  </a:lnTo>
                  <a:lnTo>
                    <a:pt x="14" y="1280"/>
                  </a:lnTo>
                  <a:lnTo>
                    <a:pt x="8" y="1260"/>
                  </a:lnTo>
                  <a:lnTo>
                    <a:pt x="2" y="1222"/>
                  </a:lnTo>
                  <a:lnTo>
                    <a:pt x="0" y="1180"/>
                  </a:lnTo>
                  <a:lnTo>
                    <a:pt x="2" y="1140"/>
                  </a:lnTo>
                  <a:lnTo>
                    <a:pt x="8" y="1102"/>
                  </a:lnTo>
                  <a:lnTo>
                    <a:pt x="14" y="1082"/>
                  </a:lnTo>
                  <a:lnTo>
                    <a:pt x="20" y="1064"/>
                  </a:lnTo>
                  <a:lnTo>
                    <a:pt x="26" y="1048"/>
                  </a:lnTo>
                  <a:lnTo>
                    <a:pt x="34" y="1032"/>
                  </a:lnTo>
                  <a:lnTo>
                    <a:pt x="544" y="150"/>
                  </a:lnTo>
                  <a:lnTo>
                    <a:pt x="544" y="150"/>
                  </a:lnTo>
                  <a:lnTo>
                    <a:pt x="554" y="134"/>
                  </a:lnTo>
                  <a:lnTo>
                    <a:pt x="564" y="120"/>
                  </a:lnTo>
                  <a:lnTo>
                    <a:pt x="578" y="106"/>
                  </a:lnTo>
                  <a:lnTo>
                    <a:pt x="590" y="92"/>
                  </a:lnTo>
                  <a:lnTo>
                    <a:pt x="622" y="66"/>
                  </a:lnTo>
                  <a:lnTo>
                    <a:pt x="656" y="44"/>
                  </a:lnTo>
                  <a:lnTo>
                    <a:pt x="692" y="26"/>
                  </a:lnTo>
                  <a:lnTo>
                    <a:pt x="730" y="12"/>
                  </a:lnTo>
                  <a:lnTo>
                    <a:pt x="748" y="6"/>
                  </a:lnTo>
                  <a:lnTo>
                    <a:pt x="766" y="4"/>
                  </a:lnTo>
                  <a:lnTo>
                    <a:pt x="784" y="0"/>
                  </a:lnTo>
                  <a:lnTo>
                    <a:pt x="802" y="0"/>
                  </a:lnTo>
                  <a:lnTo>
                    <a:pt x="1820" y="0"/>
                  </a:lnTo>
                  <a:lnTo>
                    <a:pt x="1820" y="0"/>
                  </a:lnTo>
                  <a:lnTo>
                    <a:pt x="1838" y="0"/>
                  </a:lnTo>
                  <a:lnTo>
                    <a:pt x="1858" y="4"/>
                  </a:lnTo>
                  <a:lnTo>
                    <a:pt x="1876" y="6"/>
                  </a:lnTo>
                  <a:lnTo>
                    <a:pt x="1894" y="12"/>
                  </a:lnTo>
                  <a:lnTo>
                    <a:pt x="1932" y="26"/>
                  </a:lnTo>
                  <a:lnTo>
                    <a:pt x="1968" y="44"/>
                  </a:lnTo>
                  <a:lnTo>
                    <a:pt x="2002" y="66"/>
                  </a:lnTo>
                  <a:lnTo>
                    <a:pt x="2032" y="92"/>
                  </a:lnTo>
                  <a:lnTo>
                    <a:pt x="2046" y="106"/>
                  </a:lnTo>
                  <a:lnTo>
                    <a:pt x="2060" y="120"/>
                  </a:lnTo>
                  <a:lnTo>
                    <a:pt x="2070" y="134"/>
                  </a:lnTo>
                  <a:lnTo>
                    <a:pt x="2080" y="150"/>
                  </a:lnTo>
                  <a:lnTo>
                    <a:pt x="2588" y="1032"/>
                  </a:lnTo>
                  <a:lnTo>
                    <a:pt x="2588" y="1032"/>
                  </a:lnTo>
                  <a:lnTo>
                    <a:pt x="2598" y="1048"/>
                  </a:lnTo>
                  <a:lnTo>
                    <a:pt x="2604" y="1064"/>
                  </a:lnTo>
                  <a:lnTo>
                    <a:pt x="2610" y="1082"/>
                  </a:lnTo>
                  <a:lnTo>
                    <a:pt x="2616" y="1102"/>
                  </a:lnTo>
                  <a:lnTo>
                    <a:pt x="2622" y="1140"/>
                  </a:lnTo>
                  <a:lnTo>
                    <a:pt x="2624" y="1180"/>
                  </a:lnTo>
                  <a:lnTo>
                    <a:pt x="2622" y="1222"/>
                  </a:lnTo>
                  <a:lnTo>
                    <a:pt x="2616" y="1260"/>
                  </a:lnTo>
                  <a:lnTo>
                    <a:pt x="2610" y="1280"/>
                  </a:lnTo>
                  <a:lnTo>
                    <a:pt x="2604" y="1298"/>
                  </a:lnTo>
                  <a:lnTo>
                    <a:pt x="2598" y="1314"/>
                  </a:lnTo>
                  <a:lnTo>
                    <a:pt x="2588" y="1330"/>
                  </a:lnTo>
                  <a:lnTo>
                    <a:pt x="2080" y="2212"/>
                  </a:lnTo>
                  <a:lnTo>
                    <a:pt x="2080" y="2212"/>
                  </a:lnTo>
                  <a:lnTo>
                    <a:pt x="2070" y="2228"/>
                  </a:lnTo>
                  <a:lnTo>
                    <a:pt x="2060" y="2242"/>
                  </a:lnTo>
                  <a:lnTo>
                    <a:pt x="2046" y="2256"/>
                  </a:lnTo>
                  <a:lnTo>
                    <a:pt x="2032" y="2270"/>
                  </a:lnTo>
                  <a:lnTo>
                    <a:pt x="2002" y="2296"/>
                  </a:lnTo>
                  <a:lnTo>
                    <a:pt x="1968" y="2318"/>
                  </a:lnTo>
                  <a:lnTo>
                    <a:pt x="1932" y="2336"/>
                  </a:lnTo>
                  <a:lnTo>
                    <a:pt x="1894" y="2350"/>
                  </a:lnTo>
                  <a:lnTo>
                    <a:pt x="1876" y="2354"/>
                  </a:lnTo>
                  <a:lnTo>
                    <a:pt x="1858" y="2358"/>
                  </a:lnTo>
                  <a:lnTo>
                    <a:pt x="1838" y="2360"/>
                  </a:lnTo>
                  <a:lnTo>
                    <a:pt x="1820" y="2362"/>
                  </a:lnTo>
                  <a:lnTo>
                    <a:pt x="802" y="2362"/>
                  </a:lnTo>
                  <a:close/>
                </a:path>
              </a:pathLst>
            </a:cu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5"/>
            <p:cNvSpPr/>
            <p:nvPr/>
          </p:nvSpPr>
          <p:spPr bwMode="auto">
            <a:xfrm>
              <a:off x="780904" y="1776236"/>
              <a:ext cx="2636048" cy="2372844"/>
            </a:xfrm>
            <a:custGeom>
              <a:avLst/>
              <a:gdLst>
                <a:gd name="T0" fmla="*/ 802 w 2624"/>
                <a:gd name="T1" fmla="*/ 2362 h 2362"/>
                <a:gd name="T2" fmla="*/ 766 w 2624"/>
                <a:gd name="T3" fmla="*/ 2358 h 2362"/>
                <a:gd name="T4" fmla="*/ 730 w 2624"/>
                <a:gd name="T5" fmla="*/ 2350 h 2362"/>
                <a:gd name="T6" fmla="*/ 656 w 2624"/>
                <a:gd name="T7" fmla="*/ 2318 h 2362"/>
                <a:gd name="T8" fmla="*/ 590 w 2624"/>
                <a:gd name="T9" fmla="*/ 2270 h 2362"/>
                <a:gd name="T10" fmla="*/ 564 w 2624"/>
                <a:gd name="T11" fmla="*/ 2242 h 2362"/>
                <a:gd name="T12" fmla="*/ 544 w 2624"/>
                <a:gd name="T13" fmla="*/ 2212 h 2362"/>
                <a:gd name="T14" fmla="*/ 34 w 2624"/>
                <a:gd name="T15" fmla="*/ 1330 h 2362"/>
                <a:gd name="T16" fmla="*/ 20 w 2624"/>
                <a:gd name="T17" fmla="*/ 1298 h 2362"/>
                <a:gd name="T18" fmla="*/ 8 w 2624"/>
                <a:gd name="T19" fmla="*/ 1260 h 2362"/>
                <a:gd name="T20" fmla="*/ 0 w 2624"/>
                <a:gd name="T21" fmla="*/ 1180 h 2362"/>
                <a:gd name="T22" fmla="*/ 8 w 2624"/>
                <a:gd name="T23" fmla="*/ 1102 h 2362"/>
                <a:gd name="T24" fmla="*/ 20 w 2624"/>
                <a:gd name="T25" fmla="*/ 1064 h 2362"/>
                <a:gd name="T26" fmla="*/ 34 w 2624"/>
                <a:gd name="T27" fmla="*/ 1032 h 2362"/>
                <a:gd name="T28" fmla="*/ 544 w 2624"/>
                <a:gd name="T29" fmla="*/ 150 h 2362"/>
                <a:gd name="T30" fmla="*/ 564 w 2624"/>
                <a:gd name="T31" fmla="*/ 120 h 2362"/>
                <a:gd name="T32" fmla="*/ 590 w 2624"/>
                <a:gd name="T33" fmla="*/ 92 h 2362"/>
                <a:gd name="T34" fmla="*/ 656 w 2624"/>
                <a:gd name="T35" fmla="*/ 44 h 2362"/>
                <a:gd name="T36" fmla="*/ 730 w 2624"/>
                <a:gd name="T37" fmla="*/ 12 h 2362"/>
                <a:gd name="T38" fmla="*/ 766 w 2624"/>
                <a:gd name="T39" fmla="*/ 4 h 2362"/>
                <a:gd name="T40" fmla="*/ 802 w 2624"/>
                <a:gd name="T41" fmla="*/ 0 h 2362"/>
                <a:gd name="T42" fmla="*/ 1820 w 2624"/>
                <a:gd name="T43" fmla="*/ 0 h 2362"/>
                <a:gd name="T44" fmla="*/ 1858 w 2624"/>
                <a:gd name="T45" fmla="*/ 4 h 2362"/>
                <a:gd name="T46" fmla="*/ 1894 w 2624"/>
                <a:gd name="T47" fmla="*/ 12 h 2362"/>
                <a:gd name="T48" fmla="*/ 1968 w 2624"/>
                <a:gd name="T49" fmla="*/ 44 h 2362"/>
                <a:gd name="T50" fmla="*/ 2032 w 2624"/>
                <a:gd name="T51" fmla="*/ 92 h 2362"/>
                <a:gd name="T52" fmla="*/ 2060 w 2624"/>
                <a:gd name="T53" fmla="*/ 120 h 2362"/>
                <a:gd name="T54" fmla="*/ 2080 w 2624"/>
                <a:gd name="T55" fmla="*/ 150 h 2362"/>
                <a:gd name="T56" fmla="*/ 2588 w 2624"/>
                <a:gd name="T57" fmla="*/ 1032 h 2362"/>
                <a:gd name="T58" fmla="*/ 2604 w 2624"/>
                <a:gd name="T59" fmla="*/ 1064 h 2362"/>
                <a:gd name="T60" fmla="*/ 2616 w 2624"/>
                <a:gd name="T61" fmla="*/ 1102 h 2362"/>
                <a:gd name="T62" fmla="*/ 2624 w 2624"/>
                <a:gd name="T63" fmla="*/ 1180 h 2362"/>
                <a:gd name="T64" fmla="*/ 2616 w 2624"/>
                <a:gd name="T65" fmla="*/ 1260 h 2362"/>
                <a:gd name="T66" fmla="*/ 2604 w 2624"/>
                <a:gd name="T67" fmla="*/ 1298 h 2362"/>
                <a:gd name="T68" fmla="*/ 2588 w 2624"/>
                <a:gd name="T69" fmla="*/ 1330 h 2362"/>
                <a:gd name="T70" fmla="*/ 2080 w 2624"/>
                <a:gd name="T71" fmla="*/ 2212 h 2362"/>
                <a:gd name="T72" fmla="*/ 2060 w 2624"/>
                <a:gd name="T73" fmla="*/ 2242 h 2362"/>
                <a:gd name="T74" fmla="*/ 2032 w 2624"/>
                <a:gd name="T75" fmla="*/ 2270 h 2362"/>
                <a:gd name="T76" fmla="*/ 1968 w 2624"/>
                <a:gd name="T77" fmla="*/ 2318 h 2362"/>
                <a:gd name="T78" fmla="*/ 1894 w 2624"/>
                <a:gd name="T79" fmla="*/ 2350 h 2362"/>
                <a:gd name="T80" fmla="*/ 1858 w 2624"/>
                <a:gd name="T81" fmla="*/ 2358 h 2362"/>
                <a:gd name="T82" fmla="*/ 1820 w 2624"/>
                <a:gd name="T83" fmla="*/ 2362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24" h="2362">
                  <a:moveTo>
                    <a:pt x="802" y="2362"/>
                  </a:moveTo>
                  <a:lnTo>
                    <a:pt x="802" y="2362"/>
                  </a:lnTo>
                  <a:lnTo>
                    <a:pt x="784" y="2360"/>
                  </a:lnTo>
                  <a:lnTo>
                    <a:pt x="766" y="2358"/>
                  </a:lnTo>
                  <a:lnTo>
                    <a:pt x="748" y="2354"/>
                  </a:lnTo>
                  <a:lnTo>
                    <a:pt x="730" y="2350"/>
                  </a:lnTo>
                  <a:lnTo>
                    <a:pt x="692" y="2336"/>
                  </a:lnTo>
                  <a:lnTo>
                    <a:pt x="656" y="2318"/>
                  </a:lnTo>
                  <a:lnTo>
                    <a:pt x="622" y="2296"/>
                  </a:lnTo>
                  <a:lnTo>
                    <a:pt x="590" y="2270"/>
                  </a:lnTo>
                  <a:lnTo>
                    <a:pt x="578" y="2256"/>
                  </a:lnTo>
                  <a:lnTo>
                    <a:pt x="564" y="2242"/>
                  </a:lnTo>
                  <a:lnTo>
                    <a:pt x="554" y="2228"/>
                  </a:lnTo>
                  <a:lnTo>
                    <a:pt x="544" y="2212"/>
                  </a:lnTo>
                  <a:lnTo>
                    <a:pt x="34" y="1330"/>
                  </a:lnTo>
                  <a:lnTo>
                    <a:pt x="34" y="1330"/>
                  </a:lnTo>
                  <a:lnTo>
                    <a:pt x="26" y="1314"/>
                  </a:lnTo>
                  <a:lnTo>
                    <a:pt x="20" y="1298"/>
                  </a:lnTo>
                  <a:lnTo>
                    <a:pt x="14" y="1280"/>
                  </a:lnTo>
                  <a:lnTo>
                    <a:pt x="8" y="1260"/>
                  </a:lnTo>
                  <a:lnTo>
                    <a:pt x="2" y="1222"/>
                  </a:lnTo>
                  <a:lnTo>
                    <a:pt x="0" y="1180"/>
                  </a:lnTo>
                  <a:lnTo>
                    <a:pt x="2" y="1140"/>
                  </a:lnTo>
                  <a:lnTo>
                    <a:pt x="8" y="1102"/>
                  </a:lnTo>
                  <a:lnTo>
                    <a:pt x="14" y="1082"/>
                  </a:lnTo>
                  <a:lnTo>
                    <a:pt x="20" y="1064"/>
                  </a:lnTo>
                  <a:lnTo>
                    <a:pt x="26" y="1048"/>
                  </a:lnTo>
                  <a:lnTo>
                    <a:pt x="34" y="1032"/>
                  </a:lnTo>
                  <a:lnTo>
                    <a:pt x="544" y="150"/>
                  </a:lnTo>
                  <a:lnTo>
                    <a:pt x="544" y="150"/>
                  </a:lnTo>
                  <a:lnTo>
                    <a:pt x="554" y="134"/>
                  </a:lnTo>
                  <a:lnTo>
                    <a:pt x="564" y="120"/>
                  </a:lnTo>
                  <a:lnTo>
                    <a:pt x="578" y="106"/>
                  </a:lnTo>
                  <a:lnTo>
                    <a:pt x="590" y="92"/>
                  </a:lnTo>
                  <a:lnTo>
                    <a:pt x="622" y="66"/>
                  </a:lnTo>
                  <a:lnTo>
                    <a:pt x="656" y="44"/>
                  </a:lnTo>
                  <a:lnTo>
                    <a:pt x="692" y="26"/>
                  </a:lnTo>
                  <a:lnTo>
                    <a:pt x="730" y="12"/>
                  </a:lnTo>
                  <a:lnTo>
                    <a:pt x="748" y="6"/>
                  </a:lnTo>
                  <a:lnTo>
                    <a:pt x="766" y="4"/>
                  </a:lnTo>
                  <a:lnTo>
                    <a:pt x="784" y="0"/>
                  </a:lnTo>
                  <a:lnTo>
                    <a:pt x="802" y="0"/>
                  </a:lnTo>
                  <a:lnTo>
                    <a:pt x="1820" y="0"/>
                  </a:lnTo>
                  <a:lnTo>
                    <a:pt x="1820" y="0"/>
                  </a:lnTo>
                  <a:lnTo>
                    <a:pt x="1838" y="0"/>
                  </a:lnTo>
                  <a:lnTo>
                    <a:pt x="1858" y="4"/>
                  </a:lnTo>
                  <a:lnTo>
                    <a:pt x="1876" y="6"/>
                  </a:lnTo>
                  <a:lnTo>
                    <a:pt x="1894" y="12"/>
                  </a:lnTo>
                  <a:lnTo>
                    <a:pt x="1932" y="26"/>
                  </a:lnTo>
                  <a:lnTo>
                    <a:pt x="1968" y="44"/>
                  </a:lnTo>
                  <a:lnTo>
                    <a:pt x="2002" y="66"/>
                  </a:lnTo>
                  <a:lnTo>
                    <a:pt x="2032" y="92"/>
                  </a:lnTo>
                  <a:lnTo>
                    <a:pt x="2046" y="106"/>
                  </a:lnTo>
                  <a:lnTo>
                    <a:pt x="2060" y="120"/>
                  </a:lnTo>
                  <a:lnTo>
                    <a:pt x="2070" y="134"/>
                  </a:lnTo>
                  <a:lnTo>
                    <a:pt x="2080" y="150"/>
                  </a:lnTo>
                  <a:lnTo>
                    <a:pt x="2588" y="1032"/>
                  </a:lnTo>
                  <a:lnTo>
                    <a:pt x="2588" y="1032"/>
                  </a:lnTo>
                  <a:lnTo>
                    <a:pt x="2598" y="1048"/>
                  </a:lnTo>
                  <a:lnTo>
                    <a:pt x="2604" y="1064"/>
                  </a:lnTo>
                  <a:lnTo>
                    <a:pt x="2610" y="1082"/>
                  </a:lnTo>
                  <a:lnTo>
                    <a:pt x="2616" y="1102"/>
                  </a:lnTo>
                  <a:lnTo>
                    <a:pt x="2622" y="1140"/>
                  </a:lnTo>
                  <a:lnTo>
                    <a:pt x="2624" y="1180"/>
                  </a:lnTo>
                  <a:lnTo>
                    <a:pt x="2622" y="1222"/>
                  </a:lnTo>
                  <a:lnTo>
                    <a:pt x="2616" y="1260"/>
                  </a:lnTo>
                  <a:lnTo>
                    <a:pt x="2610" y="1280"/>
                  </a:lnTo>
                  <a:lnTo>
                    <a:pt x="2604" y="1298"/>
                  </a:lnTo>
                  <a:lnTo>
                    <a:pt x="2598" y="1314"/>
                  </a:lnTo>
                  <a:lnTo>
                    <a:pt x="2588" y="1330"/>
                  </a:lnTo>
                  <a:lnTo>
                    <a:pt x="2080" y="2212"/>
                  </a:lnTo>
                  <a:lnTo>
                    <a:pt x="2080" y="2212"/>
                  </a:lnTo>
                  <a:lnTo>
                    <a:pt x="2070" y="2228"/>
                  </a:lnTo>
                  <a:lnTo>
                    <a:pt x="2060" y="2242"/>
                  </a:lnTo>
                  <a:lnTo>
                    <a:pt x="2046" y="2256"/>
                  </a:lnTo>
                  <a:lnTo>
                    <a:pt x="2032" y="2270"/>
                  </a:lnTo>
                  <a:lnTo>
                    <a:pt x="2002" y="2296"/>
                  </a:lnTo>
                  <a:lnTo>
                    <a:pt x="1968" y="2318"/>
                  </a:lnTo>
                  <a:lnTo>
                    <a:pt x="1932" y="2336"/>
                  </a:lnTo>
                  <a:lnTo>
                    <a:pt x="1894" y="2350"/>
                  </a:lnTo>
                  <a:lnTo>
                    <a:pt x="1876" y="2354"/>
                  </a:lnTo>
                  <a:lnTo>
                    <a:pt x="1858" y="2358"/>
                  </a:lnTo>
                  <a:lnTo>
                    <a:pt x="1838" y="2360"/>
                  </a:lnTo>
                  <a:lnTo>
                    <a:pt x="1820" y="2362"/>
                  </a:lnTo>
                  <a:lnTo>
                    <a:pt x="802" y="2362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31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TextBox 64"/>
          <p:cNvSpPr txBox="1"/>
          <p:nvPr/>
        </p:nvSpPr>
        <p:spPr>
          <a:xfrm>
            <a:off x="6752364" y="1552343"/>
            <a:ext cx="2391635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Sô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́ e = </a:t>
            </a:r>
            <a:r>
              <a:rPr lang="en-US" altLang="zh-CN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sô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́ n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7" name="TextBox 64"/>
          <p:cNvSpPr txBox="1"/>
          <p:nvPr/>
        </p:nvSpPr>
        <p:spPr>
          <a:xfrm>
            <a:off x="0" y="3773962"/>
            <a:ext cx="2434917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Sô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́ p = </a:t>
            </a:r>
            <a:r>
              <a:rPr lang="en-US" altLang="zh-CN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sô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́ n</a:t>
            </a:r>
          </a:p>
        </p:txBody>
      </p:sp>
      <p:sp>
        <p:nvSpPr>
          <p:cNvPr id="48" name="TextBox 64"/>
          <p:cNvSpPr txBox="1"/>
          <p:nvPr/>
        </p:nvSpPr>
        <p:spPr>
          <a:xfrm>
            <a:off x="2008840" y="1452732"/>
            <a:ext cx="2308163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Sô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́ p = </a:t>
            </a:r>
            <a:r>
              <a:rPr lang="en-US" altLang="zh-CN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sô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́ e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9" name="TextBox 64"/>
          <p:cNvSpPr txBox="1"/>
          <p:nvPr/>
        </p:nvSpPr>
        <p:spPr>
          <a:xfrm>
            <a:off x="4625807" y="3743185"/>
            <a:ext cx="348301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Sô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́ p = </a:t>
            </a:r>
            <a:r>
              <a:rPr lang="en-US" altLang="zh-CN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sô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́ n = </a:t>
            </a:r>
            <a:r>
              <a:rPr lang="en-US" altLang="zh-CN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sô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́ e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0" name="TextBox 133">
            <a:extLst>
              <a:ext uri="{FF2B5EF4-FFF2-40B4-BE49-F238E27FC236}">
                <a16:creationId xmlns:a16="http://schemas.microsoft.com/office/drawing/2014/main" id="{48D0EDC7-B12A-43FA-9789-E0C404F6B251}"/>
              </a:ext>
            </a:extLst>
          </p:cNvPr>
          <p:cNvSpPr txBox="1"/>
          <p:nvPr/>
        </p:nvSpPr>
        <p:spPr>
          <a:xfrm>
            <a:off x="848426" y="144484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E947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4000" b="1" dirty="0">
              <a:solidFill>
                <a:srgbClr val="E947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1" name="TextBox 133">
            <a:extLst>
              <a:ext uri="{FF2B5EF4-FFF2-40B4-BE49-F238E27FC236}">
                <a16:creationId xmlns:a16="http://schemas.microsoft.com/office/drawing/2014/main" id="{35785B37-A215-44C6-ACA0-5EFC6B2F3630}"/>
              </a:ext>
            </a:extLst>
          </p:cNvPr>
          <p:cNvSpPr txBox="1"/>
          <p:nvPr/>
        </p:nvSpPr>
        <p:spPr>
          <a:xfrm>
            <a:off x="5529907" y="1488657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E947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4000" b="1" dirty="0">
              <a:solidFill>
                <a:srgbClr val="E947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2" name="TextBox 133">
            <a:extLst>
              <a:ext uri="{FF2B5EF4-FFF2-40B4-BE49-F238E27FC236}">
                <a16:creationId xmlns:a16="http://schemas.microsoft.com/office/drawing/2014/main" id="{6122BE4A-732E-4781-99CA-CAA6BCE9FB8E}"/>
              </a:ext>
            </a:extLst>
          </p:cNvPr>
          <p:cNvSpPr txBox="1"/>
          <p:nvPr/>
        </p:nvSpPr>
        <p:spPr>
          <a:xfrm>
            <a:off x="3054197" y="3743185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E947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4000" b="1" dirty="0">
              <a:solidFill>
                <a:srgbClr val="E947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3" name="TextBox 133">
            <a:extLst>
              <a:ext uri="{FF2B5EF4-FFF2-40B4-BE49-F238E27FC236}">
                <a16:creationId xmlns:a16="http://schemas.microsoft.com/office/drawing/2014/main" id="{928CBE32-F2FB-47AA-9D60-C762B0508394}"/>
              </a:ext>
            </a:extLst>
          </p:cNvPr>
          <p:cNvSpPr txBox="1"/>
          <p:nvPr/>
        </p:nvSpPr>
        <p:spPr>
          <a:xfrm>
            <a:off x="7975771" y="371240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E947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lang="zh-CN" altLang="en-US" sz="4000" b="1" dirty="0">
              <a:solidFill>
                <a:srgbClr val="E947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4" name="文本框 40">
            <a:extLst>
              <a:ext uri="{FF2B5EF4-FFF2-40B4-BE49-F238E27FC236}">
                <a16:creationId xmlns:a16="http://schemas.microsoft.com/office/drawing/2014/main" id="{72CA1F71-A9A8-497D-AD6C-E29E82AF5B0E}"/>
              </a:ext>
            </a:extLst>
          </p:cNvPr>
          <p:cNvSpPr txBox="1"/>
          <p:nvPr/>
        </p:nvSpPr>
        <p:spPr>
          <a:xfrm>
            <a:off x="663765" y="208815"/>
            <a:ext cx="7816470" cy="584775"/>
          </a:xfrm>
          <a:prstGeom prst="rect">
            <a:avLst/>
          </a:prstGeom>
          <a:noFill/>
          <a:ln w="28575">
            <a:solidFill>
              <a:srgbClr val="FF9999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A9299AB-33BD-4BBA-974A-2FEA5E2B24B6}"/>
              </a:ext>
            </a:extLst>
          </p:cNvPr>
          <p:cNvSpPr/>
          <p:nvPr/>
        </p:nvSpPr>
        <p:spPr>
          <a:xfrm>
            <a:off x="2028174" y="1452732"/>
            <a:ext cx="2350343" cy="70000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燕尾形箭头 10"/>
          <p:cNvSpPr/>
          <p:nvPr/>
        </p:nvSpPr>
        <p:spPr>
          <a:xfrm>
            <a:off x="440249" y="3232952"/>
            <a:ext cx="8208912" cy="228600"/>
          </a:xfrm>
          <a:prstGeom prst="notchedRightArrow">
            <a:avLst/>
          </a:prstGeom>
          <a:solidFill>
            <a:srgbClr val="E9474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42">
              <a:defRPr/>
            </a:pPr>
            <a:endParaRPr lang="zh-CN" altLang="en-US" sz="249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55782" y="2440865"/>
            <a:ext cx="1697385" cy="1697385"/>
            <a:chOff x="1278794" y="3334906"/>
            <a:chExt cx="914014" cy="914014"/>
          </a:xfrm>
        </p:grpSpPr>
        <p:grpSp>
          <p:nvGrpSpPr>
            <p:cNvPr id="13" name="组合 1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14" name="TextBox 33"/>
            <p:cNvSpPr txBox="1"/>
            <p:nvPr/>
          </p:nvSpPr>
          <p:spPr>
            <a:xfrm>
              <a:off x="1563671" y="3682108"/>
              <a:ext cx="292795" cy="281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18839" y="2444575"/>
            <a:ext cx="1697385" cy="1697385"/>
            <a:chOff x="1278794" y="3334906"/>
            <a:chExt cx="914014" cy="914014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同心圆 1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19" name="TextBox 38"/>
            <p:cNvSpPr txBox="1"/>
            <p:nvPr/>
          </p:nvSpPr>
          <p:spPr>
            <a:xfrm>
              <a:off x="1585883" y="3680110"/>
              <a:ext cx="292795" cy="281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38072" y="2436090"/>
            <a:ext cx="1697385" cy="1697385"/>
            <a:chOff x="1278794" y="3334906"/>
            <a:chExt cx="914014" cy="9140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24" name="TextBox 48"/>
            <p:cNvSpPr txBox="1"/>
            <p:nvPr/>
          </p:nvSpPr>
          <p:spPr>
            <a:xfrm>
              <a:off x="1589403" y="3682424"/>
              <a:ext cx="292795" cy="281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591737" y="2447740"/>
            <a:ext cx="1697385" cy="1697385"/>
            <a:chOff x="1278794" y="3334906"/>
            <a:chExt cx="914014" cy="914014"/>
          </a:xfrm>
        </p:grpSpPr>
        <p:grpSp>
          <p:nvGrpSpPr>
            <p:cNvPr id="28" name="组合 2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0" name="同心圆 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29" name="TextBox 53"/>
            <p:cNvSpPr txBox="1"/>
            <p:nvPr/>
          </p:nvSpPr>
          <p:spPr>
            <a:xfrm>
              <a:off x="1589403" y="3649336"/>
              <a:ext cx="292795" cy="281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796983" y="2296848"/>
            <a:ext cx="645364" cy="645364"/>
          </a:xfrm>
          <a:prstGeom prst="ellipse">
            <a:avLst/>
          </a:prstGeom>
          <a:solidFill>
            <a:srgbClr val="E94744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755886" y="2296848"/>
            <a:ext cx="645364" cy="645364"/>
          </a:xfrm>
          <a:prstGeom prst="ellipse">
            <a:avLst/>
          </a:prstGeom>
          <a:solidFill>
            <a:srgbClr val="015A75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733229" y="2303394"/>
            <a:ext cx="645364" cy="645364"/>
          </a:xfrm>
          <a:prstGeom prst="ellipse">
            <a:avLst/>
          </a:prstGeom>
          <a:solidFill>
            <a:srgbClr val="F17445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679784" y="2303394"/>
            <a:ext cx="645364" cy="645364"/>
          </a:xfrm>
          <a:prstGeom prst="ellipse">
            <a:avLst/>
          </a:prstGeom>
          <a:solidFill>
            <a:srgbClr val="009999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08677F9-9536-4087-9BA0-A8F00306B034}"/>
              </a:ext>
            </a:extLst>
          </p:cNvPr>
          <p:cNvSpPr/>
          <p:nvPr/>
        </p:nvSpPr>
        <p:spPr>
          <a:xfrm>
            <a:off x="2806487" y="2997251"/>
            <a:ext cx="1609736" cy="70000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 dirty="0"/>
          </a:p>
        </p:txBody>
      </p:sp>
      <p:sp>
        <p:nvSpPr>
          <p:cNvPr id="2" name="文本框 40">
            <a:extLst>
              <a:ext uri="{FF2B5EF4-FFF2-40B4-BE49-F238E27FC236}">
                <a16:creationId xmlns:a16="http://schemas.microsoft.com/office/drawing/2014/main" id="{9C2A043B-B07E-C363-E586-B92BADEEB248}"/>
              </a:ext>
            </a:extLst>
          </p:cNvPr>
          <p:cNvSpPr txBox="1"/>
          <p:nvPr/>
        </p:nvSpPr>
        <p:spPr>
          <a:xfrm>
            <a:off x="80995" y="224357"/>
            <a:ext cx="8982009" cy="954107"/>
          </a:xfrm>
          <a:prstGeom prst="rect">
            <a:avLst/>
          </a:prstGeom>
          <a:noFill/>
          <a:ln w="28575">
            <a:solidFill>
              <a:srgbClr val="FF99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Câu </a:t>
            </a:r>
            <a:r>
              <a:rPr lang="en-US" sz="32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+mj-lt"/>
              </a:rPr>
              <a:t>Nguyên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tử</a:t>
            </a:r>
            <a:r>
              <a:rPr lang="en-US" sz="2400" dirty="0">
                <a:latin typeface="+mj-lt"/>
              </a:rPr>
              <a:t> Calcium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20 electron ở </a:t>
            </a:r>
            <a:r>
              <a:rPr lang="en-US" sz="2400" dirty="0" err="1">
                <a:latin typeface="+mj-lt"/>
              </a:rPr>
              <a:t>vỏ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nguyên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tử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Hạt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nhân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nguyên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tử</a:t>
            </a:r>
            <a:r>
              <a:rPr lang="en-US" sz="2400" dirty="0">
                <a:latin typeface="+mj-lt"/>
              </a:rPr>
              <a:t> Calcium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proton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32" grpId="0" animBg="1"/>
          <p:bldP spid="33" grpId="0" animBg="1"/>
          <p:bldP spid="34" grpId="0" animBg="1"/>
          <p:bldP spid="35" grpId="0" animBg="1"/>
          <p:bldP spid="41" grpId="0" animBg="1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32" grpId="0" animBg="1"/>
          <p:bldP spid="33" grpId="0" animBg="1"/>
          <p:bldP spid="34" grpId="0" animBg="1"/>
          <p:bldP spid="35" grpId="0" animBg="1"/>
          <p:bldP spid="41" grpId="0" animBg="1"/>
          <p:bldP spid="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5A673A-14D6-B3C5-3E59-07F0C3C9E114}"/>
              </a:ext>
            </a:extLst>
          </p:cNvPr>
          <p:cNvSpPr txBox="1"/>
          <p:nvPr/>
        </p:nvSpPr>
        <p:spPr>
          <a:xfrm>
            <a:off x="-82380" y="0"/>
            <a:ext cx="9060511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cứu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m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D7D25B-A065-2D0D-C187-A7276437B172}"/>
              </a:ext>
            </a:extLst>
          </p:cNvPr>
          <p:cNvSpPr txBox="1"/>
          <p:nvPr/>
        </p:nvSpPr>
        <p:spPr>
          <a:xfrm>
            <a:off x="165869" y="1054436"/>
            <a:ext cx="8406631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Khối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p, n, 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89CF8-A606-4C5B-ABD0-23E915B4EE59}"/>
              </a:ext>
            </a:extLst>
          </p:cNvPr>
          <p:cNvSpPr txBox="1"/>
          <p:nvPr/>
        </p:nvSpPr>
        <p:spPr>
          <a:xfrm>
            <a:off x="3440882" y="2505666"/>
            <a:ext cx="45720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≈ 1amu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F144E-3DB9-C4A9-A4F6-B5AA2884FCD1}"/>
              </a:ext>
            </a:extLst>
          </p:cNvPr>
          <p:cNvSpPr txBox="1"/>
          <p:nvPr/>
        </p:nvSpPr>
        <p:spPr>
          <a:xfrm>
            <a:off x="4369184" y="1671801"/>
            <a:ext cx="45720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amu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48D4A-AA6A-2088-C607-E328DF183CC5}"/>
              </a:ext>
            </a:extLst>
          </p:cNvPr>
          <p:cNvSpPr txBox="1"/>
          <p:nvPr/>
        </p:nvSpPr>
        <p:spPr>
          <a:xfrm>
            <a:off x="3424932" y="2957204"/>
            <a:ext cx="45720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≈ 0,00055 amu</a:t>
            </a:r>
          </a:p>
        </p:txBody>
      </p:sp>
    </p:spTree>
    <p:extLst>
      <p:ext uri="{BB962C8B-B14F-4D97-AF65-F5344CB8AC3E}">
        <p14:creationId xmlns:p14="http://schemas.microsoft.com/office/powerpoint/2010/main" val="888822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5A673A-14D6-B3C5-3E59-07F0C3C9E114}"/>
              </a:ext>
            </a:extLst>
          </p:cNvPr>
          <p:cNvSpPr txBox="1"/>
          <p:nvPr/>
        </p:nvSpPr>
        <p:spPr>
          <a:xfrm>
            <a:off x="83489" y="1062850"/>
            <a:ext cx="9060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74777-1650-AC2D-07AD-02019ED6CFAC}"/>
              </a:ext>
            </a:extLst>
          </p:cNvPr>
          <p:cNvSpPr txBox="1"/>
          <p:nvPr/>
        </p:nvSpPr>
        <p:spPr>
          <a:xfrm>
            <a:off x="403382" y="3181442"/>
            <a:ext cx="2640392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</a:t>
            </a:r>
            <a:r>
              <a:rPr lang="en-US" sz="240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&lt;&lt;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963CE-7449-597A-972E-692534ECB868}"/>
              </a:ext>
            </a:extLst>
          </p:cNvPr>
          <p:cNvSpPr txBox="1"/>
          <p:nvPr/>
        </p:nvSpPr>
        <p:spPr>
          <a:xfrm>
            <a:off x="3116824" y="3181442"/>
            <a:ext cx="4045976" cy="48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≈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+m</a:t>
            </a:r>
            <a:r>
              <a:rPr lang="en-US" sz="2400" baseline="-250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08FCB-E4E4-2F3A-D9B8-1F0E056E2FFE}"/>
              </a:ext>
            </a:extLst>
          </p:cNvPr>
          <p:cNvSpPr txBox="1"/>
          <p:nvPr/>
        </p:nvSpPr>
        <p:spPr>
          <a:xfrm>
            <a:off x="6800880" y="3191925"/>
            <a:ext cx="2365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6CEEB-3FD0-6425-BA73-F1381D10B7DC}"/>
              </a:ext>
            </a:extLst>
          </p:cNvPr>
          <p:cNvSpPr txBox="1"/>
          <p:nvPr/>
        </p:nvSpPr>
        <p:spPr>
          <a:xfrm>
            <a:off x="218885" y="184106"/>
            <a:ext cx="90605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5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LUYỆN TẬP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16BB7-0D42-A68D-2D70-4E1139699242}"/>
              </a:ext>
            </a:extLst>
          </p:cNvPr>
          <p:cNvSpPr txBox="1"/>
          <p:nvPr/>
        </p:nvSpPr>
        <p:spPr>
          <a:xfrm>
            <a:off x="1174805" y="2019650"/>
            <a:ext cx="4639586" cy="10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</a:t>
            </a:r>
            <a:r>
              <a:rPr lang="vi-VN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 m</a:t>
            </a:r>
            <a:r>
              <a:rPr lang="vi-VN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≈ 1amu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</a:t>
            </a:r>
            <a:r>
              <a:rPr lang="vi-VN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≈ 0,00055 amu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C5D32-F408-A2B9-85A7-29AA2509EE31}"/>
              </a:ext>
            </a:extLst>
          </p:cNvPr>
          <p:cNvSpPr txBox="1"/>
          <p:nvPr/>
        </p:nvSpPr>
        <p:spPr>
          <a:xfrm>
            <a:off x="218884" y="4032732"/>
            <a:ext cx="8678625" cy="482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Coi khối lượng hạt nhân nguyên tử là khối lượng của nguyên tử.</a:t>
            </a:r>
            <a:endParaRPr lang="en-US" sz="2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70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err="1" smtClean="0">
            <a:solidFill>
              <a:srgbClr val="263E68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5713</TotalTime>
  <Words>377</Words>
  <Application>Microsoft Office PowerPoint</Application>
  <PresentationFormat>On-screen Show (16:9)</PresentationFormat>
  <Paragraphs>86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Comfortaa Light</vt:lpstr>
      <vt:lpstr>Gaegu Bold</vt:lpstr>
      <vt:lpstr>Mali Medium</vt:lpstr>
      <vt:lpstr>Poppins Light</vt:lpstr>
      <vt:lpstr>The overthinkers</vt:lpstr>
      <vt:lpstr>Times New Roman</vt:lpstr>
      <vt:lpstr>Calibri</vt:lpstr>
      <vt:lpstr>Basic Chemistry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Chemistry  for Pre-K</dc:title>
  <dc:creator>Dell</dc:creator>
  <cp:lastModifiedBy>Windows 10</cp:lastModifiedBy>
  <cp:revision>47</cp:revision>
  <dcterms:modified xsi:type="dcterms:W3CDTF">2024-10-21T23:09:42Z</dcterms:modified>
</cp:coreProperties>
</file>