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16" r:id="rId2"/>
    <p:sldMasterId id="2147483728" r:id="rId3"/>
  </p:sldMasterIdLst>
  <p:notesMasterIdLst>
    <p:notesMasterId r:id="rId24"/>
  </p:notesMasterIdLst>
  <p:sldIdLst>
    <p:sldId id="263" r:id="rId4"/>
    <p:sldId id="267" r:id="rId5"/>
    <p:sldId id="256" r:id="rId6"/>
    <p:sldId id="259" r:id="rId7"/>
    <p:sldId id="258" r:id="rId8"/>
    <p:sldId id="260" r:id="rId9"/>
    <p:sldId id="291" r:id="rId10"/>
    <p:sldId id="268" r:id="rId11"/>
    <p:sldId id="358" r:id="rId12"/>
    <p:sldId id="312" r:id="rId13"/>
    <p:sldId id="299" r:id="rId14"/>
    <p:sldId id="314" r:id="rId15"/>
    <p:sldId id="316" r:id="rId16"/>
    <p:sldId id="353" r:id="rId17"/>
    <p:sldId id="356" r:id="rId18"/>
    <p:sldId id="354" r:id="rId19"/>
    <p:sldId id="470" r:id="rId20"/>
    <p:sldId id="475" r:id="rId21"/>
    <p:sldId id="478" r:id="rId22"/>
    <p:sldId id="357" r:id="rId2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Algerian" panose="04020705040A02060702" pitchFamily="82" charset="0"/>
      <p:regular r:id="rId26"/>
    </p:embeddedFont>
    <p:embeddedFont>
      <p:font typeface="Comfortaa" panose="020B0604020202020204" charset="0"/>
      <p:regular r:id="rId27"/>
      <p:bold r:id="rId28"/>
    </p:embeddedFont>
    <p:embeddedFont>
      <p:font typeface="Comfortaa Light" panose="020B0604020202020204" charset="0"/>
      <p:regular r:id="rId29"/>
      <p:bold r:id="rId30"/>
    </p:embeddedFont>
    <p:embeddedFont>
      <p:font typeface="Comfortaa Medium" panose="020B0604020202020204" charset="0"/>
      <p:regular r:id="rId31"/>
      <p:bold r:id="rId32"/>
    </p:embeddedFont>
    <p:embeddedFont>
      <p:font typeface="Comfortaa SemiBold" panose="020B0604020202020204" charset="0"/>
      <p:regular r:id="rId33"/>
      <p:bold r:id="rId34"/>
    </p:embeddedFont>
    <p:embeddedFont>
      <p:font typeface="Mali Medium" panose="020B0604020202020204" charset="-34"/>
      <p:regular r:id="rId35"/>
      <p:bold r:id="rId36"/>
      <p:italic r:id="rId37"/>
      <p:boldItalic r:id="rId38"/>
    </p:embeddedFont>
    <p:embeddedFont>
      <p:font typeface="Mali SemiBold" panose="020B0604020202020204" charset="-34"/>
      <p:regular r:id="rId39"/>
      <p:bold r:id="rId40"/>
      <p:italic r:id="rId41"/>
      <p:boldItalic r:id="rId42"/>
    </p:embeddedFont>
    <p:embeddedFont>
      <p:font typeface="Microsoft YaHei" panose="020B0503020204020204" pitchFamily="34" charset="-122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0"/>
    <a:srgbClr val="263E68"/>
    <a:srgbClr val="8C92A2"/>
    <a:srgbClr val="1953D6"/>
    <a:srgbClr val="FECA2A"/>
    <a:srgbClr val="ED510C"/>
    <a:srgbClr val="FC9D82"/>
    <a:srgbClr val="4472C4"/>
    <a:srgbClr val="C00000"/>
    <a:srgbClr val="ED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65EADD-D6A5-4487-A436-0224A39C4D29}">
  <a:tblStyle styleId="{B765EADD-D6A5-4487-A436-0224A39C4D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43" d="100"/>
          <a:sy n="143" d="100"/>
        </p:scale>
        <p:origin x="684" y="102"/>
      </p:cViewPr>
      <p:guideLst>
        <p:guide orient="horz" pos="27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06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095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ADED6-A70D-4A5F-AAF8-36799E93BB1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16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ADED6-A70D-4A5F-AAF8-36799E93BB1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23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ADED6-A70D-4A5F-AAF8-36799E93BB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18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1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68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92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60814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0395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3" y="4400548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71769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938" y="512669"/>
            <a:ext cx="4702629" cy="3537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876" y="935182"/>
            <a:ext cx="3872753" cy="4217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0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3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4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50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6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7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8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0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30" y="1060484"/>
            <a:ext cx="4702629" cy="327772"/>
          </a:xfrm>
        </p:spPr>
        <p:txBody>
          <a:bodyPr anchor="t"/>
          <a:lstStyle>
            <a:lvl1pPr algn="l">
              <a:defRPr sz="96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030" y="699476"/>
            <a:ext cx="4702629" cy="361008"/>
          </a:xfrm>
        </p:spPr>
        <p:txBody>
          <a:bodyPr anchor="b"/>
          <a:lstStyle>
            <a:lvl1pPr marL="0" indent="0">
              <a:buNone/>
              <a:defRPr sz="481">
                <a:solidFill>
                  <a:schemeClr val="tx1">
                    <a:tint val="75000"/>
                  </a:schemeClr>
                </a:solidFill>
              </a:defRPr>
            </a:lvl1pPr>
            <a:lvl2pPr marL="110002" indent="0">
              <a:buNone/>
              <a:defRPr sz="433">
                <a:solidFill>
                  <a:schemeClr val="tx1">
                    <a:tint val="75000"/>
                  </a:schemeClr>
                </a:solidFill>
              </a:defRPr>
            </a:lvl2pPr>
            <a:lvl3pPr marL="220005" indent="0">
              <a:buNone/>
              <a:defRPr sz="385">
                <a:solidFill>
                  <a:schemeClr val="tx1">
                    <a:tint val="75000"/>
                  </a:schemeClr>
                </a:solidFill>
              </a:defRPr>
            </a:lvl3pPr>
            <a:lvl4pPr marL="330007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4pPr>
            <a:lvl5pPr marL="440009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5pPr>
            <a:lvl6pPr marL="550012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6pPr>
            <a:lvl7pPr marL="660014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7pPr>
            <a:lvl8pPr marL="770016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8pPr>
            <a:lvl9pPr marL="880019" indent="0">
              <a:buNone/>
              <a:defRPr sz="3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625" y="385075"/>
            <a:ext cx="2443523" cy="1089135"/>
          </a:xfrm>
        </p:spPr>
        <p:txBody>
          <a:bodyPr/>
          <a:lstStyle>
            <a:lvl1pPr>
              <a:defRPr sz="674"/>
            </a:lvl1pPr>
            <a:lvl2pPr>
              <a:defRPr sz="577"/>
            </a:lvl2pPr>
            <a:lvl3pPr>
              <a:defRPr sz="481"/>
            </a:lvl3pPr>
            <a:lvl4pPr>
              <a:defRPr sz="433"/>
            </a:lvl4pPr>
            <a:lvl5pPr>
              <a:defRPr sz="433"/>
            </a:lvl5pPr>
            <a:lvl6pPr>
              <a:defRPr sz="433"/>
            </a:lvl6pPr>
            <a:lvl7pPr>
              <a:defRPr sz="433"/>
            </a:lvl7pPr>
            <a:lvl8pPr>
              <a:defRPr sz="433"/>
            </a:lvl8pPr>
            <a:lvl9pPr>
              <a:defRPr sz="4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2356" y="385075"/>
            <a:ext cx="2443523" cy="1089135"/>
          </a:xfrm>
        </p:spPr>
        <p:txBody>
          <a:bodyPr/>
          <a:lstStyle>
            <a:lvl1pPr>
              <a:defRPr sz="674"/>
            </a:lvl1pPr>
            <a:lvl2pPr>
              <a:defRPr sz="577"/>
            </a:lvl2pPr>
            <a:lvl3pPr>
              <a:defRPr sz="481"/>
            </a:lvl3pPr>
            <a:lvl4pPr>
              <a:defRPr sz="433"/>
            </a:lvl4pPr>
            <a:lvl5pPr>
              <a:defRPr sz="433"/>
            </a:lvl5pPr>
            <a:lvl6pPr>
              <a:defRPr sz="433"/>
            </a:lvl6pPr>
            <a:lvl7pPr>
              <a:defRPr sz="433"/>
            </a:lvl7pPr>
            <a:lvl8pPr>
              <a:defRPr sz="433"/>
            </a:lvl8pPr>
            <a:lvl9pPr>
              <a:defRPr sz="4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25" y="369412"/>
            <a:ext cx="2444483" cy="153953"/>
          </a:xfrm>
        </p:spPr>
        <p:txBody>
          <a:bodyPr anchor="b"/>
          <a:lstStyle>
            <a:lvl1pPr marL="0" indent="0">
              <a:buNone/>
              <a:defRPr sz="577" b="1"/>
            </a:lvl1pPr>
            <a:lvl2pPr marL="110002" indent="0">
              <a:buNone/>
              <a:defRPr sz="481" b="1"/>
            </a:lvl2pPr>
            <a:lvl3pPr marL="220005" indent="0">
              <a:buNone/>
              <a:defRPr sz="433" b="1"/>
            </a:lvl3pPr>
            <a:lvl4pPr marL="330007" indent="0">
              <a:buNone/>
              <a:defRPr sz="385" b="1"/>
            </a:lvl4pPr>
            <a:lvl5pPr marL="440009" indent="0">
              <a:buNone/>
              <a:defRPr sz="385" b="1"/>
            </a:lvl5pPr>
            <a:lvl6pPr marL="550012" indent="0">
              <a:buNone/>
              <a:defRPr sz="385" b="1"/>
            </a:lvl6pPr>
            <a:lvl7pPr marL="660014" indent="0">
              <a:buNone/>
              <a:defRPr sz="385" b="1"/>
            </a:lvl7pPr>
            <a:lvl8pPr marL="770016" indent="0">
              <a:buNone/>
              <a:defRPr sz="385" b="1"/>
            </a:lvl8pPr>
            <a:lvl9pPr marL="880019" indent="0">
              <a:buNone/>
              <a:defRPr sz="38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6625" y="523365"/>
            <a:ext cx="2444483" cy="950845"/>
          </a:xfrm>
        </p:spPr>
        <p:txBody>
          <a:bodyPr/>
          <a:lstStyle>
            <a:lvl1pPr>
              <a:defRPr sz="577"/>
            </a:lvl1pPr>
            <a:lvl2pPr>
              <a:defRPr sz="481"/>
            </a:lvl2pPr>
            <a:lvl3pPr>
              <a:defRPr sz="433"/>
            </a:lvl3pPr>
            <a:lvl4pPr>
              <a:defRPr sz="385"/>
            </a:lvl4pPr>
            <a:lvl5pPr>
              <a:defRPr sz="385"/>
            </a:lvl5pPr>
            <a:lvl6pPr>
              <a:defRPr sz="385"/>
            </a:lvl6pPr>
            <a:lvl7pPr>
              <a:defRPr sz="385"/>
            </a:lvl7pPr>
            <a:lvl8pPr>
              <a:defRPr sz="385"/>
            </a:lvl8pPr>
            <a:lvl9pPr>
              <a:defRPr sz="3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10435" y="369412"/>
            <a:ext cx="2445444" cy="153953"/>
          </a:xfrm>
        </p:spPr>
        <p:txBody>
          <a:bodyPr anchor="b"/>
          <a:lstStyle>
            <a:lvl1pPr marL="0" indent="0">
              <a:buNone/>
              <a:defRPr sz="577" b="1"/>
            </a:lvl1pPr>
            <a:lvl2pPr marL="110002" indent="0">
              <a:buNone/>
              <a:defRPr sz="481" b="1"/>
            </a:lvl2pPr>
            <a:lvl3pPr marL="220005" indent="0">
              <a:buNone/>
              <a:defRPr sz="433" b="1"/>
            </a:lvl3pPr>
            <a:lvl4pPr marL="330007" indent="0">
              <a:buNone/>
              <a:defRPr sz="385" b="1"/>
            </a:lvl4pPr>
            <a:lvl5pPr marL="440009" indent="0">
              <a:buNone/>
              <a:defRPr sz="385" b="1"/>
            </a:lvl5pPr>
            <a:lvl6pPr marL="550012" indent="0">
              <a:buNone/>
              <a:defRPr sz="385" b="1"/>
            </a:lvl6pPr>
            <a:lvl7pPr marL="660014" indent="0">
              <a:buNone/>
              <a:defRPr sz="385" b="1"/>
            </a:lvl7pPr>
            <a:lvl8pPr marL="770016" indent="0">
              <a:buNone/>
              <a:defRPr sz="385" b="1"/>
            </a:lvl8pPr>
            <a:lvl9pPr marL="880019" indent="0">
              <a:buNone/>
              <a:defRPr sz="38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10435" y="523365"/>
            <a:ext cx="2445444" cy="950845"/>
          </a:xfrm>
        </p:spPr>
        <p:txBody>
          <a:bodyPr/>
          <a:lstStyle>
            <a:lvl1pPr>
              <a:defRPr sz="577"/>
            </a:lvl1pPr>
            <a:lvl2pPr>
              <a:defRPr sz="481"/>
            </a:lvl2pPr>
            <a:lvl3pPr>
              <a:defRPr sz="433"/>
            </a:lvl3pPr>
            <a:lvl4pPr>
              <a:defRPr sz="385"/>
            </a:lvl4pPr>
            <a:lvl5pPr>
              <a:defRPr sz="385"/>
            </a:lvl5pPr>
            <a:lvl6pPr>
              <a:defRPr sz="385"/>
            </a:lvl6pPr>
            <a:lvl7pPr>
              <a:defRPr sz="385"/>
            </a:lvl7pPr>
            <a:lvl8pPr>
              <a:defRPr sz="385"/>
            </a:lvl8pPr>
            <a:lvl9pPr>
              <a:defRPr sz="3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99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59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25" y="65707"/>
            <a:ext cx="1820156" cy="279638"/>
          </a:xfrm>
        </p:spPr>
        <p:txBody>
          <a:bodyPr anchor="b"/>
          <a:lstStyle>
            <a:lvl1pPr algn="l">
              <a:defRPr sz="48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055" y="65707"/>
            <a:ext cx="3092824" cy="1408503"/>
          </a:xfrm>
        </p:spPr>
        <p:txBody>
          <a:bodyPr/>
          <a:lstStyle>
            <a:lvl1pPr>
              <a:defRPr sz="770"/>
            </a:lvl1pPr>
            <a:lvl2pPr>
              <a:defRPr sz="674"/>
            </a:lvl2pPr>
            <a:lvl3pPr>
              <a:defRPr sz="577"/>
            </a:lvl3pPr>
            <a:lvl4pPr>
              <a:defRPr sz="481"/>
            </a:lvl4pPr>
            <a:lvl5pPr>
              <a:defRPr sz="481"/>
            </a:lvl5pPr>
            <a:lvl6pPr>
              <a:defRPr sz="481"/>
            </a:lvl6pPr>
            <a:lvl7pPr>
              <a:defRPr sz="481"/>
            </a:lvl7pPr>
            <a:lvl8pPr>
              <a:defRPr sz="481"/>
            </a:lvl8pPr>
            <a:lvl9pPr>
              <a:defRPr sz="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625" y="345345"/>
            <a:ext cx="1820156" cy="1128865"/>
          </a:xfrm>
        </p:spPr>
        <p:txBody>
          <a:bodyPr/>
          <a:lstStyle>
            <a:lvl1pPr marL="0" indent="0">
              <a:buNone/>
              <a:defRPr sz="337"/>
            </a:lvl1pPr>
            <a:lvl2pPr marL="110002" indent="0">
              <a:buNone/>
              <a:defRPr sz="289"/>
            </a:lvl2pPr>
            <a:lvl3pPr marL="220005" indent="0">
              <a:buNone/>
              <a:defRPr sz="241"/>
            </a:lvl3pPr>
            <a:lvl4pPr marL="330007" indent="0">
              <a:buNone/>
              <a:defRPr sz="217"/>
            </a:lvl4pPr>
            <a:lvl5pPr marL="440009" indent="0">
              <a:buNone/>
              <a:defRPr sz="217"/>
            </a:lvl5pPr>
            <a:lvl6pPr marL="550012" indent="0">
              <a:buNone/>
              <a:defRPr sz="217"/>
            </a:lvl6pPr>
            <a:lvl7pPr marL="660014" indent="0">
              <a:buNone/>
              <a:defRPr sz="217"/>
            </a:lvl7pPr>
            <a:lvl8pPr marL="770016" indent="0">
              <a:buNone/>
              <a:defRPr sz="217"/>
            </a:lvl8pPr>
            <a:lvl9pPr marL="880019" indent="0">
              <a:buNone/>
              <a:defRPr sz="2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8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409" y="1155225"/>
            <a:ext cx="3319503" cy="136381"/>
          </a:xfrm>
        </p:spPr>
        <p:txBody>
          <a:bodyPr anchor="b"/>
          <a:lstStyle>
            <a:lvl1pPr algn="l">
              <a:defRPr sz="48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4409" y="147459"/>
            <a:ext cx="3319503" cy="990193"/>
          </a:xfrm>
        </p:spPr>
        <p:txBody>
          <a:bodyPr/>
          <a:lstStyle>
            <a:lvl1pPr marL="0" indent="0">
              <a:buNone/>
              <a:defRPr sz="770"/>
            </a:lvl1pPr>
            <a:lvl2pPr marL="110002" indent="0">
              <a:buNone/>
              <a:defRPr sz="674"/>
            </a:lvl2pPr>
            <a:lvl3pPr marL="220005" indent="0">
              <a:buNone/>
              <a:defRPr sz="577"/>
            </a:lvl3pPr>
            <a:lvl4pPr marL="330007" indent="0">
              <a:buNone/>
              <a:defRPr sz="481"/>
            </a:lvl4pPr>
            <a:lvl5pPr marL="440009" indent="0">
              <a:buNone/>
              <a:defRPr sz="481"/>
            </a:lvl5pPr>
            <a:lvl6pPr marL="550012" indent="0">
              <a:buNone/>
              <a:defRPr sz="481"/>
            </a:lvl6pPr>
            <a:lvl7pPr marL="660014" indent="0">
              <a:buNone/>
              <a:defRPr sz="481"/>
            </a:lvl7pPr>
            <a:lvl8pPr marL="770016" indent="0">
              <a:buNone/>
              <a:defRPr sz="481"/>
            </a:lvl8pPr>
            <a:lvl9pPr marL="880019" indent="0">
              <a:buNone/>
              <a:defRPr sz="48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409" y="1291606"/>
            <a:ext cx="3319503" cy="193683"/>
          </a:xfrm>
        </p:spPr>
        <p:txBody>
          <a:bodyPr/>
          <a:lstStyle>
            <a:lvl1pPr marL="0" indent="0">
              <a:buNone/>
              <a:defRPr sz="337"/>
            </a:lvl1pPr>
            <a:lvl2pPr marL="110002" indent="0">
              <a:buNone/>
              <a:defRPr sz="289"/>
            </a:lvl2pPr>
            <a:lvl3pPr marL="220005" indent="0">
              <a:buNone/>
              <a:defRPr sz="241"/>
            </a:lvl3pPr>
            <a:lvl4pPr marL="330007" indent="0">
              <a:buNone/>
              <a:defRPr sz="217"/>
            </a:lvl4pPr>
            <a:lvl5pPr marL="440009" indent="0">
              <a:buNone/>
              <a:defRPr sz="217"/>
            </a:lvl5pPr>
            <a:lvl6pPr marL="550012" indent="0">
              <a:buNone/>
              <a:defRPr sz="217"/>
            </a:lvl6pPr>
            <a:lvl7pPr marL="660014" indent="0">
              <a:buNone/>
              <a:defRPr sz="217"/>
            </a:lvl7pPr>
            <a:lvl8pPr marL="770016" indent="0">
              <a:buNone/>
              <a:defRPr sz="217"/>
            </a:lvl8pPr>
            <a:lvl9pPr marL="880019" indent="0">
              <a:buNone/>
              <a:defRPr sz="2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15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11066" y="66089"/>
            <a:ext cx="1244813" cy="14081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625" y="66089"/>
            <a:ext cx="3642232" cy="14081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5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668655" y="190500"/>
            <a:ext cx="3039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 dirty="0">
                <a:solidFill>
                  <a:srgbClr val="046382"/>
                </a:solidFill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</a:rPr>
              <a:t>Add title text</a:t>
            </a:r>
            <a:endParaRPr lang="zh-CN" altLang="en-US" sz="2100" b="1" dirty="0">
              <a:solidFill>
                <a:srgbClr val="046382"/>
              </a:solidFill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grpSp>
        <p:nvGrpSpPr>
          <p:cNvPr id="35" name="组合 34"/>
          <p:cNvGrpSpPr/>
          <p:nvPr userDrawn="1"/>
        </p:nvGrpSpPr>
        <p:grpSpPr>
          <a:xfrm>
            <a:off x="-57150" y="169069"/>
            <a:ext cx="739616" cy="290989"/>
            <a:chOff x="11103" y="6584"/>
            <a:chExt cx="10927" cy="4296"/>
          </a:xfrm>
        </p:grpSpPr>
        <p:pic>
          <p:nvPicPr>
            <p:cNvPr id="29" name="图片 28" descr="资源 2"/>
            <p:cNvPicPr>
              <a:picLocks noChangeAspect="1"/>
            </p:cNvPicPr>
            <p:nvPr/>
          </p:nvPicPr>
          <p:blipFill>
            <a:blip r:embed="rId2"/>
            <a:srcRect l="-6114" t="-37553"/>
            <a:stretch>
              <a:fillRect/>
            </a:stretch>
          </p:blipFill>
          <p:spPr>
            <a:xfrm rot="21000000">
              <a:off x="11103" y="6584"/>
              <a:ext cx="9742" cy="4125"/>
            </a:xfrm>
            <a:prstGeom prst="rect">
              <a:avLst/>
            </a:prstGeom>
          </p:spPr>
        </p:pic>
        <p:pic>
          <p:nvPicPr>
            <p:cNvPr id="10" name="图片 9" descr="资源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00000">
              <a:off x="11730" y="8360"/>
              <a:ext cx="10300" cy="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9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5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4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29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9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solidFill>
          <a:schemeClr val="dk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 rot="10800000" flipH="1">
            <a:off x="0" y="900"/>
            <a:ext cx="3423000" cy="5142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CBF4A"/>
              </a:solidFill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2"/>
          <p:cNvSpPr/>
          <p:nvPr/>
        </p:nvSpPr>
        <p:spPr>
          <a:xfrm>
            <a:off x="4572001" y="4356142"/>
            <a:ext cx="4572167" cy="78735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2847125" y="2893175"/>
            <a:ext cx="2364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2847125" y="2334500"/>
            <a:ext cx="4224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552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17"/>
          <p:cNvSpPr txBox="1">
            <a:spLocks noGrp="1"/>
          </p:cNvSpPr>
          <p:nvPr>
            <p:ph type="ctrTitle"/>
          </p:nvPr>
        </p:nvSpPr>
        <p:spPr>
          <a:xfrm>
            <a:off x="913174" y="1068475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913175" y="2140975"/>
            <a:ext cx="56496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285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3420000" y="0"/>
            <a:ext cx="5724130" cy="51435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15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5115400" y="1679550"/>
            <a:ext cx="31305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934525" y="1068475"/>
            <a:ext cx="19845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02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210207" y="2439201"/>
            <a:ext cx="4897821" cy="18561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5124450" y="0"/>
            <a:ext cx="4019565" cy="137649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25" y="194500"/>
            <a:ext cx="9143947" cy="4948994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1985850" y="3676625"/>
            <a:ext cx="4908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577850" y="1544912"/>
            <a:ext cx="59883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19"/>
          <p:cNvSpPr/>
          <p:nvPr/>
        </p:nvSpPr>
        <p:spPr>
          <a:xfrm>
            <a:off x="0" y="3908050"/>
            <a:ext cx="9143947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2392600" y="2014062"/>
            <a:ext cx="3175800" cy="1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6807600" y="0"/>
            <a:ext cx="2336411" cy="8001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7200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7200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3403800" y="303366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3403800" y="3526377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60876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60876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0" y="3822324"/>
            <a:ext cx="2886157" cy="156212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5" r:id="rId8"/>
    <p:sldLayoutId id="2147483678" r:id="rId9"/>
    <p:sldLayoutId id="2147483685" r:id="rId10"/>
    <p:sldLayoutId id="2147483686" r:id="rId11"/>
    <p:sldLayoutId id="2147483690" r:id="rId12"/>
    <p:sldLayoutId id="2147483691" r:id="rId13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25" y="66090"/>
            <a:ext cx="4979254" cy="27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25" y="385075"/>
            <a:ext cx="4979254" cy="1089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625" y="1529603"/>
            <a:ext cx="1290918" cy="87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0272" y="1529603"/>
            <a:ext cx="1751960" cy="87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4961" y="1529603"/>
            <a:ext cx="1290918" cy="87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8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220005" rtl="0" eaLnBrk="1" latinLnBrk="0" hangingPunct="1">
        <a:spcBef>
          <a:spcPct val="0"/>
        </a:spcBef>
        <a:buNone/>
        <a:defRPr sz="10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502" indent="-82502" algn="l" defTabSz="220005" rtl="0" eaLnBrk="1" latinLnBrk="0" hangingPunct="1">
        <a:spcBef>
          <a:spcPct val="20000"/>
        </a:spcBef>
        <a:buFont typeface="Arial" pitchFamily="34" charset="0"/>
        <a:buChar char="•"/>
        <a:defRPr sz="770" kern="1200">
          <a:solidFill>
            <a:schemeClr val="tx1"/>
          </a:solidFill>
          <a:latin typeface="+mn-lt"/>
          <a:ea typeface="+mn-ea"/>
          <a:cs typeface="+mn-cs"/>
        </a:defRPr>
      </a:lvl1pPr>
      <a:lvl2pPr marL="178754" indent="-68751" algn="l" defTabSz="220005" rtl="0" eaLnBrk="1" latinLnBrk="0" hangingPunct="1">
        <a:spcBef>
          <a:spcPct val="20000"/>
        </a:spcBef>
        <a:buFont typeface="Arial" pitchFamily="34" charset="0"/>
        <a:buChar char="–"/>
        <a:defRPr sz="674" kern="1200">
          <a:solidFill>
            <a:schemeClr val="tx1"/>
          </a:solidFill>
          <a:latin typeface="+mn-lt"/>
          <a:ea typeface="+mn-ea"/>
          <a:cs typeface="+mn-cs"/>
        </a:defRPr>
      </a:lvl2pPr>
      <a:lvl3pPr marL="275006" indent="-55001" algn="l" defTabSz="220005" rtl="0" eaLnBrk="1" latinLnBrk="0" hangingPunct="1">
        <a:spcBef>
          <a:spcPct val="20000"/>
        </a:spcBef>
        <a:buFont typeface="Arial" pitchFamily="34" charset="0"/>
        <a:buChar char="•"/>
        <a:defRPr sz="577" kern="1200">
          <a:solidFill>
            <a:schemeClr val="tx1"/>
          </a:solidFill>
          <a:latin typeface="+mn-lt"/>
          <a:ea typeface="+mn-ea"/>
          <a:cs typeface="+mn-cs"/>
        </a:defRPr>
      </a:lvl3pPr>
      <a:lvl4pPr marL="385008" indent="-55001" algn="l" defTabSz="220005" rtl="0" eaLnBrk="1" latinLnBrk="0" hangingPunct="1">
        <a:spcBef>
          <a:spcPct val="20000"/>
        </a:spcBef>
        <a:buFont typeface="Arial" pitchFamily="34" charset="0"/>
        <a:buChar char="–"/>
        <a:defRPr sz="481" kern="1200">
          <a:solidFill>
            <a:schemeClr val="tx1"/>
          </a:solidFill>
          <a:latin typeface="+mn-lt"/>
          <a:ea typeface="+mn-ea"/>
          <a:cs typeface="+mn-cs"/>
        </a:defRPr>
      </a:lvl4pPr>
      <a:lvl5pPr marL="495010" indent="-55001" algn="l" defTabSz="220005" rtl="0" eaLnBrk="1" latinLnBrk="0" hangingPunct="1">
        <a:spcBef>
          <a:spcPct val="20000"/>
        </a:spcBef>
        <a:buFont typeface="Arial" pitchFamily="34" charset="0"/>
        <a:buChar char="»"/>
        <a:defRPr sz="481" kern="1200">
          <a:solidFill>
            <a:schemeClr val="tx1"/>
          </a:solidFill>
          <a:latin typeface="+mn-lt"/>
          <a:ea typeface="+mn-ea"/>
          <a:cs typeface="+mn-cs"/>
        </a:defRPr>
      </a:lvl5pPr>
      <a:lvl6pPr marL="605013" indent="-55001" algn="l" defTabSz="220005" rtl="0" eaLnBrk="1" latinLnBrk="0" hangingPunct="1">
        <a:spcBef>
          <a:spcPct val="20000"/>
        </a:spcBef>
        <a:buFont typeface="Arial" pitchFamily="34" charset="0"/>
        <a:buChar char="•"/>
        <a:defRPr sz="481" kern="1200">
          <a:solidFill>
            <a:schemeClr val="tx1"/>
          </a:solidFill>
          <a:latin typeface="+mn-lt"/>
          <a:ea typeface="+mn-ea"/>
          <a:cs typeface="+mn-cs"/>
        </a:defRPr>
      </a:lvl6pPr>
      <a:lvl7pPr marL="715015" indent="-55001" algn="l" defTabSz="220005" rtl="0" eaLnBrk="1" latinLnBrk="0" hangingPunct="1">
        <a:spcBef>
          <a:spcPct val="20000"/>
        </a:spcBef>
        <a:buFont typeface="Arial" pitchFamily="34" charset="0"/>
        <a:buChar char="•"/>
        <a:defRPr sz="481" kern="1200">
          <a:solidFill>
            <a:schemeClr val="tx1"/>
          </a:solidFill>
          <a:latin typeface="+mn-lt"/>
          <a:ea typeface="+mn-ea"/>
          <a:cs typeface="+mn-cs"/>
        </a:defRPr>
      </a:lvl7pPr>
      <a:lvl8pPr marL="825017" indent="-55001" algn="l" defTabSz="220005" rtl="0" eaLnBrk="1" latinLnBrk="0" hangingPunct="1">
        <a:spcBef>
          <a:spcPct val="20000"/>
        </a:spcBef>
        <a:buFont typeface="Arial" pitchFamily="34" charset="0"/>
        <a:buChar char="•"/>
        <a:defRPr sz="481" kern="1200">
          <a:solidFill>
            <a:schemeClr val="tx1"/>
          </a:solidFill>
          <a:latin typeface="+mn-lt"/>
          <a:ea typeface="+mn-ea"/>
          <a:cs typeface="+mn-cs"/>
        </a:defRPr>
      </a:lvl8pPr>
      <a:lvl9pPr marL="935020" indent="-55001" algn="l" defTabSz="220005" rtl="0" eaLnBrk="1" latinLnBrk="0" hangingPunct="1">
        <a:spcBef>
          <a:spcPct val="20000"/>
        </a:spcBef>
        <a:buFont typeface="Arial" pitchFamily="34" charset="0"/>
        <a:buChar char="•"/>
        <a:defRPr sz="4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1pPr>
      <a:lvl2pPr marL="110002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2pPr>
      <a:lvl3pPr marL="220005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3pPr>
      <a:lvl4pPr marL="330007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4pPr>
      <a:lvl5pPr marL="440009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5pPr>
      <a:lvl6pPr marL="550012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6pPr>
      <a:lvl7pPr marL="660014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7pPr>
      <a:lvl8pPr marL="770016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8pPr>
      <a:lvl9pPr marL="880019" algn="l" defTabSz="220005" rtl="0" eaLnBrk="1" latinLnBrk="0" hangingPunct="1">
        <a:defRPr sz="4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4ED1-02D7-4220-AD05-9CCE43D622EF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D6781-2994-405C-A6F3-05E2E2B608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3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6" b="613"/>
          <a:stretch>
            <a:fillRect/>
          </a:stretch>
        </p:blipFill>
        <p:spPr>
          <a:xfrm rot="-10800000">
            <a:off x="2012909" y="4167166"/>
            <a:ext cx="1481363" cy="14068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55022">
            <a:off x="2387778" y="1204990"/>
            <a:ext cx="4596492" cy="21327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18521" y="351019"/>
            <a:ext cx="3798182" cy="3763558"/>
            <a:chOff x="0" y="0"/>
            <a:chExt cx="7794142" cy="7989279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771282" cy="7961339"/>
            </a:xfrm>
            <a:custGeom>
              <a:avLst/>
              <a:gdLst/>
              <a:ahLst/>
              <a:cxnLst/>
              <a:rect l="l" t="t" r="r" b="b"/>
              <a:pathLst>
                <a:path w="7771282" h="7961339">
                  <a:moveTo>
                    <a:pt x="7771282" y="7961339"/>
                  </a:moveTo>
                  <a:lnTo>
                    <a:pt x="0" y="7953719"/>
                  </a:lnTo>
                  <a:lnTo>
                    <a:pt x="0" y="2774427"/>
                  </a:lnTo>
                  <a:lnTo>
                    <a:pt x="17780" y="19050"/>
                  </a:lnTo>
                  <a:lnTo>
                    <a:pt x="3873372" y="0"/>
                  </a:lnTo>
                  <a:lnTo>
                    <a:pt x="775223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7800492" cy="7988009"/>
            </a:xfrm>
            <a:custGeom>
              <a:avLst/>
              <a:gdLst/>
              <a:ahLst/>
              <a:cxnLst/>
              <a:rect l="l" t="t" r="r" b="b"/>
              <a:pathLst>
                <a:path w="7800492" h="7988009">
                  <a:moveTo>
                    <a:pt x="7766202" y="21590"/>
                  </a:moveTo>
                  <a:cubicBezTo>
                    <a:pt x="7767472" y="34290"/>
                    <a:pt x="7767472" y="44450"/>
                    <a:pt x="7768742" y="54610"/>
                  </a:cubicBezTo>
                  <a:cubicBezTo>
                    <a:pt x="7771282" y="185989"/>
                    <a:pt x="7772552" y="362169"/>
                    <a:pt x="7775092" y="532057"/>
                  </a:cubicBezTo>
                  <a:cubicBezTo>
                    <a:pt x="7775092" y="777451"/>
                    <a:pt x="7787792" y="5616111"/>
                    <a:pt x="7794142" y="5861504"/>
                  </a:cubicBezTo>
                  <a:cubicBezTo>
                    <a:pt x="7800492" y="6232740"/>
                    <a:pt x="7796682" y="6610269"/>
                    <a:pt x="7796682" y="6981506"/>
                  </a:cubicBezTo>
                  <a:cubicBezTo>
                    <a:pt x="7796682" y="7308697"/>
                    <a:pt x="7797952" y="7610720"/>
                    <a:pt x="7799222" y="7927049"/>
                  </a:cubicBezTo>
                  <a:cubicBezTo>
                    <a:pt x="7799222" y="7948639"/>
                    <a:pt x="7799222" y="7962609"/>
                    <a:pt x="7799222" y="7986739"/>
                  </a:cubicBezTo>
                  <a:cubicBezTo>
                    <a:pt x="7776362" y="7986739"/>
                    <a:pt x="7756042" y="7988009"/>
                    <a:pt x="7715982" y="7986739"/>
                  </a:cubicBezTo>
                  <a:cubicBezTo>
                    <a:pt x="7319705" y="7981659"/>
                    <a:pt x="6917332" y="7988009"/>
                    <a:pt x="6521056" y="7982929"/>
                  </a:cubicBezTo>
                  <a:cubicBezTo>
                    <a:pt x="6283290" y="7979119"/>
                    <a:pt x="6051621" y="7981659"/>
                    <a:pt x="5813855" y="7979119"/>
                  </a:cubicBezTo>
                  <a:cubicBezTo>
                    <a:pt x="5704117" y="7977849"/>
                    <a:pt x="5594378" y="7976579"/>
                    <a:pt x="5484640" y="7975309"/>
                  </a:cubicBezTo>
                  <a:cubicBezTo>
                    <a:pt x="5417578" y="7975309"/>
                    <a:pt x="5356613" y="7976579"/>
                    <a:pt x="5289551" y="7976579"/>
                  </a:cubicBezTo>
                  <a:cubicBezTo>
                    <a:pt x="5118847" y="7975309"/>
                    <a:pt x="4649411" y="7976579"/>
                    <a:pt x="4478708" y="7975309"/>
                  </a:cubicBezTo>
                  <a:cubicBezTo>
                    <a:pt x="4356776" y="7974039"/>
                    <a:pt x="1918152" y="7982929"/>
                    <a:pt x="1796221" y="7981659"/>
                  </a:cubicBezTo>
                  <a:cubicBezTo>
                    <a:pt x="1765738" y="7981659"/>
                    <a:pt x="1729159" y="7982929"/>
                    <a:pt x="1698676" y="7982929"/>
                  </a:cubicBezTo>
                  <a:cubicBezTo>
                    <a:pt x="1625517" y="7982929"/>
                    <a:pt x="1558455" y="7984199"/>
                    <a:pt x="1485296" y="7984199"/>
                  </a:cubicBezTo>
                  <a:cubicBezTo>
                    <a:pt x="1302399" y="7984199"/>
                    <a:pt x="1125599" y="7982929"/>
                    <a:pt x="942702" y="7981659"/>
                  </a:cubicBezTo>
                  <a:cubicBezTo>
                    <a:pt x="832964" y="7980389"/>
                    <a:pt x="723226" y="7979119"/>
                    <a:pt x="619585" y="7977849"/>
                  </a:cubicBezTo>
                  <a:cubicBezTo>
                    <a:pt x="424495" y="7976579"/>
                    <a:pt x="229405" y="7975309"/>
                    <a:pt x="48260" y="7975309"/>
                  </a:cubicBezTo>
                  <a:cubicBezTo>
                    <a:pt x="38100" y="7975309"/>
                    <a:pt x="29210" y="7975309"/>
                    <a:pt x="19050" y="7974039"/>
                  </a:cubicBezTo>
                  <a:cubicBezTo>
                    <a:pt x="10160" y="7972769"/>
                    <a:pt x="5080" y="7966419"/>
                    <a:pt x="7620" y="7957529"/>
                  </a:cubicBezTo>
                  <a:cubicBezTo>
                    <a:pt x="16510" y="7925328"/>
                    <a:pt x="12700" y="7768024"/>
                    <a:pt x="11430" y="7604428"/>
                  </a:cubicBezTo>
                  <a:cubicBezTo>
                    <a:pt x="10160" y="7270945"/>
                    <a:pt x="6350" y="6943753"/>
                    <a:pt x="7620" y="6610269"/>
                  </a:cubicBezTo>
                  <a:cubicBezTo>
                    <a:pt x="5080" y="6194988"/>
                    <a:pt x="0" y="1054305"/>
                    <a:pt x="7620" y="632731"/>
                  </a:cubicBezTo>
                  <a:cubicBezTo>
                    <a:pt x="8890" y="550933"/>
                    <a:pt x="7620" y="462843"/>
                    <a:pt x="8890" y="381045"/>
                  </a:cubicBezTo>
                  <a:cubicBezTo>
                    <a:pt x="10160" y="248911"/>
                    <a:pt x="12700" y="1041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991" y="30480"/>
                    <a:pt x="174536" y="29210"/>
                  </a:cubicBezTo>
                  <a:cubicBezTo>
                    <a:pt x="339143" y="25400"/>
                    <a:pt x="503750" y="22860"/>
                    <a:pt x="674454" y="20320"/>
                  </a:cubicBezTo>
                  <a:cubicBezTo>
                    <a:pt x="790288" y="17780"/>
                    <a:pt x="906123" y="16510"/>
                    <a:pt x="1015861" y="13970"/>
                  </a:cubicBezTo>
                  <a:cubicBezTo>
                    <a:pt x="1125599" y="11430"/>
                    <a:pt x="1241434" y="8890"/>
                    <a:pt x="1351172" y="8890"/>
                  </a:cubicBezTo>
                  <a:cubicBezTo>
                    <a:pt x="1473103" y="7620"/>
                    <a:pt x="1595034" y="10160"/>
                    <a:pt x="1716966" y="8890"/>
                  </a:cubicBezTo>
                  <a:cubicBezTo>
                    <a:pt x="1869380" y="8890"/>
                    <a:pt x="4631122" y="6350"/>
                    <a:pt x="4783536" y="5080"/>
                  </a:cubicBezTo>
                  <a:cubicBezTo>
                    <a:pt x="4929853" y="3810"/>
                    <a:pt x="5076171" y="2540"/>
                    <a:pt x="5228585" y="2540"/>
                  </a:cubicBezTo>
                  <a:cubicBezTo>
                    <a:pt x="5478544" y="1270"/>
                    <a:pt x="5722406" y="0"/>
                    <a:pt x="5972365" y="0"/>
                  </a:cubicBezTo>
                  <a:cubicBezTo>
                    <a:pt x="6076007" y="0"/>
                    <a:pt x="6185745" y="2540"/>
                    <a:pt x="6289386" y="2540"/>
                  </a:cubicBezTo>
                  <a:cubicBezTo>
                    <a:pt x="6575925" y="3810"/>
                    <a:pt x="6868560" y="5080"/>
                    <a:pt x="7155098" y="7620"/>
                  </a:cubicBezTo>
                  <a:cubicBezTo>
                    <a:pt x="7307512" y="8890"/>
                    <a:pt x="7459926" y="12700"/>
                    <a:pt x="7612340" y="16510"/>
                  </a:cubicBezTo>
                  <a:cubicBezTo>
                    <a:pt x="7648919" y="16510"/>
                    <a:pt x="7685499" y="16510"/>
                    <a:pt x="7715982" y="16510"/>
                  </a:cubicBezTo>
                  <a:cubicBezTo>
                    <a:pt x="7747152" y="17780"/>
                    <a:pt x="7756041" y="20320"/>
                    <a:pt x="7766202" y="21590"/>
                  </a:cubicBezTo>
                  <a:close/>
                  <a:moveTo>
                    <a:pt x="7776362" y="7970229"/>
                  </a:moveTo>
                  <a:cubicBezTo>
                    <a:pt x="7777632" y="7953719"/>
                    <a:pt x="7778902" y="7941019"/>
                    <a:pt x="7778902" y="7928319"/>
                  </a:cubicBezTo>
                  <a:cubicBezTo>
                    <a:pt x="7777632" y="7579260"/>
                    <a:pt x="7776362" y="7245776"/>
                    <a:pt x="7776362" y="6887124"/>
                  </a:cubicBezTo>
                  <a:cubicBezTo>
                    <a:pt x="7776362" y="6723528"/>
                    <a:pt x="7778902" y="6559932"/>
                    <a:pt x="7777632" y="6396336"/>
                  </a:cubicBezTo>
                  <a:cubicBezTo>
                    <a:pt x="7777632" y="6245325"/>
                    <a:pt x="7776362" y="6088021"/>
                    <a:pt x="7775092" y="5937010"/>
                  </a:cubicBezTo>
                  <a:cubicBezTo>
                    <a:pt x="7770012" y="5704200"/>
                    <a:pt x="7758582" y="884417"/>
                    <a:pt x="7758582" y="651608"/>
                  </a:cubicBezTo>
                  <a:cubicBezTo>
                    <a:pt x="7756042" y="456551"/>
                    <a:pt x="7753502" y="255203"/>
                    <a:pt x="7750962" y="63500"/>
                  </a:cubicBezTo>
                  <a:cubicBezTo>
                    <a:pt x="7749692" y="44450"/>
                    <a:pt x="7748422" y="43180"/>
                    <a:pt x="7697692" y="41910"/>
                  </a:cubicBezTo>
                  <a:cubicBezTo>
                    <a:pt x="7679403" y="41910"/>
                    <a:pt x="7667210" y="41910"/>
                    <a:pt x="7648920" y="40640"/>
                  </a:cubicBezTo>
                  <a:cubicBezTo>
                    <a:pt x="7496505" y="36830"/>
                    <a:pt x="7337995" y="31750"/>
                    <a:pt x="7185581" y="30480"/>
                  </a:cubicBezTo>
                  <a:cubicBezTo>
                    <a:pt x="6813691" y="26670"/>
                    <a:pt x="6435704" y="25400"/>
                    <a:pt x="6063814" y="22860"/>
                  </a:cubicBezTo>
                  <a:cubicBezTo>
                    <a:pt x="6008945" y="22860"/>
                    <a:pt x="5947979" y="22860"/>
                    <a:pt x="5893110" y="22860"/>
                  </a:cubicBezTo>
                  <a:cubicBezTo>
                    <a:pt x="5801662" y="22860"/>
                    <a:pt x="5710213" y="22860"/>
                    <a:pt x="5624861" y="22860"/>
                  </a:cubicBezTo>
                  <a:cubicBezTo>
                    <a:pt x="5429771" y="22860"/>
                    <a:pt x="5234681" y="22860"/>
                    <a:pt x="5045688" y="24130"/>
                  </a:cubicBezTo>
                  <a:cubicBezTo>
                    <a:pt x="4881081" y="25400"/>
                    <a:pt x="2107145" y="29210"/>
                    <a:pt x="1942539" y="29210"/>
                  </a:cubicBezTo>
                  <a:cubicBezTo>
                    <a:pt x="1674290" y="29210"/>
                    <a:pt x="1406041" y="26670"/>
                    <a:pt x="1137792" y="33020"/>
                  </a:cubicBezTo>
                  <a:cubicBezTo>
                    <a:pt x="997571" y="36830"/>
                    <a:pt x="863447" y="36830"/>
                    <a:pt x="729323" y="38100"/>
                  </a:cubicBezTo>
                  <a:cubicBezTo>
                    <a:pt x="497653" y="41910"/>
                    <a:pt x="265984" y="45720"/>
                    <a:pt x="49530" y="50800"/>
                  </a:cubicBezTo>
                  <a:cubicBezTo>
                    <a:pt x="36830" y="50800"/>
                    <a:pt x="34290" y="53340"/>
                    <a:pt x="33020" y="85315"/>
                  </a:cubicBezTo>
                  <a:cubicBezTo>
                    <a:pt x="31750" y="198573"/>
                    <a:pt x="31750" y="311832"/>
                    <a:pt x="30480" y="425091"/>
                  </a:cubicBezTo>
                  <a:cubicBezTo>
                    <a:pt x="29210" y="613855"/>
                    <a:pt x="26670" y="796327"/>
                    <a:pt x="25400" y="985092"/>
                  </a:cubicBezTo>
                  <a:cubicBezTo>
                    <a:pt x="20320" y="1186440"/>
                    <a:pt x="26670" y="6106898"/>
                    <a:pt x="29210" y="6308246"/>
                  </a:cubicBezTo>
                  <a:cubicBezTo>
                    <a:pt x="29210" y="6522179"/>
                    <a:pt x="29210" y="6742405"/>
                    <a:pt x="30480" y="6956337"/>
                  </a:cubicBezTo>
                  <a:cubicBezTo>
                    <a:pt x="30480" y="7113641"/>
                    <a:pt x="33020" y="7270945"/>
                    <a:pt x="33020" y="7428248"/>
                  </a:cubicBezTo>
                  <a:cubicBezTo>
                    <a:pt x="33020" y="7598136"/>
                    <a:pt x="33020" y="7768024"/>
                    <a:pt x="31750" y="7928319"/>
                  </a:cubicBezTo>
                  <a:cubicBezTo>
                    <a:pt x="31750" y="7932129"/>
                    <a:pt x="31750" y="7934669"/>
                    <a:pt x="31750" y="7938479"/>
                  </a:cubicBezTo>
                  <a:cubicBezTo>
                    <a:pt x="31750" y="7948640"/>
                    <a:pt x="35560" y="7952449"/>
                    <a:pt x="44450" y="7952449"/>
                  </a:cubicBezTo>
                  <a:cubicBezTo>
                    <a:pt x="89184" y="7952449"/>
                    <a:pt x="174536" y="7953719"/>
                    <a:pt x="253791" y="7953719"/>
                  </a:cubicBezTo>
                  <a:cubicBezTo>
                    <a:pt x="369626" y="7953719"/>
                    <a:pt x="491557" y="7951179"/>
                    <a:pt x="607392" y="7953719"/>
                  </a:cubicBezTo>
                  <a:cubicBezTo>
                    <a:pt x="796385" y="7957529"/>
                    <a:pt x="985378" y="7960069"/>
                    <a:pt x="1174372" y="7958799"/>
                  </a:cubicBezTo>
                  <a:cubicBezTo>
                    <a:pt x="1296303" y="7957529"/>
                    <a:pt x="1412138" y="7960069"/>
                    <a:pt x="1534069" y="7960069"/>
                  </a:cubicBezTo>
                  <a:cubicBezTo>
                    <a:pt x="1710869" y="7960069"/>
                    <a:pt x="1887669" y="7958799"/>
                    <a:pt x="2064470" y="7960069"/>
                  </a:cubicBezTo>
                  <a:cubicBezTo>
                    <a:pt x="2326622" y="7961340"/>
                    <a:pt x="5204198" y="7951179"/>
                    <a:pt x="5472448" y="7953719"/>
                  </a:cubicBezTo>
                  <a:cubicBezTo>
                    <a:pt x="5588282" y="7954990"/>
                    <a:pt x="5704117" y="7956259"/>
                    <a:pt x="5813855" y="7956259"/>
                  </a:cubicBezTo>
                  <a:cubicBezTo>
                    <a:pt x="6015041" y="7958799"/>
                    <a:pt x="6210131" y="7954990"/>
                    <a:pt x="6411318" y="7958799"/>
                  </a:cubicBezTo>
                  <a:cubicBezTo>
                    <a:pt x="6575925" y="7961340"/>
                    <a:pt x="6740532" y="7961340"/>
                    <a:pt x="6905139" y="7963879"/>
                  </a:cubicBezTo>
                  <a:cubicBezTo>
                    <a:pt x="7149002" y="7967690"/>
                    <a:pt x="7392864" y="7970229"/>
                    <a:pt x="7636726" y="7971499"/>
                  </a:cubicBezTo>
                  <a:cubicBezTo>
                    <a:pt x="7728175" y="7971499"/>
                    <a:pt x="7756041" y="7970229"/>
                    <a:pt x="7776362" y="79702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0444" y="4322615"/>
            <a:ext cx="335894" cy="313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8165"/>
          <a:stretch>
            <a:fillRect/>
          </a:stretch>
        </p:blipFill>
        <p:spPr>
          <a:xfrm rot="5244267">
            <a:off x="5746063" y="3716613"/>
            <a:ext cx="1274435" cy="1413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104" t="3839" r="51492" b="31043"/>
          <a:stretch>
            <a:fillRect/>
          </a:stretch>
        </p:blipFill>
        <p:spPr>
          <a:xfrm>
            <a:off x="2618521" y="4189028"/>
            <a:ext cx="406612" cy="11988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14943">
            <a:off x="2750816" y="3617526"/>
            <a:ext cx="733251" cy="685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1255" r="58494"/>
          <a:stretch>
            <a:fillRect/>
          </a:stretch>
        </p:blipFill>
        <p:spPr>
          <a:xfrm rot="-1054239">
            <a:off x="1805576" y="-523084"/>
            <a:ext cx="1813382" cy="1536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91999" y="147273"/>
            <a:ext cx="691843" cy="6598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04501" y="351018"/>
            <a:ext cx="1302482" cy="2523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50839">
            <a:off x="2698241" y="4731146"/>
            <a:ext cx="1102046" cy="21439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637706" y="940604"/>
            <a:ext cx="3787042" cy="1291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20005">
              <a:lnSpc>
                <a:spcPts val="3310"/>
              </a:lnSpc>
              <a:buClrTx/>
            </a:pPr>
            <a:r>
              <a:rPr lang="en-US" sz="3310" kern="1200" dirty="0">
                <a:latin typeface="Josefin Sans Bold Bold"/>
                <a:ea typeface="+mn-ea"/>
                <a:cs typeface="+mn-cs"/>
              </a:rPr>
              <a:t>CHÀO MỪNG</a:t>
            </a:r>
          </a:p>
          <a:p>
            <a:pPr algn="ctr" defTabSz="220005">
              <a:lnSpc>
                <a:spcPts val="3310"/>
              </a:lnSpc>
              <a:buClrTx/>
            </a:pPr>
            <a:r>
              <a:rPr lang="en-US" sz="3310" kern="1200" dirty="0" err="1">
                <a:latin typeface="Josefin Sans Bold Bold"/>
                <a:ea typeface="+mn-ea"/>
                <a:cs typeface="+mn-cs"/>
              </a:rPr>
              <a:t>các</a:t>
            </a:r>
            <a:r>
              <a:rPr lang="en-US" sz="3310" kern="1200" dirty="0">
                <a:latin typeface="Josefin Sans Bold Bold"/>
                <a:ea typeface="+mn-ea"/>
                <a:cs typeface="+mn-cs"/>
              </a:rPr>
              <a:t> con </a:t>
            </a:r>
          </a:p>
          <a:p>
            <a:pPr algn="ctr" defTabSz="220005">
              <a:lnSpc>
                <a:spcPts val="3310"/>
              </a:lnSpc>
              <a:buClrTx/>
            </a:pPr>
            <a:r>
              <a:rPr lang="en-US" sz="3310" kern="1200" dirty="0" err="1">
                <a:latin typeface="Josefin Sans Bold Bold"/>
                <a:ea typeface="+mn-ea"/>
                <a:cs typeface="+mn-cs"/>
              </a:rPr>
              <a:t>Tham</a:t>
            </a:r>
            <a:r>
              <a:rPr lang="en-US" sz="3310" kern="1200" dirty="0">
                <a:latin typeface="Josefin Sans Bold Bold"/>
                <a:ea typeface="+mn-ea"/>
                <a:cs typeface="+mn-cs"/>
              </a:rPr>
              <a:t> </a:t>
            </a:r>
            <a:r>
              <a:rPr lang="en-US" sz="3310" kern="1200" dirty="0" err="1">
                <a:latin typeface="Josefin Sans Bold Bold"/>
                <a:ea typeface="+mn-ea"/>
                <a:cs typeface="+mn-cs"/>
              </a:rPr>
              <a:t>dư</a:t>
            </a:r>
            <a:r>
              <a:rPr lang="en-US" sz="3310" kern="1200" dirty="0">
                <a:latin typeface="Josefin Sans Bold Bold"/>
                <a:ea typeface="+mn-ea"/>
                <a:cs typeface="+mn-cs"/>
              </a:rPr>
              <a:t>̣ </a:t>
            </a:r>
            <a:r>
              <a:rPr lang="en-US" sz="3310" kern="1200" dirty="0" err="1">
                <a:latin typeface="Josefin Sans Bold Bold"/>
                <a:ea typeface="+mn-ea"/>
                <a:cs typeface="+mn-cs"/>
              </a:rPr>
              <a:t>tiết</a:t>
            </a:r>
            <a:r>
              <a:rPr lang="en-US" sz="3310" kern="1200" dirty="0">
                <a:latin typeface="Josefin Sans Bold Bold"/>
                <a:ea typeface="+mn-ea"/>
                <a:cs typeface="+mn-cs"/>
              </a:rPr>
              <a:t> </a:t>
            </a:r>
            <a:r>
              <a:rPr lang="en-US" sz="3310" kern="1200" dirty="0" err="1">
                <a:latin typeface="Josefin Sans Bold Bold"/>
                <a:ea typeface="+mn-ea"/>
                <a:cs typeface="+mn-cs"/>
              </a:rPr>
              <a:t>học</a:t>
            </a:r>
            <a:endParaRPr lang="en-US" sz="3310" kern="1200" dirty="0">
              <a:latin typeface="Josefin Sans Bold Bold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146975" y="485856"/>
            <a:ext cx="270779" cy="4568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117253" y="198583"/>
            <a:ext cx="777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- Bo 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3674658" y="1559362"/>
            <a:ext cx="537534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 rỗng.</a:t>
            </a:r>
            <a:endParaRPr lang="en-US" sz="24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tử:</a:t>
            </a:r>
            <a:endParaRPr lang="en-US" sz="24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H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dương;</a:t>
            </a:r>
          </a:p>
          <a:p>
            <a:pPr algn="just"/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E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mang điện tích âm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</a:t>
            </a:r>
            <a:r>
              <a:rPr lang="vi-VN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chuyển động xung quanh hạt nhân như các hành tinh quay quanh Mặt Trời</a:t>
            </a:r>
            <a:r>
              <a:rPr lang="en-US" sz="24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3624346" y="1005333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8074956" y="-11608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277956" y="4736231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7B7519-2205-2EA1-F706-F9B03753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94" y="724724"/>
            <a:ext cx="3596415" cy="2142545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CD8B109B-F9E9-0B4F-118B-7C78A218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" y="2867268"/>
            <a:ext cx="3311759" cy="223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4D7EA-C96C-5293-FC2C-14FC13C9E2AA}"/>
              </a:ext>
            </a:extLst>
          </p:cNvPr>
          <p:cNvSpPr txBox="1"/>
          <p:nvPr/>
        </p:nvSpPr>
        <p:spPr>
          <a:xfrm>
            <a:off x="3806919" y="789767"/>
            <a:ext cx="537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24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4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-pho</a:t>
            </a:r>
          </a:p>
        </p:txBody>
      </p:sp>
    </p:spTree>
    <p:extLst>
      <p:ext uri="{BB962C8B-B14F-4D97-AF65-F5344CB8AC3E}">
        <p14:creationId xmlns:p14="http://schemas.microsoft.com/office/powerpoint/2010/main" val="70604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17709A0D-6E12-435E-BBBB-7A382A6B1B40}"/>
              </a:ext>
            </a:extLst>
          </p:cNvPr>
          <p:cNvSpPr/>
          <p:nvPr/>
        </p:nvSpPr>
        <p:spPr>
          <a:xfrm>
            <a:off x="5103989" y="2726310"/>
            <a:ext cx="4079522" cy="19698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81;p73">
            <a:extLst>
              <a:ext uri="{FF2B5EF4-FFF2-40B4-BE49-F238E27FC236}">
                <a16:creationId xmlns:a16="http://schemas.microsoft.com/office/drawing/2014/main" id="{9287D34C-5705-4C66-A0D3-B303E2B8802C}"/>
              </a:ext>
            </a:extLst>
          </p:cNvPr>
          <p:cNvSpPr/>
          <p:nvPr/>
        </p:nvSpPr>
        <p:spPr>
          <a:xfrm>
            <a:off x="5143501" y="654757"/>
            <a:ext cx="4079522" cy="15105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2AA3636-A687-4235-BFF8-E331E46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9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8707F-B460-4879-97BD-BD5B33A7A453}"/>
              </a:ext>
            </a:extLst>
          </p:cNvPr>
          <p:cNvSpPr txBox="1"/>
          <p:nvPr/>
        </p:nvSpPr>
        <p:spPr>
          <a:xfrm>
            <a:off x="5222522" y="780335"/>
            <a:ext cx="400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EA142-453B-4763-B031-A721DFF54B97}"/>
              </a:ext>
            </a:extLst>
          </p:cNvPr>
          <p:cNvSpPr txBox="1"/>
          <p:nvPr/>
        </p:nvSpPr>
        <p:spPr>
          <a:xfrm>
            <a:off x="5262033" y="2803303"/>
            <a:ext cx="3921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electron</a:t>
            </a:r>
          </a:p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F6BDC-0E54-2F09-91A4-9AA567C4D4AF}"/>
              </a:ext>
            </a:extLst>
          </p:cNvPr>
          <p:cNvSpPr txBox="1"/>
          <p:nvPr/>
        </p:nvSpPr>
        <p:spPr>
          <a:xfrm>
            <a:off x="5613621" y="262393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Bo</a:t>
            </a:r>
          </a:p>
        </p:txBody>
      </p:sp>
    </p:spTree>
    <p:extLst>
      <p:ext uri="{BB962C8B-B14F-4D97-AF65-F5344CB8AC3E}">
        <p14:creationId xmlns:p14="http://schemas.microsoft.com/office/powerpoint/2010/main" val="10624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827883" y="1366163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4" name="Google Shape;874;p52"/>
          <p:cNvSpPr/>
          <p:nvPr/>
        </p:nvSpPr>
        <p:spPr>
          <a:xfrm>
            <a:off x="5044808" y="1333181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86839" y="1592264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644066" y="2249491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87560" y="17786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497320" y="1810318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154547" y="2467545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5598041" y="1996743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244207" y="1584218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6985722" y="327803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311550" y="140831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7556407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143763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311550" y="3857147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84796" y="3784393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079128" y="4316928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2F91C-ED4D-4322-9976-E0436C2DC553}"/>
              </a:ext>
            </a:extLst>
          </p:cNvPr>
          <p:cNvSpPr txBox="1"/>
          <p:nvPr/>
        </p:nvSpPr>
        <p:spPr>
          <a:xfrm>
            <a:off x="890546" y="68949"/>
            <a:ext cx="7206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</a:t>
            </a:r>
          </a:p>
        </p:txBody>
      </p:sp>
    </p:spTree>
    <p:extLst>
      <p:ext uri="{BB962C8B-B14F-4D97-AF65-F5344CB8AC3E}">
        <p14:creationId xmlns:p14="http://schemas.microsoft.com/office/powerpoint/2010/main" val="18168823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2"/>
          <p:cNvGrpSpPr/>
          <p:nvPr/>
        </p:nvGrpSpPr>
        <p:grpSpPr>
          <a:xfrm>
            <a:off x="9668024" y="5012862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9744173" y="414297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50826" y="902753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811386" y="1752203"/>
            <a:ext cx="244788" cy="2263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2518691" y="2375087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786208" y="2965382"/>
            <a:ext cx="365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43C12-F856-FC5C-45C3-75E3EBEE3EAD}"/>
              </a:ext>
            </a:extLst>
          </p:cNvPr>
          <p:cNvCxnSpPr>
            <a:cxnSpLocks/>
          </p:cNvCxnSpPr>
          <p:nvPr/>
        </p:nvCxnSpPr>
        <p:spPr>
          <a:xfrm flipV="1">
            <a:off x="1933780" y="865646"/>
            <a:ext cx="1543978" cy="1006774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2A1D3C-153E-CBB5-EE7B-E09B70CDD0E3}"/>
              </a:ext>
            </a:extLst>
          </p:cNvPr>
          <p:cNvSpPr txBox="1"/>
          <p:nvPr/>
        </p:nvSpPr>
        <p:spPr>
          <a:xfrm>
            <a:off x="3376463" y="508800"/>
            <a:ext cx="422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8B82B-1246-2E4E-98B5-9B0A8C4FF41A}"/>
              </a:ext>
            </a:extLst>
          </p:cNvPr>
          <p:cNvSpPr txBox="1"/>
          <p:nvPr/>
        </p:nvSpPr>
        <p:spPr>
          <a:xfrm>
            <a:off x="3416798" y="1663886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6E99C7-1499-BCB6-4450-D9B30D79FD26}"/>
              </a:ext>
            </a:extLst>
          </p:cNvPr>
          <p:cNvCxnSpPr>
            <a:cxnSpLocks/>
          </p:cNvCxnSpPr>
          <p:nvPr/>
        </p:nvCxnSpPr>
        <p:spPr>
          <a:xfrm>
            <a:off x="2855773" y="2006233"/>
            <a:ext cx="71552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12297-49F2-04AA-442D-62CC7ADED4D5}"/>
              </a:ext>
            </a:extLst>
          </p:cNvPr>
          <p:cNvCxnSpPr>
            <a:cxnSpLocks/>
          </p:cNvCxnSpPr>
          <p:nvPr/>
        </p:nvCxnSpPr>
        <p:spPr>
          <a:xfrm>
            <a:off x="2634756" y="2514348"/>
            <a:ext cx="843002" cy="29335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01DE36-AF5A-6F13-18D5-C4E8FE5825C3}"/>
              </a:ext>
            </a:extLst>
          </p:cNvPr>
          <p:cNvSpPr txBox="1"/>
          <p:nvPr/>
        </p:nvSpPr>
        <p:spPr>
          <a:xfrm>
            <a:off x="3376463" y="2471635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D8CBF-D8BA-A7A0-0377-6D00C318BF96}"/>
              </a:ext>
            </a:extLst>
          </p:cNvPr>
          <p:cNvSpPr txBox="1"/>
          <p:nvPr/>
        </p:nvSpPr>
        <p:spPr>
          <a:xfrm>
            <a:off x="5487953" y="1653726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4AD2B-08E3-8462-96B8-DA0B0F622A38}"/>
              </a:ext>
            </a:extLst>
          </p:cNvPr>
          <p:cNvSpPr txBox="1"/>
          <p:nvPr/>
        </p:nvSpPr>
        <p:spPr>
          <a:xfrm>
            <a:off x="4788703" y="2461781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electron)</a:t>
            </a:r>
          </a:p>
        </p:txBody>
      </p:sp>
    </p:spTree>
    <p:extLst>
      <p:ext uri="{BB962C8B-B14F-4D97-AF65-F5344CB8AC3E}">
        <p14:creationId xmlns:p14="http://schemas.microsoft.com/office/powerpoint/2010/main" val="237165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2"/>
          <p:cNvGrpSpPr/>
          <p:nvPr/>
        </p:nvGrpSpPr>
        <p:grpSpPr>
          <a:xfrm>
            <a:off x="8875544" y="5012862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10939710" y="546640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463146" y="902753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323706" y="1752203"/>
            <a:ext cx="244788" cy="2263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323706" y="2677929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40989" y="3267947"/>
            <a:ext cx="365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43C12-F856-FC5C-45C3-75E3EBEE3EAD}"/>
              </a:ext>
            </a:extLst>
          </p:cNvPr>
          <p:cNvCxnSpPr>
            <a:cxnSpLocks/>
          </p:cNvCxnSpPr>
          <p:nvPr/>
        </p:nvCxnSpPr>
        <p:spPr>
          <a:xfrm flipV="1">
            <a:off x="1446100" y="699668"/>
            <a:ext cx="1857165" cy="1172752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2A1D3C-153E-CBB5-EE7B-E09B70CDD0E3}"/>
              </a:ext>
            </a:extLst>
          </p:cNvPr>
          <p:cNvSpPr txBox="1"/>
          <p:nvPr/>
        </p:nvSpPr>
        <p:spPr>
          <a:xfrm>
            <a:off x="3228654" y="243058"/>
            <a:ext cx="422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8B82B-1246-2E4E-98B5-9B0A8C4FF41A}"/>
              </a:ext>
            </a:extLst>
          </p:cNvPr>
          <p:cNvSpPr txBox="1"/>
          <p:nvPr/>
        </p:nvSpPr>
        <p:spPr>
          <a:xfrm>
            <a:off x="3351048" y="1228223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6E99C7-1499-BCB6-4450-D9B30D79FD26}"/>
              </a:ext>
            </a:extLst>
          </p:cNvPr>
          <p:cNvCxnSpPr>
            <a:cxnSpLocks/>
          </p:cNvCxnSpPr>
          <p:nvPr/>
        </p:nvCxnSpPr>
        <p:spPr>
          <a:xfrm>
            <a:off x="2641600" y="1515129"/>
            <a:ext cx="8128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12297-49F2-04AA-442D-62CC7ADED4D5}"/>
              </a:ext>
            </a:extLst>
          </p:cNvPr>
          <p:cNvCxnSpPr>
            <a:cxnSpLocks/>
          </p:cNvCxnSpPr>
          <p:nvPr/>
        </p:nvCxnSpPr>
        <p:spPr>
          <a:xfrm flipV="1">
            <a:off x="2346393" y="1584502"/>
            <a:ext cx="1138487" cy="32766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01DE36-AF5A-6F13-18D5-C4E8FE5825C3}"/>
              </a:ext>
            </a:extLst>
          </p:cNvPr>
          <p:cNvSpPr txBox="1"/>
          <p:nvPr/>
        </p:nvSpPr>
        <p:spPr>
          <a:xfrm>
            <a:off x="3759464" y="1790324"/>
            <a:ext cx="510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D8CBF-D8BA-A7A0-0377-6D00C318BF96}"/>
              </a:ext>
            </a:extLst>
          </p:cNvPr>
          <p:cNvSpPr txBox="1"/>
          <p:nvPr/>
        </p:nvSpPr>
        <p:spPr>
          <a:xfrm>
            <a:off x="5223503" y="1218369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electron)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3B0887-EF88-B445-7B25-8282510258A5}"/>
              </a:ext>
            </a:extLst>
          </p:cNvPr>
          <p:cNvSpPr/>
          <p:nvPr/>
        </p:nvSpPr>
        <p:spPr>
          <a:xfrm>
            <a:off x="151014" y="617761"/>
            <a:ext cx="2521066" cy="2450560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7641F2-48D1-FD6F-6108-89D4E37FEBDF}"/>
              </a:ext>
            </a:extLst>
          </p:cNvPr>
          <p:cNvSpPr/>
          <p:nvPr/>
        </p:nvSpPr>
        <p:spPr>
          <a:xfrm>
            <a:off x="1317244" y="842369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9B66A-A822-B8FA-53CA-C1BD93C9CD74}"/>
              </a:ext>
            </a:extLst>
          </p:cNvPr>
          <p:cNvSpPr/>
          <p:nvPr/>
        </p:nvSpPr>
        <p:spPr>
          <a:xfrm>
            <a:off x="2073472" y="767182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22F03-804F-63F2-A227-BE35F8009BD2}"/>
              </a:ext>
            </a:extLst>
          </p:cNvPr>
          <p:cNvSpPr/>
          <p:nvPr/>
        </p:nvSpPr>
        <p:spPr>
          <a:xfrm>
            <a:off x="2343872" y="2460588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BCB2BD-3451-1008-9EEC-786832C85D60}"/>
              </a:ext>
            </a:extLst>
          </p:cNvPr>
          <p:cNvSpPr/>
          <p:nvPr/>
        </p:nvSpPr>
        <p:spPr>
          <a:xfrm>
            <a:off x="417367" y="2603978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EDDD7-B01B-477A-C4E9-914FFFFA9E91}"/>
              </a:ext>
            </a:extLst>
          </p:cNvPr>
          <p:cNvSpPr/>
          <p:nvPr/>
        </p:nvSpPr>
        <p:spPr>
          <a:xfrm>
            <a:off x="422973" y="883686"/>
            <a:ext cx="187077" cy="1733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9D0D8A-0A9C-18C9-5183-103512B6F687}"/>
              </a:ext>
            </a:extLst>
          </p:cNvPr>
          <p:cNvSpPr txBox="1"/>
          <p:nvPr/>
        </p:nvSpPr>
        <p:spPr>
          <a:xfrm>
            <a:off x="3767556" y="2571167"/>
            <a:ext cx="510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Electron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4DEA5-7803-3A11-16F3-9D1CF00E91A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343872" y="2051934"/>
            <a:ext cx="1415592" cy="58016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37330C-778C-0717-E7A1-2434DAF492F5}"/>
              </a:ext>
            </a:extLst>
          </p:cNvPr>
          <p:cNvCxnSpPr/>
          <p:nvPr/>
        </p:nvCxnSpPr>
        <p:spPr>
          <a:xfrm>
            <a:off x="1991329" y="2916195"/>
            <a:ext cx="1848613" cy="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53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208423" y="1227113"/>
            <a:ext cx="6626900" cy="251166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299525" y="1830442"/>
            <a:ext cx="6526409" cy="105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/>
              <a:t>Luyện</a:t>
            </a:r>
            <a:r>
              <a:rPr lang="en-US" sz="8000" b="1" dirty="0"/>
              <a:t> </a:t>
            </a:r>
            <a:r>
              <a:rPr lang="en-US" sz="8000" b="1" dirty="0" err="1"/>
              <a:t>tập</a:t>
            </a:r>
            <a:endParaRPr lang="en-US" sz="8000" b="1" dirty="0"/>
          </a:p>
        </p:txBody>
      </p:sp>
      <p:grpSp>
        <p:nvGrpSpPr>
          <p:cNvPr id="583" name="Google Shape;583;p47"/>
          <p:cNvGrpSpPr/>
          <p:nvPr/>
        </p:nvGrpSpPr>
        <p:grpSpPr>
          <a:xfrm>
            <a:off x="7492673" y="1028694"/>
            <a:ext cx="316000" cy="40351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577136" y="3752173"/>
            <a:ext cx="928708" cy="103209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983325" y="923078"/>
            <a:ext cx="525721" cy="42864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6714154" y="2710417"/>
            <a:ext cx="2471790" cy="2444835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8079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D2D5CE-E3A3-5D6F-D295-D0D698E8BDA8}"/>
              </a:ext>
            </a:extLst>
          </p:cNvPr>
          <p:cNvSpPr txBox="1">
            <a:spLocks/>
          </p:cNvSpPr>
          <p:nvPr/>
        </p:nvSpPr>
        <p:spPr>
          <a:xfrm>
            <a:off x="264211" y="9811"/>
            <a:ext cx="6217581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lt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vi-VN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hydrogen (H) và helium (He). 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E92EC2-6103-6320-B639-332C2AD4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792" y="9811"/>
            <a:ext cx="2592868" cy="1371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732F6F-4827-1ADF-669D-B1396162411D}"/>
              </a:ext>
            </a:extLst>
          </p:cNvPr>
          <p:cNvSpPr txBox="1"/>
          <p:nvPr/>
        </p:nvSpPr>
        <p:spPr>
          <a:xfrm>
            <a:off x="40098" y="943647"/>
            <a:ext cx="4583926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của mỗi nguyên tử là gì?</a:t>
            </a:r>
            <a:endParaRPr lang="en-US" sz="2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1154A-31BE-94DC-0FCC-F49E5CDFCBEB}"/>
              </a:ext>
            </a:extLst>
          </p:cNvPr>
          <p:cNvSpPr txBox="1"/>
          <p:nvPr/>
        </p:nvSpPr>
        <p:spPr>
          <a:xfrm>
            <a:off x="264211" y="1420780"/>
            <a:ext cx="1691808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tử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D9C429-8A6C-E603-2A9E-BB9D09091079}"/>
              </a:ext>
            </a:extLst>
          </p:cNvPr>
          <p:cNvSpPr txBox="1"/>
          <p:nvPr/>
        </p:nvSpPr>
        <p:spPr>
          <a:xfrm>
            <a:off x="2541517" y="1427313"/>
            <a:ext cx="2014577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Hạt nhân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188A18-B032-A4BD-50A0-409720E1E0B4}"/>
              </a:ext>
            </a:extLst>
          </p:cNvPr>
          <p:cNvSpPr txBox="1"/>
          <p:nvPr/>
        </p:nvSpPr>
        <p:spPr>
          <a:xfrm>
            <a:off x="5017272" y="1408328"/>
            <a:ext cx="2353248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Vỏ electron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72EC40-B09E-8C5D-D4B3-0FDE95F1E76C}"/>
              </a:ext>
            </a:extLst>
          </p:cNvPr>
          <p:cNvSpPr txBox="1"/>
          <p:nvPr/>
        </p:nvSpPr>
        <p:spPr>
          <a:xfrm>
            <a:off x="7545384" y="1408327"/>
            <a:ext cx="1613776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Proton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790C51-E909-8AF4-88D5-1061C44AE3DF}"/>
              </a:ext>
            </a:extLst>
          </p:cNvPr>
          <p:cNvSpPr txBox="1"/>
          <p:nvPr/>
        </p:nvSpPr>
        <p:spPr>
          <a:xfrm>
            <a:off x="79852" y="2081935"/>
            <a:ext cx="7680624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vòng tròn xung quanh hạt nhân được gọi là gì?</a:t>
            </a:r>
            <a:endParaRPr lang="en-US" sz="2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F5123E-825F-7689-DE9E-79351D69255E}"/>
              </a:ext>
            </a:extLst>
          </p:cNvPr>
          <p:cNvSpPr txBox="1"/>
          <p:nvPr/>
        </p:nvSpPr>
        <p:spPr>
          <a:xfrm>
            <a:off x="273487" y="2527342"/>
            <a:ext cx="2708251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liên kết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DEC0CB-27E0-DB61-3773-137ED7BFD0B4}"/>
              </a:ext>
            </a:extLst>
          </p:cNvPr>
          <p:cNvSpPr txBox="1"/>
          <p:nvPr/>
        </p:nvSpPr>
        <p:spPr>
          <a:xfrm>
            <a:off x="5049325" y="2535207"/>
            <a:ext cx="3237757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Một electron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CEAA9-3C8F-FDAC-6414-C81E5663102D}"/>
              </a:ext>
            </a:extLst>
          </p:cNvPr>
          <p:cNvSpPr txBox="1"/>
          <p:nvPr/>
        </p:nvSpPr>
        <p:spPr>
          <a:xfrm>
            <a:off x="273487" y="3032216"/>
            <a:ext cx="3147395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ột lớp electron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C61C5-8D90-259E-B6F7-5EE6A54A0F9D}"/>
              </a:ext>
            </a:extLst>
          </p:cNvPr>
          <p:cNvSpPr txBox="1"/>
          <p:nvPr/>
        </p:nvSpPr>
        <p:spPr>
          <a:xfrm>
            <a:off x="5091858" y="3073342"/>
            <a:ext cx="2210387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Một proton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5BDA06-966C-60BC-CCF1-B832F307051C}"/>
              </a:ext>
            </a:extLst>
          </p:cNvPr>
          <p:cNvSpPr txBox="1"/>
          <p:nvPr/>
        </p:nvSpPr>
        <p:spPr>
          <a:xfrm>
            <a:off x="42280" y="3635236"/>
            <a:ext cx="768062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bao nhiêu electron trong vỏ của nguyên tử H, He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H:   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He: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BBD1385-9777-B4DD-D7C6-4EFD6192ED0E}"/>
              </a:ext>
            </a:extLst>
          </p:cNvPr>
          <p:cNvSpPr/>
          <p:nvPr/>
        </p:nvSpPr>
        <p:spPr>
          <a:xfrm>
            <a:off x="2541517" y="1448521"/>
            <a:ext cx="440221" cy="44540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4824F7-FA4B-6E1F-E992-D2414D903C43}"/>
              </a:ext>
            </a:extLst>
          </p:cNvPr>
          <p:cNvSpPr/>
          <p:nvPr/>
        </p:nvSpPr>
        <p:spPr>
          <a:xfrm>
            <a:off x="273487" y="3050428"/>
            <a:ext cx="440221" cy="44540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5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4" grpId="0"/>
      <p:bldP spid="29" grpId="0"/>
      <p:bldP spid="33" grpId="0"/>
      <p:bldP spid="35" grpId="0"/>
      <p:bldP spid="36" grpId="0"/>
      <p:bldP spid="37" grpId="0"/>
      <p:bldP spid="38" grpId="0"/>
      <p:bldP spid="43" grpId="0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>
            <a:extLst>
              <a:ext uri="{FF2B5EF4-FFF2-40B4-BE49-F238E27FC236}">
                <a16:creationId xmlns:a16="http://schemas.microsoft.com/office/drawing/2014/main" id="{D3637005-6F6A-411E-AA48-DBB7D7C416FA}"/>
              </a:ext>
            </a:extLst>
          </p:cNvPr>
          <p:cNvSpPr/>
          <p:nvPr/>
        </p:nvSpPr>
        <p:spPr>
          <a:xfrm>
            <a:off x="100699" y="65937"/>
            <a:ext cx="8971739" cy="4991093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78E23-EDC1-4705-A1AC-A59AA68B0233}"/>
              </a:ext>
            </a:extLst>
          </p:cNvPr>
          <p:cNvGrpSpPr/>
          <p:nvPr/>
        </p:nvGrpSpPr>
        <p:grpSpPr>
          <a:xfrm>
            <a:off x="71562" y="16477"/>
            <a:ext cx="3435764" cy="1693391"/>
            <a:chOff x="2958018" y="633856"/>
            <a:chExt cx="3371445" cy="2407406"/>
          </a:xfrm>
        </p:grpSpPr>
        <p:pic>
          <p:nvPicPr>
            <p:cNvPr id="5" name="Picture 2" descr="Free Vector | Cute kid student character with text box hand drawn cartoon  art illustration">
              <a:extLst>
                <a:ext uri="{FF2B5EF4-FFF2-40B4-BE49-F238E27FC236}">
                  <a16:creationId xmlns:a16="http://schemas.microsoft.com/office/drawing/2014/main" id="{F33910BF-A7E0-48FE-868F-F8F94B256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0" b="89933" l="8147" r="92652">
                          <a14:foregroundMark x1="12939" y1="53468" x2="8147" y2="58613"/>
                          <a14:foregroundMark x1="91853" y1="57271" x2="92652" y2="62640"/>
                          <a14:foregroundMark x1="20767" y1="24832" x2="15495" y2="36465"/>
                          <a14:foregroundMark x1="15495" y1="36465" x2="13259" y2="47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018" y="633856"/>
              <a:ext cx="3371445" cy="24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8B6B21-C5BD-44C3-B732-A949051A8E36}"/>
                </a:ext>
              </a:extLst>
            </p:cNvPr>
            <p:cNvSpPr txBox="1"/>
            <p:nvPr/>
          </p:nvSpPr>
          <p:spPr>
            <a:xfrm>
              <a:off x="3628456" y="1029074"/>
              <a:ext cx="2030568" cy="1456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700" dirty="0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700" dirty="0">
                <a:ln w="12700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Vận</a:t>
              </a:r>
              <a:r>
                <a:rPr lang="en-US" sz="2700" dirty="0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dụng</a:t>
              </a:r>
              <a:endParaRPr lang="en-US" sz="2700" dirty="0">
                <a:ln w="12700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CCE601-7321-40AB-A47F-FD9C55CFE65F}"/>
              </a:ext>
            </a:extLst>
          </p:cNvPr>
          <p:cNvSpPr txBox="1"/>
          <p:nvPr/>
        </p:nvSpPr>
        <p:spPr>
          <a:xfrm>
            <a:off x="3011144" y="294477"/>
            <a:ext cx="609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mô hình nguyên tử carbon theo Bo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1A149-77E8-4855-A43F-0ED59701257D}"/>
              </a:ext>
            </a:extLst>
          </p:cNvPr>
          <p:cNvSpPr txBox="1"/>
          <p:nvPr/>
        </p:nvSpPr>
        <p:spPr>
          <a:xfrm>
            <a:off x="238290" y="1579607"/>
            <a:ext cx="880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bị: </a:t>
            </a:r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 carton, giấy màu vàng,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̉,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dính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mặt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kéo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6A66F-0371-496F-9221-506F0F15755A}"/>
              </a:ext>
            </a:extLst>
          </p:cNvPr>
          <p:cNvSpPr txBox="1"/>
          <p:nvPr/>
        </p:nvSpPr>
        <p:spPr>
          <a:xfrm>
            <a:off x="221051" y="1955816"/>
            <a:ext cx="68051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Tiến hành:</a:t>
            </a:r>
          </a:p>
          <a:p>
            <a:pPr algn="just" latinLnBrk="0"/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giấy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kính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cm)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bìa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carton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</a:t>
            </a:r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 giấy màu vàng thành hai đường tròn có bán kính khác nhau và mỗi vòng tròn có độ dày khoảng 1 cm (Hình 2.3). Dán các đường tròn lên bìa carton sao cho tâm của hai đường tròn là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</a:t>
            </a:r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latinLnBrk="0"/>
            <a:endParaRPr lang="vi-VN" sz="1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0FA86F-2967-4C65-B6EB-A86512BBE9B6}"/>
              </a:ext>
            </a:extLst>
          </p:cNvPr>
          <p:cNvSpPr txBox="1"/>
          <p:nvPr/>
        </p:nvSpPr>
        <p:spPr>
          <a:xfrm>
            <a:off x="221052" y="3990434"/>
            <a:ext cx="6954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giấy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(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̉).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Dán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</a:t>
            </a:r>
            <a:r>
              <a:rPr lang="vi-VN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lên hai đường tròn màu vàng như Hình 2.2b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F86698-2D4F-438E-8830-61ACA94A2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41" y="1998399"/>
            <a:ext cx="1747308" cy="15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>
            <a:extLst>
              <a:ext uri="{FF2B5EF4-FFF2-40B4-BE49-F238E27FC236}">
                <a16:creationId xmlns:a16="http://schemas.microsoft.com/office/drawing/2014/main" id="{D3637005-6F6A-411E-AA48-DBB7D7C416FA}"/>
              </a:ext>
            </a:extLst>
          </p:cNvPr>
          <p:cNvSpPr/>
          <p:nvPr/>
        </p:nvSpPr>
        <p:spPr>
          <a:xfrm>
            <a:off x="370390" y="323368"/>
            <a:ext cx="8403221" cy="4496765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78E23-EDC1-4705-A1AC-A59AA68B0233}"/>
              </a:ext>
            </a:extLst>
          </p:cNvPr>
          <p:cNvGrpSpPr/>
          <p:nvPr/>
        </p:nvGrpSpPr>
        <p:grpSpPr>
          <a:xfrm>
            <a:off x="2962976" y="196758"/>
            <a:ext cx="3218048" cy="1525674"/>
            <a:chOff x="3022054" y="538118"/>
            <a:chExt cx="3371445" cy="2407406"/>
          </a:xfrm>
        </p:grpSpPr>
        <p:pic>
          <p:nvPicPr>
            <p:cNvPr id="5" name="Picture 2" descr="Free Vector | Cute kid student character with text box hand drawn cartoon  art illustration">
              <a:extLst>
                <a:ext uri="{FF2B5EF4-FFF2-40B4-BE49-F238E27FC236}">
                  <a16:creationId xmlns:a16="http://schemas.microsoft.com/office/drawing/2014/main" id="{F33910BF-A7E0-48FE-868F-F8F94B256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0" b="89933" l="8147" r="92652">
                          <a14:foregroundMark x1="12939" y1="53468" x2="8147" y2="58613"/>
                          <a14:foregroundMark x1="91853" y1="57271" x2="92652" y2="62640"/>
                          <a14:foregroundMark x1="20767" y1="24832" x2="15495" y2="36465"/>
                          <a14:foregroundMark x1="15495" y1="36465" x2="13259" y2="47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54" y="538118"/>
              <a:ext cx="3371445" cy="24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8B6B21-C5BD-44C3-B732-A949051A8E36}"/>
                </a:ext>
              </a:extLst>
            </p:cNvPr>
            <p:cNvSpPr txBox="1"/>
            <p:nvPr/>
          </p:nvSpPr>
          <p:spPr>
            <a:xfrm>
              <a:off x="3692492" y="1344703"/>
              <a:ext cx="2030568" cy="80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700" dirty="0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ln w="12700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700" dirty="0">
                <a:ln w="12700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CCE601-7321-40AB-A47F-FD9C55CFE65F}"/>
              </a:ext>
            </a:extLst>
          </p:cNvPr>
          <p:cNvSpPr txBox="1"/>
          <p:nvPr/>
        </p:nvSpPr>
        <p:spPr>
          <a:xfrm>
            <a:off x="1645920" y="1573480"/>
            <a:ext cx="60904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và trả lời câu hỏi:</a:t>
            </a:r>
            <a:endParaRPr lang="vi-VN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1A149-77E8-4855-A43F-0ED59701257D}"/>
              </a:ext>
            </a:extLst>
          </p:cNvPr>
          <p:cNvSpPr txBox="1"/>
          <p:nvPr/>
        </p:nvSpPr>
        <p:spPr>
          <a:xfrm>
            <a:off x="558531" y="2236568"/>
            <a:ext cx="7608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 Các đường tròn bằng giấy màu vàng biểu diễn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6A66F-0371-496F-9221-506F0F15755A}"/>
              </a:ext>
            </a:extLst>
          </p:cNvPr>
          <p:cNvSpPr txBox="1"/>
          <p:nvPr/>
        </p:nvSpPr>
        <p:spPr>
          <a:xfrm>
            <a:off x="558531" y="2808783"/>
            <a:ext cx="8026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 Em hãy cho biết số electron có trong lớp electron thứ nhất và thứ hai của nguyên tử carbon và chỉ ra lớp electron đã chứa tối đa electron</a:t>
            </a:r>
            <a:endParaRPr lang="vi-VN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>
            <a:extLst>
              <a:ext uri="{FF2B5EF4-FFF2-40B4-BE49-F238E27FC236}">
                <a16:creationId xmlns:a16="http://schemas.microsoft.com/office/drawing/2014/main" id="{D3637005-6F6A-411E-AA48-DBB7D7C416F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prstClr val="white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1A149-77E8-4855-A43F-0ED59701257D}"/>
              </a:ext>
            </a:extLst>
          </p:cNvPr>
          <p:cNvSpPr txBox="1"/>
          <p:nvPr/>
        </p:nvSpPr>
        <p:spPr>
          <a:xfrm>
            <a:off x="325677" y="2403614"/>
            <a:ext cx="7786002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1.</a:t>
            </a: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 Các đường tròn bằng giấy màu vàng biểu diễn lớp electron của nguyên tử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61BED-ADB2-400A-9246-BF886D4AB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6" y="124363"/>
            <a:ext cx="2363372" cy="2154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A7E794-28ED-9A56-45C6-EAE3BCD4B10F}"/>
              </a:ext>
            </a:extLst>
          </p:cNvPr>
          <p:cNvSpPr txBox="1"/>
          <p:nvPr/>
        </p:nvSpPr>
        <p:spPr>
          <a:xfrm>
            <a:off x="325677" y="3447545"/>
            <a:ext cx="7786002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</a:t>
            </a: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 Quan sát mô hình nguyên tử carbon, nhận thấy:</a:t>
            </a:r>
          </a:p>
          <a:p>
            <a:pPr algn="just"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+ Lớp thứ nhất: chứa 2 electron</a:t>
            </a:r>
          </a:p>
          <a:p>
            <a:pPr algn="just" defTabSz="685800">
              <a:buClrTx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  + Lớp thứ hai: chứa 4 electron</a:t>
            </a:r>
          </a:p>
          <a:p>
            <a:pPr algn="just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微软雅黑"/>
                <a:ea typeface="微软雅黑"/>
                <a:cs typeface="+mn-cs"/>
              </a:rPr>
              <a:t>⇒</a:t>
            </a: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Lớp thứ nhất đã chứa tối đa electron (2 electron)</a:t>
            </a:r>
            <a:endParaRPr lang="vi-VN" sz="2400" kern="1200" dirty="0">
              <a:solidFill>
                <a:srgbClr val="333333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7B6514A8-DABD-4F47-BFBA-B628A2623DED}"/>
              </a:ext>
            </a:extLst>
          </p:cNvPr>
          <p:cNvSpPr txBox="1"/>
          <p:nvPr/>
        </p:nvSpPr>
        <p:spPr>
          <a:xfrm>
            <a:off x="2791842" y="1567139"/>
            <a:ext cx="3764538" cy="523220"/>
          </a:xfrm>
          <a:prstGeom prst="rect">
            <a:avLst/>
          </a:prstGeom>
          <a:solidFill>
            <a:srgbClr val="B9B2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282B6C-6DFA-4ADA-AFAF-3E3B84C4A89B}"/>
              </a:ext>
            </a:extLst>
          </p:cNvPr>
          <p:cNvSpPr txBox="1"/>
          <p:nvPr/>
        </p:nvSpPr>
        <p:spPr>
          <a:xfrm>
            <a:off x="2791842" y="2767053"/>
            <a:ext cx="37645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03CC1-8874-3746-3EDC-A5B38541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54" y="1190869"/>
            <a:ext cx="1529610" cy="1030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CEA0F-443A-6C84-5A58-1E94BC745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323" y="308521"/>
            <a:ext cx="1984666" cy="127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B77D59F-5747-1E57-8EFE-2AF7BF0BD821}"/>
              </a:ext>
            </a:extLst>
          </p:cNvPr>
          <p:cNvSpPr/>
          <p:nvPr/>
        </p:nvSpPr>
        <p:spPr>
          <a:xfrm rot="10800000">
            <a:off x="4572000" y="2188899"/>
            <a:ext cx="198783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7683B4D-D433-E289-18E1-3A866F758658}"/>
              </a:ext>
            </a:extLst>
          </p:cNvPr>
          <p:cNvSpPr/>
          <p:nvPr/>
        </p:nvSpPr>
        <p:spPr>
          <a:xfrm rot="10800000">
            <a:off x="4572000" y="3452422"/>
            <a:ext cx="198783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83C23-D29D-97BA-DD2D-374BCD1C0EE0}"/>
              </a:ext>
            </a:extLst>
          </p:cNvPr>
          <p:cNvSpPr txBox="1"/>
          <p:nvPr/>
        </p:nvSpPr>
        <p:spPr>
          <a:xfrm>
            <a:off x="2789122" y="4073111"/>
            <a:ext cx="3764538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ăm động thạch nhũ tuyệt đẹp ở Nhật Bản">
            <a:extLst>
              <a:ext uri="{FF2B5EF4-FFF2-40B4-BE49-F238E27FC236}">
                <a16:creationId xmlns:a16="http://schemas.microsoft.com/office/drawing/2014/main" id="{54DB8B96-155C-4D7F-6190-CF8B9A6A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783" y="472055"/>
            <a:ext cx="1502796" cy="10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Đinh Sắt 5">
            <a:extLst>
              <a:ext uri="{FF2B5EF4-FFF2-40B4-BE49-F238E27FC236}">
                <a16:creationId xmlns:a16="http://schemas.microsoft.com/office/drawing/2014/main" id="{E6AFA3AF-24D3-85C6-939A-CEBBC020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06">
            <a:off x="6747914" y="1030294"/>
            <a:ext cx="1222773" cy="9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57353">
            <a:off x="871132" y="-940122"/>
            <a:ext cx="1401919" cy="365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5785">
            <a:off x="247625" y="1225815"/>
            <a:ext cx="5576043" cy="49022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44409" y="1154986"/>
            <a:ext cx="5481205" cy="2047824"/>
            <a:chOff x="0" y="-76200"/>
            <a:chExt cx="5359400" cy="2002317"/>
          </a:xfrm>
        </p:grpSpPr>
        <p:sp>
          <p:nvSpPr>
            <p:cNvPr id="5" name="TextBox 5"/>
            <p:cNvSpPr txBox="1"/>
            <p:nvPr/>
          </p:nvSpPr>
          <p:spPr>
            <a:xfrm>
              <a:off x="0" y="396353"/>
              <a:ext cx="5359400" cy="1529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75"/>
                </a:lnSpc>
              </a:pPr>
              <a:r>
                <a:rPr lang="en-US" sz="5955" b="1" dirty="0" err="1">
                  <a:solidFill>
                    <a:srgbClr val="FF0000"/>
                  </a:solidFill>
                  <a:latin typeface="Algerian" panose="04020705040A02060702" pitchFamily="82" charset="0"/>
                </a:rPr>
                <a:t>Chân</a:t>
              </a:r>
              <a:r>
                <a:rPr lang="en-US" sz="5955" b="1" dirty="0">
                  <a:solidFill>
                    <a:srgbClr val="FF0000"/>
                  </a:solidFill>
                  <a:latin typeface="Algerian" panose="04020705040A02060702" pitchFamily="82" charset="0"/>
                </a:rPr>
                <a:t> </a:t>
              </a:r>
              <a:r>
                <a:rPr lang="en-US" sz="5955" b="1" dirty="0" err="1">
                  <a:solidFill>
                    <a:srgbClr val="FF0000"/>
                  </a:solidFill>
                  <a:latin typeface="Algerian" panose="04020705040A02060702" pitchFamily="82" charset="0"/>
                </a:rPr>
                <a:t>thành</a:t>
              </a:r>
              <a:r>
                <a:rPr lang="en-US" sz="5955" b="1" dirty="0">
                  <a:solidFill>
                    <a:srgbClr val="FF0000"/>
                  </a:solidFill>
                  <a:latin typeface="Algerian" panose="04020705040A02060702" pitchFamily="82" charset="0"/>
                </a:rPr>
                <a:t> </a:t>
              </a:r>
            </a:p>
            <a:p>
              <a:pPr algn="ctr">
                <a:lnSpc>
                  <a:spcPts val="6075"/>
                </a:lnSpc>
              </a:pPr>
              <a:r>
                <a:rPr lang="en-US" sz="5955" b="1" dirty="0" err="1">
                  <a:solidFill>
                    <a:srgbClr val="FF0000"/>
                  </a:solidFill>
                  <a:latin typeface="Algerian" panose="04020705040A02060702" pitchFamily="82" charset="0"/>
                </a:rPr>
                <a:t>cảm</a:t>
              </a:r>
              <a:r>
                <a:rPr lang="en-US" sz="5955" b="1" dirty="0">
                  <a:solidFill>
                    <a:srgbClr val="FF0000"/>
                  </a:solidFill>
                  <a:latin typeface="Algerian" panose="04020705040A02060702" pitchFamily="82" charset="0"/>
                </a:rPr>
                <a:t> </a:t>
              </a:r>
              <a:r>
                <a:rPr lang="en-US" sz="5955" b="1" dirty="0" err="1">
                  <a:solidFill>
                    <a:srgbClr val="FF0000"/>
                  </a:solidFill>
                  <a:latin typeface="Algerian" panose="04020705040A02060702" pitchFamily="82" charset="0"/>
                </a:rPr>
                <a:t>ơn</a:t>
              </a:r>
              <a:endParaRPr lang="en-US" sz="5955" b="1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5348223" cy="28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</a:pPr>
              <a:endParaRPr sz="1909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6" r="106"/>
          <a:stretch>
            <a:fillRect/>
          </a:stretch>
        </p:blipFill>
        <p:spPr>
          <a:xfrm rot="-9122005">
            <a:off x="3465221" y="-1031556"/>
            <a:ext cx="5576043" cy="4902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661442">
            <a:off x="6706171" y="2547394"/>
            <a:ext cx="1401919" cy="36508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369234" y="1256724"/>
            <a:ext cx="7232005" cy="2271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4E8CCA"/>
                </a:solidFill>
              </a:rPr>
              <a:t>NGUYÊN TỬ. </a:t>
            </a:r>
            <a:br>
              <a:rPr lang="en" sz="4400" b="1" dirty="0">
                <a:solidFill>
                  <a:srgbClr val="4E8CCA"/>
                </a:solidFill>
              </a:rPr>
            </a:br>
            <a:r>
              <a:rPr lang="en" sz="4400" b="1" dirty="0">
                <a:solidFill>
                  <a:srgbClr val="4E8CCA"/>
                </a:solidFill>
              </a:rPr>
              <a:t>SƠ  LƯỢC VỀ BẢNG TUẦN HOÀN CÁC NGUYÊN TỐ HOÁ HỌC</a:t>
            </a:r>
            <a:r>
              <a:rPr lang="en" sz="4400" dirty="0">
                <a:solidFill>
                  <a:srgbClr val="4E8CCA"/>
                </a:solidFill>
              </a:rPr>
              <a:t> </a:t>
            </a:r>
            <a:endParaRPr sz="3600" dirty="0">
              <a:solidFill>
                <a:srgbClr val="4E8CCA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379772" y="3190408"/>
            <a:ext cx="1049044" cy="1003065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803367">
            <a:off x="5198611" y="52983"/>
            <a:ext cx="454347" cy="974033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567083" y="1110160"/>
            <a:ext cx="387909" cy="828645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EBB2134-F739-4E66-8C80-7368008878DF}"/>
              </a:ext>
            </a:extLst>
          </p:cNvPr>
          <p:cNvSpPr txBox="1"/>
          <p:nvPr/>
        </p:nvSpPr>
        <p:spPr>
          <a:xfrm>
            <a:off x="1923796" y="660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D6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 </a:t>
            </a:r>
            <a:endParaRPr lang="en-US" sz="3600" dirty="0">
              <a:solidFill>
                <a:srgbClr val="ED6A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208423" y="1227113"/>
            <a:ext cx="6626900" cy="251166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282264" y="2245633"/>
            <a:ext cx="6526409" cy="105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/>
              <a:t>NGUYÊN TỬ</a:t>
            </a:r>
          </a:p>
        </p:txBody>
      </p:sp>
      <p:grpSp>
        <p:nvGrpSpPr>
          <p:cNvPr id="583" name="Google Shape;583;p47"/>
          <p:cNvGrpSpPr/>
          <p:nvPr/>
        </p:nvGrpSpPr>
        <p:grpSpPr>
          <a:xfrm>
            <a:off x="7492673" y="1028694"/>
            <a:ext cx="316000" cy="40351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577136" y="3752173"/>
            <a:ext cx="928708" cy="103209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983325" y="923078"/>
            <a:ext cx="525721" cy="42864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B7BB5AB-0C11-4326-9D7D-A8774497C4B2}"/>
              </a:ext>
            </a:extLst>
          </p:cNvPr>
          <p:cNvSpPr txBox="1"/>
          <p:nvPr/>
        </p:nvSpPr>
        <p:spPr>
          <a:xfrm>
            <a:off x="3942873" y="1251539"/>
            <a:ext cx="125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6714154" y="2710417"/>
            <a:ext cx="2471790" cy="2444835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5151701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5139937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938787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936249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5056147" y="2085318"/>
            <a:ext cx="779182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III</a:t>
            </a:r>
            <a:endParaRPr sz="3600" b="1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5103722" y="3675801"/>
            <a:ext cx="816295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IV</a:t>
            </a:r>
            <a:endParaRPr sz="3600" b="1" dirty="0"/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972684" y="2104553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I</a:t>
            </a:r>
            <a:endParaRPr sz="3600" b="1"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984796" y="3675985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II</a:t>
            </a:r>
            <a:endParaRPr sz="3600" b="1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474;p30">
            <a:extLst>
              <a:ext uri="{FF2B5EF4-FFF2-40B4-BE49-F238E27FC236}">
                <a16:creationId xmlns:a16="http://schemas.microsoft.com/office/drawing/2014/main" id="{0BE05FF5-1D11-4308-8413-D1413A5B6EEE}"/>
              </a:ext>
            </a:extLst>
          </p:cNvPr>
          <p:cNvSpPr txBox="1">
            <a:spLocks/>
          </p:cNvSpPr>
          <p:nvPr/>
        </p:nvSpPr>
        <p:spPr>
          <a:xfrm>
            <a:off x="3379803" y="606363"/>
            <a:ext cx="23117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/>
            <a:r>
              <a:rPr lang="en-US" b="1" dirty="0"/>
              <a:t>NỘI DUNG</a:t>
            </a:r>
            <a:endParaRPr lang="en-US" b="1" dirty="0">
              <a:solidFill>
                <a:schemeClr val="dk2"/>
              </a:solidFill>
            </a:endParaRPr>
          </a:p>
        </p:txBody>
      </p:sp>
      <p:sp>
        <p:nvSpPr>
          <p:cNvPr id="59" name="Google Shape;479;p30">
            <a:extLst>
              <a:ext uri="{FF2B5EF4-FFF2-40B4-BE49-F238E27FC236}">
                <a16:creationId xmlns:a16="http://schemas.microsoft.com/office/drawing/2014/main" id="{6D2A4684-0CE2-42B5-BC74-B360ADED07A0}"/>
              </a:ext>
            </a:extLst>
          </p:cNvPr>
          <p:cNvSpPr txBox="1">
            <a:spLocks/>
          </p:cNvSpPr>
          <p:nvPr/>
        </p:nvSpPr>
        <p:spPr>
          <a:xfrm>
            <a:off x="1650508" y="1854898"/>
            <a:ext cx="274971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479;p30">
            <a:extLst>
              <a:ext uri="{FF2B5EF4-FFF2-40B4-BE49-F238E27FC236}">
                <a16:creationId xmlns:a16="http://schemas.microsoft.com/office/drawing/2014/main" id="{0FDC6691-662B-4A4E-B44F-B5E24B6413A7}"/>
              </a:ext>
            </a:extLst>
          </p:cNvPr>
          <p:cNvSpPr txBox="1">
            <a:spLocks/>
          </p:cNvSpPr>
          <p:nvPr/>
        </p:nvSpPr>
        <p:spPr>
          <a:xfrm>
            <a:off x="5807658" y="1619712"/>
            <a:ext cx="291737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61" name="Google Shape;479;p30">
            <a:extLst>
              <a:ext uri="{FF2B5EF4-FFF2-40B4-BE49-F238E27FC236}">
                <a16:creationId xmlns:a16="http://schemas.microsoft.com/office/drawing/2014/main" id="{E5A8155E-4835-4D64-8505-9216765BEE54}"/>
              </a:ext>
            </a:extLst>
          </p:cNvPr>
          <p:cNvSpPr txBox="1">
            <a:spLocks/>
          </p:cNvSpPr>
          <p:nvPr/>
        </p:nvSpPr>
        <p:spPr>
          <a:xfrm>
            <a:off x="1650506" y="3775474"/>
            <a:ext cx="3223643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2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 - Bo</a:t>
            </a:r>
          </a:p>
        </p:txBody>
      </p:sp>
      <p:sp>
        <p:nvSpPr>
          <p:cNvPr id="62" name="Google Shape;479;p30">
            <a:extLst>
              <a:ext uri="{FF2B5EF4-FFF2-40B4-BE49-F238E27FC236}">
                <a16:creationId xmlns:a16="http://schemas.microsoft.com/office/drawing/2014/main" id="{754B3F55-1AC4-4242-B12F-862CA1ABA0A9}"/>
              </a:ext>
            </a:extLst>
          </p:cNvPr>
          <p:cNvSpPr txBox="1">
            <a:spLocks/>
          </p:cNvSpPr>
          <p:nvPr/>
        </p:nvSpPr>
        <p:spPr>
          <a:xfrm>
            <a:off x="5881993" y="3775474"/>
            <a:ext cx="2766198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 animBg="1"/>
      <p:bldP spid="531" grpId="0" animBg="1"/>
      <p:bldP spid="532" grpId="0"/>
      <p:bldP spid="537" grpId="0"/>
      <p:bldP spid="541" grpId="0"/>
      <p:bldP spid="542" grpId="0"/>
      <p:bldP spid="58" grpId="0"/>
      <p:bldP spid="59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2745126" y="896078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2966531" y="2391420"/>
            <a:ext cx="6177466" cy="15432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2816625" y="1114352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 I   </a:t>
            </a:r>
            <a:endParaRPr b="1"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134459" y="2476593"/>
            <a:ext cx="5810744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0;p33">
            <a:extLst>
              <a:ext uri="{FF2B5EF4-FFF2-40B4-BE49-F238E27FC236}">
                <a16:creationId xmlns:a16="http://schemas.microsoft.com/office/drawing/2014/main" id="{FF7298D3-00D8-4228-857D-C9E066F9B893}"/>
              </a:ext>
            </a:extLst>
          </p:cNvPr>
          <p:cNvGrpSpPr/>
          <p:nvPr/>
        </p:nvGrpSpPr>
        <p:grpSpPr>
          <a:xfrm>
            <a:off x="262868" y="1450634"/>
            <a:ext cx="2731185" cy="2456263"/>
            <a:chOff x="2214529" y="2433804"/>
            <a:chExt cx="2706110" cy="2676600"/>
          </a:xfrm>
        </p:grpSpPr>
        <p:sp>
          <p:nvSpPr>
            <p:cNvPr id="82" name="Google Shape;811;p33">
              <a:extLst>
                <a:ext uri="{FF2B5EF4-FFF2-40B4-BE49-F238E27FC236}">
                  <a16:creationId xmlns:a16="http://schemas.microsoft.com/office/drawing/2014/main" id="{47DC0239-898B-47F3-836C-7BCFE249098F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2;p33">
              <a:extLst>
                <a:ext uri="{FF2B5EF4-FFF2-40B4-BE49-F238E27FC236}">
                  <a16:creationId xmlns:a16="http://schemas.microsoft.com/office/drawing/2014/main" id="{06AEE62C-9E6E-40DE-A72F-3A1C17A2C4F4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3;p33">
              <a:extLst>
                <a:ext uri="{FF2B5EF4-FFF2-40B4-BE49-F238E27FC236}">
                  <a16:creationId xmlns:a16="http://schemas.microsoft.com/office/drawing/2014/main" id="{1C735D63-B080-4802-A992-6B8078F1E372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4;p33">
              <a:extLst>
                <a:ext uri="{FF2B5EF4-FFF2-40B4-BE49-F238E27FC236}">
                  <a16:creationId xmlns:a16="http://schemas.microsoft.com/office/drawing/2014/main" id="{7E514E66-73C9-48B1-B1B3-46902522874C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15;p33">
              <a:extLst>
                <a:ext uri="{FF2B5EF4-FFF2-40B4-BE49-F238E27FC236}">
                  <a16:creationId xmlns:a16="http://schemas.microsoft.com/office/drawing/2014/main" id="{07089C0A-8C77-4A6A-9AB8-7DFCC88DF4D0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32" name="Google Shape;816;p33">
                <a:extLst>
                  <a:ext uri="{FF2B5EF4-FFF2-40B4-BE49-F238E27FC236}">
                    <a16:creationId xmlns:a16="http://schemas.microsoft.com/office/drawing/2014/main" id="{6FFCDB7B-DDC6-4553-852A-9800F3C31B22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17;p33">
                <a:extLst>
                  <a:ext uri="{FF2B5EF4-FFF2-40B4-BE49-F238E27FC236}">
                    <a16:creationId xmlns:a16="http://schemas.microsoft.com/office/drawing/2014/main" id="{5D53CBF4-0B2D-4332-8710-221837B8E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18;p33">
                <a:extLst>
                  <a:ext uri="{FF2B5EF4-FFF2-40B4-BE49-F238E27FC236}">
                    <a16:creationId xmlns:a16="http://schemas.microsoft.com/office/drawing/2014/main" id="{8E4377AF-9A5E-47FA-A415-6E06C478927C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19;p33">
                <a:extLst>
                  <a:ext uri="{FF2B5EF4-FFF2-40B4-BE49-F238E27FC236}">
                    <a16:creationId xmlns:a16="http://schemas.microsoft.com/office/drawing/2014/main" id="{224069FE-CC5A-4773-90C6-8CB56B327AC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20;p33">
                <a:extLst>
                  <a:ext uri="{FF2B5EF4-FFF2-40B4-BE49-F238E27FC236}">
                    <a16:creationId xmlns:a16="http://schemas.microsoft.com/office/drawing/2014/main" id="{040FF722-5A41-4AD8-B69B-EB6ADEAD849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21;p33">
                <a:extLst>
                  <a:ext uri="{FF2B5EF4-FFF2-40B4-BE49-F238E27FC236}">
                    <a16:creationId xmlns:a16="http://schemas.microsoft.com/office/drawing/2014/main" id="{C66D494A-458F-4E0D-9990-941C7D1F62A5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22;p33">
                <a:extLst>
                  <a:ext uri="{FF2B5EF4-FFF2-40B4-BE49-F238E27FC236}">
                    <a16:creationId xmlns:a16="http://schemas.microsoft.com/office/drawing/2014/main" id="{0616E95B-2A52-4766-8F99-EB0F099BA388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23;p33">
                <a:extLst>
                  <a:ext uri="{FF2B5EF4-FFF2-40B4-BE49-F238E27FC236}">
                    <a16:creationId xmlns:a16="http://schemas.microsoft.com/office/drawing/2014/main" id="{76373DD3-96E4-431E-B5C4-5BC6043CA8E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24;p33">
                <a:extLst>
                  <a:ext uri="{FF2B5EF4-FFF2-40B4-BE49-F238E27FC236}">
                    <a16:creationId xmlns:a16="http://schemas.microsoft.com/office/drawing/2014/main" id="{5316DFA6-E33C-4A70-AD1C-C174E90C07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25;p33">
                <a:extLst>
                  <a:ext uri="{FF2B5EF4-FFF2-40B4-BE49-F238E27FC236}">
                    <a16:creationId xmlns:a16="http://schemas.microsoft.com/office/drawing/2014/main" id="{376DF742-C226-4B82-BB3E-FDEF1A548F3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26;p33">
                <a:extLst>
                  <a:ext uri="{FF2B5EF4-FFF2-40B4-BE49-F238E27FC236}">
                    <a16:creationId xmlns:a16="http://schemas.microsoft.com/office/drawing/2014/main" id="{753C03DE-68E7-477F-91E0-BBF9C9F80860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27;p33">
                <a:extLst>
                  <a:ext uri="{FF2B5EF4-FFF2-40B4-BE49-F238E27FC236}">
                    <a16:creationId xmlns:a16="http://schemas.microsoft.com/office/drawing/2014/main" id="{857E6F6F-9F38-400F-8D53-CAC03E213A49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28;p33">
                <a:extLst>
                  <a:ext uri="{FF2B5EF4-FFF2-40B4-BE49-F238E27FC236}">
                    <a16:creationId xmlns:a16="http://schemas.microsoft.com/office/drawing/2014/main" id="{A02C6113-4294-4F6F-BD45-E92458BCED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29;p33">
              <a:extLst>
                <a:ext uri="{FF2B5EF4-FFF2-40B4-BE49-F238E27FC236}">
                  <a16:creationId xmlns:a16="http://schemas.microsoft.com/office/drawing/2014/main" id="{6017AD9F-E208-4613-A50C-34CDB0D1782F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30;p33">
              <a:extLst>
                <a:ext uri="{FF2B5EF4-FFF2-40B4-BE49-F238E27FC236}">
                  <a16:creationId xmlns:a16="http://schemas.microsoft.com/office/drawing/2014/main" id="{6BA4D216-4008-4BF6-9C7F-B9498999BC6F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119" name="Google Shape;831;p33">
                <a:extLst>
                  <a:ext uri="{FF2B5EF4-FFF2-40B4-BE49-F238E27FC236}">
                    <a16:creationId xmlns:a16="http://schemas.microsoft.com/office/drawing/2014/main" id="{4E88A3C8-60AC-49F8-A219-1FA210BC7B0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32;p33">
                <a:extLst>
                  <a:ext uri="{FF2B5EF4-FFF2-40B4-BE49-F238E27FC236}">
                    <a16:creationId xmlns:a16="http://schemas.microsoft.com/office/drawing/2014/main" id="{D2C9A7CF-D07D-4B8B-844E-73BEAD4B19A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33;p33">
                <a:extLst>
                  <a:ext uri="{FF2B5EF4-FFF2-40B4-BE49-F238E27FC236}">
                    <a16:creationId xmlns:a16="http://schemas.microsoft.com/office/drawing/2014/main" id="{4091C562-D173-4FF1-B4A5-76635B0A8D3D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34;p33">
                <a:extLst>
                  <a:ext uri="{FF2B5EF4-FFF2-40B4-BE49-F238E27FC236}">
                    <a16:creationId xmlns:a16="http://schemas.microsoft.com/office/drawing/2014/main" id="{839FE0BA-7E37-4199-8A27-3A675BEA9CF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35;p33">
                <a:extLst>
                  <a:ext uri="{FF2B5EF4-FFF2-40B4-BE49-F238E27FC236}">
                    <a16:creationId xmlns:a16="http://schemas.microsoft.com/office/drawing/2014/main" id="{A6ACC557-48CC-4DFF-B32E-9854B37477B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36;p33">
                <a:extLst>
                  <a:ext uri="{FF2B5EF4-FFF2-40B4-BE49-F238E27FC236}">
                    <a16:creationId xmlns:a16="http://schemas.microsoft.com/office/drawing/2014/main" id="{C619AF5A-561A-4AAA-8131-968B9DAA023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37;p33">
                <a:extLst>
                  <a:ext uri="{FF2B5EF4-FFF2-40B4-BE49-F238E27FC236}">
                    <a16:creationId xmlns:a16="http://schemas.microsoft.com/office/drawing/2014/main" id="{EB461EC6-949C-4607-B1C8-C4D5F48937B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38;p33">
                <a:extLst>
                  <a:ext uri="{FF2B5EF4-FFF2-40B4-BE49-F238E27FC236}">
                    <a16:creationId xmlns:a16="http://schemas.microsoft.com/office/drawing/2014/main" id="{29F028BD-3BD0-438D-BC1E-4691710AAF1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9;p33">
                <a:extLst>
                  <a:ext uri="{FF2B5EF4-FFF2-40B4-BE49-F238E27FC236}">
                    <a16:creationId xmlns:a16="http://schemas.microsoft.com/office/drawing/2014/main" id="{BF314A72-1AF1-482F-BFB3-FB89BEDEAC2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40;p33">
                <a:extLst>
                  <a:ext uri="{FF2B5EF4-FFF2-40B4-BE49-F238E27FC236}">
                    <a16:creationId xmlns:a16="http://schemas.microsoft.com/office/drawing/2014/main" id="{B2E4FFB4-2623-4476-B5CD-BDA0875598DA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41;p33">
                <a:extLst>
                  <a:ext uri="{FF2B5EF4-FFF2-40B4-BE49-F238E27FC236}">
                    <a16:creationId xmlns:a16="http://schemas.microsoft.com/office/drawing/2014/main" id="{C4104341-9F92-4574-9D37-3D7178AA2B19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42;p33">
                <a:extLst>
                  <a:ext uri="{FF2B5EF4-FFF2-40B4-BE49-F238E27FC236}">
                    <a16:creationId xmlns:a16="http://schemas.microsoft.com/office/drawing/2014/main" id="{C58FDDB8-C309-4F91-8C92-411B2730CD9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43;p33">
                <a:extLst>
                  <a:ext uri="{FF2B5EF4-FFF2-40B4-BE49-F238E27FC236}">
                    <a16:creationId xmlns:a16="http://schemas.microsoft.com/office/drawing/2014/main" id="{D31B0820-7BF6-4B53-91C2-631F7224BAB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44;p33">
              <a:extLst>
                <a:ext uri="{FF2B5EF4-FFF2-40B4-BE49-F238E27FC236}">
                  <a16:creationId xmlns:a16="http://schemas.microsoft.com/office/drawing/2014/main" id="{917AE3B2-172D-4D52-8DED-D5ADE165BD2B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845;p33">
              <a:extLst>
                <a:ext uri="{FF2B5EF4-FFF2-40B4-BE49-F238E27FC236}">
                  <a16:creationId xmlns:a16="http://schemas.microsoft.com/office/drawing/2014/main" id="{16BA6438-5F11-4185-93A2-500F3E2C10AE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106" name="Google Shape;846;p33">
                <a:extLst>
                  <a:ext uri="{FF2B5EF4-FFF2-40B4-BE49-F238E27FC236}">
                    <a16:creationId xmlns:a16="http://schemas.microsoft.com/office/drawing/2014/main" id="{D2B6389A-48B5-4204-94F0-D0555359FDE4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47;p33">
                <a:extLst>
                  <a:ext uri="{FF2B5EF4-FFF2-40B4-BE49-F238E27FC236}">
                    <a16:creationId xmlns:a16="http://schemas.microsoft.com/office/drawing/2014/main" id="{303D3C4F-62EC-41C9-9EE6-CE923075CAE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48;p33">
                <a:extLst>
                  <a:ext uri="{FF2B5EF4-FFF2-40B4-BE49-F238E27FC236}">
                    <a16:creationId xmlns:a16="http://schemas.microsoft.com/office/drawing/2014/main" id="{94CC4BF0-FD20-43B9-809F-D448583596E5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49;p33">
                <a:extLst>
                  <a:ext uri="{FF2B5EF4-FFF2-40B4-BE49-F238E27FC236}">
                    <a16:creationId xmlns:a16="http://schemas.microsoft.com/office/drawing/2014/main" id="{34B106BF-9F8A-4271-BB53-90510CDA813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50;p33">
                <a:extLst>
                  <a:ext uri="{FF2B5EF4-FFF2-40B4-BE49-F238E27FC236}">
                    <a16:creationId xmlns:a16="http://schemas.microsoft.com/office/drawing/2014/main" id="{148BFB12-33DC-4262-974C-36AFCED9B1D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51;p33">
                <a:extLst>
                  <a:ext uri="{FF2B5EF4-FFF2-40B4-BE49-F238E27FC236}">
                    <a16:creationId xmlns:a16="http://schemas.microsoft.com/office/drawing/2014/main" id="{775842D6-976A-4EDB-B47F-23CB00D49E34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52;p33">
                <a:extLst>
                  <a:ext uri="{FF2B5EF4-FFF2-40B4-BE49-F238E27FC236}">
                    <a16:creationId xmlns:a16="http://schemas.microsoft.com/office/drawing/2014/main" id="{D7CDAD58-F1A4-424C-B36A-2482EF2822F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53;p33">
                <a:extLst>
                  <a:ext uri="{FF2B5EF4-FFF2-40B4-BE49-F238E27FC236}">
                    <a16:creationId xmlns:a16="http://schemas.microsoft.com/office/drawing/2014/main" id="{3EB3CA98-DE72-4A37-B923-87D7487B708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54;p33">
                <a:extLst>
                  <a:ext uri="{FF2B5EF4-FFF2-40B4-BE49-F238E27FC236}">
                    <a16:creationId xmlns:a16="http://schemas.microsoft.com/office/drawing/2014/main" id="{AE2FBC67-4E00-4F36-9BDB-57368BDFDB2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55;p33">
                <a:extLst>
                  <a:ext uri="{FF2B5EF4-FFF2-40B4-BE49-F238E27FC236}">
                    <a16:creationId xmlns:a16="http://schemas.microsoft.com/office/drawing/2014/main" id="{964B1962-32A8-4073-ACA6-D1E7EE23916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56;p33">
                <a:extLst>
                  <a:ext uri="{FF2B5EF4-FFF2-40B4-BE49-F238E27FC236}">
                    <a16:creationId xmlns:a16="http://schemas.microsoft.com/office/drawing/2014/main" id="{2195F614-32F0-4DC2-8BD8-2378923A780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57;p33">
                <a:extLst>
                  <a:ext uri="{FF2B5EF4-FFF2-40B4-BE49-F238E27FC236}">
                    <a16:creationId xmlns:a16="http://schemas.microsoft.com/office/drawing/2014/main" id="{AA568896-E2EC-41BC-84D5-72C49790D20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58;p33">
                <a:extLst>
                  <a:ext uri="{FF2B5EF4-FFF2-40B4-BE49-F238E27FC236}">
                    <a16:creationId xmlns:a16="http://schemas.microsoft.com/office/drawing/2014/main" id="{5EEEC11A-9ACC-4E4F-966C-BCB3F402190B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859;p33">
              <a:extLst>
                <a:ext uri="{FF2B5EF4-FFF2-40B4-BE49-F238E27FC236}">
                  <a16:creationId xmlns:a16="http://schemas.microsoft.com/office/drawing/2014/main" id="{11F5E5EF-F956-429E-B0EF-A49E7F12948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860;p33">
              <a:extLst>
                <a:ext uri="{FF2B5EF4-FFF2-40B4-BE49-F238E27FC236}">
                  <a16:creationId xmlns:a16="http://schemas.microsoft.com/office/drawing/2014/main" id="{BF8F9569-101C-421A-AFEF-040461222E90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93" name="Google Shape;861;p33">
                <a:extLst>
                  <a:ext uri="{FF2B5EF4-FFF2-40B4-BE49-F238E27FC236}">
                    <a16:creationId xmlns:a16="http://schemas.microsoft.com/office/drawing/2014/main" id="{DA27D05F-4380-426D-B24A-A42FCE22DF6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2;p33">
                <a:extLst>
                  <a:ext uri="{FF2B5EF4-FFF2-40B4-BE49-F238E27FC236}">
                    <a16:creationId xmlns:a16="http://schemas.microsoft.com/office/drawing/2014/main" id="{9C83E5AF-5BB4-4547-B1A3-1D67ECC215B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3;p33">
                <a:extLst>
                  <a:ext uri="{FF2B5EF4-FFF2-40B4-BE49-F238E27FC236}">
                    <a16:creationId xmlns:a16="http://schemas.microsoft.com/office/drawing/2014/main" id="{923B6ACA-11CC-4FED-A55B-907548DA68A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4;p33">
                <a:extLst>
                  <a:ext uri="{FF2B5EF4-FFF2-40B4-BE49-F238E27FC236}">
                    <a16:creationId xmlns:a16="http://schemas.microsoft.com/office/drawing/2014/main" id="{011238B5-4137-4A24-96AF-C2DAEF14FBA4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5;p33">
                <a:extLst>
                  <a:ext uri="{FF2B5EF4-FFF2-40B4-BE49-F238E27FC236}">
                    <a16:creationId xmlns:a16="http://schemas.microsoft.com/office/drawing/2014/main" id="{CC064329-AA32-4A03-BAB5-635BA3AE8B6C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6;p33">
                <a:extLst>
                  <a:ext uri="{FF2B5EF4-FFF2-40B4-BE49-F238E27FC236}">
                    <a16:creationId xmlns:a16="http://schemas.microsoft.com/office/drawing/2014/main" id="{93DA0C31-810F-4B32-824A-E1F225944E97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7;p33">
                <a:extLst>
                  <a:ext uri="{FF2B5EF4-FFF2-40B4-BE49-F238E27FC236}">
                    <a16:creationId xmlns:a16="http://schemas.microsoft.com/office/drawing/2014/main" id="{FE4D45ED-FF29-43E9-85C9-9629742CC055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8;p33">
                <a:extLst>
                  <a:ext uri="{FF2B5EF4-FFF2-40B4-BE49-F238E27FC236}">
                    <a16:creationId xmlns:a16="http://schemas.microsoft.com/office/drawing/2014/main" id="{3815306C-DC5D-438D-BF7F-760144133145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9;p33">
                <a:extLst>
                  <a:ext uri="{FF2B5EF4-FFF2-40B4-BE49-F238E27FC236}">
                    <a16:creationId xmlns:a16="http://schemas.microsoft.com/office/drawing/2014/main" id="{D6F5F0A0-7CEC-4476-B8D0-753F8FB33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0;p33">
                <a:extLst>
                  <a:ext uri="{FF2B5EF4-FFF2-40B4-BE49-F238E27FC236}">
                    <a16:creationId xmlns:a16="http://schemas.microsoft.com/office/drawing/2014/main" id="{E5CC107C-E23E-4261-B7BE-5A4C6864556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1;p33">
                <a:extLst>
                  <a:ext uri="{FF2B5EF4-FFF2-40B4-BE49-F238E27FC236}">
                    <a16:creationId xmlns:a16="http://schemas.microsoft.com/office/drawing/2014/main" id="{DC03A6B8-BFA2-4605-A807-75C9DAA3F90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2;p33">
                <a:extLst>
                  <a:ext uri="{FF2B5EF4-FFF2-40B4-BE49-F238E27FC236}">
                    <a16:creationId xmlns:a16="http://schemas.microsoft.com/office/drawing/2014/main" id="{5E684942-4BE8-4527-B72E-5310FCBD9E51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3;p33">
                <a:extLst>
                  <a:ext uri="{FF2B5EF4-FFF2-40B4-BE49-F238E27FC236}">
                    <a16:creationId xmlns:a16="http://schemas.microsoft.com/office/drawing/2014/main" id="{5A7328CE-9D75-41EE-8D3C-492CB8117D3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" name="Google Shape;938;p33">
            <a:extLst>
              <a:ext uri="{FF2B5EF4-FFF2-40B4-BE49-F238E27FC236}">
                <a16:creationId xmlns:a16="http://schemas.microsoft.com/office/drawing/2014/main" id="{89CF775E-DB23-4104-BE8F-9DA6D1F89ACC}"/>
              </a:ext>
            </a:extLst>
          </p:cNvPr>
          <p:cNvGrpSpPr/>
          <p:nvPr/>
        </p:nvGrpSpPr>
        <p:grpSpPr>
          <a:xfrm rot="-1147875">
            <a:off x="1158028" y="2922914"/>
            <a:ext cx="166676" cy="166676"/>
            <a:chOff x="2810757" y="1723146"/>
            <a:chExt cx="719700" cy="719700"/>
          </a:xfrm>
        </p:grpSpPr>
        <p:sp>
          <p:nvSpPr>
            <p:cNvPr id="146" name="Google Shape;939;p33">
              <a:extLst>
                <a:ext uri="{FF2B5EF4-FFF2-40B4-BE49-F238E27FC236}">
                  <a16:creationId xmlns:a16="http://schemas.microsoft.com/office/drawing/2014/main" id="{CB39B3E4-EC61-4B86-8CA8-1D76D488E726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940;p33">
              <a:extLst>
                <a:ext uri="{FF2B5EF4-FFF2-40B4-BE49-F238E27FC236}">
                  <a16:creationId xmlns:a16="http://schemas.microsoft.com/office/drawing/2014/main" id="{C8ABCD4F-7F7E-486C-9C4A-F26F3ECF46DA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48" name="Google Shape;941;p33">
                <a:extLst>
                  <a:ext uri="{FF2B5EF4-FFF2-40B4-BE49-F238E27FC236}">
                    <a16:creationId xmlns:a16="http://schemas.microsoft.com/office/drawing/2014/main" id="{4FDC5FA4-7A51-4E9A-9E12-2038133C618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42;p33">
                <a:extLst>
                  <a:ext uri="{FF2B5EF4-FFF2-40B4-BE49-F238E27FC236}">
                    <a16:creationId xmlns:a16="http://schemas.microsoft.com/office/drawing/2014/main" id="{0D8B4013-7431-4A61-988D-78ACC06CE5F3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43;p33">
                <a:extLst>
                  <a:ext uri="{FF2B5EF4-FFF2-40B4-BE49-F238E27FC236}">
                    <a16:creationId xmlns:a16="http://schemas.microsoft.com/office/drawing/2014/main" id="{31F38D03-7E7D-4E59-846D-521AC090CB1E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44;p33">
                <a:extLst>
                  <a:ext uri="{FF2B5EF4-FFF2-40B4-BE49-F238E27FC236}">
                    <a16:creationId xmlns:a16="http://schemas.microsoft.com/office/drawing/2014/main" id="{DDFE0C48-AC6F-4563-B58F-A93EDC90F0DF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45;p33">
                <a:extLst>
                  <a:ext uri="{FF2B5EF4-FFF2-40B4-BE49-F238E27FC236}">
                    <a16:creationId xmlns:a16="http://schemas.microsoft.com/office/drawing/2014/main" id="{B19AB58C-25C1-4619-A733-62F8393E51D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46;p33">
                <a:extLst>
                  <a:ext uri="{FF2B5EF4-FFF2-40B4-BE49-F238E27FC236}">
                    <a16:creationId xmlns:a16="http://schemas.microsoft.com/office/drawing/2014/main" id="{5E834FED-4292-484C-B68B-1A9C8432F3AD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47;p33">
                <a:extLst>
                  <a:ext uri="{FF2B5EF4-FFF2-40B4-BE49-F238E27FC236}">
                    <a16:creationId xmlns:a16="http://schemas.microsoft.com/office/drawing/2014/main" id="{0703CAD1-E467-470E-9110-0684E914F11D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48;p33">
                <a:extLst>
                  <a:ext uri="{FF2B5EF4-FFF2-40B4-BE49-F238E27FC236}">
                    <a16:creationId xmlns:a16="http://schemas.microsoft.com/office/drawing/2014/main" id="{B7AF1DC1-CB2E-4B71-8C04-E990B5B0F91D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49;p33">
                <a:extLst>
                  <a:ext uri="{FF2B5EF4-FFF2-40B4-BE49-F238E27FC236}">
                    <a16:creationId xmlns:a16="http://schemas.microsoft.com/office/drawing/2014/main" id="{9DB9A84E-7C75-4D72-8D91-BE5B81ABE2A1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50;p33">
                <a:extLst>
                  <a:ext uri="{FF2B5EF4-FFF2-40B4-BE49-F238E27FC236}">
                    <a16:creationId xmlns:a16="http://schemas.microsoft.com/office/drawing/2014/main" id="{0FFC218E-7A25-4381-A5B8-7CBB93EA85B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51;p33">
                <a:extLst>
                  <a:ext uri="{FF2B5EF4-FFF2-40B4-BE49-F238E27FC236}">
                    <a16:creationId xmlns:a16="http://schemas.microsoft.com/office/drawing/2014/main" id="{A64A01B4-4892-489C-9196-3AFC10FD5FC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52;p33">
                <a:extLst>
                  <a:ext uri="{FF2B5EF4-FFF2-40B4-BE49-F238E27FC236}">
                    <a16:creationId xmlns:a16="http://schemas.microsoft.com/office/drawing/2014/main" id="{A043A5F1-40D0-434B-AF36-4C796FDEB2E2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53;p33">
                <a:extLst>
                  <a:ext uri="{FF2B5EF4-FFF2-40B4-BE49-F238E27FC236}">
                    <a16:creationId xmlns:a16="http://schemas.microsoft.com/office/drawing/2014/main" id="{77BC9246-FAA6-4D2B-89CA-D231F7CCC251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954;p33">
            <a:extLst>
              <a:ext uri="{FF2B5EF4-FFF2-40B4-BE49-F238E27FC236}">
                <a16:creationId xmlns:a16="http://schemas.microsoft.com/office/drawing/2014/main" id="{2BDF8238-ADBE-4E5D-9CC7-8FF20CAAE878}"/>
              </a:ext>
            </a:extLst>
          </p:cNvPr>
          <p:cNvGrpSpPr/>
          <p:nvPr/>
        </p:nvGrpSpPr>
        <p:grpSpPr>
          <a:xfrm rot="1813784">
            <a:off x="2371743" y="4222111"/>
            <a:ext cx="166678" cy="166678"/>
            <a:chOff x="2810757" y="1723146"/>
            <a:chExt cx="719700" cy="719700"/>
          </a:xfrm>
        </p:grpSpPr>
        <p:sp>
          <p:nvSpPr>
            <p:cNvPr id="162" name="Google Shape;955;p33">
              <a:extLst>
                <a:ext uri="{FF2B5EF4-FFF2-40B4-BE49-F238E27FC236}">
                  <a16:creationId xmlns:a16="http://schemas.microsoft.com/office/drawing/2014/main" id="{375B711D-8A06-47DC-95D4-420C961B629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956;p33">
              <a:extLst>
                <a:ext uri="{FF2B5EF4-FFF2-40B4-BE49-F238E27FC236}">
                  <a16:creationId xmlns:a16="http://schemas.microsoft.com/office/drawing/2014/main" id="{5F3498F7-F391-4927-AD15-A8C72FEBF062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64" name="Google Shape;957;p33">
                <a:extLst>
                  <a:ext uri="{FF2B5EF4-FFF2-40B4-BE49-F238E27FC236}">
                    <a16:creationId xmlns:a16="http://schemas.microsoft.com/office/drawing/2014/main" id="{3664CE88-2ADC-4C94-9F82-2586D8AB0020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58;p33">
                <a:extLst>
                  <a:ext uri="{FF2B5EF4-FFF2-40B4-BE49-F238E27FC236}">
                    <a16:creationId xmlns:a16="http://schemas.microsoft.com/office/drawing/2014/main" id="{3721457C-06B9-4DD2-93BC-BE5EE15FB1C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59;p33">
                <a:extLst>
                  <a:ext uri="{FF2B5EF4-FFF2-40B4-BE49-F238E27FC236}">
                    <a16:creationId xmlns:a16="http://schemas.microsoft.com/office/drawing/2014/main" id="{A6249A87-BD60-4CBF-B901-C692B300165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60;p33">
                <a:extLst>
                  <a:ext uri="{FF2B5EF4-FFF2-40B4-BE49-F238E27FC236}">
                    <a16:creationId xmlns:a16="http://schemas.microsoft.com/office/drawing/2014/main" id="{F429D2D0-41DE-4886-ACF0-7880C366FB5A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61;p33">
                <a:extLst>
                  <a:ext uri="{FF2B5EF4-FFF2-40B4-BE49-F238E27FC236}">
                    <a16:creationId xmlns:a16="http://schemas.microsoft.com/office/drawing/2014/main" id="{D2122888-B62E-402A-8627-FE26971AC25C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62;p33">
                <a:extLst>
                  <a:ext uri="{FF2B5EF4-FFF2-40B4-BE49-F238E27FC236}">
                    <a16:creationId xmlns:a16="http://schemas.microsoft.com/office/drawing/2014/main" id="{3EFE6057-8996-4E75-9B6A-C546854D5CD2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63;p33">
                <a:extLst>
                  <a:ext uri="{FF2B5EF4-FFF2-40B4-BE49-F238E27FC236}">
                    <a16:creationId xmlns:a16="http://schemas.microsoft.com/office/drawing/2014/main" id="{8754CD34-4785-4727-8620-92CE79747A47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64;p33">
                <a:extLst>
                  <a:ext uri="{FF2B5EF4-FFF2-40B4-BE49-F238E27FC236}">
                    <a16:creationId xmlns:a16="http://schemas.microsoft.com/office/drawing/2014/main" id="{5F391A77-7BD6-477C-8897-2A5811F2F77E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65;p33">
                <a:extLst>
                  <a:ext uri="{FF2B5EF4-FFF2-40B4-BE49-F238E27FC236}">
                    <a16:creationId xmlns:a16="http://schemas.microsoft.com/office/drawing/2014/main" id="{4F7EBF13-2825-41C8-AD32-7335493EA93E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66;p33">
                <a:extLst>
                  <a:ext uri="{FF2B5EF4-FFF2-40B4-BE49-F238E27FC236}">
                    <a16:creationId xmlns:a16="http://schemas.microsoft.com/office/drawing/2014/main" id="{3DFA869C-546F-4051-91A1-9693323C6B4E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67;p33">
                <a:extLst>
                  <a:ext uri="{FF2B5EF4-FFF2-40B4-BE49-F238E27FC236}">
                    <a16:creationId xmlns:a16="http://schemas.microsoft.com/office/drawing/2014/main" id="{874E675F-A484-41D7-984A-F9B2AEA1616E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68;p33">
                <a:extLst>
                  <a:ext uri="{FF2B5EF4-FFF2-40B4-BE49-F238E27FC236}">
                    <a16:creationId xmlns:a16="http://schemas.microsoft.com/office/drawing/2014/main" id="{7FB0946E-6613-4ACB-9A84-CBA95B3BAB77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69;p33">
                <a:extLst>
                  <a:ext uri="{FF2B5EF4-FFF2-40B4-BE49-F238E27FC236}">
                    <a16:creationId xmlns:a16="http://schemas.microsoft.com/office/drawing/2014/main" id="{D2F75472-95BC-4C5C-9191-B08CA9402FD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970;p33">
            <a:extLst>
              <a:ext uri="{FF2B5EF4-FFF2-40B4-BE49-F238E27FC236}">
                <a16:creationId xmlns:a16="http://schemas.microsoft.com/office/drawing/2014/main" id="{20E322B9-020F-43F0-AE76-D1E62CF96BC3}"/>
              </a:ext>
            </a:extLst>
          </p:cNvPr>
          <p:cNvGrpSpPr/>
          <p:nvPr/>
        </p:nvGrpSpPr>
        <p:grpSpPr>
          <a:xfrm rot="-1159155">
            <a:off x="1287241" y="845608"/>
            <a:ext cx="166638" cy="166638"/>
            <a:chOff x="2810757" y="1723146"/>
            <a:chExt cx="719700" cy="719700"/>
          </a:xfrm>
        </p:grpSpPr>
        <p:sp>
          <p:nvSpPr>
            <p:cNvPr id="178" name="Google Shape;971;p33">
              <a:extLst>
                <a:ext uri="{FF2B5EF4-FFF2-40B4-BE49-F238E27FC236}">
                  <a16:creationId xmlns:a16="http://schemas.microsoft.com/office/drawing/2014/main" id="{BFB4829A-A20D-4643-BE0C-13FC60A9939F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972;p33">
              <a:extLst>
                <a:ext uri="{FF2B5EF4-FFF2-40B4-BE49-F238E27FC236}">
                  <a16:creationId xmlns:a16="http://schemas.microsoft.com/office/drawing/2014/main" id="{36602FDA-42D3-449B-8730-7D60BA6D6B0F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0" name="Google Shape;973;p33">
                <a:extLst>
                  <a:ext uri="{FF2B5EF4-FFF2-40B4-BE49-F238E27FC236}">
                    <a16:creationId xmlns:a16="http://schemas.microsoft.com/office/drawing/2014/main" id="{109AEDB1-E39D-465B-8070-824286C7148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74;p33">
                <a:extLst>
                  <a:ext uri="{FF2B5EF4-FFF2-40B4-BE49-F238E27FC236}">
                    <a16:creationId xmlns:a16="http://schemas.microsoft.com/office/drawing/2014/main" id="{540C0F49-2FEB-4620-96BA-E91B05D682A6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75;p33">
                <a:extLst>
                  <a:ext uri="{FF2B5EF4-FFF2-40B4-BE49-F238E27FC236}">
                    <a16:creationId xmlns:a16="http://schemas.microsoft.com/office/drawing/2014/main" id="{1B23462A-BE6D-41E8-A258-7D2ED3654E9D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76;p33">
                <a:extLst>
                  <a:ext uri="{FF2B5EF4-FFF2-40B4-BE49-F238E27FC236}">
                    <a16:creationId xmlns:a16="http://schemas.microsoft.com/office/drawing/2014/main" id="{A950EF79-0078-498F-BB4A-2F386662CF5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77;p33">
                <a:extLst>
                  <a:ext uri="{FF2B5EF4-FFF2-40B4-BE49-F238E27FC236}">
                    <a16:creationId xmlns:a16="http://schemas.microsoft.com/office/drawing/2014/main" id="{649A347D-23E1-4446-8BFF-C75F6C0A831F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78;p33">
                <a:extLst>
                  <a:ext uri="{FF2B5EF4-FFF2-40B4-BE49-F238E27FC236}">
                    <a16:creationId xmlns:a16="http://schemas.microsoft.com/office/drawing/2014/main" id="{3FD8E13D-27B7-4069-8BF4-6B4351901441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79;p33">
                <a:extLst>
                  <a:ext uri="{FF2B5EF4-FFF2-40B4-BE49-F238E27FC236}">
                    <a16:creationId xmlns:a16="http://schemas.microsoft.com/office/drawing/2014/main" id="{5177DD1B-E33F-441A-87E4-3ABC70D8B5E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80;p33">
                <a:extLst>
                  <a:ext uri="{FF2B5EF4-FFF2-40B4-BE49-F238E27FC236}">
                    <a16:creationId xmlns:a16="http://schemas.microsoft.com/office/drawing/2014/main" id="{83C0A2CE-DA56-4D61-A642-042E016287C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81;p33">
                <a:extLst>
                  <a:ext uri="{FF2B5EF4-FFF2-40B4-BE49-F238E27FC236}">
                    <a16:creationId xmlns:a16="http://schemas.microsoft.com/office/drawing/2014/main" id="{A1BF50B0-C422-4A20-8E48-FCCDA0A7A66A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82;p33">
                <a:extLst>
                  <a:ext uri="{FF2B5EF4-FFF2-40B4-BE49-F238E27FC236}">
                    <a16:creationId xmlns:a16="http://schemas.microsoft.com/office/drawing/2014/main" id="{EA6AE0D6-82F8-40C7-8208-31B9E594569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83;p33">
                <a:extLst>
                  <a:ext uri="{FF2B5EF4-FFF2-40B4-BE49-F238E27FC236}">
                    <a16:creationId xmlns:a16="http://schemas.microsoft.com/office/drawing/2014/main" id="{D4C1A9AF-334D-4EB1-A7E0-205AF07449CA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84;p33">
                <a:extLst>
                  <a:ext uri="{FF2B5EF4-FFF2-40B4-BE49-F238E27FC236}">
                    <a16:creationId xmlns:a16="http://schemas.microsoft.com/office/drawing/2014/main" id="{34D198A2-F478-4876-A2D3-468FB1B034FD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85;p33">
                <a:extLst>
                  <a:ext uri="{FF2B5EF4-FFF2-40B4-BE49-F238E27FC236}">
                    <a16:creationId xmlns:a16="http://schemas.microsoft.com/office/drawing/2014/main" id="{AD6F2A5C-5966-4181-97C6-A30E4918BC9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018;p33">
            <a:extLst>
              <a:ext uri="{FF2B5EF4-FFF2-40B4-BE49-F238E27FC236}">
                <a16:creationId xmlns:a16="http://schemas.microsoft.com/office/drawing/2014/main" id="{F2F0B063-30F7-4229-B1AD-E7A51650AE58}"/>
              </a:ext>
            </a:extLst>
          </p:cNvPr>
          <p:cNvGrpSpPr/>
          <p:nvPr/>
        </p:nvGrpSpPr>
        <p:grpSpPr>
          <a:xfrm rot="-774445">
            <a:off x="1008143" y="4403683"/>
            <a:ext cx="166573" cy="166573"/>
            <a:chOff x="2810757" y="1723146"/>
            <a:chExt cx="719700" cy="719700"/>
          </a:xfrm>
        </p:grpSpPr>
        <p:sp>
          <p:nvSpPr>
            <p:cNvPr id="194" name="Google Shape;1019;p33">
              <a:extLst>
                <a:ext uri="{FF2B5EF4-FFF2-40B4-BE49-F238E27FC236}">
                  <a16:creationId xmlns:a16="http://schemas.microsoft.com/office/drawing/2014/main" id="{F3E3730E-EE9A-4D0F-B7A9-ECD2BE42CD77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020;p33">
              <a:extLst>
                <a:ext uri="{FF2B5EF4-FFF2-40B4-BE49-F238E27FC236}">
                  <a16:creationId xmlns:a16="http://schemas.microsoft.com/office/drawing/2014/main" id="{CDED98C5-044A-482F-96AC-D4FD93C97AF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96" name="Google Shape;1021;p33">
                <a:extLst>
                  <a:ext uri="{FF2B5EF4-FFF2-40B4-BE49-F238E27FC236}">
                    <a16:creationId xmlns:a16="http://schemas.microsoft.com/office/drawing/2014/main" id="{16590300-137B-4F4B-8F4F-AED4FF69F1F1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22;p33">
                <a:extLst>
                  <a:ext uri="{FF2B5EF4-FFF2-40B4-BE49-F238E27FC236}">
                    <a16:creationId xmlns:a16="http://schemas.microsoft.com/office/drawing/2014/main" id="{514F9414-F89F-40D6-8242-E45A15EF757E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23;p33">
                <a:extLst>
                  <a:ext uri="{FF2B5EF4-FFF2-40B4-BE49-F238E27FC236}">
                    <a16:creationId xmlns:a16="http://schemas.microsoft.com/office/drawing/2014/main" id="{665D0A57-C459-48BD-BF30-5809D1C00508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24;p33">
                <a:extLst>
                  <a:ext uri="{FF2B5EF4-FFF2-40B4-BE49-F238E27FC236}">
                    <a16:creationId xmlns:a16="http://schemas.microsoft.com/office/drawing/2014/main" id="{62320D76-6A2E-48B0-B671-E6C0E3C73523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25;p33">
                <a:extLst>
                  <a:ext uri="{FF2B5EF4-FFF2-40B4-BE49-F238E27FC236}">
                    <a16:creationId xmlns:a16="http://schemas.microsoft.com/office/drawing/2014/main" id="{57D3041E-D46B-442F-A710-FF85D17530F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26;p33">
                <a:extLst>
                  <a:ext uri="{FF2B5EF4-FFF2-40B4-BE49-F238E27FC236}">
                    <a16:creationId xmlns:a16="http://schemas.microsoft.com/office/drawing/2014/main" id="{71EDEF29-0FF4-4B56-A753-AF11F6D7226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27;p33">
                <a:extLst>
                  <a:ext uri="{FF2B5EF4-FFF2-40B4-BE49-F238E27FC236}">
                    <a16:creationId xmlns:a16="http://schemas.microsoft.com/office/drawing/2014/main" id="{7FEBFD30-9402-4FA7-85B1-68F352553D09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28;p33">
                <a:extLst>
                  <a:ext uri="{FF2B5EF4-FFF2-40B4-BE49-F238E27FC236}">
                    <a16:creationId xmlns:a16="http://schemas.microsoft.com/office/drawing/2014/main" id="{BE97D717-E546-4B5E-B904-D32708510363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29;p33">
                <a:extLst>
                  <a:ext uri="{FF2B5EF4-FFF2-40B4-BE49-F238E27FC236}">
                    <a16:creationId xmlns:a16="http://schemas.microsoft.com/office/drawing/2014/main" id="{E0EFFD98-9031-49B3-A599-A3E4AE5FE843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30;p33">
                <a:extLst>
                  <a:ext uri="{FF2B5EF4-FFF2-40B4-BE49-F238E27FC236}">
                    <a16:creationId xmlns:a16="http://schemas.microsoft.com/office/drawing/2014/main" id="{AB8EC024-06A7-4E57-8A0F-4D8E33FDF48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31;p33">
                <a:extLst>
                  <a:ext uri="{FF2B5EF4-FFF2-40B4-BE49-F238E27FC236}">
                    <a16:creationId xmlns:a16="http://schemas.microsoft.com/office/drawing/2014/main" id="{20526CF9-4A50-4A90-8D2B-D73BF0DD63F0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32;p33">
                <a:extLst>
                  <a:ext uri="{FF2B5EF4-FFF2-40B4-BE49-F238E27FC236}">
                    <a16:creationId xmlns:a16="http://schemas.microsoft.com/office/drawing/2014/main" id="{AE505D6E-608B-4336-9B72-9311E457575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33;p33">
                <a:extLst>
                  <a:ext uri="{FF2B5EF4-FFF2-40B4-BE49-F238E27FC236}">
                    <a16:creationId xmlns:a16="http://schemas.microsoft.com/office/drawing/2014/main" id="{D70E1673-76C2-4667-A7E7-3F5D7FA89607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34" grpId="0" animBg="1"/>
      <p:bldP spid="635" grpId="0"/>
      <p:bldP spid="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232902" y="2133509"/>
            <a:ext cx="3736623" cy="28683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-12211"/>
            <a:ext cx="2022827" cy="20228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1132840" y="1544832"/>
            <a:ext cx="246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E627F-316F-47F9-9CDC-DC5205BB8C86}"/>
              </a:ext>
            </a:extLst>
          </p:cNvPr>
          <p:cNvSpPr txBox="1"/>
          <p:nvPr/>
        </p:nvSpPr>
        <p:spPr>
          <a:xfrm>
            <a:off x="447039" y="2290386"/>
            <a:ext cx="3646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là những hạt vô cùng nhỏ, không thể phân chia nhỏ hơn được nữa, tạo nên các vật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476;p79">
            <a:extLst>
              <a:ext uri="{FF2B5EF4-FFF2-40B4-BE49-F238E27FC236}">
                <a16:creationId xmlns:a16="http://schemas.microsoft.com/office/drawing/2014/main" id="{70067CDB-A385-E03C-495B-48054A1482BA}"/>
              </a:ext>
            </a:extLst>
          </p:cNvPr>
          <p:cNvSpPr/>
          <p:nvPr/>
        </p:nvSpPr>
        <p:spPr>
          <a:xfrm>
            <a:off x="4869034" y="2133509"/>
            <a:ext cx="4320038" cy="28683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0F8B-C106-4FF6-CB73-CE656E21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3667"/>
            <a:ext cx="1621805" cy="2002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9CBAA-25FF-B020-5AD2-4FACDD928276}"/>
              </a:ext>
            </a:extLst>
          </p:cNvPr>
          <p:cNvSpPr txBox="1"/>
          <p:nvPr/>
        </p:nvSpPr>
        <p:spPr>
          <a:xfrm>
            <a:off x="6286853" y="1573675"/>
            <a:ext cx="37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Dalton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E7678-E4D3-EE77-65BF-08DF880BAE4A}"/>
              </a:ext>
            </a:extLst>
          </p:cNvPr>
          <p:cNvSpPr txBox="1"/>
          <p:nvPr/>
        </p:nvSpPr>
        <p:spPr>
          <a:xfrm>
            <a:off x="4907134" y="2339015"/>
            <a:ext cx="4164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chất đều được cấu tạo nên từ nguyên tử. Nguyên tử là các đơn vị chất tối thiểu để chúng kết hợp vừa đủ với nhau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6" grpId="0" animBg="1"/>
      <p:bldP spid="54" grpId="0"/>
      <p:bldP spid="55" grpId="0"/>
      <p:bldP spid="3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476;p79">
            <a:extLst>
              <a:ext uri="{FF2B5EF4-FFF2-40B4-BE49-F238E27FC236}">
                <a16:creationId xmlns:a16="http://schemas.microsoft.com/office/drawing/2014/main" id="{ED62E849-1129-4F65-80F3-E2A7AEC5A13A}"/>
              </a:ext>
            </a:extLst>
          </p:cNvPr>
          <p:cNvSpPr/>
          <p:nvPr/>
        </p:nvSpPr>
        <p:spPr>
          <a:xfrm>
            <a:off x="183970" y="2312175"/>
            <a:ext cx="6567276" cy="2023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204776" y="2721968"/>
            <a:ext cx="68234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/>
              <a:t>Mô hình nguyên tử của Rơ-dơ-pho</a:t>
            </a:r>
            <a:r>
              <a:rPr lang="en-US" b="1" dirty="0"/>
              <a:t> - Bo</a:t>
            </a:r>
            <a:r>
              <a:rPr lang="vi-VN" b="1" dirty="0"/>
              <a:t> </a:t>
            </a:r>
            <a:endParaRPr lang="en-US" b="1" dirty="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II</a:t>
            </a:r>
            <a:endParaRPr b="1" dirty="0"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7491761" y="1263955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424096">
            <a:off x="7237723" y="3433891"/>
            <a:ext cx="1233770" cy="1570035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8384489" y="6161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5598090" y="2415912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1316905" y="4586193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540;p51">
            <a:extLst>
              <a:ext uri="{FF2B5EF4-FFF2-40B4-BE49-F238E27FC236}">
                <a16:creationId xmlns:a16="http://schemas.microsoft.com/office/drawing/2014/main" id="{AC27A482-0DDD-473E-9E9C-532900217D6A}"/>
              </a:ext>
            </a:extLst>
          </p:cNvPr>
          <p:cNvGrpSpPr/>
          <p:nvPr/>
        </p:nvGrpSpPr>
        <p:grpSpPr>
          <a:xfrm flipH="1">
            <a:off x="4442411" y="146771"/>
            <a:ext cx="2187430" cy="2061087"/>
            <a:chOff x="6712725" y="1324325"/>
            <a:chExt cx="2861687" cy="2696400"/>
          </a:xfrm>
        </p:grpSpPr>
        <p:sp>
          <p:nvSpPr>
            <p:cNvPr id="59" name="Google Shape;6541;p51">
              <a:extLst>
                <a:ext uri="{FF2B5EF4-FFF2-40B4-BE49-F238E27FC236}">
                  <a16:creationId xmlns:a16="http://schemas.microsoft.com/office/drawing/2014/main" id="{D0C8349B-FA41-469A-82B4-5670E06635CA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42;p51">
              <a:extLst>
                <a:ext uri="{FF2B5EF4-FFF2-40B4-BE49-F238E27FC236}">
                  <a16:creationId xmlns:a16="http://schemas.microsoft.com/office/drawing/2014/main" id="{D7EB7FBA-EB1B-46D1-A293-3C0D2B9CECAC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43;p51">
              <a:extLst>
                <a:ext uri="{FF2B5EF4-FFF2-40B4-BE49-F238E27FC236}">
                  <a16:creationId xmlns:a16="http://schemas.microsoft.com/office/drawing/2014/main" id="{D10FE635-EFC2-4D73-BCC1-C693F623DD69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44;p51">
              <a:extLst>
                <a:ext uri="{FF2B5EF4-FFF2-40B4-BE49-F238E27FC236}">
                  <a16:creationId xmlns:a16="http://schemas.microsoft.com/office/drawing/2014/main" id="{8CBA1D3E-3213-4C58-9847-BB2630CC2DBA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45;p51">
              <a:extLst>
                <a:ext uri="{FF2B5EF4-FFF2-40B4-BE49-F238E27FC236}">
                  <a16:creationId xmlns:a16="http://schemas.microsoft.com/office/drawing/2014/main" id="{002986BA-1D79-4645-A259-415581F2C6C5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6;p51">
              <a:extLst>
                <a:ext uri="{FF2B5EF4-FFF2-40B4-BE49-F238E27FC236}">
                  <a16:creationId xmlns:a16="http://schemas.microsoft.com/office/drawing/2014/main" id="{77B4042C-6A6F-4EA7-9592-BE9EC4D83BE3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7;p51">
              <a:extLst>
                <a:ext uri="{FF2B5EF4-FFF2-40B4-BE49-F238E27FC236}">
                  <a16:creationId xmlns:a16="http://schemas.microsoft.com/office/drawing/2014/main" id="{18EA988C-F5AE-426E-8178-0B8D28353EF3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8;p51">
              <a:extLst>
                <a:ext uri="{FF2B5EF4-FFF2-40B4-BE49-F238E27FC236}">
                  <a16:creationId xmlns:a16="http://schemas.microsoft.com/office/drawing/2014/main" id="{4ACB6524-1F5B-49A4-B8E2-8FCC8A3B07D1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9;p51">
              <a:extLst>
                <a:ext uri="{FF2B5EF4-FFF2-40B4-BE49-F238E27FC236}">
                  <a16:creationId xmlns:a16="http://schemas.microsoft.com/office/drawing/2014/main" id="{4B438323-D37D-4240-8054-026B4866AB78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50;p51">
              <a:extLst>
                <a:ext uri="{FF2B5EF4-FFF2-40B4-BE49-F238E27FC236}">
                  <a16:creationId xmlns:a16="http://schemas.microsoft.com/office/drawing/2014/main" id="{6AE6CF31-F03D-4206-834C-EAAC37D301B8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51;p51">
              <a:extLst>
                <a:ext uri="{FF2B5EF4-FFF2-40B4-BE49-F238E27FC236}">
                  <a16:creationId xmlns:a16="http://schemas.microsoft.com/office/drawing/2014/main" id="{303CA2DE-F0D2-4F43-85E5-9FE07A3C7A73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52;p51">
              <a:extLst>
                <a:ext uri="{FF2B5EF4-FFF2-40B4-BE49-F238E27FC236}">
                  <a16:creationId xmlns:a16="http://schemas.microsoft.com/office/drawing/2014/main" id="{3DD9804A-C21D-4654-BF72-A995638972A5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6553;p51">
              <a:extLst>
                <a:ext uri="{FF2B5EF4-FFF2-40B4-BE49-F238E27FC236}">
                  <a16:creationId xmlns:a16="http://schemas.microsoft.com/office/drawing/2014/main" id="{1C9C6D59-3924-47D5-A1AF-38FF8CFA7848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120" name="Google Shape;6554;p51">
                <a:extLst>
                  <a:ext uri="{FF2B5EF4-FFF2-40B4-BE49-F238E27FC236}">
                    <a16:creationId xmlns:a16="http://schemas.microsoft.com/office/drawing/2014/main" id="{E4688ADA-C6BB-4D23-8B6F-1044C8D1FAEA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555;p51">
                <a:extLst>
                  <a:ext uri="{FF2B5EF4-FFF2-40B4-BE49-F238E27FC236}">
                    <a16:creationId xmlns:a16="http://schemas.microsoft.com/office/drawing/2014/main" id="{AA431268-5D6F-464C-92C0-71DFC4DA4E6C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556;p51">
                <a:extLst>
                  <a:ext uri="{FF2B5EF4-FFF2-40B4-BE49-F238E27FC236}">
                    <a16:creationId xmlns:a16="http://schemas.microsoft.com/office/drawing/2014/main" id="{0ECF5871-285A-4FC8-A7E2-1AA57F01A81B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557;p51">
                <a:extLst>
                  <a:ext uri="{FF2B5EF4-FFF2-40B4-BE49-F238E27FC236}">
                    <a16:creationId xmlns:a16="http://schemas.microsoft.com/office/drawing/2014/main" id="{D2AEA508-4D4A-4847-A689-552C6D1CE7B7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558;p51">
                <a:extLst>
                  <a:ext uri="{FF2B5EF4-FFF2-40B4-BE49-F238E27FC236}">
                    <a16:creationId xmlns:a16="http://schemas.microsoft.com/office/drawing/2014/main" id="{7DC88BB9-363F-4B5F-A780-0D2B22BEC4E1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559;p51">
                <a:extLst>
                  <a:ext uri="{FF2B5EF4-FFF2-40B4-BE49-F238E27FC236}">
                    <a16:creationId xmlns:a16="http://schemas.microsoft.com/office/drawing/2014/main" id="{3BDFD4C3-4048-4B62-98B0-979F4EF9D1BA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560;p51">
                <a:extLst>
                  <a:ext uri="{FF2B5EF4-FFF2-40B4-BE49-F238E27FC236}">
                    <a16:creationId xmlns:a16="http://schemas.microsoft.com/office/drawing/2014/main" id="{E61547E9-0D3B-44CE-9F05-D3D59A0A4925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6561;p51">
              <a:extLst>
                <a:ext uri="{FF2B5EF4-FFF2-40B4-BE49-F238E27FC236}">
                  <a16:creationId xmlns:a16="http://schemas.microsoft.com/office/drawing/2014/main" id="{27B00624-F058-47B1-88DB-2124D1A53AE1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15" name="Google Shape;6562;p51">
                <a:extLst>
                  <a:ext uri="{FF2B5EF4-FFF2-40B4-BE49-F238E27FC236}">
                    <a16:creationId xmlns:a16="http://schemas.microsoft.com/office/drawing/2014/main" id="{0AD7FF64-FEED-43A0-8F56-6DAE186ADFDD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563;p51">
                <a:extLst>
                  <a:ext uri="{FF2B5EF4-FFF2-40B4-BE49-F238E27FC236}">
                    <a16:creationId xmlns:a16="http://schemas.microsoft.com/office/drawing/2014/main" id="{2CD4C6FF-BE22-43FE-AF65-23E121BCF26A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564;p51">
                <a:extLst>
                  <a:ext uri="{FF2B5EF4-FFF2-40B4-BE49-F238E27FC236}">
                    <a16:creationId xmlns:a16="http://schemas.microsoft.com/office/drawing/2014/main" id="{D4501205-F85C-4E91-B83D-0360C4B17EBE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565;p51">
                <a:extLst>
                  <a:ext uri="{FF2B5EF4-FFF2-40B4-BE49-F238E27FC236}">
                    <a16:creationId xmlns:a16="http://schemas.microsoft.com/office/drawing/2014/main" id="{EB809A94-7C72-4594-96C4-6D82D143A289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566;p51">
                <a:extLst>
                  <a:ext uri="{FF2B5EF4-FFF2-40B4-BE49-F238E27FC236}">
                    <a16:creationId xmlns:a16="http://schemas.microsoft.com/office/drawing/2014/main" id="{0F1E79F1-31E6-42B6-A80E-7BB364EBB439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6567;p51">
              <a:extLst>
                <a:ext uri="{FF2B5EF4-FFF2-40B4-BE49-F238E27FC236}">
                  <a16:creationId xmlns:a16="http://schemas.microsoft.com/office/drawing/2014/main" id="{42618542-E64F-4E1C-B690-B2E336BCA026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02" name="Google Shape;6568;p51">
                <a:extLst>
                  <a:ext uri="{FF2B5EF4-FFF2-40B4-BE49-F238E27FC236}">
                    <a16:creationId xmlns:a16="http://schemas.microsoft.com/office/drawing/2014/main" id="{13C66948-0710-4A77-95A5-6C54A10FF40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69;p51">
                <a:extLst>
                  <a:ext uri="{FF2B5EF4-FFF2-40B4-BE49-F238E27FC236}">
                    <a16:creationId xmlns:a16="http://schemas.microsoft.com/office/drawing/2014/main" id="{489EE56C-6DEA-4DC6-8D3C-E0DB669F1F5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570;p51">
                <a:extLst>
                  <a:ext uri="{FF2B5EF4-FFF2-40B4-BE49-F238E27FC236}">
                    <a16:creationId xmlns:a16="http://schemas.microsoft.com/office/drawing/2014/main" id="{74140312-10AE-4AA2-8C6D-F549E878DF04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571;p51">
                <a:extLst>
                  <a:ext uri="{FF2B5EF4-FFF2-40B4-BE49-F238E27FC236}">
                    <a16:creationId xmlns:a16="http://schemas.microsoft.com/office/drawing/2014/main" id="{2CFC44F6-26F2-4C96-9456-977DE408E36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572;p51">
                <a:extLst>
                  <a:ext uri="{FF2B5EF4-FFF2-40B4-BE49-F238E27FC236}">
                    <a16:creationId xmlns:a16="http://schemas.microsoft.com/office/drawing/2014/main" id="{46CC957D-0598-4476-A52B-57AE8424FB23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573;p51">
                <a:extLst>
                  <a:ext uri="{FF2B5EF4-FFF2-40B4-BE49-F238E27FC236}">
                    <a16:creationId xmlns:a16="http://schemas.microsoft.com/office/drawing/2014/main" id="{247F43F6-37A8-4DD2-81AB-B04F2B9D909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574;p51">
                <a:extLst>
                  <a:ext uri="{FF2B5EF4-FFF2-40B4-BE49-F238E27FC236}">
                    <a16:creationId xmlns:a16="http://schemas.microsoft.com/office/drawing/2014/main" id="{5575FADC-BC21-475E-8DD0-7BB22B0AF62D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575;p51">
                <a:extLst>
                  <a:ext uri="{FF2B5EF4-FFF2-40B4-BE49-F238E27FC236}">
                    <a16:creationId xmlns:a16="http://schemas.microsoft.com/office/drawing/2014/main" id="{65B129DA-C314-4312-9B96-F1CBA4A7F0C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576;p51">
                <a:extLst>
                  <a:ext uri="{FF2B5EF4-FFF2-40B4-BE49-F238E27FC236}">
                    <a16:creationId xmlns:a16="http://schemas.microsoft.com/office/drawing/2014/main" id="{F9387303-BA95-4227-8167-75BC363F94D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577;p51">
                <a:extLst>
                  <a:ext uri="{FF2B5EF4-FFF2-40B4-BE49-F238E27FC236}">
                    <a16:creationId xmlns:a16="http://schemas.microsoft.com/office/drawing/2014/main" id="{4E913D14-9E7C-4C7A-AF5F-A20BCF2BF60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578;p51">
                <a:extLst>
                  <a:ext uri="{FF2B5EF4-FFF2-40B4-BE49-F238E27FC236}">
                    <a16:creationId xmlns:a16="http://schemas.microsoft.com/office/drawing/2014/main" id="{A83CE121-1832-4B07-9C6C-9870F5B888F5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579;p51">
                <a:extLst>
                  <a:ext uri="{FF2B5EF4-FFF2-40B4-BE49-F238E27FC236}">
                    <a16:creationId xmlns:a16="http://schemas.microsoft.com/office/drawing/2014/main" id="{BD6C4A54-A4B9-4C7C-AF72-18C73FE24BC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580;p51">
                <a:extLst>
                  <a:ext uri="{FF2B5EF4-FFF2-40B4-BE49-F238E27FC236}">
                    <a16:creationId xmlns:a16="http://schemas.microsoft.com/office/drawing/2014/main" id="{8C17107A-0F4D-4E56-86E1-C78191EE5D3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6581;p51">
              <a:extLst>
                <a:ext uri="{FF2B5EF4-FFF2-40B4-BE49-F238E27FC236}">
                  <a16:creationId xmlns:a16="http://schemas.microsoft.com/office/drawing/2014/main" id="{300D94EC-1D99-4D48-9865-4990C219D50E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89" name="Google Shape;6582;p51">
                <a:extLst>
                  <a:ext uri="{FF2B5EF4-FFF2-40B4-BE49-F238E27FC236}">
                    <a16:creationId xmlns:a16="http://schemas.microsoft.com/office/drawing/2014/main" id="{D92C9CDA-9A39-4BD0-8FD2-FAAF91A243D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583;p51">
                <a:extLst>
                  <a:ext uri="{FF2B5EF4-FFF2-40B4-BE49-F238E27FC236}">
                    <a16:creationId xmlns:a16="http://schemas.microsoft.com/office/drawing/2014/main" id="{482F43BC-EDD0-4907-AE98-DF525C23B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584;p51">
                <a:extLst>
                  <a:ext uri="{FF2B5EF4-FFF2-40B4-BE49-F238E27FC236}">
                    <a16:creationId xmlns:a16="http://schemas.microsoft.com/office/drawing/2014/main" id="{2ADE4B95-22EC-4D10-BDEF-EBAD9210F5F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585;p51">
                <a:extLst>
                  <a:ext uri="{FF2B5EF4-FFF2-40B4-BE49-F238E27FC236}">
                    <a16:creationId xmlns:a16="http://schemas.microsoft.com/office/drawing/2014/main" id="{9D5D6A6A-BC60-4653-A300-E248E75D7B7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586;p51">
                <a:extLst>
                  <a:ext uri="{FF2B5EF4-FFF2-40B4-BE49-F238E27FC236}">
                    <a16:creationId xmlns:a16="http://schemas.microsoft.com/office/drawing/2014/main" id="{E3E180CC-9859-404B-B465-F2B0D1865ADD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587;p51">
                <a:extLst>
                  <a:ext uri="{FF2B5EF4-FFF2-40B4-BE49-F238E27FC236}">
                    <a16:creationId xmlns:a16="http://schemas.microsoft.com/office/drawing/2014/main" id="{C2C93038-741F-4CE9-A344-224EEE8FC88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588;p51">
                <a:extLst>
                  <a:ext uri="{FF2B5EF4-FFF2-40B4-BE49-F238E27FC236}">
                    <a16:creationId xmlns:a16="http://schemas.microsoft.com/office/drawing/2014/main" id="{C6F39F95-300C-437D-8BF3-5A1EC6CE3B6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589;p51">
                <a:extLst>
                  <a:ext uri="{FF2B5EF4-FFF2-40B4-BE49-F238E27FC236}">
                    <a16:creationId xmlns:a16="http://schemas.microsoft.com/office/drawing/2014/main" id="{463235FD-8A18-468E-9D6A-049767C8B642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590;p51">
                <a:extLst>
                  <a:ext uri="{FF2B5EF4-FFF2-40B4-BE49-F238E27FC236}">
                    <a16:creationId xmlns:a16="http://schemas.microsoft.com/office/drawing/2014/main" id="{86AC463F-CD10-44D3-8FF2-9A4A2480CE13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591;p51">
                <a:extLst>
                  <a:ext uri="{FF2B5EF4-FFF2-40B4-BE49-F238E27FC236}">
                    <a16:creationId xmlns:a16="http://schemas.microsoft.com/office/drawing/2014/main" id="{7D6D9953-DF9F-46B5-B947-84F35F22E0B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592;p51">
                <a:extLst>
                  <a:ext uri="{FF2B5EF4-FFF2-40B4-BE49-F238E27FC236}">
                    <a16:creationId xmlns:a16="http://schemas.microsoft.com/office/drawing/2014/main" id="{3D4A0763-309F-48A7-B266-D1F7E86266B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593;p51">
                <a:extLst>
                  <a:ext uri="{FF2B5EF4-FFF2-40B4-BE49-F238E27FC236}">
                    <a16:creationId xmlns:a16="http://schemas.microsoft.com/office/drawing/2014/main" id="{4A463AC0-B50C-48D1-90B9-65809416052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594;p51">
                <a:extLst>
                  <a:ext uri="{FF2B5EF4-FFF2-40B4-BE49-F238E27FC236}">
                    <a16:creationId xmlns:a16="http://schemas.microsoft.com/office/drawing/2014/main" id="{6C93346B-87C2-40C8-B6A7-D4874022961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6595;p51">
              <a:extLst>
                <a:ext uri="{FF2B5EF4-FFF2-40B4-BE49-F238E27FC236}">
                  <a16:creationId xmlns:a16="http://schemas.microsoft.com/office/drawing/2014/main" id="{3063018C-51AA-4237-81A8-21DCDAC19B15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76" name="Google Shape;6596;p51">
                <a:extLst>
                  <a:ext uri="{FF2B5EF4-FFF2-40B4-BE49-F238E27FC236}">
                    <a16:creationId xmlns:a16="http://schemas.microsoft.com/office/drawing/2014/main" id="{DC6EF7DE-DDDA-4F0F-BFE4-05E32EB123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597;p51">
                <a:extLst>
                  <a:ext uri="{FF2B5EF4-FFF2-40B4-BE49-F238E27FC236}">
                    <a16:creationId xmlns:a16="http://schemas.microsoft.com/office/drawing/2014/main" id="{2F3DC374-76AA-4778-BB1A-5C71A519FF5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98;p51">
                <a:extLst>
                  <a:ext uri="{FF2B5EF4-FFF2-40B4-BE49-F238E27FC236}">
                    <a16:creationId xmlns:a16="http://schemas.microsoft.com/office/drawing/2014/main" id="{7D3834EE-E514-4A34-B9FA-27AF5EE16BC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99;p51">
                <a:extLst>
                  <a:ext uri="{FF2B5EF4-FFF2-40B4-BE49-F238E27FC236}">
                    <a16:creationId xmlns:a16="http://schemas.microsoft.com/office/drawing/2014/main" id="{E7D8E243-97E2-4567-8315-A4F7E3C6433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00;p51">
                <a:extLst>
                  <a:ext uri="{FF2B5EF4-FFF2-40B4-BE49-F238E27FC236}">
                    <a16:creationId xmlns:a16="http://schemas.microsoft.com/office/drawing/2014/main" id="{174868F1-4EA3-4142-A227-4C51BDE4933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01;p51">
                <a:extLst>
                  <a:ext uri="{FF2B5EF4-FFF2-40B4-BE49-F238E27FC236}">
                    <a16:creationId xmlns:a16="http://schemas.microsoft.com/office/drawing/2014/main" id="{CFDE2A99-E0A0-440C-AA79-BC8D4716AA19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02;p51">
                <a:extLst>
                  <a:ext uri="{FF2B5EF4-FFF2-40B4-BE49-F238E27FC236}">
                    <a16:creationId xmlns:a16="http://schemas.microsoft.com/office/drawing/2014/main" id="{7E7BDB13-AF31-40A3-86BB-D72C0B6B3956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603;p51">
                <a:extLst>
                  <a:ext uri="{FF2B5EF4-FFF2-40B4-BE49-F238E27FC236}">
                    <a16:creationId xmlns:a16="http://schemas.microsoft.com/office/drawing/2014/main" id="{8B802BA8-0EDA-43BC-8673-B9470D63237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604;p51">
                <a:extLst>
                  <a:ext uri="{FF2B5EF4-FFF2-40B4-BE49-F238E27FC236}">
                    <a16:creationId xmlns:a16="http://schemas.microsoft.com/office/drawing/2014/main" id="{E2132CE9-2B4E-401B-A2EC-D3254598D78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605;p51">
                <a:extLst>
                  <a:ext uri="{FF2B5EF4-FFF2-40B4-BE49-F238E27FC236}">
                    <a16:creationId xmlns:a16="http://schemas.microsoft.com/office/drawing/2014/main" id="{C0492AD6-8479-41FD-AA1C-C43E15DDF0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606;p51">
                <a:extLst>
                  <a:ext uri="{FF2B5EF4-FFF2-40B4-BE49-F238E27FC236}">
                    <a16:creationId xmlns:a16="http://schemas.microsoft.com/office/drawing/2014/main" id="{6117B17D-AB8C-4A77-A813-D98D053E3E4F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07;p51">
                <a:extLst>
                  <a:ext uri="{FF2B5EF4-FFF2-40B4-BE49-F238E27FC236}">
                    <a16:creationId xmlns:a16="http://schemas.microsoft.com/office/drawing/2014/main" id="{46BC5966-7624-455C-9494-C4C39EEBB1E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608;p51">
                <a:extLst>
                  <a:ext uri="{FF2B5EF4-FFF2-40B4-BE49-F238E27FC236}">
                    <a16:creationId xmlns:a16="http://schemas.microsoft.com/office/drawing/2014/main" id="{BCAA9985-45F1-41B3-973B-5A57F5B5708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7363A-80F1-A971-19EC-A83897DCB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5" y="2724257"/>
            <a:ext cx="3960776" cy="2487600"/>
          </a:xfrm>
          <a:prstGeom prst="rect">
            <a:avLst/>
          </a:prstGeom>
        </p:spPr>
      </p:pic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03F5C421-09FB-3201-F1E2-4F36CAEB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42" y="2623931"/>
            <a:ext cx="2519569" cy="2519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9EE18-C1AB-CFA9-F36F-B5E0A8BE2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49" y="21164"/>
            <a:ext cx="1513917" cy="2203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8C3F6-257C-B2B6-D738-142E7C82B6C7}"/>
              </a:ext>
            </a:extLst>
          </p:cNvPr>
          <p:cNvSpPr txBox="1"/>
          <p:nvPr/>
        </p:nvSpPr>
        <p:spPr>
          <a:xfrm>
            <a:off x="90858" y="2179103"/>
            <a:ext cx="3195818" cy="430887"/>
          </a:xfrm>
          <a:prstGeom prst="rect">
            <a:avLst/>
          </a:prstGeom>
          <a:solidFill>
            <a:srgbClr val="686868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Rutherford (1871-1937)</a:t>
            </a:r>
          </a:p>
        </p:txBody>
      </p:sp>
      <p:pic>
        <p:nvPicPr>
          <p:cNvPr id="8" name="Picture 2" descr="Niels Bohr - Wikipedia">
            <a:extLst>
              <a:ext uri="{FF2B5EF4-FFF2-40B4-BE49-F238E27FC236}">
                <a16:creationId xmlns:a16="http://schemas.microsoft.com/office/drawing/2014/main" id="{1D25C2D9-77AA-ED17-3275-360FF905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04" y="-126122"/>
            <a:ext cx="1722247" cy="25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C3346-C37A-EF39-F9E2-178938489C66}"/>
              </a:ext>
            </a:extLst>
          </p:cNvPr>
          <p:cNvSpPr txBox="1"/>
          <p:nvPr/>
        </p:nvSpPr>
        <p:spPr>
          <a:xfrm>
            <a:off x="5873228" y="2179104"/>
            <a:ext cx="2761888" cy="430887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Bohr (1885-1962)</a:t>
            </a:r>
          </a:p>
        </p:txBody>
      </p:sp>
    </p:spTree>
    <p:extLst>
      <p:ext uri="{BB962C8B-B14F-4D97-AF65-F5344CB8AC3E}">
        <p14:creationId xmlns:p14="http://schemas.microsoft.com/office/powerpoint/2010/main" val="327614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rgbClr val="263E6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gdlogb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5698</TotalTime>
  <Words>695</Words>
  <Application>Microsoft Office PowerPoint</Application>
  <PresentationFormat>On-screen Show (16:9)</PresentationFormat>
  <Paragraphs>97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Algerian</vt:lpstr>
      <vt:lpstr>Comfortaa SemiBold</vt:lpstr>
      <vt:lpstr>Calibri</vt:lpstr>
      <vt:lpstr>Arial</vt:lpstr>
      <vt:lpstr>Microsoft YaHei</vt:lpstr>
      <vt:lpstr>Comfortaa Light</vt:lpstr>
      <vt:lpstr>思源黑体 Light</vt:lpstr>
      <vt:lpstr>Mali SemiBold</vt:lpstr>
      <vt:lpstr>Mali Medium</vt:lpstr>
      <vt:lpstr>等线</vt:lpstr>
      <vt:lpstr>Comfortaa</vt:lpstr>
      <vt:lpstr>Josefin Sans Bold Bold</vt:lpstr>
      <vt:lpstr>Comfortaa Medium</vt:lpstr>
      <vt:lpstr>Times New Roman</vt:lpstr>
      <vt:lpstr>Basic Chemistry for Pre-K by Slidesgo</vt:lpstr>
      <vt:lpstr>Office Theme</vt:lpstr>
      <vt:lpstr>www.jpppt.com</vt:lpstr>
      <vt:lpstr>PowerPoint Presentation</vt:lpstr>
      <vt:lpstr>PowerPoint Presentation</vt:lpstr>
      <vt:lpstr>NGUYÊN TỬ.  SƠ  LƯỢC VỀ BẢNG TUẦN HOÀN CÁC NGUYÊN TỐ HOÁ HỌC </vt:lpstr>
      <vt:lpstr>NGUYÊN TỬ</vt:lpstr>
      <vt:lpstr>III</vt:lpstr>
      <vt:lpstr> I   </vt:lpstr>
      <vt:lpstr>PowerPoint Presentation</vt:lpstr>
      <vt:lpstr>Mô hình nguyên tử của Rơ-dơ-pho - Bo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Luyện tập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dc:creator>Dell</dc:creator>
  <cp:lastModifiedBy>Windows 10</cp:lastModifiedBy>
  <cp:revision>47</cp:revision>
  <dcterms:modified xsi:type="dcterms:W3CDTF">2024-10-21T22:52:05Z</dcterms:modified>
</cp:coreProperties>
</file>