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Lst>
  <p:notesMasterIdLst>
    <p:notesMasterId r:id="rId35"/>
  </p:notesMasterIdLst>
  <p:sldIdLst>
    <p:sldId id="458" r:id="rId3"/>
    <p:sldId id="456" r:id="rId4"/>
    <p:sldId id="603" r:id="rId5"/>
    <p:sldId id="600" r:id="rId6"/>
    <p:sldId id="483" r:id="rId7"/>
    <p:sldId id="623" r:id="rId8"/>
    <p:sldId id="601" r:id="rId9"/>
    <p:sldId id="604" r:id="rId10"/>
    <p:sldId id="605" r:id="rId11"/>
    <p:sldId id="606" r:id="rId12"/>
    <p:sldId id="484" r:id="rId13"/>
    <p:sldId id="611" r:id="rId14"/>
    <p:sldId id="256" r:id="rId15"/>
    <p:sldId id="257" r:id="rId16"/>
    <p:sldId id="258" r:id="rId17"/>
    <p:sldId id="259" r:id="rId18"/>
    <p:sldId id="264" r:id="rId19"/>
    <p:sldId id="260" r:id="rId20"/>
    <p:sldId id="261" r:id="rId21"/>
    <p:sldId id="262" r:id="rId22"/>
    <p:sldId id="263" r:id="rId23"/>
    <p:sldId id="608" r:id="rId24"/>
    <p:sldId id="612" r:id="rId25"/>
    <p:sldId id="613" r:id="rId26"/>
    <p:sldId id="494" r:id="rId27"/>
    <p:sldId id="614" r:id="rId28"/>
    <p:sldId id="615" r:id="rId29"/>
    <p:sldId id="607" r:id="rId30"/>
    <p:sldId id="616" r:id="rId31"/>
    <p:sldId id="617" r:id="rId32"/>
    <p:sldId id="620" r:id="rId33"/>
    <p:sldId id="61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F3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0" d="100"/>
          <a:sy n="80" d="100"/>
        </p:scale>
        <p:origin x="71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9BBE8-CB3F-409E-9A06-226DD7B92451}"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7ABDD-E082-481A-AC31-C7C2DCBFC637}" type="slidenum">
              <a:rPr lang="en-US" smtClean="0"/>
              <a:t>‹#›</a:t>
            </a:fld>
            <a:endParaRPr lang="en-US"/>
          </a:p>
        </p:txBody>
      </p:sp>
    </p:spTree>
    <p:extLst>
      <p:ext uri="{BB962C8B-B14F-4D97-AF65-F5344CB8AC3E}">
        <p14:creationId xmlns:p14="http://schemas.microsoft.com/office/powerpoint/2010/main" val="349964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srgbClr val="595959"/>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595959"/>
              </a:solidFill>
              <a:effectLst/>
              <a:uLnTx/>
              <a:uFillTx/>
              <a:latin typeface="Cambria"/>
              <a:ea typeface="+mn-ea"/>
              <a:cs typeface="+mn-cs"/>
            </a:endParaRPr>
          </a:p>
        </p:txBody>
      </p:sp>
    </p:spTree>
    <p:extLst>
      <p:ext uri="{BB962C8B-B14F-4D97-AF65-F5344CB8AC3E}">
        <p14:creationId xmlns:p14="http://schemas.microsoft.com/office/powerpoint/2010/main" val="278311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tiết</a:t>
            </a:r>
            <a:r>
              <a:rPr lang="en-US" dirty="0"/>
              <a:t> 1 </a:t>
            </a:r>
            <a:r>
              <a:rPr lang="en-US" dirty="0" err="1"/>
              <a:t>học</a:t>
            </a:r>
            <a:r>
              <a:rPr lang="en-US" dirty="0"/>
              <a:t> </a:t>
            </a:r>
            <a:r>
              <a:rPr lang="en-US" dirty="0" err="1"/>
              <a:t>mục</a:t>
            </a:r>
            <a:r>
              <a:rPr lang="en-US" dirty="0"/>
              <a:t> 1 </a:t>
            </a:r>
            <a:r>
              <a:rPr lang="en-US" dirty="0" err="1"/>
              <a:t>và</a:t>
            </a:r>
            <a:r>
              <a:rPr lang="en-US" dirty="0"/>
              <a:t> 2 </a:t>
            </a:r>
            <a:r>
              <a:rPr lang="en-US" dirty="0" err="1"/>
              <a:t>thì</a:t>
            </a:r>
            <a:r>
              <a:rPr lang="en-US" dirty="0"/>
              <a:t> </a:t>
            </a:r>
            <a:r>
              <a:rPr lang="en-US" dirty="0" err="1"/>
              <a:t>hiệu</a:t>
            </a:r>
            <a:r>
              <a:rPr lang="en-US" dirty="0"/>
              <a:t> </a:t>
            </a:r>
            <a:r>
              <a:rPr lang="en-US" dirty="0" err="1"/>
              <a:t>ứng</a:t>
            </a:r>
            <a:r>
              <a:rPr lang="en-US" dirty="0"/>
              <a:t> </a:t>
            </a:r>
            <a:r>
              <a:rPr lang="en-US" dirty="0" err="1"/>
              <a:t>biến</a:t>
            </a:r>
            <a:r>
              <a:rPr lang="en-US" dirty="0"/>
              <a:t> </a:t>
            </a:r>
            <a:r>
              <a:rPr lang="en-US" dirty="0" err="1"/>
              <a:t>mất</a:t>
            </a:r>
            <a:r>
              <a:rPr lang="en-US" dirty="0"/>
              <a:t> </a:t>
            </a:r>
            <a:r>
              <a:rPr lang="en-US" dirty="0" err="1"/>
              <a:t>mục</a:t>
            </a:r>
            <a:r>
              <a:rPr lang="en-US" dirty="0"/>
              <a:t> 3, </a:t>
            </a:r>
            <a:r>
              <a:rPr lang="en-US" dirty="0" err="1"/>
              <a:t>có</a:t>
            </a:r>
            <a:r>
              <a:rPr lang="en-US" dirty="0"/>
              <a:t> 4 </a:t>
            </a:r>
            <a:r>
              <a:rPr lang="en-US" dirty="0" err="1"/>
              <a:t>mục</a:t>
            </a:r>
            <a:r>
              <a:rPr lang="en-US" dirty="0"/>
              <a:t> </a:t>
            </a:r>
            <a:r>
              <a:rPr lang="en-US" dirty="0" err="1"/>
              <a:t>thì</a:t>
            </a:r>
            <a:r>
              <a:rPr lang="en-US" dirty="0"/>
              <a:t> co </a:t>
            </a:r>
            <a:r>
              <a:rPr lang="en-US" dirty="0" err="1"/>
              <a:t>nhỏ</a:t>
            </a:r>
            <a:r>
              <a:rPr lang="en-US" dirty="0"/>
              <a:t> </a:t>
            </a:r>
            <a:r>
              <a:rPr lang="en-US" dirty="0" err="1"/>
              <a:t>lại</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586A8-FAC1-4B77-9CC9-E1C8A40D930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1443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25</a:t>
            </a:fld>
            <a:endParaRPr lang="en-US"/>
          </a:p>
        </p:txBody>
      </p:sp>
    </p:spTree>
    <p:extLst>
      <p:ext uri="{BB962C8B-B14F-4D97-AF65-F5344CB8AC3E}">
        <p14:creationId xmlns:p14="http://schemas.microsoft.com/office/powerpoint/2010/main" val="2255479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5796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8646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00056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A91F-0F94-476D-A5FA-57DB2D0444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75C01-39A1-46A5-9B24-031F44A03B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9D1DD0-0ECC-462F-BCC8-A0166D9B8B03}"/>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5" name="Footer Placeholder 4">
            <a:extLst>
              <a:ext uri="{FF2B5EF4-FFF2-40B4-BE49-F238E27FC236}">
                <a16:creationId xmlns:a16="http://schemas.microsoft.com/office/drawing/2014/main" id="{D1086968-AA5C-4A2A-9B66-50A519FE6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FC2E5-DDC9-4247-90E7-15A976B21822}"/>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1692409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BBD9-732B-4BFF-B2F2-6D440423E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BFFC8-4997-42DF-B32F-7ED726EF9E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21FF8-D839-4219-A176-BE8F41DBD2CE}"/>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5" name="Footer Placeholder 4">
            <a:extLst>
              <a:ext uri="{FF2B5EF4-FFF2-40B4-BE49-F238E27FC236}">
                <a16:creationId xmlns:a16="http://schemas.microsoft.com/office/drawing/2014/main" id="{D17703FD-A3A7-435B-BF0C-E32A3062B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A23DD-49FB-4B6D-A854-DC89E57D5A1B}"/>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608948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035C-55AB-49C9-A813-39A71EF40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C924C3-F833-4E03-A8E0-8D6BFD7E5D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01693-95CE-4F9C-A89E-C5FD7E047053}"/>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5" name="Footer Placeholder 4">
            <a:extLst>
              <a:ext uri="{FF2B5EF4-FFF2-40B4-BE49-F238E27FC236}">
                <a16:creationId xmlns:a16="http://schemas.microsoft.com/office/drawing/2014/main" id="{ABF44D09-BC7D-42A3-857B-14F4CEE84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25D90-E944-4D0E-AD2C-E7B1D38EB46C}"/>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207353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4CC1-24A8-4606-BCDA-A34040685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32EAF6-9501-4829-96C4-1E0F1133E5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8DC315-F871-4884-AC51-E57E3B3E8C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A0437F-49EB-4636-B880-6FED314FEA6B}"/>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6" name="Footer Placeholder 5">
            <a:extLst>
              <a:ext uri="{FF2B5EF4-FFF2-40B4-BE49-F238E27FC236}">
                <a16:creationId xmlns:a16="http://schemas.microsoft.com/office/drawing/2014/main" id="{B901E6D4-FA7F-4A27-A348-FC90958E2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9E076-0939-4854-902A-CCE9875C4259}"/>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1294898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8C76-51DE-484E-8CF4-71C66F030E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740CDF-D491-402D-B6E1-87D5F2700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DF71C0-586A-491E-96B1-10BEADA2D3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CDB58B-83E0-45F0-BBD3-545B87D952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270E19-6DE1-4AEE-BD9E-F28CB40C12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0A06CB-8045-425B-8315-92175641911C}"/>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8" name="Footer Placeholder 7">
            <a:extLst>
              <a:ext uri="{FF2B5EF4-FFF2-40B4-BE49-F238E27FC236}">
                <a16:creationId xmlns:a16="http://schemas.microsoft.com/office/drawing/2014/main" id="{57744699-330C-47B7-A197-20E7C83C8A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3768D5-7DEA-449D-92C5-F7658F47185F}"/>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1865636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0CF9-1C92-4ABA-B26C-942942F6F0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0B6BCF-AC2F-419C-806F-65F29E2A3512}"/>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4" name="Footer Placeholder 3">
            <a:extLst>
              <a:ext uri="{FF2B5EF4-FFF2-40B4-BE49-F238E27FC236}">
                <a16:creationId xmlns:a16="http://schemas.microsoft.com/office/drawing/2014/main" id="{CADF7213-57BB-4DA6-8303-BC39D7AC07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11D6C-164A-44F2-AB58-40993ED9091C}"/>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3303389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E5CFA-9774-4C7E-A259-4B9DF6A6D55B}"/>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3" name="Footer Placeholder 2">
            <a:extLst>
              <a:ext uri="{FF2B5EF4-FFF2-40B4-BE49-F238E27FC236}">
                <a16:creationId xmlns:a16="http://schemas.microsoft.com/office/drawing/2014/main" id="{CB5B2B21-D525-4A18-8177-72246C15D4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D114E5-3B79-48EB-BD06-CD868A0D0181}"/>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296547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19CE-5F2C-4EDC-908A-3EF2372FD6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3F4C8D-DF18-4650-8AD8-9F64E0A91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C2880D-1F81-4EBA-B58D-F18DC4E21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F03F0-3F7B-4F66-BCAD-09B436E75AE2}"/>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6" name="Footer Placeholder 5">
            <a:extLst>
              <a:ext uri="{FF2B5EF4-FFF2-40B4-BE49-F238E27FC236}">
                <a16:creationId xmlns:a16="http://schemas.microsoft.com/office/drawing/2014/main" id="{5E72284E-C3C0-4F9C-870F-EDD385D24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A4A35-8370-40E3-941A-B06E4B21BE4B}"/>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4138769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5142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DCE3-77BC-44C5-94D3-A0BECC1C2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AFD28F-AB88-4A5A-89A4-AA8F4CA7F7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8A530F-F314-4E10-8F70-595EE77E3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6FF8D-D36A-4D3E-8B63-6A515A6768C6}"/>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6" name="Footer Placeholder 5">
            <a:extLst>
              <a:ext uri="{FF2B5EF4-FFF2-40B4-BE49-F238E27FC236}">
                <a16:creationId xmlns:a16="http://schemas.microsoft.com/office/drawing/2014/main" id="{8387460D-E802-48AA-A18F-9DCC7B59B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2E29AC-3A83-4FCD-956A-C0EA31122777}"/>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2601317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9073-D5C3-469D-BE40-C0CBB65562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85E1BA-C0CB-4E53-A6BF-851999D51A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CFBF3-1E6E-441A-BFC4-02DF151280CF}"/>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5" name="Footer Placeholder 4">
            <a:extLst>
              <a:ext uri="{FF2B5EF4-FFF2-40B4-BE49-F238E27FC236}">
                <a16:creationId xmlns:a16="http://schemas.microsoft.com/office/drawing/2014/main" id="{D895D679-DAE1-4E52-9DB0-38563E192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6497C-F0C7-4B6B-9A8A-49245A58CA0B}"/>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2357640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9E8C79-1561-4B19-B071-B79507D6A8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A2FC78-B15B-49E4-A571-DBEAC9F36F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9AAB6-A7CD-4CD7-9251-3DBC92F8C222}"/>
              </a:ext>
            </a:extLst>
          </p:cNvPr>
          <p:cNvSpPr>
            <a:spLocks noGrp="1"/>
          </p:cNvSpPr>
          <p:nvPr>
            <p:ph type="dt" sz="half" idx="10"/>
          </p:nvPr>
        </p:nvSpPr>
        <p:spPr/>
        <p:txBody>
          <a:bodyPr/>
          <a:lstStyle/>
          <a:p>
            <a:fld id="{762E3ABE-FC70-46F2-B08A-016298303BC1}" type="datetimeFigureOut">
              <a:rPr lang="en-US" smtClean="0"/>
              <a:t>10/22/2024</a:t>
            </a:fld>
            <a:endParaRPr lang="en-US"/>
          </a:p>
        </p:txBody>
      </p:sp>
      <p:sp>
        <p:nvSpPr>
          <p:cNvPr id="5" name="Footer Placeholder 4">
            <a:extLst>
              <a:ext uri="{FF2B5EF4-FFF2-40B4-BE49-F238E27FC236}">
                <a16:creationId xmlns:a16="http://schemas.microsoft.com/office/drawing/2014/main" id="{9EA6F95B-F5CF-4BC9-A136-2D4C62AE9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67DA1-B12C-4C2C-A131-F4712A7DCBD2}"/>
              </a:ext>
            </a:extLst>
          </p:cNvPr>
          <p:cNvSpPr>
            <a:spLocks noGrp="1"/>
          </p:cNvSpPr>
          <p:nvPr>
            <p:ph type="sldNum" sz="quarter" idx="12"/>
          </p:nvPr>
        </p:nvSpPr>
        <p:spPr/>
        <p:txBody>
          <a:bodyPr/>
          <a:lstStyle/>
          <a:p>
            <a:fld id="{8DF41CBC-B397-478E-B9E9-0359CF5A8DD3}" type="slidenum">
              <a:rPr lang="en-US" smtClean="0"/>
              <a:t>‹#›</a:t>
            </a:fld>
            <a:endParaRPr lang="en-US"/>
          </a:p>
        </p:txBody>
      </p:sp>
    </p:spTree>
    <p:extLst>
      <p:ext uri="{BB962C8B-B14F-4D97-AF65-F5344CB8AC3E}">
        <p14:creationId xmlns:p14="http://schemas.microsoft.com/office/powerpoint/2010/main" val="229973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25565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75578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10/22/2024</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6271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10/22/2024</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670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30857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974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342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10/22/2024</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2330596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0061-5AAC-4DD2-A2C3-EEC58E198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2517D-A195-422D-87DA-D30041320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1E0B1-31D7-4968-8D1E-2F88E051E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E3ABE-FC70-46F2-B08A-016298303BC1}" type="datetimeFigureOut">
              <a:rPr lang="en-US" smtClean="0"/>
              <a:t>10/22/2024</a:t>
            </a:fld>
            <a:endParaRPr lang="en-US"/>
          </a:p>
        </p:txBody>
      </p:sp>
      <p:sp>
        <p:nvSpPr>
          <p:cNvPr id="5" name="Footer Placeholder 4">
            <a:extLst>
              <a:ext uri="{FF2B5EF4-FFF2-40B4-BE49-F238E27FC236}">
                <a16:creationId xmlns:a16="http://schemas.microsoft.com/office/drawing/2014/main" id="{93518596-4326-4F59-93D6-DB6EA03FD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DEFDB3-F15F-4C8E-9E39-47A10E4D04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41CBC-B397-478E-B9E9-0359CF5A8DD3}" type="slidenum">
              <a:rPr lang="en-US" smtClean="0"/>
              <a:t>‹#›</a:t>
            </a:fld>
            <a:endParaRPr lang="en-US"/>
          </a:p>
        </p:txBody>
      </p:sp>
    </p:spTree>
    <p:extLst>
      <p:ext uri="{BB962C8B-B14F-4D97-AF65-F5344CB8AC3E}">
        <p14:creationId xmlns:p14="http://schemas.microsoft.com/office/powerpoint/2010/main" val="27990563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hdphoto" Target="../media/hdphoto1.wdp"/><Relationship Id="rId5" Type="http://schemas.microsoft.com/office/2007/relationships/media" Target="../media/media3.mp3"/><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9.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7.10+K4lPs7H94VUqPe2XwIsfPRnrXQE//QTEXxb8/8N4CNc6FpgZahzpTjFhMzSA7T/nHJa11DE8Ng2TP3iAmRczFlmslSuUNOgUeb6yRvs0="/>
          <p:cNvSpPr>
            <a:spLocks noGrp="1"/>
          </p:cNvSpPr>
          <p:nvPr>
            <p:ph type="ctrTitle"/>
          </p:nvPr>
        </p:nvSpPr>
        <p:spPr>
          <a:xfrm>
            <a:off x="2924174" y="5077256"/>
            <a:ext cx="6715126" cy="905521"/>
          </a:xfrm>
        </p:spPr>
        <p:txBody>
          <a:bodyPr/>
          <a:lstStyle/>
          <a:p>
            <a:r>
              <a:rPr lang="en-US"/>
              <a:t>KHOA HỌC TỰ NHIÊN 9</a:t>
            </a:r>
            <a:endParaRPr lang="en-US" dirty="0"/>
          </a:p>
        </p:txBody>
      </p:sp>
      <p:sp>
        <p:nvSpPr>
          <p:cNvPr id="4" name="Rectangle 3"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A33A1164-7A10-41E2-B160-12A8141B7E38}"/>
              </a:ext>
            </a:extLst>
          </p:cNvPr>
          <p:cNvSpPr/>
          <p:nvPr/>
        </p:nvSpPr>
        <p:spPr>
          <a:xfrm>
            <a:off x="0" y="2461155"/>
            <a:ext cx="12192000" cy="2154436"/>
          </a:xfrm>
          <a:prstGeom prst="rect">
            <a:avLst/>
          </a:prstGeom>
          <a:solidFill>
            <a:srgbClr val="002060"/>
          </a:solidFill>
          <a:ln>
            <a:solidFill>
              <a:srgbClr val="FFFF00"/>
            </a:solidFill>
          </a:ln>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2225">
                  <a:solidFill>
                    <a:srgbClr val="FA906A"/>
                  </a:solidFill>
                  <a:prstDash val="solid"/>
                </a:ln>
                <a:solidFill>
                  <a:srgbClr val="FA906A">
                    <a:lumMod val="40000"/>
                    <a:lumOff val="60000"/>
                  </a:srgbClr>
                </a:solidFill>
                <a:effectLst/>
                <a:uLnTx/>
                <a:uFillTx/>
                <a:latin typeface="Cambria"/>
                <a:ea typeface="+mn-ea"/>
                <a:cs typeface="+mn-cs"/>
              </a:rPr>
              <a:t>BÀI 18: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FA906A"/>
                  </a:solidFill>
                  <a:prstDash val="solid"/>
                </a:ln>
                <a:solidFill>
                  <a:srgbClr val="FA906A">
                    <a:lumMod val="40000"/>
                    <a:lumOff val="60000"/>
                  </a:srgbClr>
                </a:solidFill>
                <a:effectLst/>
                <a:uLnTx/>
                <a:uFillTx/>
                <a:latin typeface="Cambria"/>
                <a:ea typeface="+mn-ea"/>
                <a:cs typeface="+mn-cs"/>
              </a:rPr>
              <a:t>TÍNH</a:t>
            </a:r>
            <a:r>
              <a:rPr kumimoji="0" lang="en-US" sz="6000" b="1" i="0" u="none" strike="noStrike" kern="1200" cap="none" spc="0" normalizeH="0" noProof="0">
                <a:ln w="22225">
                  <a:solidFill>
                    <a:srgbClr val="FA906A"/>
                  </a:solidFill>
                  <a:prstDash val="solid"/>
                </a:ln>
                <a:solidFill>
                  <a:srgbClr val="FA906A">
                    <a:lumMod val="40000"/>
                    <a:lumOff val="60000"/>
                  </a:srgbClr>
                </a:solidFill>
                <a:effectLst/>
                <a:uLnTx/>
                <a:uFillTx/>
                <a:latin typeface="Cambria"/>
                <a:ea typeface="+mn-ea"/>
                <a:cs typeface="+mn-cs"/>
              </a:rPr>
              <a:t> CHẤT CHUNG CỦA KIM LOẠI</a:t>
            </a:r>
            <a:endParaRPr kumimoji="0" lang="en-US" sz="6000" b="1" i="0" u="none" strike="noStrike" kern="1200" cap="none" spc="0" normalizeH="0" baseline="0" noProof="0" dirty="0">
              <a:ln w="22225">
                <a:solidFill>
                  <a:srgbClr val="FA906A"/>
                </a:solidFill>
                <a:prstDash val="solid"/>
              </a:ln>
              <a:solidFill>
                <a:srgbClr val="FA906A">
                  <a:lumMod val="40000"/>
                  <a:lumOff val="60000"/>
                </a:srgbClr>
              </a:solidFill>
              <a:effectLst/>
              <a:uLnTx/>
              <a:uFillTx/>
              <a:latin typeface="Cambria"/>
              <a:ea typeface="+mn-ea"/>
              <a:cs typeface="+mn-cs"/>
            </a:endParaRPr>
          </a:p>
        </p:txBody>
      </p:sp>
      <p:sp>
        <p:nvSpPr>
          <p:cNvPr id="5" name="Rectangle 4"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59AA788E-9159-2048-50E5-B04AAE33EB3F}"/>
              </a:ext>
            </a:extLst>
          </p:cNvPr>
          <p:cNvSpPr/>
          <p:nvPr/>
        </p:nvSpPr>
        <p:spPr>
          <a:xfrm>
            <a:off x="0" y="-101108"/>
            <a:ext cx="12192000" cy="2616101"/>
          </a:xfrm>
          <a:prstGeom prst="rect">
            <a:avLst/>
          </a:prstGeom>
          <a:solidFill>
            <a:srgbClr val="002060"/>
          </a:solidFill>
          <a:ln>
            <a:solidFill>
              <a:srgbClr val="FFFF00"/>
            </a:solidFill>
          </a:ln>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FA906A"/>
                  </a:solidFill>
                  <a:prstDash val="solid"/>
                </a:ln>
                <a:solidFill>
                  <a:srgbClr val="FA906A">
                    <a:lumMod val="40000"/>
                    <a:lumOff val="60000"/>
                  </a:srgbClr>
                </a:solidFill>
                <a:effectLst/>
                <a:uLnTx/>
                <a:uFillTx/>
                <a:latin typeface="Cambria"/>
                <a:ea typeface="+mn-ea"/>
                <a:cs typeface="+mn-cs"/>
              </a:rPr>
              <a:t>CHƯƠNG</a:t>
            </a:r>
            <a:r>
              <a:rPr kumimoji="0" lang="en-US" sz="5400" b="1" i="0" u="none" strike="noStrike" kern="1200" cap="none" spc="0" normalizeH="0" noProof="0">
                <a:ln w="22225">
                  <a:solidFill>
                    <a:srgbClr val="FA906A"/>
                  </a:solidFill>
                  <a:prstDash val="solid"/>
                </a:ln>
                <a:solidFill>
                  <a:srgbClr val="FA906A">
                    <a:lumMod val="40000"/>
                    <a:lumOff val="60000"/>
                  </a:srgbClr>
                </a:solidFill>
                <a:effectLst/>
                <a:uLnTx/>
                <a:uFillTx/>
                <a:latin typeface="Cambria"/>
                <a:ea typeface="+mn-ea"/>
                <a:cs typeface="+mn-cs"/>
              </a:rPr>
              <a:t> VI: KIM LOẠI.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a:ln w="22225">
                  <a:solidFill>
                    <a:srgbClr val="FA906A"/>
                  </a:solidFill>
                  <a:prstDash val="solid"/>
                </a:ln>
                <a:solidFill>
                  <a:srgbClr val="FA906A">
                    <a:lumMod val="40000"/>
                    <a:lumOff val="60000"/>
                  </a:srgbClr>
                </a:solidFill>
                <a:effectLst/>
                <a:uLnTx/>
                <a:uFillTx/>
                <a:latin typeface="Cambria"/>
                <a:ea typeface="+mn-ea"/>
                <a:cs typeface="+mn-cs"/>
              </a:rPr>
              <a:t>SỰ KHÁC NHAU CƠ BẢN GIỮA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a:ln w="22225">
                  <a:solidFill>
                    <a:srgbClr val="FA906A"/>
                  </a:solidFill>
                  <a:prstDash val="solid"/>
                </a:ln>
                <a:solidFill>
                  <a:srgbClr val="FA906A">
                    <a:lumMod val="40000"/>
                    <a:lumOff val="60000"/>
                  </a:srgbClr>
                </a:solidFill>
                <a:effectLst/>
                <a:uLnTx/>
                <a:uFillTx/>
                <a:latin typeface="Cambria"/>
                <a:ea typeface="+mn-ea"/>
                <a:cs typeface="+mn-cs"/>
              </a:rPr>
              <a:t>KIM LOẠI VÀ PHI KIM</a:t>
            </a:r>
            <a:endParaRPr kumimoji="0" lang="en-US" sz="5400" b="1" i="0" u="none" strike="noStrike" kern="1200" cap="none" spc="0" normalizeH="0" baseline="0" noProof="0" dirty="0">
              <a:ln w="22225">
                <a:solidFill>
                  <a:srgbClr val="FA906A"/>
                </a:solidFill>
                <a:prstDash val="solid"/>
              </a:ln>
              <a:solidFill>
                <a:srgbClr val="FA906A">
                  <a:lumMod val="40000"/>
                  <a:lumOff val="60000"/>
                </a:srgbClr>
              </a:solidFill>
              <a:effectLst/>
              <a:uLnTx/>
              <a:uFillTx/>
              <a:latin typeface="Cambria"/>
              <a:ea typeface="+mn-ea"/>
              <a:cs typeface="+mn-cs"/>
            </a:endParaRPr>
          </a:p>
        </p:txBody>
      </p:sp>
    </p:spTree>
    <p:extLst>
      <p:ext uri="{BB962C8B-B14F-4D97-AF65-F5344CB8AC3E}">
        <p14:creationId xmlns:p14="http://schemas.microsoft.com/office/powerpoint/2010/main" val="326190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1E9A10-3713-DC24-5289-5DC7B5856043}"/>
              </a:ext>
            </a:extLst>
          </p:cNvPr>
          <p:cNvSpPr txBox="1"/>
          <p:nvPr/>
        </p:nvSpPr>
        <p:spPr>
          <a:xfrm>
            <a:off x="7641581" y="1168210"/>
            <a:ext cx="4168147" cy="2246769"/>
          </a:xfrm>
          <a:prstGeom prst="rect">
            <a:avLst/>
          </a:prstGeom>
          <a:noFill/>
        </p:spPr>
        <p:txBody>
          <a:bodyPr wrap="square">
            <a:spAutoFit/>
          </a:bodyPr>
          <a:lstStyle/>
          <a:p>
            <a:r>
              <a:rPr lang="en-US" sz="2800" b="1" i="1" kern="0">
                <a:solidFill>
                  <a:srgbClr val="000000"/>
                </a:solidFill>
                <a:effectLst/>
                <a:latin typeface="Times New Roman" panose="02020603050405020304" pitchFamily="18" charset="0"/>
                <a:ea typeface="Times New Roman" panose="02020603050405020304" pitchFamily="18" charset="0"/>
              </a:rPr>
              <a:t>? Cho biết những ứng dụng của các kim loại vàng, đồng, nhôm, sắt trong hình dựa trên tính chất vật lí nào</a:t>
            </a:r>
            <a:endParaRPr lang="en-US" sz="2800"/>
          </a:p>
        </p:txBody>
      </p:sp>
      <p:sp>
        <p:nvSpPr>
          <p:cNvPr id="5" name="TextBox 4">
            <a:extLst>
              <a:ext uri="{FF2B5EF4-FFF2-40B4-BE49-F238E27FC236}">
                <a16:creationId xmlns:a16="http://schemas.microsoft.com/office/drawing/2014/main" id="{4EAD8FB1-AB56-163D-1BF2-BAC88E4FA617}"/>
              </a:ext>
            </a:extLst>
          </p:cNvPr>
          <p:cNvSpPr txBox="1"/>
          <p:nvPr/>
        </p:nvSpPr>
        <p:spPr>
          <a:xfrm>
            <a:off x="110493" y="737716"/>
            <a:ext cx="11856720" cy="523220"/>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I. TÍNH CHẤT VẬT LÍ CỦA KIM LOẠI</a:t>
            </a:r>
            <a:endParaRPr lang="en-US" sz="2800">
              <a:effectLst/>
              <a:latin typeface="Times New Roman" panose="02020603050405020304" pitchFamily="18" charset="0"/>
              <a:ea typeface="Times New Roman" panose="02020603050405020304" pitchFamily="18" charset="0"/>
            </a:endParaRPr>
          </a:p>
        </p:txBody>
      </p:sp>
      <p:sp>
        <p:nvSpPr>
          <p:cNvPr id="6" name="Rectangle 11"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E104325B-E398-C83A-9567-FEB06E4FD855}"/>
              </a:ext>
            </a:extLst>
          </p:cNvPr>
          <p:cNvSpPr/>
          <p:nvPr/>
        </p:nvSpPr>
        <p:spPr>
          <a:xfrm>
            <a:off x="267979" y="9417"/>
            <a:ext cx="11541749" cy="677108"/>
          </a:xfrm>
          <a:prstGeom prst="rect">
            <a:avLst/>
          </a:prstGeom>
          <a:solidFill>
            <a:srgbClr val="002060"/>
          </a:solid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67"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36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Bài 18. </a:t>
            </a:r>
            <a:r>
              <a:rPr lang="en-US" sz="3600" b="1">
                <a:ln w="22225">
                  <a:solidFill>
                    <a:srgbClr val="FA906A"/>
                  </a:solidFill>
                  <a:prstDash val="solid"/>
                </a:ln>
                <a:solidFill>
                  <a:srgbClr val="FF0000"/>
                </a:solidFill>
                <a:latin typeface="Times New Roman" panose="02020603050405020304" pitchFamily="18" charset="0"/>
                <a:cs typeface="Times New Roman" panose="02020603050405020304" pitchFamily="18" charset="0"/>
              </a:rPr>
              <a:t>TÍNH CHẤT CHUNG CỦA KIM LOẠI</a:t>
            </a:r>
          </a:p>
        </p:txBody>
      </p:sp>
      <p:sp>
        <p:nvSpPr>
          <p:cNvPr id="7" name="TextBox 6">
            <a:extLst>
              <a:ext uri="{FF2B5EF4-FFF2-40B4-BE49-F238E27FC236}">
                <a16:creationId xmlns:a16="http://schemas.microsoft.com/office/drawing/2014/main" id="{53C3565E-EE4B-7FB3-52F7-92B05918C98C}"/>
              </a:ext>
            </a:extLst>
          </p:cNvPr>
          <p:cNvSpPr txBox="1"/>
          <p:nvPr/>
        </p:nvSpPr>
        <p:spPr>
          <a:xfrm>
            <a:off x="110493" y="1498730"/>
            <a:ext cx="6149340" cy="1615827"/>
          </a:xfrm>
          <a:prstGeom prst="rect">
            <a:avLst/>
          </a:prstGeom>
          <a:noFill/>
        </p:spPr>
        <p:txBody>
          <a:bodyPr wrap="square">
            <a:spAutoFit/>
          </a:bodyPr>
          <a:lstStyle/>
          <a:p>
            <a:pPr>
              <a:spcBef>
                <a:spcPts val="600"/>
              </a:spcBef>
              <a:spcAft>
                <a:spcPts val="600"/>
              </a:spcAft>
            </a:pPr>
            <a:r>
              <a:rPr lang="en-US" sz="2800">
                <a:solidFill>
                  <a:srgbClr val="FF0000"/>
                </a:solidFill>
                <a:effectLst/>
                <a:latin typeface="Times New Roman" panose="02020603050405020304" pitchFamily="18" charset="0"/>
                <a:ea typeface="Times New Roman" panose="02020603050405020304" pitchFamily="18" charset="0"/>
              </a:rPr>
              <a:t>- Tính dẻo.</a:t>
            </a:r>
            <a:endParaRPr lang="en-US" sz="280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a:solidFill>
                  <a:srgbClr val="FF0000"/>
                </a:solidFill>
                <a:effectLst/>
                <a:latin typeface="Times New Roman" panose="02020603050405020304" pitchFamily="18" charset="0"/>
                <a:ea typeface="Times New Roman" panose="02020603050405020304" pitchFamily="18" charset="0"/>
              </a:rPr>
              <a:t>- Tính dẫn điện, dẫn nhiệt.</a:t>
            </a:r>
            <a:endParaRPr lang="en-US" sz="2800">
              <a:effectLst/>
              <a:latin typeface="Times New Roman" panose="02020603050405020304" pitchFamily="18" charset="0"/>
              <a:ea typeface="Times New Roman" panose="02020603050405020304" pitchFamily="18" charset="0"/>
            </a:endParaRPr>
          </a:p>
          <a:p>
            <a:r>
              <a:rPr lang="en-US" sz="2800" kern="0">
                <a:solidFill>
                  <a:srgbClr val="FF0000"/>
                </a:solidFill>
                <a:effectLst/>
                <a:latin typeface="Times New Roman" panose="02020603050405020304" pitchFamily="18" charset="0"/>
                <a:ea typeface="Times New Roman" panose="02020603050405020304" pitchFamily="18" charset="0"/>
              </a:rPr>
              <a:t>- Ánh kim </a:t>
            </a:r>
            <a:endParaRPr lang="en-US" sz="2800"/>
          </a:p>
        </p:txBody>
      </p:sp>
      <p:sp>
        <p:nvSpPr>
          <p:cNvPr id="10" name="TextBox 9">
            <a:extLst>
              <a:ext uri="{FF2B5EF4-FFF2-40B4-BE49-F238E27FC236}">
                <a16:creationId xmlns:a16="http://schemas.microsoft.com/office/drawing/2014/main" id="{880E7A3D-DA57-6537-3BA3-DF77BE508639}"/>
              </a:ext>
            </a:extLst>
          </p:cNvPr>
          <p:cNvSpPr txBox="1"/>
          <p:nvPr/>
        </p:nvSpPr>
        <p:spPr>
          <a:xfrm>
            <a:off x="0" y="3596242"/>
            <a:ext cx="9329738" cy="2785378"/>
          </a:xfrm>
          <a:prstGeom prst="rect">
            <a:avLst/>
          </a:prstGeom>
          <a:noFill/>
        </p:spPr>
        <p:txBody>
          <a:bodyPr wrap="square">
            <a:spAutoFit/>
          </a:bodyPr>
          <a:lstStyle/>
          <a:p>
            <a:pPr>
              <a:spcBef>
                <a:spcPts val="600"/>
              </a:spcBef>
              <a:spcAft>
                <a:spcPts val="600"/>
              </a:spcAft>
            </a:pPr>
            <a:r>
              <a:rPr lang="en-US" sz="2800">
                <a:effectLst/>
                <a:latin typeface="Times New Roman" panose="02020603050405020304" pitchFamily="18" charset="0"/>
                <a:ea typeface="Times New Roman" panose="02020603050405020304" pitchFamily="18" charset="0"/>
              </a:rPr>
              <a:t>- Kim loại dẻo nhất (dễ dát mỏng, dễ kéo sợi): vàng</a:t>
            </a:r>
          </a:p>
          <a:p>
            <a:pPr>
              <a:spcBef>
                <a:spcPts val="600"/>
              </a:spcBef>
              <a:spcAft>
                <a:spcPts val="600"/>
              </a:spcAft>
            </a:pPr>
            <a:r>
              <a:rPr lang="en-US" sz="2800">
                <a:effectLst/>
                <a:latin typeface="Times New Roman" panose="02020603050405020304" pitchFamily="18" charset="0"/>
                <a:ea typeface="Times New Roman" panose="02020603050405020304" pitchFamily="18" charset="0"/>
              </a:rPr>
              <a:t>- Kim loại dẫn điện tốt nhất: bạc</a:t>
            </a:r>
          </a:p>
          <a:p>
            <a:pPr>
              <a:spcBef>
                <a:spcPts val="600"/>
              </a:spcBef>
              <a:spcAft>
                <a:spcPts val="600"/>
              </a:spcAft>
            </a:pPr>
            <a:r>
              <a:rPr lang="en-US" sz="2800">
                <a:effectLst/>
                <a:latin typeface="Times New Roman" panose="02020603050405020304" pitchFamily="18" charset="0"/>
                <a:ea typeface="Times New Roman" panose="02020603050405020304" pitchFamily="18" charset="0"/>
              </a:rPr>
              <a:t>- Kim loại dẫn nhiệt tốt nhất: bạc</a:t>
            </a:r>
          </a:p>
          <a:p>
            <a:pPr>
              <a:spcBef>
                <a:spcPts val="600"/>
              </a:spcBef>
              <a:spcAft>
                <a:spcPts val="600"/>
              </a:spcAft>
            </a:pPr>
            <a:r>
              <a:rPr lang="en-US" sz="2800">
                <a:effectLst/>
                <a:latin typeface="Times New Roman" panose="02020603050405020304" pitchFamily="18" charset="0"/>
                <a:ea typeface="Times New Roman" panose="02020603050405020304" pitchFamily="18" charset="0"/>
              </a:rPr>
              <a:t>- Kim loại có nhiệt độ nóng chảy cao nhất: tungsten (W)</a:t>
            </a:r>
          </a:p>
          <a:p>
            <a:r>
              <a:rPr lang="en-US" sz="2800" kern="0">
                <a:effectLst/>
                <a:latin typeface="Times New Roman" panose="02020603050405020304" pitchFamily="18" charset="0"/>
                <a:ea typeface="Times New Roman" panose="02020603050405020304" pitchFamily="18" charset="0"/>
              </a:rPr>
              <a:t>- Kim loại có nhiệt độ nóng chảy thấp nhất: thủy ngân (Hg)</a:t>
            </a:r>
            <a:endParaRPr lang="en-US" sz="2800"/>
          </a:p>
        </p:txBody>
      </p:sp>
    </p:spTree>
    <p:extLst>
      <p:ext uri="{BB962C8B-B14F-4D97-AF65-F5344CB8AC3E}">
        <p14:creationId xmlns:p14="http://schemas.microsoft.com/office/powerpoint/2010/main" val="215742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293382" y="2013284"/>
            <a:ext cx="4126436" cy="1015663"/>
          </a:xfrm>
          <a:prstGeom prst="rect">
            <a:avLst/>
          </a:prstGeom>
          <a:noFill/>
        </p:spPr>
        <p:txBody>
          <a:bodyPr wrap="square">
            <a:spAutoFit/>
          </a:bodyPr>
          <a:lstStyle/>
          <a:p>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dirty="0">
              <a:solidFill>
                <a:prstClr val="black"/>
              </a:solidFill>
            </a:endParaRPr>
          </a:p>
        </p:txBody>
      </p:sp>
      <p:pic>
        <p:nvPicPr>
          <p:cNvPr id="4" name="Hình ảnh 3"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76124D-D1A9-317D-F186-BF22A45ACD32}"/>
              </a:ext>
            </a:extLst>
          </p:cNvPr>
          <p:cNvSpPr txBox="1"/>
          <p:nvPr/>
        </p:nvSpPr>
        <p:spPr>
          <a:xfrm>
            <a:off x="2113990" y="4150676"/>
            <a:ext cx="8475008" cy="2062103"/>
          </a:xfrm>
          <a:prstGeom prst="rect">
            <a:avLst/>
          </a:prstGeom>
          <a:noFill/>
        </p:spPr>
        <p:txBody>
          <a:bodyPr wrap="square">
            <a:spAutoFit/>
          </a:bodyPr>
          <a:lstStyle/>
          <a:p>
            <a:pPr algn="just"/>
            <a:r>
              <a:rPr lang="en-US" sz="3200" b="1">
                <a:effectLst/>
                <a:latin typeface="Times New Roman" panose="02020603050405020304" pitchFamily="18" charset="0"/>
                <a:ea typeface="Times New Roman" panose="02020603050405020304" pitchFamily="18" charset="0"/>
              </a:rPr>
              <a:t>Luật chơi: Khi câu hỏi đưa ra, nhóm nào phất cờ trước đc trả lời. Trả lời sai nhóm khác có quyền trả lời. Kết thúc trò chơi nhóm nào được nhiều điểm hơn sẽ chiến thắng.</a:t>
            </a:r>
          </a:p>
        </p:txBody>
      </p:sp>
      <p:pic>
        <p:nvPicPr>
          <p:cNvPr id="5" name="Picture 4">
            <a:extLst>
              <a:ext uri="{FF2B5EF4-FFF2-40B4-BE49-F238E27FC236}">
                <a16:creationId xmlns:a16="http://schemas.microsoft.com/office/drawing/2014/main" id="{4DB07684-37EE-76B4-7256-F509905FB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979" y="313177"/>
            <a:ext cx="3468041" cy="3468041"/>
          </a:xfrm>
          <a:prstGeom prst="rect">
            <a:avLst/>
          </a:prstGeom>
        </p:spPr>
      </p:pic>
    </p:spTree>
    <p:extLst>
      <p:ext uri="{BB962C8B-B14F-4D97-AF65-F5344CB8AC3E}">
        <p14:creationId xmlns:p14="http://schemas.microsoft.com/office/powerpoint/2010/main" val="279883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extLst>
              <a:ext uri="{BEBA8EAE-BF5A-486C-A8C5-ECC9F3942E4B}">
                <a14:imgProps xmlns:a14="http://schemas.microsoft.com/office/drawing/2010/main">
                  <a14:imgLayer r:embed="rId11">
                    <a14:imgEffect>
                      <a14:artisticPhotocopy/>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446550"/>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hỏi 1 : </a:t>
            </a:r>
            <a:r>
              <a:rPr lang="es-AR" sz="3200" b="1">
                <a:solidFill>
                  <a:schemeClr val="bg1"/>
                </a:solidFill>
                <a:latin typeface="Times New Roman" panose="02020603050405020304" pitchFamily="18" charset="0"/>
                <a:cs typeface="Times New Roman" panose="02020603050405020304" pitchFamily="18" charset="0"/>
              </a:rPr>
              <a:t>Trong các kim loại sau đây, kim loại dẫn điện tốt nhất là:</a:t>
            </a:r>
            <a:endParaRPr lang="en-US" sz="3200" b="1">
              <a:solidFill>
                <a:schemeClr val="bg1"/>
              </a:solidFill>
              <a:latin typeface="Times New Roman" panose="02020603050405020304" pitchFamily="18" charset="0"/>
              <a:cs typeface="Times New Roman" panose="02020603050405020304" pitchFamily="18" charset="0"/>
            </a:endParaRPr>
          </a:p>
          <a:p>
            <a:endParaRPr lang="en-US" sz="2400">
              <a:solidFill>
                <a:schemeClr val="bg1"/>
              </a:solidFil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46589" y="5077588"/>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3200">
                <a:solidFill>
                  <a:srgbClr val="FFFF00"/>
                </a:solidFill>
                <a:ea typeface="Tahoma" panose="020B0604030504040204" pitchFamily="34" charset="0"/>
                <a:cs typeface="Tahoma" panose="020B0604030504040204" pitchFamily="34" charset="0"/>
              </a:rPr>
              <a:t>A. </a:t>
            </a:r>
            <a:r>
              <a:rPr lang="es-AR" sz="3200">
                <a:solidFill>
                  <a:srgbClr val="FFFF00"/>
                </a:solidFill>
              </a:rPr>
              <a:t>Bạc (Ag) </a:t>
            </a:r>
            <a:endParaRPr lang="en-US" sz="3200">
              <a:solidFill>
                <a:srgbClr val="FFFF00"/>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3200">
                <a:solidFill>
                  <a:srgbClr val="FFFF00"/>
                </a:solidFill>
                <a:ea typeface="Tahoma" panose="020B0604030504040204" pitchFamily="34" charset="0"/>
                <a:cs typeface="Tahoma" panose="020B0604030504040204" pitchFamily="34" charset="0"/>
              </a:rPr>
              <a:t>C. Nhôm (Al)</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FF00"/>
              </a:solidFil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3200">
                <a:solidFill>
                  <a:srgbClr val="FFFF00"/>
                </a:solidFill>
                <a:ea typeface="Tahoma" panose="020B0604030504040204" pitchFamily="34" charset="0"/>
                <a:cs typeface="Tahoma" panose="020B0604030504040204" pitchFamily="34" charset="0"/>
              </a:rPr>
              <a:t>B. Đồng (Cu)</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13661"/>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3200">
                <a:solidFill>
                  <a:srgbClr val="FFFF00"/>
                </a:solidFill>
                <a:ea typeface="Tahoma" panose="020B0604030504040204" pitchFamily="34" charset="0"/>
                <a:cs typeface="Tahoma" panose="020B0604030504040204" pitchFamily="34" charset="0"/>
              </a:rPr>
              <a:t>D. Sắt (Fe)</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lvl="0" defTabSz="914400">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Câu hỏi 2: </a:t>
            </a:r>
            <a:r>
              <a:rPr lang="es-AR" sz="3200">
                <a:solidFill>
                  <a:schemeClr val="bg1"/>
                </a:solidFill>
                <a:latin typeface="Times New Roman" panose="02020603050405020304" pitchFamily="18" charset="0"/>
                <a:cs typeface="Times New Roman" panose="02020603050405020304" pitchFamily="18" charset="0"/>
              </a:rPr>
              <a:t>Trong các kim loại sau đây, kim loại có nhiệt độ nóng chảy cao nhất là</a:t>
            </a: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a:t>
            </a: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3200">
                <a:solidFill>
                  <a:srgbClr val="FFFF00"/>
                </a:solidFill>
                <a:latin typeface="Times New Roman" panose="02020603050405020304" pitchFamily="18" charset="0"/>
                <a:cs typeface="Times New Roman" panose="02020603050405020304" pitchFamily="18" charset="0"/>
              </a:rPr>
              <a:t>Tungsten </a:t>
            </a:r>
            <a:r>
              <a:rPr lang="es-AR" sz="3200">
                <a:solidFill>
                  <a:srgbClr val="FFFF00"/>
                </a:solidFill>
                <a:latin typeface="Times New Roman" panose="02020603050405020304" pitchFamily="18" charset="0"/>
                <a:cs typeface="Times New Roman" panose="02020603050405020304" pitchFamily="18" charset="0"/>
              </a:rPr>
              <a:t>(W) </a:t>
            </a:r>
            <a:endPar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Sắt</a:t>
            </a:r>
            <a:r>
              <a:rPr kumimoji="0" lang="en-US" sz="3200" b="0" i="0" u="none" strike="noStrike" kern="1200" cap="none" spc="0" normalizeH="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(Fe)</a:t>
            </a:r>
            <a:endPar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3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Đồng (Cu)</a:t>
            </a:r>
            <a:endPar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 Zinc (Zn)</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lvl="0" defTabSz="914400">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Câu hỏi 3 : </a:t>
            </a:r>
            <a:r>
              <a:rPr lang="es-AR" sz="3200">
                <a:solidFill>
                  <a:schemeClr val="bg1"/>
                </a:solidFill>
                <a:latin typeface="Times New Roman" panose="02020603050405020304" pitchFamily="18" charset="0"/>
                <a:cs typeface="Times New Roman" panose="02020603050405020304" pitchFamily="18" charset="0"/>
              </a:rPr>
              <a:t>Kim loại nào sau đây nhẹ nhất (có khối lượng riêng nhỏ nhất) </a:t>
            </a: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nb-NO" sz="3200">
                <a:solidFill>
                  <a:schemeClr val="bg1"/>
                </a:solidFill>
                <a:latin typeface="Times New Roman" panose="02020603050405020304" pitchFamily="18" charset="0"/>
                <a:cs typeface="Times New Roman" panose="02020603050405020304" pitchFamily="18" charset="0"/>
              </a:rPr>
              <a:t>Lithium ( Li )</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nb-NO" sz="3200">
                <a:solidFill>
                  <a:schemeClr val="bg1"/>
                </a:solidFill>
                <a:latin typeface="Times New Roman" panose="02020603050405020304" pitchFamily="18" charset="0"/>
                <a:cs typeface="Times New Roman" panose="02020603050405020304" pitchFamily="18" charset="0"/>
              </a:rPr>
              <a:t>Potassium (K) </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nb-NO" sz="3200">
                <a:solidFill>
                  <a:schemeClr val="bg1"/>
                </a:solidFill>
                <a:latin typeface="Times New Roman" panose="02020603050405020304" pitchFamily="18" charset="0"/>
                <a:cs typeface="Times New Roman" panose="02020603050405020304" pitchFamily="18" charset="0"/>
              </a:rPr>
              <a:t>Sodium (Na) </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nb-NO" sz="3200">
                <a:solidFill>
                  <a:schemeClr val="bg1"/>
                </a:solidFill>
                <a:latin typeface="Times New Roman" panose="02020603050405020304" pitchFamily="18" charset="0"/>
                <a:cs typeface="Times New Roman" panose="02020603050405020304" pitchFamily="18" charset="0"/>
              </a:rPr>
              <a:t>Rubiđium (Rb)</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lvl="0" defTabSz="914400">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Câu hỏi 4: </a:t>
            </a:r>
            <a:r>
              <a:rPr lang="es-AR" sz="3200">
                <a:solidFill>
                  <a:schemeClr val="bg1"/>
                </a:solidFill>
                <a:latin typeface="Times New Roman" panose="02020603050405020304" pitchFamily="18" charset="0"/>
                <a:cs typeface="Times New Roman" panose="02020603050405020304" pitchFamily="18" charset="0"/>
              </a:rPr>
              <a:t>Trong các kim loại sau đây, kim loại dẻo nhất là</a:t>
            </a: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s-AR" sz="3200">
                <a:solidFill>
                  <a:schemeClr val="bg1"/>
                </a:solidFill>
                <a:latin typeface="Times New Roman" panose="02020603050405020304" pitchFamily="18" charset="0"/>
                <a:cs typeface="Times New Roman" panose="02020603050405020304" pitchFamily="18" charset="0"/>
              </a:rPr>
              <a:t>Vàng( Au)</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Nhôm</a:t>
            </a:r>
            <a:r>
              <a:rPr kumimoji="0" lang="en-US" sz="3200" b="0" i="0" u="none" strike="noStrike" kern="1200" cap="none" spc="0" normalizeH="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(Al)</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Đồng (Cu)</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Bạc</a:t>
            </a:r>
            <a:r>
              <a:rPr kumimoji="0" lang="en-US" sz="3200" b="0" i="0" u="none" strike="noStrike" kern="1200" cap="none" spc="0" normalizeH="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(Ag)</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Câu hỏi 5: </a:t>
            </a:r>
            <a:r>
              <a:rPr lang="es-AR" sz="3200" b="1">
                <a:solidFill>
                  <a:schemeClr val="bg1"/>
                </a:solidFill>
                <a:latin typeface="Times New Roman" panose="02020603050405020304" pitchFamily="18" charset="0"/>
                <a:cs typeface="Times New Roman" panose="02020603050405020304" pitchFamily="18" charset="0"/>
              </a:rPr>
              <a:t>Kim loại được dùng làm vật liệu chế tạo vỏ máy bay do có tính bền và nhẹ, đó là kim loại</a:t>
            </a:r>
            <a:r>
              <a:rPr kumimoji="0" lang="en-US" sz="32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55781" y="6068670"/>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Al</a:t>
            </a: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Zn</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Na</a:t>
            </a: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K</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24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Câu hỏi 6: </a:t>
            </a:r>
            <a:r>
              <a:rPr lang="es-AR" sz="3200">
                <a:solidFill>
                  <a:schemeClr val="bg1"/>
                </a:solidFill>
                <a:latin typeface="Times New Roman" panose="02020603050405020304" pitchFamily="18" charset="0"/>
                <a:cs typeface="Times New Roman" panose="02020603050405020304" pitchFamily="18" charset="0"/>
              </a:rPr>
              <a:t>Kim loại được dùng làm đồ trang sức vì có ánh kim rất đẹp, đó là các kim loại</a:t>
            </a:r>
            <a:r>
              <a:rPr lang="en-US" sz="3200">
                <a:solidFill>
                  <a:schemeClr val="bg1"/>
                </a:solidFill>
                <a:latin typeface="Times New Roman" panose="02020603050405020304" pitchFamily="18" charset="0"/>
                <a:cs typeface="Times New Roman" panose="02020603050405020304" pitchFamily="18"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3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A</a:t>
            </a:r>
            <a:r>
              <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fr-FR" sz="3200">
                <a:solidFill>
                  <a:schemeClr val="bg1"/>
                </a:solidFill>
                <a:latin typeface="Times New Roman" panose="02020603050405020304" pitchFamily="18" charset="0"/>
                <a:cs typeface="Times New Roman" panose="02020603050405020304" pitchFamily="18" charset="0"/>
              </a:rPr>
              <a:t>Au, Pt</a:t>
            </a:r>
            <a:endPar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3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C</a:t>
            </a:r>
            <a:r>
              <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s-AR" sz="3200">
                <a:solidFill>
                  <a:schemeClr val="bg1"/>
                </a:solidFill>
                <a:latin typeface="Times New Roman" panose="02020603050405020304" pitchFamily="18" charset="0"/>
                <a:cs typeface="Times New Roman" panose="02020603050405020304" pitchFamily="18" charset="0"/>
              </a:rPr>
              <a:t>Au, Al</a:t>
            </a:r>
            <a:endPar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3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B</a:t>
            </a:r>
            <a:r>
              <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fr-FR" sz="3200">
                <a:solidFill>
                  <a:schemeClr val="bg1"/>
                </a:solidFill>
                <a:latin typeface="Times New Roman" panose="02020603050405020304" pitchFamily="18" charset="0"/>
                <a:cs typeface="Times New Roman" panose="02020603050405020304" pitchFamily="18" charset="0"/>
              </a:rPr>
              <a:t>Ag, Cu</a:t>
            </a:r>
            <a:endPar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3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D</a:t>
            </a:r>
            <a:r>
              <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Ag, Al</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65799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Câu hỏi</a:t>
            </a:r>
            <a:r>
              <a:rPr lang="en-US" sz="3200" b="1">
                <a:solidFill>
                  <a:srgbClr val="FFFF00"/>
                </a:solidFill>
                <a:latin typeface="Times New Roman" panose="02020603050405020304" pitchFamily="18" charset="0"/>
                <a:cs typeface="Times New Roman" panose="02020603050405020304" pitchFamily="18" charset="0"/>
              </a:rPr>
              <a:t> 7</a:t>
            </a: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 : </a:t>
            </a:r>
            <a:r>
              <a:rPr lang="pt-BR" sz="3200" b="1">
                <a:solidFill>
                  <a:srgbClr val="FFFF00"/>
                </a:solidFill>
                <a:latin typeface="Times New Roman" panose="02020603050405020304" pitchFamily="18" charset="0"/>
                <a:cs typeface="Times New Roman" panose="02020603050405020304" pitchFamily="18" charset="0"/>
              </a:rPr>
              <a:t>Kim loại có nhiệt độ nóng chảy thấp nhất là</a:t>
            </a: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Hg</a:t>
            </a: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Na</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Cu</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Fe</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92731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324600" y="2541658"/>
            <a:ext cx="4495800"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MỞ ĐẦU</a:t>
            </a:r>
            <a:endParaRPr kumimoji="0" lang="en-US" sz="4800" b="0" i="0" u="none" strike="noStrike" kern="1200" cap="none" spc="0" normalizeH="0" baseline="0" noProof="0" dirty="0">
              <a:ln>
                <a:noFill/>
              </a:ln>
              <a:solidFill>
                <a:srgbClr val="595959"/>
              </a:solidFill>
              <a:effectLst/>
              <a:uLnTx/>
              <a:uFillTx/>
              <a:latin typeface="Cambria"/>
              <a:ea typeface="+mn-ea"/>
              <a:cs typeface="+mn-cs"/>
            </a:endParaRPr>
          </a:p>
        </p:txBody>
      </p:sp>
      <p:pic>
        <p:nvPicPr>
          <p:cNvPr id="6" name="Hình ảnh 5"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584775"/>
          </a:xfrm>
          <a:prstGeom prst="rect">
            <a:avLst/>
          </a:prstGeom>
          <a:noFill/>
        </p:spPr>
        <p:txBody>
          <a:bodyPr wrap="square" rtlCol="0">
            <a:spAutoFit/>
          </a:bodyPr>
          <a:lstStyle/>
          <a:p>
            <a:pPr lvl="0" defTabSz="914400">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Câu hỏi 8: </a:t>
            </a:r>
            <a:r>
              <a:rPr lang="it-IT" sz="3200" b="1">
                <a:solidFill>
                  <a:srgbClr val="FFFF00"/>
                </a:solidFill>
                <a:latin typeface="Times New Roman" panose="02020603050405020304" pitchFamily="18" charset="0"/>
                <a:cs typeface="Times New Roman" panose="02020603050405020304" pitchFamily="18" charset="0"/>
              </a:rPr>
              <a:t>Kim loại cứng nhất là</a:t>
            </a: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1"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Cr</a:t>
            </a: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1"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Os</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1"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Pb</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1"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W</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29111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lvl="0" defTabSz="914400">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Câu hỏi </a:t>
            </a:r>
            <a:r>
              <a:rPr lang="en-US" sz="3200">
                <a:solidFill>
                  <a:srgbClr val="FFFF00"/>
                </a:solidFill>
                <a:latin typeface="Times New Roman" panose="02020603050405020304" pitchFamily="18" charset="0"/>
                <a:cs typeface="Times New Roman" panose="02020603050405020304" pitchFamily="18" charset="0"/>
              </a:rPr>
              <a:t>9</a:t>
            </a: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 </a:t>
            </a:r>
            <a:r>
              <a:rPr lang="en-US" sz="3200">
                <a:solidFill>
                  <a:srgbClr val="FFFF00"/>
                </a:solidFill>
                <a:latin typeface="Times New Roman" panose="02020603050405020304" pitchFamily="18" charset="0"/>
                <a:cs typeface="Times New Roman" panose="02020603050405020304" pitchFamily="18" charset="0"/>
              </a:rPr>
              <a:t>Tính chất </a:t>
            </a:r>
            <a:r>
              <a:rPr lang="en-US" sz="3200" b="1">
                <a:solidFill>
                  <a:schemeClr val="bg1"/>
                </a:solidFill>
                <a:latin typeface="Times New Roman" panose="02020603050405020304" pitchFamily="18" charset="0"/>
                <a:cs typeface="Times New Roman" panose="02020603050405020304" pitchFamily="18" charset="0"/>
              </a:rPr>
              <a:t>không phải</a:t>
            </a:r>
            <a:r>
              <a:rPr lang="en-US" sz="3200">
                <a:solidFill>
                  <a:schemeClr val="bg1"/>
                </a:solidFill>
                <a:latin typeface="Times New Roman" panose="02020603050405020304" pitchFamily="18" charset="0"/>
                <a:cs typeface="Times New Roman" panose="02020603050405020304" pitchFamily="18" charset="0"/>
              </a:rPr>
              <a:t> </a:t>
            </a:r>
            <a:r>
              <a:rPr lang="en-US" sz="3200">
                <a:solidFill>
                  <a:srgbClr val="FFFF00"/>
                </a:solidFill>
                <a:latin typeface="Times New Roman" panose="02020603050405020304" pitchFamily="18" charset="0"/>
                <a:cs typeface="Times New Roman" panose="02020603050405020304" pitchFamily="18" charset="0"/>
              </a:rPr>
              <a:t>tính chất vật lí của kim loại là</a:t>
            </a: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3200">
                <a:solidFill>
                  <a:schemeClr val="bg1"/>
                </a:solidFill>
                <a:latin typeface="Times New Roman" panose="02020603050405020304" pitchFamily="18" charset="0"/>
                <a:cs typeface="Times New Roman" panose="02020603050405020304" pitchFamily="18" charset="0"/>
              </a:rPr>
              <a:t>Tính cách điện</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Tính</a:t>
            </a:r>
            <a:r>
              <a:rPr kumimoji="0" lang="en-US" sz="32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dẻo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Tính</a:t>
            </a:r>
            <a:r>
              <a:rPr kumimoji="0" lang="en-US" sz="32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dẫn điện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3200">
                <a:solidFill>
                  <a:prstClr val="white"/>
                </a:solidFill>
                <a:latin typeface="Times New Roman" panose="02020603050405020304" pitchFamily="18" charset="0"/>
                <a:ea typeface="Tahoma" panose="020B0604030504040204" pitchFamily="34" charset="0"/>
                <a:cs typeface="Times New Roman" panose="02020603050405020304" pitchFamily="18" charset="0"/>
              </a:rPr>
              <a:t>Ánh kim</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8211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569660"/>
          </a:xfrm>
          <a:prstGeom prst="rect">
            <a:avLst/>
          </a:prstGeom>
          <a:noFill/>
        </p:spPr>
        <p:txBody>
          <a:bodyPr wrap="square" rtlCol="0">
            <a:spAutoFit/>
          </a:bodyPr>
          <a:lstStyle/>
          <a:p>
            <a:pPr defTabSz="914400">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Câu hỏi </a:t>
            </a:r>
            <a:r>
              <a:rPr lang="en-US" sz="3200">
                <a:solidFill>
                  <a:srgbClr val="FFFF00"/>
                </a:solidFill>
                <a:latin typeface="Times New Roman" panose="02020603050405020304" pitchFamily="18" charset="0"/>
                <a:cs typeface="Times New Roman" panose="02020603050405020304" pitchFamily="18" charset="0"/>
              </a:rPr>
              <a:t>10</a:t>
            </a: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 </a:t>
            </a:r>
            <a:r>
              <a:rPr lang="pt-BR" sz="3200">
                <a:solidFill>
                  <a:srgbClr val="FFFF00"/>
                </a:solidFill>
                <a:latin typeface="Times New Roman" panose="02020603050405020304" pitchFamily="18" charset="0"/>
                <a:cs typeface="Times New Roman" panose="02020603050405020304" pitchFamily="18" charset="0"/>
              </a:rPr>
              <a:t>Dãy sắp xếp theo chiều tăng tính dẫn điện của kim loại (từ trái qua phải) là</a:t>
            </a:r>
            <a:endParaRPr lang="en-US" sz="3200">
              <a:solidFill>
                <a:srgbClr val="FFFF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pt-BR" sz="3200">
                <a:solidFill>
                  <a:schemeClr val="bg1"/>
                </a:solidFill>
                <a:latin typeface="Times New Roman" panose="02020603050405020304" pitchFamily="18" charset="0"/>
                <a:cs typeface="Times New Roman" panose="02020603050405020304" pitchFamily="18" charset="0"/>
              </a:rPr>
              <a:t>Fe, Au, Cu, Ag</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pt-BR" sz="3200">
                <a:solidFill>
                  <a:schemeClr val="bg1"/>
                </a:solidFill>
                <a:latin typeface="Times New Roman" panose="02020603050405020304" pitchFamily="18" charset="0"/>
                <a:cs typeface="Times New Roman" panose="02020603050405020304" pitchFamily="18" charset="0"/>
              </a:rPr>
              <a:t>Ag, Cu, Au, Fe</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pt-BR" sz="3200">
                <a:solidFill>
                  <a:schemeClr val="bg1"/>
                </a:solidFill>
                <a:latin typeface="Times New Roman" panose="02020603050405020304" pitchFamily="18" charset="0"/>
                <a:cs typeface="Times New Roman" panose="02020603050405020304" pitchFamily="18" charset="0"/>
              </a:rPr>
              <a:t>Au, Fe, Ag, Cu</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584775"/>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pt-BR" sz="3200">
                <a:solidFill>
                  <a:schemeClr val="bg1"/>
                </a:solidFill>
                <a:latin typeface="Times New Roman" panose="02020603050405020304" pitchFamily="18" charset="0"/>
                <a:cs typeface="Times New Roman" panose="02020603050405020304" pitchFamily="18" charset="0"/>
              </a:rPr>
              <a:t>Au, Ag, Cu, Fe</a:t>
            </a:r>
            <a:endParaRPr kumimoji="0" lang="en-US" sz="32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2637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2744" y="-136123"/>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04340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8037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06332" y="3168359"/>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273864"/>
            <a:ext cx="9782962"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hỏi 11: </a:t>
            </a:r>
            <a:r>
              <a:rPr lang="en-US" sz="3200">
                <a:solidFill>
                  <a:schemeClr val="bg1"/>
                </a:solidFill>
                <a:latin typeface="Times New Roman" panose="02020603050405020304" pitchFamily="18" charset="0"/>
                <a:cs typeface="Times New Roman" panose="02020603050405020304" pitchFamily="18" charset="0"/>
              </a:rPr>
              <a:t>Độ dẫn điện, dẫn nhiệt của kim loại phụ thuộc vào </a:t>
            </a:r>
            <a:r>
              <a:rPr lang="es-AR" sz="3200" b="1">
                <a:solidFill>
                  <a:schemeClr val="bg1"/>
                </a:solidFill>
                <a:latin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0" y="479270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0" y="5813807"/>
            <a:ext cx="5249773" cy="9541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5" y="4862370"/>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a:solidFill>
                  <a:srgbClr val="FFFF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a:solidFill>
                  <a:schemeClr val="bg1"/>
                </a:solidFill>
                <a:latin typeface="Times New Roman" panose="02020603050405020304" pitchFamily="18" charset="0"/>
                <a:cs typeface="Times New Roman" panose="02020603050405020304" pitchFamily="18" charset="0"/>
              </a:rPr>
              <a:t>Bản chất của kim loại</a:t>
            </a:r>
            <a:endPar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5" y="5815107"/>
            <a:ext cx="4650419" cy="954107"/>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a:solidFill>
                  <a:srgbClr val="FFFF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Pha thể tích bên trong của kim loại.</a:t>
            </a:r>
            <a:endPar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475299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13808"/>
            <a:ext cx="5249773" cy="9541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FF00"/>
              </a:solidFil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295632" y="4797200"/>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a:solidFill>
                  <a:srgbClr val="FFFF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a:solidFill>
                  <a:schemeClr val="bg1"/>
                </a:solidFill>
                <a:latin typeface="Times New Roman" panose="02020603050405020304" pitchFamily="18" charset="0"/>
                <a:cs typeface="Times New Roman" panose="02020603050405020304" pitchFamily="18" charset="0"/>
              </a:rPr>
              <a:t>Nhiệt độ của môi trường</a:t>
            </a:r>
            <a:endPar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8" y="5829391"/>
            <a:ext cx="4650419" cy="954107"/>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a:solidFill>
                  <a:srgbClr val="FFFF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Pha bề mặt bên ngoài của kim loại</a:t>
            </a:r>
            <a:endPar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46348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7750" y="-172845"/>
            <a:ext cx="2953035" cy="264335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2116" y="618904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1700" y="48321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24342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98172" y="261746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95852" y="2817620"/>
            <a:ext cx="9383697" cy="584775"/>
          </a:xfrm>
          <a:prstGeom prst="rect">
            <a:avLst/>
          </a:prstGeom>
          <a:noFill/>
        </p:spPr>
        <p:txBody>
          <a:bodyPr wrap="square" rtlCol="0">
            <a:spAutoFit/>
          </a:bodyPr>
          <a:lstStyle/>
          <a:p>
            <a:pPr lvl="0" defTabSz="914400">
              <a:defRPr/>
            </a:pP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Câu hỏi 12: </a:t>
            </a:r>
            <a:r>
              <a:rPr lang="en-US" sz="3200">
                <a:solidFill>
                  <a:schemeClr val="bg1"/>
                </a:solidFill>
                <a:latin typeface="Times New Roman" panose="02020603050405020304" pitchFamily="18" charset="0"/>
                <a:cs typeface="Times New Roman" panose="02020603050405020304" pitchFamily="18" charset="0"/>
              </a:rPr>
              <a:t>Phát biểu nào sau đây </a:t>
            </a:r>
            <a:r>
              <a:rPr lang="en-US" sz="3200" b="1">
                <a:solidFill>
                  <a:schemeClr val="bg1"/>
                </a:solidFill>
                <a:latin typeface="Times New Roman" panose="02020603050405020304" pitchFamily="18" charset="0"/>
                <a:cs typeface="Times New Roman" panose="02020603050405020304" pitchFamily="18" charset="0"/>
              </a:rPr>
              <a:t>không</a:t>
            </a:r>
            <a:r>
              <a:rPr lang="en-US" sz="3200">
                <a:solidFill>
                  <a:schemeClr val="bg1"/>
                </a:solidFill>
                <a:latin typeface="Times New Roman" panose="02020603050405020304" pitchFamily="18" charset="0"/>
                <a:cs typeface="Times New Roman" panose="02020603050405020304" pitchFamily="18" charset="0"/>
              </a:rPr>
              <a:t> đúng</a:t>
            </a:r>
            <a:r>
              <a:rPr kumimoji="0" lang="en-US" sz="3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609923"/>
            <a:ext cx="5249773" cy="11491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735248" y="4269685"/>
            <a:ext cx="5249773" cy="11481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06182" y="5663115"/>
            <a:ext cx="50466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Kim loai Ag được dùng để làm dây dẫn điện trong gia đình</a:t>
            </a: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918693" y="4445882"/>
            <a:ext cx="4843462"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Kim loại Cr được dùng để làm dao cắt kính</a:t>
            </a:r>
            <a:r>
              <a:rPr lang="nb-NO" sz="2800">
                <a:solidFill>
                  <a:schemeClr val="bg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55413" y="4245191"/>
            <a:ext cx="5332285" cy="10820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735248" y="5663115"/>
            <a:ext cx="5249773" cy="1116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71563" y="4273485"/>
            <a:ext cx="4843462"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Kim loại Cs được dùng để làm tế bào quang điện</a:t>
            </a:r>
            <a:r>
              <a:rPr lang="nb-NO" sz="2800">
                <a:solidFill>
                  <a:schemeClr val="bg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814149" y="5804091"/>
            <a:ext cx="4843462"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0" i="0" u="none" strike="noStrike" kern="1200" cap="none" spc="0" normalizeH="0" baseline="0" noProof="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Kim loại Pb được dùng để chế tạo điện cực trong acquy</a:t>
            </a: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4662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791200" y="2581999"/>
            <a:ext cx="5994400" cy="748988"/>
          </a:xfrm>
          <a:prstGeom prst="rect">
            <a:avLst/>
          </a:prstGeom>
          <a:noFill/>
        </p:spPr>
        <p:txBody>
          <a:bodyPr wrap="square">
            <a:spAutoFit/>
          </a:bodyPr>
          <a:lstStyle/>
          <a:p>
            <a:r>
              <a:rPr lang="en-US" sz="4267" b="1" dirty="0">
                <a:solidFill>
                  <a:srgbClr val="FF0000"/>
                </a:solidFill>
                <a:latin typeface="Times New Roman" panose="02020603050405020304" pitchFamily="18" charset="0"/>
              </a:rPr>
              <a:t>VẬN DỤNG</a:t>
            </a:r>
            <a:endParaRPr lang="en-US" sz="4267" dirty="0"/>
          </a:p>
        </p:txBody>
      </p:sp>
      <p:pic>
        <p:nvPicPr>
          <p:cNvPr id="4" name="Hình ảnh 3"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3915752" y="4299118"/>
            <a:ext cx="4360489" cy="1200329"/>
          </a:xfrm>
          <a:prstGeom prst="rect">
            <a:avLst/>
          </a:prstGeom>
          <a:noFill/>
        </p:spPr>
        <p:txBody>
          <a:bodyPr wrap="none" lIns="91440" tIns="45720" rIns="91440" bIns="45720">
            <a:spAutoFit/>
          </a:bodyPr>
          <a:lstStyle/>
          <a:p>
            <a:pPr algn="ctr"/>
            <a:r>
              <a:rPr lang="en-US" sz="7200" b="1" spc="50">
                <a:ln w="38100" cmpd="sng">
                  <a:solidFill>
                    <a:schemeClr val="bg1"/>
                  </a:solidFill>
                  <a:prstDash val="solid"/>
                </a:ln>
                <a:solidFill>
                  <a:srgbClr val="23710D"/>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866" y="1185626"/>
            <a:ext cx="5382263" cy="2615780"/>
          </a:xfrm>
          <a:prstGeom prst="rect">
            <a:avLst/>
          </a:prstGeom>
        </p:spPr>
      </p:pic>
    </p:spTree>
    <p:extLst>
      <p:ext uri="{BB962C8B-B14F-4D97-AF65-F5344CB8AC3E}">
        <p14:creationId xmlns:p14="http://schemas.microsoft.com/office/powerpoint/2010/main" val="810820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1894715" y="498826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1 mol nhôm (nhiệt độ, áp suất trong phòng thí nghiệm), khối lượng riêng 2,7 g/ cm</a:t>
            </a:r>
            <a:r>
              <a:rPr lang="en-US" sz="2800" baseline="30000">
                <a:latin typeface="Times New Roman" panose="02020603050405020304" pitchFamily="18" charset="0"/>
                <a:ea typeface="Times New Roman" panose="02020603050405020304" pitchFamily="18" charset="0"/>
              </a:rPr>
              <a:t>3</a:t>
            </a:r>
            <a:r>
              <a:rPr lang="en-US" sz="2800">
                <a:latin typeface="Times New Roman" panose="02020603050405020304" pitchFamily="18" charset="0"/>
                <a:ea typeface="Times New Roman" panose="02020603050405020304" pitchFamily="18" charset="0"/>
              </a:rPr>
              <a:t>, có thể tích tương ứng bao nhiêu?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0" name="Q2">
            <a:extLst>
              <a:ext uri="{FF2B5EF4-FFF2-40B4-BE49-F238E27FC236}">
                <a16:creationId xmlns:a16="http://schemas.microsoft.com/office/drawing/2014/main" id="{FDFBE095-7E10-4FD6-878E-C5E20FAD6656}"/>
              </a:ext>
            </a:extLst>
          </p:cNvPr>
          <p:cNvSpPr/>
          <p:nvPr/>
        </p:nvSpPr>
        <p:spPr>
          <a:xfrm>
            <a:off x="2053257" y="44671"/>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số 2</a:t>
            </a:r>
            <a:r>
              <a:rPr lang="en-US" sz="2800" b="1">
                <a:latin typeface="Times New Roman" panose="02020603050405020304" pitchFamily="18" charset="0"/>
                <a:ea typeface="Times New Roman" panose="02020603050405020304" pitchFamily="18" charset="0"/>
              </a:rPr>
              <a:t>:</a:t>
            </a:r>
            <a:r>
              <a:rPr lang="en-US" sz="2800">
                <a:latin typeface="Times New Roman" panose="02020603050405020304" pitchFamily="18" charset="0"/>
                <a:ea typeface="Times New Roman" panose="02020603050405020304" pitchFamily="18" charset="0"/>
              </a:rPr>
              <a:t> Tại sao nhôm được dùng làm vật liệu để chế tạo máy bay, xe tăng?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1" name="Q3">
            <a:extLst>
              <a:ext uri="{FF2B5EF4-FFF2-40B4-BE49-F238E27FC236}">
                <a16:creationId xmlns:a16="http://schemas.microsoft.com/office/drawing/2014/main" id="{5A0C38EA-A0E3-400A-9442-B83F7A56B225}"/>
              </a:ext>
            </a:extLst>
          </p:cNvPr>
          <p:cNvSpPr/>
          <p:nvPr/>
        </p:nvSpPr>
        <p:spPr>
          <a:xfrm>
            <a:off x="2053257" y="3130777"/>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ea typeface="Times New Roman" panose="02020603050405020304" pitchFamily="18" charset="0"/>
              </a:rPr>
              <a:t>Câu 3:</a:t>
            </a:r>
            <a:r>
              <a:rPr lang="vi-VN" sz="2800">
                <a:latin typeface="Times New Roman" panose="02020603050405020304" pitchFamily="18" charset="0"/>
                <a:ea typeface="Times New Roman" panose="02020603050405020304" pitchFamily="18" charset="0"/>
              </a:rPr>
              <a:t>Tại sao </a:t>
            </a:r>
            <a:r>
              <a:rPr lang="nl-NL" sz="2800">
                <a:latin typeface="Times New Roman" panose="02020603050405020304" pitchFamily="18" charset="0"/>
                <a:ea typeface="Times New Roman" panose="02020603050405020304" pitchFamily="18" charset="0"/>
              </a:rPr>
              <a:t>kim loại </a:t>
            </a:r>
            <a:r>
              <a:rPr lang="vi-VN" sz="2800">
                <a:latin typeface="Times New Roman" panose="02020603050405020304" pitchFamily="18" charset="0"/>
                <a:ea typeface="Times New Roman" panose="02020603050405020304" pitchFamily="18" charset="0"/>
              </a:rPr>
              <a:t>bạc dẫn điện tốt hơn </a:t>
            </a:r>
            <a:r>
              <a:rPr lang="nl-NL" sz="2800">
                <a:latin typeface="Times New Roman" panose="02020603050405020304" pitchFamily="18" charset="0"/>
                <a:ea typeface="Times New Roman" panose="02020603050405020304" pitchFamily="18" charset="0"/>
              </a:rPr>
              <a:t>kim loại </a:t>
            </a:r>
            <a:r>
              <a:rPr lang="vi-VN" sz="2800">
                <a:latin typeface="Times New Roman" panose="02020603050405020304" pitchFamily="18" charset="0"/>
                <a:ea typeface="Times New Roman" panose="02020603050405020304" pitchFamily="18" charset="0"/>
              </a:rPr>
              <a:t>đồng nhưng không được sử dụng làm lõi dây dẫn điện?</a:t>
            </a:r>
            <a:endParaRPr lang="en-US" sz="2800">
              <a:latin typeface="Times New Roman" panose="02020603050405020304" pitchFamily="18" charset="0"/>
              <a:ea typeface="Times New Roman" panose="02020603050405020304" pitchFamily="18" charset="0"/>
            </a:endParaRPr>
          </a:p>
        </p:txBody>
      </p:sp>
      <p:sp>
        <p:nvSpPr>
          <p:cNvPr id="412" name="Q4">
            <a:extLst>
              <a:ext uri="{FF2B5EF4-FFF2-40B4-BE49-F238E27FC236}">
                <a16:creationId xmlns:a16="http://schemas.microsoft.com/office/drawing/2014/main" id="{AD832735-102C-46EB-BA98-B08D4A0D8454}"/>
              </a:ext>
            </a:extLst>
          </p:cNvPr>
          <p:cNvSpPr/>
          <p:nvPr/>
        </p:nvSpPr>
        <p:spPr>
          <a:xfrm>
            <a:off x="2053257" y="1481182"/>
            <a:ext cx="9542277" cy="141253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a:latin typeface="Times New Roman" panose="02020603050405020304" pitchFamily="18" charset="0"/>
                <a:ea typeface="Times New Roman" panose="02020603050405020304" pitchFamily="18" charset="0"/>
              </a:rPr>
              <a:t>Câu 4: </a:t>
            </a:r>
            <a:r>
              <a:rPr lang="vi-VN" sz="2800">
                <a:latin typeface="Times New Roman" panose="02020603050405020304" pitchFamily="18" charset="0"/>
                <a:ea typeface="Times New Roman" panose="02020603050405020304" pitchFamily="18" charset="0"/>
              </a:rPr>
              <a:t>Giải thích tại sao dây điện cao thế được làm bằng kim loại nhôm mà không làm bằng kim loại đồng?</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3059695" y="4179239"/>
            <a:ext cx="1291204" cy="583095"/>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 name="Rectangle: Rounded Corners 418">
            <a:extLst>
              <a:ext uri="{FF2B5EF4-FFF2-40B4-BE49-F238E27FC236}">
                <a16:creationId xmlns:a16="http://schemas.microsoft.com/office/drawing/2014/main" id="{E7328844-7B05-45F9-8E80-15C8E84EA73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 00</a:t>
            </a:r>
          </a:p>
        </p:txBody>
      </p:sp>
      <p:sp>
        <p:nvSpPr>
          <p:cNvPr id="420" name="Rectangle: Rounded Corners 419">
            <a:extLst>
              <a:ext uri="{FF2B5EF4-FFF2-40B4-BE49-F238E27FC236}">
                <a16:creationId xmlns:a16="http://schemas.microsoft.com/office/drawing/2014/main" id="{C93CB58F-1F2B-471F-A346-A938BD8F1B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59</a:t>
            </a:r>
          </a:p>
        </p:txBody>
      </p:sp>
      <p:sp>
        <p:nvSpPr>
          <p:cNvPr id="421" name="Rectangle: Rounded Corners 420">
            <a:extLst>
              <a:ext uri="{FF2B5EF4-FFF2-40B4-BE49-F238E27FC236}">
                <a16:creationId xmlns:a16="http://schemas.microsoft.com/office/drawing/2014/main" id="{4A63C04C-465A-48D2-BAD7-B536FC9FD93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58</a:t>
            </a:r>
          </a:p>
        </p:txBody>
      </p:sp>
      <p:sp>
        <p:nvSpPr>
          <p:cNvPr id="422" name="Rectangle: Rounded Corners 421">
            <a:extLst>
              <a:ext uri="{FF2B5EF4-FFF2-40B4-BE49-F238E27FC236}">
                <a16:creationId xmlns:a16="http://schemas.microsoft.com/office/drawing/2014/main" id="{06C2FAE2-4F39-4F58-A553-80B66A4B513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57</a:t>
            </a:r>
          </a:p>
        </p:txBody>
      </p:sp>
      <p:sp>
        <p:nvSpPr>
          <p:cNvPr id="423" name="Rectangle: Rounded Corners 422">
            <a:extLst>
              <a:ext uri="{FF2B5EF4-FFF2-40B4-BE49-F238E27FC236}">
                <a16:creationId xmlns:a16="http://schemas.microsoft.com/office/drawing/2014/main" id="{E3BFB852-2E72-4E8D-B18B-02C2168A42C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56</a:t>
            </a:r>
          </a:p>
        </p:txBody>
      </p:sp>
      <p:sp>
        <p:nvSpPr>
          <p:cNvPr id="424" name="Rectangle: Rounded Corners 423">
            <a:extLst>
              <a:ext uri="{FF2B5EF4-FFF2-40B4-BE49-F238E27FC236}">
                <a16:creationId xmlns:a16="http://schemas.microsoft.com/office/drawing/2014/main" id="{540643AE-2B38-4263-8D28-12695B0D57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55</a:t>
            </a:r>
          </a:p>
        </p:txBody>
      </p:sp>
      <p:sp>
        <p:nvSpPr>
          <p:cNvPr id="425" name="Rectangle: Rounded Corners 424">
            <a:extLst>
              <a:ext uri="{FF2B5EF4-FFF2-40B4-BE49-F238E27FC236}">
                <a16:creationId xmlns:a16="http://schemas.microsoft.com/office/drawing/2014/main" id="{0F21BDE4-1AA4-4610-A392-D71101A5F9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54</a:t>
            </a:r>
          </a:p>
        </p:txBody>
      </p:sp>
      <p:sp>
        <p:nvSpPr>
          <p:cNvPr id="426" name="Rectangle: Rounded Corners 425">
            <a:extLst>
              <a:ext uri="{FF2B5EF4-FFF2-40B4-BE49-F238E27FC236}">
                <a16:creationId xmlns:a16="http://schemas.microsoft.com/office/drawing/2014/main" id="{B1945633-1EC2-4CFE-BBA5-A0B574B7B91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53</a:t>
            </a:r>
          </a:p>
        </p:txBody>
      </p:sp>
      <p:sp>
        <p:nvSpPr>
          <p:cNvPr id="427" name="Rectangle: Rounded Corners 426">
            <a:extLst>
              <a:ext uri="{FF2B5EF4-FFF2-40B4-BE49-F238E27FC236}">
                <a16:creationId xmlns:a16="http://schemas.microsoft.com/office/drawing/2014/main" id="{678D741D-08AE-458B-97CA-D95D968D8C0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52</a:t>
            </a:r>
          </a:p>
        </p:txBody>
      </p:sp>
      <p:sp>
        <p:nvSpPr>
          <p:cNvPr id="428" name="Rectangle: Rounded Corners 427">
            <a:extLst>
              <a:ext uri="{FF2B5EF4-FFF2-40B4-BE49-F238E27FC236}">
                <a16:creationId xmlns:a16="http://schemas.microsoft.com/office/drawing/2014/main" id="{4545E140-9A3A-4EDE-B344-1E8CDBA80DB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51</a:t>
            </a:r>
          </a:p>
        </p:txBody>
      </p:sp>
      <p:sp>
        <p:nvSpPr>
          <p:cNvPr id="429" name="Rectangle: Rounded Corners 428">
            <a:extLst>
              <a:ext uri="{FF2B5EF4-FFF2-40B4-BE49-F238E27FC236}">
                <a16:creationId xmlns:a16="http://schemas.microsoft.com/office/drawing/2014/main" id="{7643F82E-2A33-440D-A5D4-28D24B8AD18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50</a:t>
            </a:r>
          </a:p>
        </p:txBody>
      </p:sp>
      <p:sp>
        <p:nvSpPr>
          <p:cNvPr id="430" name="Rectangle: Rounded Corners 429">
            <a:extLst>
              <a:ext uri="{FF2B5EF4-FFF2-40B4-BE49-F238E27FC236}">
                <a16:creationId xmlns:a16="http://schemas.microsoft.com/office/drawing/2014/main" id="{C37F8F5F-80B8-449C-89D4-1B6417C555A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49</a:t>
            </a:r>
          </a:p>
        </p:txBody>
      </p:sp>
      <p:sp>
        <p:nvSpPr>
          <p:cNvPr id="431" name="Rectangle: Rounded Corners 430">
            <a:extLst>
              <a:ext uri="{FF2B5EF4-FFF2-40B4-BE49-F238E27FC236}">
                <a16:creationId xmlns:a16="http://schemas.microsoft.com/office/drawing/2014/main" id="{ED631598-E69E-4943-A1C6-F16AF732A6D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48</a:t>
            </a:r>
          </a:p>
        </p:txBody>
      </p:sp>
      <p:sp>
        <p:nvSpPr>
          <p:cNvPr id="432" name="Rectangle: Rounded Corners 431">
            <a:extLst>
              <a:ext uri="{FF2B5EF4-FFF2-40B4-BE49-F238E27FC236}">
                <a16:creationId xmlns:a16="http://schemas.microsoft.com/office/drawing/2014/main" id="{FF02B242-6113-46F0-AC48-6B925FEF4F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47</a:t>
            </a:r>
          </a:p>
        </p:txBody>
      </p:sp>
      <p:sp>
        <p:nvSpPr>
          <p:cNvPr id="433" name="Rectangle: Rounded Corners 432">
            <a:extLst>
              <a:ext uri="{FF2B5EF4-FFF2-40B4-BE49-F238E27FC236}">
                <a16:creationId xmlns:a16="http://schemas.microsoft.com/office/drawing/2014/main" id="{1863E97B-06D3-4AA9-8250-F4DC9BFF37B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46</a:t>
            </a:r>
          </a:p>
        </p:txBody>
      </p:sp>
      <p:sp>
        <p:nvSpPr>
          <p:cNvPr id="434" name="Rectangle: Rounded Corners 433">
            <a:extLst>
              <a:ext uri="{FF2B5EF4-FFF2-40B4-BE49-F238E27FC236}">
                <a16:creationId xmlns:a16="http://schemas.microsoft.com/office/drawing/2014/main" id="{F3FCB172-D918-4887-B505-5BAD3815BFD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45</a:t>
            </a:r>
          </a:p>
        </p:txBody>
      </p:sp>
      <p:sp>
        <p:nvSpPr>
          <p:cNvPr id="435" name="Rectangle: Rounded Corners 434">
            <a:extLst>
              <a:ext uri="{FF2B5EF4-FFF2-40B4-BE49-F238E27FC236}">
                <a16:creationId xmlns:a16="http://schemas.microsoft.com/office/drawing/2014/main" id="{79CB3CDF-A216-4579-A1E8-0111D52F30A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44</a:t>
            </a:r>
          </a:p>
        </p:txBody>
      </p:sp>
      <p:sp>
        <p:nvSpPr>
          <p:cNvPr id="436" name="Rectangle: Rounded Corners 435">
            <a:extLst>
              <a:ext uri="{FF2B5EF4-FFF2-40B4-BE49-F238E27FC236}">
                <a16:creationId xmlns:a16="http://schemas.microsoft.com/office/drawing/2014/main" id="{2C38DA8A-32E5-41B7-869A-C876BB93D88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43</a:t>
            </a:r>
          </a:p>
        </p:txBody>
      </p:sp>
      <p:sp>
        <p:nvSpPr>
          <p:cNvPr id="437" name="Rectangle: Rounded Corners 436">
            <a:extLst>
              <a:ext uri="{FF2B5EF4-FFF2-40B4-BE49-F238E27FC236}">
                <a16:creationId xmlns:a16="http://schemas.microsoft.com/office/drawing/2014/main" id="{FB32BA9F-5A2C-4BA0-B341-5B14A297B84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42</a:t>
            </a:r>
          </a:p>
        </p:txBody>
      </p:sp>
      <p:sp>
        <p:nvSpPr>
          <p:cNvPr id="438" name="Rectangle: Rounded Corners 437">
            <a:extLst>
              <a:ext uri="{FF2B5EF4-FFF2-40B4-BE49-F238E27FC236}">
                <a16:creationId xmlns:a16="http://schemas.microsoft.com/office/drawing/2014/main" id="{D358E667-E0DB-448A-9E2A-933C9EE959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41</a:t>
            </a:r>
          </a:p>
        </p:txBody>
      </p:sp>
      <p:sp>
        <p:nvSpPr>
          <p:cNvPr id="439" name="Rectangle: Rounded Corners 438">
            <a:extLst>
              <a:ext uri="{FF2B5EF4-FFF2-40B4-BE49-F238E27FC236}">
                <a16:creationId xmlns:a16="http://schemas.microsoft.com/office/drawing/2014/main" id="{53E1FA97-038F-475A-8EE6-2C3E0DB5C14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40</a:t>
            </a:r>
          </a:p>
        </p:txBody>
      </p:sp>
      <p:sp>
        <p:nvSpPr>
          <p:cNvPr id="440" name="Rectangle: Rounded Corners 439">
            <a:extLst>
              <a:ext uri="{FF2B5EF4-FFF2-40B4-BE49-F238E27FC236}">
                <a16:creationId xmlns:a16="http://schemas.microsoft.com/office/drawing/2014/main" id="{FD10C72C-1FCF-4AB2-BFFB-4E15C769C65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39</a:t>
            </a:r>
          </a:p>
        </p:txBody>
      </p:sp>
      <p:sp>
        <p:nvSpPr>
          <p:cNvPr id="441" name="Rectangle: Rounded Corners 440">
            <a:extLst>
              <a:ext uri="{FF2B5EF4-FFF2-40B4-BE49-F238E27FC236}">
                <a16:creationId xmlns:a16="http://schemas.microsoft.com/office/drawing/2014/main" id="{DC2AD533-A39B-4592-B7D4-F6A1A040ECE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38</a:t>
            </a:r>
          </a:p>
        </p:txBody>
      </p:sp>
      <p:sp>
        <p:nvSpPr>
          <p:cNvPr id="442" name="Rectangle: Rounded Corners 441">
            <a:extLst>
              <a:ext uri="{FF2B5EF4-FFF2-40B4-BE49-F238E27FC236}">
                <a16:creationId xmlns:a16="http://schemas.microsoft.com/office/drawing/2014/main" id="{EB638418-4E4B-43E3-AD50-B1C457F192D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37</a:t>
            </a:r>
          </a:p>
        </p:txBody>
      </p:sp>
      <p:sp>
        <p:nvSpPr>
          <p:cNvPr id="443" name="Rectangle: Rounded Corners 442">
            <a:extLst>
              <a:ext uri="{FF2B5EF4-FFF2-40B4-BE49-F238E27FC236}">
                <a16:creationId xmlns:a16="http://schemas.microsoft.com/office/drawing/2014/main" id="{60675B1A-0250-4654-9061-823CD1417E2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36</a:t>
            </a:r>
          </a:p>
        </p:txBody>
      </p:sp>
      <p:sp>
        <p:nvSpPr>
          <p:cNvPr id="444" name="Rectangle: Rounded Corners 443">
            <a:extLst>
              <a:ext uri="{FF2B5EF4-FFF2-40B4-BE49-F238E27FC236}">
                <a16:creationId xmlns:a16="http://schemas.microsoft.com/office/drawing/2014/main" id="{B76820D0-C502-4EE0-A19E-7B77B4D174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35</a:t>
            </a:r>
          </a:p>
        </p:txBody>
      </p:sp>
      <p:sp>
        <p:nvSpPr>
          <p:cNvPr id="445" name="Rectangle: Rounded Corners 444">
            <a:extLst>
              <a:ext uri="{FF2B5EF4-FFF2-40B4-BE49-F238E27FC236}">
                <a16:creationId xmlns:a16="http://schemas.microsoft.com/office/drawing/2014/main" id="{65A4B7D4-F698-4DF7-8105-5EAE17F2711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34</a:t>
            </a:r>
          </a:p>
        </p:txBody>
      </p:sp>
      <p:sp>
        <p:nvSpPr>
          <p:cNvPr id="446" name="Rectangle: Rounded Corners 445">
            <a:extLst>
              <a:ext uri="{FF2B5EF4-FFF2-40B4-BE49-F238E27FC236}">
                <a16:creationId xmlns:a16="http://schemas.microsoft.com/office/drawing/2014/main" id="{7C00D82D-F896-434C-AA91-99F22293938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33</a:t>
            </a:r>
          </a:p>
        </p:txBody>
      </p:sp>
      <p:sp>
        <p:nvSpPr>
          <p:cNvPr id="447" name="Rectangle: Rounded Corners 446">
            <a:extLst>
              <a:ext uri="{FF2B5EF4-FFF2-40B4-BE49-F238E27FC236}">
                <a16:creationId xmlns:a16="http://schemas.microsoft.com/office/drawing/2014/main" id="{F2E95DE4-316B-4143-AA18-8B11B14A6F4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32</a:t>
            </a:r>
          </a:p>
        </p:txBody>
      </p:sp>
      <p:sp>
        <p:nvSpPr>
          <p:cNvPr id="448" name="Rectangle: Rounded Corners 447">
            <a:extLst>
              <a:ext uri="{FF2B5EF4-FFF2-40B4-BE49-F238E27FC236}">
                <a16:creationId xmlns:a16="http://schemas.microsoft.com/office/drawing/2014/main" id="{F03CE554-33D3-4C9A-972A-C84D40F36E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31</a:t>
            </a:r>
          </a:p>
        </p:txBody>
      </p:sp>
      <p:sp>
        <p:nvSpPr>
          <p:cNvPr id="449" name="Rectangle: Rounded Corners 448">
            <a:extLst>
              <a:ext uri="{FF2B5EF4-FFF2-40B4-BE49-F238E27FC236}">
                <a16:creationId xmlns:a16="http://schemas.microsoft.com/office/drawing/2014/main" id="{B566A737-ED0F-4BD5-8AC5-A2BC7101908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30</a:t>
            </a:r>
          </a:p>
        </p:txBody>
      </p:sp>
      <p:sp>
        <p:nvSpPr>
          <p:cNvPr id="450" name="Rectangle: Rounded Corners 449">
            <a:extLst>
              <a:ext uri="{FF2B5EF4-FFF2-40B4-BE49-F238E27FC236}">
                <a16:creationId xmlns:a16="http://schemas.microsoft.com/office/drawing/2014/main" id="{D549DDE9-C61D-41BF-8EF5-67483DF0AD3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29</a:t>
            </a:r>
          </a:p>
        </p:txBody>
      </p:sp>
      <p:sp>
        <p:nvSpPr>
          <p:cNvPr id="451" name="Rectangle: Rounded Corners 450">
            <a:extLst>
              <a:ext uri="{FF2B5EF4-FFF2-40B4-BE49-F238E27FC236}">
                <a16:creationId xmlns:a16="http://schemas.microsoft.com/office/drawing/2014/main" id="{063419FF-C413-40FF-A5D1-6C0EE89943C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28</a:t>
            </a:r>
          </a:p>
        </p:txBody>
      </p:sp>
      <p:sp>
        <p:nvSpPr>
          <p:cNvPr id="452" name="Rectangle: Rounded Corners 451">
            <a:extLst>
              <a:ext uri="{FF2B5EF4-FFF2-40B4-BE49-F238E27FC236}">
                <a16:creationId xmlns:a16="http://schemas.microsoft.com/office/drawing/2014/main" id="{81A68176-DED1-4B5C-B28E-0FF044ED7A9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27</a:t>
            </a:r>
          </a:p>
        </p:txBody>
      </p:sp>
      <p:sp>
        <p:nvSpPr>
          <p:cNvPr id="453" name="Rectangle: Rounded Corners 452">
            <a:extLst>
              <a:ext uri="{FF2B5EF4-FFF2-40B4-BE49-F238E27FC236}">
                <a16:creationId xmlns:a16="http://schemas.microsoft.com/office/drawing/2014/main" id="{AF69185F-3D5C-4877-9374-724D3DF5FD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26</a:t>
            </a:r>
          </a:p>
        </p:txBody>
      </p:sp>
      <p:sp>
        <p:nvSpPr>
          <p:cNvPr id="454" name="Rectangle: Rounded Corners 453">
            <a:extLst>
              <a:ext uri="{FF2B5EF4-FFF2-40B4-BE49-F238E27FC236}">
                <a16:creationId xmlns:a16="http://schemas.microsoft.com/office/drawing/2014/main" id="{DED0D99C-B518-412C-9B1B-F9C6614B1BF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25</a:t>
            </a:r>
          </a:p>
        </p:txBody>
      </p:sp>
      <p:sp>
        <p:nvSpPr>
          <p:cNvPr id="455" name="Rectangle: Rounded Corners 454">
            <a:extLst>
              <a:ext uri="{FF2B5EF4-FFF2-40B4-BE49-F238E27FC236}">
                <a16:creationId xmlns:a16="http://schemas.microsoft.com/office/drawing/2014/main" id="{7FA09E35-AC75-44BC-897F-30E14DB5F20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24</a:t>
            </a:r>
          </a:p>
        </p:txBody>
      </p:sp>
      <p:sp>
        <p:nvSpPr>
          <p:cNvPr id="456" name="Rectangle: Rounded Corners 455">
            <a:extLst>
              <a:ext uri="{FF2B5EF4-FFF2-40B4-BE49-F238E27FC236}">
                <a16:creationId xmlns:a16="http://schemas.microsoft.com/office/drawing/2014/main" id="{E7E393AD-37DF-4498-9AFE-613941350C3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23</a:t>
            </a:r>
          </a:p>
        </p:txBody>
      </p:sp>
      <p:sp>
        <p:nvSpPr>
          <p:cNvPr id="457" name="Rectangle: Rounded Corners 456">
            <a:extLst>
              <a:ext uri="{FF2B5EF4-FFF2-40B4-BE49-F238E27FC236}">
                <a16:creationId xmlns:a16="http://schemas.microsoft.com/office/drawing/2014/main" id="{8F179DBE-173E-4DE4-8539-4E01DD6A73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22</a:t>
            </a:r>
          </a:p>
        </p:txBody>
      </p:sp>
      <p:sp>
        <p:nvSpPr>
          <p:cNvPr id="458" name="Rectangle: Rounded Corners 457">
            <a:extLst>
              <a:ext uri="{FF2B5EF4-FFF2-40B4-BE49-F238E27FC236}">
                <a16:creationId xmlns:a16="http://schemas.microsoft.com/office/drawing/2014/main" id="{45DE096E-BA23-4036-9333-EFB193199FB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21</a:t>
            </a:r>
          </a:p>
        </p:txBody>
      </p:sp>
      <p:sp>
        <p:nvSpPr>
          <p:cNvPr id="459" name="Rectangle: Rounded Corners 458">
            <a:extLst>
              <a:ext uri="{FF2B5EF4-FFF2-40B4-BE49-F238E27FC236}">
                <a16:creationId xmlns:a16="http://schemas.microsoft.com/office/drawing/2014/main" id="{7BA2D026-6E2D-47F6-81A5-F4F641247E2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20</a:t>
            </a:r>
          </a:p>
        </p:txBody>
      </p:sp>
      <p:sp>
        <p:nvSpPr>
          <p:cNvPr id="460" name="Rectangle: Rounded Corners 459">
            <a:extLst>
              <a:ext uri="{FF2B5EF4-FFF2-40B4-BE49-F238E27FC236}">
                <a16:creationId xmlns:a16="http://schemas.microsoft.com/office/drawing/2014/main" id="{1954B4EF-5665-4222-9E87-E767B52155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19</a:t>
            </a:r>
          </a:p>
        </p:txBody>
      </p:sp>
      <p:sp>
        <p:nvSpPr>
          <p:cNvPr id="461" name="Rectangle: Rounded Corners 460">
            <a:extLst>
              <a:ext uri="{FF2B5EF4-FFF2-40B4-BE49-F238E27FC236}">
                <a16:creationId xmlns:a16="http://schemas.microsoft.com/office/drawing/2014/main" id="{54B0950D-1344-434E-8CEC-4D16AAFE72B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18</a:t>
            </a:r>
          </a:p>
        </p:txBody>
      </p:sp>
      <p:sp>
        <p:nvSpPr>
          <p:cNvPr id="462" name="Rectangle: Rounded Corners 461">
            <a:extLst>
              <a:ext uri="{FF2B5EF4-FFF2-40B4-BE49-F238E27FC236}">
                <a16:creationId xmlns:a16="http://schemas.microsoft.com/office/drawing/2014/main" id="{6FD808F7-4241-40E5-A89A-88C373AF27A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17</a:t>
            </a:r>
          </a:p>
        </p:txBody>
      </p:sp>
      <p:sp>
        <p:nvSpPr>
          <p:cNvPr id="463" name="Rectangle: Rounded Corners 462">
            <a:extLst>
              <a:ext uri="{FF2B5EF4-FFF2-40B4-BE49-F238E27FC236}">
                <a16:creationId xmlns:a16="http://schemas.microsoft.com/office/drawing/2014/main" id="{667B7861-1CC8-4F78-A510-F73765E1A68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16</a:t>
            </a:r>
          </a:p>
        </p:txBody>
      </p:sp>
      <p:sp>
        <p:nvSpPr>
          <p:cNvPr id="464" name="Rectangle: Rounded Corners 463">
            <a:extLst>
              <a:ext uri="{FF2B5EF4-FFF2-40B4-BE49-F238E27FC236}">
                <a16:creationId xmlns:a16="http://schemas.microsoft.com/office/drawing/2014/main" id="{D2694F66-7AA9-4F6D-913C-AD43FDE771B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15</a:t>
            </a:r>
          </a:p>
        </p:txBody>
      </p:sp>
      <p:sp>
        <p:nvSpPr>
          <p:cNvPr id="465" name="Rectangle: Rounded Corners 464">
            <a:extLst>
              <a:ext uri="{FF2B5EF4-FFF2-40B4-BE49-F238E27FC236}">
                <a16:creationId xmlns:a16="http://schemas.microsoft.com/office/drawing/2014/main" id="{545A837D-BBBF-4374-84EE-8D3EC2EA4E2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14</a:t>
            </a:r>
          </a:p>
        </p:txBody>
      </p:sp>
      <p:sp>
        <p:nvSpPr>
          <p:cNvPr id="466" name="Rectangle: Rounded Corners 465">
            <a:extLst>
              <a:ext uri="{FF2B5EF4-FFF2-40B4-BE49-F238E27FC236}">
                <a16:creationId xmlns:a16="http://schemas.microsoft.com/office/drawing/2014/main" id="{0BD8D021-9387-4F56-9733-47EEE2105BA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13</a:t>
            </a:r>
          </a:p>
        </p:txBody>
      </p:sp>
      <p:sp>
        <p:nvSpPr>
          <p:cNvPr id="467" name="Rectangle: Rounded Corners 466">
            <a:extLst>
              <a:ext uri="{FF2B5EF4-FFF2-40B4-BE49-F238E27FC236}">
                <a16:creationId xmlns:a16="http://schemas.microsoft.com/office/drawing/2014/main" id="{D8F5EFD3-CF9A-49A6-AB9C-01FC88C7269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12</a:t>
            </a:r>
          </a:p>
        </p:txBody>
      </p:sp>
      <p:sp>
        <p:nvSpPr>
          <p:cNvPr id="468" name="Rectangle: Rounded Corners 467">
            <a:extLst>
              <a:ext uri="{FF2B5EF4-FFF2-40B4-BE49-F238E27FC236}">
                <a16:creationId xmlns:a16="http://schemas.microsoft.com/office/drawing/2014/main" id="{9A0357A7-A366-41AA-BABB-9ED11124EF9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11</a:t>
            </a:r>
          </a:p>
        </p:txBody>
      </p:sp>
      <p:sp>
        <p:nvSpPr>
          <p:cNvPr id="469" name="Rectangle: Rounded Corners 468">
            <a:extLst>
              <a:ext uri="{FF2B5EF4-FFF2-40B4-BE49-F238E27FC236}">
                <a16:creationId xmlns:a16="http://schemas.microsoft.com/office/drawing/2014/main" id="{E07609AD-4E90-4502-B890-1FB96D118B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10</a:t>
            </a:r>
          </a:p>
        </p:txBody>
      </p:sp>
      <p:sp>
        <p:nvSpPr>
          <p:cNvPr id="470" name="Rectangle: Rounded Corners 469">
            <a:extLst>
              <a:ext uri="{FF2B5EF4-FFF2-40B4-BE49-F238E27FC236}">
                <a16:creationId xmlns:a16="http://schemas.microsoft.com/office/drawing/2014/main" id="{38092733-3CB7-4AB6-8300-B1CA8338A06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09</a:t>
            </a:r>
          </a:p>
        </p:txBody>
      </p:sp>
      <p:sp>
        <p:nvSpPr>
          <p:cNvPr id="471" name="Rectangle: Rounded Corners 470">
            <a:extLst>
              <a:ext uri="{FF2B5EF4-FFF2-40B4-BE49-F238E27FC236}">
                <a16:creationId xmlns:a16="http://schemas.microsoft.com/office/drawing/2014/main" id="{FEAE5765-ACFE-4C50-A141-1388FB7AE2D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08</a:t>
            </a:r>
          </a:p>
        </p:txBody>
      </p:sp>
      <p:sp>
        <p:nvSpPr>
          <p:cNvPr id="472" name="Rectangle: Rounded Corners 471">
            <a:extLst>
              <a:ext uri="{FF2B5EF4-FFF2-40B4-BE49-F238E27FC236}">
                <a16:creationId xmlns:a16="http://schemas.microsoft.com/office/drawing/2014/main" id="{F19BA1C5-E7AB-4E43-91E2-93831BEF7B0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07</a:t>
            </a:r>
          </a:p>
        </p:txBody>
      </p:sp>
      <p:sp>
        <p:nvSpPr>
          <p:cNvPr id="473" name="Rectangle: Rounded Corners 472">
            <a:extLst>
              <a:ext uri="{FF2B5EF4-FFF2-40B4-BE49-F238E27FC236}">
                <a16:creationId xmlns:a16="http://schemas.microsoft.com/office/drawing/2014/main" id="{7E2856D6-2755-4D7D-B814-B6BF0A6FBE7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06</a:t>
            </a:r>
          </a:p>
        </p:txBody>
      </p:sp>
      <p:sp>
        <p:nvSpPr>
          <p:cNvPr id="474" name="Rectangle: Rounded Corners 473">
            <a:extLst>
              <a:ext uri="{FF2B5EF4-FFF2-40B4-BE49-F238E27FC236}">
                <a16:creationId xmlns:a16="http://schemas.microsoft.com/office/drawing/2014/main" id="{030BE0B8-AC60-47D7-A0D0-FE8146BEB0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05</a:t>
            </a:r>
          </a:p>
        </p:txBody>
      </p:sp>
      <p:sp>
        <p:nvSpPr>
          <p:cNvPr id="475" name="Rectangle: Rounded Corners 474">
            <a:extLst>
              <a:ext uri="{FF2B5EF4-FFF2-40B4-BE49-F238E27FC236}">
                <a16:creationId xmlns:a16="http://schemas.microsoft.com/office/drawing/2014/main" id="{24FF4023-2CC5-4AB9-890E-BE252AF732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04</a:t>
            </a:r>
          </a:p>
        </p:txBody>
      </p:sp>
      <p:sp>
        <p:nvSpPr>
          <p:cNvPr id="476" name="Rectangle: Rounded Corners 475">
            <a:extLst>
              <a:ext uri="{FF2B5EF4-FFF2-40B4-BE49-F238E27FC236}">
                <a16:creationId xmlns:a16="http://schemas.microsoft.com/office/drawing/2014/main" id="{92EE3438-BCFE-4502-9E6D-3C00160F061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03</a:t>
            </a:r>
          </a:p>
        </p:txBody>
      </p:sp>
      <p:sp>
        <p:nvSpPr>
          <p:cNvPr id="477" name="Rectangle: Rounded Corners 476">
            <a:extLst>
              <a:ext uri="{FF2B5EF4-FFF2-40B4-BE49-F238E27FC236}">
                <a16:creationId xmlns:a16="http://schemas.microsoft.com/office/drawing/2014/main" id="{362EFF51-B7D8-4F8B-8550-F67581503F0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02</a:t>
            </a:r>
          </a:p>
        </p:txBody>
      </p:sp>
      <p:sp>
        <p:nvSpPr>
          <p:cNvPr id="478" name="Rectangle: Rounded Corners 477">
            <a:extLst>
              <a:ext uri="{FF2B5EF4-FFF2-40B4-BE49-F238E27FC236}">
                <a16:creationId xmlns:a16="http://schemas.microsoft.com/office/drawing/2014/main" id="{CC06E14B-D6CF-4E9B-BF47-FECC1A60D4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01</a:t>
            </a:r>
          </a:p>
        </p:txBody>
      </p:sp>
      <p:sp>
        <p:nvSpPr>
          <p:cNvPr id="479" name="Rectangle: Rounded Corners 478">
            <a:extLst>
              <a:ext uri="{FF2B5EF4-FFF2-40B4-BE49-F238E27FC236}">
                <a16:creationId xmlns:a16="http://schemas.microsoft.com/office/drawing/2014/main" id="{6D0955E9-C215-458C-AF69-00850A968C5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80" name="Rectangle: Rounded Corners 479">
            <a:extLst>
              <a:ext uri="{FF2B5EF4-FFF2-40B4-BE49-F238E27FC236}">
                <a16:creationId xmlns:a16="http://schemas.microsoft.com/office/drawing/2014/main" id="{536C567C-0BFC-4637-ABB8-4CFCC756738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481" name="Rectangle: Rounded Corners 480">
            <a:extLst>
              <a:ext uri="{FF2B5EF4-FFF2-40B4-BE49-F238E27FC236}">
                <a16:creationId xmlns:a16="http://schemas.microsoft.com/office/drawing/2014/main" id="{B205287E-5B6C-45AA-8F00-CE8C4E2AF73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482" name="Rectangle: Rounded Corners 481">
            <a:extLst>
              <a:ext uri="{FF2B5EF4-FFF2-40B4-BE49-F238E27FC236}">
                <a16:creationId xmlns:a16="http://schemas.microsoft.com/office/drawing/2014/main" id="{D7DAFD9B-30D0-43D8-BD31-54F4FD17FC7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483" name="Rectangle: Rounded Corners 482">
            <a:extLst>
              <a:ext uri="{FF2B5EF4-FFF2-40B4-BE49-F238E27FC236}">
                <a16:creationId xmlns:a16="http://schemas.microsoft.com/office/drawing/2014/main" id="{2968E12D-5E4B-4FCF-90D2-C8F2CA6D614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484" name="Rectangle: Rounded Corners 483">
            <a:extLst>
              <a:ext uri="{FF2B5EF4-FFF2-40B4-BE49-F238E27FC236}">
                <a16:creationId xmlns:a16="http://schemas.microsoft.com/office/drawing/2014/main" id="{D2BA426F-4615-4F68-9A36-E140FAB1A5B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485" name="Rectangle: Rounded Corners 484">
            <a:extLst>
              <a:ext uri="{FF2B5EF4-FFF2-40B4-BE49-F238E27FC236}">
                <a16:creationId xmlns:a16="http://schemas.microsoft.com/office/drawing/2014/main" id="{82C1E2E8-CF78-416A-B222-8AC1512C433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486" name="Rectangle: Rounded Corners 485">
            <a:extLst>
              <a:ext uri="{FF2B5EF4-FFF2-40B4-BE49-F238E27FC236}">
                <a16:creationId xmlns:a16="http://schemas.microsoft.com/office/drawing/2014/main" id="{B608B762-81A0-4B53-B195-1C7865956BB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487" name="Rectangle: Rounded Corners 486">
            <a:extLst>
              <a:ext uri="{FF2B5EF4-FFF2-40B4-BE49-F238E27FC236}">
                <a16:creationId xmlns:a16="http://schemas.microsoft.com/office/drawing/2014/main" id="{D95DCDDE-D939-4A03-B61E-60B4640FA70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488" name="Rectangle: Rounded Corners 487">
            <a:extLst>
              <a:ext uri="{FF2B5EF4-FFF2-40B4-BE49-F238E27FC236}">
                <a16:creationId xmlns:a16="http://schemas.microsoft.com/office/drawing/2014/main" id="{DC4871F1-CD4D-4179-9B9C-79AF1FE8756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489" name="Rectangle: Rounded Corners 488">
            <a:extLst>
              <a:ext uri="{FF2B5EF4-FFF2-40B4-BE49-F238E27FC236}">
                <a16:creationId xmlns:a16="http://schemas.microsoft.com/office/drawing/2014/main" id="{B5505968-4B0B-4B19-8A5A-E90E5912FDA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490" name="Rectangle: Rounded Corners 489">
            <a:extLst>
              <a:ext uri="{FF2B5EF4-FFF2-40B4-BE49-F238E27FC236}">
                <a16:creationId xmlns:a16="http://schemas.microsoft.com/office/drawing/2014/main" id="{93DD1711-D1BE-4829-8F7B-DE9CB85996A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491" name="Rectangle: Rounded Corners 490">
            <a:extLst>
              <a:ext uri="{FF2B5EF4-FFF2-40B4-BE49-F238E27FC236}">
                <a16:creationId xmlns:a16="http://schemas.microsoft.com/office/drawing/2014/main" id="{D399DEE9-5FB9-4FD3-AC7F-314F4D82C25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492" name="Rectangle: Rounded Corners 491">
            <a:extLst>
              <a:ext uri="{FF2B5EF4-FFF2-40B4-BE49-F238E27FC236}">
                <a16:creationId xmlns:a16="http://schemas.microsoft.com/office/drawing/2014/main" id="{E72C5338-8D09-465E-BDE9-F8E34898F6D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493" name="Rectangle: Rounded Corners 492">
            <a:extLst>
              <a:ext uri="{FF2B5EF4-FFF2-40B4-BE49-F238E27FC236}">
                <a16:creationId xmlns:a16="http://schemas.microsoft.com/office/drawing/2014/main" id="{C8EE3BA8-D8CE-4D78-BA9E-9D49E97915F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494" name="Rectangle: Rounded Corners 493">
            <a:extLst>
              <a:ext uri="{FF2B5EF4-FFF2-40B4-BE49-F238E27FC236}">
                <a16:creationId xmlns:a16="http://schemas.microsoft.com/office/drawing/2014/main" id="{4AF2A5C9-4D05-4786-B7FC-0444AB8343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495" name="Rectangle: Rounded Corners 494">
            <a:extLst>
              <a:ext uri="{FF2B5EF4-FFF2-40B4-BE49-F238E27FC236}">
                <a16:creationId xmlns:a16="http://schemas.microsoft.com/office/drawing/2014/main" id="{65F8C933-49A4-480D-A0A5-017168821C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496" name="Rectangle: Rounded Corners 495">
            <a:extLst>
              <a:ext uri="{FF2B5EF4-FFF2-40B4-BE49-F238E27FC236}">
                <a16:creationId xmlns:a16="http://schemas.microsoft.com/office/drawing/2014/main" id="{50C95D85-6D45-4CD0-9F10-BF041125192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497" name="Rectangle: Rounded Corners 496">
            <a:extLst>
              <a:ext uri="{FF2B5EF4-FFF2-40B4-BE49-F238E27FC236}">
                <a16:creationId xmlns:a16="http://schemas.microsoft.com/office/drawing/2014/main" id="{B9325E64-C984-4D37-8F4A-34D1C1CF9BE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498" name="Rectangle: Rounded Corners 497">
            <a:extLst>
              <a:ext uri="{FF2B5EF4-FFF2-40B4-BE49-F238E27FC236}">
                <a16:creationId xmlns:a16="http://schemas.microsoft.com/office/drawing/2014/main" id="{A2F56BE4-F23C-4D78-B6EB-51A4E92A654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499" name="Rectangle: Rounded Corners 498">
            <a:extLst>
              <a:ext uri="{FF2B5EF4-FFF2-40B4-BE49-F238E27FC236}">
                <a16:creationId xmlns:a16="http://schemas.microsoft.com/office/drawing/2014/main" id="{117A3CA0-65C3-472A-987D-B7D38BFE4E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500" name="Rectangle: Rounded Corners 499">
            <a:extLst>
              <a:ext uri="{FF2B5EF4-FFF2-40B4-BE49-F238E27FC236}">
                <a16:creationId xmlns:a16="http://schemas.microsoft.com/office/drawing/2014/main" id="{846EEB48-1040-4C0E-9148-AD539DE8E1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501" name="Rectangle: Rounded Corners 500">
            <a:extLst>
              <a:ext uri="{FF2B5EF4-FFF2-40B4-BE49-F238E27FC236}">
                <a16:creationId xmlns:a16="http://schemas.microsoft.com/office/drawing/2014/main" id="{1563B972-A185-40FB-9EC3-7AF9FD40E49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502" name="Rectangle: Rounded Corners 501">
            <a:extLst>
              <a:ext uri="{FF2B5EF4-FFF2-40B4-BE49-F238E27FC236}">
                <a16:creationId xmlns:a16="http://schemas.microsoft.com/office/drawing/2014/main" id="{698EC34B-B527-41DA-9D0F-5C169DB9740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503" name="Rectangle: Rounded Corners 502">
            <a:extLst>
              <a:ext uri="{FF2B5EF4-FFF2-40B4-BE49-F238E27FC236}">
                <a16:creationId xmlns:a16="http://schemas.microsoft.com/office/drawing/2014/main" id="{EB152AD5-9ADE-44DD-ACAC-0C3A06131DD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504" name="Rectangle: Rounded Corners 503">
            <a:extLst>
              <a:ext uri="{FF2B5EF4-FFF2-40B4-BE49-F238E27FC236}">
                <a16:creationId xmlns:a16="http://schemas.microsoft.com/office/drawing/2014/main" id="{79BA867C-B182-4593-AC34-0E187B7E601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505" name="Rectangle: Rounded Corners 504">
            <a:extLst>
              <a:ext uri="{FF2B5EF4-FFF2-40B4-BE49-F238E27FC236}">
                <a16:creationId xmlns:a16="http://schemas.microsoft.com/office/drawing/2014/main" id="{3E2D21B4-33C1-42AA-A524-0EAA0C45389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506" name="Rectangle: Rounded Corners 505">
            <a:extLst>
              <a:ext uri="{FF2B5EF4-FFF2-40B4-BE49-F238E27FC236}">
                <a16:creationId xmlns:a16="http://schemas.microsoft.com/office/drawing/2014/main" id="{5F5AFFAA-3698-48DF-90CA-245A3A82D17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507" name="Rectangle: Rounded Corners 506">
            <a:extLst>
              <a:ext uri="{FF2B5EF4-FFF2-40B4-BE49-F238E27FC236}">
                <a16:creationId xmlns:a16="http://schemas.microsoft.com/office/drawing/2014/main" id="{853B04A3-99D4-447A-8BAD-B0D9DDCD1C1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508" name="Rectangle: Rounded Corners 507">
            <a:extLst>
              <a:ext uri="{FF2B5EF4-FFF2-40B4-BE49-F238E27FC236}">
                <a16:creationId xmlns:a16="http://schemas.microsoft.com/office/drawing/2014/main" id="{378048B6-2011-4A80-A35E-A65E6D56F97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509" name="Rectangle: Rounded Corners 508">
            <a:extLst>
              <a:ext uri="{FF2B5EF4-FFF2-40B4-BE49-F238E27FC236}">
                <a16:creationId xmlns:a16="http://schemas.microsoft.com/office/drawing/2014/main" id="{3F747A99-5B48-4A90-8E8C-A573DC9AB55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510" name="Rectangle: Rounded Corners 509">
            <a:extLst>
              <a:ext uri="{FF2B5EF4-FFF2-40B4-BE49-F238E27FC236}">
                <a16:creationId xmlns:a16="http://schemas.microsoft.com/office/drawing/2014/main" id="{4D0395C2-98BB-4725-BDFA-B35FF59FC72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511" name="Rectangle: Rounded Corners 510">
            <a:extLst>
              <a:ext uri="{FF2B5EF4-FFF2-40B4-BE49-F238E27FC236}">
                <a16:creationId xmlns:a16="http://schemas.microsoft.com/office/drawing/2014/main" id="{77110C1F-2EEF-4164-A94A-5EC8A683DE6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512" name="Rectangle: Rounded Corners 511">
            <a:extLst>
              <a:ext uri="{FF2B5EF4-FFF2-40B4-BE49-F238E27FC236}">
                <a16:creationId xmlns:a16="http://schemas.microsoft.com/office/drawing/2014/main" id="{96F9CF30-A579-4286-BA23-E9C3DA670D8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513" name="Rectangle: Rounded Corners 512">
            <a:extLst>
              <a:ext uri="{FF2B5EF4-FFF2-40B4-BE49-F238E27FC236}">
                <a16:creationId xmlns:a16="http://schemas.microsoft.com/office/drawing/2014/main" id="{12CF47CA-CD5C-44EE-B5B4-6154CC65FB1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514" name="Rectangle: Rounded Corners 513">
            <a:extLst>
              <a:ext uri="{FF2B5EF4-FFF2-40B4-BE49-F238E27FC236}">
                <a16:creationId xmlns:a16="http://schemas.microsoft.com/office/drawing/2014/main" id="{347B2910-1E18-46D8-8ECE-28316A9A14F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515" name="Rectangle: Rounded Corners 514">
            <a:extLst>
              <a:ext uri="{FF2B5EF4-FFF2-40B4-BE49-F238E27FC236}">
                <a16:creationId xmlns:a16="http://schemas.microsoft.com/office/drawing/2014/main" id="{8D2C1EB4-9115-4BD5-A894-48B5C386B57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516" name="Rectangle: Rounded Corners 515">
            <a:extLst>
              <a:ext uri="{FF2B5EF4-FFF2-40B4-BE49-F238E27FC236}">
                <a16:creationId xmlns:a16="http://schemas.microsoft.com/office/drawing/2014/main" id="{66566250-BF24-4A36-85AF-8B66FBCA5C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517" name="Rectangle: Rounded Corners 516">
            <a:extLst>
              <a:ext uri="{FF2B5EF4-FFF2-40B4-BE49-F238E27FC236}">
                <a16:creationId xmlns:a16="http://schemas.microsoft.com/office/drawing/2014/main" id="{F8428583-3F03-4996-BA2A-9F5F72F4775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518" name="Rectangle: Rounded Corners 517">
            <a:extLst>
              <a:ext uri="{FF2B5EF4-FFF2-40B4-BE49-F238E27FC236}">
                <a16:creationId xmlns:a16="http://schemas.microsoft.com/office/drawing/2014/main" id="{802E2C80-9511-4D25-BBA0-69D4A7C6C2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519" name="Rectangle: Rounded Corners 518">
            <a:extLst>
              <a:ext uri="{FF2B5EF4-FFF2-40B4-BE49-F238E27FC236}">
                <a16:creationId xmlns:a16="http://schemas.microsoft.com/office/drawing/2014/main" id="{0336A2EA-05F6-4F93-B507-5405964776F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520" name="Rectangle: Rounded Corners 519">
            <a:extLst>
              <a:ext uri="{FF2B5EF4-FFF2-40B4-BE49-F238E27FC236}">
                <a16:creationId xmlns:a16="http://schemas.microsoft.com/office/drawing/2014/main" id="{459B6DB4-A722-42CD-BBF1-65FEDDB5D38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521" name="Rectangle: Rounded Corners 520">
            <a:extLst>
              <a:ext uri="{FF2B5EF4-FFF2-40B4-BE49-F238E27FC236}">
                <a16:creationId xmlns:a16="http://schemas.microsoft.com/office/drawing/2014/main" id="{AFFC82C3-4B78-4799-8E5B-A2229313882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522" name="Rectangle: Rounded Corners 521">
            <a:extLst>
              <a:ext uri="{FF2B5EF4-FFF2-40B4-BE49-F238E27FC236}">
                <a16:creationId xmlns:a16="http://schemas.microsoft.com/office/drawing/2014/main" id="{ABB78660-8F92-4963-B840-0D7758BB1B1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523" name="Rectangle: Rounded Corners 522">
            <a:extLst>
              <a:ext uri="{FF2B5EF4-FFF2-40B4-BE49-F238E27FC236}">
                <a16:creationId xmlns:a16="http://schemas.microsoft.com/office/drawing/2014/main" id="{C1799B47-0FD2-47D0-A44F-62EFBE758C2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524" name="Rectangle: Rounded Corners 523">
            <a:extLst>
              <a:ext uri="{FF2B5EF4-FFF2-40B4-BE49-F238E27FC236}">
                <a16:creationId xmlns:a16="http://schemas.microsoft.com/office/drawing/2014/main" id="{C7FC7651-8F83-4B1C-98FC-0C0919049D1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525" name="Rectangle: Rounded Corners 524">
            <a:extLst>
              <a:ext uri="{FF2B5EF4-FFF2-40B4-BE49-F238E27FC236}">
                <a16:creationId xmlns:a16="http://schemas.microsoft.com/office/drawing/2014/main" id="{AA5D7905-38E7-447D-A577-3A191DACA12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526" name="Rectangle: Rounded Corners 525">
            <a:extLst>
              <a:ext uri="{FF2B5EF4-FFF2-40B4-BE49-F238E27FC236}">
                <a16:creationId xmlns:a16="http://schemas.microsoft.com/office/drawing/2014/main" id="{5500C2CA-7589-4096-A709-1D45884019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527" name="Rectangle: Rounded Corners 526">
            <a:extLst>
              <a:ext uri="{FF2B5EF4-FFF2-40B4-BE49-F238E27FC236}">
                <a16:creationId xmlns:a16="http://schemas.microsoft.com/office/drawing/2014/main" id="{3622760F-3450-4E6C-9FEB-02BDA5C25D9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528" name="Rectangle: Rounded Corners 527">
            <a:extLst>
              <a:ext uri="{FF2B5EF4-FFF2-40B4-BE49-F238E27FC236}">
                <a16:creationId xmlns:a16="http://schemas.microsoft.com/office/drawing/2014/main" id="{713379EC-8BD7-4148-AE1B-08D26959AB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529" name="Rectangle: Rounded Corners 528">
            <a:extLst>
              <a:ext uri="{FF2B5EF4-FFF2-40B4-BE49-F238E27FC236}">
                <a16:creationId xmlns:a16="http://schemas.microsoft.com/office/drawing/2014/main" id="{058606E9-D2CA-401E-8E03-D04F697F666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530" name="Rectangle: Rounded Corners 529">
            <a:extLst>
              <a:ext uri="{FF2B5EF4-FFF2-40B4-BE49-F238E27FC236}">
                <a16:creationId xmlns:a16="http://schemas.microsoft.com/office/drawing/2014/main" id="{329D9C59-CDE7-42D1-AA20-352167ECA0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531" name="Rectangle: Rounded Corners 530">
            <a:extLst>
              <a:ext uri="{FF2B5EF4-FFF2-40B4-BE49-F238E27FC236}">
                <a16:creationId xmlns:a16="http://schemas.microsoft.com/office/drawing/2014/main" id="{E7893A9A-69EB-4DA9-898A-B16D90622EE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532" name="Rectangle: Rounded Corners 531">
            <a:extLst>
              <a:ext uri="{FF2B5EF4-FFF2-40B4-BE49-F238E27FC236}">
                <a16:creationId xmlns:a16="http://schemas.microsoft.com/office/drawing/2014/main" id="{F00EFF05-F239-4C90-B18A-32C3E358599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533" name="Rectangle: Rounded Corners 532">
            <a:extLst>
              <a:ext uri="{FF2B5EF4-FFF2-40B4-BE49-F238E27FC236}">
                <a16:creationId xmlns:a16="http://schemas.microsoft.com/office/drawing/2014/main" id="{3214DE18-7EAB-47E2-9D2B-A5186E1DC96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534" name="Rectangle: Rounded Corners 533">
            <a:extLst>
              <a:ext uri="{FF2B5EF4-FFF2-40B4-BE49-F238E27FC236}">
                <a16:creationId xmlns:a16="http://schemas.microsoft.com/office/drawing/2014/main" id="{68829B09-DC91-4C70-8227-26F707192A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535" name="Rectangle: Rounded Corners 534">
            <a:extLst>
              <a:ext uri="{FF2B5EF4-FFF2-40B4-BE49-F238E27FC236}">
                <a16:creationId xmlns:a16="http://schemas.microsoft.com/office/drawing/2014/main" id="{888686CC-9C57-4D23-BE0C-960CADA88EE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536" name="Rectangle: Rounded Corners 535">
            <a:extLst>
              <a:ext uri="{FF2B5EF4-FFF2-40B4-BE49-F238E27FC236}">
                <a16:creationId xmlns:a16="http://schemas.microsoft.com/office/drawing/2014/main" id="{392B1B5E-2191-45C2-8E8F-3C7934C1DB7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537" name="Rectangle: Rounded Corners 536">
            <a:extLst>
              <a:ext uri="{FF2B5EF4-FFF2-40B4-BE49-F238E27FC236}">
                <a16:creationId xmlns:a16="http://schemas.microsoft.com/office/drawing/2014/main" id="{A397DD28-2F1B-47E7-B4AD-EA6974B7E8F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538" name="Rectangle: Rounded Corners 537">
            <a:extLst>
              <a:ext uri="{FF2B5EF4-FFF2-40B4-BE49-F238E27FC236}">
                <a16:creationId xmlns:a16="http://schemas.microsoft.com/office/drawing/2014/main" id="{3068EC8E-036C-45C8-88C1-EB72B19F433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539" name="Rectangle: Rounded Corners 538">
            <a:extLst>
              <a:ext uri="{FF2B5EF4-FFF2-40B4-BE49-F238E27FC236}">
                <a16:creationId xmlns:a16="http://schemas.microsoft.com/office/drawing/2014/main" id="{27D96E29-2FB7-4A38-B6B3-5B18761533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
        <p:nvSpPr>
          <p:cNvPr id="550" name="Next 1">
            <a:extLst>
              <a:ext uri="{FF2B5EF4-FFF2-40B4-BE49-F238E27FC236}">
                <a16:creationId xmlns:a16="http://schemas.microsoft.com/office/drawing/2014/main" id="{09EA6259-5392-4068-A0AD-B7002EE24476}"/>
              </a:ext>
            </a:extLst>
          </p:cNvPr>
          <p:cNvSpPr/>
          <p:nvPr/>
        </p:nvSpPr>
        <p:spPr>
          <a:xfrm>
            <a:off x="3059695" y="4179238"/>
            <a:ext cx="1291204" cy="583095"/>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991" y="4827105"/>
            <a:ext cx="2206943" cy="1737511"/>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07681" y="4433879"/>
            <a:ext cx="1012024" cy="786452"/>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05191" y="3727851"/>
              <a:ext cx="724878" cy="307777"/>
            </a:xfrm>
            <a:prstGeom prst="rect">
              <a:avLst/>
            </a:prstGeom>
            <a:noFill/>
          </p:spPr>
          <p:txBody>
            <a:bodyPr wrap="none" rtlCol="0">
              <a:spAutoFit/>
            </a:bodyPr>
            <a:lstStyle/>
            <a:p>
              <a:pPr algn="ctr"/>
              <a:r>
                <a:rPr lang="en-US" sz="1400" b="1">
                  <a:solidFill>
                    <a:schemeClr val="bg1"/>
                  </a:solidFill>
                  <a:latin typeface="Tahoma" panose="020B0604030504040204" pitchFamily="34" charset="0"/>
                  <a:ea typeface="Tahoma" panose="020B0604030504040204" pitchFamily="34" charset="0"/>
                  <a:cs typeface="Tahoma" panose="020B0604030504040204" pitchFamily="34" charset="0"/>
                </a:rPr>
                <a:t>ĐỘI A</a:t>
              </a:r>
            </a:p>
          </p:txBody>
        </p:sp>
      </p:grpSp>
      <p:sp>
        <p:nvSpPr>
          <p:cNvPr id="405" name="0">
            <a:extLst>
              <a:ext uri="{FF2B5EF4-FFF2-40B4-BE49-F238E27FC236}">
                <a16:creationId xmlns:a16="http://schemas.microsoft.com/office/drawing/2014/main" id="{9D20E7DA-90EB-4A3C-9A16-044A46CC9F26}"/>
              </a:ext>
            </a:extLst>
          </p:cNvPr>
          <p:cNvSpPr/>
          <p:nvPr/>
        </p:nvSpPr>
        <p:spPr>
          <a:xfrm>
            <a:off x="1290947" y="4475097"/>
            <a:ext cx="505861" cy="583095"/>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204912" y="4415285"/>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1">
            <a:extLst>
              <a:ext uri="{FF2B5EF4-FFF2-40B4-BE49-F238E27FC236}">
                <a16:creationId xmlns:a16="http://schemas.microsoft.com/office/drawing/2014/main" id="{03D9DE48-6FCB-4743-A44F-C4B93A9AD9D8}"/>
              </a:ext>
            </a:extLst>
          </p:cNvPr>
          <p:cNvSpPr/>
          <p:nvPr/>
        </p:nvSpPr>
        <p:spPr>
          <a:xfrm>
            <a:off x="1290947" y="404295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204912" y="398314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2">
            <a:extLst>
              <a:ext uri="{FF2B5EF4-FFF2-40B4-BE49-F238E27FC236}">
                <a16:creationId xmlns:a16="http://schemas.microsoft.com/office/drawing/2014/main" id="{C572263E-C9C9-496B-8F0A-4BEFF6970A6A}"/>
              </a:ext>
            </a:extLst>
          </p:cNvPr>
          <p:cNvSpPr/>
          <p:nvPr/>
        </p:nvSpPr>
        <p:spPr>
          <a:xfrm>
            <a:off x="1290947" y="361677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204912" y="355696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3">
            <a:extLst>
              <a:ext uri="{FF2B5EF4-FFF2-40B4-BE49-F238E27FC236}">
                <a16:creationId xmlns:a16="http://schemas.microsoft.com/office/drawing/2014/main" id="{595A9014-B295-4A54-8A82-A4A81F8CD7C1}"/>
              </a:ext>
            </a:extLst>
          </p:cNvPr>
          <p:cNvSpPr/>
          <p:nvPr/>
        </p:nvSpPr>
        <p:spPr>
          <a:xfrm>
            <a:off x="1290947" y="319058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204912" y="313077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4">
            <a:extLst>
              <a:ext uri="{FF2B5EF4-FFF2-40B4-BE49-F238E27FC236}">
                <a16:creationId xmlns:a16="http://schemas.microsoft.com/office/drawing/2014/main" id="{6060A468-9A57-4B21-8CCA-1133D3440C47}"/>
              </a:ext>
            </a:extLst>
          </p:cNvPr>
          <p:cNvSpPr/>
          <p:nvPr/>
        </p:nvSpPr>
        <p:spPr>
          <a:xfrm>
            <a:off x="1290947" y="276440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204912" y="270459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
            <a:extLst>
              <a:ext uri="{FF2B5EF4-FFF2-40B4-BE49-F238E27FC236}">
                <a16:creationId xmlns:a16="http://schemas.microsoft.com/office/drawing/2014/main" id="{3B9CD15F-920C-41F5-91F6-37672771D306}"/>
              </a:ext>
            </a:extLst>
          </p:cNvPr>
          <p:cNvSpPr/>
          <p:nvPr/>
        </p:nvSpPr>
        <p:spPr>
          <a:xfrm>
            <a:off x="1290947" y="233821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204912" y="227840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6">
            <a:extLst>
              <a:ext uri="{FF2B5EF4-FFF2-40B4-BE49-F238E27FC236}">
                <a16:creationId xmlns:a16="http://schemas.microsoft.com/office/drawing/2014/main" id="{A994FFD3-ADE0-4B93-9D03-AFE6C109C24C}"/>
              </a:ext>
            </a:extLst>
          </p:cNvPr>
          <p:cNvSpPr/>
          <p:nvPr/>
        </p:nvSpPr>
        <p:spPr>
          <a:xfrm>
            <a:off x="1290947" y="191203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204912" y="185222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7">
            <a:extLst>
              <a:ext uri="{FF2B5EF4-FFF2-40B4-BE49-F238E27FC236}">
                <a16:creationId xmlns:a16="http://schemas.microsoft.com/office/drawing/2014/main" id="{6AF0003A-C889-4B28-A943-D916F84DE2A8}"/>
              </a:ext>
            </a:extLst>
          </p:cNvPr>
          <p:cNvSpPr/>
          <p:nvPr/>
        </p:nvSpPr>
        <p:spPr>
          <a:xfrm>
            <a:off x="1290947" y="148584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204912" y="142603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8">
            <a:extLst>
              <a:ext uri="{FF2B5EF4-FFF2-40B4-BE49-F238E27FC236}">
                <a16:creationId xmlns:a16="http://schemas.microsoft.com/office/drawing/2014/main" id="{023EF777-4A2C-4B79-9374-FA0D144CB5D8}"/>
              </a:ext>
            </a:extLst>
          </p:cNvPr>
          <p:cNvSpPr/>
          <p:nvPr/>
        </p:nvSpPr>
        <p:spPr>
          <a:xfrm>
            <a:off x="1290947" y="105966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204912" y="99985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9">
            <a:extLst>
              <a:ext uri="{FF2B5EF4-FFF2-40B4-BE49-F238E27FC236}">
                <a16:creationId xmlns:a16="http://schemas.microsoft.com/office/drawing/2014/main" id="{DE844DEA-88D4-4DAA-9C80-08CB50CF6016}"/>
              </a:ext>
            </a:extLst>
          </p:cNvPr>
          <p:cNvSpPr/>
          <p:nvPr/>
        </p:nvSpPr>
        <p:spPr>
          <a:xfrm>
            <a:off x="1290947" y="63347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204912" y="57366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10">
            <a:extLst>
              <a:ext uri="{FF2B5EF4-FFF2-40B4-BE49-F238E27FC236}">
                <a16:creationId xmlns:a16="http://schemas.microsoft.com/office/drawing/2014/main" id="{89B9C977-9526-4C05-B9F9-9D7D437E2FE6}"/>
              </a:ext>
            </a:extLst>
          </p:cNvPr>
          <p:cNvSpPr/>
          <p:nvPr/>
        </p:nvSpPr>
        <p:spPr>
          <a:xfrm>
            <a:off x="1290947" y="20729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204912" y="165370"/>
            <a:ext cx="677103" cy="282126"/>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4869" y="1435585"/>
            <a:ext cx="5382263" cy="261578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3082995" y="2181322"/>
            <a:ext cx="6026010" cy="1200329"/>
          </a:xfrm>
          <a:prstGeom prst="rect">
            <a:avLst/>
          </a:prstGeom>
          <a:noFill/>
        </p:spPr>
        <p:txBody>
          <a:bodyPr wrap="none" lIns="91440" tIns="45720" rIns="91440" bIns="45720">
            <a:spAutoFit/>
          </a:bodyPr>
          <a:lstStyle/>
          <a:p>
            <a:pPr algn="ctr"/>
            <a:r>
              <a:rPr lang="en-US" sz="7200" b="1" cap="none" spc="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a:t>
            </a:r>
            <a:r>
              <a:rPr lang="en-US" sz="7200" b="1">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ỪNG</a:t>
            </a:r>
            <a:endParaRPr lang="en-US" sz="7200" b="1" cap="none" spc="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3058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52"/>
                                        </p:tgtEl>
                                      </p:cBhvr>
                                    </p:animEffect>
                                    <p:animScale>
                                      <p:cBhvr>
                                        <p:cTn id="7" dur="1000" autoRev="1" fill="hold"/>
                                        <p:tgtEl>
                                          <p:spTgt spid="552"/>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4"/>
                                        </p:tgtEl>
                                        <p:attrNameLst>
                                          <p:attrName>fillcolor</p:attrName>
                                        </p:attrNameLst>
                                      </p:cBhvr>
                                      <p:to>
                                        <a:srgbClr val="66FB2A"/>
                                      </p:to>
                                    </p:animClr>
                                    <p:set>
                                      <p:cBhvr>
                                        <p:cTn id="19" dur="1000" fill="hold"/>
                                        <p:tgtEl>
                                          <p:spTgt spid="4"/>
                                        </p:tgtEl>
                                        <p:attrNameLst>
                                          <p:attrName>fill.type</p:attrName>
                                        </p:attrNameLst>
                                      </p:cBhvr>
                                      <p:to>
                                        <p:strVal val="solid"/>
                                      </p:to>
                                    </p:set>
                                    <p:set>
                                      <p:cBhvr>
                                        <p:cTn id="20" dur="1000" fill="hold"/>
                                        <p:tgtEl>
                                          <p:spTgt spid="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VOLTAGE.WAV"/>
                                        </p:tgtEl>
                                      </p:cMediaNode>
                                    </p:audio>
                                  </p:subTnLst>
                                </p:cTn>
                              </p:par>
                              <p:par>
                                <p:cTn id="21" presetID="64" presetClass="path" presetSubtype="0" accel="50000" decel="50000" fill="hold" nodeType="withEffect">
                                  <p:stCondLst>
                                    <p:cond delay="0"/>
                                  </p:stCondLst>
                                  <p:childTnLst>
                                    <p:animMotion origin="layout" path="M -4.16667E-7 -3.7037E-6 L 0.00013 -0.06088 " pathEditMode="relative" rAng="0" ptsTypes="AA">
                                      <p:cBhvr>
                                        <p:cTn id="22"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5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54"/>
                                        </p:tgtEl>
                                        <p:attrNameLst>
                                          <p:attrName>fillcolor</p:attrName>
                                        </p:attrNameLst>
                                      </p:cBhvr>
                                      <p:to>
                                        <a:srgbClr val="66FB2A"/>
                                      </p:to>
                                    </p:animClr>
                                    <p:set>
                                      <p:cBhvr>
                                        <p:cTn id="28" dur="1000" fill="hold"/>
                                        <p:tgtEl>
                                          <p:spTgt spid="54"/>
                                        </p:tgtEl>
                                        <p:attrNameLst>
                                          <p:attrName>fill.type</p:attrName>
                                        </p:attrNameLst>
                                      </p:cBhvr>
                                      <p:to>
                                        <p:strVal val="solid"/>
                                      </p:to>
                                    </p:set>
                                    <p:set>
                                      <p:cBhvr>
                                        <p:cTn id="29" dur="1000" fill="hold"/>
                                        <p:tgtEl>
                                          <p:spTgt spid="54"/>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VOLTAGE.WAV"/>
                                        </p:tgtEl>
                                      </p:cMediaNode>
                                    </p:audio>
                                  </p:subTnLst>
                                </p:cTn>
                              </p:par>
                              <p:par>
                                <p:cTn id="30" presetID="64" presetClass="path" presetSubtype="0" accel="50000" decel="50000" fill="hold" nodeType="withEffect">
                                  <p:stCondLst>
                                    <p:cond delay="0"/>
                                  </p:stCondLst>
                                  <p:childTnLst>
                                    <p:animMotion origin="layout" path="M 0.00013 -0.06088 L -4.16667E-7 -0.12314 " pathEditMode="relative" rAng="0" ptsTypes="AA">
                                      <p:cBhvr>
                                        <p:cTn id="31"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56"/>
                                        </p:tgtEl>
                                        <p:attrNameLst>
                                          <p:attrName>fillcolor</p:attrName>
                                        </p:attrNameLst>
                                      </p:cBhvr>
                                      <p:to>
                                        <a:srgbClr val="66FB2A"/>
                                      </p:to>
                                    </p:animClr>
                                    <p:set>
                                      <p:cBhvr>
                                        <p:cTn id="37" dur="1000" fill="hold"/>
                                        <p:tgtEl>
                                          <p:spTgt spid="56"/>
                                        </p:tgtEl>
                                        <p:attrNameLst>
                                          <p:attrName>fill.type</p:attrName>
                                        </p:attrNameLst>
                                      </p:cBhvr>
                                      <p:to>
                                        <p:strVal val="solid"/>
                                      </p:to>
                                    </p:set>
                                    <p:set>
                                      <p:cBhvr>
                                        <p:cTn id="38" dur="10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VOLTAGE.WAV"/>
                                        </p:tgtEl>
                                      </p:cMediaNode>
                                    </p:audio>
                                  </p:subTnLst>
                                </p:cTn>
                              </p:par>
                              <p:par>
                                <p:cTn id="39" presetID="64" presetClass="path" presetSubtype="0" accel="50000" decel="50000" fill="hold" nodeType="withEffect">
                                  <p:stCondLst>
                                    <p:cond delay="0"/>
                                  </p:stCondLst>
                                  <p:childTnLst>
                                    <p:animMotion origin="layout" path="M -4.16667E-7 -0.12314 L -0.00026 -0.18518 " pathEditMode="relative" rAng="0" ptsTypes="AA">
                                      <p:cBhvr>
                                        <p:cTn id="40"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58"/>
                                        </p:tgtEl>
                                        <p:attrNameLst>
                                          <p:attrName>fillcolor</p:attrName>
                                        </p:attrNameLst>
                                      </p:cBhvr>
                                      <p:to>
                                        <a:srgbClr val="66FB2A"/>
                                      </p:to>
                                    </p:animClr>
                                    <p:set>
                                      <p:cBhvr>
                                        <p:cTn id="46" dur="1000" fill="hold"/>
                                        <p:tgtEl>
                                          <p:spTgt spid="58"/>
                                        </p:tgtEl>
                                        <p:attrNameLst>
                                          <p:attrName>fill.type</p:attrName>
                                        </p:attrNameLst>
                                      </p:cBhvr>
                                      <p:to>
                                        <p:strVal val="solid"/>
                                      </p:to>
                                    </p:set>
                                    <p:set>
                                      <p:cBhvr>
                                        <p:cTn id="47" dur="1000" fill="hold"/>
                                        <p:tgtEl>
                                          <p:spTgt spid="5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VOLTAGE.WAV"/>
                                        </p:tgtEl>
                                      </p:cMediaNode>
                                    </p:audio>
                                  </p:subTnLst>
                                </p:cTn>
                              </p:par>
                              <p:par>
                                <p:cTn id="48" presetID="64" presetClass="path" presetSubtype="0" accel="50000" decel="50000" fill="hold" nodeType="withEffect">
                                  <p:stCondLst>
                                    <p:cond delay="0"/>
                                  </p:stCondLst>
                                  <p:childTnLst>
                                    <p:animMotion origin="layout" path="M -0.00026 -0.18518 L -4.16667E-7 -0.24745 " pathEditMode="relative" rAng="0" ptsTypes="AA">
                                      <p:cBhvr>
                                        <p:cTn id="49"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6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1000" fill="hold"/>
                                        <p:tgtEl>
                                          <p:spTgt spid="60"/>
                                        </p:tgtEl>
                                        <p:attrNameLst>
                                          <p:attrName>fillcolor</p:attrName>
                                        </p:attrNameLst>
                                      </p:cBhvr>
                                      <p:to>
                                        <a:srgbClr val="66FB2A"/>
                                      </p:to>
                                    </p:animClr>
                                    <p:set>
                                      <p:cBhvr>
                                        <p:cTn id="55" dur="1000" fill="hold"/>
                                        <p:tgtEl>
                                          <p:spTgt spid="60"/>
                                        </p:tgtEl>
                                        <p:attrNameLst>
                                          <p:attrName>fill.type</p:attrName>
                                        </p:attrNameLst>
                                      </p:cBhvr>
                                      <p:to>
                                        <p:strVal val="solid"/>
                                      </p:to>
                                    </p:set>
                                    <p:set>
                                      <p:cBhvr>
                                        <p:cTn id="56" dur="1000" fill="hold"/>
                                        <p:tgtEl>
                                          <p:spTgt spid="6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VOLTAGE.WAV"/>
                                        </p:tgtEl>
                                      </p:cMediaNode>
                                    </p:audio>
                                  </p:subTnLst>
                                </p:cTn>
                              </p:par>
                              <p:par>
                                <p:cTn id="57" presetID="64" presetClass="path" presetSubtype="0" accel="50000" decel="50000" fill="hold" nodeType="withEffect">
                                  <p:stCondLst>
                                    <p:cond delay="0"/>
                                  </p:stCondLst>
                                  <p:childTnLst>
                                    <p:animMotion origin="layout" path="M -4.16667E-7 -0.24745 L -4.16667E-7 -0.30949 " pathEditMode="relative" rAng="0" ptsTypes="AA">
                                      <p:cBhvr>
                                        <p:cTn id="58"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9" restart="whenNotActive" fill="hold" evtFilter="cancelBubble" nodeType="interactiveSeq">
                <p:stCondLst>
                  <p:cond evt="onClick" delay="0">
                    <p:tgtEl>
                      <p:spTgt spid="6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1000" fill="hold"/>
                                        <p:tgtEl>
                                          <p:spTgt spid="62"/>
                                        </p:tgtEl>
                                        <p:attrNameLst>
                                          <p:attrName>fillcolor</p:attrName>
                                        </p:attrNameLst>
                                      </p:cBhvr>
                                      <p:to>
                                        <a:srgbClr val="66FB2A"/>
                                      </p:to>
                                    </p:animClr>
                                    <p:set>
                                      <p:cBhvr>
                                        <p:cTn id="64" dur="1000" fill="hold"/>
                                        <p:tgtEl>
                                          <p:spTgt spid="62"/>
                                        </p:tgtEl>
                                        <p:attrNameLst>
                                          <p:attrName>fill.type</p:attrName>
                                        </p:attrNameLst>
                                      </p:cBhvr>
                                      <p:to>
                                        <p:strVal val="solid"/>
                                      </p:to>
                                    </p:set>
                                    <p:set>
                                      <p:cBhvr>
                                        <p:cTn id="65" dur="1000" fill="hold"/>
                                        <p:tgtEl>
                                          <p:spTgt spid="6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VOLTAGE.WAV"/>
                                        </p:tgtEl>
                                      </p:cMediaNode>
                                    </p:audio>
                                  </p:subTnLst>
                                </p:cTn>
                              </p:par>
                              <p:par>
                                <p:cTn id="66" presetID="64" presetClass="path" presetSubtype="0" accel="50000" decel="50000" fill="hold" nodeType="withEffect">
                                  <p:stCondLst>
                                    <p:cond delay="0"/>
                                  </p:stCondLst>
                                  <p:childTnLst>
                                    <p:animMotion origin="layout" path="M -4.16667E-7 -0.30949 L -4.16667E-7 -0.37152 " pathEditMode="relative" rAng="0" ptsTypes="AA">
                                      <p:cBhvr>
                                        <p:cTn id="67"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1000" fill="hold"/>
                                        <p:tgtEl>
                                          <p:spTgt spid="64"/>
                                        </p:tgtEl>
                                        <p:attrNameLst>
                                          <p:attrName>fillcolor</p:attrName>
                                        </p:attrNameLst>
                                      </p:cBhvr>
                                      <p:to>
                                        <a:srgbClr val="66FB2A"/>
                                      </p:to>
                                    </p:animClr>
                                    <p:set>
                                      <p:cBhvr>
                                        <p:cTn id="73" dur="1000" fill="hold"/>
                                        <p:tgtEl>
                                          <p:spTgt spid="64"/>
                                        </p:tgtEl>
                                        <p:attrNameLst>
                                          <p:attrName>fill.type</p:attrName>
                                        </p:attrNameLst>
                                      </p:cBhvr>
                                      <p:to>
                                        <p:strVal val="solid"/>
                                      </p:to>
                                    </p:set>
                                    <p:set>
                                      <p:cBhvr>
                                        <p:cTn id="74" dur="1000" fill="hold"/>
                                        <p:tgtEl>
                                          <p:spTgt spid="64"/>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VOLTAGE.WAV"/>
                                        </p:tgtEl>
                                      </p:cMediaNode>
                                    </p:audio>
                                  </p:subTnLst>
                                </p:cTn>
                              </p:par>
                              <p:par>
                                <p:cTn id="75" presetID="64" presetClass="path" presetSubtype="0" accel="50000" decel="50000" fill="hold" nodeType="withEffect">
                                  <p:stCondLst>
                                    <p:cond delay="0"/>
                                  </p:stCondLst>
                                  <p:childTnLst>
                                    <p:animMotion origin="layout" path="M -4.16667E-7 -0.37152 L -0.00026 -0.43379 " pathEditMode="relative" rAng="0" ptsTypes="AA">
                                      <p:cBhvr>
                                        <p:cTn id="7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7" restart="whenNotActive" fill="hold" evtFilter="cancelBubble" nodeType="interactiveSeq">
                <p:stCondLst>
                  <p:cond evt="onClick" delay="0">
                    <p:tgtEl>
                      <p:spTgt spid="66"/>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1000" fill="hold"/>
                                        <p:tgtEl>
                                          <p:spTgt spid="66"/>
                                        </p:tgtEl>
                                        <p:attrNameLst>
                                          <p:attrName>fillcolor</p:attrName>
                                        </p:attrNameLst>
                                      </p:cBhvr>
                                      <p:to>
                                        <a:srgbClr val="66FB2A"/>
                                      </p:to>
                                    </p:animClr>
                                    <p:set>
                                      <p:cBhvr>
                                        <p:cTn id="82" dur="1000" fill="hold"/>
                                        <p:tgtEl>
                                          <p:spTgt spid="66"/>
                                        </p:tgtEl>
                                        <p:attrNameLst>
                                          <p:attrName>fill.type</p:attrName>
                                        </p:attrNameLst>
                                      </p:cBhvr>
                                      <p:to>
                                        <p:strVal val="solid"/>
                                      </p:to>
                                    </p:set>
                                    <p:set>
                                      <p:cBhvr>
                                        <p:cTn id="83" dur="1000" fill="hold"/>
                                        <p:tgtEl>
                                          <p:spTgt spid="66"/>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VOLTAGE.WAV"/>
                                        </p:tgtEl>
                                      </p:cMediaNode>
                                    </p:audio>
                                  </p:subTnLst>
                                </p:cTn>
                              </p:par>
                              <p:par>
                                <p:cTn id="84" presetID="64" presetClass="path" presetSubtype="0" accel="50000" decel="50000" fill="hold" nodeType="withEffect">
                                  <p:stCondLst>
                                    <p:cond delay="0"/>
                                  </p:stCondLst>
                                  <p:childTnLst>
                                    <p:animMotion origin="layout" path="M -0.00026 -0.43379 L 0.00013 -0.49583 " pathEditMode="relative" rAng="0" ptsTypes="AA">
                                      <p:cBhvr>
                                        <p:cTn id="85"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8"/>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1000" fill="hold"/>
                                        <p:tgtEl>
                                          <p:spTgt spid="68"/>
                                        </p:tgtEl>
                                        <p:attrNameLst>
                                          <p:attrName>fillcolor</p:attrName>
                                        </p:attrNameLst>
                                      </p:cBhvr>
                                      <p:to>
                                        <a:srgbClr val="66FB2A"/>
                                      </p:to>
                                    </p:animClr>
                                    <p:set>
                                      <p:cBhvr>
                                        <p:cTn id="91" dur="1000" fill="hold"/>
                                        <p:tgtEl>
                                          <p:spTgt spid="68"/>
                                        </p:tgtEl>
                                        <p:attrNameLst>
                                          <p:attrName>fill.type</p:attrName>
                                        </p:attrNameLst>
                                      </p:cBhvr>
                                      <p:to>
                                        <p:strVal val="solid"/>
                                      </p:to>
                                    </p:set>
                                    <p:set>
                                      <p:cBhvr>
                                        <p:cTn id="92" dur="1000" fill="hold"/>
                                        <p:tgtEl>
                                          <p:spTgt spid="68"/>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2" name="VOLTAGE.WAV"/>
                                        </p:tgtEl>
                                      </p:cMediaNode>
                                    </p:audio>
                                  </p:subTnLst>
                                </p:cTn>
                              </p:par>
                              <p:par>
                                <p:cTn id="93" presetID="64" presetClass="path" presetSubtype="0" accel="50000" decel="50000" fill="hold" nodeType="withEffect">
                                  <p:stCondLst>
                                    <p:cond delay="0"/>
                                  </p:stCondLst>
                                  <p:childTnLst>
                                    <p:animMotion origin="layout" path="M 0.00013 -0.49583 L 0.00039 -0.55787 " pathEditMode="relative" rAng="0" ptsTypes="AA">
                                      <p:cBhvr>
                                        <p:cTn id="94"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5" restart="whenNotActive" fill="hold" evtFilter="cancelBubble" nodeType="interactiveSeq">
                <p:stCondLst>
                  <p:cond evt="onClick" delay="0">
                    <p:tgtEl>
                      <p:spTgt spid="70"/>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1000" fill="hold"/>
                                        <p:tgtEl>
                                          <p:spTgt spid="70"/>
                                        </p:tgtEl>
                                        <p:attrNameLst>
                                          <p:attrName>fillcolor</p:attrName>
                                        </p:attrNameLst>
                                      </p:cBhvr>
                                      <p:to>
                                        <a:srgbClr val="66FB2A"/>
                                      </p:to>
                                    </p:animClr>
                                    <p:set>
                                      <p:cBhvr>
                                        <p:cTn id="100" dur="1000" fill="hold"/>
                                        <p:tgtEl>
                                          <p:spTgt spid="70"/>
                                        </p:tgtEl>
                                        <p:attrNameLst>
                                          <p:attrName>fill.type</p:attrName>
                                        </p:attrNameLst>
                                      </p:cBhvr>
                                      <p:to>
                                        <p:strVal val="solid"/>
                                      </p:to>
                                    </p:set>
                                    <p:set>
                                      <p:cBhvr>
                                        <p:cTn id="101" dur="1000" fill="hold"/>
                                        <p:tgtEl>
                                          <p:spTgt spid="70"/>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2" name="VOLTAGE.WAV"/>
                                        </p:tgtEl>
                                      </p:cMediaNode>
                                    </p:audio>
                                  </p:subTnLst>
                                </p:cTn>
                              </p:par>
                              <p:par>
                                <p:cTn id="102" presetID="64" presetClass="path" presetSubtype="0" accel="50000" decel="50000" fill="hold" nodeType="withEffect">
                                  <p:stCondLst>
                                    <p:cond delay="0"/>
                                  </p:stCondLst>
                                  <p:childTnLst>
                                    <p:animMotion origin="layout" path="M 0.00039 -0.55787 L 0.00065 -0.62014 " pathEditMode="relative" rAng="0" ptsTypes="AA">
                                      <p:cBhvr>
                                        <p:cTn id="103" dur="750" fill="hold"/>
                                        <p:tgtEl>
                                          <p:spTgt spid="32"/>
                                        </p:tgtEl>
                                        <p:attrNameLst>
                                          <p:attrName>ppt_x</p:attrName>
                                          <p:attrName>ppt_y</p:attrName>
                                        </p:attrNameLst>
                                      </p:cBhvr>
                                      <p:rCtr x="13" y="-3125"/>
                                    </p:animMotion>
                                  </p:childTnLst>
                                </p:cTn>
                              </p:par>
                            </p:childTnLst>
                          </p:cTn>
                        </p:par>
                        <p:par>
                          <p:cTn id="104" fill="hold">
                            <p:stCondLst>
                              <p:cond delay="1000"/>
                            </p:stCondLst>
                            <p:childTnLst>
                              <p:par>
                                <p:cTn id="105" presetID="2" presetClass="entr" presetSubtype="4" fill="hold" grpId="0" nodeType="afterEffect">
                                  <p:stCondLst>
                                    <p:cond delay="0"/>
                                  </p:stCondLst>
                                  <p:iterate type="lt">
                                    <p:tmPct val="0"/>
                                  </p:iterate>
                                  <p:childTnLst>
                                    <p:set>
                                      <p:cBhvr>
                                        <p:cTn id="106" dur="1" fill="hold">
                                          <p:stCondLst>
                                            <p:cond delay="0"/>
                                          </p:stCondLst>
                                        </p:cTn>
                                        <p:tgtEl>
                                          <p:spTgt spid="35"/>
                                        </p:tgtEl>
                                        <p:attrNameLst>
                                          <p:attrName>style.visibility</p:attrName>
                                        </p:attrNameLst>
                                      </p:cBhvr>
                                      <p:to>
                                        <p:strVal val="visible"/>
                                      </p:to>
                                    </p:set>
                                    <p:anim calcmode="lin" valueType="num">
                                      <p:cBhvr additive="base">
                                        <p:cTn id="107" dur="500" fill="hold"/>
                                        <p:tgtEl>
                                          <p:spTgt spid="35"/>
                                        </p:tgtEl>
                                        <p:attrNameLst>
                                          <p:attrName>ppt_x</p:attrName>
                                        </p:attrNameLst>
                                      </p:cBhvr>
                                      <p:tavLst>
                                        <p:tav tm="0">
                                          <p:val>
                                            <p:strVal val="#ppt_x"/>
                                          </p:val>
                                        </p:tav>
                                        <p:tav tm="100000">
                                          <p:val>
                                            <p:strVal val="#ppt_x"/>
                                          </p:val>
                                        </p:tav>
                                      </p:tavLst>
                                    </p:anim>
                                    <p:anim calcmode="lin" valueType="num">
                                      <p:cBhvr additive="base">
                                        <p:cTn id="10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3" name="applause.wav"/>
                                        </p:tgtEl>
                                      </p:cMediaNode>
                                    </p:audio>
                                  </p:subTnLst>
                                </p:cTn>
                              </p:par>
                            </p:childTnLst>
                          </p:cTn>
                        </p:par>
                        <p:par>
                          <p:cTn id="109" fill="hold">
                            <p:stCondLst>
                              <p:cond delay="1500"/>
                            </p:stCondLst>
                            <p:childTnLst>
                              <p:par>
                                <p:cTn id="110"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11" dur="250" accel="50000" decel="50000" autoRev="1" fill="hold">
                                          <p:stCondLst>
                                            <p:cond delay="0"/>
                                          </p:stCondLst>
                                        </p:cTn>
                                        <p:tgtEl>
                                          <p:spTgt spid="35"/>
                                        </p:tgtEl>
                                        <p:attrNameLst>
                                          <p:attrName>ppt_x</p:attrName>
                                          <p:attrName>ppt_y</p:attrName>
                                        </p:attrNameLst>
                                      </p:cBhvr>
                                      <p:rCtr x="0" y="-3611"/>
                                    </p:animMotion>
                                    <p:animRot by="1500000">
                                      <p:cBhvr>
                                        <p:cTn id="112" dur="125" fill="hold">
                                          <p:stCondLst>
                                            <p:cond delay="0"/>
                                          </p:stCondLst>
                                        </p:cTn>
                                        <p:tgtEl>
                                          <p:spTgt spid="35"/>
                                        </p:tgtEl>
                                        <p:attrNameLst>
                                          <p:attrName>r</p:attrName>
                                        </p:attrNameLst>
                                      </p:cBhvr>
                                    </p:animRot>
                                    <p:animRot by="-1500000">
                                      <p:cBhvr>
                                        <p:cTn id="113" dur="125" fill="hold">
                                          <p:stCondLst>
                                            <p:cond delay="125"/>
                                          </p:stCondLst>
                                        </p:cTn>
                                        <p:tgtEl>
                                          <p:spTgt spid="35"/>
                                        </p:tgtEl>
                                        <p:attrNameLst>
                                          <p:attrName>r</p:attrName>
                                        </p:attrNameLst>
                                      </p:cBhvr>
                                    </p:animRot>
                                    <p:animRot by="-1500000">
                                      <p:cBhvr>
                                        <p:cTn id="114" dur="125" fill="hold">
                                          <p:stCondLst>
                                            <p:cond delay="250"/>
                                          </p:stCondLst>
                                        </p:cTn>
                                        <p:tgtEl>
                                          <p:spTgt spid="35"/>
                                        </p:tgtEl>
                                        <p:attrNameLst>
                                          <p:attrName>r</p:attrName>
                                        </p:attrNameLst>
                                      </p:cBhvr>
                                    </p:animRot>
                                    <p:animRot by="1500000">
                                      <p:cBhvr>
                                        <p:cTn id="115"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405"/>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405"/>
                                        </p:tgtEl>
                                        <p:attrNameLst>
                                          <p:attrName>fillcolor</p:attrName>
                                        </p:attrNameLst>
                                      </p:cBhvr>
                                      <p:to>
                                        <a:srgbClr val="1E4E79"/>
                                      </p:to>
                                    </p:animClr>
                                    <p:set>
                                      <p:cBhvr>
                                        <p:cTn id="121" dur="1000" fill="hold"/>
                                        <p:tgtEl>
                                          <p:spTgt spid="405"/>
                                        </p:tgtEl>
                                        <p:attrNameLst>
                                          <p:attrName>fill.type</p:attrName>
                                        </p:attrNameLst>
                                      </p:cBhvr>
                                      <p:to>
                                        <p:strVal val="solid"/>
                                      </p:to>
                                    </p:set>
                                    <p:set>
                                      <p:cBhvr>
                                        <p:cTn id="122" dur="1000" fill="hold"/>
                                        <p:tgtEl>
                                          <p:spTgt spid="405"/>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2" name="VOLTAGE.WAV"/>
                                        </p:tgtEl>
                                      </p:cMediaNode>
                                    </p:audio>
                                  </p:subTnLst>
                                </p:cTn>
                              </p:par>
                              <p:par>
                                <p:cTn id="123" presetID="47" presetClass="entr" presetSubtype="0"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500"/>
                                        <p:tgtEl>
                                          <p:spTgt spid="32"/>
                                        </p:tgtEl>
                                      </p:cBhvr>
                                    </p:animEffect>
                                    <p:anim calcmode="lin" valueType="num">
                                      <p:cBhvr>
                                        <p:cTn id="126" dur="500" fill="hold"/>
                                        <p:tgtEl>
                                          <p:spTgt spid="32"/>
                                        </p:tgtEl>
                                        <p:attrNameLst>
                                          <p:attrName>ppt_x</p:attrName>
                                        </p:attrNameLst>
                                      </p:cBhvr>
                                      <p:tavLst>
                                        <p:tav tm="0">
                                          <p:val>
                                            <p:strVal val="#ppt_x"/>
                                          </p:val>
                                        </p:tav>
                                        <p:tav tm="100000">
                                          <p:val>
                                            <p:strVal val="#ppt_x"/>
                                          </p:val>
                                        </p:tav>
                                      </p:tavLst>
                                    </p:anim>
                                    <p:anim calcmode="lin" valueType="num">
                                      <p:cBhvr>
                                        <p:cTn id="12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8" restart="whenNotActive" fill="hold" evtFilter="cancelBubble" nodeType="interactiveSeq">
                <p:stCondLst>
                  <p:cond evt="onClick" delay="0">
                    <p:tgtEl>
                      <p:spTgt spid="550"/>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55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408"/>
                                        </p:tgtEl>
                                        <p:attrNameLst>
                                          <p:attrName>style.visibility</p:attrName>
                                        </p:attrNameLst>
                                      </p:cBhvr>
                                      <p:to>
                                        <p:strVal val="visible"/>
                                      </p:to>
                                    </p:set>
                                    <p:animEffect transition="in" filter="fade">
                                      <p:cBhvr>
                                        <p:cTn id="135" dur="1000"/>
                                        <p:tgtEl>
                                          <p:spTgt spid="408"/>
                                        </p:tgtEl>
                                      </p:cBhvr>
                                    </p:animEffect>
                                  </p:childTnLst>
                                  <p:subTnLst>
                                    <p:audio>
                                      <p:cMediaNode>
                                        <p:cTn display="0" masterRel="sameClick">
                                          <p:stCondLst>
                                            <p:cond evt="begin" delay="0">
                                              <p:tn val="133"/>
                                            </p:cond>
                                          </p:stCondLst>
                                          <p:endCondLst>
                                            <p:cond evt="onStopAudio" delay="0">
                                              <p:tgtEl>
                                                <p:sldTgt/>
                                              </p:tgtEl>
                                            </p:cond>
                                          </p:endCondLst>
                                        </p:cTn>
                                        <p:tgtEl>
                                          <p:sndTgt r:embed="rId4" name="BREEZE.WAV"/>
                                        </p:tgtEl>
                                      </p:cMediaNode>
                                    </p:audio>
                                  </p:subTnLst>
                                </p:cTn>
                              </p:par>
                              <p:par>
                                <p:cTn id="136" presetID="1" presetClass="entr" presetSubtype="0" fill="hold" grpId="0" nodeType="withEffect">
                                  <p:stCondLst>
                                    <p:cond delay="0"/>
                                  </p:stCondLst>
                                  <p:childTnLst>
                                    <p:set>
                                      <p:cBhvr>
                                        <p:cTn id="137" dur="1" fill="hold">
                                          <p:stCondLst>
                                            <p:cond delay="999"/>
                                          </p:stCondLst>
                                        </p:cTn>
                                        <p:tgtEl>
                                          <p:spTgt spid="419"/>
                                        </p:tgtEl>
                                        <p:attrNameLst>
                                          <p:attrName>style.visibility</p:attrName>
                                        </p:attrNameLst>
                                      </p:cBhvr>
                                      <p:to>
                                        <p:strVal val="visible"/>
                                      </p:to>
                                    </p:set>
                                  </p:childTnLst>
                                </p:cTn>
                              </p:par>
                            </p:childTnLst>
                          </p:cTn>
                        </p:par>
                        <p:par>
                          <p:cTn id="138" fill="hold">
                            <p:stCondLst>
                              <p:cond delay="1000"/>
                            </p:stCondLst>
                            <p:childTnLst>
                              <p:par>
                                <p:cTn id="139" presetID="1" presetClass="entr" presetSubtype="0" fill="hold" grpId="0" nodeType="afterEffect">
                                  <p:stCondLst>
                                    <p:cond delay="0"/>
                                  </p:stCondLst>
                                  <p:childTnLst>
                                    <p:set>
                                      <p:cBhvr>
                                        <p:cTn id="140" dur="1" fill="hold">
                                          <p:stCondLst>
                                            <p:cond delay="999"/>
                                          </p:stCondLst>
                                        </p:cTn>
                                        <p:tgtEl>
                                          <p:spTgt spid="420"/>
                                        </p:tgtEl>
                                        <p:attrNameLst>
                                          <p:attrName>style.visibility</p:attrName>
                                        </p:attrNameLst>
                                      </p:cBhvr>
                                      <p:to>
                                        <p:strVal val="visible"/>
                                      </p:to>
                                    </p:set>
                                  </p:childTnLst>
                                </p:cTn>
                              </p:par>
                            </p:childTnLst>
                          </p:cTn>
                        </p:par>
                        <p:par>
                          <p:cTn id="141" fill="hold">
                            <p:stCondLst>
                              <p:cond delay="2000"/>
                            </p:stCondLst>
                            <p:childTnLst>
                              <p:par>
                                <p:cTn id="142" presetID="1" presetClass="entr" presetSubtype="0" fill="hold" grpId="0" nodeType="afterEffect">
                                  <p:stCondLst>
                                    <p:cond delay="0"/>
                                  </p:stCondLst>
                                  <p:childTnLst>
                                    <p:set>
                                      <p:cBhvr>
                                        <p:cTn id="143" dur="1" fill="hold">
                                          <p:stCondLst>
                                            <p:cond delay="999"/>
                                          </p:stCondLst>
                                        </p:cTn>
                                        <p:tgtEl>
                                          <p:spTgt spid="421"/>
                                        </p:tgtEl>
                                        <p:attrNameLst>
                                          <p:attrName>style.visibility</p:attrName>
                                        </p:attrNameLst>
                                      </p:cBhvr>
                                      <p:to>
                                        <p:strVal val="visible"/>
                                      </p:to>
                                    </p:set>
                                  </p:childTnLst>
                                </p:cTn>
                              </p:par>
                            </p:childTnLst>
                          </p:cTn>
                        </p:par>
                        <p:par>
                          <p:cTn id="144" fill="hold">
                            <p:stCondLst>
                              <p:cond delay="3000"/>
                            </p:stCondLst>
                            <p:childTnLst>
                              <p:par>
                                <p:cTn id="145" presetID="1" presetClass="entr" presetSubtype="0" fill="hold" grpId="0" nodeType="afterEffect">
                                  <p:stCondLst>
                                    <p:cond delay="0"/>
                                  </p:stCondLst>
                                  <p:childTnLst>
                                    <p:set>
                                      <p:cBhvr>
                                        <p:cTn id="146" dur="1" fill="hold">
                                          <p:stCondLst>
                                            <p:cond delay="999"/>
                                          </p:stCondLst>
                                        </p:cTn>
                                        <p:tgtEl>
                                          <p:spTgt spid="422"/>
                                        </p:tgtEl>
                                        <p:attrNameLst>
                                          <p:attrName>style.visibility</p:attrName>
                                        </p:attrNameLst>
                                      </p:cBhvr>
                                      <p:to>
                                        <p:strVal val="visible"/>
                                      </p:to>
                                    </p:set>
                                  </p:childTnLst>
                                </p:cTn>
                              </p:par>
                            </p:childTnLst>
                          </p:cTn>
                        </p:par>
                        <p:par>
                          <p:cTn id="147" fill="hold">
                            <p:stCondLst>
                              <p:cond delay="4000"/>
                            </p:stCondLst>
                            <p:childTnLst>
                              <p:par>
                                <p:cTn id="148" presetID="1" presetClass="entr" presetSubtype="0" fill="hold" grpId="0" nodeType="afterEffect">
                                  <p:stCondLst>
                                    <p:cond delay="0"/>
                                  </p:stCondLst>
                                  <p:childTnLst>
                                    <p:set>
                                      <p:cBhvr>
                                        <p:cTn id="149" dur="1" fill="hold">
                                          <p:stCondLst>
                                            <p:cond delay="999"/>
                                          </p:stCondLst>
                                        </p:cTn>
                                        <p:tgtEl>
                                          <p:spTgt spid="423"/>
                                        </p:tgtEl>
                                        <p:attrNameLst>
                                          <p:attrName>style.visibility</p:attrName>
                                        </p:attrNameLst>
                                      </p:cBhvr>
                                      <p:to>
                                        <p:strVal val="visible"/>
                                      </p:to>
                                    </p:set>
                                  </p:childTnLst>
                                </p:cTn>
                              </p:par>
                            </p:childTnLst>
                          </p:cTn>
                        </p:par>
                        <p:par>
                          <p:cTn id="150" fill="hold">
                            <p:stCondLst>
                              <p:cond delay="5000"/>
                            </p:stCondLst>
                            <p:childTnLst>
                              <p:par>
                                <p:cTn id="151" presetID="1" presetClass="entr" presetSubtype="0" fill="hold" grpId="0" nodeType="afterEffect">
                                  <p:stCondLst>
                                    <p:cond delay="0"/>
                                  </p:stCondLst>
                                  <p:childTnLst>
                                    <p:set>
                                      <p:cBhvr>
                                        <p:cTn id="152" dur="1" fill="hold">
                                          <p:stCondLst>
                                            <p:cond delay="999"/>
                                          </p:stCondLst>
                                        </p:cTn>
                                        <p:tgtEl>
                                          <p:spTgt spid="424"/>
                                        </p:tgtEl>
                                        <p:attrNameLst>
                                          <p:attrName>style.visibility</p:attrName>
                                        </p:attrNameLst>
                                      </p:cBhvr>
                                      <p:to>
                                        <p:strVal val="visible"/>
                                      </p:to>
                                    </p:set>
                                  </p:childTnLst>
                                </p:cTn>
                              </p:par>
                            </p:childTnLst>
                          </p:cTn>
                        </p:par>
                        <p:par>
                          <p:cTn id="153" fill="hold">
                            <p:stCondLst>
                              <p:cond delay="6000"/>
                            </p:stCondLst>
                            <p:childTnLst>
                              <p:par>
                                <p:cTn id="154" presetID="1" presetClass="entr" presetSubtype="0" fill="hold" grpId="0" nodeType="afterEffect">
                                  <p:stCondLst>
                                    <p:cond delay="0"/>
                                  </p:stCondLst>
                                  <p:childTnLst>
                                    <p:set>
                                      <p:cBhvr>
                                        <p:cTn id="155" dur="1" fill="hold">
                                          <p:stCondLst>
                                            <p:cond delay="999"/>
                                          </p:stCondLst>
                                        </p:cTn>
                                        <p:tgtEl>
                                          <p:spTgt spid="425"/>
                                        </p:tgtEl>
                                        <p:attrNameLst>
                                          <p:attrName>style.visibility</p:attrName>
                                        </p:attrNameLst>
                                      </p:cBhvr>
                                      <p:to>
                                        <p:strVal val="visible"/>
                                      </p:to>
                                    </p:set>
                                  </p:childTnLst>
                                </p:cTn>
                              </p:par>
                            </p:childTnLst>
                          </p:cTn>
                        </p:par>
                        <p:par>
                          <p:cTn id="156" fill="hold">
                            <p:stCondLst>
                              <p:cond delay="7000"/>
                            </p:stCondLst>
                            <p:childTnLst>
                              <p:par>
                                <p:cTn id="157" presetID="1" presetClass="entr" presetSubtype="0" fill="hold" grpId="0" nodeType="afterEffect">
                                  <p:stCondLst>
                                    <p:cond delay="0"/>
                                  </p:stCondLst>
                                  <p:childTnLst>
                                    <p:set>
                                      <p:cBhvr>
                                        <p:cTn id="158" dur="1" fill="hold">
                                          <p:stCondLst>
                                            <p:cond delay="999"/>
                                          </p:stCondLst>
                                        </p:cTn>
                                        <p:tgtEl>
                                          <p:spTgt spid="426"/>
                                        </p:tgtEl>
                                        <p:attrNameLst>
                                          <p:attrName>style.visibility</p:attrName>
                                        </p:attrNameLst>
                                      </p:cBhvr>
                                      <p:to>
                                        <p:strVal val="visible"/>
                                      </p:to>
                                    </p:set>
                                  </p:childTnLst>
                                </p:cTn>
                              </p:par>
                            </p:childTnLst>
                          </p:cTn>
                        </p:par>
                        <p:par>
                          <p:cTn id="159" fill="hold">
                            <p:stCondLst>
                              <p:cond delay="8000"/>
                            </p:stCondLst>
                            <p:childTnLst>
                              <p:par>
                                <p:cTn id="160" presetID="1" presetClass="entr" presetSubtype="0" fill="hold" grpId="0" nodeType="afterEffect">
                                  <p:stCondLst>
                                    <p:cond delay="0"/>
                                  </p:stCondLst>
                                  <p:childTnLst>
                                    <p:set>
                                      <p:cBhvr>
                                        <p:cTn id="161" dur="1" fill="hold">
                                          <p:stCondLst>
                                            <p:cond delay="999"/>
                                          </p:stCondLst>
                                        </p:cTn>
                                        <p:tgtEl>
                                          <p:spTgt spid="427"/>
                                        </p:tgtEl>
                                        <p:attrNameLst>
                                          <p:attrName>style.visibility</p:attrName>
                                        </p:attrNameLst>
                                      </p:cBhvr>
                                      <p:to>
                                        <p:strVal val="visible"/>
                                      </p:to>
                                    </p:set>
                                  </p:childTnLst>
                                </p:cTn>
                              </p:par>
                            </p:childTnLst>
                          </p:cTn>
                        </p:par>
                        <p:par>
                          <p:cTn id="162" fill="hold">
                            <p:stCondLst>
                              <p:cond delay="9000"/>
                            </p:stCondLst>
                            <p:childTnLst>
                              <p:par>
                                <p:cTn id="163" presetID="1" presetClass="entr" presetSubtype="0" fill="hold" grpId="0" nodeType="afterEffect">
                                  <p:stCondLst>
                                    <p:cond delay="0"/>
                                  </p:stCondLst>
                                  <p:childTnLst>
                                    <p:set>
                                      <p:cBhvr>
                                        <p:cTn id="164" dur="1" fill="hold">
                                          <p:stCondLst>
                                            <p:cond delay="999"/>
                                          </p:stCondLst>
                                        </p:cTn>
                                        <p:tgtEl>
                                          <p:spTgt spid="428"/>
                                        </p:tgtEl>
                                        <p:attrNameLst>
                                          <p:attrName>style.visibility</p:attrName>
                                        </p:attrNameLst>
                                      </p:cBhvr>
                                      <p:to>
                                        <p:strVal val="visible"/>
                                      </p:to>
                                    </p:set>
                                  </p:childTnLst>
                                </p:cTn>
                              </p:par>
                            </p:childTnLst>
                          </p:cTn>
                        </p:par>
                        <p:par>
                          <p:cTn id="165" fill="hold">
                            <p:stCondLst>
                              <p:cond delay="10000"/>
                            </p:stCondLst>
                            <p:childTnLst>
                              <p:par>
                                <p:cTn id="166" presetID="1" presetClass="entr" presetSubtype="0" fill="hold" grpId="0" nodeType="afterEffect">
                                  <p:stCondLst>
                                    <p:cond delay="0"/>
                                  </p:stCondLst>
                                  <p:childTnLst>
                                    <p:set>
                                      <p:cBhvr>
                                        <p:cTn id="167" dur="1" fill="hold">
                                          <p:stCondLst>
                                            <p:cond delay="999"/>
                                          </p:stCondLst>
                                        </p:cTn>
                                        <p:tgtEl>
                                          <p:spTgt spid="429"/>
                                        </p:tgtEl>
                                        <p:attrNameLst>
                                          <p:attrName>style.visibility</p:attrName>
                                        </p:attrNameLst>
                                      </p:cBhvr>
                                      <p:to>
                                        <p:strVal val="visible"/>
                                      </p:to>
                                    </p:set>
                                  </p:childTnLst>
                                </p:cTn>
                              </p:par>
                            </p:childTnLst>
                          </p:cTn>
                        </p:par>
                        <p:par>
                          <p:cTn id="168" fill="hold">
                            <p:stCondLst>
                              <p:cond delay="11000"/>
                            </p:stCondLst>
                            <p:childTnLst>
                              <p:par>
                                <p:cTn id="169" presetID="1" presetClass="entr" presetSubtype="0" fill="hold" grpId="0" nodeType="afterEffect">
                                  <p:stCondLst>
                                    <p:cond delay="0"/>
                                  </p:stCondLst>
                                  <p:childTnLst>
                                    <p:set>
                                      <p:cBhvr>
                                        <p:cTn id="170" dur="1" fill="hold">
                                          <p:stCondLst>
                                            <p:cond delay="999"/>
                                          </p:stCondLst>
                                        </p:cTn>
                                        <p:tgtEl>
                                          <p:spTgt spid="430"/>
                                        </p:tgtEl>
                                        <p:attrNameLst>
                                          <p:attrName>style.visibility</p:attrName>
                                        </p:attrNameLst>
                                      </p:cBhvr>
                                      <p:to>
                                        <p:strVal val="visible"/>
                                      </p:to>
                                    </p:set>
                                  </p:childTnLst>
                                </p:cTn>
                              </p:par>
                            </p:childTnLst>
                          </p:cTn>
                        </p:par>
                        <p:par>
                          <p:cTn id="171" fill="hold">
                            <p:stCondLst>
                              <p:cond delay="12000"/>
                            </p:stCondLst>
                            <p:childTnLst>
                              <p:par>
                                <p:cTn id="172" presetID="1" presetClass="entr" presetSubtype="0" fill="hold" grpId="0" nodeType="afterEffect">
                                  <p:stCondLst>
                                    <p:cond delay="0"/>
                                  </p:stCondLst>
                                  <p:childTnLst>
                                    <p:set>
                                      <p:cBhvr>
                                        <p:cTn id="173" dur="1" fill="hold">
                                          <p:stCondLst>
                                            <p:cond delay="999"/>
                                          </p:stCondLst>
                                        </p:cTn>
                                        <p:tgtEl>
                                          <p:spTgt spid="431"/>
                                        </p:tgtEl>
                                        <p:attrNameLst>
                                          <p:attrName>style.visibility</p:attrName>
                                        </p:attrNameLst>
                                      </p:cBhvr>
                                      <p:to>
                                        <p:strVal val="visible"/>
                                      </p:to>
                                    </p:set>
                                  </p:childTnLst>
                                </p:cTn>
                              </p:par>
                            </p:childTnLst>
                          </p:cTn>
                        </p:par>
                        <p:par>
                          <p:cTn id="174" fill="hold">
                            <p:stCondLst>
                              <p:cond delay="13000"/>
                            </p:stCondLst>
                            <p:childTnLst>
                              <p:par>
                                <p:cTn id="175" presetID="1" presetClass="entr" presetSubtype="0" fill="hold" grpId="0" nodeType="afterEffect">
                                  <p:stCondLst>
                                    <p:cond delay="0"/>
                                  </p:stCondLst>
                                  <p:childTnLst>
                                    <p:set>
                                      <p:cBhvr>
                                        <p:cTn id="176" dur="1" fill="hold">
                                          <p:stCondLst>
                                            <p:cond delay="999"/>
                                          </p:stCondLst>
                                        </p:cTn>
                                        <p:tgtEl>
                                          <p:spTgt spid="432"/>
                                        </p:tgtEl>
                                        <p:attrNameLst>
                                          <p:attrName>style.visibility</p:attrName>
                                        </p:attrNameLst>
                                      </p:cBhvr>
                                      <p:to>
                                        <p:strVal val="visible"/>
                                      </p:to>
                                    </p:set>
                                  </p:childTnLst>
                                </p:cTn>
                              </p:par>
                            </p:childTnLst>
                          </p:cTn>
                        </p:par>
                        <p:par>
                          <p:cTn id="177" fill="hold">
                            <p:stCondLst>
                              <p:cond delay="14000"/>
                            </p:stCondLst>
                            <p:childTnLst>
                              <p:par>
                                <p:cTn id="178" presetID="1" presetClass="entr" presetSubtype="0" fill="hold" grpId="0" nodeType="afterEffect">
                                  <p:stCondLst>
                                    <p:cond delay="0"/>
                                  </p:stCondLst>
                                  <p:childTnLst>
                                    <p:set>
                                      <p:cBhvr>
                                        <p:cTn id="179" dur="1" fill="hold">
                                          <p:stCondLst>
                                            <p:cond delay="999"/>
                                          </p:stCondLst>
                                        </p:cTn>
                                        <p:tgtEl>
                                          <p:spTgt spid="433"/>
                                        </p:tgtEl>
                                        <p:attrNameLst>
                                          <p:attrName>style.visibility</p:attrName>
                                        </p:attrNameLst>
                                      </p:cBhvr>
                                      <p:to>
                                        <p:strVal val="visible"/>
                                      </p:to>
                                    </p:set>
                                  </p:childTnLst>
                                </p:cTn>
                              </p:par>
                            </p:childTnLst>
                          </p:cTn>
                        </p:par>
                        <p:par>
                          <p:cTn id="180" fill="hold">
                            <p:stCondLst>
                              <p:cond delay="15000"/>
                            </p:stCondLst>
                            <p:childTnLst>
                              <p:par>
                                <p:cTn id="181" presetID="1" presetClass="entr" presetSubtype="0" fill="hold" grpId="0" nodeType="afterEffect">
                                  <p:stCondLst>
                                    <p:cond delay="0"/>
                                  </p:stCondLst>
                                  <p:childTnLst>
                                    <p:set>
                                      <p:cBhvr>
                                        <p:cTn id="182" dur="1" fill="hold">
                                          <p:stCondLst>
                                            <p:cond delay="999"/>
                                          </p:stCondLst>
                                        </p:cTn>
                                        <p:tgtEl>
                                          <p:spTgt spid="434"/>
                                        </p:tgtEl>
                                        <p:attrNameLst>
                                          <p:attrName>style.visibility</p:attrName>
                                        </p:attrNameLst>
                                      </p:cBhvr>
                                      <p:to>
                                        <p:strVal val="visible"/>
                                      </p:to>
                                    </p:set>
                                  </p:childTnLst>
                                </p:cTn>
                              </p:par>
                            </p:childTnLst>
                          </p:cTn>
                        </p:par>
                        <p:par>
                          <p:cTn id="183" fill="hold">
                            <p:stCondLst>
                              <p:cond delay="16000"/>
                            </p:stCondLst>
                            <p:childTnLst>
                              <p:par>
                                <p:cTn id="184" presetID="1" presetClass="entr" presetSubtype="0" fill="hold" grpId="0" nodeType="afterEffect">
                                  <p:stCondLst>
                                    <p:cond delay="0"/>
                                  </p:stCondLst>
                                  <p:childTnLst>
                                    <p:set>
                                      <p:cBhvr>
                                        <p:cTn id="185" dur="1" fill="hold">
                                          <p:stCondLst>
                                            <p:cond delay="999"/>
                                          </p:stCondLst>
                                        </p:cTn>
                                        <p:tgtEl>
                                          <p:spTgt spid="435"/>
                                        </p:tgtEl>
                                        <p:attrNameLst>
                                          <p:attrName>style.visibility</p:attrName>
                                        </p:attrNameLst>
                                      </p:cBhvr>
                                      <p:to>
                                        <p:strVal val="visible"/>
                                      </p:to>
                                    </p:set>
                                  </p:childTnLst>
                                </p:cTn>
                              </p:par>
                            </p:childTnLst>
                          </p:cTn>
                        </p:par>
                        <p:par>
                          <p:cTn id="186" fill="hold">
                            <p:stCondLst>
                              <p:cond delay="17000"/>
                            </p:stCondLst>
                            <p:childTnLst>
                              <p:par>
                                <p:cTn id="187" presetID="1" presetClass="entr" presetSubtype="0" fill="hold" grpId="0" nodeType="afterEffect">
                                  <p:stCondLst>
                                    <p:cond delay="0"/>
                                  </p:stCondLst>
                                  <p:childTnLst>
                                    <p:set>
                                      <p:cBhvr>
                                        <p:cTn id="188" dur="1" fill="hold">
                                          <p:stCondLst>
                                            <p:cond delay="999"/>
                                          </p:stCondLst>
                                        </p:cTn>
                                        <p:tgtEl>
                                          <p:spTgt spid="436"/>
                                        </p:tgtEl>
                                        <p:attrNameLst>
                                          <p:attrName>style.visibility</p:attrName>
                                        </p:attrNameLst>
                                      </p:cBhvr>
                                      <p:to>
                                        <p:strVal val="visible"/>
                                      </p:to>
                                    </p:set>
                                  </p:childTnLst>
                                </p:cTn>
                              </p:par>
                            </p:childTnLst>
                          </p:cTn>
                        </p:par>
                        <p:par>
                          <p:cTn id="189" fill="hold">
                            <p:stCondLst>
                              <p:cond delay="18000"/>
                            </p:stCondLst>
                            <p:childTnLst>
                              <p:par>
                                <p:cTn id="190" presetID="1" presetClass="entr" presetSubtype="0" fill="hold" grpId="0" nodeType="afterEffect">
                                  <p:stCondLst>
                                    <p:cond delay="0"/>
                                  </p:stCondLst>
                                  <p:childTnLst>
                                    <p:set>
                                      <p:cBhvr>
                                        <p:cTn id="191" dur="1" fill="hold">
                                          <p:stCondLst>
                                            <p:cond delay="999"/>
                                          </p:stCondLst>
                                        </p:cTn>
                                        <p:tgtEl>
                                          <p:spTgt spid="437"/>
                                        </p:tgtEl>
                                        <p:attrNameLst>
                                          <p:attrName>style.visibility</p:attrName>
                                        </p:attrNameLst>
                                      </p:cBhvr>
                                      <p:to>
                                        <p:strVal val="visible"/>
                                      </p:to>
                                    </p:set>
                                  </p:childTnLst>
                                </p:cTn>
                              </p:par>
                            </p:childTnLst>
                          </p:cTn>
                        </p:par>
                        <p:par>
                          <p:cTn id="192" fill="hold">
                            <p:stCondLst>
                              <p:cond delay="19000"/>
                            </p:stCondLst>
                            <p:childTnLst>
                              <p:par>
                                <p:cTn id="193" presetID="1" presetClass="entr" presetSubtype="0" fill="hold" grpId="0" nodeType="afterEffect">
                                  <p:stCondLst>
                                    <p:cond delay="0"/>
                                  </p:stCondLst>
                                  <p:childTnLst>
                                    <p:set>
                                      <p:cBhvr>
                                        <p:cTn id="194" dur="1" fill="hold">
                                          <p:stCondLst>
                                            <p:cond delay="999"/>
                                          </p:stCondLst>
                                        </p:cTn>
                                        <p:tgtEl>
                                          <p:spTgt spid="438"/>
                                        </p:tgtEl>
                                        <p:attrNameLst>
                                          <p:attrName>style.visibility</p:attrName>
                                        </p:attrNameLst>
                                      </p:cBhvr>
                                      <p:to>
                                        <p:strVal val="visible"/>
                                      </p:to>
                                    </p:set>
                                  </p:childTnLst>
                                </p:cTn>
                              </p:par>
                            </p:childTnLst>
                          </p:cTn>
                        </p:par>
                        <p:par>
                          <p:cTn id="195" fill="hold">
                            <p:stCondLst>
                              <p:cond delay="20000"/>
                            </p:stCondLst>
                            <p:childTnLst>
                              <p:par>
                                <p:cTn id="196" presetID="1" presetClass="entr" presetSubtype="0" fill="hold" grpId="0" nodeType="afterEffect">
                                  <p:stCondLst>
                                    <p:cond delay="0"/>
                                  </p:stCondLst>
                                  <p:childTnLst>
                                    <p:set>
                                      <p:cBhvr>
                                        <p:cTn id="197" dur="1" fill="hold">
                                          <p:stCondLst>
                                            <p:cond delay="999"/>
                                          </p:stCondLst>
                                        </p:cTn>
                                        <p:tgtEl>
                                          <p:spTgt spid="439"/>
                                        </p:tgtEl>
                                        <p:attrNameLst>
                                          <p:attrName>style.visibility</p:attrName>
                                        </p:attrNameLst>
                                      </p:cBhvr>
                                      <p:to>
                                        <p:strVal val="visible"/>
                                      </p:to>
                                    </p:set>
                                  </p:childTnLst>
                                </p:cTn>
                              </p:par>
                            </p:childTnLst>
                          </p:cTn>
                        </p:par>
                        <p:par>
                          <p:cTn id="198" fill="hold">
                            <p:stCondLst>
                              <p:cond delay="21000"/>
                            </p:stCondLst>
                            <p:childTnLst>
                              <p:par>
                                <p:cTn id="199" presetID="1" presetClass="entr" presetSubtype="0" fill="hold" grpId="0" nodeType="afterEffect">
                                  <p:stCondLst>
                                    <p:cond delay="0"/>
                                  </p:stCondLst>
                                  <p:childTnLst>
                                    <p:set>
                                      <p:cBhvr>
                                        <p:cTn id="200" dur="1" fill="hold">
                                          <p:stCondLst>
                                            <p:cond delay="999"/>
                                          </p:stCondLst>
                                        </p:cTn>
                                        <p:tgtEl>
                                          <p:spTgt spid="440"/>
                                        </p:tgtEl>
                                        <p:attrNameLst>
                                          <p:attrName>style.visibility</p:attrName>
                                        </p:attrNameLst>
                                      </p:cBhvr>
                                      <p:to>
                                        <p:strVal val="visible"/>
                                      </p:to>
                                    </p:set>
                                  </p:childTnLst>
                                </p:cTn>
                              </p:par>
                            </p:childTnLst>
                          </p:cTn>
                        </p:par>
                        <p:par>
                          <p:cTn id="201" fill="hold">
                            <p:stCondLst>
                              <p:cond delay="22000"/>
                            </p:stCondLst>
                            <p:childTnLst>
                              <p:par>
                                <p:cTn id="202" presetID="1" presetClass="entr" presetSubtype="0" fill="hold" grpId="0" nodeType="afterEffect">
                                  <p:stCondLst>
                                    <p:cond delay="0"/>
                                  </p:stCondLst>
                                  <p:childTnLst>
                                    <p:set>
                                      <p:cBhvr>
                                        <p:cTn id="203" dur="1" fill="hold">
                                          <p:stCondLst>
                                            <p:cond delay="999"/>
                                          </p:stCondLst>
                                        </p:cTn>
                                        <p:tgtEl>
                                          <p:spTgt spid="441"/>
                                        </p:tgtEl>
                                        <p:attrNameLst>
                                          <p:attrName>style.visibility</p:attrName>
                                        </p:attrNameLst>
                                      </p:cBhvr>
                                      <p:to>
                                        <p:strVal val="visible"/>
                                      </p:to>
                                    </p:set>
                                  </p:childTnLst>
                                </p:cTn>
                              </p:par>
                            </p:childTnLst>
                          </p:cTn>
                        </p:par>
                        <p:par>
                          <p:cTn id="204" fill="hold">
                            <p:stCondLst>
                              <p:cond delay="23000"/>
                            </p:stCondLst>
                            <p:childTnLst>
                              <p:par>
                                <p:cTn id="205" presetID="1" presetClass="entr" presetSubtype="0" fill="hold" grpId="0" nodeType="afterEffect">
                                  <p:stCondLst>
                                    <p:cond delay="0"/>
                                  </p:stCondLst>
                                  <p:childTnLst>
                                    <p:set>
                                      <p:cBhvr>
                                        <p:cTn id="206" dur="1" fill="hold">
                                          <p:stCondLst>
                                            <p:cond delay="999"/>
                                          </p:stCondLst>
                                        </p:cTn>
                                        <p:tgtEl>
                                          <p:spTgt spid="442"/>
                                        </p:tgtEl>
                                        <p:attrNameLst>
                                          <p:attrName>style.visibility</p:attrName>
                                        </p:attrNameLst>
                                      </p:cBhvr>
                                      <p:to>
                                        <p:strVal val="visible"/>
                                      </p:to>
                                    </p:set>
                                  </p:childTnLst>
                                </p:cTn>
                              </p:par>
                            </p:childTnLst>
                          </p:cTn>
                        </p:par>
                        <p:par>
                          <p:cTn id="207" fill="hold">
                            <p:stCondLst>
                              <p:cond delay="24000"/>
                            </p:stCondLst>
                            <p:childTnLst>
                              <p:par>
                                <p:cTn id="208" presetID="1" presetClass="entr" presetSubtype="0" fill="hold" grpId="0" nodeType="afterEffect">
                                  <p:stCondLst>
                                    <p:cond delay="0"/>
                                  </p:stCondLst>
                                  <p:childTnLst>
                                    <p:set>
                                      <p:cBhvr>
                                        <p:cTn id="209" dur="1" fill="hold">
                                          <p:stCondLst>
                                            <p:cond delay="999"/>
                                          </p:stCondLst>
                                        </p:cTn>
                                        <p:tgtEl>
                                          <p:spTgt spid="443"/>
                                        </p:tgtEl>
                                        <p:attrNameLst>
                                          <p:attrName>style.visibility</p:attrName>
                                        </p:attrNameLst>
                                      </p:cBhvr>
                                      <p:to>
                                        <p:strVal val="visible"/>
                                      </p:to>
                                    </p:set>
                                  </p:childTnLst>
                                </p:cTn>
                              </p:par>
                            </p:childTnLst>
                          </p:cTn>
                        </p:par>
                        <p:par>
                          <p:cTn id="210" fill="hold">
                            <p:stCondLst>
                              <p:cond delay="25000"/>
                            </p:stCondLst>
                            <p:childTnLst>
                              <p:par>
                                <p:cTn id="211" presetID="1" presetClass="entr" presetSubtype="0" fill="hold" grpId="0" nodeType="afterEffect">
                                  <p:stCondLst>
                                    <p:cond delay="0"/>
                                  </p:stCondLst>
                                  <p:childTnLst>
                                    <p:set>
                                      <p:cBhvr>
                                        <p:cTn id="212" dur="1" fill="hold">
                                          <p:stCondLst>
                                            <p:cond delay="999"/>
                                          </p:stCondLst>
                                        </p:cTn>
                                        <p:tgtEl>
                                          <p:spTgt spid="444"/>
                                        </p:tgtEl>
                                        <p:attrNameLst>
                                          <p:attrName>style.visibility</p:attrName>
                                        </p:attrNameLst>
                                      </p:cBhvr>
                                      <p:to>
                                        <p:strVal val="visible"/>
                                      </p:to>
                                    </p:set>
                                  </p:childTnLst>
                                </p:cTn>
                              </p:par>
                            </p:childTnLst>
                          </p:cTn>
                        </p:par>
                        <p:par>
                          <p:cTn id="213" fill="hold">
                            <p:stCondLst>
                              <p:cond delay="26000"/>
                            </p:stCondLst>
                            <p:childTnLst>
                              <p:par>
                                <p:cTn id="214" presetID="1" presetClass="entr" presetSubtype="0" fill="hold" grpId="0" nodeType="afterEffect">
                                  <p:stCondLst>
                                    <p:cond delay="0"/>
                                  </p:stCondLst>
                                  <p:childTnLst>
                                    <p:set>
                                      <p:cBhvr>
                                        <p:cTn id="215" dur="1" fill="hold">
                                          <p:stCondLst>
                                            <p:cond delay="999"/>
                                          </p:stCondLst>
                                        </p:cTn>
                                        <p:tgtEl>
                                          <p:spTgt spid="445"/>
                                        </p:tgtEl>
                                        <p:attrNameLst>
                                          <p:attrName>style.visibility</p:attrName>
                                        </p:attrNameLst>
                                      </p:cBhvr>
                                      <p:to>
                                        <p:strVal val="visible"/>
                                      </p:to>
                                    </p:set>
                                  </p:childTnLst>
                                </p:cTn>
                              </p:par>
                            </p:childTnLst>
                          </p:cTn>
                        </p:par>
                        <p:par>
                          <p:cTn id="216" fill="hold">
                            <p:stCondLst>
                              <p:cond delay="27000"/>
                            </p:stCondLst>
                            <p:childTnLst>
                              <p:par>
                                <p:cTn id="217" presetID="1" presetClass="entr" presetSubtype="0" fill="hold" grpId="0" nodeType="afterEffect">
                                  <p:stCondLst>
                                    <p:cond delay="0"/>
                                  </p:stCondLst>
                                  <p:childTnLst>
                                    <p:set>
                                      <p:cBhvr>
                                        <p:cTn id="218" dur="1" fill="hold">
                                          <p:stCondLst>
                                            <p:cond delay="999"/>
                                          </p:stCondLst>
                                        </p:cTn>
                                        <p:tgtEl>
                                          <p:spTgt spid="446"/>
                                        </p:tgtEl>
                                        <p:attrNameLst>
                                          <p:attrName>style.visibility</p:attrName>
                                        </p:attrNameLst>
                                      </p:cBhvr>
                                      <p:to>
                                        <p:strVal val="visible"/>
                                      </p:to>
                                    </p:set>
                                  </p:childTnLst>
                                </p:cTn>
                              </p:par>
                            </p:childTnLst>
                          </p:cTn>
                        </p:par>
                        <p:par>
                          <p:cTn id="219" fill="hold">
                            <p:stCondLst>
                              <p:cond delay="28000"/>
                            </p:stCondLst>
                            <p:childTnLst>
                              <p:par>
                                <p:cTn id="220" presetID="1" presetClass="entr" presetSubtype="0" fill="hold" grpId="0" nodeType="afterEffect">
                                  <p:stCondLst>
                                    <p:cond delay="0"/>
                                  </p:stCondLst>
                                  <p:childTnLst>
                                    <p:set>
                                      <p:cBhvr>
                                        <p:cTn id="221" dur="1" fill="hold">
                                          <p:stCondLst>
                                            <p:cond delay="999"/>
                                          </p:stCondLst>
                                        </p:cTn>
                                        <p:tgtEl>
                                          <p:spTgt spid="447"/>
                                        </p:tgtEl>
                                        <p:attrNameLst>
                                          <p:attrName>style.visibility</p:attrName>
                                        </p:attrNameLst>
                                      </p:cBhvr>
                                      <p:to>
                                        <p:strVal val="visible"/>
                                      </p:to>
                                    </p:set>
                                  </p:childTnLst>
                                </p:cTn>
                              </p:par>
                            </p:childTnLst>
                          </p:cTn>
                        </p:par>
                        <p:par>
                          <p:cTn id="222" fill="hold">
                            <p:stCondLst>
                              <p:cond delay="29000"/>
                            </p:stCondLst>
                            <p:childTnLst>
                              <p:par>
                                <p:cTn id="223" presetID="1" presetClass="entr" presetSubtype="0" fill="hold" grpId="0" nodeType="afterEffect">
                                  <p:stCondLst>
                                    <p:cond delay="0"/>
                                  </p:stCondLst>
                                  <p:childTnLst>
                                    <p:set>
                                      <p:cBhvr>
                                        <p:cTn id="224" dur="1" fill="hold">
                                          <p:stCondLst>
                                            <p:cond delay="999"/>
                                          </p:stCondLst>
                                        </p:cTn>
                                        <p:tgtEl>
                                          <p:spTgt spid="448"/>
                                        </p:tgtEl>
                                        <p:attrNameLst>
                                          <p:attrName>style.visibility</p:attrName>
                                        </p:attrNameLst>
                                      </p:cBhvr>
                                      <p:to>
                                        <p:strVal val="visible"/>
                                      </p:to>
                                    </p:set>
                                  </p:childTnLst>
                                </p:cTn>
                              </p:par>
                            </p:childTnLst>
                          </p:cTn>
                        </p:par>
                        <p:par>
                          <p:cTn id="225" fill="hold">
                            <p:stCondLst>
                              <p:cond delay="30000"/>
                            </p:stCondLst>
                            <p:childTnLst>
                              <p:par>
                                <p:cTn id="226" presetID="1" presetClass="entr" presetSubtype="0" fill="hold" grpId="0" nodeType="afterEffect">
                                  <p:stCondLst>
                                    <p:cond delay="0"/>
                                  </p:stCondLst>
                                  <p:childTnLst>
                                    <p:set>
                                      <p:cBhvr>
                                        <p:cTn id="227" dur="1" fill="hold">
                                          <p:stCondLst>
                                            <p:cond delay="999"/>
                                          </p:stCondLst>
                                        </p:cTn>
                                        <p:tgtEl>
                                          <p:spTgt spid="449"/>
                                        </p:tgtEl>
                                        <p:attrNameLst>
                                          <p:attrName>style.visibility</p:attrName>
                                        </p:attrNameLst>
                                      </p:cBhvr>
                                      <p:to>
                                        <p:strVal val="visible"/>
                                      </p:to>
                                    </p:set>
                                  </p:childTnLst>
                                </p:cTn>
                              </p:par>
                            </p:childTnLst>
                          </p:cTn>
                        </p:par>
                        <p:par>
                          <p:cTn id="228" fill="hold">
                            <p:stCondLst>
                              <p:cond delay="31000"/>
                            </p:stCondLst>
                            <p:childTnLst>
                              <p:par>
                                <p:cTn id="229" presetID="1" presetClass="entr" presetSubtype="0" fill="hold" grpId="0" nodeType="afterEffect">
                                  <p:stCondLst>
                                    <p:cond delay="0"/>
                                  </p:stCondLst>
                                  <p:childTnLst>
                                    <p:set>
                                      <p:cBhvr>
                                        <p:cTn id="230" dur="1" fill="hold">
                                          <p:stCondLst>
                                            <p:cond delay="999"/>
                                          </p:stCondLst>
                                        </p:cTn>
                                        <p:tgtEl>
                                          <p:spTgt spid="450"/>
                                        </p:tgtEl>
                                        <p:attrNameLst>
                                          <p:attrName>style.visibility</p:attrName>
                                        </p:attrNameLst>
                                      </p:cBhvr>
                                      <p:to>
                                        <p:strVal val="visible"/>
                                      </p:to>
                                    </p:set>
                                  </p:childTnLst>
                                </p:cTn>
                              </p:par>
                            </p:childTnLst>
                          </p:cTn>
                        </p:par>
                        <p:par>
                          <p:cTn id="231" fill="hold">
                            <p:stCondLst>
                              <p:cond delay="32000"/>
                            </p:stCondLst>
                            <p:childTnLst>
                              <p:par>
                                <p:cTn id="232" presetID="1" presetClass="entr" presetSubtype="0" fill="hold" grpId="0" nodeType="afterEffect">
                                  <p:stCondLst>
                                    <p:cond delay="0"/>
                                  </p:stCondLst>
                                  <p:childTnLst>
                                    <p:set>
                                      <p:cBhvr>
                                        <p:cTn id="233" dur="1" fill="hold">
                                          <p:stCondLst>
                                            <p:cond delay="999"/>
                                          </p:stCondLst>
                                        </p:cTn>
                                        <p:tgtEl>
                                          <p:spTgt spid="451"/>
                                        </p:tgtEl>
                                        <p:attrNameLst>
                                          <p:attrName>style.visibility</p:attrName>
                                        </p:attrNameLst>
                                      </p:cBhvr>
                                      <p:to>
                                        <p:strVal val="visible"/>
                                      </p:to>
                                    </p:set>
                                  </p:childTnLst>
                                </p:cTn>
                              </p:par>
                            </p:childTnLst>
                          </p:cTn>
                        </p:par>
                        <p:par>
                          <p:cTn id="234" fill="hold">
                            <p:stCondLst>
                              <p:cond delay="33000"/>
                            </p:stCondLst>
                            <p:childTnLst>
                              <p:par>
                                <p:cTn id="235" presetID="1" presetClass="entr" presetSubtype="0" fill="hold" grpId="0" nodeType="afterEffect">
                                  <p:stCondLst>
                                    <p:cond delay="0"/>
                                  </p:stCondLst>
                                  <p:childTnLst>
                                    <p:set>
                                      <p:cBhvr>
                                        <p:cTn id="236" dur="1" fill="hold">
                                          <p:stCondLst>
                                            <p:cond delay="999"/>
                                          </p:stCondLst>
                                        </p:cTn>
                                        <p:tgtEl>
                                          <p:spTgt spid="452"/>
                                        </p:tgtEl>
                                        <p:attrNameLst>
                                          <p:attrName>style.visibility</p:attrName>
                                        </p:attrNameLst>
                                      </p:cBhvr>
                                      <p:to>
                                        <p:strVal val="visible"/>
                                      </p:to>
                                    </p:set>
                                  </p:childTnLst>
                                </p:cTn>
                              </p:par>
                            </p:childTnLst>
                          </p:cTn>
                        </p:par>
                        <p:par>
                          <p:cTn id="237" fill="hold">
                            <p:stCondLst>
                              <p:cond delay="34000"/>
                            </p:stCondLst>
                            <p:childTnLst>
                              <p:par>
                                <p:cTn id="238" presetID="1" presetClass="entr" presetSubtype="0" fill="hold" grpId="0" nodeType="afterEffect">
                                  <p:stCondLst>
                                    <p:cond delay="0"/>
                                  </p:stCondLst>
                                  <p:childTnLst>
                                    <p:set>
                                      <p:cBhvr>
                                        <p:cTn id="239" dur="1" fill="hold">
                                          <p:stCondLst>
                                            <p:cond delay="999"/>
                                          </p:stCondLst>
                                        </p:cTn>
                                        <p:tgtEl>
                                          <p:spTgt spid="453"/>
                                        </p:tgtEl>
                                        <p:attrNameLst>
                                          <p:attrName>style.visibility</p:attrName>
                                        </p:attrNameLst>
                                      </p:cBhvr>
                                      <p:to>
                                        <p:strVal val="visible"/>
                                      </p:to>
                                    </p:set>
                                  </p:childTnLst>
                                </p:cTn>
                              </p:par>
                            </p:childTnLst>
                          </p:cTn>
                        </p:par>
                        <p:par>
                          <p:cTn id="240" fill="hold">
                            <p:stCondLst>
                              <p:cond delay="35000"/>
                            </p:stCondLst>
                            <p:childTnLst>
                              <p:par>
                                <p:cTn id="241" presetID="1" presetClass="entr" presetSubtype="0" fill="hold" grpId="0" nodeType="afterEffect">
                                  <p:stCondLst>
                                    <p:cond delay="0"/>
                                  </p:stCondLst>
                                  <p:childTnLst>
                                    <p:set>
                                      <p:cBhvr>
                                        <p:cTn id="242" dur="1" fill="hold">
                                          <p:stCondLst>
                                            <p:cond delay="999"/>
                                          </p:stCondLst>
                                        </p:cTn>
                                        <p:tgtEl>
                                          <p:spTgt spid="454"/>
                                        </p:tgtEl>
                                        <p:attrNameLst>
                                          <p:attrName>style.visibility</p:attrName>
                                        </p:attrNameLst>
                                      </p:cBhvr>
                                      <p:to>
                                        <p:strVal val="visible"/>
                                      </p:to>
                                    </p:set>
                                  </p:childTnLst>
                                </p:cTn>
                              </p:par>
                            </p:childTnLst>
                          </p:cTn>
                        </p:par>
                        <p:par>
                          <p:cTn id="243" fill="hold">
                            <p:stCondLst>
                              <p:cond delay="36000"/>
                            </p:stCondLst>
                            <p:childTnLst>
                              <p:par>
                                <p:cTn id="244" presetID="1" presetClass="entr" presetSubtype="0" fill="hold" grpId="0" nodeType="afterEffect">
                                  <p:stCondLst>
                                    <p:cond delay="0"/>
                                  </p:stCondLst>
                                  <p:childTnLst>
                                    <p:set>
                                      <p:cBhvr>
                                        <p:cTn id="245" dur="1" fill="hold">
                                          <p:stCondLst>
                                            <p:cond delay="999"/>
                                          </p:stCondLst>
                                        </p:cTn>
                                        <p:tgtEl>
                                          <p:spTgt spid="455"/>
                                        </p:tgtEl>
                                        <p:attrNameLst>
                                          <p:attrName>style.visibility</p:attrName>
                                        </p:attrNameLst>
                                      </p:cBhvr>
                                      <p:to>
                                        <p:strVal val="visible"/>
                                      </p:to>
                                    </p:set>
                                  </p:childTnLst>
                                </p:cTn>
                              </p:par>
                            </p:childTnLst>
                          </p:cTn>
                        </p:par>
                        <p:par>
                          <p:cTn id="246" fill="hold">
                            <p:stCondLst>
                              <p:cond delay="37000"/>
                            </p:stCondLst>
                            <p:childTnLst>
                              <p:par>
                                <p:cTn id="247" presetID="1" presetClass="entr" presetSubtype="0" fill="hold" grpId="0" nodeType="afterEffect">
                                  <p:stCondLst>
                                    <p:cond delay="0"/>
                                  </p:stCondLst>
                                  <p:childTnLst>
                                    <p:set>
                                      <p:cBhvr>
                                        <p:cTn id="248" dur="1" fill="hold">
                                          <p:stCondLst>
                                            <p:cond delay="999"/>
                                          </p:stCondLst>
                                        </p:cTn>
                                        <p:tgtEl>
                                          <p:spTgt spid="456"/>
                                        </p:tgtEl>
                                        <p:attrNameLst>
                                          <p:attrName>style.visibility</p:attrName>
                                        </p:attrNameLst>
                                      </p:cBhvr>
                                      <p:to>
                                        <p:strVal val="visible"/>
                                      </p:to>
                                    </p:set>
                                  </p:childTnLst>
                                </p:cTn>
                              </p:par>
                            </p:childTnLst>
                          </p:cTn>
                        </p:par>
                        <p:par>
                          <p:cTn id="249" fill="hold">
                            <p:stCondLst>
                              <p:cond delay="38000"/>
                            </p:stCondLst>
                            <p:childTnLst>
                              <p:par>
                                <p:cTn id="250" presetID="1" presetClass="entr" presetSubtype="0" fill="hold" grpId="0" nodeType="afterEffect">
                                  <p:stCondLst>
                                    <p:cond delay="0"/>
                                  </p:stCondLst>
                                  <p:childTnLst>
                                    <p:set>
                                      <p:cBhvr>
                                        <p:cTn id="251" dur="1" fill="hold">
                                          <p:stCondLst>
                                            <p:cond delay="999"/>
                                          </p:stCondLst>
                                        </p:cTn>
                                        <p:tgtEl>
                                          <p:spTgt spid="457"/>
                                        </p:tgtEl>
                                        <p:attrNameLst>
                                          <p:attrName>style.visibility</p:attrName>
                                        </p:attrNameLst>
                                      </p:cBhvr>
                                      <p:to>
                                        <p:strVal val="visible"/>
                                      </p:to>
                                    </p:set>
                                  </p:childTnLst>
                                </p:cTn>
                              </p:par>
                            </p:childTnLst>
                          </p:cTn>
                        </p:par>
                        <p:par>
                          <p:cTn id="252" fill="hold">
                            <p:stCondLst>
                              <p:cond delay="39000"/>
                            </p:stCondLst>
                            <p:childTnLst>
                              <p:par>
                                <p:cTn id="253" presetID="1" presetClass="entr" presetSubtype="0" fill="hold" grpId="0" nodeType="afterEffect">
                                  <p:stCondLst>
                                    <p:cond delay="0"/>
                                  </p:stCondLst>
                                  <p:childTnLst>
                                    <p:set>
                                      <p:cBhvr>
                                        <p:cTn id="254" dur="1" fill="hold">
                                          <p:stCondLst>
                                            <p:cond delay="999"/>
                                          </p:stCondLst>
                                        </p:cTn>
                                        <p:tgtEl>
                                          <p:spTgt spid="458"/>
                                        </p:tgtEl>
                                        <p:attrNameLst>
                                          <p:attrName>style.visibility</p:attrName>
                                        </p:attrNameLst>
                                      </p:cBhvr>
                                      <p:to>
                                        <p:strVal val="visible"/>
                                      </p:to>
                                    </p:set>
                                  </p:childTnLst>
                                </p:cTn>
                              </p:par>
                            </p:childTnLst>
                          </p:cTn>
                        </p:par>
                        <p:par>
                          <p:cTn id="255" fill="hold">
                            <p:stCondLst>
                              <p:cond delay="40000"/>
                            </p:stCondLst>
                            <p:childTnLst>
                              <p:par>
                                <p:cTn id="256" presetID="1" presetClass="entr" presetSubtype="0" fill="hold" grpId="0" nodeType="afterEffect">
                                  <p:stCondLst>
                                    <p:cond delay="0"/>
                                  </p:stCondLst>
                                  <p:childTnLst>
                                    <p:set>
                                      <p:cBhvr>
                                        <p:cTn id="257" dur="1" fill="hold">
                                          <p:stCondLst>
                                            <p:cond delay="999"/>
                                          </p:stCondLst>
                                        </p:cTn>
                                        <p:tgtEl>
                                          <p:spTgt spid="459"/>
                                        </p:tgtEl>
                                        <p:attrNameLst>
                                          <p:attrName>style.visibility</p:attrName>
                                        </p:attrNameLst>
                                      </p:cBhvr>
                                      <p:to>
                                        <p:strVal val="visible"/>
                                      </p:to>
                                    </p:set>
                                  </p:childTnLst>
                                </p:cTn>
                              </p:par>
                            </p:childTnLst>
                          </p:cTn>
                        </p:par>
                        <p:par>
                          <p:cTn id="258" fill="hold">
                            <p:stCondLst>
                              <p:cond delay="41000"/>
                            </p:stCondLst>
                            <p:childTnLst>
                              <p:par>
                                <p:cTn id="259" presetID="1" presetClass="entr" presetSubtype="0" fill="hold" grpId="0" nodeType="afterEffect">
                                  <p:stCondLst>
                                    <p:cond delay="0"/>
                                  </p:stCondLst>
                                  <p:childTnLst>
                                    <p:set>
                                      <p:cBhvr>
                                        <p:cTn id="260" dur="1" fill="hold">
                                          <p:stCondLst>
                                            <p:cond delay="999"/>
                                          </p:stCondLst>
                                        </p:cTn>
                                        <p:tgtEl>
                                          <p:spTgt spid="460"/>
                                        </p:tgtEl>
                                        <p:attrNameLst>
                                          <p:attrName>style.visibility</p:attrName>
                                        </p:attrNameLst>
                                      </p:cBhvr>
                                      <p:to>
                                        <p:strVal val="visible"/>
                                      </p:to>
                                    </p:set>
                                  </p:childTnLst>
                                </p:cTn>
                              </p:par>
                            </p:childTnLst>
                          </p:cTn>
                        </p:par>
                        <p:par>
                          <p:cTn id="261" fill="hold">
                            <p:stCondLst>
                              <p:cond delay="42000"/>
                            </p:stCondLst>
                            <p:childTnLst>
                              <p:par>
                                <p:cTn id="262" presetID="1" presetClass="entr" presetSubtype="0" fill="hold" grpId="0" nodeType="afterEffect">
                                  <p:stCondLst>
                                    <p:cond delay="0"/>
                                  </p:stCondLst>
                                  <p:childTnLst>
                                    <p:set>
                                      <p:cBhvr>
                                        <p:cTn id="263" dur="1" fill="hold">
                                          <p:stCondLst>
                                            <p:cond delay="999"/>
                                          </p:stCondLst>
                                        </p:cTn>
                                        <p:tgtEl>
                                          <p:spTgt spid="461"/>
                                        </p:tgtEl>
                                        <p:attrNameLst>
                                          <p:attrName>style.visibility</p:attrName>
                                        </p:attrNameLst>
                                      </p:cBhvr>
                                      <p:to>
                                        <p:strVal val="visible"/>
                                      </p:to>
                                    </p:set>
                                  </p:childTnLst>
                                </p:cTn>
                              </p:par>
                            </p:childTnLst>
                          </p:cTn>
                        </p:par>
                        <p:par>
                          <p:cTn id="264" fill="hold">
                            <p:stCondLst>
                              <p:cond delay="43000"/>
                            </p:stCondLst>
                            <p:childTnLst>
                              <p:par>
                                <p:cTn id="265" presetID="1" presetClass="entr" presetSubtype="0" fill="hold" grpId="0" nodeType="afterEffect">
                                  <p:stCondLst>
                                    <p:cond delay="0"/>
                                  </p:stCondLst>
                                  <p:childTnLst>
                                    <p:set>
                                      <p:cBhvr>
                                        <p:cTn id="266" dur="1" fill="hold">
                                          <p:stCondLst>
                                            <p:cond delay="999"/>
                                          </p:stCondLst>
                                        </p:cTn>
                                        <p:tgtEl>
                                          <p:spTgt spid="462"/>
                                        </p:tgtEl>
                                        <p:attrNameLst>
                                          <p:attrName>style.visibility</p:attrName>
                                        </p:attrNameLst>
                                      </p:cBhvr>
                                      <p:to>
                                        <p:strVal val="visible"/>
                                      </p:to>
                                    </p:set>
                                  </p:childTnLst>
                                </p:cTn>
                              </p:par>
                            </p:childTnLst>
                          </p:cTn>
                        </p:par>
                        <p:par>
                          <p:cTn id="267" fill="hold">
                            <p:stCondLst>
                              <p:cond delay="44000"/>
                            </p:stCondLst>
                            <p:childTnLst>
                              <p:par>
                                <p:cTn id="268" presetID="1" presetClass="entr" presetSubtype="0" fill="hold" grpId="0" nodeType="afterEffect">
                                  <p:stCondLst>
                                    <p:cond delay="0"/>
                                  </p:stCondLst>
                                  <p:childTnLst>
                                    <p:set>
                                      <p:cBhvr>
                                        <p:cTn id="269" dur="1" fill="hold">
                                          <p:stCondLst>
                                            <p:cond delay="999"/>
                                          </p:stCondLst>
                                        </p:cTn>
                                        <p:tgtEl>
                                          <p:spTgt spid="463"/>
                                        </p:tgtEl>
                                        <p:attrNameLst>
                                          <p:attrName>style.visibility</p:attrName>
                                        </p:attrNameLst>
                                      </p:cBhvr>
                                      <p:to>
                                        <p:strVal val="visible"/>
                                      </p:to>
                                    </p:set>
                                  </p:childTnLst>
                                </p:cTn>
                              </p:par>
                            </p:childTnLst>
                          </p:cTn>
                        </p:par>
                        <p:par>
                          <p:cTn id="270" fill="hold">
                            <p:stCondLst>
                              <p:cond delay="45000"/>
                            </p:stCondLst>
                            <p:childTnLst>
                              <p:par>
                                <p:cTn id="271" presetID="1" presetClass="entr" presetSubtype="0" fill="hold" grpId="0" nodeType="afterEffect">
                                  <p:stCondLst>
                                    <p:cond delay="0"/>
                                  </p:stCondLst>
                                  <p:childTnLst>
                                    <p:set>
                                      <p:cBhvr>
                                        <p:cTn id="272" dur="1" fill="hold">
                                          <p:stCondLst>
                                            <p:cond delay="999"/>
                                          </p:stCondLst>
                                        </p:cTn>
                                        <p:tgtEl>
                                          <p:spTgt spid="464"/>
                                        </p:tgtEl>
                                        <p:attrNameLst>
                                          <p:attrName>style.visibility</p:attrName>
                                        </p:attrNameLst>
                                      </p:cBhvr>
                                      <p:to>
                                        <p:strVal val="visible"/>
                                      </p:to>
                                    </p:set>
                                  </p:childTnLst>
                                </p:cTn>
                              </p:par>
                            </p:childTnLst>
                          </p:cTn>
                        </p:par>
                        <p:par>
                          <p:cTn id="273" fill="hold">
                            <p:stCondLst>
                              <p:cond delay="46000"/>
                            </p:stCondLst>
                            <p:childTnLst>
                              <p:par>
                                <p:cTn id="274" presetID="1" presetClass="entr" presetSubtype="0" fill="hold" grpId="0" nodeType="afterEffect">
                                  <p:stCondLst>
                                    <p:cond delay="0"/>
                                  </p:stCondLst>
                                  <p:childTnLst>
                                    <p:set>
                                      <p:cBhvr>
                                        <p:cTn id="275" dur="1" fill="hold">
                                          <p:stCondLst>
                                            <p:cond delay="999"/>
                                          </p:stCondLst>
                                        </p:cTn>
                                        <p:tgtEl>
                                          <p:spTgt spid="465"/>
                                        </p:tgtEl>
                                        <p:attrNameLst>
                                          <p:attrName>style.visibility</p:attrName>
                                        </p:attrNameLst>
                                      </p:cBhvr>
                                      <p:to>
                                        <p:strVal val="visible"/>
                                      </p:to>
                                    </p:set>
                                  </p:childTnLst>
                                </p:cTn>
                              </p:par>
                            </p:childTnLst>
                          </p:cTn>
                        </p:par>
                        <p:par>
                          <p:cTn id="276" fill="hold">
                            <p:stCondLst>
                              <p:cond delay="47000"/>
                            </p:stCondLst>
                            <p:childTnLst>
                              <p:par>
                                <p:cTn id="277" presetID="1" presetClass="entr" presetSubtype="0" fill="hold" grpId="0" nodeType="afterEffect">
                                  <p:stCondLst>
                                    <p:cond delay="0"/>
                                  </p:stCondLst>
                                  <p:childTnLst>
                                    <p:set>
                                      <p:cBhvr>
                                        <p:cTn id="278" dur="1" fill="hold">
                                          <p:stCondLst>
                                            <p:cond delay="999"/>
                                          </p:stCondLst>
                                        </p:cTn>
                                        <p:tgtEl>
                                          <p:spTgt spid="466"/>
                                        </p:tgtEl>
                                        <p:attrNameLst>
                                          <p:attrName>style.visibility</p:attrName>
                                        </p:attrNameLst>
                                      </p:cBhvr>
                                      <p:to>
                                        <p:strVal val="visible"/>
                                      </p:to>
                                    </p:set>
                                  </p:childTnLst>
                                </p:cTn>
                              </p:par>
                            </p:childTnLst>
                          </p:cTn>
                        </p:par>
                        <p:par>
                          <p:cTn id="279" fill="hold">
                            <p:stCondLst>
                              <p:cond delay="48000"/>
                            </p:stCondLst>
                            <p:childTnLst>
                              <p:par>
                                <p:cTn id="280" presetID="1" presetClass="entr" presetSubtype="0" fill="hold" grpId="0" nodeType="afterEffect">
                                  <p:stCondLst>
                                    <p:cond delay="0"/>
                                  </p:stCondLst>
                                  <p:childTnLst>
                                    <p:set>
                                      <p:cBhvr>
                                        <p:cTn id="281" dur="1" fill="hold">
                                          <p:stCondLst>
                                            <p:cond delay="999"/>
                                          </p:stCondLst>
                                        </p:cTn>
                                        <p:tgtEl>
                                          <p:spTgt spid="467"/>
                                        </p:tgtEl>
                                        <p:attrNameLst>
                                          <p:attrName>style.visibility</p:attrName>
                                        </p:attrNameLst>
                                      </p:cBhvr>
                                      <p:to>
                                        <p:strVal val="visible"/>
                                      </p:to>
                                    </p:set>
                                  </p:childTnLst>
                                </p:cTn>
                              </p:par>
                            </p:childTnLst>
                          </p:cTn>
                        </p:par>
                        <p:par>
                          <p:cTn id="282" fill="hold">
                            <p:stCondLst>
                              <p:cond delay="49000"/>
                            </p:stCondLst>
                            <p:childTnLst>
                              <p:par>
                                <p:cTn id="283" presetID="1" presetClass="entr" presetSubtype="0" fill="hold" grpId="0" nodeType="afterEffect">
                                  <p:stCondLst>
                                    <p:cond delay="0"/>
                                  </p:stCondLst>
                                  <p:childTnLst>
                                    <p:set>
                                      <p:cBhvr>
                                        <p:cTn id="284" dur="1" fill="hold">
                                          <p:stCondLst>
                                            <p:cond delay="999"/>
                                          </p:stCondLst>
                                        </p:cTn>
                                        <p:tgtEl>
                                          <p:spTgt spid="468"/>
                                        </p:tgtEl>
                                        <p:attrNameLst>
                                          <p:attrName>style.visibility</p:attrName>
                                        </p:attrNameLst>
                                      </p:cBhvr>
                                      <p:to>
                                        <p:strVal val="visible"/>
                                      </p:to>
                                    </p:set>
                                  </p:childTnLst>
                                </p:cTn>
                              </p:par>
                            </p:childTnLst>
                          </p:cTn>
                        </p:par>
                        <p:par>
                          <p:cTn id="285" fill="hold">
                            <p:stCondLst>
                              <p:cond delay="50000"/>
                            </p:stCondLst>
                            <p:childTnLst>
                              <p:par>
                                <p:cTn id="286" presetID="1" presetClass="entr" presetSubtype="0" fill="hold" grpId="0" nodeType="afterEffect">
                                  <p:stCondLst>
                                    <p:cond delay="0"/>
                                  </p:stCondLst>
                                  <p:childTnLst>
                                    <p:set>
                                      <p:cBhvr>
                                        <p:cTn id="287" dur="1" fill="hold">
                                          <p:stCondLst>
                                            <p:cond delay="999"/>
                                          </p:stCondLst>
                                        </p:cTn>
                                        <p:tgtEl>
                                          <p:spTgt spid="469"/>
                                        </p:tgtEl>
                                        <p:attrNameLst>
                                          <p:attrName>style.visibility</p:attrName>
                                        </p:attrNameLst>
                                      </p:cBhvr>
                                      <p:to>
                                        <p:strVal val="visible"/>
                                      </p:to>
                                    </p:set>
                                  </p:childTnLst>
                                </p:cTn>
                              </p:par>
                            </p:childTnLst>
                          </p:cTn>
                        </p:par>
                        <p:par>
                          <p:cTn id="288" fill="hold">
                            <p:stCondLst>
                              <p:cond delay="51000"/>
                            </p:stCondLst>
                            <p:childTnLst>
                              <p:par>
                                <p:cTn id="289" presetID="1" presetClass="entr" presetSubtype="0" fill="hold" grpId="0" nodeType="afterEffect">
                                  <p:stCondLst>
                                    <p:cond delay="0"/>
                                  </p:stCondLst>
                                  <p:childTnLst>
                                    <p:set>
                                      <p:cBhvr>
                                        <p:cTn id="290" dur="1" fill="hold">
                                          <p:stCondLst>
                                            <p:cond delay="999"/>
                                          </p:stCondLst>
                                        </p:cTn>
                                        <p:tgtEl>
                                          <p:spTgt spid="470"/>
                                        </p:tgtEl>
                                        <p:attrNameLst>
                                          <p:attrName>style.visibility</p:attrName>
                                        </p:attrNameLst>
                                      </p:cBhvr>
                                      <p:to>
                                        <p:strVal val="visible"/>
                                      </p:to>
                                    </p:set>
                                  </p:childTnLst>
                                </p:cTn>
                              </p:par>
                            </p:childTnLst>
                          </p:cTn>
                        </p:par>
                        <p:par>
                          <p:cTn id="291" fill="hold">
                            <p:stCondLst>
                              <p:cond delay="52000"/>
                            </p:stCondLst>
                            <p:childTnLst>
                              <p:par>
                                <p:cTn id="292" presetID="1" presetClass="entr" presetSubtype="0" fill="hold" grpId="0" nodeType="afterEffect">
                                  <p:stCondLst>
                                    <p:cond delay="0"/>
                                  </p:stCondLst>
                                  <p:childTnLst>
                                    <p:set>
                                      <p:cBhvr>
                                        <p:cTn id="293" dur="1" fill="hold">
                                          <p:stCondLst>
                                            <p:cond delay="999"/>
                                          </p:stCondLst>
                                        </p:cTn>
                                        <p:tgtEl>
                                          <p:spTgt spid="471"/>
                                        </p:tgtEl>
                                        <p:attrNameLst>
                                          <p:attrName>style.visibility</p:attrName>
                                        </p:attrNameLst>
                                      </p:cBhvr>
                                      <p:to>
                                        <p:strVal val="visible"/>
                                      </p:to>
                                    </p:set>
                                  </p:childTnLst>
                                </p:cTn>
                              </p:par>
                            </p:childTnLst>
                          </p:cTn>
                        </p:par>
                        <p:par>
                          <p:cTn id="294" fill="hold">
                            <p:stCondLst>
                              <p:cond delay="53000"/>
                            </p:stCondLst>
                            <p:childTnLst>
                              <p:par>
                                <p:cTn id="295" presetID="1" presetClass="entr" presetSubtype="0" fill="hold" grpId="0" nodeType="afterEffect">
                                  <p:stCondLst>
                                    <p:cond delay="0"/>
                                  </p:stCondLst>
                                  <p:childTnLst>
                                    <p:set>
                                      <p:cBhvr>
                                        <p:cTn id="296" dur="1" fill="hold">
                                          <p:stCondLst>
                                            <p:cond delay="999"/>
                                          </p:stCondLst>
                                        </p:cTn>
                                        <p:tgtEl>
                                          <p:spTgt spid="472"/>
                                        </p:tgtEl>
                                        <p:attrNameLst>
                                          <p:attrName>style.visibility</p:attrName>
                                        </p:attrNameLst>
                                      </p:cBhvr>
                                      <p:to>
                                        <p:strVal val="visible"/>
                                      </p:to>
                                    </p:set>
                                  </p:childTnLst>
                                </p:cTn>
                              </p:par>
                            </p:childTnLst>
                          </p:cTn>
                        </p:par>
                        <p:par>
                          <p:cTn id="297" fill="hold">
                            <p:stCondLst>
                              <p:cond delay="54000"/>
                            </p:stCondLst>
                            <p:childTnLst>
                              <p:par>
                                <p:cTn id="298" presetID="1" presetClass="entr" presetSubtype="0" fill="hold" grpId="0" nodeType="afterEffect">
                                  <p:stCondLst>
                                    <p:cond delay="0"/>
                                  </p:stCondLst>
                                  <p:childTnLst>
                                    <p:set>
                                      <p:cBhvr>
                                        <p:cTn id="299" dur="1" fill="hold">
                                          <p:stCondLst>
                                            <p:cond delay="999"/>
                                          </p:stCondLst>
                                        </p:cTn>
                                        <p:tgtEl>
                                          <p:spTgt spid="473"/>
                                        </p:tgtEl>
                                        <p:attrNameLst>
                                          <p:attrName>style.visibility</p:attrName>
                                        </p:attrNameLst>
                                      </p:cBhvr>
                                      <p:to>
                                        <p:strVal val="visible"/>
                                      </p:to>
                                    </p:set>
                                  </p:childTnLst>
                                </p:cTn>
                              </p:par>
                            </p:childTnLst>
                          </p:cTn>
                        </p:par>
                        <p:par>
                          <p:cTn id="300" fill="hold">
                            <p:stCondLst>
                              <p:cond delay="55000"/>
                            </p:stCondLst>
                            <p:childTnLst>
                              <p:par>
                                <p:cTn id="301" presetID="1" presetClass="entr" presetSubtype="0" fill="hold" grpId="0" nodeType="afterEffect">
                                  <p:stCondLst>
                                    <p:cond delay="0"/>
                                  </p:stCondLst>
                                  <p:childTnLst>
                                    <p:set>
                                      <p:cBhvr>
                                        <p:cTn id="302" dur="1" fill="hold">
                                          <p:stCondLst>
                                            <p:cond delay="999"/>
                                          </p:stCondLst>
                                        </p:cTn>
                                        <p:tgtEl>
                                          <p:spTgt spid="474"/>
                                        </p:tgtEl>
                                        <p:attrNameLst>
                                          <p:attrName>style.visibility</p:attrName>
                                        </p:attrNameLst>
                                      </p:cBhvr>
                                      <p:to>
                                        <p:strVal val="visible"/>
                                      </p:to>
                                    </p:set>
                                  </p:childTnLst>
                                </p:cTn>
                              </p:par>
                            </p:childTnLst>
                          </p:cTn>
                        </p:par>
                        <p:par>
                          <p:cTn id="303" fill="hold">
                            <p:stCondLst>
                              <p:cond delay="56000"/>
                            </p:stCondLst>
                            <p:childTnLst>
                              <p:par>
                                <p:cTn id="304" presetID="1" presetClass="entr" presetSubtype="0" fill="hold" grpId="0" nodeType="afterEffect">
                                  <p:stCondLst>
                                    <p:cond delay="0"/>
                                  </p:stCondLst>
                                  <p:childTnLst>
                                    <p:set>
                                      <p:cBhvr>
                                        <p:cTn id="305" dur="1" fill="hold">
                                          <p:stCondLst>
                                            <p:cond delay="999"/>
                                          </p:stCondLst>
                                        </p:cTn>
                                        <p:tgtEl>
                                          <p:spTgt spid="475"/>
                                        </p:tgtEl>
                                        <p:attrNameLst>
                                          <p:attrName>style.visibility</p:attrName>
                                        </p:attrNameLst>
                                      </p:cBhvr>
                                      <p:to>
                                        <p:strVal val="visible"/>
                                      </p:to>
                                    </p:set>
                                  </p:childTnLst>
                                </p:cTn>
                              </p:par>
                            </p:childTnLst>
                          </p:cTn>
                        </p:par>
                        <p:par>
                          <p:cTn id="306" fill="hold">
                            <p:stCondLst>
                              <p:cond delay="57000"/>
                            </p:stCondLst>
                            <p:childTnLst>
                              <p:par>
                                <p:cTn id="307" presetID="1" presetClass="entr" presetSubtype="0" fill="hold" grpId="0" nodeType="afterEffect">
                                  <p:stCondLst>
                                    <p:cond delay="0"/>
                                  </p:stCondLst>
                                  <p:childTnLst>
                                    <p:set>
                                      <p:cBhvr>
                                        <p:cTn id="308" dur="1" fill="hold">
                                          <p:stCondLst>
                                            <p:cond delay="999"/>
                                          </p:stCondLst>
                                        </p:cTn>
                                        <p:tgtEl>
                                          <p:spTgt spid="476"/>
                                        </p:tgtEl>
                                        <p:attrNameLst>
                                          <p:attrName>style.visibility</p:attrName>
                                        </p:attrNameLst>
                                      </p:cBhvr>
                                      <p:to>
                                        <p:strVal val="visible"/>
                                      </p:to>
                                    </p:set>
                                  </p:childTnLst>
                                </p:cTn>
                              </p:par>
                            </p:childTnLst>
                          </p:cTn>
                        </p:par>
                        <p:par>
                          <p:cTn id="309" fill="hold">
                            <p:stCondLst>
                              <p:cond delay="58000"/>
                            </p:stCondLst>
                            <p:childTnLst>
                              <p:par>
                                <p:cTn id="310" presetID="1" presetClass="entr" presetSubtype="0" fill="hold" grpId="0" nodeType="afterEffect">
                                  <p:stCondLst>
                                    <p:cond delay="0"/>
                                  </p:stCondLst>
                                  <p:childTnLst>
                                    <p:set>
                                      <p:cBhvr>
                                        <p:cTn id="311" dur="1" fill="hold">
                                          <p:stCondLst>
                                            <p:cond delay="999"/>
                                          </p:stCondLst>
                                        </p:cTn>
                                        <p:tgtEl>
                                          <p:spTgt spid="477"/>
                                        </p:tgtEl>
                                        <p:attrNameLst>
                                          <p:attrName>style.visibility</p:attrName>
                                        </p:attrNameLst>
                                      </p:cBhvr>
                                      <p:to>
                                        <p:strVal val="visible"/>
                                      </p:to>
                                    </p:set>
                                  </p:childTnLst>
                                </p:cTn>
                              </p:par>
                            </p:childTnLst>
                          </p:cTn>
                        </p:par>
                        <p:par>
                          <p:cTn id="312" fill="hold">
                            <p:stCondLst>
                              <p:cond delay="59000"/>
                            </p:stCondLst>
                            <p:childTnLst>
                              <p:par>
                                <p:cTn id="313" presetID="1" presetClass="entr" presetSubtype="0" fill="hold" grpId="0" nodeType="afterEffect">
                                  <p:stCondLst>
                                    <p:cond delay="0"/>
                                  </p:stCondLst>
                                  <p:childTnLst>
                                    <p:set>
                                      <p:cBhvr>
                                        <p:cTn id="314" dur="1" fill="hold">
                                          <p:stCondLst>
                                            <p:cond delay="999"/>
                                          </p:stCondLst>
                                        </p:cTn>
                                        <p:tgtEl>
                                          <p:spTgt spid="478"/>
                                        </p:tgtEl>
                                        <p:attrNameLst>
                                          <p:attrName>style.visibility</p:attrName>
                                        </p:attrNameLst>
                                      </p:cBhvr>
                                      <p:to>
                                        <p:strVal val="visible"/>
                                      </p:to>
                                    </p:set>
                                  </p:childTnLst>
                                </p:cTn>
                              </p:par>
                            </p:childTnLst>
                          </p:cTn>
                        </p:par>
                        <p:par>
                          <p:cTn id="315" fill="hold">
                            <p:stCondLst>
                              <p:cond delay="60000"/>
                            </p:stCondLst>
                            <p:childTnLst>
                              <p:par>
                                <p:cTn id="316" presetID="1" presetClass="entr" presetSubtype="0" fill="hold" grpId="0" nodeType="afterEffect">
                                  <p:stCondLst>
                                    <p:cond delay="0"/>
                                  </p:stCondLst>
                                  <p:childTnLst>
                                    <p:set>
                                      <p:cBhvr>
                                        <p:cTn id="317" dur="1" fill="hold">
                                          <p:stCondLst>
                                            <p:cond delay="999"/>
                                          </p:stCondLst>
                                        </p:cTn>
                                        <p:tgtEl>
                                          <p:spTgt spid="479"/>
                                        </p:tgtEl>
                                        <p:attrNameLst>
                                          <p:attrName>style.visibility</p:attrName>
                                        </p:attrNameLst>
                                      </p:cBhvr>
                                      <p:to>
                                        <p:strVal val="visible"/>
                                      </p:to>
                                    </p:set>
                                  </p:childTnLst>
                                </p:cTn>
                              </p:par>
                            </p:childTnLst>
                          </p:cTn>
                        </p:par>
                        <p:par>
                          <p:cTn id="318" fill="hold">
                            <p:stCondLst>
                              <p:cond delay="61000"/>
                            </p:stCondLst>
                            <p:childTnLst>
                              <p:par>
                                <p:cTn id="319" presetID="1" presetClass="entr" presetSubtype="0" fill="hold" grpId="0" nodeType="afterEffect">
                                  <p:stCondLst>
                                    <p:cond delay="0"/>
                                  </p:stCondLst>
                                  <p:childTnLst>
                                    <p:set>
                                      <p:cBhvr>
                                        <p:cTn id="320" dur="1" fill="hold">
                                          <p:stCondLst>
                                            <p:cond delay="999"/>
                                          </p:stCondLst>
                                        </p:cTn>
                                        <p:tgtEl>
                                          <p:spTgt spid="480"/>
                                        </p:tgtEl>
                                        <p:attrNameLst>
                                          <p:attrName>style.visibility</p:attrName>
                                        </p:attrNameLst>
                                      </p:cBhvr>
                                      <p:to>
                                        <p:strVal val="visible"/>
                                      </p:to>
                                    </p:set>
                                  </p:childTnLst>
                                </p:cTn>
                              </p:par>
                            </p:childTnLst>
                          </p:cTn>
                        </p:par>
                        <p:par>
                          <p:cTn id="321" fill="hold">
                            <p:stCondLst>
                              <p:cond delay="62000"/>
                            </p:stCondLst>
                            <p:childTnLst>
                              <p:par>
                                <p:cTn id="322" presetID="1" presetClass="entr" presetSubtype="0" fill="hold" grpId="0" nodeType="afterEffect">
                                  <p:stCondLst>
                                    <p:cond delay="0"/>
                                  </p:stCondLst>
                                  <p:childTnLst>
                                    <p:set>
                                      <p:cBhvr>
                                        <p:cTn id="323" dur="1" fill="hold">
                                          <p:stCondLst>
                                            <p:cond delay="999"/>
                                          </p:stCondLst>
                                        </p:cTn>
                                        <p:tgtEl>
                                          <p:spTgt spid="481"/>
                                        </p:tgtEl>
                                        <p:attrNameLst>
                                          <p:attrName>style.visibility</p:attrName>
                                        </p:attrNameLst>
                                      </p:cBhvr>
                                      <p:to>
                                        <p:strVal val="visible"/>
                                      </p:to>
                                    </p:set>
                                  </p:childTnLst>
                                </p:cTn>
                              </p:par>
                            </p:childTnLst>
                          </p:cTn>
                        </p:par>
                        <p:par>
                          <p:cTn id="324" fill="hold">
                            <p:stCondLst>
                              <p:cond delay="63000"/>
                            </p:stCondLst>
                            <p:childTnLst>
                              <p:par>
                                <p:cTn id="325" presetID="1" presetClass="entr" presetSubtype="0" fill="hold" grpId="0" nodeType="afterEffect">
                                  <p:stCondLst>
                                    <p:cond delay="0"/>
                                  </p:stCondLst>
                                  <p:childTnLst>
                                    <p:set>
                                      <p:cBhvr>
                                        <p:cTn id="326" dur="1" fill="hold">
                                          <p:stCondLst>
                                            <p:cond delay="999"/>
                                          </p:stCondLst>
                                        </p:cTn>
                                        <p:tgtEl>
                                          <p:spTgt spid="482"/>
                                        </p:tgtEl>
                                        <p:attrNameLst>
                                          <p:attrName>style.visibility</p:attrName>
                                        </p:attrNameLst>
                                      </p:cBhvr>
                                      <p:to>
                                        <p:strVal val="visible"/>
                                      </p:to>
                                    </p:set>
                                  </p:childTnLst>
                                </p:cTn>
                              </p:par>
                            </p:childTnLst>
                          </p:cTn>
                        </p:par>
                        <p:par>
                          <p:cTn id="327" fill="hold">
                            <p:stCondLst>
                              <p:cond delay="64000"/>
                            </p:stCondLst>
                            <p:childTnLst>
                              <p:par>
                                <p:cTn id="328" presetID="1" presetClass="entr" presetSubtype="0" fill="hold" grpId="0" nodeType="afterEffect">
                                  <p:stCondLst>
                                    <p:cond delay="0"/>
                                  </p:stCondLst>
                                  <p:childTnLst>
                                    <p:set>
                                      <p:cBhvr>
                                        <p:cTn id="329" dur="1" fill="hold">
                                          <p:stCondLst>
                                            <p:cond delay="999"/>
                                          </p:stCondLst>
                                        </p:cTn>
                                        <p:tgtEl>
                                          <p:spTgt spid="483"/>
                                        </p:tgtEl>
                                        <p:attrNameLst>
                                          <p:attrName>style.visibility</p:attrName>
                                        </p:attrNameLst>
                                      </p:cBhvr>
                                      <p:to>
                                        <p:strVal val="visible"/>
                                      </p:to>
                                    </p:set>
                                  </p:childTnLst>
                                </p:cTn>
                              </p:par>
                            </p:childTnLst>
                          </p:cTn>
                        </p:par>
                        <p:par>
                          <p:cTn id="330" fill="hold">
                            <p:stCondLst>
                              <p:cond delay="65000"/>
                            </p:stCondLst>
                            <p:childTnLst>
                              <p:par>
                                <p:cTn id="331" presetID="1" presetClass="entr" presetSubtype="0" fill="hold" grpId="0" nodeType="afterEffect">
                                  <p:stCondLst>
                                    <p:cond delay="0"/>
                                  </p:stCondLst>
                                  <p:childTnLst>
                                    <p:set>
                                      <p:cBhvr>
                                        <p:cTn id="332" dur="1" fill="hold">
                                          <p:stCondLst>
                                            <p:cond delay="999"/>
                                          </p:stCondLst>
                                        </p:cTn>
                                        <p:tgtEl>
                                          <p:spTgt spid="484"/>
                                        </p:tgtEl>
                                        <p:attrNameLst>
                                          <p:attrName>style.visibility</p:attrName>
                                        </p:attrNameLst>
                                      </p:cBhvr>
                                      <p:to>
                                        <p:strVal val="visible"/>
                                      </p:to>
                                    </p:set>
                                  </p:childTnLst>
                                </p:cTn>
                              </p:par>
                            </p:childTnLst>
                          </p:cTn>
                        </p:par>
                        <p:par>
                          <p:cTn id="333" fill="hold">
                            <p:stCondLst>
                              <p:cond delay="66000"/>
                            </p:stCondLst>
                            <p:childTnLst>
                              <p:par>
                                <p:cTn id="334" presetID="1" presetClass="entr" presetSubtype="0" fill="hold" grpId="0" nodeType="afterEffect">
                                  <p:stCondLst>
                                    <p:cond delay="0"/>
                                  </p:stCondLst>
                                  <p:childTnLst>
                                    <p:set>
                                      <p:cBhvr>
                                        <p:cTn id="335" dur="1" fill="hold">
                                          <p:stCondLst>
                                            <p:cond delay="999"/>
                                          </p:stCondLst>
                                        </p:cTn>
                                        <p:tgtEl>
                                          <p:spTgt spid="485"/>
                                        </p:tgtEl>
                                        <p:attrNameLst>
                                          <p:attrName>style.visibility</p:attrName>
                                        </p:attrNameLst>
                                      </p:cBhvr>
                                      <p:to>
                                        <p:strVal val="visible"/>
                                      </p:to>
                                    </p:set>
                                  </p:childTnLst>
                                </p:cTn>
                              </p:par>
                            </p:childTnLst>
                          </p:cTn>
                        </p:par>
                        <p:par>
                          <p:cTn id="336" fill="hold">
                            <p:stCondLst>
                              <p:cond delay="67000"/>
                            </p:stCondLst>
                            <p:childTnLst>
                              <p:par>
                                <p:cTn id="337" presetID="1" presetClass="entr" presetSubtype="0" fill="hold" grpId="0" nodeType="afterEffect">
                                  <p:stCondLst>
                                    <p:cond delay="0"/>
                                  </p:stCondLst>
                                  <p:childTnLst>
                                    <p:set>
                                      <p:cBhvr>
                                        <p:cTn id="338" dur="1" fill="hold">
                                          <p:stCondLst>
                                            <p:cond delay="999"/>
                                          </p:stCondLst>
                                        </p:cTn>
                                        <p:tgtEl>
                                          <p:spTgt spid="486"/>
                                        </p:tgtEl>
                                        <p:attrNameLst>
                                          <p:attrName>style.visibility</p:attrName>
                                        </p:attrNameLst>
                                      </p:cBhvr>
                                      <p:to>
                                        <p:strVal val="visible"/>
                                      </p:to>
                                    </p:set>
                                  </p:childTnLst>
                                </p:cTn>
                              </p:par>
                            </p:childTnLst>
                          </p:cTn>
                        </p:par>
                        <p:par>
                          <p:cTn id="339" fill="hold">
                            <p:stCondLst>
                              <p:cond delay="68000"/>
                            </p:stCondLst>
                            <p:childTnLst>
                              <p:par>
                                <p:cTn id="340" presetID="1" presetClass="entr" presetSubtype="0" fill="hold" grpId="0" nodeType="afterEffect">
                                  <p:stCondLst>
                                    <p:cond delay="0"/>
                                  </p:stCondLst>
                                  <p:childTnLst>
                                    <p:set>
                                      <p:cBhvr>
                                        <p:cTn id="341" dur="1" fill="hold">
                                          <p:stCondLst>
                                            <p:cond delay="999"/>
                                          </p:stCondLst>
                                        </p:cTn>
                                        <p:tgtEl>
                                          <p:spTgt spid="487"/>
                                        </p:tgtEl>
                                        <p:attrNameLst>
                                          <p:attrName>style.visibility</p:attrName>
                                        </p:attrNameLst>
                                      </p:cBhvr>
                                      <p:to>
                                        <p:strVal val="visible"/>
                                      </p:to>
                                    </p:set>
                                  </p:childTnLst>
                                </p:cTn>
                              </p:par>
                            </p:childTnLst>
                          </p:cTn>
                        </p:par>
                        <p:par>
                          <p:cTn id="342" fill="hold">
                            <p:stCondLst>
                              <p:cond delay="69000"/>
                            </p:stCondLst>
                            <p:childTnLst>
                              <p:par>
                                <p:cTn id="343" presetID="1" presetClass="entr" presetSubtype="0" fill="hold" grpId="0" nodeType="afterEffect">
                                  <p:stCondLst>
                                    <p:cond delay="0"/>
                                  </p:stCondLst>
                                  <p:childTnLst>
                                    <p:set>
                                      <p:cBhvr>
                                        <p:cTn id="344" dur="1" fill="hold">
                                          <p:stCondLst>
                                            <p:cond delay="999"/>
                                          </p:stCondLst>
                                        </p:cTn>
                                        <p:tgtEl>
                                          <p:spTgt spid="488"/>
                                        </p:tgtEl>
                                        <p:attrNameLst>
                                          <p:attrName>style.visibility</p:attrName>
                                        </p:attrNameLst>
                                      </p:cBhvr>
                                      <p:to>
                                        <p:strVal val="visible"/>
                                      </p:to>
                                    </p:set>
                                  </p:childTnLst>
                                </p:cTn>
                              </p:par>
                            </p:childTnLst>
                          </p:cTn>
                        </p:par>
                        <p:par>
                          <p:cTn id="345" fill="hold">
                            <p:stCondLst>
                              <p:cond delay="70000"/>
                            </p:stCondLst>
                            <p:childTnLst>
                              <p:par>
                                <p:cTn id="346" presetID="1" presetClass="entr" presetSubtype="0" fill="hold" grpId="0" nodeType="afterEffect">
                                  <p:stCondLst>
                                    <p:cond delay="0"/>
                                  </p:stCondLst>
                                  <p:childTnLst>
                                    <p:set>
                                      <p:cBhvr>
                                        <p:cTn id="347" dur="1" fill="hold">
                                          <p:stCondLst>
                                            <p:cond delay="999"/>
                                          </p:stCondLst>
                                        </p:cTn>
                                        <p:tgtEl>
                                          <p:spTgt spid="489"/>
                                        </p:tgtEl>
                                        <p:attrNameLst>
                                          <p:attrName>style.visibility</p:attrName>
                                        </p:attrNameLst>
                                      </p:cBhvr>
                                      <p:to>
                                        <p:strVal val="visible"/>
                                      </p:to>
                                    </p:set>
                                  </p:childTnLst>
                                </p:cTn>
                              </p:par>
                            </p:childTnLst>
                          </p:cTn>
                        </p:par>
                        <p:par>
                          <p:cTn id="348" fill="hold">
                            <p:stCondLst>
                              <p:cond delay="71000"/>
                            </p:stCondLst>
                            <p:childTnLst>
                              <p:par>
                                <p:cTn id="349" presetID="1" presetClass="entr" presetSubtype="0" fill="hold" grpId="0" nodeType="afterEffect">
                                  <p:stCondLst>
                                    <p:cond delay="0"/>
                                  </p:stCondLst>
                                  <p:childTnLst>
                                    <p:set>
                                      <p:cBhvr>
                                        <p:cTn id="350" dur="1" fill="hold">
                                          <p:stCondLst>
                                            <p:cond delay="999"/>
                                          </p:stCondLst>
                                        </p:cTn>
                                        <p:tgtEl>
                                          <p:spTgt spid="490"/>
                                        </p:tgtEl>
                                        <p:attrNameLst>
                                          <p:attrName>style.visibility</p:attrName>
                                        </p:attrNameLst>
                                      </p:cBhvr>
                                      <p:to>
                                        <p:strVal val="visible"/>
                                      </p:to>
                                    </p:set>
                                  </p:childTnLst>
                                </p:cTn>
                              </p:par>
                            </p:childTnLst>
                          </p:cTn>
                        </p:par>
                        <p:par>
                          <p:cTn id="351" fill="hold">
                            <p:stCondLst>
                              <p:cond delay="72000"/>
                            </p:stCondLst>
                            <p:childTnLst>
                              <p:par>
                                <p:cTn id="352" presetID="1" presetClass="entr" presetSubtype="0" fill="hold" grpId="0" nodeType="afterEffect">
                                  <p:stCondLst>
                                    <p:cond delay="0"/>
                                  </p:stCondLst>
                                  <p:childTnLst>
                                    <p:set>
                                      <p:cBhvr>
                                        <p:cTn id="353" dur="1" fill="hold">
                                          <p:stCondLst>
                                            <p:cond delay="999"/>
                                          </p:stCondLst>
                                        </p:cTn>
                                        <p:tgtEl>
                                          <p:spTgt spid="491"/>
                                        </p:tgtEl>
                                        <p:attrNameLst>
                                          <p:attrName>style.visibility</p:attrName>
                                        </p:attrNameLst>
                                      </p:cBhvr>
                                      <p:to>
                                        <p:strVal val="visible"/>
                                      </p:to>
                                    </p:set>
                                  </p:childTnLst>
                                </p:cTn>
                              </p:par>
                            </p:childTnLst>
                          </p:cTn>
                        </p:par>
                        <p:par>
                          <p:cTn id="354" fill="hold">
                            <p:stCondLst>
                              <p:cond delay="73000"/>
                            </p:stCondLst>
                            <p:childTnLst>
                              <p:par>
                                <p:cTn id="355" presetID="1" presetClass="entr" presetSubtype="0" fill="hold" grpId="0" nodeType="afterEffect">
                                  <p:stCondLst>
                                    <p:cond delay="0"/>
                                  </p:stCondLst>
                                  <p:childTnLst>
                                    <p:set>
                                      <p:cBhvr>
                                        <p:cTn id="356" dur="1" fill="hold">
                                          <p:stCondLst>
                                            <p:cond delay="999"/>
                                          </p:stCondLst>
                                        </p:cTn>
                                        <p:tgtEl>
                                          <p:spTgt spid="492"/>
                                        </p:tgtEl>
                                        <p:attrNameLst>
                                          <p:attrName>style.visibility</p:attrName>
                                        </p:attrNameLst>
                                      </p:cBhvr>
                                      <p:to>
                                        <p:strVal val="visible"/>
                                      </p:to>
                                    </p:set>
                                  </p:childTnLst>
                                </p:cTn>
                              </p:par>
                            </p:childTnLst>
                          </p:cTn>
                        </p:par>
                        <p:par>
                          <p:cTn id="357" fill="hold">
                            <p:stCondLst>
                              <p:cond delay="74000"/>
                            </p:stCondLst>
                            <p:childTnLst>
                              <p:par>
                                <p:cTn id="358" presetID="1" presetClass="entr" presetSubtype="0" fill="hold" grpId="0" nodeType="afterEffect">
                                  <p:stCondLst>
                                    <p:cond delay="0"/>
                                  </p:stCondLst>
                                  <p:childTnLst>
                                    <p:set>
                                      <p:cBhvr>
                                        <p:cTn id="359" dur="1" fill="hold">
                                          <p:stCondLst>
                                            <p:cond delay="999"/>
                                          </p:stCondLst>
                                        </p:cTn>
                                        <p:tgtEl>
                                          <p:spTgt spid="493"/>
                                        </p:tgtEl>
                                        <p:attrNameLst>
                                          <p:attrName>style.visibility</p:attrName>
                                        </p:attrNameLst>
                                      </p:cBhvr>
                                      <p:to>
                                        <p:strVal val="visible"/>
                                      </p:to>
                                    </p:set>
                                  </p:childTnLst>
                                </p:cTn>
                              </p:par>
                            </p:childTnLst>
                          </p:cTn>
                        </p:par>
                        <p:par>
                          <p:cTn id="360" fill="hold">
                            <p:stCondLst>
                              <p:cond delay="75000"/>
                            </p:stCondLst>
                            <p:childTnLst>
                              <p:par>
                                <p:cTn id="361" presetID="1" presetClass="entr" presetSubtype="0" fill="hold" grpId="0" nodeType="afterEffect">
                                  <p:stCondLst>
                                    <p:cond delay="0"/>
                                  </p:stCondLst>
                                  <p:childTnLst>
                                    <p:set>
                                      <p:cBhvr>
                                        <p:cTn id="362" dur="1" fill="hold">
                                          <p:stCondLst>
                                            <p:cond delay="999"/>
                                          </p:stCondLst>
                                        </p:cTn>
                                        <p:tgtEl>
                                          <p:spTgt spid="494"/>
                                        </p:tgtEl>
                                        <p:attrNameLst>
                                          <p:attrName>style.visibility</p:attrName>
                                        </p:attrNameLst>
                                      </p:cBhvr>
                                      <p:to>
                                        <p:strVal val="visible"/>
                                      </p:to>
                                    </p:set>
                                  </p:childTnLst>
                                </p:cTn>
                              </p:par>
                            </p:childTnLst>
                          </p:cTn>
                        </p:par>
                        <p:par>
                          <p:cTn id="363" fill="hold">
                            <p:stCondLst>
                              <p:cond delay="76000"/>
                            </p:stCondLst>
                            <p:childTnLst>
                              <p:par>
                                <p:cTn id="364" presetID="1" presetClass="entr" presetSubtype="0" fill="hold" grpId="0" nodeType="afterEffect">
                                  <p:stCondLst>
                                    <p:cond delay="0"/>
                                  </p:stCondLst>
                                  <p:childTnLst>
                                    <p:set>
                                      <p:cBhvr>
                                        <p:cTn id="365" dur="1" fill="hold">
                                          <p:stCondLst>
                                            <p:cond delay="999"/>
                                          </p:stCondLst>
                                        </p:cTn>
                                        <p:tgtEl>
                                          <p:spTgt spid="495"/>
                                        </p:tgtEl>
                                        <p:attrNameLst>
                                          <p:attrName>style.visibility</p:attrName>
                                        </p:attrNameLst>
                                      </p:cBhvr>
                                      <p:to>
                                        <p:strVal val="visible"/>
                                      </p:to>
                                    </p:set>
                                  </p:childTnLst>
                                </p:cTn>
                              </p:par>
                            </p:childTnLst>
                          </p:cTn>
                        </p:par>
                        <p:par>
                          <p:cTn id="366" fill="hold">
                            <p:stCondLst>
                              <p:cond delay="77000"/>
                            </p:stCondLst>
                            <p:childTnLst>
                              <p:par>
                                <p:cTn id="367" presetID="1" presetClass="entr" presetSubtype="0" fill="hold" grpId="0" nodeType="afterEffect">
                                  <p:stCondLst>
                                    <p:cond delay="0"/>
                                  </p:stCondLst>
                                  <p:childTnLst>
                                    <p:set>
                                      <p:cBhvr>
                                        <p:cTn id="368" dur="1" fill="hold">
                                          <p:stCondLst>
                                            <p:cond delay="999"/>
                                          </p:stCondLst>
                                        </p:cTn>
                                        <p:tgtEl>
                                          <p:spTgt spid="496"/>
                                        </p:tgtEl>
                                        <p:attrNameLst>
                                          <p:attrName>style.visibility</p:attrName>
                                        </p:attrNameLst>
                                      </p:cBhvr>
                                      <p:to>
                                        <p:strVal val="visible"/>
                                      </p:to>
                                    </p:set>
                                  </p:childTnLst>
                                </p:cTn>
                              </p:par>
                            </p:childTnLst>
                          </p:cTn>
                        </p:par>
                        <p:par>
                          <p:cTn id="369" fill="hold">
                            <p:stCondLst>
                              <p:cond delay="78000"/>
                            </p:stCondLst>
                            <p:childTnLst>
                              <p:par>
                                <p:cTn id="370" presetID="1" presetClass="entr" presetSubtype="0" fill="hold" grpId="0" nodeType="afterEffect">
                                  <p:stCondLst>
                                    <p:cond delay="0"/>
                                  </p:stCondLst>
                                  <p:childTnLst>
                                    <p:set>
                                      <p:cBhvr>
                                        <p:cTn id="371" dur="1" fill="hold">
                                          <p:stCondLst>
                                            <p:cond delay="999"/>
                                          </p:stCondLst>
                                        </p:cTn>
                                        <p:tgtEl>
                                          <p:spTgt spid="497"/>
                                        </p:tgtEl>
                                        <p:attrNameLst>
                                          <p:attrName>style.visibility</p:attrName>
                                        </p:attrNameLst>
                                      </p:cBhvr>
                                      <p:to>
                                        <p:strVal val="visible"/>
                                      </p:to>
                                    </p:set>
                                  </p:childTnLst>
                                </p:cTn>
                              </p:par>
                            </p:childTnLst>
                          </p:cTn>
                        </p:par>
                        <p:par>
                          <p:cTn id="372" fill="hold">
                            <p:stCondLst>
                              <p:cond delay="79000"/>
                            </p:stCondLst>
                            <p:childTnLst>
                              <p:par>
                                <p:cTn id="373" presetID="1" presetClass="entr" presetSubtype="0" fill="hold" grpId="0" nodeType="afterEffect">
                                  <p:stCondLst>
                                    <p:cond delay="0"/>
                                  </p:stCondLst>
                                  <p:childTnLst>
                                    <p:set>
                                      <p:cBhvr>
                                        <p:cTn id="374" dur="1" fill="hold">
                                          <p:stCondLst>
                                            <p:cond delay="999"/>
                                          </p:stCondLst>
                                        </p:cTn>
                                        <p:tgtEl>
                                          <p:spTgt spid="498"/>
                                        </p:tgtEl>
                                        <p:attrNameLst>
                                          <p:attrName>style.visibility</p:attrName>
                                        </p:attrNameLst>
                                      </p:cBhvr>
                                      <p:to>
                                        <p:strVal val="visible"/>
                                      </p:to>
                                    </p:set>
                                  </p:childTnLst>
                                </p:cTn>
                              </p:par>
                            </p:childTnLst>
                          </p:cTn>
                        </p:par>
                        <p:par>
                          <p:cTn id="375" fill="hold">
                            <p:stCondLst>
                              <p:cond delay="80000"/>
                            </p:stCondLst>
                            <p:childTnLst>
                              <p:par>
                                <p:cTn id="376" presetID="1" presetClass="entr" presetSubtype="0" fill="hold" grpId="0" nodeType="afterEffect">
                                  <p:stCondLst>
                                    <p:cond delay="0"/>
                                  </p:stCondLst>
                                  <p:childTnLst>
                                    <p:set>
                                      <p:cBhvr>
                                        <p:cTn id="377" dur="1" fill="hold">
                                          <p:stCondLst>
                                            <p:cond delay="999"/>
                                          </p:stCondLst>
                                        </p:cTn>
                                        <p:tgtEl>
                                          <p:spTgt spid="499"/>
                                        </p:tgtEl>
                                        <p:attrNameLst>
                                          <p:attrName>style.visibility</p:attrName>
                                        </p:attrNameLst>
                                      </p:cBhvr>
                                      <p:to>
                                        <p:strVal val="visible"/>
                                      </p:to>
                                    </p:set>
                                  </p:childTnLst>
                                </p:cTn>
                              </p:par>
                            </p:childTnLst>
                          </p:cTn>
                        </p:par>
                        <p:par>
                          <p:cTn id="378" fill="hold">
                            <p:stCondLst>
                              <p:cond delay="81000"/>
                            </p:stCondLst>
                            <p:childTnLst>
                              <p:par>
                                <p:cTn id="379" presetID="1" presetClass="entr" presetSubtype="0" fill="hold" grpId="0" nodeType="afterEffect">
                                  <p:stCondLst>
                                    <p:cond delay="0"/>
                                  </p:stCondLst>
                                  <p:childTnLst>
                                    <p:set>
                                      <p:cBhvr>
                                        <p:cTn id="380" dur="1" fill="hold">
                                          <p:stCondLst>
                                            <p:cond delay="999"/>
                                          </p:stCondLst>
                                        </p:cTn>
                                        <p:tgtEl>
                                          <p:spTgt spid="500"/>
                                        </p:tgtEl>
                                        <p:attrNameLst>
                                          <p:attrName>style.visibility</p:attrName>
                                        </p:attrNameLst>
                                      </p:cBhvr>
                                      <p:to>
                                        <p:strVal val="visible"/>
                                      </p:to>
                                    </p:set>
                                  </p:childTnLst>
                                </p:cTn>
                              </p:par>
                            </p:childTnLst>
                          </p:cTn>
                        </p:par>
                        <p:par>
                          <p:cTn id="381" fill="hold">
                            <p:stCondLst>
                              <p:cond delay="82000"/>
                            </p:stCondLst>
                            <p:childTnLst>
                              <p:par>
                                <p:cTn id="382" presetID="1" presetClass="entr" presetSubtype="0" fill="hold" grpId="0" nodeType="afterEffect">
                                  <p:stCondLst>
                                    <p:cond delay="0"/>
                                  </p:stCondLst>
                                  <p:childTnLst>
                                    <p:set>
                                      <p:cBhvr>
                                        <p:cTn id="383" dur="1" fill="hold">
                                          <p:stCondLst>
                                            <p:cond delay="999"/>
                                          </p:stCondLst>
                                        </p:cTn>
                                        <p:tgtEl>
                                          <p:spTgt spid="501"/>
                                        </p:tgtEl>
                                        <p:attrNameLst>
                                          <p:attrName>style.visibility</p:attrName>
                                        </p:attrNameLst>
                                      </p:cBhvr>
                                      <p:to>
                                        <p:strVal val="visible"/>
                                      </p:to>
                                    </p:set>
                                  </p:childTnLst>
                                </p:cTn>
                              </p:par>
                            </p:childTnLst>
                          </p:cTn>
                        </p:par>
                        <p:par>
                          <p:cTn id="384" fill="hold">
                            <p:stCondLst>
                              <p:cond delay="83000"/>
                            </p:stCondLst>
                            <p:childTnLst>
                              <p:par>
                                <p:cTn id="385" presetID="1" presetClass="entr" presetSubtype="0" fill="hold" grpId="0" nodeType="afterEffect">
                                  <p:stCondLst>
                                    <p:cond delay="0"/>
                                  </p:stCondLst>
                                  <p:childTnLst>
                                    <p:set>
                                      <p:cBhvr>
                                        <p:cTn id="386" dur="1" fill="hold">
                                          <p:stCondLst>
                                            <p:cond delay="999"/>
                                          </p:stCondLst>
                                        </p:cTn>
                                        <p:tgtEl>
                                          <p:spTgt spid="502"/>
                                        </p:tgtEl>
                                        <p:attrNameLst>
                                          <p:attrName>style.visibility</p:attrName>
                                        </p:attrNameLst>
                                      </p:cBhvr>
                                      <p:to>
                                        <p:strVal val="visible"/>
                                      </p:to>
                                    </p:set>
                                  </p:childTnLst>
                                </p:cTn>
                              </p:par>
                            </p:childTnLst>
                          </p:cTn>
                        </p:par>
                        <p:par>
                          <p:cTn id="387" fill="hold">
                            <p:stCondLst>
                              <p:cond delay="84000"/>
                            </p:stCondLst>
                            <p:childTnLst>
                              <p:par>
                                <p:cTn id="388" presetID="1" presetClass="entr" presetSubtype="0" fill="hold" grpId="0" nodeType="afterEffect">
                                  <p:stCondLst>
                                    <p:cond delay="0"/>
                                  </p:stCondLst>
                                  <p:childTnLst>
                                    <p:set>
                                      <p:cBhvr>
                                        <p:cTn id="389" dur="1" fill="hold">
                                          <p:stCondLst>
                                            <p:cond delay="999"/>
                                          </p:stCondLst>
                                        </p:cTn>
                                        <p:tgtEl>
                                          <p:spTgt spid="503"/>
                                        </p:tgtEl>
                                        <p:attrNameLst>
                                          <p:attrName>style.visibility</p:attrName>
                                        </p:attrNameLst>
                                      </p:cBhvr>
                                      <p:to>
                                        <p:strVal val="visible"/>
                                      </p:to>
                                    </p:set>
                                  </p:childTnLst>
                                </p:cTn>
                              </p:par>
                            </p:childTnLst>
                          </p:cTn>
                        </p:par>
                        <p:par>
                          <p:cTn id="390" fill="hold">
                            <p:stCondLst>
                              <p:cond delay="85000"/>
                            </p:stCondLst>
                            <p:childTnLst>
                              <p:par>
                                <p:cTn id="391" presetID="1" presetClass="entr" presetSubtype="0" fill="hold" grpId="0" nodeType="afterEffect">
                                  <p:stCondLst>
                                    <p:cond delay="0"/>
                                  </p:stCondLst>
                                  <p:childTnLst>
                                    <p:set>
                                      <p:cBhvr>
                                        <p:cTn id="392" dur="1" fill="hold">
                                          <p:stCondLst>
                                            <p:cond delay="999"/>
                                          </p:stCondLst>
                                        </p:cTn>
                                        <p:tgtEl>
                                          <p:spTgt spid="504"/>
                                        </p:tgtEl>
                                        <p:attrNameLst>
                                          <p:attrName>style.visibility</p:attrName>
                                        </p:attrNameLst>
                                      </p:cBhvr>
                                      <p:to>
                                        <p:strVal val="visible"/>
                                      </p:to>
                                    </p:set>
                                  </p:childTnLst>
                                </p:cTn>
                              </p:par>
                            </p:childTnLst>
                          </p:cTn>
                        </p:par>
                        <p:par>
                          <p:cTn id="393" fill="hold">
                            <p:stCondLst>
                              <p:cond delay="86000"/>
                            </p:stCondLst>
                            <p:childTnLst>
                              <p:par>
                                <p:cTn id="394" presetID="1" presetClass="entr" presetSubtype="0" fill="hold" grpId="0" nodeType="afterEffect">
                                  <p:stCondLst>
                                    <p:cond delay="0"/>
                                  </p:stCondLst>
                                  <p:childTnLst>
                                    <p:set>
                                      <p:cBhvr>
                                        <p:cTn id="395" dur="1" fill="hold">
                                          <p:stCondLst>
                                            <p:cond delay="999"/>
                                          </p:stCondLst>
                                        </p:cTn>
                                        <p:tgtEl>
                                          <p:spTgt spid="505"/>
                                        </p:tgtEl>
                                        <p:attrNameLst>
                                          <p:attrName>style.visibility</p:attrName>
                                        </p:attrNameLst>
                                      </p:cBhvr>
                                      <p:to>
                                        <p:strVal val="visible"/>
                                      </p:to>
                                    </p:set>
                                  </p:childTnLst>
                                </p:cTn>
                              </p:par>
                            </p:childTnLst>
                          </p:cTn>
                        </p:par>
                        <p:par>
                          <p:cTn id="396" fill="hold">
                            <p:stCondLst>
                              <p:cond delay="87000"/>
                            </p:stCondLst>
                            <p:childTnLst>
                              <p:par>
                                <p:cTn id="397" presetID="1" presetClass="entr" presetSubtype="0" fill="hold" grpId="0" nodeType="afterEffect">
                                  <p:stCondLst>
                                    <p:cond delay="0"/>
                                  </p:stCondLst>
                                  <p:childTnLst>
                                    <p:set>
                                      <p:cBhvr>
                                        <p:cTn id="398" dur="1" fill="hold">
                                          <p:stCondLst>
                                            <p:cond delay="999"/>
                                          </p:stCondLst>
                                        </p:cTn>
                                        <p:tgtEl>
                                          <p:spTgt spid="506"/>
                                        </p:tgtEl>
                                        <p:attrNameLst>
                                          <p:attrName>style.visibility</p:attrName>
                                        </p:attrNameLst>
                                      </p:cBhvr>
                                      <p:to>
                                        <p:strVal val="visible"/>
                                      </p:to>
                                    </p:set>
                                  </p:childTnLst>
                                </p:cTn>
                              </p:par>
                            </p:childTnLst>
                          </p:cTn>
                        </p:par>
                        <p:par>
                          <p:cTn id="399" fill="hold">
                            <p:stCondLst>
                              <p:cond delay="88000"/>
                            </p:stCondLst>
                            <p:childTnLst>
                              <p:par>
                                <p:cTn id="400" presetID="1" presetClass="entr" presetSubtype="0" fill="hold" grpId="0" nodeType="afterEffect">
                                  <p:stCondLst>
                                    <p:cond delay="0"/>
                                  </p:stCondLst>
                                  <p:childTnLst>
                                    <p:set>
                                      <p:cBhvr>
                                        <p:cTn id="401" dur="1" fill="hold">
                                          <p:stCondLst>
                                            <p:cond delay="999"/>
                                          </p:stCondLst>
                                        </p:cTn>
                                        <p:tgtEl>
                                          <p:spTgt spid="507"/>
                                        </p:tgtEl>
                                        <p:attrNameLst>
                                          <p:attrName>style.visibility</p:attrName>
                                        </p:attrNameLst>
                                      </p:cBhvr>
                                      <p:to>
                                        <p:strVal val="visible"/>
                                      </p:to>
                                    </p:set>
                                  </p:childTnLst>
                                </p:cTn>
                              </p:par>
                            </p:childTnLst>
                          </p:cTn>
                        </p:par>
                        <p:par>
                          <p:cTn id="402" fill="hold">
                            <p:stCondLst>
                              <p:cond delay="89000"/>
                            </p:stCondLst>
                            <p:childTnLst>
                              <p:par>
                                <p:cTn id="403" presetID="1" presetClass="entr" presetSubtype="0" fill="hold" grpId="0" nodeType="afterEffect">
                                  <p:stCondLst>
                                    <p:cond delay="0"/>
                                  </p:stCondLst>
                                  <p:childTnLst>
                                    <p:set>
                                      <p:cBhvr>
                                        <p:cTn id="404" dur="1" fill="hold">
                                          <p:stCondLst>
                                            <p:cond delay="999"/>
                                          </p:stCondLst>
                                        </p:cTn>
                                        <p:tgtEl>
                                          <p:spTgt spid="508"/>
                                        </p:tgtEl>
                                        <p:attrNameLst>
                                          <p:attrName>style.visibility</p:attrName>
                                        </p:attrNameLst>
                                      </p:cBhvr>
                                      <p:to>
                                        <p:strVal val="visible"/>
                                      </p:to>
                                    </p:set>
                                  </p:childTnLst>
                                </p:cTn>
                              </p:par>
                            </p:childTnLst>
                          </p:cTn>
                        </p:par>
                        <p:par>
                          <p:cTn id="405" fill="hold">
                            <p:stCondLst>
                              <p:cond delay="90000"/>
                            </p:stCondLst>
                            <p:childTnLst>
                              <p:par>
                                <p:cTn id="406" presetID="1" presetClass="entr" presetSubtype="0" fill="hold" grpId="0" nodeType="afterEffect">
                                  <p:stCondLst>
                                    <p:cond delay="0"/>
                                  </p:stCondLst>
                                  <p:childTnLst>
                                    <p:set>
                                      <p:cBhvr>
                                        <p:cTn id="407" dur="1" fill="hold">
                                          <p:stCondLst>
                                            <p:cond delay="999"/>
                                          </p:stCondLst>
                                        </p:cTn>
                                        <p:tgtEl>
                                          <p:spTgt spid="509"/>
                                        </p:tgtEl>
                                        <p:attrNameLst>
                                          <p:attrName>style.visibility</p:attrName>
                                        </p:attrNameLst>
                                      </p:cBhvr>
                                      <p:to>
                                        <p:strVal val="visible"/>
                                      </p:to>
                                    </p:set>
                                  </p:childTnLst>
                                </p:cTn>
                              </p:par>
                            </p:childTnLst>
                          </p:cTn>
                        </p:par>
                        <p:par>
                          <p:cTn id="408" fill="hold">
                            <p:stCondLst>
                              <p:cond delay="91000"/>
                            </p:stCondLst>
                            <p:childTnLst>
                              <p:par>
                                <p:cTn id="409" presetID="1" presetClass="entr" presetSubtype="0" fill="hold" grpId="0" nodeType="afterEffect">
                                  <p:stCondLst>
                                    <p:cond delay="0"/>
                                  </p:stCondLst>
                                  <p:childTnLst>
                                    <p:set>
                                      <p:cBhvr>
                                        <p:cTn id="410" dur="1" fill="hold">
                                          <p:stCondLst>
                                            <p:cond delay="999"/>
                                          </p:stCondLst>
                                        </p:cTn>
                                        <p:tgtEl>
                                          <p:spTgt spid="510"/>
                                        </p:tgtEl>
                                        <p:attrNameLst>
                                          <p:attrName>style.visibility</p:attrName>
                                        </p:attrNameLst>
                                      </p:cBhvr>
                                      <p:to>
                                        <p:strVal val="visible"/>
                                      </p:to>
                                    </p:set>
                                  </p:childTnLst>
                                </p:cTn>
                              </p:par>
                            </p:childTnLst>
                          </p:cTn>
                        </p:par>
                        <p:par>
                          <p:cTn id="411" fill="hold">
                            <p:stCondLst>
                              <p:cond delay="92000"/>
                            </p:stCondLst>
                            <p:childTnLst>
                              <p:par>
                                <p:cTn id="412" presetID="1" presetClass="entr" presetSubtype="0" fill="hold" grpId="0" nodeType="afterEffect">
                                  <p:stCondLst>
                                    <p:cond delay="0"/>
                                  </p:stCondLst>
                                  <p:childTnLst>
                                    <p:set>
                                      <p:cBhvr>
                                        <p:cTn id="413" dur="1" fill="hold">
                                          <p:stCondLst>
                                            <p:cond delay="999"/>
                                          </p:stCondLst>
                                        </p:cTn>
                                        <p:tgtEl>
                                          <p:spTgt spid="511"/>
                                        </p:tgtEl>
                                        <p:attrNameLst>
                                          <p:attrName>style.visibility</p:attrName>
                                        </p:attrNameLst>
                                      </p:cBhvr>
                                      <p:to>
                                        <p:strVal val="visible"/>
                                      </p:to>
                                    </p:set>
                                  </p:childTnLst>
                                </p:cTn>
                              </p:par>
                            </p:childTnLst>
                          </p:cTn>
                        </p:par>
                        <p:par>
                          <p:cTn id="414" fill="hold">
                            <p:stCondLst>
                              <p:cond delay="93000"/>
                            </p:stCondLst>
                            <p:childTnLst>
                              <p:par>
                                <p:cTn id="415" presetID="1" presetClass="entr" presetSubtype="0" fill="hold" grpId="0" nodeType="afterEffect">
                                  <p:stCondLst>
                                    <p:cond delay="0"/>
                                  </p:stCondLst>
                                  <p:childTnLst>
                                    <p:set>
                                      <p:cBhvr>
                                        <p:cTn id="416" dur="1" fill="hold">
                                          <p:stCondLst>
                                            <p:cond delay="999"/>
                                          </p:stCondLst>
                                        </p:cTn>
                                        <p:tgtEl>
                                          <p:spTgt spid="512"/>
                                        </p:tgtEl>
                                        <p:attrNameLst>
                                          <p:attrName>style.visibility</p:attrName>
                                        </p:attrNameLst>
                                      </p:cBhvr>
                                      <p:to>
                                        <p:strVal val="visible"/>
                                      </p:to>
                                    </p:set>
                                  </p:childTnLst>
                                </p:cTn>
                              </p:par>
                            </p:childTnLst>
                          </p:cTn>
                        </p:par>
                        <p:par>
                          <p:cTn id="417" fill="hold">
                            <p:stCondLst>
                              <p:cond delay="94000"/>
                            </p:stCondLst>
                            <p:childTnLst>
                              <p:par>
                                <p:cTn id="418" presetID="1" presetClass="entr" presetSubtype="0" fill="hold" grpId="0" nodeType="afterEffect">
                                  <p:stCondLst>
                                    <p:cond delay="0"/>
                                  </p:stCondLst>
                                  <p:childTnLst>
                                    <p:set>
                                      <p:cBhvr>
                                        <p:cTn id="419" dur="1" fill="hold">
                                          <p:stCondLst>
                                            <p:cond delay="999"/>
                                          </p:stCondLst>
                                        </p:cTn>
                                        <p:tgtEl>
                                          <p:spTgt spid="513"/>
                                        </p:tgtEl>
                                        <p:attrNameLst>
                                          <p:attrName>style.visibility</p:attrName>
                                        </p:attrNameLst>
                                      </p:cBhvr>
                                      <p:to>
                                        <p:strVal val="visible"/>
                                      </p:to>
                                    </p:set>
                                  </p:childTnLst>
                                </p:cTn>
                              </p:par>
                            </p:childTnLst>
                          </p:cTn>
                        </p:par>
                        <p:par>
                          <p:cTn id="420" fill="hold">
                            <p:stCondLst>
                              <p:cond delay="95000"/>
                            </p:stCondLst>
                            <p:childTnLst>
                              <p:par>
                                <p:cTn id="421" presetID="1" presetClass="entr" presetSubtype="0" fill="hold" grpId="0" nodeType="afterEffect">
                                  <p:stCondLst>
                                    <p:cond delay="0"/>
                                  </p:stCondLst>
                                  <p:childTnLst>
                                    <p:set>
                                      <p:cBhvr>
                                        <p:cTn id="422" dur="1" fill="hold">
                                          <p:stCondLst>
                                            <p:cond delay="999"/>
                                          </p:stCondLst>
                                        </p:cTn>
                                        <p:tgtEl>
                                          <p:spTgt spid="514"/>
                                        </p:tgtEl>
                                        <p:attrNameLst>
                                          <p:attrName>style.visibility</p:attrName>
                                        </p:attrNameLst>
                                      </p:cBhvr>
                                      <p:to>
                                        <p:strVal val="visible"/>
                                      </p:to>
                                    </p:set>
                                  </p:childTnLst>
                                </p:cTn>
                              </p:par>
                            </p:childTnLst>
                          </p:cTn>
                        </p:par>
                        <p:par>
                          <p:cTn id="423" fill="hold">
                            <p:stCondLst>
                              <p:cond delay="96000"/>
                            </p:stCondLst>
                            <p:childTnLst>
                              <p:par>
                                <p:cTn id="424" presetID="1" presetClass="entr" presetSubtype="0" fill="hold" grpId="0" nodeType="afterEffect">
                                  <p:stCondLst>
                                    <p:cond delay="0"/>
                                  </p:stCondLst>
                                  <p:childTnLst>
                                    <p:set>
                                      <p:cBhvr>
                                        <p:cTn id="425" dur="1" fill="hold">
                                          <p:stCondLst>
                                            <p:cond delay="999"/>
                                          </p:stCondLst>
                                        </p:cTn>
                                        <p:tgtEl>
                                          <p:spTgt spid="515"/>
                                        </p:tgtEl>
                                        <p:attrNameLst>
                                          <p:attrName>style.visibility</p:attrName>
                                        </p:attrNameLst>
                                      </p:cBhvr>
                                      <p:to>
                                        <p:strVal val="visible"/>
                                      </p:to>
                                    </p:set>
                                  </p:childTnLst>
                                </p:cTn>
                              </p:par>
                            </p:childTnLst>
                          </p:cTn>
                        </p:par>
                        <p:par>
                          <p:cTn id="426" fill="hold">
                            <p:stCondLst>
                              <p:cond delay="97000"/>
                            </p:stCondLst>
                            <p:childTnLst>
                              <p:par>
                                <p:cTn id="427" presetID="1" presetClass="entr" presetSubtype="0" fill="hold" grpId="0" nodeType="afterEffect">
                                  <p:stCondLst>
                                    <p:cond delay="0"/>
                                  </p:stCondLst>
                                  <p:childTnLst>
                                    <p:set>
                                      <p:cBhvr>
                                        <p:cTn id="428" dur="1" fill="hold">
                                          <p:stCondLst>
                                            <p:cond delay="999"/>
                                          </p:stCondLst>
                                        </p:cTn>
                                        <p:tgtEl>
                                          <p:spTgt spid="516"/>
                                        </p:tgtEl>
                                        <p:attrNameLst>
                                          <p:attrName>style.visibility</p:attrName>
                                        </p:attrNameLst>
                                      </p:cBhvr>
                                      <p:to>
                                        <p:strVal val="visible"/>
                                      </p:to>
                                    </p:set>
                                  </p:childTnLst>
                                </p:cTn>
                              </p:par>
                            </p:childTnLst>
                          </p:cTn>
                        </p:par>
                        <p:par>
                          <p:cTn id="429" fill="hold">
                            <p:stCondLst>
                              <p:cond delay="98000"/>
                            </p:stCondLst>
                            <p:childTnLst>
                              <p:par>
                                <p:cTn id="430" presetID="1" presetClass="entr" presetSubtype="0" fill="hold" grpId="0" nodeType="afterEffect">
                                  <p:stCondLst>
                                    <p:cond delay="0"/>
                                  </p:stCondLst>
                                  <p:childTnLst>
                                    <p:set>
                                      <p:cBhvr>
                                        <p:cTn id="431" dur="1" fill="hold">
                                          <p:stCondLst>
                                            <p:cond delay="999"/>
                                          </p:stCondLst>
                                        </p:cTn>
                                        <p:tgtEl>
                                          <p:spTgt spid="517"/>
                                        </p:tgtEl>
                                        <p:attrNameLst>
                                          <p:attrName>style.visibility</p:attrName>
                                        </p:attrNameLst>
                                      </p:cBhvr>
                                      <p:to>
                                        <p:strVal val="visible"/>
                                      </p:to>
                                    </p:set>
                                  </p:childTnLst>
                                </p:cTn>
                              </p:par>
                            </p:childTnLst>
                          </p:cTn>
                        </p:par>
                        <p:par>
                          <p:cTn id="432" fill="hold">
                            <p:stCondLst>
                              <p:cond delay="99000"/>
                            </p:stCondLst>
                            <p:childTnLst>
                              <p:par>
                                <p:cTn id="433" presetID="1" presetClass="entr" presetSubtype="0" fill="hold" grpId="0" nodeType="afterEffect">
                                  <p:stCondLst>
                                    <p:cond delay="0"/>
                                  </p:stCondLst>
                                  <p:childTnLst>
                                    <p:set>
                                      <p:cBhvr>
                                        <p:cTn id="434" dur="1" fill="hold">
                                          <p:stCondLst>
                                            <p:cond delay="999"/>
                                          </p:stCondLst>
                                        </p:cTn>
                                        <p:tgtEl>
                                          <p:spTgt spid="518"/>
                                        </p:tgtEl>
                                        <p:attrNameLst>
                                          <p:attrName>style.visibility</p:attrName>
                                        </p:attrNameLst>
                                      </p:cBhvr>
                                      <p:to>
                                        <p:strVal val="visible"/>
                                      </p:to>
                                    </p:set>
                                  </p:childTnLst>
                                </p:cTn>
                              </p:par>
                            </p:childTnLst>
                          </p:cTn>
                        </p:par>
                        <p:par>
                          <p:cTn id="435" fill="hold">
                            <p:stCondLst>
                              <p:cond delay="100000"/>
                            </p:stCondLst>
                            <p:childTnLst>
                              <p:par>
                                <p:cTn id="436" presetID="1" presetClass="entr" presetSubtype="0" fill="hold" grpId="0" nodeType="afterEffect">
                                  <p:stCondLst>
                                    <p:cond delay="0"/>
                                  </p:stCondLst>
                                  <p:childTnLst>
                                    <p:set>
                                      <p:cBhvr>
                                        <p:cTn id="437" dur="1" fill="hold">
                                          <p:stCondLst>
                                            <p:cond delay="999"/>
                                          </p:stCondLst>
                                        </p:cTn>
                                        <p:tgtEl>
                                          <p:spTgt spid="519"/>
                                        </p:tgtEl>
                                        <p:attrNameLst>
                                          <p:attrName>style.visibility</p:attrName>
                                        </p:attrNameLst>
                                      </p:cBhvr>
                                      <p:to>
                                        <p:strVal val="visible"/>
                                      </p:to>
                                    </p:set>
                                  </p:childTnLst>
                                </p:cTn>
                              </p:par>
                            </p:childTnLst>
                          </p:cTn>
                        </p:par>
                        <p:par>
                          <p:cTn id="438" fill="hold">
                            <p:stCondLst>
                              <p:cond delay="101000"/>
                            </p:stCondLst>
                            <p:childTnLst>
                              <p:par>
                                <p:cTn id="439" presetID="1" presetClass="entr" presetSubtype="0" fill="hold" grpId="0" nodeType="afterEffect">
                                  <p:stCondLst>
                                    <p:cond delay="0"/>
                                  </p:stCondLst>
                                  <p:childTnLst>
                                    <p:set>
                                      <p:cBhvr>
                                        <p:cTn id="440" dur="1" fill="hold">
                                          <p:stCondLst>
                                            <p:cond delay="999"/>
                                          </p:stCondLst>
                                        </p:cTn>
                                        <p:tgtEl>
                                          <p:spTgt spid="520"/>
                                        </p:tgtEl>
                                        <p:attrNameLst>
                                          <p:attrName>style.visibility</p:attrName>
                                        </p:attrNameLst>
                                      </p:cBhvr>
                                      <p:to>
                                        <p:strVal val="visible"/>
                                      </p:to>
                                    </p:set>
                                  </p:childTnLst>
                                </p:cTn>
                              </p:par>
                            </p:childTnLst>
                          </p:cTn>
                        </p:par>
                        <p:par>
                          <p:cTn id="441" fill="hold">
                            <p:stCondLst>
                              <p:cond delay="102000"/>
                            </p:stCondLst>
                            <p:childTnLst>
                              <p:par>
                                <p:cTn id="442" presetID="1" presetClass="entr" presetSubtype="0" fill="hold" grpId="0" nodeType="afterEffect">
                                  <p:stCondLst>
                                    <p:cond delay="0"/>
                                  </p:stCondLst>
                                  <p:childTnLst>
                                    <p:set>
                                      <p:cBhvr>
                                        <p:cTn id="443" dur="1" fill="hold">
                                          <p:stCondLst>
                                            <p:cond delay="999"/>
                                          </p:stCondLst>
                                        </p:cTn>
                                        <p:tgtEl>
                                          <p:spTgt spid="521"/>
                                        </p:tgtEl>
                                        <p:attrNameLst>
                                          <p:attrName>style.visibility</p:attrName>
                                        </p:attrNameLst>
                                      </p:cBhvr>
                                      <p:to>
                                        <p:strVal val="visible"/>
                                      </p:to>
                                    </p:set>
                                  </p:childTnLst>
                                </p:cTn>
                              </p:par>
                            </p:childTnLst>
                          </p:cTn>
                        </p:par>
                        <p:par>
                          <p:cTn id="444" fill="hold">
                            <p:stCondLst>
                              <p:cond delay="103000"/>
                            </p:stCondLst>
                            <p:childTnLst>
                              <p:par>
                                <p:cTn id="445" presetID="1" presetClass="entr" presetSubtype="0" fill="hold" grpId="0" nodeType="afterEffect">
                                  <p:stCondLst>
                                    <p:cond delay="0"/>
                                  </p:stCondLst>
                                  <p:childTnLst>
                                    <p:set>
                                      <p:cBhvr>
                                        <p:cTn id="446" dur="1" fill="hold">
                                          <p:stCondLst>
                                            <p:cond delay="999"/>
                                          </p:stCondLst>
                                        </p:cTn>
                                        <p:tgtEl>
                                          <p:spTgt spid="522"/>
                                        </p:tgtEl>
                                        <p:attrNameLst>
                                          <p:attrName>style.visibility</p:attrName>
                                        </p:attrNameLst>
                                      </p:cBhvr>
                                      <p:to>
                                        <p:strVal val="visible"/>
                                      </p:to>
                                    </p:set>
                                  </p:childTnLst>
                                </p:cTn>
                              </p:par>
                            </p:childTnLst>
                          </p:cTn>
                        </p:par>
                        <p:par>
                          <p:cTn id="447" fill="hold">
                            <p:stCondLst>
                              <p:cond delay="104000"/>
                            </p:stCondLst>
                            <p:childTnLst>
                              <p:par>
                                <p:cTn id="448" presetID="1" presetClass="entr" presetSubtype="0" fill="hold" grpId="0" nodeType="afterEffect">
                                  <p:stCondLst>
                                    <p:cond delay="0"/>
                                  </p:stCondLst>
                                  <p:childTnLst>
                                    <p:set>
                                      <p:cBhvr>
                                        <p:cTn id="449" dur="1" fill="hold">
                                          <p:stCondLst>
                                            <p:cond delay="999"/>
                                          </p:stCondLst>
                                        </p:cTn>
                                        <p:tgtEl>
                                          <p:spTgt spid="523"/>
                                        </p:tgtEl>
                                        <p:attrNameLst>
                                          <p:attrName>style.visibility</p:attrName>
                                        </p:attrNameLst>
                                      </p:cBhvr>
                                      <p:to>
                                        <p:strVal val="visible"/>
                                      </p:to>
                                    </p:set>
                                  </p:childTnLst>
                                </p:cTn>
                              </p:par>
                            </p:childTnLst>
                          </p:cTn>
                        </p:par>
                        <p:par>
                          <p:cTn id="450" fill="hold">
                            <p:stCondLst>
                              <p:cond delay="105000"/>
                            </p:stCondLst>
                            <p:childTnLst>
                              <p:par>
                                <p:cTn id="451" presetID="1" presetClass="entr" presetSubtype="0" fill="hold" grpId="0" nodeType="afterEffect">
                                  <p:stCondLst>
                                    <p:cond delay="0"/>
                                  </p:stCondLst>
                                  <p:childTnLst>
                                    <p:set>
                                      <p:cBhvr>
                                        <p:cTn id="452" dur="1" fill="hold">
                                          <p:stCondLst>
                                            <p:cond delay="999"/>
                                          </p:stCondLst>
                                        </p:cTn>
                                        <p:tgtEl>
                                          <p:spTgt spid="524"/>
                                        </p:tgtEl>
                                        <p:attrNameLst>
                                          <p:attrName>style.visibility</p:attrName>
                                        </p:attrNameLst>
                                      </p:cBhvr>
                                      <p:to>
                                        <p:strVal val="visible"/>
                                      </p:to>
                                    </p:set>
                                  </p:childTnLst>
                                </p:cTn>
                              </p:par>
                            </p:childTnLst>
                          </p:cTn>
                        </p:par>
                        <p:par>
                          <p:cTn id="453" fill="hold">
                            <p:stCondLst>
                              <p:cond delay="106000"/>
                            </p:stCondLst>
                            <p:childTnLst>
                              <p:par>
                                <p:cTn id="454" presetID="1" presetClass="entr" presetSubtype="0" fill="hold" grpId="0" nodeType="afterEffect">
                                  <p:stCondLst>
                                    <p:cond delay="0"/>
                                  </p:stCondLst>
                                  <p:childTnLst>
                                    <p:set>
                                      <p:cBhvr>
                                        <p:cTn id="455" dur="1" fill="hold">
                                          <p:stCondLst>
                                            <p:cond delay="999"/>
                                          </p:stCondLst>
                                        </p:cTn>
                                        <p:tgtEl>
                                          <p:spTgt spid="525"/>
                                        </p:tgtEl>
                                        <p:attrNameLst>
                                          <p:attrName>style.visibility</p:attrName>
                                        </p:attrNameLst>
                                      </p:cBhvr>
                                      <p:to>
                                        <p:strVal val="visible"/>
                                      </p:to>
                                    </p:set>
                                  </p:childTnLst>
                                </p:cTn>
                              </p:par>
                            </p:childTnLst>
                          </p:cTn>
                        </p:par>
                        <p:par>
                          <p:cTn id="456" fill="hold">
                            <p:stCondLst>
                              <p:cond delay="107000"/>
                            </p:stCondLst>
                            <p:childTnLst>
                              <p:par>
                                <p:cTn id="457" presetID="1" presetClass="entr" presetSubtype="0" fill="hold" grpId="0" nodeType="afterEffect">
                                  <p:stCondLst>
                                    <p:cond delay="0"/>
                                  </p:stCondLst>
                                  <p:childTnLst>
                                    <p:set>
                                      <p:cBhvr>
                                        <p:cTn id="458" dur="1" fill="hold">
                                          <p:stCondLst>
                                            <p:cond delay="999"/>
                                          </p:stCondLst>
                                        </p:cTn>
                                        <p:tgtEl>
                                          <p:spTgt spid="526"/>
                                        </p:tgtEl>
                                        <p:attrNameLst>
                                          <p:attrName>style.visibility</p:attrName>
                                        </p:attrNameLst>
                                      </p:cBhvr>
                                      <p:to>
                                        <p:strVal val="visible"/>
                                      </p:to>
                                    </p:set>
                                  </p:childTnLst>
                                </p:cTn>
                              </p:par>
                            </p:childTnLst>
                          </p:cTn>
                        </p:par>
                        <p:par>
                          <p:cTn id="459" fill="hold">
                            <p:stCondLst>
                              <p:cond delay="108000"/>
                            </p:stCondLst>
                            <p:childTnLst>
                              <p:par>
                                <p:cTn id="460" presetID="1" presetClass="entr" presetSubtype="0" fill="hold" grpId="0" nodeType="afterEffect">
                                  <p:stCondLst>
                                    <p:cond delay="0"/>
                                  </p:stCondLst>
                                  <p:childTnLst>
                                    <p:set>
                                      <p:cBhvr>
                                        <p:cTn id="461" dur="1" fill="hold">
                                          <p:stCondLst>
                                            <p:cond delay="999"/>
                                          </p:stCondLst>
                                        </p:cTn>
                                        <p:tgtEl>
                                          <p:spTgt spid="527"/>
                                        </p:tgtEl>
                                        <p:attrNameLst>
                                          <p:attrName>style.visibility</p:attrName>
                                        </p:attrNameLst>
                                      </p:cBhvr>
                                      <p:to>
                                        <p:strVal val="visible"/>
                                      </p:to>
                                    </p:set>
                                  </p:childTnLst>
                                </p:cTn>
                              </p:par>
                            </p:childTnLst>
                          </p:cTn>
                        </p:par>
                        <p:par>
                          <p:cTn id="462" fill="hold">
                            <p:stCondLst>
                              <p:cond delay="109000"/>
                            </p:stCondLst>
                            <p:childTnLst>
                              <p:par>
                                <p:cTn id="463" presetID="1" presetClass="entr" presetSubtype="0" fill="hold" grpId="0" nodeType="afterEffect">
                                  <p:stCondLst>
                                    <p:cond delay="0"/>
                                  </p:stCondLst>
                                  <p:childTnLst>
                                    <p:set>
                                      <p:cBhvr>
                                        <p:cTn id="464" dur="1" fill="hold">
                                          <p:stCondLst>
                                            <p:cond delay="999"/>
                                          </p:stCondLst>
                                        </p:cTn>
                                        <p:tgtEl>
                                          <p:spTgt spid="528"/>
                                        </p:tgtEl>
                                        <p:attrNameLst>
                                          <p:attrName>style.visibility</p:attrName>
                                        </p:attrNameLst>
                                      </p:cBhvr>
                                      <p:to>
                                        <p:strVal val="visible"/>
                                      </p:to>
                                    </p:set>
                                  </p:childTnLst>
                                </p:cTn>
                              </p:par>
                            </p:childTnLst>
                          </p:cTn>
                        </p:par>
                        <p:par>
                          <p:cTn id="465" fill="hold">
                            <p:stCondLst>
                              <p:cond delay="110000"/>
                            </p:stCondLst>
                            <p:childTnLst>
                              <p:par>
                                <p:cTn id="466" presetID="1" presetClass="entr" presetSubtype="0" fill="hold" grpId="0" nodeType="afterEffect">
                                  <p:stCondLst>
                                    <p:cond delay="0"/>
                                  </p:stCondLst>
                                  <p:childTnLst>
                                    <p:set>
                                      <p:cBhvr>
                                        <p:cTn id="467" dur="1" fill="hold">
                                          <p:stCondLst>
                                            <p:cond delay="999"/>
                                          </p:stCondLst>
                                        </p:cTn>
                                        <p:tgtEl>
                                          <p:spTgt spid="529"/>
                                        </p:tgtEl>
                                        <p:attrNameLst>
                                          <p:attrName>style.visibility</p:attrName>
                                        </p:attrNameLst>
                                      </p:cBhvr>
                                      <p:to>
                                        <p:strVal val="visible"/>
                                      </p:to>
                                    </p:set>
                                  </p:childTnLst>
                                </p:cTn>
                              </p:par>
                            </p:childTnLst>
                          </p:cTn>
                        </p:par>
                        <p:par>
                          <p:cTn id="468" fill="hold">
                            <p:stCondLst>
                              <p:cond delay="111000"/>
                            </p:stCondLst>
                            <p:childTnLst>
                              <p:par>
                                <p:cTn id="469" presetID="1" presetClass="entr" presetSubtype="0" fill="hold" grpId="0" nodeType="afterEffect">
                                  <p:stCondLst>
                                    <p:cond delay="0"/>
                                  </p:stCondLst>
                                  <p:childTnLst>
                                    <p:set>
                                      <p:cBhvr>
                                        <p:cTn id="470" dur="1" fill="hold">
                                          <p:stCondLst>
                                            <p:cond delay="999"/>
                                          </p:stCondLst>
                                        </p:cTn>
                                        <p:tgtEl>
                                          <p:spTgt spid="530"/>
                                        </p:tgtEl>
                                        <p:attrNameLst>
                                          <p:attrName>style.visibility</p:attrName>
                                        </p:attrNameLst>
                                      </p:cBhvr>
                                      <p:to>
                                        <p:strVal val="visible"/>
                                      </p:to>
                                    </p:set>
                                  </p:childTnLst>
                                  <p:subTnLst>
                                    <p:audio>
                                      <p:cMediaNode>
                                        <p:cTn display="0" masterRel="sameClick">
                                          <p:stCondLst>
                                            <p:cond evt="begin" delay="0">
                                              <p:tn val="469"/>
                                            </p:cond>
                                          </p:stCondLst>
                                          <p:endCondLst>
                                            <p:cond evt="onStopAudio" delay="0">
                                              <p:tgtEl>
                                                <p:sldTgt/>
                                              </p:tgtEl>
                                            </p:cond>
                                          </p:endCondLst>
                                        </p:cTn>
                                        <p:tgtEl>
                                          <p:sndTgt r:embed="rId5" name="CLICK.WAV"/>
                                        </p:tgtEl>
                                      </p:cMediaNode>
                                    </p:audio>
                                  </p:subTnLst>
                                </p:cTn>
                              </p:par>
                            </p:childTnLst>
                          </p:cTn>
                        </p:par>
                        <p:par>
                          <p:cTn id="471" fill="hold">
                            <p:stCondLst>
                              <p:cond delay="112000"/>
                            </p:stCondLst>
                            <p:childTnLst>
                              <p:par>
                                <p:cTn id="472" presetID="1" presetClass="entr" presetSubtype="0" fill="hold" grpId="0" nodeType="afterEffect">
                                  <p:stCondLst>
                                    <p:cond delay="0"/>
                                  </p:stCondLst>
                                  <p:childTnLst>
                                    <p:set>
                                      <p:cBhvr>
                                        <p:cTn id="473" dur="1" fill="hold">
                                          <p:stCondLst>
                                            <p:cond delay="999"/>
                                          </p:stCondLst>
                                        </p:cTn>
                                        <p:tgtEl>
                                          <p:spTgt spid="531"/>
                                        </p:tgtEl>
                                        <p:attrNameLst>
                                          <p:attrName>style.visibility</p:attrName>
                                        </p:attrNameLst>
                                      </p:cBhvr>
                                      <p:to>
                                        <p:strVal val="visible"/>
                                      </p:to>
                                    </p:set>
                                  </p:childTnLst>
                                  <p:subTnLst>
                                    <p:audio>
                                      <p:cMediaNode>
                                        <p:cTn display="0" masterRel="sameClick">
                                          <p:stCondLst>
                                            <p:cond evt="begin" delay="0">
                                              <p:tn val="472"/>
                                            </p:cond>
                                          </p:stCondLst>
                                          <p:endCondLst>
                                            <p:cond evt="onStopAudio" delay="0">
                                              <p:tgtEl>
                                                <p:sldTgt/>
                                              </p:tgtEl>
                                            </p:cond>
                                          </p:endCondLst>
                                        </p:cTn>
                                        <p:tgtEl>
                                          <p:sndTgt r:embed="rId5" name="CLICK.WAV"/>
                                        </p:tgtEl>
                                      </p:cMediaNode>
                                    </p:audio>
                                  </p:subTnLst>
                                </p:cTn>
                              </p:par>
                            </p:childTnLst>
                          </p:cTn>
                        </p:par>
                        <p:par>
                          <p:cTn id="474" fill="hold">
                            <p:stCondLst>
                              <p:cond delay="113000"/>
                            </p:stCondLst>
                            <p:childTnLst>
                              <p:par>
                                <p:cTn id="475" presetID="1" presetClass="entr" presetSubtype="0" fill="hold" grpId="0" nodeType="afterEffect">
                                  <p:stCondLst>
                                    <p:cond delay="0"/>
                                  </p:stCondLst>
                                  <p:childTnLst>
                                    <p:set>
                                      <p:cBhvr>
                                        <p:cTn id="476" dur="1" fill="hold">
                                          <p:stCondLst>
                                            <p:cond delay="999"/>
                                          </p:stCondLst>
                                        </p:cTn>
                                        <p:tgtEl>
                                          <p:spTgt spid="532"/>
                                        </p:tgtEl>
                                        <p:attrNameLst>
                                          <p:attrName>style.visibility</p:attrName>
                                        </p:attrNameLst>
                                      </p:cBhvr>
                                      <p:to>
                                        <p:strVal val="visible"/>
                                      </p:to>
                                    </p:set>
                                  </p:childTnLst>
                                  <p:subTnLst>
                                    <p:audio>
                                      <p:cMediaNode>
                                        <p:cTn display="0" masterRel="sameClick">
                                          <p:stCondLst>
                                            <p:cond evt="begin" delay="0">
                                              <p:tn val="475"/>
                                            </p:cond>
                                          </p:stCondLst>
                                          <p:endCondLst>
                                            <p:cond evt="onStopAudio" delay="0">
                                              <p:tgtEl>
                                                <p:sldTgt/>
                                              </p:tgtEl>
                                            </p:cond>
                                          </p:endCondLst>
                                        </p:cTn>
                                        <p:tgtEl>
                                          <p:sndTgt r:embed="rId5" name="CLICK.WAV"/>
                                        </p:tgtEl>
                                      </p:cMediaNode>
                                    </p:audio>
                                  </p:subTnLst>
                                </p:cTn>
                              </p:par>
                            </p:childTnLst>
                          </p:cTn>
                        </p:par>
                        <p:par>
                          <p:cTn id="477" fill="hold">
                            <p:stCondLst>
                              <p:cond delay="114000"/>
                            </p:stCondLst>
                            <p:childTnLst>
                              <p:par>
                                <p:cTn id="478" presetID="1" presetClass="entr" presetSubtype="0" fill="hold" grpId="0" nodeType="afterEffect">
                                  <p:stCondLst>
                                    <p:cond delay="0"/>
                                  </p:stCondLst>
                                  <p:childTnLst>
                                    <p:set>
                                      <p:cBhvr>
                                        <p:cTn id="479" dur="1" fill="hold">
                                          <p:stCondLst>
                                            <p:cond delay="999"/>
                                          </p:stCondLst>
                                        </p:cTn>
                                        <p:tgtEl>
                                          <p:spTgt spid="533"/>
                                        </p:tgtEl>
                                        <p:attrNameLst>
                                          <p:attrName>style.visibility</p:attrName>
                                        </p:attrNameLst>
                                      </p:cBhvr>
                                      <p:to>
                                        <p:strVal val="visible"/>
                                      </p:to>
                                    </p:set>
                                  </p:childTnLst>
                                  <p:subTnLst>
                                    <p:audio>
                                      <p:cMediaNode>
                                        <p:cTn display="0" masterRel="sameClick">
                                          <p:stCondLst>
                                            <p:cond evt="begin" delay="0">
                                              <p:tn val="478"/>
                                            </p:cond>
                                          </p:stCondLst>
                                          <p:endCondLst>
                                            <p:cond evt="onStopAudio" delay="0">
                                              <p:tgtEl>
                                                <p:sldTgt/>
                                              </p:tgtEl>
                                            </p:cond>
                                          </p:endCondLst>
                                        </p:cTn>
                                        <p:tgtEl>
                                          <p:sndTgt r:embed="rId5" name="CLICK.WAV"/>
                                        </p:tgtEl>
                                      </p:cMediaNode>
                                    </p:audio>
                                  </p:subTnLst>
                                </p:cTn>
                              </p:par>
                            </p:childTnLst>
                          </p:cTn>
                        </p:par>
                        <p:par>
                          <p:cTn id="480" fill="hold">
                            <p:stCondLst>
                              <p:cond delay="115000"/>
                            </p:stCondLst>
                            <p:childTnLst>
                              <p:par>
                                <p:cTn id="481" presetID="1" presetClass="entr" presetSubtype="0" fill="hold" grpId="0" nodeType="afterEffect">
                                  <p:stCondLst>
                                    <p:cond delay="0"/>
                                  </p:stCondLst>
                                  <p:childTnLst>
                                    <p:set>
                                      <p:cBhvr>
                                        <p:cTn id="482" dur="1" fill="hold">
                                          <p:stCondLst>
                                            <p:cond delay="999"/>
                                          </p:stCondLst>
                                        </p:cTn>
                                        <p:tgtEl>
                                          <p:spTgt spid="534"/>
                                        </p:tgtEl>
                                        <p:attrNameLst>
                                          <p:attrName>style.visibility</p:attrName>
                                        </p:attrNameLst>
                                      </p:cBhvr>
                                      <p:to>
                                        <p:strVal val="visible"/>
                                      </p:to>
                                    </p:set>
                                  </p:childTnLst>
                                  <p:subTnLst>
                                    <p:audio>
                                      <p:cMediaNode>
                                        <p:cTn display="0" masterRel="sameClick">
                                          <p:stCondLst>
                                            <p:cond evt="begin" delay="0">
                                              <p:tn val="481"/>
                                            </p:cond>
                                          </p:stCondLst>
                                          <p:endCondLst>
                                            <p:cond evt="onStopAudio" delay="0">
                                              <p:tgtEl>
                                                <p:sldTgt/>
                                              </p:tgtEl>
                                            </p:cond>
                                          </p:endCondLst>
                                        </p:cTn>
                                        <p:tgtEl>
                                          <p:sndTgt r:embed="rId5" name="CLICK.WAV"/>
                                        </p:tgtEl>
                                      </p:cMediaNode>
                                    </p:audio>
                                  </p:subTnLst>
                                </p:cTn>
                              </p:par>
                            </p:childTnLst>
                          </p:cTn>
                        </p:par>
                        <p:par>
                          <p:cTn id="483" fill="hold">
                            <p:stCondLst>
                              <p:cond delay="116000"/>
                            </p:stCondLst>
                            <p:childTnLst>
                              <p:par>
                                <p:cTn id="484" presetID="1" presetClass="entr" presetSubtype="0" fill="hold" grpId="0" nodeType="afterEffect">
                                  <p:stCondLst>
                                    <p:cond delay="0"/>
                                  </p:stCondLst>
                                  <p:childTnLst>
                                    <p:set>
                                      <p:cBhvr>
                                        <p:cTn id="485" dur="1" fill="hold">
                                          <p:stCondLst>
                                            <p:cond delay="999"/>
                                          </p:stCondLst>
                                        </p:cTn>
                                        <p:tgtEl>
                                          <p:spTgt spid="535"/>
                                        </p:tgtEl>
                                        <p:attrNameLst>
                                          <p:attrName>style.visibility</p:attrName>
                                        </p:attrNameLst>
                                      </p:cBhvr>
                                      <p:to>
                                        <p:strVal val="visible"/>
                                      </p:to>
                                    </p:set>
                                  </p:childTnLst>
                                  <p:subTnLst>
                                    <p:audio>
                                      <p:cMediaNode>
                                        <p:cTn display="0" masterRel="sameClick">
                                          <p:stCondLst>
                                            <p:cond evt="begin" delay="0">
                                              <p:tn val="484"/>
                                            </p:cond>
                                          </p:stCondLst>
                                          <p:endCondLst>
                                            <p:cond evt="onStopAudio" delay="0">
                                              <p:tgtEl>
                                                <p:sldTgt/>
                                              </p:tgtEl>
                                            </p:cond>
                                          </p:endCondLst>
                                        </p:cTn>
                                        <p:tgtEl>
                                          <p:sndTgt r:embed="rId5" name="CLICK.WAV"/>
                                        </p:tgtEl>
                                      </p:cMediaNode>
                                    </p:audio>
                                  </p:subTnLst>
                                </p:cTn>
                              </p:par>
                            </p:childTnLst>
                          </p:cTn>
                        </p:par>
                        <p:par>
                          <p:cTn id="486" fill="hold">
                            <p:stCondLst>
                              <p:cond delay="117000"/>
                            </p:stCondLst>
                            <p:childTnLst>
                              <p:par>
                                <p:cTn id="487" presetID="1" presetClass="entr" presetSubtype="0" fill="hold" grpId="0" nodeType="afterEffect">
                                  <p:stCondLst>
                                    <p:cond delay="0"/>
                                  </p:stCondLst>
                                  <p:childTnLst>
                                    <p:set>
                                      <p:cBhvr>
                                        <p:cTn id="488" dur="1" fill="hold">
                                          <p:stCondLst>
                                            <p:cond delay="999"/>
                                          </p:stCondLst>
                                        </p:cTn>
                                        <p:tgtEl>
                                          <p:spTgt spid="536"/>
                                        </p:tgtEl>
                                        <p:attrNameLst>
                                          <p:attrName>style.visibility</p:attrName>
                                        </p:attrNameLst>
                                      </p:cBhvr>
                                      <p:to>
                                        <p:strVal val="visible"/>
                                      </p:to>
                                    </p:set>
                                  </p:childTnLst>
                                  <p:subTnLst>
                                    <p:audio>
                                      <p:cMediaNode>
                                        <p:cTn display="0" masterRel="sameClick">
                                          <p:stCondLst>
                                            <p:cond evt="begin" delay="0">
                                              <p:tn val="487"/>
                                            </p:cond>
                                          </p:stCondLst>
                                          <p:endCondLst>
                                            <p:cond evt="onStopAudio" delay="0">
                                              <p:tgtEl>
                                                <p:sldTgt/>
                                              </p:tgtEl>
                                            </p:cond>
                                          </p:endCondLst>
                                        </p:cTn>
                                        <p:tgtEl>
                                          <p:sndTgt r:embed="rId5" name="CLICK.WAV"/>
                                        </p:tgtEl>
                                      </p:cMediaNode>
                                    </p:audio>
                                  </p:subTnLst>
                                </p:cTn>
                              </p:par>
                            </p:childTnLst>
                          </p:cTn>
                        </p:par>
                        <p:par>
                          <p:cTn id="489" fill="hold">
                            <p:stCondLst>
                              <p:cond delay="118000"/>
                            </p:stCondLst>
                            <p:childTnLst>
                              <p:par>
                                <p:cTn id="490" presetID="1" presetClass="entr" presetSubtype="0" fill="hold" grpId="0" nodeType="afterEffect">
                                  <p:stCondLst>
                                    <p:cond delay="0"/>
                                  </p:stCondLst>
                                  <p:childTnLst>
                                    <p:set>
                                      <p:cBhvr>
                                        <p:cTn id="491" dur="1" fill="hold">
                                          <p:stCondLst>
                                            <p:cond delay="999"/>
                                          </p:stCondLst>
                                        </p:cTn>
                                        <p:tgtEl>
                                          <p:spTgt spid="537"/>
                                        </p:tgtEl>
                                        <p:attrNameLst>
                                          <p:attrName>style.visibility</p:attrName>
                                        </p:attrNameLst>
                                      </p:cBhvr>
                                      <p:to>
                                        <p:strVal val="visible"/>
                                      </p:to>
                                    </p:set>
                                  </p:childTnLst>
                                  <p:subTnLst>
                                    <p:audio>
                                      <p:cMediaNode>
                                        <p:cTn display="0" masterRel="sameClick">
                                          <p:stCondLst>
                                            <p:cond evt="begin" delay="0">
                                              <p:tn val="490"/>
                                            </p:cond>
                                          </p:stCondLst>
                                          <p:endCondLst>
                                            <p:cond evt="onStopAudio" delay="0">
                                              <p:tgtEl>
                                                <p:sldTgt/>
                                              </p:tgtEl>
                                            </p:cond>
                                          </p:endCondLst>
                                        </p:cTn>
                                        <p:tgtEl>
                                          <p:sndTgt r:embed="rId5" name="CLICK.WAV"/>
                                        </p:tgtEl>
                                      </p:cMediaNode>
                                    </p:audio>
                                  </p:subTnLst>
                                </p:cTn>
                              </p:par>
                            </p:childTnLst>
                          </p:cTn>
                        </p:par>
                        <p:par>
                          <p:cTn id="492" fill="hold">
                            <p:stCondLst>
                              <p:cond delay="119000"/>
                            </p:stCondLst>
                            <p:childTnLst>
                              <p:par>
                                <p:cTn id="493" presetID="1" presetClass="entr" presetSubtype="0" fill="hold" grpId="0" nodeType="afterEffect">
                                  <p:stCondLst>
                                    <p:cond delay="0"/>
                                  </p:stCondLst>
                                  <p:childTnLst>
                                    <p:set>
                                      <p:cBhvr>
                                        <p:cTn id="494" dur="1" fill="hold">
                                          <p:stCondLst>
                                            <p:cond delay="999"/>
                                          </p:stCondLst>
                                        </p:cTn>
                                        <p:tgtEl>
                                          <p:spTgt spid="538"/>
                                        </p:tgtEl>
                                        <p:attrNameLst>
                                          <p:attrName>style.visibility</p:attrName>
                                        </p:attrNameLst>
                                      </p:cBhvr>
                                      <p:to>
                                        <p:strVal val="visible"/>
                                      </p:to>
                                    </p:set>
                                  </p:childTnLst>
                                  <p:subTnLst>
                                    <p:audio>
                                      <p:cMediaNode>
                                        <p:cTn display="0" masterRel="sameClick">
                                          <p:stCondLst>
                                            <p:cond evt="begin" delay="0">
                                              <p:tn val="493"/>
                                            </p:cond>
                                          </p:stCondLst>
                                          <p:endCondLst>
                                            <p:cond evt="onStopAudio" delay="0">
                                              <p:tgtEl>
                                                <p:sldTgt/>
                                              </p:tgtEl>
                                            </p:cond>
                                          </p:endCondLst>
                                        </p:cTn>
                                        <p:tgtEl>
                                          <p:sndTgt r:embed="rId5" name="CLICK.WAV"/>
                                        </p:tgtEl>
                                      </p:cMediaNode>
                                    </p:audio>
                                  </p:subTnLst>
                                </p:cTn>
                              </p:par>
                            </p:childTnLst>
                          </p:cTn>
                        </p:par>
                        <p:par>
                          <p:cTn id="495" fill="hold">
                            <p:stCondLst>
                              <p:cond delay="120000"/>
                            </p:stCondLst>
                            <p:childTnLst>
                              <p:par>
                                <p:cTn id="496" presetID="1" presetClass="entr" presetSubtype="0" fill="hold" grpId="0" nodeType="afterEffect">
                                  <p:stCondLst>
                                    <p:cond delay="0"/>
                                  </p:stCondLst>
                                  <p:childTnLst>
                                    <p:set>
                                      <p:cBhvr>
                                        <p:cTn id="497" dur="1" fill="hold">
                                          <p:stCondLst>
                                            <p:cond delay="999"/>
                                          </p:stCondLst>
                                        </p:cTn>
                                        <p:tgtEl>
                                          <p:spTgt spid="539"/>
                                        </p:tgtEl>
                                        <p:attrNameLst>
                                          <p:attrName>style.visibility</p:attrName>
                                        </p:attrNameLst>
                                      </p:cBhvr>
                                      <p:to>
                                        <p:strVal val="visible"/>
                                      </p:to>
                                    </p:set>
                                  </p:childTnLst>
                                  <p:subTnLst>
                                    <p:audio>
                                      <p:cMediaNode>
                                        <p:cTn display="0" masterRel="sameClick">
                                          <p:stCondLst>
                                            <p:cond evt="begin" delay="0">
                                              <p:tn val="496"/>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550"/>
                  </p:tgtEl>
                </p:cond>
              </p:nextCondLst>
            </p:seq>
            <p:seq concurrent="1" nextAc="seek">
              <p:cTn id="498" restart="whenNotActive" fill="hold" evtFilter="cancelBubble" nodeType="interactiveSeq">
                <p:stCondLst>
                  <p:cond evt="onClick" delay="0">
                    <p:tgtEl>
                      <p:spTgt spid="409"/>
                    </p:tgtEl>
                  </p:cond>
                </p:stCondLst>
                <p:endSync evt="end" delay="0">
                  <p:rtn val="all"/>
                </p:endSync>
                <p:childTnLst>
                  <p:par>
                    <p:cTn id="499" fill="hold">
                      <p:stCondLst>
                        <p:cond delay="0"/>
                      </p:stCondLst>
                      <p:childTnLst>
                        <p:par>
                          <p:cTn id="500" fill="hold">
                            <p:stCondLst>
                              <p:cond delay="0"/>
                            </p:stCondLst>
                            <p:childTnLst>
                              <p:par>
                                <p:cTn id="501" presetID="10" presetClass="entr" presetSubtype="0" fill="hold" grpId="0" nodeType="clickEffect">
                                  <p:stCondLst>
                                    <p:cond delay="0"/>
                                  </p:stCondLst>
                                  <p:childTnLst>
                                    <p:set>
                                      <p:cBhvr>
                                        <p:cTn id="502" dur="1" fill="hold">
                                          <p:stCondLst>
                                            <p:cond delay="0"/>
                                          </p:stCondLst>
                                        </p:cTn>
                                        <p:tgtEl>
                                          <p:spTgt spid="410"/>
                                        </p:tgtEl>
                                        <p:attrNameLst>
                                          <p:attrName>style.visibility</p:attrName>
                                        </p:attrNameLst>
                                      </p:cBhvr>
                                      <p:to>
                                        <p:strVal val="visible"/>
                                      </p:to>
                                    </p:set>
                                    <p:animEffect transition="in" filter="fade">
                                      <p:cBhvr>
                                        <p:cTn id="503" dur="1000"/>
                                        <p:tgtEl>
                                          <p:spTgt spid="410"/>
                                        </p:tgtEl>
                                      </p:cBhvr>
                                    </p:animEffect>
                                  </p:childTnLst>
                                  <p:subTnLst>
                                    <p:audio>
                                      <p:cMediaNode>
                                        <p:cTn display="0" masterRel="sameClick">
                                          <p:stCondLst>
                                            <p:cond evt="begin" delay="0">
                                              <p:tn val="501"/>
                                            </p:cond>
                                          </p:stCondLst>
                                          <p:endCondLst>
                                            <p:cond evt="onStopAudio" delay="0">
                                              <p:tgtEl>
                                                <p:sldTgt/>
                                              </p:tgtEl>
                                            </p:cond>
                                          </p:endCondLst>
                                        </p:cTn>
                                        <p:tgtEl>
                                          <p:sndTgt r:embed="rId4" name="BREEZE.WAV"/>
                                        </p:tgtEl>
                                      </p:cMediaNode>
                                    </p:audio>
                                  </p:subTnLst>
                                </p:cTn>
                              </p:par>
                            </p:childTnLst>
                          </p:cTn>
                        </p:par>
                      </p:childTnLst>
                    </p:cTn>
                  </p:par>
                  <p:par>
                    <p:cTn id="504" fill="hold">
                      <p:stCondLst>
                        <p:cond delay="indefinite"/>
                      </p:stCondLst>
                      <p:childTnLst>
                        <p:par>
                          <p:cTn id="505" fill="hold">
                            <p:stCondLst>
                              <p:cond delay="0"/>
                            </p:stCondLst>
                            <p:childTnLst>
                              <p:par>
                                <p:cTn id="506" presetID="10" presetClass="entr" presetSubtype="0" fill="hold" grpId="0" nodeType="clickEffect">
                                  <p:stCondLst>
                                    <p:cond delay="0"/>
                                  </p:stCondLst>
                                  <p:childTnLst>
                                    <p:set>
                                      <p:cBhvr>
                                        <p:cTn id="507" dur="1" fill="hold">
                                          <p:stCondLst>
                                            <p:cond delay="0"/>
                                          </p:stCondLst>
                                        </p:cTn>
                                        <p:tgtEl>
                                          <p:spTgt spid="411"/>
                                        </p:tgtEl>
                                        <p:attrNameLst>
                                          <p:attrName>style.visibility</p:attrName>
                                        </p:attrNameLst>
                                      </p:cBhvr>
                                      <p:to>
                                        <p:strVal val="visible"/>
                                      </p:to>
                                    </p:set>
                                    <p:animEffect transition="in" filter="fade">
                                      <p:cBhvr>
                                        <p:cTn id="508" dur="1000"/>
                                        <p:tgtEl>
                                          <p:spTgt spid="411"/>
                                        </p:tgtEl>
                                      </p:cBhvr>
                                    </p:animEffect>
                                  </p:childTnLst>
                                  <p:subTnLst>
                                    <p:audio>
                                      <p:cMediaNode>
                                        <p:cTn display="0" masterRel="sameClick">
                                          <p:stCondLst>
                                            <p:cond evt="begin" delay="0">
                                              <p:tn val="506"/>
                                            </p:cond>
                                          </p:stCondLst>
                                          <p:endCondLst>
                                            <p:cond evt="onStopAudio" delay="0">
                                              <p:tgtEl>
                                                <p:sldTgt/>
                                              </p:tgtEl>
                                            </p:cond>
                                          </p:endCondLst>
                                        </p:cTn>
                                        <p:tgtEl>
                                          <p:sndTgt r:embed="rId4" name="BREEZE.WAV"/>
                                        </p:tgtEl>
                                      </p:cMediaNode>
                                    </p:audio>
                                  </p:subTnLst>
                                </p:cTn>
                              </p:par>
                            </p:childTnLst>
                          </p:cTn>
                        </p:par>
                      </p:childTnLst>
                    </p:cTn>
                  </p:par>
                  <p:par>
                    <p:cTn id="509" fill="hold">
                      <p:stCondLst>
                        <p:cond delay="indefinite"/>
                      </p:stCondLst>
                      <p:childTnLst>
                        <p:par>
                          <p:cTn id="510" fill="hold">
                            <p:stCondLst>
                              <p:cond delay="0"/>
                            </p:stCondLst>
                            <p:childTnLst>
                              <p:par>
                                <p:cTn id="511" presetID="10" presetClass="entr" presetSubtype="0" fill="hold" grpId="0" nodeType="clickEffect">
                                  <p:stCondLst>
                                    <p:cond delay="0"/>
                                  </p:stCondLst>
                                  <p:childTnLst>
                                    <p:set>
                                      <p:cBhvr>
                                        <p:cTn id="512" dur="1" fill="hold">
                                          <p:stCondLst>
                                            <p:cond delay="0"/>
                                          </p:stCondLst>
                                        </p:cTn>
                                        <p:tgtEl>
                                          <p:spTgt spid="412"/>
                                        </p:tgtEl>
                                        <p:attrNameLst>
                                          <p:attrName>style.visibility</p:attrName>
                                        </p:attrNameLst>
                                      </p:cBhvr>
                                      <p:to>
                                        <p:strVal val="visible"/>
                                      </p:to>
                                    </p:set>
                                    <p:animEffect transition="in" filter="fade">
                                      <p:cBhvr>
                                        <p:cTn id="513" dur="1000"/>
                                        <p:tgtEl>
                                          <p:spTgt spid="412"/>
                                        </p:tgtEl>
                                      </p:cBhvr>
                                    </p:animEffect>
                                  </p:childTnLst>
                                  <p:subTnLst>
                                    <p:audio>
                                      <p:cMediaNode>
                                        <p:cTn display="0" masterRel="sameClick">
                                          <p:stCondLst>
                                            <p:cond evt="begin" delay="0">
                                              <p:tn val="511"/>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09"/>
                  </p:tgtEl>
                </p:cond>
              </p:nextCondLst>
            </p:seq>
          </p:childTnLst>
        </p:cTn>
      </p:par>
    </p:tnLst>
    <p:bldLst>
      <p:bldP spid="408" grpId="0" animBg="1"/>
      <p:bldP spid="410" grpId="0" animBg="1"/>
      <p:bldP spid="411" grpId="0" animBg="1"/>
      <p:bldP spid="412"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50" grpId="0" animBg="1"/>
      <p:bldP spid="35" grpId="0"/>
      <p:bldP spid="3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5EA3-3F9F-7C7C-F86A-6214B98DCA7D}"/>
              </a:ext>
            </a:extLst>
          </p:cNvPr>
          <p:cNvSpPr txBox="1"/>
          <p:nvPr/>
        </p:nvSpPr>
        <p:spPr>
          <a:xfrm>
            <a:off x="320040" y="125998"/>
            <a:ext cx="11704320" cy="954107"/>
          </a:xfrm>
          <a:prstGeom prst="rect">
            <a:avLst/>
          </a:prstGeom>
          <a:noFill/>
        </p:spPr>
        <p:txBody>
          <a:bodyPr wrap="square">
            <a:spAutoFit/>
          </a:bodyPr>
          <a:lstStyle/>
          <a:p>
            <a:pPr algn="just"/>
            <a:r>
              <a:rPr lang="en-US" sz="2800" b="1">
                <a:effectLst/>
                <a:latin typeface="Times New Roman" panose="02020603050405020304" pitchFamily="18" charset="0"/>
                <a:ea typeface="Times New Roman" panose="02020603050405020304" pitchFamily="18" charset="0"/>
              </a:rPr>
              <a:t>Câu 1:</a:t>
            </a:r>
            <a:r>
              <a:rPr lang="en-US" sz="2800">
                <a:effectLst/>
                <a:latin typeface="Times New Roman" panose="02020603050405020304" pitchFamily="18" charset="0"/>
                <a:ea typeface="Times New Roman" panose="02020603050405020304" pitchFamily="18" charset="0"/>
              </a:rPr>
              <a:t> 1 mol nhôm (nhiệt độ, áp suất trong phòng thí nghiệm), khối lượng riêng 2,7 g/ cm</a:t>
            </a:r>
            <a:r>
              <a:rPr lang="en-US" sz="2800" baseline="30000">
                <a:effectLst/>
                <a:latin typeface="Times New Roman" panose="02020603050405020304" pitchFamily="18" charset="0"/>
                <a:ea typeface="Times New Roman" panose="02020603050405020304" pitchFamily="18" charset="0"/>
              </a:rPr>
              <a:t>3</a:t>
            </a:r>
            <a:r>
              <a:rPr lang="en-US" sz="2800">
                <a:effectLst/>
                <a:latin typeface="Times New Roman" panose="02020603050405020304" pitchFamily="18" charset="0"/>
                <a:ea typeface="Times New Roman" panose="02020603050405020304" pitchFamily="18" charset="0"/>
              </a:rPr>
              <a:t>, có thể tích tương ứng bao nhiêu?</a:t>
            </a:r>
          </a:p>
        </p:txBody>
      </p:sp>
      <p:pic>
        <p:nvPicPr>
          <p:cNvPr id="2" name="Picture 1" descr="Trắc nghiệm Hóa học 9 Bài 15 (có đáp án): Tính chất vật lí của kim loại">
            <a:extLst>
              <a:ext uri="{FF2B5EF4-FFF2-40B4-BE49-F238E27FC236}">
                <a16:creationId xmlns:a16="http://schemas.microsoft.com/office/drawing/2014/main" id="{B218BA52-E372-AE8F-00C6-C240B104D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8774" y="1277303"/>
            <a:ext cx="3794204" cy="1494149"/>
          </a:xfrm>
          <a:prstGeom prst="rect">
            <a:avLst/>
          </a:prstGeom>
          <a:noFill/>
          <a:ln>
            <a:noFill/>
          </a:ln>
        </p:spPr>
      </p:pic>
      <p:sp>
        <p:nvSpPr>
          <p:cNvPr id="5" name="TextBox 4">
            <a:extLst>
              <a:ext uri="{FF2B5EF4-FFF2-40B4-BE49-F238E27FC236}">
                <a16:creationId xmlns:a16="http://schemas.microsoft.com/office/drawing/2014/main" id="{F15BFA92-3DF0-96CD-FE4D-2FFCED963068}"/>
              </a:ext>
            </a:extLst>
          </p:cNvPr>
          <p:cNvSpPr txBox="1"/>
          <p:nvPr/>
        </p:nvSpPr>
        <p:spPr>
          <a:xfrm>
            <a:off x="320040" y="3241876"/>
            <a:ext cx="10801350" cy="1077218"/>
          </a:xfrm>
          <a:prstGeom prst="rect">
            <a:avLst/>
          </a:prstGeom>
          <a:noFill/>
        </p:spPr>
        <p:txBody>
          <a:bodyPr wrap="square">
            <a:spAutoFit/>
          </a:bodyPr>
          <a:lstStyle/>
          <a:p>
            <a:pPr algn="just"/>
            <a:r>
              <a:rPr lang="en-US" sz="3200" b="1">
                <a:effectLst/>
                <a:latin typeface="Times New Roman" panose="02020603050405020304" pitchFamily="18" charset="0"/>
                <a:ea typeface="Times New Roman" panose="02020603050405020304" pitchFamily="18" charset="0"/>
              </a:rPr>
              <a:t>Câu 2:</a:t>
            </a:r>
            <a:r>
              <a:rPr lang="en-US" sz="3200">
                <a:effectLst/>
                <a:latin typeface="Times New Roman" panose="02020603050405020304" pitchFamily="18" charset="0"/>
                <a:ea typeface="Times New Roman" panose="02020603050405020304" pitchFamily="18" charset="0"/>
              </a:rPr>
              <a:t> Tại sao nhôm được dùng làm vật liệu để chế tạo máy bay, xe tăng?</a:t>
            </a:r>
          </a:p>
        </p:txBody>
      </p:sp>
      <p:sp>
        <p:nvSpPr>
          <p:cNvPr id="8" name="TextBox 7">
            <a:extLst>
              <a:ext uri="{FF2B5EF4-FFF2-40B4-BE49-F238E27FC236}">
                <a16:creationId xmlns:a16="http://schemas.microsoft.com/office/drawing/2014/main" id="{2FC2CDD1-E034-9D5A-1709-B465D0E3BCF0}"/>
              </a:ext>
            </a:extLst>
          </p:cNvPr>
          <p:cNvSpPr txBox="1"/>
          <p:nvPr/>
        </p:nvSpPr>
        <p:spPr>
          <a:xfrm>
            <a:off x="929045" y="4673910"/>
            <a:ext cx="9583340" cy="1813573"/>
          </a:xfrm>
          <a:prstGeom prst="rect">
            <a:avLst/>
          </a:prstGeom>
          <a:noFill/>
        </p:spPr>
        <p:txBody>
          <a:bodyPr wrap="square">
            <a:spAutoFit/>
          </a:bodyPr>
          <a:lstStyle/>
          <a:p>
            <a:pPr algn="just">
              <a:lnSpc>
                <a:spcPct val="120000"/>
              </a:lnSpc>
            </a:pPr>
            <a:r>
              <a:rPr lang="en-US" sz="3200">
                <a:solidFill>
                  <a:srgbClr val="FF0000"/>
                </a:solidFill>
                <a:effectLst/>
                <a:latin typeface="Times New Roman" panose="02020603050405020304" pitchFamily="18" charset="0"/>
                <a:ea typeface="Times New Roman" panose="02020603050405020304" pitchFamily="18" charset="0"/>
              </a:rPr>
              <a:t>Nhôm có đặc tính nhẹ, bền đối với không khí và nước, được dùng làm vật liệu chế tạo máy bay, ôtô, tên lửa, tàu vũ trụ.</a:t>
            </a:r>
          </a:p>
        </p:txBody>
      </p:sp>
    </p:spTree>
    <p:extLst>
      <p:ext uri="{BB962C8B-B14F-4D97-AF65-F5344CB8AC3E}">
        <p14:creationId xmlns:p14="http://schemas.microsoft.com/office/powerpoint/2010/main" val="151877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CC916-1EF5-BB62-0D45-D98DBD006FCC}"/>
              </a:ext>
            </a:extLst>
          </p:cNvPr>
          <p:cNvSpPr txBox="1"/>
          <p:nvPr/>
        </p:nvSpPr>
        <p:spPr>
          <a:xfrm>
            <a:off x="275035" y="0"/>
            <a:ext cx="11412140" cy="1077218"/>
          </a:xfrm>
          <a:prstGeom prst="rect">
            <a:avLst/>
          </a:prstGeom>
          <a:noFill/>
        </p:spPr>
        <p:txBody>
          <a:bodyPr wrap="square">
            <a:spAutoFit/>
          </a:bodyPr>
          <a:lstStyle/>
          <a:p>
            <a:pPr algn="just"/>
            <a:r>
              <a:rPr lang="en-US" sz="3200" b="1">
                <a:effectLst/>
                <a:latin typeface="Times New Roman" panose="02020603050405020304" pitchFamily="18" charset="0"/>
                <a:ea typeface="Times New Roman" panose="02020603050405020304" pitchFamily="18" charset="0"/>
              </a:rPr>
              <a:t>Câu 3:</a:t>
            </a:r>
            <a:r>
              <a:rPr lang="en-US" sz="3200">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Tại sao </a:t>
            </a:r>
            <a:r>
              <a:rPr lang="nl-NL" sz="3200">
                <a:effectLst/>
                <a:latin typeface="Times New Roman" panose="02020603050405020304" pitchFamily="18" charset="0"/>
                <a:ea typeface="Times New Roman" panose="02020603050405020304" pitchFamily="18" charset="0"/>
              </a:rPr>
              <a:t>kim loại </a:t>
            </a:r>
            <a:r>
              <a:rPr lang="vi-VN" sz="3200">
                <a:effectLst/>
                <a:latin typeface="Times New Roman" panose="02020603050405020304" pitchFamily="18" charset="0"/>
                <a:ea typeface="Times New Roman" panose="02020603050405020304" pitchFamily="18" charset="0"/>
              </a:rPr>
              <a:t>bạc dẫn điện tốt hơn </a:t>
            </a:r>
            <a:r>
              <a:rPr lang="nl-NL" sz="3200">
                <a:effectLst/>
                <a:latin typeface="Times New Roman" panose="02020603050405020304" pitchFamily="18" charset="0"/>
                <a:ea typeface="Times New Roman" panose="02020603050405020304" pitchFamily="18" charset="0"/>
              </a:rPr>
              <a:t>kim loại </a:t>
            </a:r>
            <a:r>
              <a:rPr lang="vi-VN" sz="3200">
                <a:effectLst/>
                <a:latin typeface="Times New Roman" panose="02020603050405020304" pitchFamily="18" charset="0"/>
                <a:ea typeface="Times New Roman" panose="02020603050405020304" pitchFamily="18" charset="0"/>
              </a:rPr>
              <a:t>đồng nhưng không được sử dụng làm lõi dây dẫn điện?</a:t>
            </a:r>
            <a:endParaRPr lang="en-US" sz="32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CB62CEB-D614-EEFE-E6E9-E3A20061168C}"/>
              </a:ext>
            </a:extLst>
          </p:cNvPr>
          <p:cNvSpPr txBox="1"/>
          <p:nvPr/>
        </p:nvSpPr>
        <p:spPr>
          <a:xfrm>
            <a:off x="389334" y="3429000"/>
            <a:ext cx="11569303" cy="1077218"/>
          </a:xfrm>
          <a:prstGeom prst="rect">
            <a:avLst/>
          </a:prstGeom>
          <a:noFill/>
        </p:spPr>
        <p:txBody>
          <a:bodyPr wrap="square">
            <a:spAutoFit/>
          </a:bodyPr>
          <a:lstStyle/>
          <a:p>
            <a:pPr algn="just"/>
            <a:r>
              <a:rPr lang="en-US" sz="3200" b="1">
                <a:effectLst/>
                <a:latin typeface="Times New Roman" panose="02020603050405020304" pitchFamily="18" charset="0"/>
                <a:ea typeface="Times New Roman" panose="02020603050405020304" pitchFamily="18" charset="0"/>
              </a:rPr>
              <a:t>Câu 4:</a:t>
            </a:r>
            <a:r>
              <a:rPr lang="vi-VN" sz="3200">
                <a:effectLst/>
                <a:latin typeface="Times New Roman" panose="02020603050405020304" pitchFamily="18" charset="0"/>
                <a:ea typeface="Times New Roman" panose="02020603050405020304" pitchFamily="18" charset="0"/>
              </a:rPr>
              <a:t> Giải thích tại sao dây điện cao thế được làm bằng kim loại nhôm mà không làm bằng kim loại đồng?</a:t>
            </a:r>
            <a:endParaRPr lang="en-US" sz="320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8D2AD19-CC75-0B03-BDC6-6F3879D9E4AE}"/>
              </a:ext>
            </a:extLst>
          </p:cNvPr>
          <p:cNvSpPr txBox="1"/>
          <p:nvPr/>
        </p:nvSpPr>
        <p:spPr>
          <a:xfrm>
            <a:off x="389334" y="1024496"/>
            <a:ext cx="10840640" cy="2404504"/>
          </a:xfrm>
          <a:prstGeom prst="rect">
            <a:avLst/>
          </a:prstGeom>
          <a:noFill/>
        </p:spPr>
        <p:txBody>
          <a:bodyPr wrap="square">
            <a:spAutoFit/>
          </a:bodyPr>
          <a:lstStyle/>
          <a:p>
            <a:pPr algn="just">
              <a:lnSpc>
                <a:spcPct val="120000"/>
              </a:lnSpc>
            </a:pPr>
            <a:r>
              <a:rPr lang="en-US" sz="3200">
                <a:solidFill>
                  <a:srgbClr val="FF0000"/>
                </a:solidFill>
                <a:effectLst/>
                <a:latin typeface="Times New Roman" panose="02020603050405020304" pitchFamily="18" charset="0"/>
                <a:ea typeface="Times New Roman" panose="02020603050405020304" pitchFamily="18" charset="0"/>
              </a:rPr>
              <a:t>Mặc dù bạc và đồng đều là chất dẫn điện tốt (tốt nhất là bạc rồi mới đến đồng) nhưng bạc là những kim loại quý hiếm nên đắt, còn đồng có nhiều, vừa dẻo lại vừa dai nên dễ kéo thành những sợi nhỏ nhưng vẫn bền và nó cũng rẻ hơn nhiều.</a:t>
            </a:r>
          </a:p>
        </p:txBody>
      </p:sp>
      <p:sp>
        <p:nvSpPr>
          <p:cNvPr id="11" name="TextBox 10">
            <a:extLst>
              <a:ext uri="{FF2B5EF4-FFF2-40B4-BE49-F238E27FC236}">
                <a16:creationId xmlns:a16="http://schemas.microsoft.com/office/drawing/2014/main" id="{98335AAD-442A-72DD-45FD-86FA964ABCD2}"/>
              </a:ext>
            </a:extLst>
          </p:cNvPr>
          <p:cNvSpPr txBox="1"/>
          <p:nvPr/>
        </p:nvSpPr>
        <p:spPr>
          <a:xfrm>
            <a:off x="389334" y="4506218"/>
            <a:ext cx="11802665" cy="2062103"/>
          </a:xfrm>
          <a:prstGeom prst="rect">
            <a:avLst/>
          </a:prstGeom>
          <a:noFill/>
        </p:spPr>
        <p:txBody>
          <a:bodyPr wrap="square">
            <a:spAutoFit/>
          </a:bodyPr>
          <a:lstStyle/>
          <a:p>
            <a:r>
              <a:rPr lang="en-US" sz="3200" kern="0">
                <a:solidFill>
                  <a:srgbClr val="FF0000"/>
                </a:solidFill>
                <a:effectLst/>
                <a:latin typeface="Times New Roman" panose="02020603050405020304" pitchFamily="18" charset="0"/>
                <a:ea typeface="Times New Roman" panose="02020603050405020304" pitchFamily="18" charset="0"/>
              </a:rPr>
              <a:t>Dây điện cao thế thường làm bằng kim loại nhôm mà không làm bằng kim loại đồng vì nhôm nhẹ, làm giảm áp lực lên cột điện, phòng tránh được gãy, đổ cột điện. Ngoài ra, giá thành của kim loại nhôm cũng rẻ hơn so với kim loại đồng</a:t>
            </a:r>
            <a:endParaRPr lang="en-US" sz="3200">
              <a:solidFill>
                <a:srgbClr val="FF0000"/>
              </a:solidFill>
            </a:endParaRPr>
          </a:p>
        </p:txBody>
      </p:sp>
    </p:spTree>
    <p:extLst>
      <p:ext uri="{BB962C8B-B14F-4D97-AF65-F5344CB8AC3E}">
        <p14:creationId xmlns:p14="http://schemas.microsoft.com/office/powerpoint/2010/main" val="197223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F1D950-165D-EDA7-F04B-4E3ED9FDB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 y="-300038"/>
            <a:ext cx="12192000" cy="6858000"/>
          </a:xfrm>
          <a:prstGeom prst="rect">
            <a:avLst/>
          </a:prstGeom>
        </p:spPr>
      </p:pic>
      <p:pic>
        <p:nvPicPr>
          <p:cNvPr id="4" name="Picture 3">
            <a:extLst>
              <a:ext uri="{FF2B5EF4-FFF2-40B4-BE49-F238E27FC236}">
                <a16:creationId xmlns:a16="http://schemas.microsoft.com/office/drawing/2014/main" id="{F697B386-FA66-BD29-95C1-C4831D29EB6D}"/>
              </a:ext>
            </a:extLst>
          </p:cNvPr>
          <p:cNvPicPr>
            <a:picLocks noChangeAspect="1"/>
          </p:cNvPicPr>
          <p:nvPr/>
        </p:nvPicPr>
        <p:blipFill>
          <a:blip r:embed="rId3"/>
          <a:stretch>
            <a:fillRect/>
          </a:stretch>
        </p:blipFill>
        <p:spPr>
          <a:xfrm>
            <a:off x="1714500" y="471488"/>
            <a:ext cx="9558338" cy="2657474"/>
          </a:xfrm>
          <a:prstGeom prst="rect">
            <a:avLst/>
          </a:prstGeom>
        </p:spPr>
      </p:pic>
      <p:sp>
        <p:nvSpPr>
          <p:cNvPr id="6" name="TextBox 5">
            <a:extLst>
              <a:ext uri="{FF2B5EF4-FFF2-40B4-BE49-F238E27FC236}">
                <a16:creationId xmlns:a16="http://schemas.microsoft.com/office/drawing/2014/main" id="{757BC27F-2863-71F6-9CD1-B8B3A169BBB7}"/>
              </a:ext>
            </a:extLst>
          </p:cNvPr>
          <p:cNvSpPr txBox="1"/>
          <p:nvPr/>
        </p:nvSpPr>
        <p:spPr>
          <a:xfrm>
            <a:off x="2999185" y="3244334"/>
            <a:ext cx="7659290" cy="369332"/>
          </a:xfrm>
          <a:prstGeom prst="rect">
            <a:avLst/>
          </a:prstGeom>
          <a:noFill/>
        </p:spPr>
        <p:txBody>
          <a:bodyPr wrap="square">
            <a:spAutoFit/>
          </a:bodyPr>
          <a:lstStyle/>
          <a:p>
            <a:r>
              <a:rPr lang="en-US" b="1">
                <a:solidFill>
                  <a:prstClr val="black"/>
                </a:solidFill>
                <a:latin typeface="Times New Roman" panose="02020603050405020304" pitchFamily="18" charset="0"/>
                <a:cs typeface="Times New Roman" panose="02020603050405020304" pitchFamily="18" charset="0"/>
              </a:rPr>
              <a:t>A                                                     B                                                        C</a:t>
            </a:r>
            <a:r>
              <a:rPr lang="en-US" sz="1800" b="1">
                <a:solidFill>
                  <a:prstClr val="black"/>
                </a:solidFill>
                <a:latin typeface="Times New Roman" panose="02020603050405020304" pitchFamily="18" charset="0"/>
                <a:cs typeface="Times New Roman" panose="02020603050405020304" pitchFamily="18" charset="0"/>
              </a:rPr>
              <a:t> </a:t>
            </a:r>
            <a:endParaRPr lang="en-US"/>
          </a:p>
        </p:txBody>
      </p:sp>
      <p:sp>
        <p:nvSpPr>
          <p:cNvPr id="9" name="TextBox 8">
            <a:extLst>
              <a:ext uri="{FF2B5EF4-FFF2-40B4-BE49-F238E27FC236}">
                <a16:creationId xmlns:a16="http://schemas.microsoft.com/office/drawing/2014/main" id="{08094274-CF4E-D784-D883-64D095D84B30}"/>
              </a:ext>
            </a:extLst>
          </p:cNvPr>
          <p:cNvSpPr txBox="1"/>
          <p:nvPr/>
        </p:nvSpPr>
        <p:spPr>
          <a:xfrm>
            <a:off x="682228" y="4498752"/>
            <a:ext cx="9776223" cy="523220"/>
          </a:xfrm>
          <a:prstGeom prst="rect">
            <a:avLst/>
          </a:prstGeom>
          <a:noFill/>
        </p:spPr>
        <p:txBody>
          <a:bodyPr wrap="square">
            <a:spAutoFit/>
          </a:bodyPr>
          <a:lstStyle/>
          <a:p>
            <a:pPr>
              <a:spcBef>
                <a:spcPts val="600"/>
              </a:spcBef>
              <a:spcAft>
                <a:spcPts val="600"/>
              </a:spcAft>
            </a:pPr>
            <a:r>
              <a:rPr lang="en-US" sz="2800" i="1">
                <a:solidFill>
                  <a:srgbClr val="000000"/>
                </a:solidFill>
                <a:effectLst/>
                <a:latin typeface="Times New Roman" panose="02020603050405020304" pitchFamily="18" charset="0"/>
                <a:ea typeface="Times New Roman" panose="02020603050405020304" pitchFamily="18" charset="0"/>
              </a:rPr>
              <a:t>? Em hãy cho biết ứng dụng của kim loại trong các hình trên?</a:t>
            </a:r>
          </a:p>
        </p:txBody>
      </p:sp>
      <p:sp>
        <p:nvSpPr>
          <p:cNvPr id="12" name="TextBox 11">
            <a:extLst>
              <a:ext uri="{FF2B5EF4-FFF2-40B4-BE49-F238E27FC236}">
                <a16:creationId xmlns:a16="http://schemas.microsoft.com/office/drawing/2014/main" id="{93DF3CA9-8B40-2D10-DD48-893F79A793BE}"/>
              </a:ext>
            </a:extLst>
          </p:cNvPr>
          <p:cNvSpPr txBox="1"/>
          <p:nvPr/>
        </p:nvSpPr>
        <p:spPr>
          <a:xfrm>
            <a:off x="853678" y="5242174"/>
            <a:ext cx="9104709" cy="1077218"/>
          </a:xfrm>
          <a:prstGeom prst="rect">
            <a:avLst/>
          </a:prstGeom>
          <a:noFill/>
        </p:spPr>
        <p:txBody>
          <a:bodyPr wrap="square">
            <a:spAutoFit/>
          </a:bodyPr>
          <a:lstStyle/>
          <a:p>
            <a:r>
              <a:rPr lang="en-US" sz="3200" i="1" kern="0">
                <a:solidFill>
                  <a:srgbClr val="000000"/>
                </a:solidFill>
                <a:effectLst/>
                <a:latin typeface="Times New Roman" panose="02020603050405020304" pitchFamily="18" charset="0"/>
                <a:ea typeface="Times New Roman" panose="02020603050405020304" pitchFamily="18" charset="0"/>
              </a:rPr>
              <a:t>? Các ứng dụng đó dựa trên những tính chất nào của kim loại?</a:t>
            </a:r>
            <a:endParaRPr lang="en-US" sz="3200"/>
          </a:p>
        </p:txBody>
      </p:sp>
      <p:sp>
        <p:nvSpPr>
          <p:cNvPr id="13" name="TextBox 12">
            <a:extLst>
              <a:ext uri="{FF2B5EF4-FFF2-40B4-BE49-F238E27FC236}">
                <a16:creationId xmlns:a16="http://schemas.microsoft.com/office/drawing/2014/main" id="{F7A3F3A2-BE03-C708-7239-B0A565E5483E}"/>
              </a:ext>
            </a:extLst>
          </p:cNvPr>
          <p:cNvSpPr txBox="1"/>
          <p:nvPr/>
        </p:nvSpPr>
        <p:spPr>
          <a:xfrm>
            <a:off x="881062" y="3692055"/>
            <a:ext cx="10029825" cy="523220"/>
          </a:xfrm>
          <a:prstGeom prst="rect">
            <a:avLst/>
          </a:prstGeom>
          <a:noFill/>
        </p:spPr>
        <p:txBody>
          <a:bodyPr wrap="square">
            <a:spAutoFit/>
          </a:bodyPr>
          <a:lstStyle/>
          <a:p>
            <a:pPr>
              <a:spcBef>
                <a:spcPts val="600"/>
              </a:spcBef>
              <a:spcAft>
                <a:spcPts val="600"/>
              </a:spcAft>
            </a:pPr>
            <a:r>
              <a:rPr lang="en-US" sz="2800" i="1">
                <a:solidFill>
                  <a:srgbClr val="000000"/>
                </a:solidFill>
                <a:effectLst/>
                <a:latin typeface="Times New Roman" panose="02020603050405020304" pitchFamily="18" charset="0"/>
                <a:ea typeface="Times New Roman" panose="02020603050405020304" pitchFamily="18" charset="0"/>
              </a:rPr>
              <a:t>? Em hãy cho biết </a:t>
            </a:r>
            <a:r>
              <a:rPr lang="en-US" sz="2800" i="1">
                <a:solidFill>
                  <a:srgbClr val="000000"/>
                </a:solidFill>
                <a:latin typeface="Times New Roman" panose="02020603050405020304" pitchFamily="18" charset="0"/>
                <a:ea typeface="Times New Roman" panose="02020603050405020304" pitchFamily="18" charset="0"/>
              </a:rPr>
              <a:t> tên </a:t>
            </a:r>
            <a:r>
              <a:rPr lang="en-US" sz="2800" i="1">
                <a:solidFill>
                  <a:srgbClr val="000000"/>
                </a:solidFill>
                <a:effectLst/>
                <a:latin typeface="Times New Roman" panose="02020603050405020304" pitchFamily="18" charset="0"/>
                <a:ea typeface="Times New Roman" panose="02020603050405020304" pitchFamily="18" charset="0"/>
              </a:rPr>
              <a:t>của kim loại trong các hình trên?</a:t>
            </a:r>
          </a:p>
        </p:txBody>
      </p:sp>
    </p:spTree>
    <p:extLst>
      <p:ext uri="{BB962C8B-B14F-4D97-AF65-F5344CB8AC3E}">
        <p14:creationId xmlns:p14="http://schemas.microsoft.com/office/powerpoint/2010/main" val="32852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CC9C9D-6DA5-ACF5-77FA-5420479C6A68}"/>
              </a:ext>
            </a:extLst>
          </p:cNvPr>
          <p:cNvSpPr txBox="1"/>
          <p:nvPr/>
        </p:nvSpPr>
        <p:spPr>
          <a:xfrm>
            <a:off x="811411" y="521751"/>
            <a:ext cx="10569178" cy="1222642"/>
          </a:xfrm>
          <a:prstGeom prst="rect">
            <a:avLst/>
          </a:prstGeom>
          <a:noFill/>
        </p:spPr>
        <p:txBody>
          <a:bodyPr wrap="square">
            <a:spAutoFit/>
          </a:bodyPr>
          <a:lstStyle/>
          <a:p>
            <a:pPr algn="just">
              <a:lnSpc>
                <a:spcPct val="120000"/>
              </a:lnSpc>
              <a:spcAft>
                <a:spcPts val="300"/>
              </a:spcAft>
            </a:pPr>
            <a:r>
              <a:rPr lang="en-US" sz="3200" b="1" kern="100">
                <a:effectLst/>
                <a:latin typeface="Times New Roman" panose="02020603050405020304" pitchFamily="18" charset="0"/>
                <a:ea typeface="Times New Roman" panose="02020603050405020304" pitchFamily="18" charset="0"/>
              </a:rPr>
              <a:t>Câu 5:</a:t>
            </a:r>
            <a:r>
              <a:rPr lang="en-US" sz="3200" kern="100">
                <a:effectLst/>
                <a:latin typeface="Times New Roman" panose="02020603050405020304" pitchFamily="18" charset="0"/>
                <a:ea typeface="Times New Roman" panose="02020603050405020304" pitchFamily="18" charset="0"/>
              </a:rPr>
              <a:t> Quan sát Hình 18.1 và cho biết những ứng dụng của các kim loại vàng, đồng, nhôm, sắt.</a:t>
            </a:r>
          </a:p>
        </p:txBody>
      </p:sp>
      <p:sp>
        <p:nvSpPr>
          <p:cNvPr id="6" name="TextBox 5">
            <a:extLst>
              <a:ext uri="{FF2B5EF4-FFF2-40B4-BE49-F238E27FC236}">
                <a16:creationId xmlns:a16="http://schemas.microsoft.com/office/drawing/2014/main" id="{AC2245E6-1B55-0273-9B9D-797B43FE899A}"/>
              </a:ext>
            </a:extLst>
          </p:cNvPr>
          <p:cNvSpPr txBox="1"/>
          <p:nvPr/>
        </p:nvSpPr>
        <p:spPr>
          <a:xfrm>
            <a:off x="811411" y="2602861"/>
            <a:ext cx="9983391" cy="2357568"/>
          </a:xfrm>
          <a:prstGeom prst="rect">
            <a:avLst/>
          </a:prstGeom>
          <a:noFill/>
        </p:spPr>
        <p:txBody>
          <a:bodyPr wrap="square">
            <a:spAutoFit/>
          </a:bodyPr>
          <a:lstStyle/>
          <a:p>
            <a:pPr algn="just">
              <a:lnSpc>
                <a:spcPct val="120000"/>
              </a:lnSpc>
            </a:pPr>
            <a:r>
              <a:rPr lang="en-US" sz="3200">
                <a:solidFill>
                  <a:srgbClr val="FF0000"/>
                </a:solidFill>
                <a:effectLst/>
                <a:latin typeface="Times New Roman" panose="02020603050405020304" pitchFamily="18" charset="0"/>
                <a:ea typeface="Times New Roman" panose="02020603050405020304" pitchFamily="18" charset="0"/>
              </a:rPr>
              <a:t>a) Kim loại vàng được dùng làm đồ trang sức</a:t>
            </a:r>
          </a:p>
          <a:p>
            <a:pPr algn="just">
              <a:lnSpc>
                <a:spcPct val="120000"/>
              </a:lnSpc>
            </a:pPr>
            <a:r>
              <a:rPr lang="en-US" sz="3200">
                <a:solidFill>
                  <a:srgbClr val="FF0000"/>
                </a:solidFill>
                <a:effectLst/>
                <a:latin typeface="Times New Roman" panose="02020603050405020304" pitchFamily="18" charset="0"/>
                <a:ea typeface="Times New Roman" panose="02020603050405020304" pitchFamily="18" charset="0"/>
              </a:rPr>
              <a:t>b) Đồng được dùng làm lõi dây điện</a:t>
            </a:r>
          </a:p>
          <a:p>
            <a:pPr algn="just">
              <a:lnSpc>
                <a:spcPct val="120000"/>
              </a:lnSpc>
            </a:pPr>
            <a:r>
              <a:rPr lang="en-US" sz="3200">
                <a:solidFill>
                  <a:srgbClr val="FF0000"/>
                </a:solidFill>
                <a:effectLst/>
                <a:latin typeface="Times New Roman" panose="02020603050405020304" pitchFamily="18" charset="0"/>
                <a:ea typeface="Times New Roman" panose="02020603050405020304" pitchFamily="18" charset="0"/>
              </a:rPr>
              <a:t>c) Nhôm được dùng làm xoong, nồi, chảo</a:t>
            </a:r>
          </a:p>
          <a:p>
            <a:r>
              <a:rPr lang="en-US" sz="3200" kern="0">
                <a:solidFill>
                  <a:srgbClr val="FF0000"/>
                </a:solidFill>
                <a:effectLst/>
                <a:latin typeface="Times New Roman" panose="02020603050405020304" pitchFamily="18" charset="0"/>
                <a:ea typeface="Times New Roman" panose="02020603050405020304" pitchFamily="18" charset="0"/>
              </a:rPr>
              <a:t>d) Thép được dùng trong xây dựng, cầu đường,…</a:t>
            </a:r>
            <a:endParaRPr lang="en-US" sz="3200">
              <a:solidFill>
                <a:srgbClr val="FF0000"/>
              </a:solidFill>
            </a:endParaRPr>
          </a:p>
        </p:txBody>
      </p:sp>
    </p:spTree>
    <p:extLst>
      <p:ext uri="{BB962C8B-B14F-4D97-AF65-F5344CB8AC3E}">
        <p14:creationId xmlns:p14="http://schemas.microsoft.com/office/powerpoint/2010/main" val="174603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72E70-6BE5-6F92-1AB2-3C2F46D9B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94BFBE27-3767-BEE3-3CC8-3CEAEDECE809}"/>
              </a:ext>
            </a:extLst>
          </p:cNvPr>
          <p:cNvSpPr txBox="1"/>
          <p:nvPr/>
        </p:nvSpPr>
        <p:spPr>
          <a:xfrm>
            <a:off x="2905684" y="3429000"/>
            <a:ext cx="6192370" cy="2404504"/>
          </a:xfrm>
          <a:prstGeom prst="rect">
            <a:avLst/>
          </a:prstGeom>
          <a:noFill/>
        </p:spPr>
        <p:txBody>
          <a:bodyPr wrap="square">
            <a:spAutoFit/>
          </a:bodyPr>
          <a:lstStyle/>
          <a:p>
            <a:pPr algn="ctr">
              <a:lnSpc>
                <a:spcPct val="120000"/>
              </a:lnSpc>
            </a:pPr>
            <a:r>
              <a:rPr lang="en-US" sz="3200" b="1">
                <a:effectLst/>
                <a:latin typeface="Times New Roman" panose="02020603050405020304" pitchFamily="18" charset="0"/>
                <a:ea typeface="Times New Roman" panose="02020603050405020304" pitchFamily="18" charset="0"/>
              </a:rPr>
              <a:t>- Ôn lại kiến thức của bài qua phần: Em đã học(SGK-)</a:t>
            </a:r>
          </a:p>
          <a:p>
            <a:pPr algn="ctr">
              <a:lnSpc>
                <a:spcPct val="120000"/>
              </a:lnSpc>
            </a:pPr>
            <a:r>
              <a:rPr lang="en-US" sz="3200" b="1">
                <a:effectLst/>
                <a:latin typeface="Times New Roman" panose="02020603050405020304" pitchFamily="18" charset="0"/>
                <a:ea typeface="Times New Roman" panose="02020603050405020304" pitchFamily="18" charset="0"/>
              </a:rPr>
              <a:t>- Đọc trước nội dung phần II (TT) Bài 18</a:t>
            </a:r>
          </a:p>
        </p:txBody>
      </p:sp>
      <p:sp>
        <p:nvSpPr>
          <p:cNvPr id="7" name="TextBox 6"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CF067C04-0E84-03E7-ADF6-480E95241C00}"/>
              </a:ext>
            </a:extLst>
          </p:cNvPr>
          <p:cNvSpPr txBox="1"/>
          <p:nvPr/>
        </p:nvSpPr>
        <p:spPr>
          <a:xfrm>
            <a:off x="2416571" y="2028078"/>
            <a:ext cx="8083619" cy="830997"/>
          </a:xfrm>
          <a:prstGeom prst="rect">
            <a:avLst/>
          </a:prstGeom>
          <a:noFill/>
        </p:spPr>
        <p:txBody>
          <a:bodyPr wrap="square">
            <a:spAutoFit/>
          </a:bodyPr>
          <a:lstStyle/>
          <a:p>
            <a:pPr algn="ctr"/>
            <a:r>
              <a:rPr lang="en-US" sz="4800" b="1">
                <a:solidFill>
                  <a:srgbClr val="FF0000"/>
                </a:solidFill>
                <a:latin typeface="Times New Roman" panose="02020603050405020304" pitchFamily="18" charset="0"/>
              </a:rPr>
              <a:t>HƯỚNG DẪN VỀ NHÀ</a:t>
            </a:r>
            <a:endParaRPr lang="en-US" sz="4800" dirty="0"/>
          </a:p>
        </p:txBody>
      </p:sp>
    </p:spTree>
    <p:extLst>
      <p:ext uri="{BB962C8B-B14F-4D97-AF65-F5344CB8AC3E}">
        <p14:creationId xmlns:p14="http://schemas.microsoft.com/office/powerpoint/2010/main" val="14634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89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16429814-EC20-F447-3F4C-3DDF60EEC675}"/>
              </a:ext>
            </a:extLst>
          </p:cNvPr>
          <p:cNvSpPr/>
          <p:nvPr/>
        </p:nvSpPr>
        <p:spPr>
          <a:xfrm>
            <a:off x="356004" y="696738"/>
            <a:ext cx="2811147" cy="5123949"/>
          </a:xfrm>
          <a:custGeom>
            <a:avLst/>
            <a:gdLst>
              <a:gd name="connsiteX0" fmla="*/ 30996 w 2371240"/>
              <a:gd name="connsiteY0" fmla="*/ 0 h 4680488"/>
              <a:gd name="connsiteX1" fmla="*/ 2371240 w 2371240"/>
              <a:gd name="connsiteY1" fmla="*/ 2340244 h 4680488"/>
              <a:gd name="connsiteX2" fmla="*/ 30996 w 2371240"/>
              <a:gd name="connsiteY2" fmla="*/ 4680488 h 4680488"/>
              <a:gd name="connsiteX3" fmla="*/ 0 w 2371240"/>
              <a:gd name="connsiteY3" fmla="*/ 4678923 h 4680488"/>
              <a:gd name="connsiteX4" fmla="*/ 0 w 2371240"/>
              <a:gd name="connsiteY4" fmla="*/ 1565 h 468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240" h="4680488">
                <a:moveTo>
                  <a:pt x="30996" y="0"/>
                </a:moveTo>
                <a:cubicBezTo>
                  <a:pt x="1323477" y="0"/>
                  <a:pt x="2371240" y="1047763"/>
                  <a:pt x="2371240" y="2340244"/>
                </a:cubicBezTo>
                <a:cubicBezTo>
                  <a:pt x="2371240" y="3632725"/>
                  <a:pt x="1323477" y="4680488"/>
                  <a:pt x="30996" y="4680488"/>
                </a:cubicBezTo>
                <a:lnTo>
                  <a:pt x="0" y="4678923"/>
                </a:lnTo>
                <a:lnTo>
                  <a:pt x="0" y="1565"/>
                </a:lnTo>
                <a:close/>
              </a:path>
            </a:pathLst>
          </a:custGeom>
          <a:solidFill>
            <a:schemeClr val="bg1">
              <a:lumMod val="95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FF9EDFA5-8EEE-5A3F-C59C-D898FFD15E21}"/>
              </a:ext>
            </a:extLst>
          </p:cNvPr>
          <p:cNvSpPr/>
          <p:nvPr/>
        </p:nvSpPr>
        <p:spPr>
          <a:xfrm>
            <a:off x="444139" y="4911176"/>
            <a:ext cx="2658944" cy="1635042"/>
          </a:xfrm>
          <a:custGeom>
            <a:avLst/>
            <a:gdLst>
              <a:gd name="connsiteX0" fmla="*/ 2276144 w 2566550"/>
              <a:gd name="connsiteY0" fmla="*/ 0 h 1540990"/>
              <a:gd name="connsiteX1" fmla="*/ 2566550 w 2566550"/>
              <a:gd name="connsiteY1" fmla="*/ 173918 h 1540990"/>
              <a:gd name="connsiteX2" fmla="*/ 2518433 w 2566550"/>
              <a:gd name="connsiteY2" fmla="*/ 245392 h 1540990"/>
              <a:gd name="connsiteX3" fmla="*/ 410197 w 2566550"/>
              <a:gd name="connsiteY3" fmla="*/ 1469752 h 1540990"/>
              <a:gd name="connsiteX4" fmla="*/ 311952 w 2566550"/>
              <a:gd name="connsiteY4" fmla="*/ 1476413 h 1540990"/>
              <a:gd name="connsiteX5" fmla="*/ 303524 w 2566550"/>
              <a:gd name="connsiteY5" fmla="*/ 1488914 h 1540990"/>
              <a:gd name="connsiteX6" fmla="*/ 177800 w 2566550"/>
              <a:gd name="connsiteY6" fmla="*/ 1540990 h 1540990"/>
              <a:gd name="connsiteX7" fmla="*/ 0 w 2566550"/>
              <a:gd name="connsiteY7" fmla="*/ 1363190 h 1540990"/>
              <a:gd name="connsiteX8" fmla="*/ 52077 w 2566550"/>
              <a:gd name="connsiteY8" fmla="*/ 1237467 h 1540990"/>
              <a:gd name="connsiteX9" fmla="*/ 93173 w 2566550"/>
              <a:gd name="connsiteY9" fmla="*/ 1209759 h 1540990"/>
              <a:gd name="connsiteX10" fmla="*/ 92169 w 2566550"/>
              <a:gd name="connsiteY10" fmla="*/ 1153604 h 1540990"/>
              <a:gd name="connsiteX11" fmla="*/ 2176965 w 2566550"/>
              <a:gd name="connsiteY11" fmla="*/ 135580 h 154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6550" h="1540990">
                <a:moveTo>
                  <a:pt x="2276144" y="0"/>
                </a:moveTo>
                <a:lnTo>
                  <a:pt x="2566550" y="173918"/>
                </a:lnTo>
                <a:lnTo>
                  <a:pt x="2518433" y="245392"/>
                </a:lnTo>
                <a:cubicBezTo>
                  <a:pt x="2027852" y="907973"/>
                  <a:pt x="1275103" y="1367252"/>
                  <a:pt x="410197" y="1469752"/>
                </a:cubicBezTo>
                <a:lnTo>
                  <a:pt x="311952" y="1476413"/>
                </a:lnTo>
                <a:lnTo>
                  <a:pt x="303524" y="1488914"/>
                </a:lnTo>
                <a:cubicBezTo>
                  <a:pt x="271348" y="1521089"/>
                  <a:pt x="226898" y="1540990"/>
                  <a:pt x="177800" y="1540990"/>
                </a:cubicBezTo>
                <a:cubicBezTo>
                  <a:pt x="79604" y="1540990"/>
                  <a:pt x="0" y="1461386"/>
                  <a:pt x="0" y="1363190"/>
                </a:cubicBezTo>
                <a:cubicBezTo>
                  <a:pt x="0" y="1314092"/>
                  <a:pt x="19901" y="1269642"/>
                  <a:pt x="52077" y="1237467"/>
                </a:cubicBezTo>
                <a:lnTo>
                  <a:pt x="93173" y="1209759"/>
                </a:lnTo>
                <a:lnTo>
                  <a:pt x="92169" y="1153604"/>
                </a:lnTo>
                <a:cubicBezTo>
                  <a:pt x="936720" y="1138639"/>
                  <a:pt x="1685678" y="744051"/>
                  <a:pt x="2176965" y="135580"/>
                </a:cubicBezTo>
                <a:close/>
              </a:path>
            </a:pathLst>
          </a:custGeom>
          <a:solidFill>
            <a:srgbClr val="FF5C45"/>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Freeform: Shape 4"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6F046D6E-76F8-FEF2-10F4-99439E585B9F}"/>
              </a:ext>
            </a:extLst>
          </p:cNvPr>
          <p:cNvSpPr/>
          <p:nvPr/>
        </p:nvSpPr>
        <p:spPr>
          <a:xfrm>
            <a:off x="2916069" y="1582351"/>
            <a:ext cx="810482" cy="3393992"/>
          </a:xfrm>
          <a:custGeom>
            <a:avLst/>
            <a:gdLst>
              <a:gd name="connsiteX0" fmla="*/ 289007 w 810482"/>
              <a:gd name="connsiteY0" fmla="*/ 0 h 3393992"/>
              <a:gd name="connsiteX1" fmla="*/ 430569 w 810482"/>
              <a:gd name="connsiteY1" fmla="*/ 229105 h 3393992"/>
              <a:gd name="connsiteX2" fmla="*/ 810356 w 810482"/>
              <a:gd name="connsiteY2" fmla="*/ 1677153 h 3393992"/>
              <a:gd name="connsiteX3" fmla="*/ 365644 w 810482"/>
              <a:gd name="connsiteY3" fmla="*/ 3291742 h 3393992"/>
              <a:gd name="connsiteX4" fmla="*/ 296808 w 810482"/>
              <a:gd name="connsiteY4" fmla="*/ 3393992 h 3393992"/>
              <a:gd name="connsiteX5" fmla="*/ 7258 w 810482"/>
              <a:gd name="connsiteY5" fmla="*/ 3223245 h 3393992"/>
              <a:gd name="connsiteX6" fmla="*/ 24561 w 810482"/>
              <a:gd name="connsiteY6" fmla="*/ 3199592 h 3393992"/>
              <a:gd name="connsiteX7" fmla="*/ 473015 w 810482"/>
              <a:gd name="connsiteY7" fmla="*/ 1680167 h 3393992"/>
              <a:gd name="connsiteX8" fmla="*/ 51356 w 810482"/>
              <a:gd name="connsiteY8" fmla="*/ 250933 h 3393992"/>
              <a:gd name="connsiteX9" fmla="*/ 0 w 810482"/>
              <a:gd name="connsiteY9" fmla="*/ 177557 h 339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82" h="3393992">
                <a:moveTo>
                  <a:pt x="289007" y="0"/>
                </a:moveTo>
                <a:lnTo>
                  <a:pt x="430569" y="229105"/>
                </a:lnTo>
                <a:cubicBezTo>
                  <a:pt x="668439" y="659038"/>
                  <a:pt x="805627" y="1152177"/>
                  <a:pt x="810356" y="1677153"/>
                </a:cubicBezTo>
                <a:cubicBezTo>
                  <a:pt x="815677" y="2267811"/>
                  <a:pt x="652624" y="2821165"/>
                  <a:pt x="365644" y="3291742"/>
                </a:cubicBezTo>
                <a:lnTo>
                  <a:pt x="296808" y="3393992"/>
                </a:lnTo>
                <a:lnTo>
                  <a:pt x="7258" y="3223245"/>
                </a:lnTo>
                <a:lnTo>
                  <a:pt x="24561" y="3199592"/>
                </a:lnTo>
                <a:cubicBezTo>
                  <a:pt x="312578" y="2763622"/>
                  <a:pt x="478070" y="2240778"/>
                  <a:pt x="473015" y="1680167"/>
                </a:cubicBezTo>
                <a:cubicBezTo>
                  <a:pt x="468277" y="1154655"/>
                  <a:pt x="314298" y="664996"/>
                  <a:pt x="51356" y="250933"/>
                </a:cubicBezTo>
                <a:lnTo>
                  <a:pt x="0" y="177557"/>
                </a:lnTo>
                <a:close/>
              </a:path>
            </a:pathLst>
          </a:custGeom>
          <a:solidFill>
            <a:srgbClr val="FFBA48"/>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A0655144-EB85-7194-0BF3-75A452102604}"/>
              </a:ext>
            </a:extLst>
          </p:cNvPr>
          <p:cNvSpPr/>
          <p:nvPr/>
        </p:nvSpPr>
        <p:spPr>
          <a:xfrm>
            <a:off x="171895" y="-2265"/>
            <a:ext cx="3019826" cy="1714249"/>
          </a:xfrm>
          <a:custGeom>
            <a:avLst/>
            <a:gdLst>
              <a:gd name="connsiteX0" fmla="*/ 177800 w 2781143"/>
              <a:gd name="connsiteY0" fmla="*/ 0 h 1580907"/>
              <a:gd name="connsiteX1" fmla="*/ 195881 w 2781143"/>
              <a:gd name="connsiteY1" fmla="*/ 3651 h 1580907"/>
              <a:gd name="connsiteX2" fmla="*/ 195881 w 2781143"/>
              <a:gd name="connsiteY2" fmla="*/ 1 h 1580907"/>
              <a:gd name="connsiteX3" fmla="*/ 2734821 w 2781143"/>
              <a:gd name="connsiteY3" fmla="*/ 1335661 h 1580907"/>
              <a:gd name="connsiteX4" fmla="*/ 2781143 w 2781143"/>
              <a:gd name="connsiteY4" fmla="*/ 1410630 h 1580907"/>
              <a:gd name="connsiteX5" fmla="*/ 2491465 w 2781143"/>
              <a:gd name="connsiteY5" fmla="*/ 1580907 h 1580907"/>
              <a:gd name="connsiteX6" fmla="*/ 2369792 w 2781143"/>
              <a:gd name="connsiteY6" fmla="*/ 1407065 h 1580907"/>
              <a:gd name="connsiteX7" fmla="*/ 473897 w 2781143"/>
              <a:gd name="connsiteY7" fmla="*/ 351249 h 1580907"/>
              <a:gd name="connsiteX8" fmla="*/ 249379 w 2781143"/>
              <a:gd name="connsiteY8" fmla="*/ 340029 h 1580907"/>
              <a:gd name="connsiteX9" fmla="*/ 247008 w 2781143"/>
              <a:gd name="connsiteY9" fmla="*/ 341628 h 1580907"/>
              <a:gd name="connsiteX10" fmla="*/ 177800 w 2781143"/>
              <a:gd name="connsiteY10" fmla="*/ 355600 h 1580907"/>
              <a:gd name="connsiteX11" fmla="*/ 0 w 2781143"/>
              <a:gd name="connsiteY11" fmla="*/ 177800 h 1580907"/>
              <a:gd name="connsiteX12" fmla="*/ 177800 w 2781143"/>
              <a:gd name="connsiteY12" fmla="*/ 0 h 15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1143" h="1580907">
                <a:moveTo>
                  <a:pt x="177800" y="0"/>
                </a:moveTo>
                <a:lnTo>
                  <a:pt x="195881" y="3651"/>
                </a:lnTo>
                <a:lnTo>
                  <a:pt x="195881" y="1"/>
                </a:lnTo>
                <a:cubicBezTo>
                  <a:pt x="1250026" y="1"/>
                  <a:pt x="2181077" y="528871"/>
                  <a:pt x="2734821" y="1335661"/>
                </a:cubicBezTo>
                <a:lnTo>
                  <a:pt x="2781143" y="1410630"/>
                </a:lnTo>
                <a:lnTo>
                  <a:pt x="2491465" y="1580907"/>
                </a:lnTo>
                <a:lnTo>
                  <a:pt x="2369792" y="1407065"/>
                </a:lnTo>
                <a:cubicBezTo>
                  <a:pt x="1922577" y="825425"/>
                  <a:pt x="1245299" y="428777"/>
                  <a:pt x="473897" y="351249"/>
                </a:cubicBezTo>
                <a:lnTo>
                  <a:pt x="249379" y="340029"/>
                </a:lnTo>
                <a:lnTo>
                  <a:pt x="247008" y="341628"/>
                </a:lnTo>
                <a:cubicBezTo>
                  <a:pt x="225736" y="350625"/>
                  <a:pt x="202349" y="355600"/>
                  <a:pt x="177800" y="355600"/>
                </a:cubicBezTo>
                <a:cubicBezTo>
                  <a:pt x="79604" y="355600"/>
                  <a:pt x="0" y="275996"/>
                  <a:pt x="0" y="177800"/>
                </a:cubicBezTo>
                <a:cubicBezTo>
                  <a:pt x="0" y="79604"/>
                  <a:pt x="79604" y="0"/>
                  <a:pt x="177800" y="0"/>
                </a:cubicBezTo>
                <a:close/>
              </a:path>
            </a:pathLst>
          </a:custGeom>
          <a:solidFill>
            <a:srgbClr val="F5FF66"/>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F112289B-4603-AA2D-E819-D581E80AF691}"/>
              </a:ext>
            </a:extLst>
          </p:cNvPr>
          <p:cNvGrpSpPr/>
          <p:nvPr/>
        </p:nvGrpSpPr>
        <p:grpSpPr>
          <a:xfrm>
            <a:off x="4341036" y="232930"/>
            <a:ext cx="492932" cy="2044349"/>
            <a:chOff x="5562600" y="980268"/>
            <a:chExt cx="492932" cy="2044349"/>
          </a:xfrm>
        </p:grpSpPr>
        <p:sp>
          <p:nvSpPr>
            <p:cNvPr id="8" name="Oval 7">
              <a:extLst>
                <a:ext uri="{FF2B5EF4-FFF2-40B4-BE49-F238E27FC236}">
                  <a16:creationId xmlns:a16="http://schemas.microsoft.com/office/drawing/2014/main" id="{0C0735EC-7F4F-8101-BCB1-1C18E26EF57E}"/>
                </a:ext>
              </a:extLst>
            </p:cNvPr>
            <p:cNvSpPr/>
            <p:nvPr/>
          </p:nvSpPr>
          <p:spPr>
            <a:xfrm>
              <a:off x="5562600" y="980268"/>
              <a:ext cx="492932" cy="492932"/>
            </a:xfrm>
            <a:prstGeom prst="ellipse">
              <a:avLst/>
            </a:prstGeom>
            <a:solidFill>
              <a:srgbClr val="F5FF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AA5475-1EFD-66DC-09BC-0A7A0BE2BFAB}"/>
                </a:ext>
              </a:extLst>
            </p:cNvPr>
            <p:cNvSpPr/>
            <p:nvPr/>
          </p:nvSpPr>
          <p:spPr>
            <a:xfrm>
              <a:off x="5758266" y="1473200"/>
              <a:ext cx="116580" cy="1551417"/>
            </a:xfrm>
            <a:prstGeom prst="rect">
              <a:avLst/>
            </a:prstGeom>
            <a:solidFill>
              <a:srgbClr val="F5FF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0D2596C-8EA2-6CAD-45D6-013BAAE648A0}"/>
                </a:ext>
              </a:extLst>
            </p:cNvPr>
            <p:cNvSpPr/>
            <p:nvPr/>
          </p:nvSpPr>
          <p:spPr>
            <a:xfrm>
              <a:off x="5689600" y="1132668"/>
              <a:ext cx="223952" cy="22395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982A77FD-133E-EFC4-CC8E-CC5AF5D316BD}"/>
              </a:ext>
            </a:extLst>
          </p:cNvPr>
          <p:cNvGrpSpPr/>
          <p:nvPr/>
        </p:nvGrpSpPr>
        <p:grpSpPr>
          <a:xfrm>
            <a:off x="4375932" y="4757536"/>
            <a:ext cx="492932" cy="2044349"/>
            <a:chOff x="5562600" y="980268"/>
            <a:chExt cx="492932" cy="2044349"/>
          </a:xfrm>
        </p:grpSpPr>
        <p:sp>
          <p:nvSpPr>
            <p:cNvPr id="12" name="Oval 11">
              <a:extLst>
                <a:ext uri="{FF2B5EF4-FFF2-40B4-BE49-F238E27FC236}">
                  <a16:creationId xmlns:a16="http://schemas.microsoft.com/office/drawing/2014/main" id="{FB5476FE-D63B-8B09-15AA-095B5E466E24}"/>
                </a:ext>
              </a:extLst>
            </p:cNvPr>
            <p:cNvSpPr/>
            <p:nvPr/>
          </p:nvSpPr>
          <p:spPr>
            <a:xfrm>
              <a:off x="5562600" y="980268"/>
              <a:ext cx="492932" cy="492932"/>
            </a:xfrm>
            <a:prstGeom prst="ellipse">
              <a:avLst/>
            </a:prstGeom>
            <a:solidFill>
              <a:srgbClr val="FF5C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C092140-B510-511C-E006-F7717A7DEE19}"/>
                </a:ext>
              </a:extLst>
            </p:cNvPr>
            <p:cNvSpPr/>
            <p:nvPr/>
          </p:nvSpPr>
          <p:spPr>
            <a:xfrm>
              <a:off x="5758266" y="1473200"/>
              <a:ext cx="116580" cy="1551417"/>
            </a:xfrm>
            <a:prstGeom prst="rect">
              <a:avLst/>
            </a:prstGeom>
            <a:solidFill>
              <a:srgbClr val="FF5C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CB07F8A-1303-2F3F-B75F-37A7FD1A1F3A}"/>
                </a:ext>
              </a:extLst>
            </p:cNvPr>
            <p:cNvSpPr/>
            <p:nvPr/>
          </p:nvSpPr>
          <p:spPr>
            <a:xfrm>
              <a:off x="5689600" y="1132668"/>
              <a:ext cx="223952" cy="22395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5E2D8427-C271-D8EB-169C-4041A52536E5}"/>
              </a:ext>
            </a:extLst>
          </p:cNvPr>
          <p:cNvGrpSpPr/>
          <p:nvPr/>
        </p:nvGrpSpPr>
        <p:grpSpPr>
          <a:xfrm>
            <a:off x="4406816" y="2461507"/>
            <a:ext cx="492932" cy="2044349"/>
            <a:chOff x="5562600" y="980268"/>
            <a:chExt cx="492932" cy="2044349"/>
          </a:xfrm>
        </p:grpSpPr>
        <p:sp>
          <p:nvSpPr>
            <p:cNvPr id="16" name="Oval 15">
              <a:extLst>
                <a:ext uri="{FF2B5EF4-FFF2-40B4-BE49-F238E27FC236}">
                  <a16:creationId xmlns:a16="http://schemas.microsoft.com/office/drawing/2014/main" id="{E6C6AFC6-9E4A-0FD6-8ACB-2A03FDEB2222}"/>
                </a:ext>
              </a:extLst>
            </p:cNvPr>
            <p:cNvSpPr/>
            <p:nvPr/>
          </p:nvSpPr>
          <p:spPr>
            <a:xfrm>
              <a:off x="5562600" y="980268"/>
              <a:ext cx="492932" cy="492932"/>
            </a:xfrm>
            <a:prstGeom prst="ellipse">
              <a:avLst/>
            </a:prstGeom>
            <a:solidFill>
              <a:srgbClr val="FFBA4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8391722-88BB-E97D-DD09-4E97F058A3D8}"/>
                </a:ext>
              </a:extLst>
            </p:cNvPr>
            <p:cNvSpPr/>
            <p:nvPr/>
          </p:nvSpPr>
          <p:spPr>
            <a:xfrm>
              <a:off x="5758266" y="1473200"/>
              <a:ext cx="116580" cy="1551417"/>
            </a:xfrm>
            <a:prstGeom prst="rect">
              <a:avLst/>
            </a:prstGeom>
            <a:solidFill>
              <a:srgbClr val="FFBA4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E7A8051-24F2-917C-3722-C3D9A7289041}"/>
                </a:ext>
              </a:extLst>
            </p:cNvPr>
            <p:cNvSpPr/>
            <p:nvPr/>
          </p:nvSpPr>
          <p:spPr>
            <a:xfrm>
              <a:off x="5689600" y="1132668"/>
              <a:ext cx="223952" cy="22395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1D607968-85D8-3178-61EC-8141D64492F7}"/>
              </a:ext>
            </a:extLst>
          </p:cNvPr>
          <p:cNvGrpSpPr/>
          <p:nvPr/>
        </p:nvGrpSpPr>
        <p:grpSpPr>
          <a:xfrm>
            <a:off x="5022826" y="2641136"/>
            <a:ext cx="6615013" cy="1924754"/>
            <a:chOff x="4976189" y="141479"/>
            <a:chExt cx="6615013" cy="1924754"/>
          </a:xfrm>
        </p:grpSpPr>
        <p:sp>
          <p:nvSpPr>
            <p:cNvPr id="20" name="Rectangle: Top Corners Rounded 19">
              <a:extLst>
                <a:ext uri="{FF2B5EF4-FFF2-40B4-BE49-F238E27FC236}">
                  <a16:creationId xmlns:a16="http://schemas.microsoft.com/office/drawing/2014/main" id="{36D77945-EB30-5811-39F7-95176C52828F}"/>
                </a:ext>
              </a:extLst>
            </p:cNvPr>
            <p:cNvSpPr/>
            <p:nvPr/>
          </p:nvSpPr>
          <p:spPr>
            <a:xfrm rot="10800000">
              <a:off x="4976189" y="141479"/>
              <a:ext cx="1286662" cy="1924754"/>
            </a:xfrm>
            <a:prstGeom prst="round2SameRect">
              <a:avLst>
                <a:gd name="adj1" fmla="val 38628"/>
                <a:gd name="adj2" fmla="val 0"/>
              </a:avLst>
            </a:prstGeom>
            <a:solidFill>
              <a:srgbClr val="FFBA48"/>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Top Corners Rounded 20">
              <a:extLst>
                <a:ext uri="{FF2B5EF4-FFF2-40B4-BE49-F238E27FC236}">
                  <a16:creationId xmlns:a16="http://schemas.microsoft.com/office/drawing/2014/main" id="{3552BDD8-2EF0-610E-8730-F6764064C9F9}"/>
                </a:ext>
              </a:extLst>
            </p:cNvPr>
            <p:cNvSpPr/>
            <p:nvPr/>
          </p:nvSpPr>
          <p:spPr>
            <a:xfrm rot="5400000">
              <a:off x="8305794" y="-1587438"/>
              <a:ext cx="1218574" cy="5352242"/>
            </a:xfrm>
            <a:prstGeom prst="round2SameRect">
              <a:avLst>
                <a:gd name="adj1" fmla="val 38628"/>
                <a:gd name="adj2" fmla="val 0"/>
              </a:avLst>
            </a:prstGeom>
            <a:solidFill>
              <a:srgbClr val="00B0F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D0F15C6-2BFF-7AF5-565F-1F94CFACEB7A}"/>
                </a:ext>
              </a:extLst>
            </p:cNvPr>
            <p:cNvSpPr txBox="1"/>
            <p:nvPr/>
          </p:nvSpPr>
          <p:spPr>
            <a:xfrm>
              <a:off x="6380427" y="515551"/>
              <a:ext cx="923676" cy="1200329"/>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FFBA48"/>
                  </a:solidFill>
                  <a:effectLst/>
                  <a:uLnTx/>
                  <a:uFillTx/>
                  <a:latin typeface="#9Slide03 AllRoundGothic" panose="020B0703020202020104" pitchFamily="34" charset="0"/>
                  <a:ea typeface="+mn-ea"/>
                  <a:cs typeface="+mn-cs"/>
                </a:rPr>
                <a:t>2.</a:t>
              </a:r>
            </a:p>
          </p:txBody>
        </p:sp>
        <p:sp>
          <p:nvSpPr>
            <p:cNvPr id="23" name="Isosceles Triangle 22">
              <a:extLst>
                <a:ext uri="{FF2B5EF4-FFF2-40B4-BE49-F238E27FC236}">
                  <a16:creationId xmlns:a16="http://schemas.microsoft.com/office/drawing/2014/main" id="{83D02B5E-33BE-C97C-90F2-236D85562E55}"/>
                </a:ext>
              </a:extLst>
            </p:cNvPr>
            <p:cNvSpPr/>
            <p:nvPr/>
          </p:nvSpPr>
          <p:spPr>
            <a:xfrm>
              <a:off x="6240548" y="159389"/>
              <a:ext cx="371208" cy="320007"/>
            </a:xfrm>
            <a:prstGeom prst="triangle">
              <a:avLst>
                <a:gd name="adj" fmla="val 3480"/>
              </a:avLst>
            </a:prstGeom>
            <a:solidFill>
              <a:srgbClr val="E2A24C"/>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A7116E00-9E04-4F83-9EDF-FD46062EAE0E}"/>
                </a:ext>
              </a:extLst>
            </p:cNvPr>
            <p:cNvSpPr/>
            <p:nvPr/>
          </p:nvSpPr>
          <p:spPr>
            <a:xfrm>
              <a:off x="6380427" y="1813837"/>
              <a:ext cx="4919665" cy="222049"/>
            </a:xfrm>
            <a:prstGeom prst="roundRect">
              <a:avLst>
                <a:gd name="adj" fmla="val 50000"/>
              </a:avLst>
            </a:prstGeom>
            <a:solidFill>
              <a:srgbClr val="FFBA48"/>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B6E289CE-7EBD-F35D-12BF-B12545E8A082}"/>
              </a:ext>
            </a:extLst>
          </p:cNvPr>
          <p:cNvGrpSpPr/>
          <p:nvPr/>
        </p:nvGrpSpPr>
        <p:grpSpPr>
          <a:xfrm>
            <a:off x="5128589" y="293879"/>
            <a:ext cx="6615013" cy="1924754"/>
            <a:chOff x="4976189" y="141479"/>
            <a:chExt cx="6615013" cy="1924754"/>
          </a:xfrm>
        </p:grpSpPr>
        <p:sp>
          <p:nvSpPr>
            <p:cNvPr id="26" name="Rectangle: Top Corners Rounded 25">
              <a:extLst>
                <a:ext uri="{FF2B5EF4-FFF2-40B4-BE49-F238E27FC236}">
                  <a16:creationId xmlns:a16="http://schemas.microsoft.com/office/drawing/2014/main" id="{0AEF0FCA-0446-1367-BA58-7422339E07B2}"/>
                </a:ext>
              </a:extLst>
            </p:cNvPr>
            <p:cNvSpPr/>
            <p:nvPr/>
          </p:nvSpPr>
          <p:spPr>
            <a:xfrm rot="10800000">
              <a:off x="4976189" y="141479"/>
              <a:ext cx="1286662" cy="1924754"/>
            </a:xfrm>
            <a:prstGeom prst="round2SameRect">
              <a:avLst>
                <a:gd name="adj1" fmla="val 38628"/>
                <a:gd name="adj2" fmla="val 0"/>
              </a:avLst>
            </a:prstGeom>
            <a:solidFill>
              <a:srgbClr val="F5FF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Top Corners Rounded 26">
              <a:extLst>
                <a:ext uri="{FF2B5EF4-FFF2-40B4-BE49-F238E27FC236}">
                  <a16:creationId xmlns:a16="http://schemas.microsoft.com/office/drawing/2014/main" id="{EEAE1BB7-051D-B75B-32ED-41497CEF6E3A}"/>
                </a:ext>
              </a:extLst>
            </p:cNvPr>
            <p:cNvSpPr/>
            <p:nvPr/>
          </p:nvSpPr>
          <p:spPr>
            <a:xfrm rot="5400000">
              <a:off x="8305794" y="-1587438"/>
              <a:ext cx="1218574" cy="5352242"/>
            </a:xfrm>
            <a:prstGeom prst="round2SameRect">
              <a:avLst>
                <a:gd name="adj1" fmla="val 38628"/>
                <a:gd name="adj2" fmla="val 0"/>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451BB1C-4E03-D995-1617-3681B78321A3}"/>
                </a:ext>
              </a:extLst>
            </p:cNvPr>
            <p:cNvSpPr txBox="1"/>
            <p:nvPr/>
          </p:nvSpPr>
          <p:spPr>
            <a:xfrm>
              <a:off x="6380427" y="515551"/>
              <a:ext cx="9232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F5FF66"/>
                  </a:solidFill>
                  <a:effectLst/>
                  <a:uLnTx/>
                  <a:uFillTx/>
                  <a:latin typeface="#9Slide03 AllRoundGothic" panose="020B0703020202020104" pitchFamily="34" charset="0"/>
                  <a:ea typeface="+mn-ea"/>
                  <a:cs typeface="+mn-cs"/>
                </a:rPr>
                <a:t>1.</a:t>
              </a:r>
            </a:p>
          </p:txBody>
        </p:sp>
        <p:sp>
          <p:nvSpPr>
            <p:cNvPr id="29" name="Isosceles Triangle 28">
              <a:extLst>
                <a:ext uri="{FF2B5EF4-FFF2-40B4-BE49-F238E27FC236}">
                  <a16:creationId xmlns:a16="http://schemas.microsoft.com/office/drawing/2014/main" id="{C2ACB20A-ED13-11F2-033B-45B780EDC75A}"/>
                </a:ext>
              </a:extLst>
            </p:cNvPr>
            <p:cNvSpPr/>
            <p:nvPr/>
          </p:nvSpPr>
          <p:spPr>
            <a:xfrm>
              <a:off x="6240548" y="159389"/>
              <a:ext cx="371208" cy="320007"/>
            </a:xfrm>
            <a:prstGeom prst="triangle">
              <a:avLst>
                <a:gd name="adj" fmla="val 3480"/>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1F626E8B-6656-3D6A-C603-1345DC3F7E30}"/>
                </a:ext>
              </a:extLst>
            </p:cNvPr>
            <p:cNvSpPr/>
            <p:nvPr/>
          </p:nvSpPr>
          <p:spPr>
            <a:xfrm>
              <a:off x="6380427" y="1813839"/>
              <a:ext cx="4919665" cy="252394"/>
            </a:xfrm>
            <a:prstGeom prst="roundRect">
              <a:avLst>
                <a:gd name="adj" fmla="val 50000"/>
              </a:avLst>
            </a:prstGeom>
            <a:solidFill>
              <a:srgbClr val="F5FF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8C744C4B-0C05-4662-3D08-4B35F018D217}"/>
              </a:ext>
            </a:extLst>
          </p:cNvPr>
          <p:cNvGrpSpPr/>
          <p:nvPr/>
        </p:nvGrpSpPr>
        <p:grpSpPr>
          <a:xfrm>
            <a:off x="5061549" y="4775543"/>
            <a:ext cx="6615013" cy="1924754"/>
            <a:chOff x="4976189" y="141479"/>
            <a:chExt cx="6615013" cy="1924754"/>
          </a:xfr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p:grpSpPr>
        <p:sp>
          <p:nvSpPr>
            <p:cNvPr id="32" name="Rectangle: Top Corners Rounded 31">
              <a:extLst>
                <a:ext uri="{FF2B5EF4-FFF2-40B4-BE49-F238E27FC236}">
                  <a16:creationId xmlns:a16="http://schemas.microsoft.com/office/drawing/2014/main" id="{A961EE0F-71C7-FBB3-8A96-8624122AAD63}"/>
                </a:ext>
              </a:extLst>
            </p:cNvPr>
            <p:cNvSpPr/>
            <p:nvPr/>
          </p:nvSpPr>
          <p:spPr>
            <a:xfrm rot="10800000">
              <a:off x="4976189" y="141479"/>
              <a:ext cx="1286662" cy="1924754"/>
            </a:xfrm>
            <a:prstGeom prst="round2SameRect">
              <a:avLst>
                <a:gd name="adj1" fmla="val 38628"/>
                <a:gd name="adj2" fmla="val 0"/>
              </a:avLst>
            </a:prstGeom>
            <a:solidFill>
              <a:srgbClr val="FF5C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Top Corners Rounded 32">
              <a:extLst>
                <a:ext uri="{FF2B5EF4-FFF2-40B4-BE49-F238E27FC236}">
                  <a16:creationId xmlns:a16="http://schemas.microsoft.com/office/drawing/2014/main" id="{C2407327-3E92-D6D7-6346-19E34A57B705}"/>
                </a:ext>
              </a:extLst>
            </p:cNvPr>
            <p:cNvSpPr/>
            <p:nvPr/>
          </p:nvSpPr>
          <p:spPr>
            <a:xfrm rot="5400000">
              <a:off x="8305794" y="-1587438"/>
              <a:ext cx="1218574" cy="5352242"/>
            </a:xfrm>
            <a:prstGeom prst="round2SameRect">
              <a:avLst>
                <a:gd name="adj1" fmla="val 38628"/>
                <a:gd name="adj2" fmla="val 0"/>
              </a:avLst>
            </a:prstGeom>
            <a:solidFill>
              <a:schemeClr val="accent5">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730E6A0-5C65-886C-6554-8412952B1719}"/>
                </a:ext>
              </a:extLst>
            </p:cNvPr>
            <p:cNvSpPr txBox="1"/>
            <p:nvPr/>
          </p:nvSpPr>
          <p:spPr>
            <a:xfrm>
              <a:off x="6380427" y="515551"/>
              <a:ext cx="9232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FF5C45"/>
                  </a:solidFill>
                  <a:effectLst/>
                  <a:uLnTx/>
                  <a:uFillTx/>
                  <a:latin typeface="#9Slide03 AllRoundGothic" panose="020B0703020202020104" pitchFamily="34" charset="0"/>
                  <a:ea typeface="+mn-ea"/>
                  <a:cs typeface="+mn-cs"/>
                </a:rPr>
                <a:t>3.</a:t>
              </a:r>
            </a:p>
          </p:txBody>
        </p:sp>
        <p:sp>
          <p:nvSpPr>
            <p:cNvPr id="35" name="Isosceles Triangle 34">
              <a:extLst>
                <a:ext uri="{FF2B5EF4-FFF2-40B4-BE49-F238E27FC236}">
                  <a16:creationId xmlns:a16="http://schemas.microsoft.com/office/drawing/2014/main" id="{63AA79EF-8999-8220-2AEC-3BF4672A70C2}"/>
                </a:ext>
              </a:extLst>
            </p:cNvPr>
            <p:cNvSpPr/>
            <p:nvPr/>
          </p:nvSpPr>
          <p:spPr>
            <a:xfrm>
              <a:off x="6240548" y="159389"/>
              <a:ext cx="371208" cy="320007"/>
            </a:xfrm>
            <a:prstGeom prst="triangle">
              <a:avLst>
                <a:gd name="adj" fmla="val 3480"/>
              </a:avLst>
            </a:prstGeom>
            <a:solidFill>
              <a:srgbClr val="91010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63967B14-0A0C-468F-E49E-62E541AB88DC}"/>
                </a:ext>
              </a:extLst>
            </p:cNvPr>
            <p:cNvSpPr/>
            <p:nvPr/>
          </p:nvSpPr>
          <p:spPr>
            <a:xfrm>
              <a:off x="6380427" y="1813838"/>
              <a:ext cx="4919665" cy="222049"/>
            </a:xfrm>
            <a:prstGeom prst="roundRect">
              <a:avLst>
                <a:gd name="adj" fmla="val 50000"/>
              </a:avLst>
            </a:prstGeom>
            <a:solidFill>
              <a:srgbClr val="FF5C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7" name="Graphic 36" descr="Classroom with solid fill">
            <a:extLst>
              <a:ext uri="{FF2B5EF4-FFF2-40B4-BE49-F238E27FC236}">
                <a16:creationId xmlns:a16="http://schemas.microsoft.com/office/drawing/2014/main" id="{C0E08F07-A013-22D8-8375-7B4B2EE660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8899" y="667951"/>
            <a:ext cx="914400" cy="914400"/>
          </a:xfrm>
          <a:prstGeom prst="rect">
            <a:avLst/>
          </a:prstGeom>
        </p:spPr>
      </p:pic>
      <p:pic>
        <p:nvPicPr>
          <p:cNvPr id="38" name="Graphic 37" descr="Lightbulb and gear with solid fill">
            <a:extLst>
              <a:ext uri="{FF2B5EF4-FFF2-40B4-BE49-F238E27FC236}">
                <a16:creationId xmlns:a16="http://schemas.microsoft.com/office/drawing/2014/main" id="{442FE48B-C858-FA15-3698-2E5BBF5D92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3568" y="3030567"/>
            <a:ext cx="914400" cy="914400"/>
          </a:xfrm>
          <a:prstGeom prst="rect">
            <a:avLst/>
          </a:prstGeom>
        </p:spPr>
      </p:pic>
      <p:pic>
        <p:nvPicPr>
          <p:cNvPr id="39" name="Graphic 38" descr="Scientific Thought with solid fill">
            <a:extLst>
              <a:ext uri="{FF2B5EF4-FFF2-40B4-BE49-F238E27FC236}">
                <a16:creationId xmlns:a16="http://schemas.microsoft.com/office/drawing/2014/main" id="{0D25F7CA-D88C-715B-E6B0-B4B0821E5A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8812" y="5214188"/>
            <a:ext cx="914400" cy="914400"/>
          </a:xfrm>
          <a:prstGeom prst="rect">
            <a:avLst/>
          </a:prstGeom>
        </p:spPr>
      </p:pic>
      <p:sp>
        <p:nvSpPr>
          <p:cNvPr id="40" name="TextBox 39">
            <a:extLst>
              <a:ext uri="{FF2B5EF4-FFF2-40B4-BE49-F238E27FC236}">
                <a16:creationId xmlns:a16="http://schemas.microsoft.com/office/drawing/2014/main" id="{384BBEAC-83AA-7E76-564F-D07EBC7A7EB9}"/>
              </a:ext>
            </a:extLst>
          </p:cNvPr>
          <p:cNvSpPr txBox="1"/>
          <p:nvPr/>
        </p:nvSpPr>
        <p:spPr>
          <a:xfrm>
            <a:off x="378152" y="2743999"/>
            <a:ext cx="2597664" cy="1200329"/>
          </a:xfrm>
          <a:prstGeom prst="rect">
            <a:avLst/>
          </a:prstGeom>
          <a:noFill/>
        </p:spPr>
        <p:txBody>
          <a:bodyPr wrap="square" rtlCol="0">
            <a:spAutoFit/>
          </a:bodyPr>
          <a:lstStyle/>
          <a:p>
            <a:pPr lvl="0" algn="ctr" defTabSz="914400">
              <a:defRPr/>
            </a:pPr>
            <a:r>
              <a:rPr lang="en-US" sz="2400" b="1">
                <a:ln w="22225">
                  <a:solidFill>
                    <a:srgbClr val="FA906A"/>
                  </a:solidFill>
                  <a:prstDash val="solid"/>
                </a:ln>
                <a:solidFill>
                  <a:srgbClr val="FA906A">
                    <a:lumMod val="40000"/>
                    <a:lumOff val="60000"/>
                  </a:srgbClr>
                </a:solidFill>
              </a:rPr>
              <a:t>TÍNH CHẤT CHUNG CỦA KIM LOẠI</a:t>
            </a:r>
            <a:endParaRPr lang="en-US" sz="2400" b="1" dirty="0">
              <a:ln w="22225">
                <a:solidFill>
                  <a:srgbClr val="FA906A"/>
                </a:solidFill>
                <a:prstDash val="solid"/>
              </a:ln>
              <a:solidFill>
                <a:srgbClr val="FA906A">
                  <a:lumMod val="40000"/>
                  <a:lumOff val="60000"/>
                </a:srgbClr>
              </a:solidFill>
            </a:endParaRPr>
          </a:p>
        </p:txBody>
      </p:sp>
      <p:sp>
        <p:nvSpPr>
          <p:cNvPr id="41" name="TextBox 40">
            <a:extLst>
              <a:ext uri="{FF2B5EF4-FFF2-40B4-BE49-F238E27FC236}">
                <a16:creationId xmlns:a16="http://schemas.microsoft.com/office/drawing/2014/main" id="{DEDAE203-CB6A-A3A5-9946-0EF1617A631F}"/>
              </a:ext>
            </a:extLst>
          </p:cNvPr>
          <p:cNvSpPr txBox="1"/>
          <p:nvPr/>
        </p:nvSpPr>
        <p:spPr>
          <a:xfrm>
            <a:off x="621587" y="2152242"/>
            <a:ext cx="2217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BÀI </a:t>
            </a:r>
            <a:r>
              <a:rPr lang="en-US" sz="2400" noProof="0">
                <a:solidFill>
                  <a:srgbClr val="5B9BD5">
                    <a:lumMod val="50000"/>
                  </a:srgbClr>
                </a:solidFill>
                <a:latin typeface="Times New Roman" panose="02020603050405020304" pitchFamily="18" charset="0"/>
                <a:cs typeface="Times New Roman" panose="02020603050405020304" pitchFamily="18" charset="0"/>
              </a:rPr>
              <a:t>18</a:t>
            </a:r>
            <a:r>
              <a:rPr kumimoji="0" lang="en-US" sz="2400" b="0" i="0" u="none" strike="noStrike" kern="1200" cap="none" spc="0" normalizeH="0" baseline="0" noProof="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rgbClr val="5B9BD5">
                  <a:lumMod val="50000"/>
                </a:srgbClr>
              </a:solidFill>
              <a:effectLst/>
              <a:uLnTx/>
              <a:uFillTx/>
              <a:latin typeface="#9Slide03 Bebas Neue Bold" panose="020B0606020202050201" pitchFamily="34" charset="0"/>
              <a:ea typeface="+mn-ea"/>
              <a:cs typeface="+mn-cs"/>
            </a:endParaRPr>
          </a:p>
        </p:txBody>
      </p:sp>
      <p:sp>
        <p:nvSpPr>
          <p:cNvPr id="42" name="TextBox 41">
            <a:extLst>
              <a:ext uri="{FF2B5EF4-FFF2-40B4-BE49-F238E27FC236}">
                <a16:creationId xmlns:a16="http://schemas.microsoft.com/office/drawing/2014/main" id="{0ED36A77-60A6-9594-A915-20607140797C}"/>
              </a:ext>
            </a:extLst>
          </p:cNvPr>
          <p:cNvSpPr txBox="1"/>
          <p:nvPr/>
        </p:nvSpPr>
        <p:spPr>
          <a:xfrm>
            <a:off x="7393050" y="1021406"/>
            <a:ext cx="435055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CHẤT VẬT LÝ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E422B20C-D6B0-902B-8CE2-B705DA4B8984}"/>
              </a:ext>
            </a:extLst>
          </p:cNvPr>
          <p:cNvSpPr txBox="1"/>
          <p:nvPr/>
        </p:nvSpPr>
        <p:spPr>
          <a:xfrm>
            <a:off x="7360922" y="3372753"/>
            <a:ext cx="435055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Times New Roman" panose="02020603050405020304" pitchFamily="18" charset="0"/>
                <a:cs typeface="Times New Roman" panose="02020603050405020304" pitchFamily="18" charset="0"/>
              </a:rPr>
              <a:t>TÍNH CHẤT HÓA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TextBox 43">
            <a:extLst>
              <a:ext uri="{FF2B5EF4-FFF2-40B4-BE49-F238E27FC236}">
                <a16:creationId xmlns:a16="http://schemas.microsoft.com/office/drawing/2014/main" id="{D9B5A7F7-C8B9-8BA1-17D8-88D03E23C05E}"/>
              </a:ext>
            </a:extLst>
          </p:cNvPr>
          <p:cNvSpPr txBox="1"/>
          <p:nvPr/>
        </p:nvSpPr>
        <p:spPr>
          <a:xfrm>
            <a:off x="7485444" y="5467087"/>
            <a:ext cx="435055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034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42" presetClass="entr" presetSubtype="0" fill="hold" grpId="0" nodeType="withEffect">
                                  <p:stCondLst>
                                    <p:cond delay="75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75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6" presetClass="entr" presetSubtype="16" fill="hold" grpId="0" nodeType="with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750"/>
                                        <p:tgtEl>
                                          <p:spTgt spid="6"/>
                                        </p:tgtEl>
                                      </p:cBhvr>
                                    </p:animEffect>
                                  </p:childTnLst>
                                </p:cTn>
                              </p:par>
                              <p:par>
                                <p:cTn id="24" presetID="6" presetClass="entr" presetSubtype="16" fill="hold" grpId="0" nodeType="withEffect">
                                  <p:stCondLst>
                                    <p:cond delay="275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750"/>
                                        <p:tgtEl>
                                          <p:spTgt spid="5"/>
                                        </p:tgtEl>
                                      </p:cBhvr>
                                    </p:animEffect>
                                  </p:childTnLst>
                                </p:cTn>
                              </p:par>
                              <p:par>
                                <p:cTn id="27" presetID="6" presetClass="entr" presetSubtype="16" fill="hold" grpId="0" nodeType="withEffect">
                                  <p:stCondLst>
                                    <p:cond delay="350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75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1+#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1+#ppt_w/2"/>
                                          </p:val>
                                        </p:tav>
                                        <p:tav tm="100000">
                                          <p:val>
                                            <p:strVal val="#ppt_x"/>
                                          </p:val>
                                        </p:tav>
                                      </p:tavLst>
                                    </p:anim>
                                    <p:anim calcmode="lin" valueType="num">
                                      <p:cBhvr additive="base">
                                        <p:cTn id="43"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par>
                          <p:cTn id="49" fill="hold">
                            <p:stCondLst>
                              <p:cond delay="500"/>
                            </p:stCondLst>
                            <p:childTnLst>
                              <p:par>
                                <p:cTn id="50" presetID="2" presetClass="entr" presetSubtype="2"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1+#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500" fill="hold"/>
                                        <p:tgtEl>
                                          <p:spTgt spid="43"/>
                                        </p:tgtEl>
                                        <p:attrNameLst>
                                          <p:attrName>ppt_x</p:attrName>
                                        </p:attrNameLst>
                                      </p:cBhvr>
                                      <p:tavLst>
                                        <p:tav tm="0">
                                          <p:val>
                                            <p:strVal val="1+#ppt_w/2"/>
                                          </p:val>
                                        </p:tav>
                                        <p:tav tm="100000">
                                          <p:val>
                                            <p:strVal val="#ppt_x"/>
                                          </p:val>
                                        </p:tav>
                                      </p:tavLst>
                                    </p:anim>
                                    <p:anim calcmode="lin" valueType="num">
                                      <p:cBhvr additive="base">
                                        <p:cTn id="5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childTnLst>
                          </p:cTn>
                        </p:par>
                        <p:par>
                          <p:cTn id="63" fill="hold">
                            <p:stCondLst>
                              <p:cond delay="500"/>
                            </p:stCondLst>
                            <p:childTnLst>
                              <p:par>
                                <p:cTn id="64" presetID="2" presetClass="entr" presetSubtype="2"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1+#ppt_w/2"/>
                                          </p:val>
                                        </p:tav>
                                        <p:tav tm="100000">
                                          <p:val>
                                            <p:strVal val="#ppt_x"/>
                                          </p:val>
                                        </p:tav>
                                      </p:tavLst>
                                    </p:anim>
                                    <p:anim calcmode="lin" valueType="num">
                                      <p:cBhvr additive="base">
                                        <p:cTn id="67" dur="500" fill="hold"/>
                                        <p:tgtEl>
                                          <p:spTgt spid="3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additive="base">
                                        <p:cTn id="70" dur="500" fill="hold"/>
                                        <p:tgtEl>
                                          <p:spTgt spid="44"/>
                                        </p:tgtEl>
                                        <p:attrNameLst>
                                          <p:attrName>ppt_x</p:attrName>
                                        </p:attrNameLst>
                                      </p:cBhvr>
                                      <p:tavLst>
                                        <p:tav tm="0">
                                          <p:val>
                                            <p:strVal val="1+#ppt_w/2"/>
                                          </p:val>
                                        </p:tav>
                                        <p:tav tm="100000">
                                          <p:val>
                                            <p:strVal val="#ppt_x"/>
                                          </p:val>
                                        </p:tav>
                                      </p:tavLst>
                                    </p:anim>
                                    <p:anim calcmode="lin" valueType="num">
                                      <p:cBhvr additive="base">
                                        <p:cTn id="7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8" presetClass="exit" presetSubtype="32" fill="hold" nodeType="clickEffect">
                                  <p:stCondLst>
                                    <p:cond delay="0"/>
                                  </p:stCondLst>
                                  <p:childTnLst>
                                    <p:animEffect transition="out" filter="diamond(out)">
                                      <p:cBhvr>
                                        <p:cTn id="75" dur="2000"/>
                                        <p:tgtEl>
                                          <p:spTgt spid="11"/>
                                        </p:tgtEl>
                                      </p:cBhvr>
                                    </p:animEffect>
                                    <p:set>
                                      <p:cBhvr>
                                        <p:cTn id="76" dur="1" fill="hold">
                                          <p:stCondLst>
                                            <p:cond delay="1999"/>
                                          </p:stCondLst>
                                        </p:cTn>
                                        <p:tgtEl>
                                          <p:spTgt spid="11"/>
                                        </p:tgtEl>
                                        <p:attrNameLst>
                                          <p:attrName>style.visibility</p:attrName>
                                        </p:attrNameLst>
                                      </p:cBhvr>
                                      <p:to>
                                        <p:strVal val="hidden"/>
                                      </p:to>
                                    </p:set>
                                  </p:childTnLst>
                                </p:cTn>
                              </p:par>
                              <p:par>
                                <p:cTn id="77" presetID="8" presetClass="exit" presetSubtype="32" fill="hold" nodeType="withEffect">
                                  <p:stCondLst>
                                    <p:cond delay="0"/>
                                  </p:stCondLst>
                                  <p:childTnLst>
                                    <p:animEffect transition="out" filter="diamond(out)">
                                      <p:cBhvr>
                                        <p:cTn id="78" dur="2000"/>
                                        <p:tgtEl>
                                          <p:spTgt spid="31"/>
                                        </p:tgtEl>
                                      </p:cBhvr>
                                    </p:animEffect>
                                    <p:set>
                                      <p:cBhvr>
                                        <p:cTn id="79" dur="1" fill="hold">
                                          <p:stCondLst>
                                            <p:cond delay="1999"/>
                                          </p:stCondLst>
                                        </p:cTn>
                                        <p:tgtEl>
                                          <p:spTgt spid="31"/>
                                        </p:tgtEl>
                                        <p:attrNameLst>
                                          <p:attrName>style.visibility</p:attrName>
                                        </p:attrNameLst>
                                      </p:cBhvr>
                                      <p:to>
                                        <p:strVal val="hidden"/>
                                      </p:to>
                                    </p:set>
                                  </p:childTnLst>
                                </p:cTn>
                              </p:par>
                              <p:par>
                                <p:cTn id="80" presetID="8" presetClass="exit" presetSubtype="32" fill="hold" grpId="1" nodeType="withEffect">
                                  <p:stCondLst>
                                    <p:cond delay="0"/>
                                  </p:stCondLst>
                                  <p:childTnLst>
                                    <p:animEffect transition="out" filter="diamond(out)">
                                      <p:cBhvr>
                                        <p:cTn id="81" dur="2000"/>
                                        <p:tgtEl>
                                          <p:spTgt spid="44"/>
                                        </p:tgtEl>
                                      </p:cBhvr>
                                    </p:animEffect>
                                    <p:set>
                                      <p:cBhvr>
                                        <p:cTn id="82"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40" grpId="0"/>
      <p:bldP spid="41" grpId="0"/>
      <p:bldP spid="42" grpId="0"/>
      <p:bldP spid="43" grpId="0"/>
      <p:bldP spid="44" grpId="0"/>
      <p:bldP spid="4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r>
              <a:rPr lang="en-US" sz="4800" b="1" dirty="0" err="1">
                <a:solidFill>
                  <a:srgbClr val="FF0000"/>
                </a:solidFill>
                <a:latin typeface="Times New Roman" panose="02020603050405020304" pitchFamily="18" charset="0"/>
                <a:ea typeface="Calibri" panose="020F0502020204030204" pitchFamily="34" charset="0"/>
              </a:rPr>
              <a:t>Hình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thành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kiến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thức</a:t>
            </a:r>
            <a:endParaRPr lang="en-US" sz="4800" dirty="0">
              <a:solidFill>
                <a:prstClr val="black"/>
              </a:solidFill>
            </a:endParaRPr>
          </a:p>
        </p:txBody>
      </p:sp>
      <p:pic>
        <p:nvPicPr>
          <p:cNvPr id="4" name="Hình ảnh 3"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18F58-6FE1-44AA-FB70-1B3206ACDC65}"/>
              </a:ext>
            </a:extLst>
          </p:cNvPr>
          <p:cNvSpPr txBox="1"/>
          <p:nvPr/>
        </p:nvSpPr>
        <p:spPr>
          <a:xfrm>
            <a:off x="110493" y="737716"/>
            <a:ext cx="11856720" cy="523220"/>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I. TÍNH CHẤT VẬT LÍ CỦA KIM LOẠI</a:t>
            </a:r>
            <a:endParaRPr lang="en-US" sz="2800">
              <a:effectLst/>
              <a:latin typeface="Times New Roman" panose="02020603050405020304" pitchFamily="18" charset="0"/>
              <a:ea typeface="Times New Roman" panose="02020603050405020304" pitchFamily="18" charset="0"/>
            </a:endParaRPr>
          </a:p>
        </p:txBody>
      </p:sp>
      <p:sp>
        <p:nvSpPr>
          <p:cNvPr id="3" name="Rectangle 11"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7B6F8A3C-4F27-5748-4D21-7EF870D1E6D8}"/>
              </a:ext>
            </a:extLst>
          </p:cNvPr>
          <p:cNvSpPr/>
          <p:nvPr/>
        </p:nvSpPr>
        <p:spPr>
          <a:xfrm>
            <a:off x="267979" y="9417"/>
            <a:ext cx="11541749" cy="677108"/>
          </a:xfrm>
          <a:prstGeom prst="rect">
            <a:avLst/>
          </a:prstGeom>
          <a:solidFill>
            <a:srgbClr val="002060"/>
          </a:solid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67"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36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Bài 18. </a:t>
            </a:r>
            <a:r>
              <a:rPr lang="en-US" sz="3600" b="1">
                <a:ln w="22225">
                  <a:solidFill>
                    <a:srgbClr val="FA906A"/>
                  </a:solidFill>
                  <a:prstDash val="solid"/>
                </a:ln>
                <a:solidFill>
                  <a:srgbClr val="FF0000"/>
                </a:solidFill>
                <a:latin typeface="Times New Roman" panose="02020603050405020304" pitchFamily="18" charset="0"/>
                <a:cs typeface="Times New Roman" panose="02020603050405020304" pitchFamily="18" charset="0"/>
              </a:rPr>
              <a:t>TÍNH CHẤT CHUNG CỦA KIM LOẠI</a:t>
            </a:r>
          </a:p>
        </p:txBody>
      </p:sp>
      <p:sp>
        <p:nvSpPr>
          <p:cNvPr id="6" name="TextBox 5">
            <a:extLst>
              <a:ext uri="{FF2B5EF4-FFF2-40B4-BE49-F238E27FC236}">
                <a16:creationId xmlns:a16="http://schemas.microsoft.com/office/drawing/2014/main" id="{783255CD-BF50-4228-B4AE-649A4E9B424A}"/>
              </a:ext>
            </a:extLst>
          </p:cNvPr>
          <p:cNvSpPr txBox="1"/>
          <p:nvPr/>
        </p:nvSpPr>
        <p:spPr>
          <a:xfrm>
            <a:off x="110493" y="1302645"/>
            <a:ext cx="11856720" cy="5306068"/>
          </a:xfrm>
          <a:prstGeom prst="rect">
            <a:avLst/>
          </a:prstGeom>
          <a:noFill/>
        </p:spPr>
        <p:txBody>
          <a:bodyPr wrap="square">
            <a:spAutoFit/>
          </a:bodyPr>
          <a:lstStyle/>
          <a:p>
            <a:pPr marL="30480" marR="30480" algn="ctr">
              <a:lnSpc>
                <a:spcPct val="120000"/>
              </a:lnSpc>
              <a:spcAft>
                <a:spcPts val="0"/>
              </a:spcAft>
            </a:pPr>
            <a:r>
              <a:rPr lang="en-US" sz="2200" b="1">
                <a:solidFill>
                  <a:srgbClr val="FF0000"/>
                </a:solidFill>
                <a:effectLst/>
                <a:latin typeface="Times New Roman" panose="02020603050405020304" pitchFamily="18" charset="0"/>
                <a:ea typeface="Times New Roman" panose="02020603050405020304" pitchFamily="18" charset="0"/>
              </a:rPr>
              <a:t>PHIẾU BÀI TẬP 1</a:t>
            </a:r>
            <a:endParaRPr lang="en-US" sz="2200">
              <a:solidFill>
                <a:srgbClr val="FF0000"/>
              </a:solidFill>
              <a:effectLst/>
              <a:latin typeface="Times New Roman" panose="02020603050405020304" pitchFamily="18" charset="0"/>
              <a:ea typeface="Times New Roman" panose="02020603050405020304" pitchFamily="18" charset="0"/>
            </a:endParaRPr>
          </a:p>
          <a:p>
            <a:pPr marL="30480" marR="30480">
              <a:lnSpc>
                <a:spcPct val="120000"/>
              </a:lnSpc>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TÌM HIỂU VỀ TÍNH CHẤT VẬT LÍ CỦA KIM LOẠI</a:t>
            </a:r>
            <a:endParaRPr lang="en-US" sz="2200">
              <a:effectLst/>
              <a:latin typeface="Times New Roman" panose="02020603050405020304" pitchFamily="18" charset="0"/>
              <a:ea typeface="Times New Roman" panose="02020603050405020304" pitchFamily="18" charset="0"/>
            </a:endParaRPr>
          </a:p>
          <a:p>
            <a:pPr marL="30480" marR="30480">
              <a:lnSpc>
                <a:spcPct val="120000"/>
              </a:lnSpc>
              <a:spcAft>
                <a:spcPts val="0"/>
              </a:spcAft>
            </a:pPr>
            <a:r>
              <a:rPr lang="en-US" sz="2200">
                <a:solidFill>
                  <a:srgbClr val="000000"/>
                </a:solidFill>
                <a:effectLst/>
                <a:latin typeface="Times New Roman" panose="02020603050405020304" pitchFamily="18" charset="0"/>
                <a:ea typeface="Times New Roman" panose="02020603050405020304" pitchFamily="18" charset="0"/>
              </a:rPr>
              <a:t>Họ và tên: …………………………………………………………</a:t>
            </a:r>
            <a:endParaRPr lang="en-US" sz="2200">
              <a:effectLst/>
              <a:latin typeface="Times New Roman" panose="02020603050405020304" pitchFamily="18" charset="0"/>
              <a:ea typeface="Times New Roman" panose="02020603050405020304" pitchFamily="18" charset="0"/>
            </a:endParaRPr>
          </a:p>
          <a:p>
            <a:pPr marL="30480" marR="30480">
              <a:lnSpc>
                <a:spcPct val="120000"/>
              </a:lnSpc>
              <a:spcAft>
                <a:spcPts val="0"/>
              </a:spcAft>
            </a:pPr>
            <a:r>
              <a:rPr lang="en-US" sz="2200">
                <a:solidFill>
                  <a:srgbClr val="000000"/>
                </a:solidFill>
                <a:effectLst/>
                <a:latin typeface="Times New Roman" panose="02020603050405020304" pitchFamily="18" charset="0"/>
                <a:ea typeface="Times New Roman" panose="02020603050405020304" pitchFamily="18" charset="0"/>
              </a:rPr>
              <a:t>Nhóm: …………………………………………………………………</a:t>
            </a:r>
            <a:endParaRPr lang="en-US" sz="2200">
              <a:effectLst/>
              <a:latin typeface="Times New Roman" panose="02020603050405020304" pitchFamily="18" charset="0"/>
              <a:ea typeface="Times New Roman" panose="02020603050405020304" pitchFamily="18" charset="0"/>
            </a:endParaRPr>
          </a:p>
          <a:p>
            <a:pPr marL="30480" marR="30480">
              <a:lnSpc>
                <a:spcPct val="120000"/>
              </a:lnSpc>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Câu 1:</a:t>
            </a:r>
            <a:r>
              <a:rPr lang="en-US" sz="2200">
                <a:solidFill>
                  <a:srgbClr val="000000"/>
                </a:solidFill>
                <a:effectLst/>
                <a:latin typeface="Times New Roman" panose="02020603050405020304" pitchFamily="18" charset="0"/>
                <a:ea typeface="Times New Roman" panose="02020603050405020304" pitchFamily="18" charset="0"/>
              </a:rPr>
              <a:t> Khi uốn các thanh thủy tinh, gỗ, nhôm (aluminium), thép (thành phần chính là sắt), thanh nào có thể bị uốn cong mà không gãy?</a:t>
            </a:r>
            <a:endParaRPr lang="en-US" sz="2200">
              <a:effectLst/>
              <a:latin typeface="Times New Roman" panose="02020603050405020304" pitchFamily="18" charset="0"/>
              <a:ea typeface="Times New Roman" panose="02020603050405020304" pitchFamily="18" charset="0"/>
            </a:endParaRPr>
          </a:p>
          <a:p>
            <a:pPr marL="30480" marR="30480">
              <a:lnSpc>
                <a:spcPct val="120000"/>
              </a:lnSpc>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Câu 2:</a:t>
            </a:r>
            <a:r>
              <a:rPr lang="en-US" sz="2200">
                <a:solidFill>
                  <a:srgbClr val="000000"/>
                </a:solidFill>
                <a:effectLst/>
                <a:latin typeface="Times New Roman" panose="02020603050405020304" pitchFamily="18" charset="0"/>
                <a:ea typeface="Times New Roman" panose="02020603050405020304" pitchFamily="18" charset="0"/>
              </a:rPr>
              <a:t> Khi dùng búa đập vào các vật thể bằng đồng, gỗ, vàng, nhôm, cao su, sứ, vật thể nào bị biến dạng (vỡ vụ, dát mỏng....)?</a:t>
            </a:r>
            <a:endParaRPr lang="en-US" sz="2200">
              <a:effectLst/>
              <a:latin typeface="Times New Roman" panose="02020603050405020304" pitchFamily="18" charset="0"/>
              <a:ea typeface="Times New Roman" panose="02020603050405020304" pitchFamily="18" charset="0"/>
            </a:endParaRPr>
          </a:p>
          <a:p>
            <a:pPr marL="30480" marR="30480">
              <a:lnSpc>
                <a:spcPct val="120000"/>
              </a:lnSpc>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Câu 3:</a:t>
            </a:r>
            <a:r>
              <a:rPr lang="en-US" sz="2200">
                <a:solidFill>
                  <a:srgbClr val="000000"/>
                </a:solidFill>
                <a:effectLst/>
                <a:latin typeface="Times New Roman" panose="02020603050405020304" pitchFamily="18" charset="0"/>
                <a:ea typeface="Times New Roman" panose="02020603050405020304" pitchFamily="18" charset="0"/>
              </a:rPr>
              <a:t> Khi nhúng thìa nhôm vào cốc nước sôi, tay cầm cán thìa sẽ thấy nóng. Hiện tượng này chứng tỏ tính chất gì của nhôm?</a:t>
            </a:r>
            <a:endParaRPr lang="en-US" sz="2200">
              <a:effectLst/>
              <a:latin typeface="Times New Roman" panose="02020603050405020304" pitchFamily="18" charset="0"/>
              <a:ea typeface="Times New Roman" panose="02020603050405020304" pitchFamily="18" charset="0"/>
            </a:endParaRPr>
          </a:p>
          <a:p>
            <a:pPr marL="30480" marR="30480">
              <a:lnSpc>
                <a:spcPct val="120000"/>
              </a:lnSpc>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Câu 4:</a:t>
            </a:r>
            <a:r>
              <a:rPr lang="en-US" sz="2200">
                <a:solidFill>
                  <a:srgbClr val="000000"/>
                </a:solidFill>
                <a:effectLst/>
                <a:latin typeface="Times New Roman" panose="02020603050405020304" pitchFamily="18" charset="0"/>
                <a:ea typeface="Times New Roman" panose="02020603050405020304" pitchFamily="18" charset="0"/>
              </a:rPr>
              <a:t> Dựa vào các số liệu trong Bàng 11.3 (trang 57), hãy giải thích vì sao dây dẫn điện thường làm bằng đồng và nhôm mà không làm bằng sắt.</a:t>
            </a:r>
            <a:endParaRPr lang="en-US" sz="2200">
              <a:effectLst/>
              <a:latin typeface="Times New Roman" panose="02020603050405020304" pitchFamily="18" charset="0"/>
              <a:ea typeface="Times New Roman" panose="02020603050405020304" pitchFamily="18" charset="0"/>
            </a:endParaRPr>
          </a:p>
          <a:p>
            <a:r>
              <a:rPr lang="en-US" sz="2200" b="1" kern="0">
                <a:solidFill>
                  <a:srgbClr val="000000"/>
                </a:solidFill>
                <a:effectLst/>
                <a:latin typeface="Times New Roman" panose="02020603050405020304" pitchFamily="18" charset="0"/>
                <a:ea typeface="Times New Roman" panose="02020603050405020304" pitchFamily="18" charset="0"/>
              </a:rPr>
              <a:t>Câu 5:</a:t>
            </a:r>
            <a:r>
              <a:rPr lang="en-US" sz="2200" kern="0">
                <a:solidFill>
                  <a:srgbClr val="000000"/>
                </a:solidFill>
                <a:effectLst/>
                <a:latin typeface="Times New Roman" panose="02020603050405020304" pitchFamily="18" charset="0"/>
                <a:ea typeface="Times New Roman" panose="02020603050405020304" pitchFamily="18" charset="0"/>
              </a:rPr>
              <a:t> Quan sát bề mặt viên gạch, mảnh nhôm, mảnh đồng, bề mặt nào có vẻ sáng lấp lánh (ánh kim)?</a:t>
            </a:r>
            <a:endParaRPr lang="en-US" sz="2200"/>
          </a:p>
        </p:txBody>
      </p:sp>
    </p:spTree>
    <p:extLst>
      <p:ext uri="{BB962C8B-B14F-4D97-AF65-F5344CB8AC3E}">
        <p14:creationId xmlns:p14="http://schemas.microsoft.com/office/powerpoint/2010/main" val="148647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20D507-0F86-38CE-886D-E4D847D6DFEB}"/>
              </a:ext>
            </a:extLst>
          </p:cNvPr>
          <p:cNvSpPr txBox="1"/>
          <p:nvPr/>
        </p:nvSpPr>
        <p:spPr>
          <a:xfrm>
            <a:off x="110493" y="737716"/>
            <a:ext cx="11856720" cy="523220"/>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I. TÍNH CHẤT VẬT LÍ CỦA KIM LOẠI</a:t>
            </a:r>
            <a:endParaRPr lang="en-US" sz="2800">
              <a:effectLst/>
              <a:latin typeface="Times New Roman" panose="02020603050405020304" pitchFamily="18" charset="0"/>
              <a:ea typeface="Times New Roman" panose="02020603050405020304" pitchFamily="18" charset="0"/>
            </a:endParaRPr>
          </a:p>
        </p:txBody>
      </p:sp>
      <p:sp>
        <p:nvSpPr>
          <p:cNvPr id="5" name="Rectangle 11"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A6ACD258-771C-910F-DFBC-476EC131B1B0}"/>
              </a:ext>
            </a:extLst>
          </p:cNvPr>
          <p:cNvSpPr/>
          <p:nvPr/>
        </p:nvSpPr>
        <p:spPr>
          <a:xfrm>
            <a:off x="267979" y="9417"/>
            <a:ext cx="11541749" cy="677108"/>
          </a:xfrm>
          <a:prstGeom prst="rect">
            <a:avLst/>
          </a:prstGeom>
          <a:solidFill>
            <a:srgbClr val="002060"/>
          </a:solid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67"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36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Bài 18. </a:t>
            </a:r>
            <a:r>
              <a:rPr lang="en-US" sz="3600" b="1">
                <a:ln w="22225">
                  <a:solidFill>
                    <a:srgbClr val="FA906A"/>
                  </a:solidFill>
                  <a:prstDash val="solid"/>
                </a:ln>
                <a:solidFill>
                  <a:srgbClr val="FF0000"/>
                </a:solidFill>
                <a:latin typeface="Times New Roman" panose="02020603050405020304" pitchFamily="18" charset="0"/>
                <a:cs typeface="Times New Roman" panose="02020603050405020304" pitchFamily="18" charset="0"/>
              </a:rPr>
              <a:t>TÍNH CHẤT CHUNG CỦA KIM LOẠI</a:t>
            </a:r>
          </a:p>
        </p:txBody>
      </p:sp>
      <p:sp>
        <p:nvSpPr>
          <p:cNvPr id="8" name="TextBox 7">
            <a:extLst>
              <a:ext uri="{FF2B5EF4-FFF2-40B4-BE49-F238E27FC236}">
                <a16:creationId xmlns:a16="http://schemas.microsoft.com/office/drawing/2014/main" id="{6E0D7F83-74E3-D7B9-F574-C3448B86690C}"/>
              </a:ext>
            </a:extLst>
          </p:cNvPr>
          <p:cNvSpPr txBox="1"/>
          <p:nvPr/>
        </p:nvSpPr>
        <p:spPr>
          <a:xfrm>
            <a:off x="110493" y="1536150"/>
            <a:ext cx="11474448" cy="954107"/>
          </a:xfrm>
          <a:prstGeom prst="rect">
            <a:avLst/>
          </a:prstGeom>
          <a:noFill/>
        </p:spPr>
        <p:txBody>
          <a:bodyPr wrap="square">
            <a:spAutoFit/>
          </a:bodyPr>
          <a:lstStyle/>
          <a:p>
            <a:r>
              <a:rPr lang="en-US" sz="2800" b="1" kern="0">
                <a:solidFill>
                  <a:srgbClr val="000000"/>
                </a:solidFill>
                <a:effectLst/>
                <a:latin typeface="Times New Roman" panose="02020603050405020304" pitchFamily="18" charset="0"/>
                <a:ea typeface="Times New Roman" panose="02020603050405020304" pitchFamily="18" charset="0"/>
              </a:rPr>
              <a:t>Câu 1:</a:t>
            </a:r>
            <a:r>
              <a:rPr lang="en-US" sz="2800" kern="0">
                <a:solidFill>
                  <a:srgbClr val="000000"/>
                </a:solidFill>
                <a:effectLst/>
                <a:latin typeface="Times New Roman" panose="02020603050405020304" pitchFamily="18" charset="0"/>
                <a:ea typeface="Times New Roman" panose="02020603050405020304" pitchFamily="18" charset="0"/>
              </a:rPr>
              <a:t> Khi uốn các thanh thủy tinh, gỗ, nhôm (aluminium), thép (thành phần chính là sắt), thanh nào có thể bị uốn cong mà không gãy?</a:t>
            </a:r>
            <a:endParaRPr lang="en-US" sz="2800"/>
          </a:p>
        </p:txBody>
      </p:sp>
      <p:sp>
        <p:nvSpPr>
          <p:cNvPr id="11" name="TextBox 10">
            <a:extLst>
              <a:ext uri="{FF2B5EF4-FFF2-40B4-BE49-F238E27FC236}">
                <a16:creationId xmlns:a16="http://schemas.microsoft.com/office/drawing/2014/main" id="{68653EDE-45FF-7F8F-3D20-014B03E2F2F8}"/>
              </a:ext>
            </a:extLst>
          </p:cNvPr>
          <p:cNvSpPr txBox="1"/>
          <p:nvPr/>
        </p:nvSpPr>
        <p:spPr>
          <a:xfrm>
            <a:off x="110493" y="2552112"/>
            <a:ext cx="10895328" cy="954107"/>
          </a:xfrm>
          <a:prstGeom prst="rect">
            <a:avLst/>
          </a:prstGeom>
          <a:noFill/>
        </p:spPr>
        <p:txBody>
          <a:bodyPr wrap="square">
            <a:spAutoFit/>
          </a:bodyPr>
          <a:lstStyle/>
          <a:p>
            <a:pPr>
              <a:spcBef>
                <a:spcPts val="600"/>
              </a:spcBef>
              <a:spcAft>
                <a:spcPts val="600"/>
              </a:spcAft>
            </a:pPr>
            <a:r>
              <a:rPr lang="en-US" sz="2800">
                <a:solidFill>
                  <a:srgbClr val="FF0000"/>
                </a:solidFill>
                <a:effectLst/>
                <a:latin typeface="Times New Roman" panose="02020603050405020304" pitchFamily="18" charset="0"/>
                <a:ea typeface="Times New Roman" panose="02020603050405020304" pitchFamily="18" charset="0"/>
              </a:rPr>
              <a:t>Nhôm (aluminium), thép (thành phần chính là sắt) đều được làm từ kim loại có tính dẻo nên có thể bị uốn cong mà không gãy.</a:t>
            </a:r>
            <a:endParaRPr lang="en-US" sz="280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90ADB822-0F98-895A-E886-0D598A21ADBB}"/>
              </a:ext>
            </a:extLst>
          </p:cNvPr>
          <p:cNvSpPr txBox="1"/>
          <p:nvPr/>
        </p:nvSpPr>
        <p:spPr>
          <a:xfrm>
            <a:off x="-80643" y="3631677"/>
            <a:ext cx="11856720" cy="954107"/>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Câu 2:</a:t>
            </a:r>
            <a:r>
              <a:rPr lang="en-US" sz="2800">
                <a:solidFill>
                  <a:srgbClr val="000000"/>
                </a:solidFill>
                <a:effectLst/>
                <a:latin typeface="Times New Roman" panose="02020603050405020304" pitchFamily="18" charset="0"/>
                <a:ea typeface="Times New Roman" panose="02020603050405020304" pitchFamily="18" charset="0"/>
              </a:rPr>
              <a:t> Khi dùng búa đập vào các vật thể bằng đồng, gỗ, vàng, nhôm, cao su, sứ, vật thể nào bị biến dạng (vỡ vụ, dát mỏng....)?</a:t>
            </a:r>
            <a:endParaRPr lang="en-US" sz="280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1C682E8C-9EA5-8DD9-2602-E3B025D1CDBF}"/>
              </a:ext>
            </a:extLst>
          </p:cNvPr>
          <p:cNvSpPr txBox="1"/>
          <p:nvPr/>
        </p:nvSpPr>
        <p:spPr>
          <a:xfrm>
            <a:off x="110493" y="4585784"/>
            <a:ext cx="11699235" cy="2246769"/>
          </a:xfrm>
          <a:prstGeom prst="rect">
            <a:avLst/>
          </a:prstGeom>
          <a:noFill/>
        </p:spPr>
        <p:txBody>
          <a:bodyPr wrap="square">
            <a:spAutoFit/>
          </a:bodyPr>
          <a:lstStyle/>
          <a:p>
            <a:r>
              <a:rPr lang="en-US" sz="2800">
                <a:solidFill>
                  <a:srgbClr val="FF0000"/>
                </a:solidFill>
                <a:effectLst/>
                <a:latin typeface="Times New Roman" panose="02020603050405020304" pitchFamily="18" charset="0"/>
                <a:ea typeface="Times New Roman" panose="02020603050405020304" pitchFamily="18" charset="0"/>
              </a:rPr>
              <a:t>Khi dùng búa đập vào vật thể bằng sứ, gỗ sẽ bị vỡ vụn do sứ, gỗ giòn</a:t>
            </a:r>
            <a:endParaRPr lang="en-US" sz="2800">
              <a:effectLst/>
              <a:latin typeface="Times New Roman" panose="02020603050405020304" pitchFamily="18" charset="0"/>
              <a:ea typeface="Times New Roman" panose="02020603050405020304" pitchFamily="18" charset="0"/>
            </a:endParaRPr>
          </a:p>
          <a:p>
            <a:r>
              <a:rPr lang="en-US" sz="2800">
                <a:solidFill>
                  <a:srgbClr val="FF0000"/>
                </a:solidFill>
                <a:effectLst/>
                <a:latin typeface="Times New Roman" panose="02020603050405020304" pitchFamily="18" charset="0"/>
                <a:ea typeface="Times New Roman" panose="02020603050405020304" pitchFamily="18" charset="0"/>
              </a:rPr>
              <a:t>Khi dùng búa đập vào vật thể bằng đồng, vàng, nhôm sẽ bị dát mỏng do kim loại có tính dẻo</a:t>
            </a:r>
            <a:endParaRPr lang="en-US" sz="2800">
              <a:effectLst/>
              <a:latin typeface="Times New Roman" panose="02020603050405020304" pitchFamily="18" charset="0"/>
              <a:ea typeface="Times New Roman" panose="02020603050405020304" pitchFamily="18" charset="0"/>
            </a:endParaRPr>
          </a:p>
          <a:p>
            <a:r>
              <a:rPr lang="en-US" sz="2800">
                <a:solidFill>
                  <a:srgbClr val="FF0000"/>
                </a:solidFill>
                <a:effectLst/>
                <a:latin typeface="Times New Roman" panose="02020603050405020304" pitchFamily="18" charset="0"/>
                <a:ea typeface="Times New Roman" panose="02020603050405020304" pitchFamily="18" charset="0"/>
              </a:rPr>
              <a:t>Khi dùng búa đập vào vật thể bằng cao su thì vật thể không biến dạng do cao su có tính đàn hồi</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923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058738-7575-1E24-7439-7F4F24DB4D07}"/>
              </a:ext>
            </a:extLst>
          </p:cNvPr>
          <p:cNvSpPr txBox="1"/>
          <p:nvPr/>
        </p:nvSpPr>
        <p:spPr>
          <a:xfrm>
            <a:off x="110493" y="1312127"/>
            <a:ext cx="11541749" cy="954107"/>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Câu 3:</a:t>
            </a:r>
            <a:r>
              <a:rPr lang="en-US" sz="2800">
                <a:solidFill>
                  <a:srgbClr val="000000"/>
                </a:solidFill>
                <a:effectLst/>
                <a:latin typeface="Times New Roman" panose="02020603050405020304" pitchFamily="18" charset="0"/>
                <a:ea typeface="Times New Roman" panose="02020603050405020304" pitchFamily="18" charset="0"/>
              </a:rPr>
              <a:t> Khi nhúng thìa nhôm vào cốc nước sôi, tay cầm cán thìa sẽ thấy nóng. Hiện tượng này chứng tỏ tính chất gì của nhôm?</a:t>
            </a:r>
            <a:endParaRPr lang="en-US" sz="280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76E0B20F-16A2-851A-AFE4-8C30E9699EC5}"/>
              </a:ext>
            </a:extLst>
          </p:cNvPr>
          <p:cNvSpPr txBox="1"/>
          <p:nvPr/>
        </p:nvSpPr>
        <p:spPr>
          <a:xfrm>
            <a:off x="110493" y="737716"/>
            <a:ext cx="11856720" cy="523220"/>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I. TÍNH CHẤT VẬT LÍ CỦA KIM LOẠI</a:t>
            </a:r>
            <a:endParaRPr lang="en-US" sz="2800">
              <a:effectLst/>
              <a:latin typeface="Times New Roman" panose="02020603050405020304" pitchFamily="18" charset="0"/>
              <a:ea typeface="Times New Roman" panose="02020603050405020304" pitchFamily="18" charset="0"/>
            </a:endParaRPr>
          </a:p>
        </p:txBody>
      </p:sp>
      <p:sp>
        <p:nvSpPr>
          <p:cNvPr id="5" name="Rectangle 11"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1311B4DD-82BA-7480-2E11-AD1DB4991DC6}"/>
              </a:ext>
            </a:extLst>
          </p:cNvPr>
          <p:cNvSpPr/>
          <p:nvPr/>
        </p:nvSpPr>
        <p:spPr>
          <a:xfrm>
            <a:off x="267979" y="9417"/>
            <a:ext cx="11541749" cy="677108"/>
          </a:xfrm>
          <a:prstGeom prst="rect">
            <a:avLst/>
          </a:prstGeom>
          <a:solidFill>
            <a:srgbClr val="002060"/>
          </a:solid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67"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36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Bài 18. </a:t>
            </a:r>
            <a:r>
              <a:rPr lang="en-US" sz="3600" b="1">
                <a:ln w="22225">
                  <a:solidFill>
                    <a:srgbClr val="FA906A"/>
                  </a:solidFill>
                  <a:prstDash val="solid"/>
                </a:ln>
                <a:solidFill>
                  <a:srgbClr val="FF0000"/>
                </a:solidFill>
                <a:latin typeface="Times New Roman" panose="02020603050405020304" pitchFamily="18" charset="0"/>
                <a:cs typeface="Times New Roman" panose="02020603050405020304" pitchFamily="18" charset="0"/>
              </a:rPr>
              <a:t>TÍNH CHẤT CHUNG CỦA KIM LOẠI</a:t>
            </a:r>
          </a:p>
        </p:txBody>
      </p:sp>
      <p:sp>
        <p:nvSpPr>
          <p:cNvPr id="8" name="TextBox 7">
            <a:extLst>
              <a:ext uri="{FF2B5EF4-FFF2-40B4-BE49-F238E27FC236}">
                <a16:creationId xmlns:a16="http://schemas.microsoft.com/office/drawing/2014/main" id="{AF4F2EBF-D373-4659-D4B3-ED455A6CB180}"/>
              </a:ext>
            </a:extLst>
          </p:cNvPr>
          <p:cNvSpPr txBox="1"/>
          <p:nvPr/>
        </p:nvSpPr>
        <p:spPr>
          <a:xfrm>
            <a:off x="110493" y="2474893"/>
            <a:ext cx="11974827" cy="954107"/>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Câu 4:</a:t>
            </a:r>
            <a:r>
              <a:rPr lang="en-US" sz="2800">
                <a:solidFill>
                  <a:srgbClr val="000000"/>
                </a:solidFill>
                <a:effectLst/>
                <a:latin typeface="Times New Roman" panose="02020603050405020304" pitchFamily="18" charset="0"/>
                <a:ea typeface="Times New Roman" panose="02020603050405020304" pitchFamily="18" charset="0"/>
              </a:rPr>
              <a:t> Dựa vào các số liệu trong Bàng 11.3 (trang 57), hãy giải thích vì sao dây dẫn điện thường làm bằng đồng và nhôm mà không làm bằng sắt.</a:t>
            </a:r>
            <a:endParaRPr lang="en-US" sz="280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1E87B769-B577-FC56-53F8-39E02AF1AA39}"/>
              </a:ext>
            </a:extLst>
          </p:cNvPr>
          <p:cNvSpPr txBox="1"/>
          <p:nvPr/>
        </p:nvSpPr>
        <p:spPr>
          <a:xfrm>
            <a:off x="7620003" y="3603839"/>
            <a:ext cx="4465318" cy="2646878"/>
          </a:xfrm>
          <a:prstGeom prst="rect">
            <a:avLst/>
          </a:prstGeom>
          <a:noFill/>
        </p:spPr>
        <p:txBody>
          <a:bodyPr wrap="square">
            <a:spAutoFit/>
          </a:bodyPr>
          <a:lstStyle/>
          <a:p>
            <a:pPr algn="just">
              <a:spcBef>
                <a:spcPts val="600"/>
              </a:spcBef>
              <a:spcAft>
                <a:spcPts val="600"/>
              </a:spcAft>
            </a:pP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nhô</a:t>
            </a:r>
            <a:r>
              <a:rPr lang="en-US" sz="25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nhôm</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5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ồng</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nhôm</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5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5F8AC4F-0695-4F6B-F6E5-2F48D81F61C1}"/>
              </a:ext>
            </a:extLst>
          </p:cNvPr>
          <p:cNvSpPr txBox="1"/>
          <p:nvPr/>
        </p:nvSpPr>
        <p:spPr>
          <a:xfrm>
            <a:off x="7620001" y="1900482"/>
            <a:ext cx="3825240" cy="523220"/>
          </a:xfrm>
          <a:prstGeom prst="rect">
            <a:avLst/>
          </a:prstGeom>
          <a:noFill/>
        </p:spPr>
        <p:txBody>
          <a:bodyPr wrap="square">
            <a:spAutoFit/>
          </a:bodyPr>
          <a:lstStyle/>
          <a:p>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nhôm có tính dẫn điện</a:t>
            </a:r>
            <a:endParaRPr lang="en-US" sz="28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762000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23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barn(inVertic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5C5FB-44C8-0664-8C4C-99092158D946}"/>
              </a:ext>
            </a:extLst>
          </p:cNvPr>
          <p:cNvSpPr txBox="1"/>
          <p:nvPr/>
        </p:nvSpPr>
        <p:spPr>
          <a:xfrm>
            <a:off x="110493" y="737716"/>
            <a:ext cx="11856720" cy="523220"/>
          </a:xfrm>
          <a:prstGeom prst="rect">
            <a:avLst/>
          </a:prstGeom>
          <a:noFill/>
        </p:spPr>
        <p:txBody>
          <a:bodyPr wrap="square">
            <a:spAutoFit/>
          </a:bodyPr>
          <a:lstStyle/>
          <a:p>
            <a:pPr marL="30480" marR="30480" algn="just">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I. TÍNH CHẤT VẬT LÍ CỦA KIM LOẠI</a:t>
            </a:r>
            <a:endParaRPr lang="en-US" sz="2800">
              <a:effectLst/>
              <a:latin typeface="Times New Roman" panose="02020603050405020304" pitchFamily="18" charset="0"/>
              <a:ea typeface="Times New Roman" panose="02020603050405020304" pitchFamily="18" charset="0"/>
            </a:endParaRPr>
          </a:p>
        </p:txBody>
      </p:sp>
      <p:sp>
        <p:nvSpPr>
          <p:cNvPr id="3" name="Rectangle 11" descr="OPL20U25GSXzBJYl68kk8uQGfFKzs7yb1M4KJWUiLk6ZEvGF+qCIPSnY57AbBFCvTW2023.17.10+K4lPs7H94VUqPe2XwIsfPRnrXQE//QTEXxb8/8N4CNc6FpgZahzpTjFhMzSA7T/nHJa11DE8Ng2TP3iAmRczFlmslSuUNOgUeb6yRvs0=">
            <a:extLst>
              <a:ext uri="{FF2B5EF4-FFF2-40B4-BE49-F238E27FC236}">
                <a16:creationId xmlns:a16="http://schemas.microsoft.com/office/drawing/2014/main" id="{F0105E0B-9D99-C60D-B59B-1457FBF074E3}"/>
              </a:ext>
            </a:extLst>
          </p:cNvPr>
          <p:cNvSpPr/>
          <p:nvPr/>
        </p:nvSpPr>
        <p:spPr>
          <a:xfrm>
            <a:off x="267979" y="9417"/>
            <a:ext cx="11541749" cy="677108"/>
          </a:xfrm>
          <a:prstGeom prst="rect">
            <a:avLst/>
          </a:prstGeom>
          <a:solidFill>
            <a:srgbClr val="002060"/>
          </a:solid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67"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36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Bài 18. </a:t>
            </a:r>
            <a:r>
              <a:rPr lang="en-US" sz="3600" b="1">
                <a:ln w="22225">
                  <a:solidFill>
                    <a:srgbClr val="FA906A"/>
                  </a:solidFill>
                  <a:prstDash val="solid"/>
                </a:ln>
                <a:solidFill>
                  <a:srgbClr val="FF0000"/>
                </a:solidFill>
                <a:latin typeface="Times New Roman" panose="02020603050405020304" pitchFamily="18" charset="0"/>
                <a:cs typeface="Times New Roman" panose="02020603050405020304" pitchFamily="18" charset="0"/>
              </a:rPr>
              <a:t>TÍNH CHẤT CHUNG CỦA KIM LOẠI</a:t>
            </a:r>
          </a:p>
        </p:txBody>
      </p:sp>
      <p:sp>
        <p:nvSpPr>
          <p:cNvPr id="6" name="TextBox 5">
            <a:extLst>
              <a:ext uri="{FF2B5EF4-FFF2-40B4-BE49-F238E27FC236}">
                <a16:creationId xmlns:a16="http://schemas.microsoft.com/office/drawing/2014/main" id="{6656FA83-4065-CA5B-D8FD-5C85F4D16E84}"/>
              </a:ext>
            </a:extLst>
          </p:cNvPr>
          <p:cNvSpPr txBox="1"/>
          <p:nvPr/>
        </p:nvSpPr>
        <p:spPr>
          <a:xfrm>
            <a:off x="189236" y="1312127"/>
            <a:ext cx="11699234" cy="1077218"/>
          </a:xfrm>
          <a:prstGeom prst="rect">
            <a:avLst/>
          </a:prstGeom>
          <a:noFill/>
        </p:spPr>
        <p:txBody>
          <a:bodyPr wrap="square">
            <a:spAutoFit/>
          </a:bodyPr>
          <a:lstStyle/>
          <a:p>
            <a:pPr marL="30480" marR="30480" algn="just">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Câu 5:</a:t>
            </a:r>
            <a:r>
              <a:rPr lang="en-US" sz="3200">
                <a:solidFill>
                  <a:srgbClr val="000000"/>
                </a:solidFill>
                <a:effectLst/>
                <a:latin typeface="Times New Roman" panose="02020603050405020304" pitchFamily="18" charset="0"/>
                <a:ea typeface="Times New Roman" panose="02020603050405020304" pitchFamily="18" charset="0"/>
              </a:rPr>
              <a:t> Quan sát bề mặt viên gạch, mảnh nhôm, mảnh đồng, bề mặt nào có vẻ sáng lấp lánh (ánh kim)?</a:t>
            </a:r>
            <a:endParaRPr lang="en-US" sz="320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51AF642-E558-7F8F-0DEA-2DC79D4FEFEF}"/>
              </a:ext>
            </a:extLst>
          </p:cNvPr>
          <p:cNvSpPr txBox="1"/>
          <p:nvPr/>
        </p:nvSpPr>
        <p:spPr>
          <a:xfrm>
            <a:off x="6202680" y="1850736"/>
            <a:ext cx="6096000" cy="523220"/>
          </a:xfrm>
          <a:prstGeom prst="rect">
            <a:avLst/>
          </a:prstGeom>
          <a:noFill/>
        </p:spPr>
        <p:txBody>
          <a:bodyPr wrap="square">
            <a:spAutoFit/>
          </a:bodyPr>
          <a:lstStyle/>
          <a:p>
            <a:pPr marL="180340" algn="just">
              <a:spcBef>
                <a:spcPts val="600"/>
              </a:spcBef>
              <a:spcAft>
                <a:spcPts val="600"/>
              </a:spcAft>
            </a:pPr>
            <a:r>
              <a:rPr lang="en-US" sz="2800" i="1">
                <a:solidFill>
                  <a:srgbClr val="FF0000"/>
                </a:solidFill>
                <a:effectLst/>
                <a:latin typeface="Times New Roman" panose="02020603050405020304" pitchFamily="18" charset="0"/>
                <a:ea typeface="Times New Roman" panose="02020603050405020304" pitchFamily="18" charset="0"/>
              </a:rPr>
              <a:t>Mảnh nhôm, mảnh đồng có ánh kim</a:t>
            </a:r>
            <a:r>
              <a:rPr lang="en-US" sz="2800" b="1">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6EC565A2-CEEE-65BF-991A-4E966731F357}"/>
              </a:ext>
            </a:extLst>
          </p:cNvPr>
          <p:cNvSpPr txBox="1"/>
          <p:nvPr/>
        </p:nvSpPr>
        <p:spPr>
          <a:xfrm>
            <a:off x="267978" y="2979145"/>
            <a:ext cx="11541749" cy="954107"/>
          </a:xfrm>
          <a:prstGeom prst="rect">
            <a:avLst/>
          </a:prstGeom>
          <a:noFill/>
        </p:spPr>
        <p:txBody>
          <a:bodyPr wrap="square">
            <a:spAutoFit/>
          </a:bodyPr>
          <a:lstStyle/>
          <a:p>
            <a:pPr marL="180340" algn="just">
              <a:spcBef>
                <a:spcPts val="600"/>
              </a:spcBef>
              <a:spcAft>
                <a:spcPts val="600"/>
              </a:spcAft>
            </a:pPr>
            <a:r>
              <a:rPr lang="en-US" sz="2800">
                <a:effectLst/>
                <a:latin typeface="Times New Roman" panose="02020603050405020304" pitchFamily="18" charset="0"/>
                <a:ea typeface="Times New Roman" panose="02020603050405020304" pitchFamily="18" charset="0"/>
              </a:rPr>
              <a:t>Câu 6: </a:t>
            </a:r>
            <a:r>
              <a:rPr lang="vi-VN" sz="2800">
                <a:effectLst/>
                <a:latin typeface="Times New Roman" panose="02020603050405020304" pitchFamily="18" charset="0"/>
                <a:ea typeface="Times New Roman" panose="02020603050405020304" pitchFamily="18" charset="0"/>
              </a:rPr>
              <a:t>D</a:t>
            </a:r>
            <a:r>
              <a:rPr lang="en-US" sz="2800">
                <a:effectLst/>
                <a:latin typeface="Times New Roman" panose="02020603050405020304" pitchFamily="18" charset="0"/>
                <a:ea typeface="Times New Roman" panose="02020603050405020304" pitchFamily="18" charset="0"/>
              </a:rPr>
              <a:t>ựa vào thí nghiệm và kiến thức đã học, kiến thức thực tế dự đoán tính chất vật lý của kim loại</a:t>
            </a:r>
          </a:p>
        </p:txBody>
      </p:sp>
      <p:sp>
        <p:nvSpPr>
          <p:cNvPr id="15" name="TextBox 14">
            <a:extLst>
              <a:ext uri="{FF2B5EF4-FFF2-40B4-BE49-F238E27FC236}">
                <a16:creationId xmlns:a16="http://schemas.microsoft.com/office/drawing/2014/main" id="{DD3F5F08-09C3-95B9-F5CC-F6FAA85D5A91}"/>
              </a:ext>
            </a:extLst>
          </p:cNvPr>
          <p:cNvSpPr txBox="1"/>
          <p:nvPr/>
        </p:nvSpPr>
        <p:spPr>
          <a:xfrm>
            <a:off x="267978" y="4180970"/>
            <a:ext cx="6149340" cy="1615827"/>
          </a:xfrm>
          <a:prstGeom prst="rect">
            <a:avLst/>
          </a:prstGeom>
          <a:noFill/>
        </p:spPr>
        <p:txBody>
          <a:bodyPr wrap="square">
            <a:spAutoFit/>
          </a:bodyPr>
          <a:lstStyle/>
          <a:p>
            <a:pPr>
              <a:spcBef>
                <a:spcPts val="600"/>
              </a:spcBef>
              <a:spcAft>
                <a:spcPts val="600"/>
              </a:spcAft>
            </a:pPr>
            <a:r>
              <a:rPr lang="en-US" sz="2800">
                <a:solidFill>
                  <a:srgbClr val="FF0000"/>
                </a:solidFill>
                <a:effectLst/>
                <a:latin typeface="Times New Roman" panose="02020603050405020304" pitchFamily="18" charset="0"/>
                <a:ea typeface="Times New Roman" panose="02020603050405020304" pitchFamily="18" charset="0"/>
              </a:rPr>
              <a:t>- Tính dẻo.</a:t>
            </a:r>
            <a:endParaRPr lang="en-US" sz="280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a:solidFill>
                  <a:srgbClr val="FF0000"/>
                </a:solidFill>
                <a:effectLst/>
                <a:latin typeface="Times New Roman" panose="02020603050405020304" pitchFamily="18" charset="0"/>
                <a:ea typeface="Times New Roman" panose="02020603050405020304" pitchFamily="18" charset="0"/>
              </a:rPr>
              <a:t>- Tính dẫn điện, dẫn nhiệt.</a:t>
            </a:r>
            <a:endParaRPr lang="en-US" sz="2800">
              <a:effectLst/>
              <a:latin typeface="Times New Roman" panose="02020603050405020304" pitchFamily="18" charset="0"/>
              <a:ea typeface="Times New Roman" panose="02020603050405020304" pitchFamily="18" charset="0"/>
            </a:endParaRPr>
          </a:p>
          <a:p>
            <a:r>
              <a:rPr lang="en-US" sz="2800" kern="0">
                <a:solidFill>
                  <a:srgbClr val="FF0000"/>
                </a:solidFill>
                <a:effectLst/>
                <a:latin typeface="Times New Roman" panose="02020603050405020304" pitchFamily="18" charset="0"/>
                <a:ea typeface="Times New Roman" panose="02020603050405020304" pitchFamily="18" charset="0"/>
              </a:rPr>
              <a:t>- Ánh kim </a:t>
            </a:r>
            <a:endParaRPr lang="en-US" sz="2800"/>
          </a:p>
        </p:txBody>
      </p:sp>
    </p:spTree>
    <p:extLst>
      <p:ext uri="{BB962C8B-B14F-4D97-AF65-F5344CB8AC3E}">
        <p14:creationId xmlns:p14="http://schemas.microsoft.com/office/powerpoint/2010/main" val="12912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430</TotalTime>
  <Words>2298</Words>
  <Application>Microsoft Office PowerPoint</Application>
  <PresentationFormat>Widescreen</PresentationFormat>
  <Paragraphs>290</Paragraphs>
  <Slides>32</Slides>
  <Notes>3</Notes>
  <HiddenSlides>0</HiddenSlides>
  <MMClips>49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#9Slide03 AllRoundGothic</vt:lpstr>
      <vt:lpstr>#9Slide03 Bebas Neue Bold</vt:lpstr>
      <vt:lpstr>Arial</vt:lpstr>
      <vt:lpstr>Calibri</vt:lpstr>
      <vt:lpstr>Calibri Light</vt:lpstr>
      <vt:lpstr>Cambria</vt:lpstr>
      <vt:lpstr>Tahoma</vt:lpstr>
      <vt:lpstr>Times New Roman</vt:lpstr>
      <vt:lpstr>Wingdings</vt:lpstr>
      <vt:lpstr>Cherry Blossom 16x9</vt:lpstr>
      <vt:lpstr>Office Theme</vt:lpstr>
      <vt:lpstr>KHOA HỌC TỰ NHIÊN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dc:title>
  <dc:creator>Hà Thị Vân Anh</dc:creator>
  <cp:lastModifiedBy>Gekombe, Amon</cp:lastModifiedBy>
  <cp:revision>39</cp:revision>
  <dcterms:created xsi:type="dcterms:W3CDTF">2023-09-24T09:45:13Z</dcterms:created>
  <dcterms:modified xsi:type="dcterms:W3CDTF">2024-10-22T03:06:17Z</dcterms:modified>
</cp:coreProperties>
</file>