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0" r:id="rId5"/>
    <p:sldId id="259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GIF"/><Relationship Id="rId1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GIF"/><Relationship Id="rId1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GIF"/><Relationship Id="rId3" Type="http://schemas.openxmlformats.org/officeDocument/2006/relationships/image" Target="../media/image14.GIF"/><Relationship Id="rId2" Type="http://schemas.openxmlformats.org/officeDocument/2006/relationships/image" Target="../media/image15.GIF"/><Relationship Id="rId1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2229719" y="920370"/>
            <a:ext cx="1612813" cy="161281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485249" y="1000525"/>
            <a:ext cx="1878963" cy="1878963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693600" y="702069"/>
            <a:ext cx="2427184" cy="242718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87634" y="1810577"/>
            <a:ext cx="448586" cy="4485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272781" y="1740854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550311" y="948037"/>
            <a:ext cx="2245446" cy="224544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136152" y="2134936"/>
            <a:ext cx="750538" cy="750538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220074" y="2288719"/>
            <a:ext cx="947051" cy="947051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550311" y="885726"/>
            <a:ext cx="912992" cy="91299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56832" y="764704"/>
            <a:ext cx="2327559" cy="232755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36102" y="994811"/>
            <a:ext cx="648072" cy="648072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66425" y="647400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039139" y="1245185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9850554" y="1672490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866042" y="1358874"/>
            <a:ext cx="776062" cy="77606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691989" y="2239100"/>
            <a:ext cx="902779" cy="90277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"/>
          <p:cNvSpPr txBox="1"/>
          <p:nvPr/>
        </p:nvSpPr>
        <p:spPr>
          <a:xfrm>
            <a:off x="839575" y="1394935"/>
            <a:ext cx="1016459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#9Slide07 Nokia" panose="02040603050506020204" pitchFamily="18" charset="0"/>
                <a:ea typeface="Microsoft YaHei" panose="020B0503020204020204" charset="-122"/>
              </a:rPr>
              <a:t>CHẤT QUANH TA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101600" dir="8100000" algn="tr" rotWithShape="0">
                  <a:srgbClr val="321547">
                    <a:alpha val="40000"/>
                  </a:srgbClr>
                </a:outerShdw>
              </a:effectLst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51" y="5024687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51" y="4365391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本框 3"/>
          <p:cNvSpPr txBox="1"/>
          <p:nvPr/>
        </p:nvSpPr>
        <p:spPr>
          <a:xfrm>
            <a:off x="2091850" y="2848547"/>
            <a:ext cx="7794213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err="1">
                <a:solidFill>
                  <a:srgbClr val="893BAD"/>
                </a:solidFill>
                <a:latin typeface="#9Slide03 Reso" pitchFamily="2" charset="0"/>
                <a:ea typeface="Microsoft YaHei" panose="020B0503020204020204" charset="-122"/>
              </a:rPr>
              <a:t>Bài</a:t>
            </a:r>
            <a:r>
              <a:rPr lang="en-US" altLang="zh-CN" sz="4800" b="1">
                <a:solidFill>
                  <a:srgbClr val="893BAD"/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vi-VN" altLang="zh-CN" sz="4800" b="1" smtClean="0">
                <a:solidFill>
                  <a:srgbClr val="893BAD"/>
                </a:solidFill>
                <a:latin typeface="#9Slide03 Reso" pitchFamily="2" charset="0"/>
                <a:ea typeface="Microsoft YaHei" panose="020B0503020204020204" charset="-122"/>
              </a:rPr>
              <a:t>9</a:t>
            </a:r>
            <a:r>
              <a:rPr lang="en-US" altLang="zh-CN" sz="4800" b="1" smtClean="0">
                <a:solidFill>
                  <a:srgbClr val="893BAD"/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4800" b="1" dirty="0">
                <a:solidFill>
                  <a:srgbClr val="893BAD"/>
                </a:solidFill>
                <a:latin typeface="#9Slide03 Reso" pitchFamily="2" charset="0"/>
                <a:ea typeface="Microsoft YaHei" panose="020B0503020204020204" charset="-122"/>
              </a:rPr>
              <a:t>– SỰ ĐA DẠNG CỦA CHẤT</a:t>
            </a:r>
            <a:endParaRPr lang="zh-CN" altLang="en-US" sz="4800" b="1" dirty="0">
              <a:solidFill>
                <a:srgbClr val="893BAD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99"/>
                            </p:stCondLst>
                            <p:childTnLst>
                              <p:par>
                                <p:cTn id="10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799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/>
      <p:bldP spid="4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up, indoor, container, glas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25095"/>
          <a:stretch>
            <a:fillRect/>
          </a:stretch>
        </p:blipFill>
        <p:spPr>
          <a:xfrm>
            <a:off x="2063711" y="1277986"/>
            <a:ext cx="2286000" cy="2286000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804884" y="332656"/>
            <a:ext cx="5112568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sp>
        <p:nvSpPr>
          <p:cNvPr id="30" name="TextBox 37"/>
          <p:cNvSpPr txBox="1"/>
          <p:nvPr/>
        </p:nvSpPr>
        <p:spPr>
          <a:xfrm>
            <a:off x="1343630" y="5157192"/>
            <a:ext cx="3498089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quá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trình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ở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rắn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chuyển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sang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lỏng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31" name="圆角矩形 23"/>
          <p:cNvSpPr/>
          <p:nvPr/>
        </p:nvSpPr>
        <p:spPr>
          <a:xfrm>
            <a:off x="1331426" y="4168481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SỰ NÓNG CHẢY</a:t>
            </a:r>
            <a:endParaRPr lang="zh-CN" altLang="en-US" sz="2800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pic>
        <p:nvPicPr>
          <p:cNvPr id="33" name="Picture 32" descr="A close up of a mushroom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1344"/>
          <a:stretch>
            <a:fillRect/>
          </a:stretch>
        </p:blipFill>
        <p:spPr>
          <a:xfrm>
            <a:off x="7392303" y="1340768"/>
            <a:ext cx="2286000" cy="2286000"/>
          </a:xfrm>
          <a:prstGeom prst="rect">
            <a:avLst/>
          </a:prstGeom>
        </p:spPr>
      </p:pic>
      <p:sp>
        <p:nvSpPr>
          <p:cNvPr id="34" name="TextBox 37"/>
          <p:cNvSpPr txBox="1"/>
          <p:nvPr/>
        </p:nvSpPr>
        <p:spPr>
          <a:xfrm>
            <a:off x="6600215" y="5157192"/>
            <a:ext cx="3498089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quá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trình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ở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lỏng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chuyển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sang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rắn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35" name="圆角矩形 23"/>
          <p:cNvSpPr/>
          <p:nvPr/>
        </p:nvSpPr>
        <p:spPr>
          <a:xfrm>
            <a:off x="6588010" y="4168481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SỰ ĐÔNG ĐẶC</a:t>
            </a:r>
            <a:endParaRPr lang="zh-CN" altLang="en-US" sz="2800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0" grpId="0"/>
      <p:bldP spid="31" grpId="0" bldLvl="0" animBg="1"/>
      <p:bldP spid="34" grpId="0"/>
      <p:bldP spid="3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804884" y="332656"/>
            <a:ext cx="5112568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sp>
        <p:nvSpPr>
          <p:cNvPr id="30" name="TextBox 37"/>
          <p:cNvSpPr txBox="1"/>
          <p:nvPr/>
        </p:nvSpPr>
        <p:spPr>
          <a:xfrm>
            <a:off x="231545" y="4699267"/>
            <a:ext cx="3515207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quá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trình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ở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lỏng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sang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hơi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Sự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hóa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hơi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xảy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ra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trên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bề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mặt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lỏng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gọi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sự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bay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hơi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. 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31" name="圆角矩形 23"/>
          <p:cNvSpPr/>
          <p:nvPr/>
        </p:nvSpPr>
        <p:spPr>
          <a:xfrm>
            <a:off x="231546" y="4007397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SỰ HÓA HƠI</a:t>
            </a:r>
            <a:endParaRPr lang="zh-CN" altLang="en-US" sz="2800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34" name="TextBox 37"/>
          <p:cNvSpPr txBox="1"/>
          <p:nvPr/>
        </p:nvSpPr>
        <p:spPr>
          <a:xfrm>
            <a:off x="8175263" y="4793575"/>
            <a:ext cx="3254226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quá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trình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ở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khí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sang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lỏng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35" name="圆角矩形 23"/>
          <p:cNvSpPr/>
          <p:nvPr/>
        </p:nvSpPr>
        <p:spPr>
          <a:xfrm>
            <a:off x="8026509" y="4007397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SỰ NGƯNG TỤ</a:t>
            </a:r>
            <a:endParaRPr lang="zh-CN" altLang="en-US" sz="2800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pic>
        <p:nvPicPr>
          <p:cNvPr id="9" name="Picture 8" descr="A picture containing kitchenware, indoor, po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21888"/>
          <a:stretch>
            <a:fillRect/>
          </a:stretch>
        </p:blipFill>
        <p:spPr>
          <a:xfrm>
            <a:off x="7032263" y="1539724"/>
            <a:ext cx="2286000" cy="2286000"/>
          </a:xfrm>
          <a:prstGeom prst="rect">
            <a:avLst/>
          </a:prstGeom>
        </p:spPr>
      </p:pic>
      <p:pic>
        <p:nvPicPr>
          <p:cNvPr id="12" name="Picture 11" descr="A glass of water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3905"/>
          <a:stretch>
            <a:fillRect/>
          </a:stretch>
        </p:blipFill>
        <p:spPr>
          <a:xfrm>
            <a:off x="2135719" y="1539724"/>
            <a:ext cx="2286000" cy="2286000"/>
          </a:xfrm>
          <a:prstGeom prst="rect">
            <a:avLst/>
          </a:prstGeom>
        </p:spPr>
      </p:pic>
      <p:sp>
        <p:nvSpPr>
          <p:cNvPr id="13" name="TextBox 37"/>
          <p:cNvSpPr txBox="1"/>
          <p:nvPr/>
        </p:nvSpPr>
        <p:spPr>
          <a:xfrm>
            <a:off x="4242652" y="4797152"/>
            <a:ext cx="3349599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Khi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sự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hóa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hơi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xảy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ra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cả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trên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bề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mặt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trong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lòng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khối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lỏng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gọi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là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sự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sôi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14" name="圆角矩形 23"/>
          <p:cNvSpPr/>
          <p:nvPr/>
        </p:nvSpPr>
        <p:spPr>
          <a:xfrm>
            <a:off x="4156202" y="4007397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SỰ SÔI</a:t>
            </a:r>
            <a:endParaRPr lang="zh-CN" altLang="en-US" sz="2800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0" grpId="0"/>
      <p:bldP spid="31" grpId="0" bldLvl="0" animBg="1"/>
      <p:bldP spid="34" grpId="0"/>
      <p:bldP spid="35" grpId="0" bldLvl="0" animBg="1"/>
      <p:bldP spid="13" grpId="0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up, indoor, container, glas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25095"/>
          <a:stretch>
            <a:fillRect/>
          </a:stretch>
        </p:blipFill>
        <p:spPr>
          <a:xfrm>
            <a:off x="1127607" y="1281651"/>
            <a:ext cx="1828800" cy="1828800"/>
          </a:xfrm>
          <a:prstGeom prst="rect">
            <a:avLst/>
          </a:prstGeom>
        </p:spPr>
      </p:pic>
      <p:pic>
        <p:nvPicPr>
          <p:cNvPr id="4" name="Picture 3" descr="A picture containing kitchenware, indoor, po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21888"/>
          <a:stretch>
            <a:fillRect/>
          </a:stretch>
        </p:blipFill>
        <p:spPr>
          <a:xfrm>
            <a:off x="6456199" y="1281651"/>
            <a:ext cx="1828800" cy="1828800"/>
          </a:xfrm>
          <a:prstGeom prst="rect">
            <a:avLst/>
          </a:prstGeom>
        </p:spPr>
      </p:pic>
      <p:pic>
        <p:nvPicPr>
          <p:cNvPr id="6" name="Picture 5" descr="A close up of a mushroom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1344"/>
          <a:stretch>
            <a:fillRect/>
          </a:stretch>
        </p:blipFill>
        <p:spPr>
          <a:xfrm>
            <a:off x="9120495" y="1281651"/>
            <a:ext cx="1828800" cy="1828800"/>
          </a:xfrm>
          <a:prstGeom prst="rect">
            <a:avLst/>
          </a:prstGeom>
        </p:spPr>
      </p:pic>
      <p:pic>
        <p:nvPicPr>
          <p:cNvPr id="10" name="Picture 9" descr="A glass of water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3905"/>
          <a:stretch>
            <a:fillRect/>
          </a:stretch>
        </p:blipFill>
        <p:spPr>
          <a:xfrm>
            <a:off x="3791903" y="1281651"/>
            <a:ext cx="1828800" cy="1828800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804884" y="332656"/>
            <a:ext cx="5112568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sp>
        <p:nvSpPr>
          <p:cNvPr id="30" name="TextBox 37"/>
          <p:cNvSpPr txBox="1"/>
          <p:nvPr/>
        </p:nvSpPr>
        <p:spPr>
          <a:xfrm>
            <a:off x="1157910" y="4438469"/>
            <a:ext cx="9618769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Ở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điều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kiện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thích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hợp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chuyển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từ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này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sang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khác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Sự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nóng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chảy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sôi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đông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đặc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xảy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ra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tại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nhiệt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độ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xác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định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Sự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bay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hơi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ngưng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tụ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xảy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ra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tại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mọi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nhiệt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độ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31" name="圆角矩形 23"/>
          <p:cNvSpPr/>
          <p:nvPr/>
        </p:nvSpPr>
        <p:spPr>
          <a:xfrm>
            <a:off x="1145705" y="3449758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SỰ CHUYỂN THỂ CỦA CHẤT</a:t>
            </a:r>
            <a:endParaRPr lang="zh-CN" altLang="en-US" sz="2800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32" name="任意多边形 25"/>
          <p:cNvSpPr/>
          <p:nvPr/>
        </p:nvSpPr>
        <p:spPr>
          <a:xfrm>
            <a:off x="407527" y="3787856"/>
            <a:ext cx="8496944" cy="2593472"/>
          </a:xfrm>
          <a:custGeom>
            <a:avLst/>
            <a:gdLst>
              <a:gd name="connsiteX0" fmla="*/ 476250 w 6838950"/>
              <a:gd name="connsiteY0" fmla="*/ 0 h 2762250"/>
              <a:gd name="connsiteX1" fmla="*/ 0 w 6838950"/>
              <a:gd name="connsiteY1" fmla="*/ 0 h 2762250"/>
              <a:gd name="connsiteX2" fmla="*/ 0 w 6838950"/>
              <a:gd name="connsiteY2" fmla="*/ 2762250 h 2762250"/>
              <a:gd name="connsiteX3" fmla="*/ 6838950 w 6838950"/>
              <a:gd name="connsiteY3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950" h="2762250">
                <a:moveTo>
                  <a:pt x="476250" y="0"/>
                </a:moveTo>
                <a:lnTo>
                  <a:pt x="0" y="0"/>
                </a:lnTo>
                <a:lnTo>
                  <a:pt x="0" y="2762250"/>
                </a:lnTo>
                <a:lnTo>
                  <a:pt x="6838950" y="2762250"/>
                </a:lnTo>
              </a:path>
            </a:pathLst>
          </a:custGeom>
          <a:ln>
            <a:solidFill>
              <a:srgbClr val="9259D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75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75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75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75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75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75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0" grpId="0"/>
      <p:bldP spid="31" grpId="0" bldLvl="0" animBg="1"/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6409" y="1628800"/>
            <a:ext cx="6250270" cy="1272445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5262595" y="2022365"/>
            <a:ext cx="4977749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CHẤT QUANH TA</a:t>
            </a:r>
            <a:endParaRPr lang="zh-CN" altLang="en-US" sz="2800" dirty="0">
              <a:solidFill>
                <a:schemeClr val="bg1"/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9273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3952175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H="1">
            <a:off x="2294944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3027048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flipH="1">
            <a:off x="2041187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flipH="1">
            <a:off x="1761973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flipH="1">
            <a:off x="1517536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H="1">
            <a:off x="2751415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flipH="1">
            <a:off x="3155606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H="1">
            <a:off x="3039996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flipH="1">
            <a:off x="3163684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H="1">
            <a:off x="3538552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flipH="1">
            <a:off x="4099650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flipH="1">
            <a:off x="2132778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flipH="1">
            <a:off x="4099650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3"/>
          <p:cNvSpPr txBox="1"/>
          <p:nvPr/>
        </p:nvSpPr>
        <p:spPr>
          <a:xfrm>
            <a:off x="1847687" y="1867471"/>
            <a:ext cx="2854261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itchFamily="2" charset="-122"/>
                <a:ea typeface="华文彩云" pitchFamily="2" charset="-122"/>
              </a:rPr>
              <a:t>01</a:t>
            </a:r>
            <a:endParaRPr lang="zh-CN" altLang="en-US" sz="4400" b="1" spc="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5429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79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32" y="4292821"/>
            <a:ext cx="1397903" cy="13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bldLvl="0" animBg="1"/>
      <p:bldP spid="20" grpId="0" bldLvl="0" animBg="1"/>
      <p:bldP spid="21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54"/>
          <p:cNvPicPr>
            <a:picLocks noChangeAspect="1" noChangeArrowheads="1"/>
          </p:cNvPicPr>
          <p:nvPr/>
        </p:nvPicPr>
        <p:blipFill>
          <a:blip r:embed="rId1" cstate="print">
            <a:duotone>
              <a:prstClr val="black"/>
              <a:srgbClr val="CF66E0">
                <a:tint val="45000"/>
                <a:satMod val="400000"/>
              </a:srgbClr>
            </a:duoton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20"/>
          <a:stretch>
            <a:fillRect/>
          </a:stretch>
        </p:blipFill>
        <p:spPr bwMode="auto">
          <a:xfrm rot="1256130" flipH="1">
            <a:off x="7659185" y="743610"/>
            <a:ext cx="3378200" cy="212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56"/>
          <p:cNvGrpSpPr>
            <a:grpSpLocks noChangeAspect="1"/>
          </p:cNvGrpSpPr>
          <p:nvPr/>
        </p:nvGrpSpPr>
        <p:grpSpPr bwMode="auto">
          <a:xfrm>
            <a:off x="1342502" y="3002286"/>
            <a:ext cx="4806778" cy="3398669"/>
            <a:chOff x="-3510781" y="-3187311"/>
            <a:chExt cx="10340401" cy="7310099"/>
          </a:xfrm>
        </p:grpSpPr>
        <p:pic>
          <p:nvPicPr>
            <p:cNvPr id="5" name="图片 357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3973013" flipH="1">
              <a:off x="4248830" y="1541997"/>
              <a:ext cx="2775454" cy="238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358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-635907">
              <a:off x="0" y="85535"/>
              <a:ext cx="3285494" cy="2824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59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568"/>
            <a:stretch>
              <a:fillRect/>
            </a:stretch>
          </p:blipFill>
          <p:spPr bwMode="auto">
            <a:xfrm rot="16200000">
              <a:off x="-4278849" y="-2419243"/>
              <a:ext cx="5230414" cy="36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355"/>
          <p:cNvGrpSpPr/>
          <p:nvPr/>
        </p:nvGrpSpPr>
        <p:grpSpPr bwMode="auto">
          <a:xfrm rot="21445180">
            <a:off x="2748781" y="1462949"/>
            <a:ext cx="8158717" cy="3840162"/>
            <a:chOff x="0" y="0"/>
            <a:chExt cx="8158215" cy="383931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任意多边形 48"/>
            <p:cNvSpPr/>
            <p:nvPr/>
          </p:nvSpPr>
          <p:spPr bwMode="auto">
            <a:xfrm rot="157902">
              <a:off x="554" y="0"/>
              <a:ext cx="7244904" cy="3839317"/>
            </a:xfrm>
            <a:custGeom>
              <a:avLst/>
              <a:gdLst>
                <a:gd name="T0" fmla="*/ 863046 w 7245131"/>
                <a:gd name="T1" fmla="*/ 3707 h 3408812"/>
                <a:gd name="T2" fmla="*/ 1033632 w 7245131"/>
                <a:gd name="T3" fmla="*/ 29260 h 3408812"/>
                <a:gd name="T4" fmla="*/ 1391671 w 7245131"/>
                <a:gd name="T5" fmla="*/ 10708 h 3408812"/>
                <a:gd name="T6" fmla="*/ 1929813 w 7245131"/>
                <a:gd name="T7" fmla="*/ 3707 h 3408812"/>
                <a:gd name="T8" fmla="*/ 2672739 w 7245131"/>
                <a:gd name="T9" fmla="*/ 132442 h 3408812"/>
                <a:gd name="T10" fmla="*/ 3072777 w 7245131"/>
                <a:gd name="T11" fmla="*/ 3707 h 3408812"/>
                <a:gd name="T12" fmla="*/ 4308137 w 7245131"/>
                <a:gd name="T13" fmla="*/ 9093 h 3408812"/>
                <a:gd name="T14" fmla="*/ 4634828 w 7245131"/>
                <a:gd name="T15" fmla="*/ 153898 h 3408812"/>
                <a:gd name="T16" fmla="*/ 4920569 w 7245131"/>
                <a:gd name="T17" fmla="*/ 46618 h 3408812"/>
                <a:gd name="T18" fmla="*/ 5511100 w 7245131"/>
                <a:gd name="T19" fmla="*/ 68074 h 3408812"/>
                <a:gd name="T20" fmla="*/ 5853990 w 7245131"/>
                <a:gd name="T21" fmla="*/ 25162 h 3408812"/>
                <a:gd name="T22" fmla="*/ 6693386 w 7245131"/>
                <a:gd name="T23" fmla="*/ 0 h 3408812"/>
                <a:gd name="T24" fmla="*/ 7130300 w 7245131"/>
                <a:gd name="T25" fmla="*/ 68074 h 3408812"/>
                <a:gd name="T26" fmla="*/ 7244904 w 7245131"/>
                <a:gd name="T27" fmla="*/ 131446 h 3408812"/>
                <a:gd name="T28" fmla="*/ 7182636 w 7245131"/>
                <a:gd name="T29" fmla="*/ 1311518 h 3408812"/>
                <a:gd name="T30" fmla="*/ 7144537 w 7245131"/>
                <a:gd name="T31" fmla="*/ 1719180 h 3408812"/>
                <a:gd name="T32" fmla="*/ 7201685 w 7245131"/>
                <a:gd name="T33" fmla="*/ 2083929 h 3408812"/>
                <a:gd name="T34" fmla="*/ 7068340 w 7245131"/>
                <a:gd name="T35" fmla="*/ 2513046 h 3408812"/>
                <a:gd name="T36" fmla="*/ 7239784 w 7245131"/>
                <a:gd name="T37" fmla="*/ 2791973 h 3408812"/>
                <a:gd name="T38" fmla="*/ 7239784 w 7245131"/>
                <a:gd name="T39" fmla="*/ 3306913 h 3408812"/>
                <a:gd name="T40" fmla="*/ 7182636 w 7245131"/>
                <a:gd name="T41" fmla="*/ 3650207 h 3408812"/>
                <a:gd name="T42" fmla="*/ 7244904 w 7245131"/>
                <a:gd name="T43" fmla="*/ 3839317 h 3408812"/>
                <a:gd name="T44" fmla="*/ 6550436 w 7245131"/>
                <a:gd name="T45" fmla="*/ 3714702 h 3408812"/>
                <a:gd name="T46" fmla="*/ 6207547 w 7245131"/>
                <a:gd name="T47" fmla="*/ 3736158 h 3408812"/>
                <a:gd name="T48" fmla="*/ 5559867 w 7245131"/>
                <a:gd name="T49" fmla="*/ 3757614 h 3408812"/>
                <a:gd name="T50" fmla="*/ 5140780 w 7245131"/>
                <a:gd name="T51" fmla="*/ 3800525 h 3408812"/>
                <a:gd name="T52" fmla="*/ 4645495 w 7245131"/>
                <a:gd name="T53" fmla="*/ 3779069 h 3408812"/>
                <a:gd name="T54" fmla="*/ 4054964 w 7245131"/>
                <a:gd name="T55" fmla="*/ 3779069 h 3408812"/>
                <a:gd name="T56" fmla="*/ 3689629 w 7245131"/>
                <a:gd name="T57" fmla="*/ 3837195 h 3408812"/>
                <a:gd name="T58" fmla="*/ 3110197 w 7245131"/>
                <a:gd name="T59" fmla="*/ 3824510 h 3408812"/>
                <a:gd name="T60" fmla="*/ 2702456 w 7245131"/>
                <a:gd name="T61" fmla="*/ 3757614 h 3408812"/>
                <a:gd name="T62" fmla="*/ 2400564 w 7245131"/>
                <a:gd name="T63" fmla="*/ 3839317 h 3408812"/>
                <a:gd name="T64" fmla="*/ 949911 w 7245131"/>
                <a:gd name="T65" fmla="*/ 3779069 h 3408812"/>
                <a:gd name="T66" fmla="*/ 187935 w 7245131"/>
                <a:gd name="T67" fmla="*/ 3821981 h 3408812"/>
                <a:gd name="T68" fmla="*/ 16651 w 7245131"/>
                <a:gd name="T69" fmla="*/ 3838985 h 3408812"/>
                <a:gd name="T70" fmla="*/ 96448 w 7245131"/>
                <a:gd name="T71" fmla="*/ 3522736 h 3408812"/>
                <a:gd name="T72" fmla="*/ 0 w 7245131"/>
                <a:gd name="T73" fmla="*/ 2988713 h 3408812"/>
                <a:gd name="T74" fmla="*/ 172646 w 7245131"/>
                <a:gd name="T75" fmla="*/ 2879060 h 3408812"/>
                <a:gd name="T76" fmla="*/ 153596 w 7245131"/>
                <a:gd name="T77" fmla="*/ 2685957 h 3408812"/>
                <a:gd name="T78" fmla="*/ 1201 w 7245131"/>
                <a:gd name="T79" fmla="*/ 2449943 h 3408812"/>
                <a:gd name="T80" fmla="*/ 96448 w 7245131"/>
                <a:gd name="T81" fmla="*/ 2020825 h 3408812"/>
                <a:gd name="T82" fmla="*/ 0 w 7245131"/>
                <a:gd name="T83" fmla="*/ 1824788 h 3408812"/>
                <a:gd name="T84" fmla="*/ 39300 w 7245131"/>
                <a:gd name="T85" fmla="*/ 1291326 h 3408812"/>
                <a:gd name="T86" fmla="*/ 0 w 7245131"/>
                <a:gd name="T87" fmla="*/ 0 h 3408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45131" h="3408812">
                  <a:moveTo>
                    <a:pt x="0" y="0"/>
                  </a:moveTo>
                  <a:lnTo>
                    <a:pt x="861412" y="0"/>
                  </a:lnTo>
                  <a:lnTo>
                    <a:pt x="863073" y="3291"/>
                  </a:lnTo>
                  <a:lnTo>
                    <a:pt x="864719" y="0"/>
                  </a:lnTo>
                  <a:lnTo>
                    <a:pt x="944475" y="0"/>
                  </a:lnTo>
                  <a:lnTo>
                    <a:pt x="1033664" y="25979"/>
                  </a:lnTo>
                  <a:cubicBezTo>
                    <a:pt x="1103228" y="46242"/>
                    <a:pt x="1173078" y="65292"/>
                    <a:pt x="1244073" y="79491"/>
                  </a:cubicBezTo>
                  <a:cubicBezTo>
                    <a:pt x="1280008" y="86678"/>
                    <a:pt x="1333468" y="33410"/>
                    <a:pt x="1358373" y="22341"/>
                  </a:cubicBezTo>
                  <a:cubicBezTo>
                    <a:pt x="1367548" y="18263"/>
                    <a:pt x="1379279" y="13843"/>
                    <a:pt x="1391715" y="9507"/>
                  </a:cubicBezTo>
                  <a:lnTo>
                    <a:pt x="1420677" y="0"/>
                  </a:lnTo>
                  <a:lnTo>
                    <a:pt x="1889061" y="0"/>
                  </a:lnTo>
                  <a:lnTo>
                    <a:pt x="1929873" y="3291"/>
                  </a:lnTo>
                  <a:cubicBezTo>
                    <a:pt x="1952628" y="5819"/>
                    <a:pt x="1966545" y="31152"/>
                    <a:pt x="1987023" y="41391"/>
                  </a:cubicBezTo>
                  <a:cubicBezTo>
                    <a:pt x="2004984" y="50371"/>
                    <a:pt x="2024315" y="57462"/>
                    <a:pt x="2044173" y="60441"/>
                  </a:cubicBezTo>
                  <a:cubicBezTo>
                    <a:pt x="2311999" y="100615"/>
                    <a:pt x="2406696" y="100958"/>
                    <a:pt x="2672823" y="117591"/>
                  </a:cubicBezTo>
                  <a:cubicBezTo>
                    <a:pt x="2749023" y="111241"/>
                    <a:pt x="2827748" y="119006"/>
                    <a:pt x="2901423" y="98541"/>
                  </a:cubicBezTo>
                  <a:cubicBezTo>
                    <a:pt x="2945543" y="86285"/>
                    <a:pt x="2972282" y="36821"/>
                    <a:pt x="3015723" y="22341"/>
                  </a:cubicBezTo>
                  <a:lnTo>
                    <a:pt x="3072873" y="3291"/>
                  </a:lnTo>
                  <a:lnTo>
                    <a:pt x="3074843" y="0"/>
                  </a:lnTo>
                  <a:lnTo>
                    <a:pt x="4296332" y="0"/>
                  </a:lnTo>
                  <a:lnTo>
                    <a:pt x="4308272" y="8073"/>
                  </a:lnTo>
                  <a:cubicBezTo>
                    <a:pt x="4368319" y="49048"/>
                    <a:pt x="4292937" y="-3328"/>
                    <a:pt x="4501623" y="41391"/>
                  </a:cubicBezTo>
                  <a:cubicBezTo>
                    <a:pt x="4535060" y="48556"/>
                    <a:pt x="4565123" y="66791"/>
                    <a:pt x="4596873" y="79491"/>
                  </a:cubicBezTo>
                  <a:cubicBezTo>
                    <a:pt x="4609573" y="98541"/>
                    <a:pt x="4615923" y="123941"/>
                    <a:pt x="4634973" y="136641"/>
                  </a:cubicBezTo>
                  <a:cubicBezTo>
                    <a:pt x="4691809" y="174532"/>
                    <a:pt x="4769197" y="146020"/>
                    <a:pt x="4825473" y="136641"/>
                  </a:cubicBezTo>
                  <a:cubicBezTo>
                    <a:pt x="4844523" y="123941"/>
                    <a:pt x="4866434" y="114730"/>
                    <a:pt x="4882623" y="98541"/>
                  </a:cubicBezTo>
                  <a:cubicBezTo>
                    <a:pt x="4898812" y="82352"/>
                    <a:pt x="4902845" y="55694"/>
                    <a:pt x="4920723" y="41391"/>
                  </a:cubicBezTo>
                  <a:cubicBezTo>
                    <a:pt x="4936403" y="28847"/>
                    <a:pt x="4958823" y="28691"/>
                    <a:pt x="4977873" y="22341"/>
                  </a:cubicBezTo>
                  <a:cubicBezTo>
                    <a:pt x="5136623" y="28691"/>
                    <a:pt x="5295650" y="30071"/>
                    <a:pt x="5454123" y="41391"/>
                  </a:cubicBezTo>
                  <a:cubicBezTo>
                    <a:pt x="5474152" y="42822"/>
                    <a:pt x="5493312" y="51461"/>
                    <a:pt x="5511273" y="60441"/>
                  </a:cubicBezTo>
                  <a:cubicBezTo>
                    <a:pt x="5531751" y="70680"/>
                    <a:pt x="5549373" y="85841"/>
                    <a:pt x="5568423" y="98541"/>
                  </a:cubicBezTo>
                  <a:cubicBezTo>
                    <a:pt x="5619223" y="92191"/>
                    <a:pt x="5671156" y="91908"/>
                    <a:pt x="5720823" y="79491"/>
                  </a:cubicBezTo>
                  <a:cubicBezTo>
                    <a:pt x="5968660" y="17532"/>
                    <a:pt x="5661417" y="60892"/>
                    <a:pt x="5854173" y="22341"/>
                  </a:cubicBezTo>
                  <a:cubicBezTo>
                    <a:pt x="5886186" y="15939"/>
                    <a:pt x="5914295" y="10510"/>
                    <a:pt x="5939540" y="5880"/>
                  </a:cubicBezTo>
                  <a:lnTo>
                    <a:pt x="5973877" y="0"/>
                  </a:lnTo>
                  <a:lnTo>
                    <a:pt x="6693596" y="0"/>
                  </a:lnTo>
                  <a:lnTo>
                    <a:pt x="6711423" y="3291"/>
                  </a:lnTo>
                  <a:cubicBezTo>
                    <a:pt x="6750555" y="12322"/>
                    <a:pt x="6785640" y="38886"/>
                    <a:pt x="6825723" y="41391"/>
                  </a:cubicBezTo>
                  <a:lnTo>
                    <a:pt x="7130523" y="60441"/>
                  </a:lnTo>
                  <a:cubicBezTo>
                    <a:pt x="7203032" y="84611"/>
                    <a:pt x="7221761" y="96105"/>
                    <a:pt x="7239193" y="98191"/>
                  </a:cubicBezTo>
                  <a:lnTo>
                    <a:pt x="7245131" y="97532"/>
                  </a:lnTo>
                  <a:lnTo>
                    <a:pt x="7245131" y="116707"/>
                  </a:lnTo>
                  <a:lnTo>
                    <a:pt x="7245131" y="1034797"/>
                  </a:lnTo>
                  <a:lnTo>
                    <a:pt x="7240011" y="1050157"/>
                  </a:lnTo>
                  <a:cubicBezTo>
                    <a:pt x="7166153" y="1197873"/>
                    <a:pt x="7230744" y="1020809"/>
                    <a:pt x="7182861" y="1164457"/>
                  </a:cubicBezTo>
                  <a:cubicBezTo>
                    <a:pt x="7176511" y="1227957"/>
                    <a:pt x="7175572" y="1292233"/>
                    <a:pt x="7163811" y="1354957"/>
                  </a:cubicBezTo>
                  <a:cubicBezTo>
                    <a:pt x="7156410" y="1394430"/>
                    <a:pt x="7125711" y="1469257"/>
                    <a:pt x="7125711" y="1469257"/>
                  </a:cubicBezTo>
                  <a:cubicBezTo>
                    <a:pt x="7132061" y="1488307"/>
                    <a:pt x="7139477" y="1507034"/>
                    <a:pt x="7144761" y="1526407"/>
                  </a:cubicBezTo>
                  <a:cubicBezTo>
                    <a:pt x="7158539" y="1576925"/>
                    <a:pt x="7166302" y="1629131"/>
                    <a:pt x="7182861" y="1678807"/>
                  </a:cubicBezTo>
                  <a:lnTo>
                    <a:pt x="7220961" y="1793107"/>
                  </a:lnTo>
                  <a:cubicBezTo>
                    <a:pt x="7214611" y="1812157"/>
                    <a:pt x="7214455" y="1834577"/>
                    <a:pt x="7201911" y="1850257"/>
                  </a:cubicBezTo>
                  <a:cubicBezTo>
                    <a:pt x="7187608" y="1868135"/>
                    <a:pt x="7162144" y="1873457"/>
                    <a:pt x="7144761" y="1888357"/>
                  </a:cubicBezTo>
                  <a:cubicBezTo>
                    <a:pt x="7117488" y="1911734"/>
                    <a:pt x="7093961" y="1939157"/>
                    <a:pt x="7068561" y="1964557"/>
                  </a:cubicBezTo>
                  <a:cubicBezTo>
                    <a:pt x="7032267" y="2073439"/>
                    <a:pt x="7030454" y="2053425"/>
                    <a:pt x="7068561" y="2231257"/>
                  </a:cubicBezTo>
                  <a:cubicBezTo>
                    <a:pt x="7073358" y="2253644"/>
                    <a:pt x="7093353" y="2269776"/>
                    <a:pt x="7106661" y="2288407"/>
                  </a:cubicBezTo>
                  <a:cubicBezTo>
                    <a:pt x="7125115" y="2314243"/>
                    <a:pt x="7145604" y="2338596"/>
                    <a:pt x="7163811" y="2364607"/>
                  </a:cubicBezTo>
                  <a:cubicBezTo>
                    <a:pt x="7190070" y="2402120"/>
                    <a:pt x="7214611" y="2440807"/>
                    <a:pt x="7240011" y="2478907"/>
                  </a:cubicBezTo>
                  <a:lnTo>
                    <a:pt x="7245131" y="2486587"/>
                  </a:lnTo>
                  <a:lnTo>
                    <a:pt x="7245131" y="2921644"/>
                  </a:lnTo>
                  <a:lnTo>
                    <a:pt x="7240011" y="2936107"/>
                  </a:lnTo>
                  <a:cubicBezTo>
                    <a:pt x="7229772" y="2956585"/>
                    <a:pt x="7214611" y="2974207"/>
                    <a:pt x="7201911" y="2993257"/>
                  </a:cubicBezTo>
                  <a:cubicBezTo>
                    <a:pt x="7189211" y="3044057"/>
                    <a:pt x="7153542" y="3094310"/>
                    <a:pt x="7163811" y="3145657"/>
                  </a:cubicBezTo>
                  <a:cubicBezTo>
                    <a:pt x="7170161" y="3177407"/>
                    <a:pt x="7169463" y="3211430"/>
                    <a:pt x="7182861" y="3240907"/>
                  </a:cubicBezTo>
                  <a:cubicBezTo>
                    <a:pt x="7195813" y="3269401"/>
                    <a:pt x="7216364" y="3301608"/>
                    <a:pt x="7240071" y="3332020"/>
                  </a:cubicBezTo>
                  <a:lnTo>
                    <a:pt x="7245131" y="3337921"/>
                  </a:lnTo>
                  <a:lnTo>
                    <a:pt x="7245131" y="3408812"/>
                  </a:lnTo>
                  <a:lnTo>
                    <a:pt x="6643452" y="3408812"/>
                  </a:lnTo>
                  <a:lnTo>
                    <a:pt x="6607791" y="3355320"/>
                  </a:lnTo>
                  <a:cubicBezTo>
                    <a:pt x="6590544" y="3334624"/>
                    <a:pt x="6569691" y="3317220"/>
                    <a:pt x="6550641" y="3298170"/>
                  </a:cubicBezTo>
                  <a:cubicBezTo>
                    <a:pt x="6340791" y="3245707"/>
                    <a:pt x="6586414" y="3281698"/>
                    <a:pt x="6436341" y="3336270"/>
                  </a:cubicBezTo>
                  <a:cubicBezTo>
                    <a:pt x="6382301" y="3355921"/>
                    <a:pt x="6322041" y="3348970"/>
                    <a:pt x="6264891" y="3355320"/>
                  </a:cubicBezTo>
                  <a:cubicBezTo>
                    <a:pt x="6245841" y="3342620"/>
                    <a:pt x="6228219" y="3327459"/>
                    <a:pt x="6207741" y="3317220"/>
                  </a:cubicBezTo>
                  <a:cubicBezTo>
                    <a:pt x="6133477" y="3280088"/>
                    <a:pt x="5959545" y="3276616"/>
                    <a:pt x="5921991" y="3279120"/>
                  </a:cubicBezTo>
                  <a:cubicBezTo>
                    <a:pt x="5899146" y="3280643"/>
                    <a:pt x="5883891" y="3304520"/>
                    <a:pt x="5864841" y="3317220"/>
                  </a:cubicBezTo>
                  <a:lnTo>
                    <a:pt x="5560041" y="3336270"/>
                  </a:lnTo>
                  <a:cubicBezTo>
                    <a:pt x="5519958" y="3338775"/>
                    <a:pt x="5485355" y="3367768"/>
                    <a:pt x="5445741" y="3374370"/>
                  </a:cubicBezTo>
                  <a:cubicBezTo>
                    <a:pt x="5370317" y="3386941"/>
                    <a:pt x="5293341" y="3387070"/>
                    <a:pt x="5217141" y="3393420"/>
                  </a:cubicBezTo>
                  <a:cubicBezTo>
                    <a:pt x="5191741" y="3387070"/>
                    <a:pt x="5166499" y="3380050"/>
                    <a:pt x="5140941" y="3374370"/>
                  </a:cubicBezTo>
                  <a:cubicBezTo>
                    <a:pt x="4923279" y="3326001"/>
                    <a:pt x="5155327" y="3382729"/>
                    <a:pt x="4969491" y="3336270"/>
                  </a:cubicBezTo>
                  <a:cubicBezTo>
                    <a:pt x="4880591" y="3329920"/>
                    <a:pt x="4791764" y="3311986"/>
                    <a:pt x="4702791" y="3317220"/>
                  </a:cubicBezTo>
                  <a:cubicBezTo>
                    <a:pt x="4679935" y="3318564"/>
                    <a:pt x="4667361" y="3348080"/>
                    <a:pt x="4645641" y="3355320"/>
                  </a:cubicBezTo>
                  <a:cubicBezTo>
                    <a:pt x="4608998" y="3367534"/>
                    <a:pt x="4569441" y="3368020"/>
                    <a:pt x="4531341" y="3374370"/>
                  </a:cubicBezTo>
                  <a:lnTo>
                    <a:pt x="4112241" y="3393420"/>
                  </a:lnTo>
                  <a:cubicBezTo>
                    <a:pt x="4089364" y="3392505"/>
                    <a:pt x="4077542" y="3359810"/>
                    <a:pt x="4055091" y="3355320"/>
                  </a:cubicBezTo>
                  <a:cubicBezTo>
                    <a:pt x="3980112" y="3340324"/>
                    <a:pt x="3902691" y="3342620"/>
                    <a:pt x="3826491" y="3336270"/>
                  </a:cubicBezTo>
                  <a:cubicBezTo>
                    <a:pt x="3794741" y="3348970"/>
                    <a:pt x="3761827" y="3359077"/>
                    <a:pt x="3731241" y="3374370"/>
                  </a:cubicBezTo>
                  <a:cubicBezTo>
                    <a:pt x="3715883" y="3382050"/>
                    <a:pt x="3704220" y="3398269"/>
                    <a:pt x="3689745" y="3406928"/>
                  </a:cubicBezTo>
                  <a:lnTo>
                    <a:pt x="3684423" y="3408812"/>
                  </a:lnTo>
                  <a:lnTo>
                    <a:pt x="3134075" y="3408812"/>
                  </a:lnTo>
                  <a:lnTo>
                    <a:pt x="3110294" y="3395665"/>
                  </a:lnTo>
                  <a:cubicBezTo>
                    <a:pt x="3056296" y="3361754"/>
                    <a:pt x="3106853" y="3362072"/>
                    <a:pt x="2969241" y="3336270"/>
                  </a:cubicBezTo>
                  <a:cubicBezTo>
                    <a:pt x="2906517" y="3324509"/>
                    <a:pt x="2842241" y="3323570"/>
                    <a:pt x="2778741" y="3317220"/>
                  </a:cubicBezTo>
                  <a:lnTo>
                    <a:pt x="2702541" y="3336270"/>
                  </a:lnTo>
                  <a:cubicBezTo>
                    <a:pt x="2651741" y="3348970"/>
                    <a:pt x="2600659" y="3360592"/>
                    <a:pt x="2550141" y="3374370"/>
                  </a:cubicBezTo>
                  <a:cubicBezTo>
                    <a:pt x="2530768" y="3379654"/>
                    <a:pt x="2512593" y="3389064"/>
                    <a:pt x="2492991" y="3393420"/>
                  </a:cubicBezTo>
                  <a:lnTo>
                    <a:pt x="2400639" y="3408812"/>
                  </a:lnTo>
                  <a:lnTo>
                    <a:pt x="1015784" y="3408812"/>
                  </a:lnTo>
                  <a:lnTo>
                    <a:pt x="1004964" y="3400688"/>
                  </a:lnTo>
                  <a:cubicBezTo>
                    <a:pt x="987105" y="3384775"/>
                    <a:pt x="969955" y="3366439"/>
                    <a:pt x="949941" y="3355320"/>
                  </a:cubicBezTo>
                  <a:cubicBezTo>
                    <a:pt x="932388" y="3345568"/>
                    <a:pt x="912598" y="3332969"/>
                    <a:pt x="892791" y="3336270"/>
                  </a:cubicBezTo>
                  <a:cubicBezTo>
                    <a:pt x="870207" y="3340034"/>
                    <a:pt x="858461" y="3372520"/>
                    <a:pt x="835641" y="3374370"/>
                  </a:cubicBezTo>
                  <a:cubicBezTo>
                    <a:pt x="620354" y="3391826"/>
                    <a:pt x="403841" y="3387070"/>
                    <a:pt x="187941" y="3393420"/>
                  </a:cubicBezTo>
                  <a:lnTo>
                    <a:pt x="218725" y="3408812"/>
                  </a:lnTo>
                  <a:lnTo>
                    <a:pt x="16442" y="3408812"/>
                  </a:lnTo>
                  <a:lnTo>
                    <a:pt x="16652" y="3408517"/>
                  </a:lnTo>
                  <a:cubicBezTo>
                    <a:pt x="23282" y="3399069"/>
                    <a:pt x="30773" y="3388171"/>
                    <a:pt x="39301" y="3375379"/>
                  </a:cubicBezTo>
                  <a:cubicBezTo>
                    <a:pt x="64701" y="3362679"/>
                    <a:pt x="98995" y="3360387"/>
                    <a:pt x="115501" y="3337279"/>
                  </a:cubicBezTo>
                  <a:cubicBezTo>
                    <a:pt x="164458" y="3268740"/>
                    <a:pt x="117465" y="3190770"/>
                    <a:pt x="96451" y="3127729"/>
                  </a:cubicBezTo>
                  <a:cubicBezTo>
                    <a:pt x="64701" y="3121379"/>
                    <a:pt x="32809" y="3115703"/>
                    <a:pt x="1201" y="3108679"/>
                  </a:cubicBezTo>
                  <a:lnTo>
                    <a:pt x="0" y="3108514"/>
                  </a:lnTo>
                  <a:lnTo>
                    <a:pt x="0" y="2653587"/>
                  </a:lnTo>
                  <a:lnTo>
                    <a:pt x="18193" y="2637287"/>
                  </a:lnTo>
                  <a:cubicBezTo>
                    <a:pt x="48044" y="2613292"/>
                    <a:pt x="20165" y="2656971"/>
                    <a:pt x="96451" y="2613379"/>
                  </a:cubicBezTo>
                  <a:cubicBezTo>
                    <a:pt x="124018" y="2597627"/>
                    <a:pt x="147251" y="2575279"/>
                    <a:pt x="172651" y="2556229"/>
                  </a:cubicBezTo>
                  <a:cubicBezTo>
                    <a:pt x="210299" y="2543680"/>
                    <a:pt x="260094" y="2532651"/>
                    <a:pt x="286951" y="2499079"/>
                  </a:cubicBezTo>
                  <a:cubicBezTo>
                    <a:pt x="299495" y="2483399"/>
                    <a:pt x="299651" y="2460979"/>
                    <a:pt x="306001" y="2441929"/>
                  </a:cubicBezTo>
                  <a:cubicBezTo>
                    <a:pt x="243162" y="2420983"/>
                    <a:pt x="221938" y="2415151"/>
                    <a:pt x="153601" y="2384779"/>
                  </a:cubicBezTo>
                  <a:cubicBezTo>
                    <a:pt x="127651" y="2373245"/>
                    <a:pt x="103503" y="2357866"/>
                    <a:pt x="77401" y="2346679"/>
                  </a:cubicBezTo>
                  <a:cubicBezTo>
                    <a:pt x="58944" y="2338769"/>
                    <a:pt x="28406" y="2345979"/>
                    <a:pt x="20251" y="2327629"/>
                  </a:cubicBezTo>
                  <a:cubicBezTo>
                    <a:pt x="-541" y="2280846"/>
                    <a:pt x="7551" y="2226029"/>
                    <a:pt x="1201" y="2175229"/>
                  </a:cubicBezTo>
                  <a:cubicBezTo>
                    <a:pt x="20251" y="2156179"/>
                    <a:pt x="43407" y="2140495"/>
                    <a:pt x="58351" y="2118079"/>
                  </a:cubicBezTo>
                  <a:cubicBezTo>
                    <a:pt x="69490" y="2101371"/>
                    <a:pt x="75055" y="2080872"/>
                    <a:pt x="77401" y="2060929"/>
                  </a:cubicBezTo>
                  <a:cubicBezTo>
                    <a:pt x="87815" y="1972413"/>
                    <a:pt x="90101" y="1883129"/>
                    <a:pt x="96451" y="1794229"/>
                  </a:cubicBezTo>
                  <a:cubicBezTo>
                    <a:pt x="80905" y="1747590"/>
                    <a:pt x="68726" y="1702074"/>
                    <a:pt x="39301" y="1660879"/>
                  </a:cubicBezTo>
                  <a:cubicBezTo>
                    <a:pt x="31472" y="1649918"/>
                    <a:pt x="21947" y="1640393"/>
                    <a:pt x="11998" y="1631227"/>
                  </a:cubicBezTo>
                  <a:lnTo>
                    <a:pt x="0" y="1620173"/>
                  </a:lnTo>
                  <a:lnTo>
                    <a:pt x="0" y="1162856"/>
                  </a:lnTo>
                  <a:lnTo>
                    <a:pt x="17311" y="1160215"/>
                  </a:lnTo>
                  <a:cubicBezTo>
                    <a:pt x="29303" y="1159085"/>
                    <a:pt x="39100" y="1156567"/>
                    <a:pt x="39301" y="1146529"/>
                  </a:cubicBezTo>
                  <a:cubicBezTo>
                    <a:pt x="45528" y="835182"/>
                    <a:pt x="13901" y="524229"/>
                    <a:pt x="1201" y="213079"/>
                  </a:cubicBezTo>
                  <a:lnTo>
                    <a:pt x="0" y="225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C3F3"/>
            </a:solidFill>
            <a:ln>
              <a:noFill/>
            </a:ln>
            <a:effectLst>
              <a:outerShdw sx="98000" sy="98000" algn="ctr" rotWithShape="0">
                <a:schemeClr val="tx1">
                  <a:alpha val="39000"/>
                </a:schemeClr>
              </a:outerShdw>
            </a:effectLst>
          </p:spPr>
          <p:txBody>
            <a:bodyPr anchor="ctr"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pic>
          <p:nvPicPr>
            <p:cNvPr id="10" name="组合 49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69" y="972415"/>
              <a:ext cx="3322116" cy="2687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3495304" y="1972919"/>
            <a:ext cx="1701905" cy="1594201"/>
          </a:xfrm>
          <a:custGeom>
            <a:avLst/>
            <a:gdLst>
              <a:gd name="T0" fmla="*/ 2147483647 w 184"/>
              <a:gd name="T1" fmla="*/ 2147483647 h 172"/>
              <a:gd name="T2" fmla="*/ 2147483647 w 184"/>
              <a:gd name="T3" fmla="*/ 2147483647 h 172"/>
              <a:gd name="T4" fmla="*/ 2147483647 w 184"/>
              <a:gd name="T5" fmla="*/ 1717382611 h 172"/>
              <a:gd name="T6" fmla="*/ 2147483647 w 184"/>
              <a:gd name="T7" fmla="*/ 1717382611 h 172"/>
              <a:gd name="T8" fmla="*/ 2147483647 w 184"/>
              <a:gd name="T9" fmla="*/ 1974993159 h 172"/>
              <a:gd name="T10" fmla="*/ 2147483647 w 184"/>
              <a:gd name="T11" fmla="*/ 2147483647 h 172"/>
              <a:gd name="T12" fmla="*/ 2147483647 w 184"/>
              <a:gd name="T13" fmla="*/ 2147483647 h 172"/>
              <a:gd name="T14" fmla="*/ 2147483647 w 184"/>
              <a:gd name="T15" fmla="*/ 2147483647 h 172"/>
              <a:gd name="T16" fmla="*/ 2147483647 w 184"/>
              <a:gd name="T17" fmla="*/ 2147483647 h 172"/>
              <a:gd name="T18" fmla="*/ 2147483647 w 184"/>
              <a:gd name="T19" fmla="*/ 2147483647 h 172"/>
              <a:gd name="T20" fmla="*/ 2147483647 w 184"/>
              <a:gd name="T21" fmla="*/ 2147483647 h 172"/>
              <a:gd name="T22" fmla="*/ 2147483647 w 184"/>
              <a:gd name="T23" fmla="*/ 2147483647 h 172"/>
              <a:gd name="T24" fmla="*/ 2147483647 w 184"/>
              <a:gd name="T25" fmla="*/ 2147483647 h 172"/>
              <a:gd name="T26" fmla="*/ 2147483647 w 184"/>
              <a:gd name="T27" fmla="*/ 2147483647 h 172"/>
              <a:gd name="T28" fmla="*/ 2147483647 w 184"/>
              <a:gd name="T29" fmla="*/ 2147483647 h 172"/>
              <a:gd name="T30" fmla="*/ 2147483647 w 184"/>
              <a:gd name="T31" fmla="*/ 2147483647 h 172"/>
              <a:gd name="T32" fmla="*/ 2147483647 w 184"/>
              <a:gd name="T33" fmla="*/ 2147483647 h 172"/>
              <a:gd name="T34" fmla="*/ 2147483647 w 184"/>
              <a:gd name="T35" fmla="*/ 2147483647 h 172"/>
              <a:gd name="T36" fmla="*/ 2147483647 w 184"/>
              <a:gd name="T37" fmla="*/ 2147483647 h 172"/>
              <a:gd name="T38" fmla="*/ 2147483647 w 184"/>
              <a:gd name="T39" fmla="*/ 2147483647 h 172"/>
              <a:gd name="T40" fmla="*/ 2147483647 w 184"/>
              <a:gd name="T41" fmla="*/ 2147483647 h 172"/>
              <a:gd name="T42" fmla="*/ 2147483647 w 184"/>
              <a:gd name="T43" fmla="*/ 2147483647 h 172"/>
              <a:gd name="T44" fmla="*/ 2147483647 w 184"/>
              <a:gd name="T45" fmla="*/ 2147483647 h 172"/>
              <a:gd name="T46" fmla="*/ 2147483647 w 184"/>
              <a:gd name="T47" fmla="*/ 2147483647 h 172"/>
              <a:gd name="T48" fmla="*/ 2147483647 w 184"/>
              <a:gd name="T49" fmla="*/ 2147483647 h 172"/>
              <a:gd name="T50" fmla="*/ 2147483647 w 184"/>
              <a:gd name="T51" fmla="*/ 2147483647 h 172"/>
              <a:gd name="T52" fmla="*/ 2147483647 w 184"/>
              <a:gd name="T53" fmla="*/ 2147483647 h 172"/>
              <a:gd name="T54" fmla="*/ 2147483647 w 184"/>
              <a:gd name="T55" fmla="*/ 2147483647 h 172"/>
              <a:gd name="T56" fmla="*/ 2147483647 w 184"/>
              <a:gd name="T57" fmla="*/ 2147483647 h 172"/>
              <a:gd name="T58" fmla="*/ 513249906 w 184"/>
              <a:gd name="T59" fmla="*/ 2147483647 h 172"/>
              <a:gd name="T60" fmla="*/ 2147483647 w 184"/>
              <a:gd name="T61" fmla="*/ 2147483647 h 172"/>
              <a:gd name="T62" fmla="*/ 2147483647 w 184"/>
              <a:gd name="T63" fmla="*/ 2147483647 h 172"/>
              <a:gd name="T64" fmla="*/ 2147483647 w 184"/>
              <a:gd name="T65" fmla="*/ 2147483647 h 172"/>
              <a:gd name="T66" fmla="*/ 2147483647 w 184"/>
              <a:gd name="T67" fmla="*/ 2147483647 h 172"/>
              <a:gd name="T68" fmla="*/ 2147483647 w 184"/>
              <a:gd name="T69" fmla="*/ 2147483647 h 172"/>
              <a:gd name="T70" fmla="*/ 2147483647 w 184"/>
              <a:gd name="T71" fmla="*/ 2147483647 h 172"/>
              <a:gd name="T72" fmla="*/ 2147483647 w 184"/>
              <a:gd name="T73" fmla="*/ 2147483647 h 172"/>
              <a:gd name="T74" fmla="*/ 2147483647 w 184"/>
              <a:gd name="T75" fmla="*/ 2147483647 h 172"/>
              <a:gd name="T76" fmla="*/ 2147483647 w 184"/>
              <a:gd name="T77" fmla="*/ 2147483647 h 172"/>
              <a:gd name="T78" fmla="*/ 2147483647 w 184"/>
              <a:gd name="T79" fmla="*/ 2147483647 h 172"/>
              <a:gd name="T80" fmla="*/ 2147483647 w 184"/>
              <a:gd name="T81" fmla="*/ 2147483647 h 172"/>
              <a:gd name="T82" fmla="*/ 2147483647 w 184"/>
              <a:gd name="T83" fmla="*/ 2147483647 h 172"/>
              <a:gd name="T84" fmla="*/ 2147483647 w 184"/>
              <a:gd name="T85" fmla="*/ 2147483647 h 172"/>
              <a:gd name="T86" fmla="*/ 2147483647 w 184"/>
              <a:gd name="T87" fmla="*/ 2147483647 h 172"/>
              <a:gd name="T88" fmla="*/ 2147483647 w 184"/>
              <a:gd name="T89" fmla="*/ 2147483647 h 172"/>
              <a:gd name="T90" fmla="*/ 2147483647 w 184"/>
              <a:gd name="T91" fmla="*/ 2147483647 h 172"/>
              <a:gd name="T92" fmla="*/ 2147483647 w 184"/>
              <a:gd name="T93" fmla="*/ 2147483647 h 172"/>
              <a:gd name="T94" fmla="*/ 2147483647 w 184"/>
              <a:gd name="T95" fmla="*/ 2147483647 h 172"/>
              <a:gd name="T96" fmla="*/ 2147483647 w 184"/>
              <a:gd name="T97" fmla="*/ 2147483647 h 172"/>
              <a:gd name="T98" fmla="*/ 2147483647 w 184"/>
              <a:gd name="T99" fmla="*/ 2147483647 h 172"/>
              <a:gd name="T100" fmla="*/ 2147483647 w 184"/>
              <a:gd name="T101" fmla="*/ 2147483647 h 172"/>
              <a:gd name="T102" fmla="*/ 2147483647 w 184"/>
              <a:gd name="T103" fmla="*/ 2147483647 h 172"/>
              <a:gd name="T104" fmla="*/ 2147483647 w 184"/>
              <a:gd name="T105" fmla="*/ 2147483647 h 172"/>
              <a:gd name="T106" fmla="*/ 2147483647 w 184"/>
              <a:gd name="T107" fmla="*/ 2147483647 h 172"/>
              <a:gd name="T108" fmla="*/ 2147483647 w 184"/>
              <a:gd name="T109" fmla="*/ 1631518606 h 172"/>
              <a:gd name="T110" fmla="*/ 2147483647 w 184"/>
              <a:gd name="T111" fmla="*/ 601085246 h 172"/>
              <a:gd name="T112" fmla="*/ 2147483647 w 184"/>
              <a:gd name="T113" fmla="*/ 2147483647 h 172"/>
              <a:gd name="T114" fmla="*/ 2147483647 w 184"/>
              <a:gd name="T115" fmla="*/ 2147483647 h 172"/>
              <a:gd name="T116" fmla="*/ 2147483647 w 184"/>
              <a:gd name="T117" fmla="*/ 2147483647 h 172"/>
              <a:gd name="T118" fmla="*/ 2147483647 w 184"/>
              <a:gd name="T119" fmla="*/ 944559944 h 172"/>
              <a:gd name="T120" fmla="*/ 2147483647 w 184"/>
              <a:gd name="T121" fmla="*/ 858695939 h 1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4"/>
              <a:gd name="T184" fmla="*/ 0 h 172"/>
              <a:gd name="T185" fmla="*/ 184 w 184"/>
              <a:gd name="T186" fmla="*/ 172 h 1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4" h="172">
                <a:moveTo>
                  <a:pt x="87" y="3"/>
                </a:moveTo>
                <a:cubicBezTo>
                  <a:pt x="86" y="3"/>
                  <a:pt x="86" y="6"/>
                  <a:pt x="84" y="6"/>
                </a:cubicBezTo>
                <a:cubicBezTo>
                  <a:pt x="84" y="6"/>
                  <a:pt x="84" y="6"/>
                  <a:pt x="84" y="6"/>
                </a:cubicBezTo>
                <a:cubicBezTo>
                  <a:pt x="84" y="5"/>
                  <a:pt x="86" y="6"/>
                  <a:pt x="85" y="4"/>
                </a:cubicBezTo>
                <a:cubicBezTo>
                  <a:pt x="76" y="5"/>
                  <a:pt x="66" y="7"/>
                  <a:pt x="60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5" y="12"/>
                  <a:pt x="52" y="16"/>
                  <a:pt x="52" y="18"/>
                </a:cubicBezTo>
                <a:cubicBezTo>
                  <a:pt x="50" y="17"/>
                  <a:pt x="53" y="16"/>
                  <a:pt x="51" y="15"/>
                </a:cubicBezTo>
                <a:cubicBezTo>
                  <a:pt x="50" y="16"/>
                  <a:pt x="49" y="17"/>
                  <a:pt x="49" y="18"/>
                </a:cubicBezTo>
                <a:cubicBezTo>
                  <a:pt x="33" y="21"/>
                  <a:pt x="27" y="39"/>
                  <a:pt x="17" y="51"/>
                </a:cubicBezTo>
                <a:cubicBezTo>
                  <a:pt x="18" y="54"/>
                  <a:pt x="17" y="54"/>
                  <a:pt x="17" y="57"/>
                </a:cubicBezTo>
                <a:cubicBezTo>
                  <a:pt x="0" y="80"/>
                  <a:pt x="14" y="126"/>
                  <a:pt x="28" y="144"/>
                </a:cubicBezTo>
                <a:cubicBezTo>
                  <a:pt x="43" y="163"/>
                  <a:pt x="66" y="172"/>
                  <a:pt x="90" y="172"/>
                </a:cubicBezTo>
                <a:cubicBezTo>
                  <a:pt x="136" y="172"/>
                  <a:pt x="184" y="139"/>
                  <a:pt x="178" y="88"/>
                </a:cubicBezTo>
                <a:cubicBezTo>
                  <a:pt x="179" y="88"/>
                  <a:pt x="179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ubicBezTo>
                  <a:pt x="179" y="84"/>
                  <a:pt x="180" y="80"/>
                  <a:pt x="179" y="77"/>
                </a:cubicBezTo>
                <a:cubicBezTo>
                  <a:pt x="180" y="77"/>
                  <a:pt x="179" y="80"/>
                  <a:pt x="181" y="80"/>
                </a:cubicBezTo>
                <a:cubicBezTo>
                  <a:pt x="181" y="80"/>
                  <a:pt x="181" y="80"/>
                  <a:pt x="181" y="80"/>
                </a:cubicBezTo>
                <a:cubicBezTo>
                  <a:pt x="181" y="77"/>
                  <a:pt x="182" y="75"/>
                  <a:pt x="180" y="73"/>
                </a:cubicBezTo>
                <a:cubicBezTo>
                  <a:pt x="181" y="72"/>
                  <a:pt x="182" y="71"/>
                  <a:pt x="182" y="70"/>
                </a:cubicBezTo>
                <a:cubicBezTo>
                  <a:pt x="181" y="69"/>
                  <a:pt x="181" y="67"/>
                  <a:pt x="180" y="66"/>
                </a:cubicBezTo>
                <a:cubicBezTo>
                  <a:pt x="180" y="66"/>
                  <a:pt x="180" y="66"/>
                  <a:pt x="180" y="66"/>
                </a:cubicBezTo>
                <a:cubicBezTo>
                  <a:pt x="182" y="66"/>
                  <a:pt x="181" y="64"/>
                  <a:pt x="182" y="63"/>
                </a:cubicBezTo>
                <a:cubicBezTo>
                  <a:pt x="176" y="58"/>
                  <a:pt x="169" y="51"/>
                  <a:pt x="168" y="44"/>
                </a:cubicBezTo>
                <a:cubicBezTo>
                  <a:pt x="160" y="37"/>
                  <a:pt x="152" y="21"/>
                  <a:pt x="138" y="18"/>
                </a:cubicBezTo>
                <a:cubicBezTo>
                  <a:pt x="135" y="12"/>
                  <a:pt x="124" y="8"/>
                  <a:pt x="119" y="8"/>
                </a:cubicBezTo>
                <a:cubicBezTo>
                  <a:pt x="115" y="4"/>
                  <a:pt x="107" y="3"/>
                  <a:pt x="100" y="3"/>
                </a:cubicBezTo>
                <a:cubicBezTo>
                  <a:pt x="99" y="3"/>
                  <a:pt x="98" y="3"/>
                  <a:pt x="97" y="3"/>
                </a:cubicBezTo>
                <a:cubicBezTo>
                  <a:pt x="95" y="3"/>
                  <a:pt x="94" y="3"/>
                  <a:pt x="93" y="3"/>
                </a:cubicBezTo>
                <a:cubicBezTo>
                  <a:pt x="91" y="3"/>
                  <a:pt x="89" y="3"/>
                  <a:pt x="87" y="3"/>
                </a:cubicBezTo>
                <a:moveTo>
                  <a:pt x="87" y="13"/>
                </a:moveTo>
                <a:cubicBezTo>
                  <a:pt x="87" y="17"/>
                  <a:pt x="81" y="15"/>
                  <a:pt x="79" y="18"/>
                </a:cubicBezTo>
                <a:cubicBezTo>
                  <a:pt x="83" y="20"/>
                  <a:pt x="79" y="27"/>
                  <a:pt x="83" y="28"/>
                </a:cubicBezTo>
                <a:cubicBezTo>
                  <a:pt x="80" y="31"/>
                  <a:pt x="83" y="35"/>
                  <a:pt x="85" y="35"/>
                </a:cubicBezTo>
                <a:cubicBezTo>
                  <a:pt x="85" y="35"/>
                  <a:pt x="86" y="35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5" y="28"/>
                  <a:pt x="81" y="23"/>
                  <a:pt x="84" y="19"/>
                </a:cubicBezTo>
                <a:cubicBezTo>
                  <a:pt x="87" y="21"/>
                  <a:pt x="87" y="30"/>
                  <a:pt x="86" y="33"/>
                </a:cubicBezTo>
                <a:cubicBezTo>
                  <a:pt x="87" y="33"/>
                  <a:pt x="86" y="35"/>
                  <a:pt x="88" y="36"/>
                </a:cubicBezTo>
                <a:cubicBezTo>
                  <a:pt x="91" y="32"/>
                  <a:pt x="86" y="25"/>
                  <a:pt x="90" y="21"/>
                </a:cubicBezTo>
                <a:cubicBezTo>
                  <a:pt x="86" y="19"/>
                  <a:pt x="90" y="14"/>
                  <a:pt x="87" y="13"/>
                </a:cubicBezTo>
                <a:moveTo>
                  <a:pt x="96" y="14"/>
                </a:moveTo>
                <a:cubicBezTo>
                  <a:pt x="91" y="14"/>
                  <a:pt x="90" y="31"/>
                  <a:pt x="93" y="35"/>
                </a:cubicBezTo>
                <a:cubicBezTo>
                  <a:pt x="94" y="32"/>
                  <a:pt x="92" y="28"/>
                  <a:pt x="96" y="26"/>
                </a:cubicBezTo>
                <a:cubicBezTo>
                  <a:pt x="95" y="23"/>
                  <a:pt x="96" y="20"/>
                  <a:pt x="98" y="20"/>
                </a:cubicBezTo>
                <a:cubicBezTo>
                  <a:pt x="98" y="20"/>
                  <a:pt x="98" y="20"/>
                  <a:pt x="99" y="20"/>
                </a:cubicBezTo>
                <a:cubicBezTo>
                  <a:pt x="99" y="19"/>
                  <a:pt x="99" y="17"/>
                  <a:pt x="99" y="15"/>
                </a:cubicBezTo>
                <a:cubicBezTo>
                  <a:pt x="98" y="14"/>
                  <a:pt x="97" y="14"/>
                  <a:pt x="96" y="14"/>
                </a:cubicBezTo>
                <a:moveTo>
                  <a:pt x="115" y="15"/>
                </a:moveTo>
                <a:cubicBezTo>
                  <a:pt x="105" y="15"/>
                  <a:pt x="105" y="29"/>
                  <a:pt x="107" y="36"/>
                </a:cubicBezTo>
                <a:cubicBezTo>
                  <a:pt x="109" y="36"/>
                  <a:pt x="112" y="36"/>
                  <a:pt x="111" y="33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0" y="32"/>
                  <a:pt x="110" y="33"/>
                  <a:pt x="110" y="33"/>
                </a:cubicBezTo>
                <a:cubicBezTo>
                  <a:pt x="109" y="33"/>
                  <a:pt x="109" y="33"/>
                  <a:pt x="109" y="3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0" y="30"/>
                  <a:pt x="108" y="22"/>
                  <a:pt x="112" y="20"/>
                </a:cubicBezTo>
                <a:cubicBezTo>
                  <a:pt x="112" y="20"/>
                  <a:pt x="113" y="21"/>
                  <a:pt x="113" y="21"/>
                </a:cubicBezTo>
                <a:cubicBezTo>
                  <a:pt x="114" y="23"/>
                  <a:pt x="113" y="26"/>
                  <a:pt x="114" y="26"/>
                </a:cubicBezTo>
                <a:cubicBezTo>
                  <a:pt x="115" y="23"/>
                  <a:pt x="117" y="22"/>
                  <a:pt x="118" y="21"/>
                </a:cubicBezTo>
                <a:cubicBezTo>
                  <a:pt x="117" y="19"/>
                  <a:pt x="117" y="17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moveTo>
                  <a:pt x="74" y="17"/>
                </a:moveTo>
                <a:cubicBezTo>
                  <a:pt x="71" y="18"/>
                  <a:pt x="70" y="19"/>
                  <a:pt x="68" y="20"/>
                </a:cubicBezTo>
                <a:cubicBezTo>
                  <a:pt x="70" y="24"/>
                  <a:pt x="71" y="34"/>
                  <a:pt x="76" y="38"/>
                </a:cubicBezTo>
                <a:cubicBezTo>
                  <a:pt x="75" y="35"/>
                  <a:pt x="76" y="32"/>
                  <a:pt x="73" y="31"/>
                </a:cubicBezTo>
                <a:cubicBezTo>
                  <a:pt x="73" y="30"/>
                  <a:pt x="73" y="28"/>
                  <a:pt x="74" y="28"/>
                </a:cubicBezTo>
                <a:cubicBezTo>
                  <a:pt x="74" y="28"/>
                  <a:pt x="74" y="28"/>
                  <a:pt x="74" y="28"/>
                </a:cubicBezTo>
                <a:cubicBezTo>
                  <a:pt x="75" y="29"/>
                  <a:pt x="77" y="29"/>
                  <a:pt x="78" y="29"/>
                </a:cubicBezTo>
                <a:cubicBezTo>
                  <a:pt x="78" y="32"/>
                  <a:pt x="78" y="34"/>
                  <a:pt x="77" y="36"/>
                </a:cubicBezTo>
                <a:cubicBezTo>
                  <a:pt x="77" y="36"/>
                  <a:pt x="78" y="37"/>
                  <a:pt x="79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1" y="32"/>
                  <a:pt x="80" y="30"/>
                  <a:pt x="78" y="27"/>
                </a:cubicBezTo>
                <a:cubicBezTo>
                  <a:pt x="79" y="25"/>
                  <a:pt x="78" y="22"/>
                  <a:pt x="78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76" y="20"/>
                  <a:pt x="75" y="18"/>
                  <a:pt x="74" y="17"/>
                </a:cubicBezTo>
                <a:moveTo>
                  <a:pt x="121" y="20"/>
                </a:moveTo>
                <a:cubicBezTo>
                  <a:pt x="120" y="21"/>
                  <a:pt x="120" y="23"/>
                  <a:pt x="121" y="25"/>
                </a:cubicBezTo>
                <a:cubicBezTo>
                  <a:pt x="120" y="25"/>
                  <a:pt x="120" y="24"/>
                  <a:pt x="119" y="24"/>
                </a:cubicBezTo>
                <a:cubicBezTo>
                  <a:pt x="117" y="29"/>
                  <a:pt x="115" y="32"/>
                  <a:pt x="113" y="38"/>
                </a:cubicBezTo>
                <a:cubicBezTo>
                  <a:pt x="116" y="38"/>
                  <a:pt x="117" y="40"/>
                  <a:pt x="120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20" y="39"/>
                  <a:pt x="121" y="37"/>
                  <a:pt x="119" y="37"/>
                </a:cubicBezTo>
                <a:cubicBezTo>
                  <a:pt x="119" y="37"/>
                  <a:pt x="118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8" y="35"/>
                  <a:pt x="118" y="33"/>
                  <a:pt x="119" y="31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20" y="31"/>
                  <a:pt x="121" y="31"/>
                  <a:pt x="121" y="32"/>
                </a:cubicBezTo>
                <a:cubicBezTo>
                  <a:pt x="121" y="32"/>
                  <a:pt x="122" y="32"/>
                  <a:pt x="123" y="32"/>
                </a:cubicBezTo>
                <a:cubicBezTo>
                  <a:pt x="123" y="32"/>
                  <a:pt x="123" y="32"/>
                  <a:pt x="124" y="32"/>
                </a:cubicBezTo>
                <a:cubicBezTo>
                  <a:pt x="125" y="31"/>
                  <a:pt x="122" y="29"/>
                  <a:pt x="124" y="28"/>
                </a:cubicBezTo>
                <a:cubicBezTo>
                  <a:pt x="123" y="28"/>
                  <a:pt x="123" y="28"/>
                  <a:pt x="123" y="28"/>
                </a:cubicBezTo>
                <a:cubicBezTo>
                  <a:pt x="122" y="28"/>
                  <a:pt x="122" y="28"/>
                  <a:pt x="122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5"/>
                  <a:pt x="123" y="25"/>
                  <a:pt x="123" y="22"/>
                </a:cubicBezTo>
                <a:cubicBezTo>
                  <a:pt x="124" y="22"/>
                  <a:pt x="124" y="23"/>
                  <a:pt x="125" y="23"/>
                </a:cubicBezTo>
                <a:cubicBezTo>
                  <a:pt x="125" y="23"/>
                  <a:pt x="126" y="22"/>
                  <a:pt x="126" y="22"/>
                </a:cubicBezTo>
                <a:cubicBezTo>
                  <a:pt x="124" y="21"/>
                  <a:pt x="123" y="20"/>
                  <a:pt x="121" y="20"/>
                </a:cubicBezTo>
                <a:moveTo>
                  <a:pt x="128" y="21"/>
                </a:moveTo>
                <a:cubicBezTo>
                  <a:pt x="126" y="21"/>
                  <a:pt x="126" y="25"/>
                  <a:pt x="128" y="25"/>
                </a:cubicBezTo>
                <a:cubicBezTo>
                  <a:pt x="128" y="24"/>
                  <a:pt x="130" y="23"/>
                  <a:pt x="129" y="21"/>
                </a:cubicBezTo>
                <a:cubicBezTo>
                  <a:pt x="129" y="21"/>
                  <a:pt x="129" y="21"/>
                  <a:pt x="128" y="21"/>
                </a:cubicBezTo>
                <a:moveTo>
                  <a:pt x="65" y="22"/>
                </a:moveTo>
                <a:cubicBezTo>
                  <a:pt x="64" y="22"/>
                  <a:pt x="64" y="22"/>
                  <a:pt x="63" y="22"/>
                </a:cubicBezTo>
                <a:cubicBezTo>
                  <a:pt x="62" y="22"/>
                  <a:pt x="61" y="22"/>
                  <a:pt x="60" y="22"/>
                </a:cubicBezTo>
                <a:cubicBezTo>
                  <a:pt x="60" y="22"/>
                  <a:pt x="60" y="22"/>
                  <a:pt x="59" y="22"/>
                </a:cubicBezTo>
                <a:cubicBezTo>
                  <a:pt x="58" y="24"/>
                  <a:pt x="58" y="25"/>
                  <a:pt x="59" y="27"/>
                </a:cubicBezTo>
                <a:cubicBezTo>
                  <a:pt x="59" y="27"/>
                  <a:pt x="59" y="27"/>
                  <a:pt x="59" y="27"/>
                </a:cubicBezTo>
                <a:cubicBezTo>
                  <a:pt x="60" y="27"/>
                  <a:pt x="60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7"/>
                  <a:pt x="62" y="28"/>
                  <a:pt x="61" y="28"/>
                </a:cubicBezTo>
                <a:cubicBezTo>
                  <a:pt x="60" y="28"/>
                  <a:pt x="60" y="28"/>
                  <a:pt x="60" y="27"/>
                </a:cubicBezTo>
                <a:cubicBezTo>
                  <a:pt x="58" y="31"/>
                  <a:pt x="61" y="33"/>
                  <a:pt x="64" y="33"/>
                </a:cubicBezTo>
                <a:cubicBezTo>
                  <a:pt x="65" y="33"/>
                  <a:pt x="66" y="33"/>
                  <a:pt x="67" y="32"/>
                </a:cubicBezTo>
                <a:cubicBezTo>
                  <a:pt x="68" y="35"/>
                  <a:pt x="68" y="35"/>
                  <a:pt x="68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8"/>
                  <a:pt x="68" y="39"/>
                  <a:pt x="67" y="39"/>
                </a:cubicBezTo>
                <a:cubicBezTo>
                  <a:pt x="66" y="38"/>
                  <a:pt x="67" y="35"/>
                  <a:pt x="65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3" y="38"/>
                  <a:pt x="66" y="40"/>
                  <a:pt x="68" y="40"/>
                </a:cubicBezTo>
                <a:cubicBezTo>
                  <a:pt x="70" y="40"/>
                  <a:pt x="72" y="38"/>
                  <a:pt x="71" y="33"/>
                </a:cubicBezTo>
                <a:cubicBezTo>
                  <a:pt x="69" y="33"/>
                  <a:pt x="69" y="30"/>
                  <a:pt x="67" y="29"/>
                </a:cubicBezTo>
                <a:cubicBezTo>
                  <a:pt x="67" y="30"/>
                  <a:pt x="66" y="30"/>
                  <a:pt x="66" y="30"/>
                </a:cubicBezTo>
                <a:cubicBezTo>
                  <a:pt x="65" y="30"/>
                  <a:pt x="63" y="29"/>
                  <a:pt x="63" y="29"/>
                </a:cubicBezTo>
                <a:cubicBezTo>
                  <a:pt x="63" y="28"/>
                  <a:pt x="64" y="28"/>
                  <a:pt x="64" y="28"/>
                </a:cubicBezTo>
                <a:cubicBezTo>
                  <a:pt x="64" y="28"/>
                  <a:pt x="64" y="28"/>
                  <a:pt x="65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6" y="29"/>
                  <a:pt x="66" y="28"/>
                </a:cubicBezTo>
                <a:cubicBezTo>
                  <a:pt x="66" y="26"/>
                  <a:pt x="66" y="25"/>
                  <a:pt x="67" y="24"/>
                </a:cubicBezTo>
                <a:cubicBezTo>
                  <a:pt x="66" y="22"/>
                  <a:pt x="66" y="22"/>
                  <a:pt x="65" y="22"/>
                </a:cubicBezTo>
                <a:moveTo>
                  <a:pt x="99" y="22"/>
                </a:moveTo>
                <a:cubicBezTo>
                  <a:pt x="99" y="22"/>
                  <a:pt x="99" y="22"/>
                  <a:pt x="99" y="22"/>
                </a:cubicBezTo>
                <a:cubicBezTo>
                  <a:pt x="99" y="22"/>
                  <a:pt x="99" y="22"/>
                  <a:pt x="99" y="22"/>
                </a:cubicBezTo>
                <a:moveTo>
                  <a:pt x="99" y="22"/>
                </a:moveTo>
                <a:cubicBezTo>
                  <a:pt x="95" y="23"/>
                  <a:pt x="95" y="31"/>
                  <a:pt x="98" y="34"/>
                </a:cubicBezTo>
                <a:cubicBezTo>
                  <a:pt x="101" y="30"/>
                  <a:pt x="98" y="26"/>
                  <a:pt x="99" y="22"/>
                </a:cubicBezTo>
                <a:moveTo>
                  <a:pt x="132" y="24"/>
                </a:moveTo>
                <a:cubicBezTo>
                  <a:pt x="131" y="24"/>
                  <a:pt x="130" y="24"/>
                  <a:pt x="130" y="25"/>
                </a:cubicBezTo>
                <a:cubicBezTo>
                  <a:pt x="131" y="29"/>
                  <a:pt x="126" y="31"/>
                  <a:pt x="129" y="33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7" y="32"/>
                  <a:pt x="127" y="34"/>
                  <a:pt x="127" y="36"/>
                </a:cubicBezTo>
                <a:cubicBezTo>
                  <a:pt x="124" y="36"/>
                  <a:pt x="121" y="40"/>
                  <a:pt x="124" y="42"/>
                </a:cubicBezTo>
                <a:cubicBezTo>
                  <a:pt x="124" y="41"/>
                  <a:pt x="126" y="40"/>
                  <a:pt x="125" y="38"/>
                </a:cubicBezTo>
                <a:cubicBezTo>
                  <a:pt x="125" y="38"/>
                  <a:pt x="126" y="38"/>
                  <a:pt x="126" y="38"/>
                </a:cubicBezTo>
                <a:cubicBezTo>
                  <a:pt x="127" y="38"/>
                  <a:pt x="127" y="38"/>
                  <a:pt x="128" y="37"/>
                </a:cubicBezTo>
                <a:cubicBezTo>
                  <a:pt x="128" y="40"/>
                  <a:pt x="124" y="41"/>
                  <a:pt x="126" y="44"/>
                </a:cubicBezTo>
                <a:cubicBezTo>
                  <a:pt x="127" y="44"/>
                  <a:pt x="128" y="44"/>
                  <a:pt x="128" y="44"/>
                </a:cubicBezTo>
                <a:cubicBezTo>
                  <a:pt x="129" y="43"/>
                  <a:pt x="128" y="40"/>
                  <a:pt x="128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29" y="40"/>
                  <a:pt x="129" y="41"/>
                  <a:pt x="129" y="41"/>
                </a:cubicBezTo>
                <a:cubicBezTo>
                  <a:pt x="129" y="41"/>
                  <a:pt x="129" y="42"/>
                  <a:pt x="129" y="42"/>
                </a:cubicBezTo>
                <a:cubicBezTo>
                  <a:pt x="129" y="42"/>
                  <a:pt x="130" y="42"/>
                  <a:pt x="130" y="42"/>
                </a:cubicBezTo>
                <a:cubicBezTo>
                  <a:pt x="132" y="41"/>
                  <a:pt x="131" y="38"/>
                  <a:pt x="133" y="38"/>
                </a:cubicBezTo>
                <a:cubicBezTo>
                  <a:pt x="133" y="34"/>
                  <a:pt x="131" y="34"/>
                  <a:pt x="133" y="31"/>
                </a:cubicBezTo>
                <a:cubicBezTo>
                  <a:pt x="133" y="31"/>
                  <a:pt x="133" y="30"/>
                  <a:pt x="133" y="30"/>
                </a:cubicBezTo>
                <a:cubicBezTo>
                  <a:pt x="132" y="30"/>
                  <a:pt x="132" y="31"/>
                  <a:pt x="132" y="31"/>
                </a:cubicBezTo>
                <a:cubicBezTo>
                  <a:pt x="132" y="31"/>
                  <a:pt x="131" y="31"/>
                  <a:pt x="131" y="31"/>
                </a:cubicBezTo>
                <a:cubicBezTo>
                  <a:pt x="131" y="31"/>
                  <a:pt x="131" y="31"/>
                  <a:pt x="131" y="30"/>
                </a:cubicBezTo>
                <a:cubicBezTo>
                  <a:pt x="131" y="30"/>
                  <a:pt x="131" y="28"/>
                  <a:pt x="132" y="28"/>
                </a:cubicBezTo>
                <a:cubicBezTo>
                  <a:pt x="132" y="29"/>
                  <a:pt x="132" y="30"/>
                  <a:pt x="133" y="30"/>
                </a:cubicBezTo>
                <a:cubicBezTo>
                  <a:pt x="133" y="30"/>
                  <a:pt x="134" y="30"/>
                  <a:pt x="134" y="30"/>
                </a:cubicBezTo>
                <a:cubicBezTo>
                  <a:pt x="134" y="28"/>
                  <a:pt x="132" y="29"/>
                  <a:pt x="132" y="27"/>
                </a:cubicBezTo>
                <a:cubicBezTo>
                  <a:pt x="133" y="27"/>
                  <a:pt x="133" y="27"/>
                  <a:pt x="133" y="27"/>
                </a:cubicBezTo>
                <a:cubicBezTo>
                  <a:pt x="133" y="27"/>
                  <a:pt x="134" y="27"/>
                  <a:pt x="134" y="28"/>
                </a:cubicBezTo>
                <a:cubicBezTo>
                  <a:pt x="134" y="28"/>
                  <a:pt x="135" y="28"/>
                  <a:pt x="135" y="28"/>
                </a:cubicBezTo>
                <a:cubicBezTo>
                  <a:pt x="135" y="28"/>
                  <a:pt x="135" y="28"/>
                  <a:pt x="135" y="27"/>
                </a:cubicBezTo>
                <a:cubicBezTo>
                  <a:pt x="133" y="27"/>
                  <a:pt x="133" y="27"/>
                  <a:pt x="133" y="24"/>
                </a:cubicBezTo>
                <a:cubicBezTo>
                  <a:pt x="133" y="24"/>
                  <a:pt x="132" y="24"/>
                  <a:pt x="132" y="24"/>
                </a:cubicBezTo>
                <a:moveTo>
                  <a:pt x="53" y="25"/>
                </a:moveTo>
                <a:cubicBezTo>
                  <a:pt x="51" y="26"/>
                  <a:pt x="54" y="27"/>
                  <a:pt x="51" y="28"/>
                </a:cubicBezTo>
                <a:cubicBezTo>
                  <a:pt x="54" y="34"/>
                  <a:pt x="58" y="37"/>
                  <a:pt x="61" y="43"/>
                </a:cubicBezTo>
                <a:cubicBezTo>
                  <a:pt x="59" y="44"/>
                  <a:pt x="58" y="45"/>
                  <a:pt x="57" y="45"/>
                </a:cubicBezTo>
                <a:cubicBezTo>
                  <a:pt x="53" y="45"/>
                  <a:pt x="51" y="38"/>
                  <a:pt x="47" y="35"/>
                </a:cubicBezTo>
                <a:cubicBezTo>
                  <a:pt x="47" y="35"/>
                  <a:pt x="47" y="35"/>
                  <a:pt x="48" y="35"/>
                </a:cubicBezTo>
                <a:cubicBezTo>
                  <a:pt x="48" y="35"/>
                  <a:pt x="49" y="35"/>
                  <a:pt x="49" y="34"/>
                </a:cubicBezTo>
                <a:cubicBezTo>
                  <a:pt x="48" y="33"/>
                  <a:pt x="48" y="31"/>
                  <a:pt x="46" y="31"/>
                </a:cubicBezTo>
                <a:cubicBezTo>
                  <a:pt x="45" y="33"/>
                  <a:pt x="47" y="34"/>
                  <a:pt x="43" y="35"/>
                </a:cubicBezTo>
                <a:cubicBezTo>
                  <a:pt x="47" y="40"/>
                  <a:pt x="52" y="44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49"/>
                  <a:pt x="59" y="44"/>
                  <a:pt x="64" y="44"/>
                </a:cubicBezTo>
                <a:cubicBezTo>
                  <a:pt x="64" y="38"/>
                  <a:pt x="55" y="37"/>
                  <a:pt x="59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0"/>
                  <a:pt x="57" y="32"/>
                  <a:pt x="56" y="32"/>
                </a:cubicBezTo>
                <a:cubicBezTo>
                  <a:pt x="56" y="30"/>
                  <a:pt x="54" y="31"/>
                  <a:pt x="55" y="29"/>
                </a:cubicBezTo>
                <a:cubicBezTo>
                  <a:pt x="55" y="29"/>
                  <a:pt x="56" y="29"/>
                  <a:pt x="56" y="28"/>
                </a:cubicBezTo>
                <a:cubicBezTo>
                  <a:pt x="56" y="26"/>
                  <a:pt x="54" y="25"/>
                  <a:pt x="53" y="25"/>
                </a:cubicBezTo>
                <a:moveTo>
                  <a:pt x="138" y="26"/>
                </a:moveTo>
                <a:cubicBezTo>
                  <a:pt x="138" y="26"/>
                  <a:pt x="138" y="26"/>
                  <a:pt x="137" y="26"/>
                </a:cubicBezTo>
                <a:cubicBezTo>
                  <a:pt x="136" y="27"/>
                  <a:pt x="138" y="27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6" y="30"/>
                  <a:pt x="135" y="30"/>
                </a:cubicBezTo>
                <a:cubicBezTo>
                  <a:pt x="135" y="32"/>
                  <a:pt x="135" y="33"/>
                  <a:pt x="134" y="35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7" y="35"/>
                  <a:pt x="138" y="30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39" y="28"/>
                  <a:pt x="139" y="28"/>
                  <a:pt x="139" y="27"/>
                </a:cubicBezTo>
                <a:cubicBezTo>
                  <a:pt x="138" y="27"/>
                  <a:pt x="138" y="26"/>
                  <a:pt x="138" y="26"/>
                </a:cubicBezTo>
                <a:moveTo>
                  <a:pt x="112" y="28"/>
                </a:moveTo>
                <a:cubicBezTo>
                  <a:pt x="111" y="30"/>
                  <a:pt x="111" y="32"/>
                  <a:pt x="112" y="33"/>
                </a:cubicBezTo>
                <a:cubicBezTo>
                  <a:pt x="113" y="31"/>
                  <a:pt x="114" y="29"/>
                  <a:pt x="112" y="28"/>
                </a:cubicBezTo>
                <a:moveTo>
                  <a:pt x="142" y="29"/>
                </a:moveTo>
                <a:cubicBezTo>
                  <a:pt x="141" y="29"/>
                  <a:pt x="140" y="29"/>
                  <a:pt x="139" y="29"/>
                </a:cubicBezTo>
                <a:cubicBezTo>
                  <a:pt x="139" y="30"/>
                  <a:pt x="139" y="32"/>
                  <a:pt x="138" y="33"/>
                </a:cubicBezTo>
                <a:cubicBezTo>
                  <a:pt x="141" y="33"/>
                  <a:pt x="143" y="34"/>
                  <a:pt x="143" y="38"/>
                </a:cubicBezTo>
                <a:cubicBezTo>
                  <a:pt x="144" y="38"/>
                  <a:pt x="145" y="39"/>
                  <a:pt x="146" y="39"/>
                </a:cubicBezTo>
                <a:cubicBezTo>
                  <a:pt x="146" y="39"/>
                  <a:pt x="147" y="39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7" y="46"/>
                  <a:pt x="135" y="46"/>
                  <a:pt x="135" y="53"/>
                </a:cubicBezTo>
                <a:cubicBezTo>
                  <a:pt x="138" y="53"/>
                  <a:pt x="140" y="49"/>
                  <a:pt x="143" y="49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2" y="51"/>
                  <a:pt x="142" y="54"/>
                  <a:pt x="138" y="54"/>
                </a:cubicBezTo>
                <a:cubicBezTo>
                  <a:pt x="138" y="57"/>
                  <a:pt x="138" y="63"/>
                  <a:pt x="141" y="63"/>
                </a:cubicBezTo>
                <a:cubicBezTo>
                  <a:pt x="141" y="63"/>
                  <a:pt x="142" y="63"/>
                  <a:pt x="142" y="63"/>
                </a:cubicBezTo>
                <a:cubicBezTo>
                  <a:pt x="143" y="63"/>
                  <a:pt x="141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3" y="61"/>
                  <a:pt x="143" y="60"/>
                  <a:pt x="144" y="60"/>
                </a:cubicBezTo>
                <a:cubicBezTo>
                  <a:pt x="144" y="59"/>
                  <a:pt x="145" y="59"/>
                  <a:pt x="146" y="59"/>
                </a:cubicBezTo>
                <a:cubicBezTo>
                  <a:pt x="146" y="59"/>
                  <a:pt x="146" y="59"/>
                  <a:pt x="146" y="59"/>
                </a:cubicBezTo>
                <a:cubicBezTo>
                  <a:pt x="146" y="60"/>
                  <a:pt x="147" y="60"/>
                  <a:pt x="147" y="60"/>
                </a:cubicBezTo>
                <a:cubicBezTo>
                  <a:pt x="144" y="62"/>
                  <a:pt x="148" y="65"/>
                  <a:pt x="145" y="66"/>
                </a:cubicBezTo>
                <a:cubicBezTo>
                  <a:pt x="144" y="65"/>
                  <a:pt x="143" y="65"/>
                  <a:pt x="142" y="65"/>
                </a:cubicBezTo>
                <a:cubicBezTo>
                  <a:pt x="141" y="65"/>
                  <a:pt x="140" y="65"/>
                  <a:pt x="139" y="65"/>
                </a:cubicBezTo>
                <a:cubicBezTo>
                  <a:pt x="137" y="58"/>
                  <a:pt x="129" y="54"/>
                  <a:pt x="125" y="48"/>
                </a:cubicBezTo>
                <a:cubicBezTo>
                  <a:pt x="125" y="48"/>
                  <a:pt x="125" y="48"/>
                  <a:pt x="124" y="48"/>
                </a:cubicBezTo>
                <a:cubicBezTo>
                  <a:pt x="123" y="48"/>
                  <a:pt x="119" y="45"/>
                  <a:pt x="118" y="43"/>
                </a:cubicBezTo>
                <a:cubicBezTo>
                  <a:pt x="118" y="43"/>
                  <a:pt x="118" y="43"/>
                  <a:pt x="118" y="43"/>
                </a:cubicBezTo>
                <a:cubicBezTo>
                  <a:pt x="117" y="43"/>
                  <a:pt x="116" y="43"/>
                  <a:pt x="116" y="43"/>
                </a:cubicBezTo>
                <a:cubicBezTo>
                  <a:pt x="116" y="41"/>
                  <a:pt x="115" y="40"/>
                  <a:pt x="113" y="40"/>
                </a:cubicBezTo>
                <a:cubicBezTo>
                  <a:pt x="112" y="41"/>
                  <a:pt x="111" y="42"/>
                  <a:pt x="109" y="43"/>
                </a:cubicBezTo>
                <a:cubicBezTo>
                  <a:pt x="109" y="42"/>
                  <a:pt x="110" y="42"/>
                  <a:pt x="110" y="41"/>
                </a:cubicBezTo>
                <a:cubicBezTo>
                  <a:pt x="105" y="40"/>
                  <a:pt x="97" y="38"/>
                  <a:pt x="91" y="38"/>
                </a:cubicBezTo>
                <a:cubicBezTo>
                  <a:pt x="90" y="38"/>
                  <a:pt x="89" y="38"/>
                  <a:pt x="88" y="38"/>
                </a:cubicBezTo>
                <a:cubicBezTo>
                  <a:pt x="88" y="39"/>
                  <a:pt x="87" y="40"/>
                  <a:pt x="87" y="41"/>
                </a:cubicBezTo>
                <a:cubicBezTo>
                  <a:pt x="103" y="41"/>
                  <a:pt x="112" y="45"/>
                  <a:pt x="124" y="50"/>
                </a:cubicBezTo>
                <a:cubicBezTo>
                  <a:pt x="123" y="53"/>
                  <a:pt x="125" y="53"/>
                  <a:pt x="127" y="53"/>
                </a:cubicBezTo>
                <a:cubicBezTo>
                  <a:pt x="127" y="53"/>
                  <a:pt x="128" y="53"/>
                  <a:pt x="128" y="53"/>
                </a:cubicBezTo>
                <a:cubicBezTo>
                  <a:pt x="128" y="58"/>
                  <a:pt x="134" y="58"/>
                  <a:pt x="133" y="63"/>
                </a:cubicBezTo>
                <a:cubicBezTo>
                  <a:pt x="134" y="63"/>
                  <a:pt x="135" y="64"/>
                  <a:pt x="136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5" y="65"/>
                  <a:pt x="135" y="65"/>
                  <a:pt x="135" y="65"/>
                </a:cubicBezTo>
                <a:cubicBezTo>
                  <a:pt x="135" y="65"/>
                  <a:pt x="134" y="65"/>
                  <a:pt x="134" y="65"/>
                </a:cubicBezTo>
                <a:cubicBezTo>
                  <a:pt x="134" y="65"/>
                  <a:pt x="134" y="65"/>
                  <a:pt x="134" y="65"/>
                </a:cubicBezTo>
                <a:cubicBezTo>
                  <a:pt x="138" y="68"/>
                  <a:pt x="139" y="73"/>
                  <a:pt x="142" y="77"/>
                </a:cubicBezTo>
                <a:cubicBezTo>
                  <a:pt x="138" y="76"/>
                  <a:pt x="137" y="74"/>
                  <a:pt x="133" y="74"/>
                </a:cubicBezTo>
                <a:cubicBezTo>
                  <a:pt x="132" y="74"/>
                  <a:pt x="131" y="74"/>
                  <a:pt x="131" y="74"/>
                </a:cubicBezTo>
                <a:cubicBezTo>
                  <a:pt x="136" y="84"/>
                  <a:pt x="153" y="80"/>
                  <a:pt x="161" y="86"/>
                </a:cubicBezTo>
                <a:cubicBezTo>
                  <a:pt x="160" y="88"/>
                  <a:pt x="160" y="90"/>
                  <a:pt x="160" y="92"/>
                </a:cubicBezTo>
                <a:cubicBezTo>
                  <a:pt x="165" y="92"/>
                  <a:pt x="165" y="97"/>
                  <a:pt x="167" y="100"/>
                </a:cubicBezTo>
                <a:cubicBezTo>
                  <a:pt x="166" y="108"/>
                  <a:pt x="163" y="118"/>
                  <a:pt x="153" y="119"/>
                </a:cubicBezTo>
                <a:cubicBezTo>
                  <a:pt x="152" y="121"/>
                  <a:pt x="153" y="124"/>
                  <a:pt x="151" y="124"/>
                </a:cubicBezTo>
                <a:cubicBezTo>
                  <a:pt x="150" y="124"/>
                  <a:pt x="149" y="124"/>
                  <a:pt x="149" y="124"/>
                </a:cubicBezTo>
                <a:cubicBezTo>
                  <a:pt x="148" y="124"/>
                  <a:pt x="147" y="124"/>
                  <a:pt x="147" y="125"/>
                </a:cubicBezTo>
                <a:cubicBezTo>
                  <a:pt x="142" y="119"/>
                  <a:pt x="129" y="120"/>
                  <a:pt x="121" y="116"/>
                </a:cubicBezTo>
                <a:cubicBezTo>
                  <a:pt x="120" y="118"/>
                  <a:pt x="119" y="118"/>
                  <a:pt x="120" y="120"/>
                </a:cubicBezTo>
                <a:cubicBezTo>
                  <a:pt x="122" y="121"/>
                  <a:pt x="128" y="120"/>
                  <a:pt x="129" y="124"/>
                </a:cubicBezTo>
                <a:cubicBezTo>
                  <a:pt x="121" y="127"/>
                  <a:pt x="114" y="135"/>
                  <a:pt x="105" y="135"/>
                </a:cubicBezTo>
                <a:cubicBezTo>
                  <a:pt x="104" y="135"/>
                  <a:pt x="104" y="135"/>
                  <a:pt x="103" y="135"/>
                </a:cubicBezTo>
                <a:cubicBezTo>
                  <a:pt x="102" y="136"/>
                  <a:pt x="101" y="136"/>
                  <a:pt x="100" y="137"/>
                </a:cubicBezTo>
                <a:cubicBezTo>
                  <a:pt x="99" y="136"/>
                  <a:pt x="98" y="135"/>
                  <a:pt x="97" y="135"/>
                </a:cubicBezTo>
                <a:cubicBezTo>
                  <a:pt x="96" y="135"/>
                  <a:pt x="96" y="135"/>
                  <a:pt x="96" y="135"/>
                </a:cubicBezTo>
                <a:cubicBezTo>
                  <a:pt x="96" y="136"/>
                  <a:pt x="97" y="138"/>
                  <a:pt x="96" y="138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5" y="137"/>
                  <a:pt x="93" y="136"/>
                  <a:pt x="93" y="135"/>
                </a:cubicBezTo>
                <a:cubicBezTo>
                  <a:pt x="93" y="135"/>
                  <a:pt x="92" y="135"/>
                  <a:pt x="92" y="135"/>
                </a:cubicBezTo>
                <a:cubicBezTo>
                  <a:pt x="91" y="135"/>
                  <a:pt x="90" y="135"/>
                  <a:pt x="89" y="136"/>
                </a:cubicBezTo>
                <a:cubicBezTo>
                  <a:pt x="78" y="134"/>
                  <a:pt x="64" y="129"/>
                  <a:pt x="58" y="118"/>
                </a:cubicBezTo>
                <a:cubicBezTo>
                  <a:pt x="58" y="118"/>
                  <a:pt x="59" y="118"/>
                  <a:pt x="59" y="118"/>
                </a:cubicBezTo>
                <a:cubicBezTo>
                  <a:pt x="60" y="118"/>
                  <a:pt x="61" y="119"/>
                  <a:pt x="62" y="119"/>
                </a:cubicBezTo>
                <a:cubicBezTo>
                  <a:pt x="65" y="118"/>
                  <a:pt x="63" y="116"/>
                  <a:pt x="63" y="115"/>
                </a:cubicBezTo>
                <a:cubicBezTo>
                  <a:pt x="66" y="118"/>
                  <a:pt x="73" y="124"/>
                  <a:pt x="77" y="124"/>
                </a:cubicBezTo>
                <a:cubicBezTo>
                  <a:pt x="80" y="124"/>
                  <a:pt x="82" y="122"/>
                  <a:pt x="82" y="116"/>
                </a:cubicBezTo>
                <a:cubicBezTo>
                  <a:pt x="81" y="115"/>
                  <a:pt x="80" y="114"/>
                  <a:pt x="79" y="114"/>
                </a:cubicBezTo>
                <a:cubicBezTo>
                  <a:pt x="76" y="114"/>
                  <a:pt x="74" y="116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ubicBezTo>
                  <a:pt x="76" y="119"/>
                  <a:pt x="76" y="119"/>
                  <a:pt x="77" y="119"/>
                </a:cubicBezTo>
                <a:cubicBezTo>
                  <a:pt x="77" y="120"/>
                  <a:pt x="78" y="120"/>
                  <a:pt x="78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9" y="119"/>
                  <a:pt x="79" y="117"/>
                  <a:pt x="80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0" y="119"/>
                  <a:pt x="81" y="121"/>
                  <a:pt x="79" y="122"/>
                </a:cubicBezTo>
                <a:cubicBezTo>
                  <a:pt x="79" y="121"/>
                  <a:pt x="78" y="121"/>
                  <a:pt x="77" y="121"/>
                </a:cubicBezTo>
                <a:cubicBezTo>
                  <a:pt x="77" y="121"/>
                  <a:pt x="76" y="121"/>
                  <a:pt x="76" y="121"/>
                </a:cubicBezTo>
                <a:cubicBezTo>
                  <a:pt x="76" y="121"/>
                  <a:pt x="75" y="121"/>
                  <a:pt x="75" y="121"/>
                </a:cubicBezTo>
                <a:cubicBezTo>
                  <a:pt x="75" y="121"/>
                  <a:pt x="74" y="121"/>
                  <a:pt x="74" y="121"/>
                </a:cubicBezTo>
                <a:cubicBezTo>
                  <a:pt x="72" y="117"/>
                  <a:pt x="68" y="115"/>
                  <a:pt x="65" y="111"/>
                </a:cubicBezTo>
                <a:cubicBezTo>
                  <a:pt x="64" y="111"/>
                  <a:pt x="64" y="111"/>
                  <a:pt x="63" y="111"/>
                </a:cubicBezTo>
                <a:cubicBezTo>
                  <a:pt x="61" y="111"/>
                  <a:pt x="59" y="111"/>
                  <a:pt x="58" y="112"/>
                </a:cubicBezTo>
                <a:cubicBezTo>
                  <a:pt x="60" y="113"/>
                  <a:pt x="57" y="116"/>
                  <a:pt x="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8" y="118"/>
                  <a:pt x="57" y="118"/>
                  <a:pt x="57" y="118"/>
                </a:cubicBezTo>
                <a:cubicBezTo>
                  <a:pt x="54" y="113"/>
                  <a:pt x="50" y="108"/>
                  <a:pt x="51" y="101"/>
                </a:cubicBezTo>
                <a:cubicBezTo>
                  <a:pt x="50" y="101"/>
                  <a:pt x="49" y="101"/>
                  <a:pt x="49" y="101"/>
                </a:cubicBezTo>
                <a:cubicBezTo>
                  <a:pt x="47" y="101"/>
                  <a:pt x="46" y="101"/>
                  <a:pt x="46" y="102"/>
                </a:cubicBezTo>
                <a:cubicBezTo>
                  <a:pt x="50" y="124"/>
                  <a:pt x="72" y="139"/>
                  <a:pt x="95" y="139"/>
                </a:cubicBezTo>
                <a:cubicBezTo>
                  <a:pt x="102" y="139"/>
                  <a:pt x="109" y="138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5" y="135"/>
                  <a:pt x="116" y="137"/>
                  <a:pt x="115" y="137"/>
                </a:cubicBezTo>
                <a:cubicBezTo>
                  <a:pt x="114" y="137"/>
                  <a:pt x="113" y="137"/>
                  <a:pt x="111" y="137"/>
                </a:cubicBezTo>
                <a:cubicBezTo>
                  <a:pt x="111" y="138"/>
                  <a:pt x="110" y="139"/>
                  <a:pt x="110" y="141"/>
                </a:cubicBezTo>
                <a:cubicBezTo>
                  <a:pt x="111" y="141"/>
                  <a:pt x="111" y="141"/>
                  <a:pt x="111" y="141"/>
                </a:cubicBezTo>
                <a:cubicBezTo>
                  <a:pt x="112" y="141"/>
                  <a:pt x="112" y="141"/>
                  <a:pt x="112" y="141"/>
                </a:cubicBezTo>
                <a:cubicBezTo>
                  <a:pt x="112" y="140"/>
                  <a:pt x="112" y="140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2"/>
                  <a:pt x="114" y="142"/>
                  <a:pt x="115" y="143"/>
                </a:cubicBezTo>
                <a:cubicBezTo>
                  <a:pt x="114" y="144"/>
                  <a:pt x="114" y="145"/>
                  <a:pt x="113" y="146"/>
                </a:cubicBezTo>
                <a:cubicBezTo>
                  <a:pt x="116" y="149"/>
                  <a:pt x="114" y="157"/>
                  <a:pt x="119" y="159"/>
                </a:cubicBezTo>
                <a:cubicBezTo>
                  <a:pt x="120" y="158"/>
                  <a:pt x="118" y="155"/>
                  <a:pt x="119" y="154"/>
                </a:cubicBezTo>
                <a:cubicBezTo>
                  <a:pt x="121" y="152"/>
                  <a:pt x="122" y="153"/>
                  <a:pt x="123" y="151"/>
                </a:cubicBezTo>
                <a:cubicBezTo>
                  <a:pt x="123" y="154"/>
                  <a:pt x="125" y="155"/>
                  <a:pt x="127" y="156"/>
                </a:cubicBezTo>
                <a:cubicBezTo>
                  <a:pt x="125" y="149"/>
                  <a:pt x="119" y="145"/>
                  <a:pt x="116" y="139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9" y="136"/>
                  <a:pt x="117" y="136"/>
                  <a:pt x="117" y="134"/>
                </a:cubicBezTo>
                <a:cubicBezTo>
                  <a:pt x="117" y="133"/>
                  <a:pt x="118" y="133"/>
                  <a:pt x="118" y="133"/>
                </a:cubicBezTo>
                <a:cubicBezTo>
                  <a:pt x="119" y="133"/>
                  <a:pt x="119" y="134"/>
                  <a:pt x="120" y="134"/>
                </a:cubicBezTo>
                <a:cubicBezTo>
                  <a:pt x="120" y="134"/>
                  <a:pt x="121" y="134"/>
                  <a:pt x="121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1" y="131"/>
                  <a:pt x="124" y="131"/>
                  <a:pt x="125" y="129"/>
                </a:cubicBezTo>
                <a:cubicBezTo>
                  <a:pt x="127" y="126"/>
                  <a:pt x="131" y="125"/>
                  <a:pt x="135" y="125"/>
                </a:cubicBezTo>
                <a:cubicBezTo>
                  <a:pt x="141" y="125"/>
                  <a:pt x="147" y="127"/>
                  <a:pt x="154" y="128"/>
                </a:cubicBezTo>
                <a:cubicBezTo>
                  <a:pt x="154" y="125"/>
                  <a:pt x="154" y="122"/>
                  <a:pt x="156" y="121"/>
                </a:cubicBezTo>
                <a:cubicBezTo>
                  <a:pt x="170" y="121"/>
                  <a:pt x="174" y="96"/>
                  <a:pt x="163" y="88"/>
                </a:cubicBezTo>
                <a:cubicBezTo>
                  <a:pt x="164" y="87"/>
                  <a:pt x="164" y="85"/>
                  <a:pt x="164" y="83"/>
                </a:cubicBezTo>
                <a:cubicBezTo>
                  <a:pt x="160" y="81"/>
                  <a:pt x="153" y="81"/>
                  <a:pt x="150" y="78"/>
                </a:cubicBezTo>
                <a:cubicBezTo>
                  <a:pt x="151" y="77"/>
                  <a:pt x="153" y="78"/>
                  <a:pt x="153" y="76"/>
                </a:cubicBezTo>
                <a:cubicBezTo>
                  <a:pt x="152" y="75"/>
                  <a:pt x="151" y="75"/>
                  <a:pt x="151" y="75"/>
                </a:cubicBezTo>
                <a:cubicBezTo>
                  <a:pt x="150" y="75"/>
                  <a:pt x="149" y="75"/>
                  <a:pt x="148" y="76"/>
                </a:cubicBezTo>
                <a:cubicBezTo>
                  <a:pt x="147" y="76"/>
                  <a:pt x="147" y="76"/>
                  <a:pt x="146" y="76"/>
                </a:cubicBezTo>
                <a:cubicBezTo>
                  <a:pt x="145" y="76"/>
                  <a:pt x="145" y="76"/>
                  <a:pt x="144" y="76"/>
                </a:cubicBezTo>
                <a:cubicBezTo>
                  <a:pt x="144" y="80"/>
                  <a:pt x="150" y="76"/>
                  <a:pt x="149" y="79"/>
                </a:cubicBezTo>
                <a:cubicBezTo>
                  <a:pt x="147" y="79"/>
                  <a:pt x="146" y="78"/>
                  <a:pt x="144" y="78"/>
                </a:cubicBezTo>
                <a:cubicBezTo>
                  <a:pt x="144" y="78"/>
                  <a:pt x="144" y="78"/>
                  <a:pt x="143" y="78"/>
                </a:cubicBezTo>
                <a:cubicBezTo>
                  <a:pt x="145" y="76"/>
                  <a:pt x="143" y="74"/>
                  <a:pt x="143" y="72"/>
                </a:cubicBezTo>
                <a:cubicBezTo>
                  <a:pt x="143" y="72"/>
                  <a:pt x="144" y="73"/>
                  <a:pt x="144" y="73"/>
                </a:cubicBezTo>
                <a:cubicBezTo>
                  <a:pt x="144" y="73"/>
                  <a:pt x="145" y="73"/>
                  <a:pt x="145" y="72"/>
                </a:cubicBezTo>
                <a:cubicBezTo>
                  <a:pt x="145" y="70"/>
                  <a:pt x="143" y="71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4" y="69"/>
                  <a:pt x="144" y="68"/>
                  <a:pt x="145" y="68"/>
                </a:cubicBezTo>
                <a:cubicBezTo>
                  <a:pt x="146" y="69"/>
                  <a:pt x="146" y="70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6" y="71"/>
                  <a:pt x="147" y="73"/>
                  <a:pt x="147" y="74"/>
                </a:cubicBezTo>
                <a:cubicBezTo>
                  <a:pt x="147" y="74"/>
                  <a:pt x="147" y="74"/>
                  <a:pt x="147" y="74"/>
                </a:cubicBezTo>
                <a:cubicBezTo>
                  <a:pt x="147" y="74"/>
                  <a:pt x="148" y="74"/>
                  <a:pt x="148" y="74"/>
                </a:cubicBezTo>
                <a:cubicBezTo>
                  <a:pt x="148" y="74"/>
                  <a:pt x="148" y="74"/>
                  <a:pt x="149" y="74"/>
                </a:cubicBezTo>
                <a:cubicBezTo>
                  <a:pt x="149" y="74"/>
                  <a:pt x="150" y="74"/>
                  <a:pt x="151" y="73"/>
                </a:cubicBezTo>
                <a:cubicBezTo>
                  <a:pt x="151" y="72"/>
                  <a:pt x="149" y="71"/>
                  <a:pt x="150" y="69"/>
                </a:cubicBezTo>
                <a:cubicBezTo>
                  <a:pt x="150" y="69"/>
                  <a:pt x="151" y="69"/>
                  <a:pt x="151" y="69"/>
                </a:cubicBezTo>
                <a:cubicBezTo>
                  <a:pt x="152" y="69"/>
                  <a:pt x="151" y="68"/>
                  <a:pt x="151" y="67"/>
                </a:cubicBezTo>
                <a:cubicBezTo>
                  <a:pt x="155" y="65"/>
                  <a:pt x="164" y="65"/>
                  <a:pt x="162" y="59"/>
                </a:cubicBezTo>
                <a:cubicBezTo>
                  <a:pt x="157" y="61"/>
                  <a:pt x="152" y="65"/>
                  <a:pt x="148" y="65"/>
                </a:cubicBezTo>
                <a:cubicBezTo>
                  <a:pt x="147" y="65"/>
                  <a:pt x="147" y="65"/>
                  <a:pt x="147" y="65"/>
                </a:cubicBezTo>
                <a:cubicBezTo>
                  <a:pt x="152" y="62"/>
                  <a:pt x="154" y="58"/>
                  <a:pt x="160" y="56"/>
                </a:cubicBezTo>
                <a:cubicBezTo>
                  <a:pt x="160" y="54"/>
                  <a:pt x="159" y="54"/>
                  <a:pt x="159" y="52"/>
                </a:cubicBezTo>
                <a:cubicBezTo>
                  <a:pt x="159" y="52"/>
                  <a:pt x="158" y="52"/>
                  <a:pt x="158" y="52"/>
                </a:cubicBezTo>
                <a:cubicBezTo>
                  <a:pt x="157" y="52"/>
                  <a:pt x="157" y="52"/>
                  <a:pt x="156" y="52"/>
                </a:cubicBezTo>
                <a:cubicBezTo>
                  <a:pt x="156" y="52"/>
                  <a:pt x="155" y="53"/>
                  <a:pt x="155" y="53"/>
                </a:cubicBezTo>
                <a:cubicBezTo>
                  <a:pt x="155" y="53"/>
                  <a:pt x="154" y="52"/>
                  <a:pt x="154" y="52"/>
                </a:cubicBezTo>
                <a:cubicBezTo>
                  <a:pt x="153" y="54"/>
                  <a:pt x="151" y="56"/>
                  <a:pt x="149" y="57"/>
                </a:cubicBezTo>
                <a:cubicBezTo>
                  <a:pt x="149" y="57"/>
                  <a:pt x="150" y="57"/>
                  <a:pt x="150" y="57"/>
                </a:cubicBezTo>
                <a:cubicBezTo>
                  <a:pt x="151" y="57"/>
                  <a:pt x="151" y="57"/>
                  <a:pt x="152" y="57"/>
                </a:cubicBezTo>
                <a:cubicBezTo>
                  <a:pt x="152" y="56"/>
                  <a:pt x="153" y="56"/>
                  <a:pt x="154" y="56"/>
                </a:cubicBezTo>
                <a:cubicBezTo>
                  <a:pt x="154" y="56"/>
                  <a:pt x="154" y="56"/>
                  <a:pt x="154" y="56"/>
                </a:cubicBezTo>
                <a:cubicBezTo>
                  <a:pt x="153" y="57"/>
                  <a:pt x="152" y="59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7"/>
                  <a:pt x="148" y="56"/>
                  <a:pt x="147" y="56"/>
                </a:cubicBezTo>
                <a:cubicBezTo>
                  <a:pt x="145" y="56"/>
                  <a:pt x="145" y="58"/>
                  <a:pt x="145" y="59"/>
                </a:cubicBezTo>
                <a:cubicBezTo>
                  <a:pt x="144" y="58"/>
                  <a:pt x="144" y="57"/>
                  <a:pt x="143" y="57"/>
                </a:cubicBezTo>
                <a:cubicBezTo>
                  <a:pt x="142" y="57"/>
                  <a:pt x="142" y="57"/>
                  <a:pt x="142" y="58"/>
                </a:cubicBezTo>
                <a:cubicBezTo>
                  <a:pt x="140" y="54"/>
                  <a:pt x="144" y="52"/>
                  <a:pt x="148" y="52"/>
                </a:cubicBezTo>
                <a:cubicBezTo>
                  <a:pt x="154" y="48"/>
                  <a:pt x="155" y="44"/>
                  <a:pt x="150" y="38"/>
                </a:cubicBezTo>
                <a:cubicBezTo>
                  <a:pt x="149" y="38"/>
                  <a:pt x="149" y="38"/>
                  <a:pt x="149" y="38"/>
                </a:cubicBezTo>
                <a:cubicBezTo>
                  <a:pt x="148" y="38"/>
                  <a:pt x="148" y="37"/>
                  <a:pt x="148" y="37"/>
                </a:cubicBezTo>
                <a:cubicBezTo>
                  <a:pt x="147" y="37"/>
                  <a:pt x="147" y="36"/>
                  <a:pt x="146" y="36"/>
                </a:cubicBezTo>
                <a:cubicBezTo>
                  <a:pt x="146" y="36"/>
                  <a:pt x="146" y="37"/>
                  <a:pt x="146" y="37"/>
                </a:cubicBezTo>
                <a:cubicBezTo>
                  <a:pt x="145" y="33"/>
                  <a:pt x="141" y="32"/>
                  <a:pt x="142" y="29"/>
                </a:cubicBezTo>
                <a:moveTo>
                  <a:pt x="95" y="34"/>
                </a:moveTo>
                <a:cubicBezTo>
                  <a:pt x="95" y="34"/>
                  <a:pt x="94" y="34"/>
                  <a:pt x="94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94" y="35"/>
                  <a:pt x="94" y="35"/>
                  <a:pt x="94" y="35"/>
                </a:cubicBezTo>
                <a:cubicBezTo>
                  <a:pt x="95" y="35"/>
                  <a:pt x="95" y="35"/>
                  <a:pt x="95" y="35"/>
                </a:cubicBezTo>
                <a:cubicBezTo>
                  <a:pt x="96" y="34"/>
                  <a:pt x="96" y="34"/>
                  <a:pt x="95" y="34"/>
                </a:cubicBezTo>
                <a:moveTo>
                  <a:pt x="139" y="35"/>
                </a:moveTo>
                <a:cubicBezTo>
                  <a:pt x="138" y="39"/>
                  <a:pt x="134" y="42"/>
                  <a:pt x="134" y="46"/>
                </a:cubicBezTo>
                <a:cubicBezTo>
                  <a:pt x="134" y="46"/>
                  <a:pt x="133" y="46"/>
                  <a:pt x="133" y="46"/>
                </a:cubicBezTo>
                <a:cubicBezTo>
                  <a:pt x="132" y="46"/>
                  <a:pt x="131" y="47"/>
                  <a:pt x="130" y="48"/>
                </a:cubicBezTo>
                <a:cubicBezTo>
                  <a:pt x="130" y="48"/>
                  <a:pt x="131" y="48"/>
                  <a:pt x="131" y="49"/>
                </a:cubicBezTo>
                <a:cubicBezTo>
                  <a:pt x="135" y="47"/>
                  <a:pt x="141" y="41"/>
                  <a:pt x="140" y="38"/>
                </a:cubicBezTo>
                <a:cubicBezTo>
                  <a:pt x="141" y="38"/>
                  <a:pt x="141" y="39"/>
                  <a:pt x="142" y="39"/>
                </a:cubicBezTo>
                <a:cubicBezTo>
                  <a:pt x="142" y="39"/>
                  <a:pt x="142" y="39"/>
                  <a:pt x="143" y="39"/>
                </a:cubicBezTo>
                <a:cubicBezTo>
                  <a:pt x="143" y="36"/>
                  <a:pt x="141" y="36"/>
                  <a:pt x="139" y="35"/>
                </a:cubicBezTo>
                <a:moveTo>
                  <a:pt x="97" y="35"/>
                </a:moveTo>
                <a:cubicBezTo>
                  <a:pt x="97" y="35"/>
                  <a:pt x="97" y="35"/>
                  <a:pt x="97" y="36"/>
                </a:cubicBezTo>
                <a:cubicBezTo>
                  <a:pt x="97" y="36"/>
                  <a:pt x="98" y="36"/>
                  <a:pt x="98" y="36"/>
                </a:cubicBezTo>
                <a:cubicBezTo>
                  <a:pt x="98" y="36"/>
                  <a:pt x="98" y="35"/>
                  <a:pt x="98" y="35"/>
                </a:cubicBezTo>
                <a:cubicBezTo>
                  <a:pt x="98" y="35"/>
                  <a:pt x="98" y="35"/>
                  <a:pt x="97" y="35"/>
                </a:cubicBezTo>
                <a:moveTo>
                  <a:pt x="110" y="37"/>
                </a:moveTo>
                <a:cubicBezTo>
                  <a:pt x="110" y="37"/>
                  <a:pt x="110" y="37"/>
                  <a:pt x="109" y="37"/>
                </a:cubicBezTo>
                <a:cubicBezTo>
                  <a:pt x="109" y="37"/>
                  <a:pt x="109" y="37"/>
                  <a:pt x="109" y="37"/>
                </a:cubicBezTo>
                <a:cubicBezTo>
                  <a:pt x="109" y="38"/>
                  <a:pt x="109" y="38"/>
                  <a:pt x="109" y="3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1" y="37"/>
                  <a:pt x="111" y="37"/>
                  <a:pt x="110" y="37"/>
                </a:cubicBezTo>
                <a:moveTo>
                  <a:pt x="81" y="38"/>
                </a:moveTo>
                <a:cubicBezTo>
                  <a:pt x="81" y="39"/>
                  <a:pt x="81" y="40"/>
                  <a:pt x="79" y="41"/>
                </a:cubicBezTo>
                <a:cubicBezTo>
                  <a:pt x="79" y="40"/>
                  <a:pt x="79" y="40"/>
                  <a:pt x="79" y="39"/>
                </a:cubicBezTo>
                <a:cubicBezTo>
                  <a:pt x="77" y="39"/>
                  <a:pt x="77" y="42"/>
                  <a:pt x="76" y="43"/>
                </a:cubicBezTo>
                <a:cubicBezTo>
                  <a:pt x="72" y="44"/>
                  <a:pt x="65" y="48"/>
                  <a:pt x="61" y="52"/>
                </a:cubicBezTo>
                <a:cubicBezTo>
                  <a:pt x="62" y="53"/>
                  <a:pt x="62" y="53"/>
                  <a:pt x="62" y="53"/>
                </a:cubicBezTo>
                <a:cubicBezTo>
                  <a:pt x="70" y="50"/>
                  <a:pt x="76" y="44"/>
                  <a:pt x="84" y="42"/>
                </a:cubicBezTo>
                <a:cubicBezTo>
                  <a:pt x="84" y="40"/>
                  <a:pt x="82" y="39"/>
                  <a:pt x="81" y="38"/>
                </a:cubicBezTo>
                <a:moveTo>
                  <a:pt x="86" y="41"/>
                </a:move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2"/>
                </a:cubicBezTo>
                <a:cubicBezTo>
                  <a:pt x="86" y="42"/>
                  <a:pt x="87" y="42"/>
                  <a:pt x="86" y="41"/>
                </a:cubicBezTo>
                <a:moveTo>
                  <a:pt x="98" y="46"/>
                </a:move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8" y="46"/>
                  <a:pt x="98" y="46"/>
                </a:cubicBezTo>
                <a:moveTo>
                  <a:pt x="98" y="46"/>
                </a:moveTo>
                <a:cubicBezTo>
                  <a:pt x="94" y="48"/>
                  <a:pt x="90" y="48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9" y="51"/>
                  <a:pt x="89" y="52"/>
                  <a:pt x="90" y="52"/>
                </a:cubicBezTo>
                <a:cubicBezTo>
                  <a:pt x="90" y="50"/>
                  <a:pt x="92" y="49"/>
                  <a:pt x="94" y="49"/>
                </a:cubicBezTo>
                <a:cubicBezTo>
                  <a:pt x="96" y="49"/>
                  <a:pt x="99" y="52"/>
                  <a:pt x="98" y="55"/>
                </a:cubicBezTo>
                <a:cubicBezTo>
                  <a:pt x="97" y="56"/>
                  <a:pt x="97" y="57"/>
                  <a:pt x="96" y="57"/>
                </a:cubicBezTo>
                <a:cubicBezTo>
                  <a:pt x="96" y="57"/>
                  <a:pt x="96" y="57"/>
                  <a:pt x="96" y="57"/>
                </a:cubicBezTo>
                <a:cubicBezTo>
                  <a:pt x="96" y="55"/>
                  <a:pt x="97" y="52"/>
                  <a:pt x="95" y="52"/>
                </a:cubicBezTo>
                <a:cubicBezTo>
                  <a:pt x="95" y="52"/>
                  <a:pt x="95" y="52"/>
                  <a:pt x="95" y="52"/>
                </a:cubicBezTo>
                <a:cubicBezTo>
                  <a:pt x="92" y="53"/>
                  <a:pt x="92" y="57"/>
                  <a:pt x="94" y="59"/>
                </a:cubicBezTo>
                <a:cubicBezTo>
                  <a:pt x="94" y="59"/>
                  <a:pt x="95" y="59"/>
                  <a:pt x="95" y="59"/>
                </a:cubicBezTo>
                <a:cubicBezTo>
                  <a:pt x="96" y="59"/>
                  <a:pt x="97" y="58"/>
                  <a:pt x="98" y="58"/>
                </a:cubicBezTo>
                <a:cubicBezTo>
                  <a:pt x="98" y="57"/>
                  <a:pt x="99" y="57"/>
                  <a:pt x="99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54"/>
                  <a:pt x="102" y="50"/>
                  <a:pt x="100" y="48"/>
                </a:cubicBezTo>
                <a:cubicBezTo>
                  <a:pt x="99" y="48"/>
                  <a:pt x="98" y="48"/>
                  <a:pt x="98" y="48"/>
                </a:cubicBezTo>
                <a:cubicBezTo>
                  <a:pt x="98" y="48"/>
                  <a:pt x="97" y="48"/>
                  <a:pt x="98" y="46"/>
                </a:cubicBezTo>
                <a:moveTo>
                  <a:pt x="82" y="47"/>
                </a:moveTo>
                <a:cubicBezTo>
                  <a:pt x="81" y="47"/>
                  <a:pt x="80" y="47"/>
                  <a:pt x="79" y="47"/>
                </a:cubicBezTo>
                <a:cubicBezTo>
                  <a:pt x="76" y="51"/>
                  <a:pt x="80" y="55"/>
                  <a:pt x="84" y="55"/>
                </a:cubicBezTo>
                <a:cubicBezTo>
                  <a:pt x="85" y="55"/>
                  <a:pt x="87" y="54"/>
                  <a:pt x="87" y="52"/>
                </a:cubicBezTo>
                <a:cubicBezTo>
                  <a:pt x="87" y="52"/>
                  <a:pt x="86" y="52"/>
                  <a:pt x="86" y="52"/>
                </a:cubicBezTo>
                <a:cubicBezTo>
                  <a:pt x="85" y="52"/>
                  <a:pt x="85" y="52"/>
                  <a:pt x="84" y="52"/>
                </a:cubicBezTo>
                <a:cubicBezTo>
                  <a:pt x="83" y="53"/>
                  <a:pt x="83" y="53"/>
                  <a:pt x="82" y="53"/>
                </a:cubicBezTo>
                <a:cubicBezTo>
                  <a:pt x="82" y="53"/>
                  <a:pt x="82" y="53"/>
                  <a:pt x="81" y="52"/>
                </a:cubicBezTo>
                <a:cubicBezTo>
                  <a:pt x="82" y="51"/>
                  <a:pt x="85" y="51"/>
                  <a:pt x="84" y="48"/>
                </a:cubicBezTo>
                <a:cubicBezTo>
                  <a:pt x="83" y="47"/>
                  <a:pt x="83" y="47"/>
                  <a:pt x="82" y="47"/>
                </a:cubicBezTo>
                <a:moveTo>
                  <a:pt x="35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34" y="51"/>
                  <a:pt x="33" y="52"/>
                  <a:pt x="32" y="56"/>
                </a:cubicBezTo>
                <a:cubicBezTo>
                  <a:pt x="18" y="58"/>
                  <a:pt x="14" y="78"/>
                  <a:pt x="25" y="87"/>
                </a:cubicBezTo>
                <a:cubicBezTo>
                  <a:pt x="25" y="90"/>
                  <a:pt x="22" y="94"/>
                  <a:pt x="27" y="94"/>
                </a:cubicBezTo>
                <a:cubicBezTo>
                  <a:pt x="28" y="92"/>
                  <a:pt x="26" y="87"/>
                  <a:pt x="28" y="86"/>
                </a:cubicBezTo>
                <a:cubicBezTo>
                  <a:pt x="17" y="81"/>
                  <a:pt x="21" y="57"/>
                  <a:pt x="35" y="57"/>
                </a:cubicBezTo>
                <a:cubicBezTo>
                  <a:pt x="34" y="53"/>
                  <a:pt x="40" y="54"/>
                  <a:pt x="39" y="49"/>
                </a:cubicBezTo>
                <a:cubicBezTo>
                  <a:pt x="38" y="49"/>
                  <a:pt x="36" y="48"/>
                  <a:pt x="35" y="48"/>
                </a:cubicBezTo>
                <a:moveTo>
                  <a:pt x="112" y="51"/>
                </a:moveTo>
                <a:cubicBezTo>
                  <a:pt x="107" y="52"/>
                  <a:pt x="104" y="59"/>
                  <a:pt x="109" y="63"/>
                </a:cubicBezTo>
                <a:cubicBezTo>
                  <a:pt x="111" y="62"/>
                  <a:pt x="113" y="62"/>
                  <a:pt x="114" y="61"/>
                </a:cubicBezTo>
                <a:cubicBezTo>
                  <a:pt x="115" y="59"/>
                  <a:pt x="114" y="58"/>
                  <a:pt x="112" y="58"/>
                </a:cubicBezTo>
                <a:cubicBezTo>
                  <a:pt x="112" y="58"/>
                  <a:pt x="111" y="58"/>
                  <a:pt x="110" y="59"/>
                </a:cubicBezTo>
                <a:cubicBezTo>
                  <a:pt x="110" y="60"/>
                  <a:pt x="111" y="60"/>
                  <a:pt x="110" y="61"/>
                </a:cubicBezTo>
                <a:cubicBezTo>
                  <a:pt x="109" y="60"/>
                  <a:pt x="108" y="59"/>
                  <a:pt x="108" y="58"/>
                </a:cubicBezTo>
                <a:cubicBezTo>
                  <a:pt x="109" y="57"/>
                  <a:pt x="108" y="56"/>
                  <a:pt x="109" y="55"/>
                </a:cubicBezTo>
                <a:cubicBezTo>
                  <a:pt x="109" y="55"/>
                  <a:pt x="109" y="55"/>
                  <a:pt x="110" y="55"/>
                </a:cubicBezTo>
                <a:cubicBezTo>
                  <a:pt x="110" y="55"/>
                  <a:pt x="111" y="55"/>
                  <a:pt x="111" y="55"/>
                </a:cubicBezTo>
                <a:cubicBezTo>
                  <a:pt x="112" y="55"/>
                  <a:pt x="112" y="54"/>
                  <a:pt x="113" y="54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7" y="57"/>
                  <a:pt x="120" y="66"/>
                  <a:pt x="125" y="66"/>
                </a:cubicBezTo>
                <a:cubicBezTo>
                  <a:pt x="126" y="66"/>
                  <a:pt x="128" y="65"/>
                  <a:pt x="129" y="64"/>
                </a:cubicBezTo>
                <a:cubicBezTo>
                  <a:pt x="129" y="63"/>
                  <a:pt x="129" y="62"/>
                  <a:pt x="129" y="61"/>
                </a:cubicBezTo>
                <a:cubicBezTo>
                  <a:pt x="129" y="61"/>
                  <a:pt x="129" y="61"/>
                  <a:pt x="129" y="61"/>
                </a:cubicBezTo>
                <a:cubicBezTo>
                  <a:pt x="127" y="61"/>
                  <a:pt x="127" y="59"/>
                  <a:pt x="125" y="59"/>
                </a:cubicBezTo>
                <a:cubicBezTo>
                  <a:pt x="124" y="61"/>
                  <a:pt x="127" y="60"/>
                  <a:pt x="127" y="62"/>
                </a:cubicBezTo>
                <a:cubicBezTo>
                  <a:pt x="126" y="63"/>
                  <a:pt x="126" y="63"/>
                  <a:pt x="124" y="63"/>
                </a:cubicBezTo>
                <a:cubicBezTo>
                  <a:pt x="124" y="63"/>
                  <a:pt x="124" y="63"/>
                  <a:pt x="124" y="63"/>
                </a:cubicBezTo>
                <a:cubicBezTo>
                  <a:pt x="122" y="61"/>
                  <a:pt x="118" y="59"/>
                  <a:pt x="119" y="55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7" y="55"/>
                  <a:pt x="115" y="52"/>
                  <a:pt x="112" y="51"/>
                </a:cubicBezTo>
                <a:moveTo>
                  <a:pt x="104" y="52"/>
                </a:moveTo>
                <a:cubicBezTo>
                  <a:pt x="104" y="52"/>
                  <a:pt x="104" y="52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05" y="53"/>
                  <a:pt x="104" y="52"/>
                  <a:pt x="104" y="52"/>
                </a:cubicBezTo>
                <a:moveTo>
                  <a:pt x="174" y="53"/>
                </a:moveTo>
                <a:cubicBezTo>
                  <a:pt x="174" y="53"/>
                  <a:pt x="174" y="53"/>
                  <a:pt x="174" y="53"/>
                </a:cubicBezTo>
                <a:cubicBezTo>
                  <a:pt x="174" y="53"/>
                  <a:pt x="174" y="54"/>
                  <a:pt x="174" y="54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5" y="54"/>
                  <a:pt x="175" y="54"/>
                  <a:pt x="175" y="53"/>
                </a:cubicBezTo>
                <a:cubicBezTo>
                  <a:pt x="175" y="53"/>
                  <a:pt x="175" y="53"/>
                  <a:pt x="174" y="53"/>
                </a:cubicBezTo>
                <a:moveTo>
                  <a:pt x="103" y="54"/>
                </a:moveTo>
                <a:cubicBezTo>
                  <a:pt x="103" y="54"/>
                  <a:pt x="103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5"/>
                  <a:pt x="101" y="57"/>
                  <a:pt x="102" y="58"/>
                </a:cubicBezTo>
                <a:cubicBezTo>
                  <a:pt x="103" y="58"/>
                  <a:pt x="104" y="58"/>
                  <a:pt x="105" y="58"/>
                </a:cubicBezTo>
                <a:cubicBezTo>
                  <a:pt x="104" y="56"/>
                  <a:pt x="105" y="56"/>
                  <a:pt x="105" y="54"/>
                </a:cubicBezTo>
                <a:cubicBezTo>
                  <a:pt x="105" y="54"/>
                  <a:pt x="104" y="54"/>
                  <a:pt x="103" y="54"/>
                </a:cubicBezTo>
                <a:moveTo>
                  <a:pt x="40" y="62"/>
                </a:moveTo>
                <a:cubicBezTo>
                  <a:pt x="35" y="62"/>
                  <a:pt x="31" y="67"/>
                  <a:pt x="30" y="72"/>
                </a:cubicBezTo>
                <a:cubicBezTo>
                  <a:pt x="29" y="77"/>
                  <a:pt x="31" y="82"/>
                  <a:pt x="37" y="82"/>
                </a:cubicBezTo>
                <a:cubicBezTo>
                  <a:pt x="37" y="82"/>
                  <a:pt x="38" y="82"/>
                  <a:pt x="38" y="82"/>
                </a:cubicBezTo>
                <a:cubicBezTo>
                  <a:pt x="39" y="74"/>
                  <a:pt x="44" y="70"/>
                  <a:pt x="40" y="62"/>
                </a:cubicBezTo>
                <a:cubicBezTo>
                  <a:pt x="40" y="62"/>
                  <a:pt x="40" y="62"/>
                  <a:pt x="40" y="62"/>
                </a:cubicBezTo>
                <a:moveTo>
                  <a:pt x="144" y="62"/>
                </a:moveTo>
                <a:cubicBezTo>
                  <a:pt x="144" y="62"/>
                  <a:pt x="143" y="63"/>
                  <a:pt x="143" y="63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3" y="64"/>
                  <a:pt x="143" y="64"/>
                  <a:pt x="143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5" y="63"/>
                  <a:pt x="145" y="62"/>
                  <a:pt x="144" y="62"/>
                </a:cubicBezTo>
                <a:moveTo>
                  <a:pt x="131" y="64"/>
                </a:moveTo>
                <a:cubicBezTo>
                  <a:pt x="130" y="64"/>
                  <a:pt x="130" y="64"/>
                  <a:pt x="130" y="64"/>
                </a:cubicBezTo>
                <a:cubicBezTo>
                  <a:pt x="130" y="65"/>
                  <a:pt x="130" y="65"/>
                  <a:pt x="131" y="65"/>
                </a:cubicBezTo>
                <a:cubicBezTo>
                  <a:pt x="131" y="65"/>
                  <a:pt x="131" y="64"/>
                  <a:pt x="131" y="64"/>
                </a:cubicBezTo>
                <a:cubicBezTo>
                  <a:pt x="131" y="64"/>
                  <a:pt x="131" y="64"/>
                  <a:pt x="131" y="64"/>
                </a:cubicBezTo>
                <a:moveTo>
                  <a:pt x="137" y="69"/>
                </a:moveTo>
                <a:cubicBezTo>
                  <a:pt x="137" y="69"/>
                  <a:pt x="137" y="69"/>
                  <a:pt x="136" y="69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37" y="70"/>
                  <a:pt x="137" y="70"/>
                  <a:pt x="137" y="69"/>
                </a:cubicBezTo>
                <a:cubicBezTo>
                  <a:pt x="137" y="69"/>
                  <a:pt x="137" y="69"/>
                  <a:pt x="137" y="69"/>
                </a:cubicBezTo>
                <a:moveTo>
                  <a:pt x="42" y="71"/>
                </a:moveTo>
                <a:cubicBezTo>
                  <a:pt x="41" y="71"/>
                  <a:pt x="41" y="72"/>
                  <a:pt x="41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2" y="73"/>
                  <a:pt x="43" y="73"/>
                  <a:pt x="42" y="71"/>
                </a:cubicBezTo>
                <a:cubicBezTo>
                  <a:pt x="42" y="71"/>
                  <a:pt x="42" y="71"/>
                  <a:pt x="42" y="71"/>
                </a:cubicBezTo>
                <a:moveTo>
                  <a:pt x="66" y="71"/>
                </a:moveTo>
                <a:cubicBezTo>
                  <a:pt x="66" y="72"/>
                  <a:pt x="66" y="73"/>
                  <a:pt x="66" y="74"/>
                </a:cubicBezTo>
                <a:cubicBezTo>
                  <a:pt x="65" y="74"/>
                  <a:pt x="64" y="74"/>
                  <a:pt x="63" y="74"/>
                </a:cubicBezTo>
                <a:cubicBezTo>
                  <a:pt x="63" y="77"/>
                  <a:pt x="62" y="78"/>
                  <a:pt x="62" y="81"/>
                </a:cubicBezTo>
                <a:cubicBezTo>
                  <a:pt x="65" y="81"/>
                  <a:pt x="65" y="78"/>
                  <a:pt x="66" y="75"/>
                </a:cubicBezTo>
                <a:cubicBezTo>
                  <a:pt x="67" y="76"/>
                  <a:pt x="68" y="75"/>
                  <a:pt x="68" y="76"/>
                </a:cubicBezTo>
                <a:cubicBezTo>
                  <a:pt x="69" y="79"/>
                  <a:pt x="69" y="82"/>
                  <a:pt x="67" y="83"/>
                </a:cubicBezTo>
                <a:cubicBezTo>
                  <a:pt x="67" y="83"/>
                  <a:pt x="66" y="83"/>
                  <a:pt x="66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5" y="83"/>
                  <a:pt x="64" y="83"/>
                  <a:pt x="64" y="83"/>
                </a:cubicBezTo>
                <a:cubicBezTo>
                  <a:pt x="65" y="87"/>
                  <a:pt x="62" y="87"/>
                  <a:pt x="59" y="87"/>
                </a:cubicBezTo>
                <a:cubicBezTo>
                  <a:pt x="59" y="90"/>
                  <a:pt x="63" y="92"/>
                  <a:pt x="65" y="92"/>
                </a:cubicBezTo>
                <a:cubicBezTo>
                  <a:pt x="67" y="92"/>
                  <a:pt x="68" y="91"/>
                  <a:pt x="69" y="90"/>
                </a:cubicBezTo>
                <a:cubicBezTo>
                  <a:pt x="68" y="89"/>
                  <a:pt x="65" y="89"/>
                  <a:pt x="63" y="88"/>
                </a:cubicBezTo>
                <a:cubicBezTo>
                  <a:pt x="70" y="88"/>
                  <a:pt x="75" y="74"/>
                  <a:pt x="66" y="71"/>
                </a:cubicBezTo>
                <a:moveTo>
                  <a:pt x="59" y="71"/>
                </a:moveTo>
                <a:cubicBezTo>
                  <a:pt x="59" y="73"/>
                  <a:pt x="58" y="74"/>
                  <a:pt x="57" y="74"/>
                </a:cubicBezTo>
                <a:cubicBezTo>
                  <a:pt x="56" y="74"/>
                  <a:pt x="57" y="72"/>
                  <a:pt x="55" y="72"/>
                </a:cubicBezTo>
                <a:cubicBezTo>
                  <a:pt x="55" y="72"/>
                  <a:pt x="55" y="72"/>
                  <a:pt x="55" y="72"/>
                </a:cubicBezTo>
                <a:cubicBezTo>
                  <a:pt x="55" y="75"/>
                  <a:pt x="55" y="76"/>
                  <a:pt x="56" y="78"/>
                </a:cubicBezTo>
                <a:cubicBezTo>
                  <a:pt x="56" y="78"/>
                  <a:pt x="57" y="78"/>
                  <a:pt x="57" y="78"/>
                </a:cubicBezTo>
                <a:cubicBezTo>
                  <a:pt x="58" y="78"/>
                  <a:pt x="59" y="78"/>
                  <a:pt x="59" y="79"/>
                </a:cubicBezTo>
                <a:cubicBezTo>
                  <a:pt x="56" y="81"/>
                  <a:pt x="57" y="86"/>
                  <a:pt x="54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5" y="89"/>
                  <a:pt x="55" y="89"/>
                  <a:pt x="56" y="89"/>
                </a:cubicBezTo>
                <a:cubicBezTo>
                  <a:pt x="56" y="89"/>
                  <a:pt x="56" y="89"/>
                  <a:pt x="56" y="89"/>
                </a:cubicBezTo>
                <a:cubicBezTo>
                  <a:pt x="58" y="85"/>
                  <a:pt x="65" y="75"/>
                  <a:pt x="59" y="71"/>
                </a:cubicBezTo>
                <a:moveTo>
                  <a:pt x="41" y="74"/>
                </a:moveTo>
                <a:cubicBezTo>
                  <a:pt x="41" y="75"/>
                  <a:pt x="41" y="76"/>
                  <a:pt x="41" y="78"/>
                </a:cubicBezTo>
                <a:cubicBezTo>
                  <a:pt x="43" y="78"/>
                  <a:pt x="45" y="79"/>
                  <a:pt x="46" y="79"/>
                </a:cubicBezTo>
                <a:cubicBezTo>
                  <a:pt x="47" y="79"/>
                  <a:pt x="47" y="79"/>
                  <a:pt x="48" y="79"/>
                </a:cubicBezTo>
                <a:cubicBezTo>
                  <a:pt x="48" y="77"/>
                  <a:pt x="46" y="77"/>
                  <a:pt x="47" y="75"/>
                </a:cubicBezTo>
                <a:cubicBezTo>
                  <a:pt x="46" y="75"/>
                  <a:pt x="46" y="75"/>
                  <a:pt x="45" y="75"/>
                </a:cubicBezTo>
                <a:cubicBezTo>
                  <a:pt x="44" y="75"/>
                  <a:pt x="42" y="75"/>
                  <a:pt x="41" y="74"/>
                </a:cubicBezTo>
                <a:moveTo>
                  <a:pt x="83" y="75"/>
                </a:moveTo>
                <a:cubicBezTo>
                  <a:pt x="82" y="75"/>
                  <a:pt x="81" y="75"/>
                  <a:pt x="81" y="75"/>
                </a:cubicBezTo>
                <a:cubicBezTo>
                  <a:pt x="81" y="78"/>
                  <a:pt x="80" y="80"/>
                  <a:pt x="79" y="80"/>
                </a:cubicBezTo>
                <a:cubicBezTo>
                  <a:pt x="78" y="80"/>
                  <a:pt x="78" y="80"/>
                  <a:pt x="78" y="79"/>
                </a:cubicBezTo>
                <a:cubicBezTo>
                  <a:pt x="78" y="82"/>
                  <a:pt x="76" y="82"/>
                  <a:pt x="76" y="84"/>
                </a:cubicBezTo>
                <a:cubicBezTo>
                  <a:pt x="76" y="84"/>
                  <a:pt x="78" y="84"/>
                  <a:pt x="77" y="85"/>
                </a:cubicBezTo>
                <a:cubicBezTo>
                  <a:pt x="77" y="85"/>
                  <a:pt x="76" y="85"/>
                  <a:pt x="76" y="85"/>
                </a:cubicBezTo>
                <a:cubicBezTo>
                  <a:pt x="79" y="88"/>
                  <a:pt x="75" y="91"/>
                  <a:pt x="78" y="94"/>
                </a:cubicBezTo>
                <a:cubicBezTo>
                  <a:pt x="78" y="94"/>
                  <a:pt x="79" y="94"/>
                  <a:pt x="79" y="94"/>
                </a:cubicBezTo>
                <a:cubicBezTo>
                  <a:pt x="87" y="94"/>
                  <a:pt x="87" y="87"/>
                  <a:pt x="87" y="79"/>
                </a:cubicBezTo>
                <a:cubicBezTo>
                  <a:pt x="86" y="78"/>
                  <a:pt x="83" y="78"/>
                  <a:pt x="83" y="75"/>
                </a:cubicBezTo>
                <a:moveTo>
                  <a:pt x="53" y="77"/>
                </a:moveTo>
                <a:cubicBezTo>
                  <a:pt x="52" y="77"/>
                  <a:pt x="51" y="78"/>
                  <a:pt x="51" y="78"/>
                </a:cubicBezTo>
                <a:cubicBezTo>
                  <a:pt x="52" y="79"/>
                  <a:pt x="52" y="81"/>
                  <a:pt x="54" y="81"/>
                </a:cubicBezTo>
                <a:cubicBezTo>
                  <a:pt x="54" y="80"/>
                  <a:pt x="55" y="80"/>
                  <a:pt x="55" y="80"/>
                </a:cubicBezTo>
                <a:cubicBezTo>
                  <a:pt x="55" y="80"/>
                  <a:pt x="56" y="80"/>
                  <a:pt x="56" y="80"/>
                </a:cubicBezTo>
                <a:cubicBezTo>
                  <a:pt x="56" y="79"/>
                  <a:pt x="54" y="77"/>
                  <a:pt x="53" y="77"/>
                </a:cubicBezTo>
                <a:moveTo>
                  <a:pt x="92" y="80"/>
                </a:moveTo>
                <a:cubicBezTo>
                  <a:pt x="92" y="80"/>
                  <a:pt x="91" y="80"/>
                  <a:pt x="91" y="81"/>
                </a:cubicBezTo>
                <a:cubicBezTo>
                  <a:pt x="91" y="81"/>
                  <a:pt x="91" y="82"/>
                  <a:pt x="91" y="83"/>
                </a:cubicBezTo>
                <a:cubicBezTo>
                  <a:pt x="92" y="83"/>
                  <a:pt x="94" y="83"/>
                  <a:pt x="94" y="84"/>
                </a:cubicBezTo>
                <a:cubicBezTo>
                  <a:pt x="92" y="87"/>
                  <a:pt x="90" y="93"/>
                  <a:pt x="87" y="94"/>
                </a:cubicBezTo>
                <a:cubicBezTo>
                  <a:pt x="88" y="94"/>
                  <a:pt x="88" y="96"/>
                  <a:pt x="88" y="97"/>
                </a:cubicBezTo>
                <a:cubicBezTo>
                  <a:pt x="89" y="97"/>
                  <a:pt x="90" y="97"/>
                  <a:pt x="90" y="97"/>
                </a:cubicBezTo>
                <a:cubicBezTo>
                  <a:pt x="91" y="95"/>
                  <a:pt x="92" y="93"/>
                  <a:pt x="91" y="90"/>
                </a:cubicBezTo>
                <a:cubicBezTo>
                  <a:pt x="95" y="89"/>
                  <a:pt x="97" y="86"/>
                  <a:pt x="98" y="82"/>
                </a:cubicBezTo>
                <a:cubicBezTo>
                  <a:pt x="96" y="82"/>
                  <a:pt x="94" y="80"/>
                  <a:pt x="92" y="80"/>
                </a:cubicBezTo>
                <a:moveTo>
                  <a:pt x="6" y="80"/>
                </a:moveTo>
                <a:cubicBezTo>
                  <a:pt x="6" y="80"/>
                  <a:pt x="6" y="80"/>
                  <a:pt x="6" y="81"/>
                </a:cubicBezTo>
                <a:cubicBezTo>
                  <a:pt x="6" y="81"/>
                  <a:pt x="6" y="82"/>
                  <a:pt x="6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6" y="83"/>
                  <a:pt x="7" y="82"/>
                  <a:pt x="7" y="82"/>
                </a:cubicBezTo>
                <a:cubicBezTo>
                  <a:pt x="7" y="81"/>
                  <a:pt x="7" y="80"/>
                  <a:pt x="6" y="80"/>
                </a:cubicBezTo>
                <a:moveTo>
                  <a:pt x="112" y="83"/>
                </a:moveTo>
                <a:cubicBezTo>
                  <a:pt x="111" y="85"/>
                  <a:pt x="110" y="86"/>
                  <a:pt x="108" y="86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8" y="88"/>
                  <a:pt x="109" y="88"/>
                  <a:pt x="110" y="89"/>
                </a:cubicBezTo>
                <a:cubicBezTo>
                  <a:pt x="111" y="88"/>
                  <a:pt x="111" y="86"/>
                  <a:pt x="112" y="86"/>
                </a:cubicBezTo>
                <a:cubicBezTo>
                  <a:pt x="114" y="87"/>
                  <a:pt x="114" y="88"/>
                  <a:pt x="114" y="90"/>
                </a:cubicBezTo>
                <a:cubicBezTo>
                  <a:pt x="112" y="91"/>
                  <a:pt x="111" y="93"/>
                  <a:pt x="109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2" y="94"/>
                  <a:pt x="113" y="96"/>
                  <a:pt x="113" y="97"/>
                </a:cubicBezTo>
                <a:cubicBezTo>
                  <a:pt x="112" y="99"/>
                  <a:pt x="111" y="100"/>
                  <a:pt x="109" y="100"/>
                </a:cubicBezTo>
                <a:cubicBezTo>
                  <a:pt x="108" y="99"/>
                  <a:pt x="110" y="98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8" y="96"/>
                  <a:pt x="108" y="96"/>
                  <a:pt x="108" y="96"/>
                </a:cubicBezTo>
                <a:cubicBezTo>
                  <a:pt x="108" y="96"/>
                  <a:pt x="107" y="96"/>
                  <a:pt x="107" y="96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9"/>
                  <a:pt x="108" y="102"/>
                  <a:pt x="111" y="102"/>
                </a:cubicBezTo>
                <a:cubicBezTo>
                  <a:pt x="112" y="102"/>
                  <a:pt x="113" y="101"/>
                  <a:pt x="114" y="101"/>
                </a:cubicBezTo>
                <a:cubicBezTo>
                  <a:pt x="114" y="94"/>
                  <a:pt x="121" y="85"/>
                  <a:pt x="112" y="83"/>
                </a:cubicBezTo>
                <a:moveTo>
                  <a:pt x="73" y="84"/>
                </a:moveTo>
                <a:cubicBezTo>
                  <a:pt x="72" y="84"/>
                  <a:pt x="71" y="84"/>
                  <a:pt x="71" y="85"/>
                </a:cubicBezTo>
                <a:cubicBezTo>
                  <a:pt x="71" y="85"/>
                  <a:pt x="72" y="85"/>
                  <a:pt x="73" y="85"/>
                </a:cubicBezTo>
                <a:cubicBezTo>
                  <a:pt x="74" y="85"/>
                  <a:pt x="75" y="85"/>
                  <a:pt x="75" y="84"/>
                </a:cubicBezTo>
                <a:cubicBezTo>
                  <a:pt x="74" y="84"/>
                  <a:pt x="73" y="84"/>
                  <a:pt x="73" y="84"/>
                </a:cubicBezTo>
                <a:moveTo>
                  <a:pt x="137" y="85"/>
                </a:moveTo>
                <a:cubicBezTo>
                  <a:pt x="137" y="85"/>
                  <a:pt x="137" y="85"/>
                  <a:pt x="136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5"/>
                  <a:pt x="137" y="85"/>
                  <a:pt x="137" y="85"/>
                </a:cubicBezTo>
                <a:moveTo>
                  <a:pt x="104" y="87"/>
                </a:moveTo>
                <a:cubicBezTo>
                  <a:pt x="104" y="87"/>
                  <a:pt x="104" y="87"/>
                  <a:pt x="104" y="87"/>
                </a:cubicBezTo>
                <a:cubicBezTo>
                  <a:pt x="104" y="88"/>
                  <a:pt x="103" y="88"/>
                  <a:pt x="103" y="88"/>
                </a:cubicBezTo>
                <a:cubicBezTo>
                  <a:pt x="103" y="88"/>
                  <a:pt x="102" y="88"/>
                  <a:pt x="102" y="88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0" y="87"/>
                  <a:pt x="100" y="87"/>
                  <a:pt x="100" y="88"/>
                </a:cubicBezTo>
                <a:cubicBezTo>
                  <a:pt x="100" y="90"/>
                  <a:pt x="104" y="89"/>
                  <a:pt x="106" y="90"/>
                </a:cubicBezTo>
                <a:cubicBezTo>
                  <a:pt x="105" y="89"/>
                  <a:pt x="106" y="87"/>
                  <a:pt x="104" y="87"/>
                </a:cubicBezTo>
                <a:moveTo>
                  <a:pt x="123" y="88"/>
                </a:moveTo>
                <a:cubicBezTo>
                  <a:pt x="123" y="88"/>
                  <a:pt x="123" y="88"/>
                  <a:pt x="123" y="88"/>
                </a:cubicBezTo>
                <a:cubicBezTo>
                  <a:pt x="122" y="89"/>
                  <a:pt x="120" y="90"/>
                  <a:pt x="121" y="93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21" y="94"/>
                  <a:pt x="122" y="94"/>
                  <a:pt x="122" y="93"/>
                </a:cubicBezTo>
                <a:cubicBezTo>
                  <a:pt x="122" y="93"/>
                  <a:pt x="122" y="93"/>
                  <a:pt x="122" y="93"/>
                </a:cubicBezTo>
                <a:cubicBezTo>
                  <a:pt x="122" y="93"/>
                  <a:pt x="123" y="93"/>
                  <a:pt x="123" y="93"/>
                </a:cubicBezTo>
                <a:cubicBezTo>
                  <a:pt x="123" y="94"/>
                  <a:pt x="123" y="96"/>
                  <a:pt x="123" y="97"/>
                </a:cubicBezTo>
                <a:cubicBezTo>
                  <a:pt x="123" y="97"/>
                  <a:pt x="122" y="97"/>
                  <a:pt x="122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1" y="97"/>
                  <a:pt x="121" y="96"/>
                  <a:pt x="121" y="96"/>
                </a:cubicBezTo>
                <a:cubicBezTo>
                  <a:pt x="121" y="96"/>
                  <a:pt x="121" y="97"/>
                  <a:pt x="121" y="97"/>
                </a:cubicBezTo>
                <a:cubicBezTo>
                  <a:pt x="122" y="99"/>
                  <a:pt x="123" y="100"/>
                  <a:pt x="123" y="101"/>
                </a:cubicBezTo>
                <a:cubicBezTo>
                  <a:pt x="127" y="99"/>
                  <a:pt x="125" y="92"/>
                  <a:pt x="126" y="89"/>
                </a:cubicBezTo>
                <a:cubicBezTo>
                  <a:pt x="125" y="89"/>
                  <a:pt x="125" y="88"/>
                  <a:pt x="123" y="88"/>
                </a:cubicBezTo>
                <a:moveTo>
                  <a:pt x="134" y="90"/>
                </a:moveTo>
                <a:cubicBezTo>
                  <a:pt x="134" y="92"/>
                  <a:pt x="134" y="95"/>
                  <a:pt x="132" y="95"/>
                </a:cubicBezTo>
                <a:cubicBezTo>
                  <a:pt x="134" y="100"/>
                  <a:pt x="129" y="103"/>
                  <a:pt x="130" y="109"/>
                </a:cubicBezTo>
                <a:cubicBezTo>
                  <a:pt x="130" y="109"/>
                  <a:pt x="130" y="109"/>
                  <a:pt x="131" y="109"/>
                </a:cubicBezTo>
                <a:cubicBezTo>
                  <a:pt x="131" y="109"/>
                  <a:pt x="132" y="109"/>
                  <a:pt x="133" y="109"/>
                </a:cubicBezTo>
                <a:cubicBezTo>
                  <a:pt x="134" y="109"/>
                  <a:pt x="135" y="110"/>
                  <a:pt x="136" y="110"/>
                </a:cubicBezTo>
                <a:cubicBezTo>
                  <a:pt x="136" y="110"/>
                  <a:pt x="137" y="109"/>
                  <a:pt x="137" y="109"/>
                </a:cubicBezTo>
                <a:cubicBezTo>
                  <a:pt x="136" y="108"/>
                  <a:pt x="134" y="108"/>
                  <a:pt x="133" y="106"/>
                </a:cubicBezTo>
                <a:cubicBezTo>
                  <a:pt x="134" y="104"/>
                  <a:pt x="133" y="101"/>
                  <a:pt x="135" y="100"/>
                </a:cubicBezTo>
                <a:cubicBezTo>
                  <a:pt x="136" y="101"/>
                  <a:pt x="136" y="102"/>
                  <a:pt x="138" y="102"/>
                </a:cubicBezTo>
                <a:cubicBezTo>
                  <a:pt x="138" y="102"/>
                  <a:pt x="138" y="102"/>
                  <a:pt x="138" y="102"/>
                </a:cubicBezTo>
                <a:cubicBezTo>
                  <a:pt x="139" y="100"/>
                  <a:pt x="138" y="99"/>
                  <a:pt x="136" y="98"/>
                </a:cubicBezTo>
                <a:cubicBezTo>
                  <a:pt x="136" y="98"/>
                  <a:pt x="136" y="99"/>
                  <a:pt x="136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6" y="97"/>
                  <a:pt x="135" y="94"/>
                  <a:pt x="137" y="93"/>
                </a:cubicBezTo>
                <a:cubicBezTo>
                  <a:pt x="137" y="93"/>
                  <a:pt x="137" y="93"/>
                  <a:pt x="137" y="93"/>
                </a:cubicBezTo>
                <a:cubicBezTo>
                  <a:pt x="138" y="93"/>
                  <a:pt x="138" y="94"/>
                  <a:pt x="138" y="94"/>
                </a:cubicBezTo>
                <a:cubicBezTo>
                  <a:pt x="139" y="94"/>
                  <a:pt x="139" y="94"/>
                  <a:pt x="140" y="94"/>
                </a:cubicBezTo>
                <a:cubicBezTo>
                  <a:pt x="140" y="94"/>
                  <a:pt x="140" y="94"/>
                  <a:pt x="140" y="94"/>
                </a:cubicBezTo>
                <a:cubicBezTo>
                  <a:pt x="141" y="93"/>
                  <a:pt x="142" y="93"/>
                  <a:pt x="142" y="92"/>
                </a:cubicBezTo>
                <a:cubicBezTo>
                  <a:pt x="139" y="90"/>
                  <a:pt x="137" y="91"/>
                  <a:pt x="134" y="90"/>
                </a:cubicBezTo>
                <a:moveTo>
                  <a:pt x="99" y="91"/>
                </a:moveTo>
                <a:cubicBezTo>
                  <a:pt x="99" y="91"/>
                  <a:pt x="99" y="91"/>
                  <a:pt x="99" y="91"/>
                </a:cubicBezTo>
                <a:cubicBezTo>
                  <a:pt x="98" y="91"/>
                  <a:pt x="98" y="92"/>
                  <a:pt x="98" y="93"/>
                </a:cubicBezTo>
                <a:cubicBezTo>
                  <a:pt x="99" y="93"/>
                  <a:pt x="100" y="93"/>
                  <a:pt x="101" y="93"/>
                </a:cubicBezTo>
                <a:cubicBezTo>
                  <a:pt x="101" y="92"/>
                  <a:pt x="101" y="91"/>
                  <a:pt x="99" y="91"/>
                </a:cubicBezTo>
                <a:moveTo>
                  <a:pt x="102" y="92"/>
                </a:moveTo>
                <a:cubicBezTo>
                  <a:pt x="102" y="92"/>
                  <a:pt x="102" y="92"/>
                  <a:pt x="101" y="92"/>
                </a:cubicBezTo>
                <a:cubicBezTo>
                  <a:pt x="101" y="94"/>
                  <a:pt x="102" y="94"/>
                  <a:pt x="103" y="94"/>
                </a:cubicBezTo>
                <a:cubicBezTo>
                  <a:pt x="104" y="94"/>
                  <a:pt x="104" y="94"/>
                  <a:pt x="105" y="94"/>
                </a:cubicBezTo>
                <a:cubicBezTo>
                  <a:pt x="105" y="93"/>
                  <a:pt x="104" y="92"/>
                  <a:pt x="102" y="92"/>
                </a:cubicBezTo>
                <a:moveTo>
                  <a:pt x="146" y="93"/>
                </a:moveTo>
                <a:cubicBezTo>
                  <a:pt x="142" y="93"/>
                  <a:pt x="145" y="100"/>
                  <a:pt x="146" y="101"/>
                </a:cubicBezTo>
                <a:cubicBezTo>
                  <a:pt x="144" y="104"/>
                  <a:pt x="138" y="109"/>
                  <a:pt x="142" y="112"/>
                </a:cubicBezTo>
                <a:cubicBezTo>
                  <a:pt x="143" y="110"/>
                  <a:pt x="143" y="106"/>
                  <a:pt x="146" y="106"/>
                </a:cubicBezTo>
                <a:cubicBezTo>
                  <a:pt x="146" y="108"/>
                  <a:pt x="145" y="110"/>
                  <a:pt x="146" y="113"/>
                </a:cubicBezTo>
                <a:cubicBezTo>
                  <a:pt x="146" y="113"/>
                  <a:pt x="147" y="113"/>
                  <a:pt x="148" y="113"/>
                </a:cubicBezTo>
                <a:cubicBezTo>
                  <a:pt x="148" y="107"/>
                  <a:pt x="148" y="104"/>
                  <a:pt x="148" y="99"/>
                </a:cubicBezTo>
                <a:cubicBezTo>
                  <a:pt x="148" y="99"/>
                  <a:pt x="148" y="99"/>
                  <a:pt x="149" y="99"/>
                </a:cubicBezTo>
                <a:cubicBezTo>
                  <a:pt x="151" y="99"/>
                  <a:pt x="150" y="96"/>
                  <a:pt x="152" y="95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0" y="96"/>
                  <a:pt x="149" y="96"/>
                </a:cubicBezTo>
                <a:cubicBezTo>
                  <a:pt x="149" y="97"/>
                  <a:pt x="148" y="98"/>
                  <a:pt x="148" y="98"/>
                </a:cubicBezTo>
                <a:cubicBezTo>
                  <a:pt x="148" y="98"/>
                  <a:pt x="148" y="97"/>
                  <a:pt x="148" y="97"/>
                </a:cubicBezTo>
                <a:cubicBezTo>
                  <a:pt x="148" y="95"/>
                  <a:pt x="147" y="94"/>
                  <a:pt x="146" y="93"/>
                </a:cubicBezTo>
                <a:moveTo>
                  <a:pt x="120" y="96"/>
                </a:moveTo>
                <a:cubicBezTo>
                  <a:pt x="119" y="96"/>
                  <a:pt x="118" y="96"/>
                  <a:pt x="118" y="96"/>
                </a:cubicBezTo>
                <a:cubicBezTo>
                  <a:pt x="117" y="98"/>
                  <a:pt x="118" y="98"/>
                  <a:pt x="119" y="98"/>
                </a:cubicBezTo>
                <a:cubicBezTo>
                  <a:pt x="119" y="98"/>
                  <a:pt x="120" y="98"/>
                  <a:pt x="120" y="98"/>
                </a:cubicBezTo>
                <a:cubicBezTo>
                  <a:pt x="120" y="98"/>
                  <a:pt x="120" y="97"/>
                  <a:pt x="120" y="96"/>
                </a:cubicBezTo>
                <a:moveTo>
                  <a:pt x="157" y="96"/>
                </a:moveTo>
                <a:cubicBezTo>
                  <a:pt x="151" y="96"/>
                  <a:pt x="151" y="109"/>
                  <a:pt x="150" y="114"/>
                </a:cubicBezTo>
                <a:cubicBezTo>
                  <a:pt x="150" y="114"/>
                  <a:pt x="151" y="114"/>
                  <a:pt x="151" y="114"/>
                </a:cubicBezTo>
                <a:cubicBezTo>
                  <a:pt x="151" y="114"/>
                  <a:pt x="151" y="114"/>
                  <a:pt x="152" y="114"/>
                </a:cubicBezTo>
                <a:cubicBezTo>
                  <a:pt x="152" y="114"/>
                  <a:pt x="152" y="114"/>
                  <a:pt x="152" y="114"/>
                </a:cubicBezTo>
                <a:cubicBezTo>
                  <a:pt x="153" y="114"/>
                  <a:pt x="153" y="114"/>
                  <a:pt x="153" y="114"/>
                </a:cubicBezTo>
                <a:cubicBezTo>
                  <a:pt x="152" y="110"/>
                  <a:pt x="154" y="107"/>
                  <a:pt x="156" y="106"/>
                </a:cubicBezTo>
                <a:cubicBezTo>
                  <a:pt x="153" y="105"/>
                  <a:pt x="154" y="98"/>
                  <a:pt x="157" y="98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9" y="101"/>
                  <a:pt x="154" y="105"/>
                  <a:pt x="158" y="107"/>
                </a:cubicBezTo>
                <a:cubicBezTo>
                  <a:pt x="161" y="105"/>
                  <a:pt x="161" y="101"/>
                  <a:pt x="161" y="97"/>
                </a:cubicBezTo>
                <a:cubicBezTo>
                  <a:pt x="160" y="97"/>
                  <a:pt x="158" y="96"/>
                  <a:pt x="157" y="96"/>
                </a:cubicBezTo>
                <a:moveTo>
                  <a:pt x="118" y="102"/>
                </a:moveTo>
                <a:cubicBezTo>
                  <a:pt x="117" y="102"/>
                  <a:pt x="116" y="103"/>
                  <a:pt x="115" y="103"/>
                </a:cubicBezTo>
                <a:cubicBezTo>
                  <a:pt x="117" y="103"/>
                  <a:pt x="120" y="106"/>
                  <a:pt x="122" y="106"/>
                </a:cubicBezTo>
                <a:cubicBezTo>
                  <a:pt x="123" y="106"/>
                  <a:pt x="124" y="106"/>
                  <a:pt x="124" y="105"/>
                </a:cubicBezTo>
                <a:cubicBezTo>
                  <a:pt x="123" y="103"/>
                  <a:pt x="120" y="102"/>
                  <a:pt x="118" y="102"/>
                </a:cubicBezTo>
                <a:moveTo>
                  <a:pt x="41" y="109"/>
                </a:moveTo>
                <a:cubicBezTo>
                  <a:pt x="40" y="110"/>
                  <a:pt x="42" y="110"/>
                  <a:pt x="41" y="111"/>
                </a:cubicBezTo>
                <a:cubicBezTo>
                  <a:pt x="41" y="111"/>
                  <a:pt x="41" y="111"/>
                  <a:pt x="40" y="111"/>
                </a:cubicBezTo>
                <a:cubicBezTo>
                  <a:pt x="39" y="111"/>
                  <a:pt x="38" y="112"/>
                  <a:pt x="36" y="112"/>
                </a:cubicBezTo>
                <a:cubicBezTo>
                  <a:pt x="36" y="114"/>
                  <a:pt x="37" y="114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40" y="115"/>
                  <a:pt x="40" y="114"/>
                  <a:pt x="41" y="114"/>
                </a:cubicBezTo>
                <a:cubicBezTo>
                  <a:pt x="42" y="114"/>
                  <a:pt x="43" y="114"/>
                  <a:pt x="43" y="116"/>
                </a:cubicBezTo>
                <a:cubicBezTo>
                  <a:pt x="43" y="117"/>
                  <a:pt x="41" y="117"/>
                  <a:pt x="40" y="118"/>
                </a:cubicBezTo>
                <a:cubicBezTo>
                  <a:pt x="37" y="118"/>
                  <a:pt x="37" y="114"/>
                  <a:pt x="34" y="113"/>
                </a:cubicBezTo>
                <a:cubicBezTo>
                  <a:pt x="33" y="114"/>
                  <a:pt x="35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5"/>
                  <a:pt x="31" y="115"/>
                </a:cubicBezTo>
                <a:cubicBezTo>
                  <a:pt x="29" y="115"/>
                  <a:pt x="28" y="116"/>
                  <a:pt x="27" y="117"/>
                </a:cubicBezTo>
                <a:cubicBezTo>
                  <a:pt x="28" y="120"/>
                  <a:pt x="30" y="127"/>
                  <a:pt x="33" y="127"/>
                </a:cubicBezTo>
                <a:cubicBezTo>
                  <a:pt x="33" y="127"/>
                  <a:pt x="33" y="127"/>
                  <a:pt x="34" y="126"/>
                </a:cubicBezTo>
                <a:cubicBezTo>
                  <a:pt x="35" y="133"/>
                  <a:pt x="38" y="138"/>
                  <a:pt x="43" y="141"/>
                </a:cubicBezTo>
                <a:cubicBezTo>
                  <a:pt x="45" y="136"/>
                  <a:pt x="39" y="132"/>
                  <a:pt x="36" y="129"/>
                </a:cubicBezTo>
                <a:cubicBezTo>
                  <a:pt x="38" y="128"/>
                  <a:pt x="37" y="126"/>
                  <a:pt x="37" y="124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36" y="124"/>
                  <a:pt x="36" y="125"/>
                  <a:pt x="36" y="125"/>
                </a:cubicBezTo>
                <a:cubicBezTo>
                  <a:pt x="36" y="126"/>
                  <a:pt x="36" y="126"/>
                  <a:pt x="35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3" y="124"/>
                  <a:pt x="32" y="122"/>
                  <a:pt x="32" y="119"/>
                </a:cubicBezTo>
                <a:cubicBezTo>
                  <a:pt x="33" y="120"/>
                  <a:pt x="36" y="119"/>
                  <a:pt x="36" y="121"/>
                </a:cubicBezTo>
                <a:cubicBezTo>
                  <a:pt x="37" y="121"/>
                  <a:pt x="37" y="121"/>
                  <a:pt x="38" y="121"/>
                </a:cubicBezTo>
                <a:cubicBezTo>
                  <a:pt x="39" y="121"/>
                  <a:pt x="39" y="121"/>
                  <a:pt x="40" y="122"/>
                </a:cubicBezTo>
                <a:cubicBezTo>
                  <a:pt x="43" y="120"/>
                  <a:pt x="46" y="119"/>
                  <a:pt x="47" y="116"/>
                </a:cubicBezTo>
                <a:cubicBezTo>
                  <a:pt x="45" y="113"/>
                  <a:pt x="44" y="110"/>
                  <a:pt x="41" y="109"/>
                </a:cubicBezTo>
                <a:moveTo>
                  <a:pt x="156" y="114"/>
                </a:moveTo>
                <a:cubicBezTo>
                  <a:pt x="155" y="114"/>
                  <a:pt x="155" y="114"/>
                  <a:pt x="154" y="114"/>
                </a:cubicBezTo>
                <a:cubicBezTo>
                  <a:pt x="154" y="115"/>
                  <a:pt x="154" y="115"/>
                  <a:pt x="154" y="116"/>
                </a:cubicBezTo>
                <a:cubicBezTo>
                  <a:pt x="155" y="116"/>
                  <a:pt x="155" y="116"/>
                  <a:pt x="156" y="116"/>
                </a:cubicBezTo>
                <a:cubicBezTo>
                  <a:pt x="156" y="115"/>
                  <a:pt x="156" y="115"/>
                  <a:pt x="156" y="114"/>
                </a:cubicBezTo>
                <a:moveTo>
                  <a:pt x="94" y="115"/>
                </a:moveTo>
                <a:cubicBezTo>
                  <a:pt x="94" y="115"/>
                  <a:pt x="94" y="115"/>
                  <a:pt x="94" y="115"/>
                </a:cubicBezTo>
                <a:cubicBezTo>
                  <a:pt x="93" y="116"/>
                  <a:pt x="94" y="116"/>
                  <a:pt x="94" y="116"/>
                </a:cubicBezTo>
                <a:cubicBezTo>
                  <a:pt x="95" y="116"/>
                  <a:pt x="96" y="116"/>
                  <a:pt x="96" y="116"/>
                </a:cubicBezTo>
                <a:cubicBezTo>
                  <a:pt x="95" y="116"/>
                  <a:pt x="95" y="115"/>
                  <a:pt x="94" y="115"/>
                </a:cubicBezTo>
                <a:moveTo>
                  <a:pt x="93" y="118"/>
                </a:moveTo>
                <a:cubicBezTo>
                  <a:pt x="90" y="118"/>
                  <a:pt x="87" y="121"/>
                  <a:pt x="88" y="126"/>
                </a:cubicBezTo>
                <a:cubicBezTo>
                  <a:pt x="90" y="128"/>
                  <a:pt x="92" y="129"/>
                  <a:pt x="94" y="129"/>
                </a:cubicBezTo>
                <a:cubicBezTo>
                  <a:pt x="96" y="129"/>
                  <a:pt x="99" y="128"/>
                  <a:pt x="101" y="127"/>
                </a:cubicBezTo>
                <a:cubicBezTo>
                  <a:pt x="103" y="126"/>
                  <a:pt x="106" y="125"/>
                  <a:pt x="108" y="125"/>
                </a:cubicBezTo>
                <a:cubicBezTo>
                  <a:pt x="108" y="125"/>
                  <a:pt x="109" y="125"/>
                  <a:pt x="109" y="125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5"/>
                  <a:pt x="106" y="126"/>
                  <a:pt x="106" y="128"/>
                </a:cubicBezTo>
                <a:cubicBezTo>
                  <a:pt x="107" y="129"/>
                  <a:pt x="108" y="129"/>
                  <a:pt x="108" y="131"/>
                </a:cubicBezTo>
                <a:cubicBezTo>
                  <a:pt x="108" y="131"/>
                  <a:pt x="108" y="131"/>
                  <a:pt x="109" y="131"/>
                </a:cubicBezTo>
                <a:cubicBezTo>
                  <a:pt x="110" y="131"/>
                  <a:pt x="111" y="130"/>
                  <a:pt x="112" y="130"/>
                </a:cubicBezTo>
                <a:cubicBezTo>
                  <a:pt x="112" y="128"/>
                  <a:pt x="112" y="126"/>
                  <a:pt x="112" y="124"/>
                </a:cubicBezTo>
                <a:cubicBezTo>
                  <a:pt x="110" y="124"/>
                  <a:pt x="109" y="122"/>
                  <a:pt x="107" y="121"/>
                </a:cubicBezTo>
                <a:cubicBezTo>
                  <a:pt x="103" y="124"/>
                  <a:pt x="96" y="126"/>
                  <a:pt x="92" y="126"/>
                </a:cubicBezTo>
                <a:cubicBezTo>
                  <a:pt x="91" y="126"/>
                  <a:pt x="89" y="121"/>
                  <a:pt x="92" y="120"/>
                </a:cubicBezTo>
                <a:cubicBezTo>
                  <a:pt x="92" y="121"/>
                  <a:pt x="92" y="123"/>
                  <a:pt x="92" y="124"/>
                </a:cubicBezTo>
                <a:cubicBezTo>
                  <a:pt x="93" y="124"/>
                  <a:pt x="94" y="124"/>
                  <a:pt x="95" y="124"/>
                </a:cubicBezTo>
                <a:cubicBezTo>
                  <a:pt x="95" y="124"/>
                  <a:pt x="96" y="124"/>
                  <a:pt x="97" y="124"/>
                </a:cubicBezTo>
                <a:cubicBezTo>
                  <a:pt x="97" y="121"/>
                  <a:pt x="97" y="121"/>
                  <a:pt x="97" y="119"/>
                </a:cubicBezTo>
                <a:cubicBezTo>
                  <a:pt x="95" y="118"/>
                  <a:pt x="94" y="118"/>
                  <a:pt x="93" y="118"/>
                </a:cubicBezTo>
                <a:moveTo>
                  <a:pt x="85" y="118"/>
                </a:moveTo>
                <a:cubicBezTo>
                  <a:pt x="83" y="118"/>
                  <a:pt x="82" y="123"/>
                  <a:pt x="85" y="124"/>
                </a:cubicBezTo>
                <a:cubicBezTo>
                  <a:pt x="86" y="123"/>
                  <a:pt x="87" y="121"/>
                  <a:pt x="87" y="120"/>
                </a:cubicBezTo>
                <a:cubicBezTo>
                  <a:pt x="87" y="119"/>
                  <a:pt x="86" y="118"/>
                  <a:pt x="85" y="118"/>
                </a:cubicBezTo>
                <a:moveTo>
                  <a:pt x="49" y="122"/>
                </a:moveTo>
                <a:cubicBezTo>
                  <a:pt x="49" y="122"/>
                  <a:pt x="49" y="122"/>
                  <a:pt x="49" y="122"/>
                </a:cubicBezTo>
                <a:cubicBezTo>
                  <a:pt x="49" y="123"/>
                  <a:pt x="49" y="123"/>
                  <a:pt x="48" y="123"/>
                </a:cubicBezTo>
                <a:cubicBezTo>
                  <a:pt x="48" y="123"/>
                  <a:pt x="48" y="123"/>
                  <a:pt x="48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6" y="124"/>
                  <a:pt x="46" y="125"/>
                  <a:pt x="46" y="125"/>
                </a:cubicBezTo>
                <a:cubicBezTo>
                  <a:pt x="45" y="125"/>
                  <a:pt x="45" y="125"/>
                  <a:pt x="44" y="125"/>
                </a:cubicBezTo>
                <a:cubicBezTo>
                  <a:pt x="42" y="125"/>
                  <a:pt x="40" y="128"/>
                  <a:pt x="38" y="129"/>
                </a:cubicBezTo>
                <a:cubicBezTo>
                  <a:pt x="39" y="129"/>
                  <a:pt x="39" y="130"/>
                  <a:pt x="39" y="131"/>
                </a:cubicBezTo>
                <a:cubicBezTo>
                  <a:pt x="41" y="131"/>
                  <a:pt x="42" y="130"/>
                  <a:pt x="43" y="130"/>
                </a:cubicBezTo>
                <a:cubicBezTo>
                  <a:pt x="45" y="132"/>
                  <a:pt x="43" y="133"/>
                  <a:pt x="44" y="136"/>
                </a:cubicBezTo>
                <a:cubicBezTo>
                  <a:pt x="50" y="135"/>
                  <a:pt x="50" y="129"/>
                  <a:pt x="54" y="126"/>
                </a:cubicBezTo>
                <a:cubicBezTo>
                  <a:pt x="53" y="124"/>
                  <a:pt x="52" y="122"/>
                  <a:pt x="49" y="122"/>
                </a:cubicBezTo>
                <a:moveTo>
                  <a:pt x="135" y="125"/>
                </a:moveTo>
                <a:cubicBezTo>
                  <a:pt x="134" y="125"/>
                  <a:pt x="134" y="125"/>
                  <a:pt x="134" y="125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5"/>
                  <a:pt x="135" y="125"/>
                  <a:pt x="135" y="125"/>
                </a:cubicBezTo>
                <a:moveTo>
                  <a:pt x="33" y="128"/>
                </a:moveTo>
                <a:cubicBezTo>
                  <a:pt x="33" y="128"/>
                  <a:pt x="32" y="129"/>
                  <a:pt x="33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9"/>
                  <a:pt x="34" y="129"/>
                  <a:pt x="34" y="129"/>
                </a:cubicBezTo>
                <a:cubicBezTo>
                  <a:pt x="33" y="129"/>
                  <a:pt x="33" y="128"/>
                  <a:pt x="33" y="128"/>
                </a:cubicBezTo>
                <a:moveTo>
                  <a:pt x="101" y="132"/>
                </a:moveTo>
                <a:cubicBezTo>
                  <a:pt x="100" y="133"/>
                  <a:pt x="100" y="133"/>
                  <a:pt x="101" y="133"/>
                </a:cubicBezTo>
                <a:cubicBezTo>
                  <a:pt x="101" y="133"/>
                  <a:pt x="102" y="133"/>
                  <a:pt x="101" y="132"/>
                </a:cubicBezTo>
                <a:moveTo>
                  <a:pt x="126" y="134"/>
                </a:moveTo>
                <a:cubicBezTo>
                  <a:pt x="126" y="134"/>
                  <a:pt x="125" y="134"/>
                  <a:pt x="125" y="134"/>
                </a:cubicBezTo>
                <a:cubicBezTo>
                  <a:pt x="125" y="135"/>
                  <a:pt x="126" y="136"/>
                  <a:pt x="125" y="136"/>
                </a:cubicBezTo>
                <a:cubicBezTo>
                  <a:pt x="124" y="136"/>
                  <a:pt x="124" y="136"/>
                  <a:pt x="124" y="136"/>
                </a:cubicBezTo>
                <a:cubicBezTo>
                  <a:pt x="124" y="142"/>
                  <a:pt x="128" y="149"/>
                  <a:pt x="133" y="151"/>
                </a:cubicBezTo>
                <a:cubicBezTo>
                  <a:pt x="135" y="151"/>
                  <a:pt x="137" y="150"/>
                  <a:pt x="138" y="148"/>
                </a:cubicBezTo>
                <a:cubicBezTo>
                  <a:pt x="137" y="142"/>
                  <a:pt x="135" y="134"/>
                  <a:pt x="126" y="134"/>
                </a:cubicBezTo>
                <a:moveTo>
                  <a:pt x="56" y="134"/>
                </a:moveTo>
                <a:cubicBezTo>
                  <a:pt x="56" y="134"/>
                  <a:pt x="56" y="134"/>
                  <a:pt x="56" y="134"/>
                </a:cubicBezTo>
                <a:cubicBezTo>
                  <a:pt x="56" y="134"/>
                  <a:pt x="56" y="135"/>
                  <a:pt x="56" y="135"/>
                </a:cubicBezTo>
                <a:cubicBezTo>
                  <a:pt x="56" y="135"/>
                  <a:pt x="57" y="135"/>
                  <a:pt x="57" y="135"/>
                </a:cubicBezTo>
                <a:cubicBezTo>
                  <a:pt x="58" y="135"/>
                  <a:pt x="58" y="135"/>
                  <a:pt x="58" y="134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58" y="134"/>
                  <a:pt x="57" y="134"/>
                  <a:pt x="57" y="134"/>
                </a:cubicBezTo>
                <a:cubicBezTo>
                  <a:pt x="57" y="134"/>
                  <a:pt x="57" y="134"/>
                  <a:pt x="56" y="134"/>
                </a:cubicBezTo>
                <a:moveTo>
                  <a:pt x="69" y="134"/>
                </a:moveTo>
                <a:cubicBezTo>
                  <a:pt x="69" y="134"/>
                  <a:pt x="69" y="134"/>
                  <a:pt x="68" y="135"/>
                </a:cubicBezTo>
                <a:cubicBezTo>
                  <a:pt x="68" y="135"/>
                  <a:pt x="68" y="135"/>
                  <a:pt x="68" y="135"/>
                </a:cubicBezTo>
                <a:cubicBezTo>
                  <a:pt x="69" y="135"/>
                  <a:pt x="69" y="135"/>
                  <a:pt x="70" y="135"/>
                </a:cubicBezTo>
                <a:cubicBezTo>
                  <a:pt x="70" y="135"/>
                  <a:pt x="70" y="135"/>
                  <a:pt x="70" y="134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0" y="134"/>
                  <a:pt x="69" y="134"/>
                  <a:pt x="69" y="134"/>
                </a:cubicBezTo>
                <a:moveTo>
                  <a:pt x="62" y="135"/>
                </a:moveTo>
                <a:cubicBezTo>
                  <a:pt x="60" y="135"/>
                  <a:pt x="57" y="135"/>
                  <a:pt x="56" y="137"/>
                </a:cubicBezTo>
                <a:cubicBezTo>
                  <a:pt x="56" y="137"/>
                  <a:pt x="56" y="137"/>
                  <a:pt x="56" y="137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9" y="137"/>
                  <a:pt x="57" y="136"/>
                  <a:pt x="58" y="136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60" y="136"/>
                  <a:pt x="60" y="138"/>
                  <a:pt x="59" y="139"/>
                </a:cubicBezTo>
                <a:cubicBezTo>
                  <a:pt x="58" y="139"/>
                  <a:pt x="57" y="139"/>
                  <a:pt x="57" y="139"/>
                </a:cubicBezTo>
                <a:cubicBezTo>
                  <a:pt x="56" y="140"/>
                  <a:pt x="57" y="141"/>
                  <a:pt x="56" y="142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42"/>
                  <a:pt x="57" y="142"/>
                  <a:pt x="58" y="142"/>
                </a:cubicBezTo>
                <a:cubicBezTo>
                  <a:pt x="58" y="141"/>
                  <a:pt x="58" y="141"/>
                  <a:pt x="59" y="141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4"/>
                  <a:pt x="59" y="146"/>
                  <a:pt x="61" y="147"/>
                </a:cubicBezTo>
                <a:cubicBezTo>
                  <a:pt x="60" y="148"/>
                  <a:pt x="59" y="149"/>
                  <a:pt x="58" y="150"/>
                </a:cubicBezTo>
                <a:cubicBezTo>
                  <a:pt x="59" y="147"/>
                  <a:pt x="58" y="145"/>
                  <a:pt x="56" y="143"/>
                </a:cubicBezTo>
                <a:cubicBezTo>
                  <a:pt x="54" y="145"/>
                  <a:pt x="53" y="147"/>
                  <a:pt x="53" y="150"/>
                </a:cubicBezTo>
                <a:cubicBezTo>
                  <a:pt x="55" y="152"/>
                  <a:pt x="58" y="153"/>
                  <a:pt x="60" y="155"/>
                </a:cubicBezTo>
                <a:cubicBezTo>
                  <a:pt x="64" y="153"/>
                  <a:pt x="67" y="144"/>
                  <a:pt x="62" y="141"/>
                </a:cubicBezTo>
                <a:cubicBezTo>
                  <a:pt x="62" y="139"/>
                  <a:pt x="62" y="138"/>
                  <a:pt x="64" y="137"/>
                </a:cubicBezTo>
                <a:cubicBezTo>
                  <a:pt x="65" y="138"/>
                  <a:pt x="65" y="138"/>
                  <a:pt x="66" y="139"/>
                </a:cubicBezTo>
                <a:cubicBezTo>
                  <a:pt x="65" y="140"/>
                  <a:pt x="66" y="142"/>
                  <a:pt x="65" y="143"/>
                </a:cubicBezTo>
                <a:cubicBezTo>
                  <a:pt x="66" y="144"/>
                  <a:pt x="66" y="144"/>
                  <a:pt x="67" y="144"/>
                </a:cubicBezTo>
                <a:cubicBezTo>
                  <a:pt x="67" y="144"/>
                  <a:pt x="67" y="143"/>
                  <a:pt x="68" y="143"/>
                </a:cubicBezTo>
                <a:cubicBezTo>
                  <a:pt x="69" y="141"/>
                  <a:pt x="70" y="140"/>
                  <a:pt x="70" y="138"/>
                </a:cubicBezTo>
                <a:cubicBezTo>
                  <a:pt x="68" y="136"/>
                  <a:pt x="65" y="135"/>
                  <a:pt x="62" y="135"/>
                </a:cubicBezTo>
                <a:moveTo>
                  <a:pt x="74" y="140"/>
                </a:moveTo>
                <a:cubicBezTo>
                  <a:pt x="72" y="146"/>
                  <a:pt x="68" y="150"/>
                  <a:pt x="68" y="158"/>
                </a:cubicBezTo>
                <a:cubicBezTo>
                  <a:pt x="69" y="159"/>
                  <a:pt x="71" y="159"/>
                  <a:pt x="73" y="159"/>
                </a:cubicBezTo>
                <a:cubicBezTo>
                  <a:pt x="73" y="158"/>
                  <a:pt x="73" y="157"/>
                  <a:pt x="74" y="157"/>
                </a:cubicBezTo>
                <a:cubicBezTo>
                  <a:pt x="74" y="157"/>
                  <a:pt x="74" y="157"/>
                  <a:pt x="75" y="157"/>
                </a:cubicBezTo>
                <a:cubicBezTo>
                  <a:pt x="73" y="158"/>
                  <a:pt x="75" y="160"/>
                  <a:pt x="75" y="161"/>
                </a:cubicBezTo>
                <a:cubicBezTo>
                  <a:pt x="76" y="161"/>
                  <a:pt x="77" y="161"/>
                  <a:pt x="78" y="161"/>
                </a:cubicBezTo>
                <a:cubicBezTo>
                  <a:pt x="78" y="160"/>
                  <a:pt x="78" y="159"/>
                  <a:pt x="78" y="158"/>
                </a:cubicBezTo>
                <a:cubicBezTo>
                  <a:pt x="77" y="158"/>
                  <a:pt x="76" y="157"/>
                  <a:pt x="76" y="155"/>
                </a:cubicBezTo>
                <a:cubicBezTo>
                  <a:pt x="76" y="155"/>
                  <a:pt x="76" y="155"/>
                  <a:pt x="75" y="155"/>
                </a:cubicBezTo>
                <a:cubicBezTo>
                  <a:pt x="75" y="155"/>
                  <a:pt x="74" y="155"/>
                  <a:pt x="74" y="156"/>
                </a:cubicBezTo>
                <a:cubicBezTo>
                  <a:pt x="74" y="156"/>
                  <a:pt x="73" y="156"/>
                  <a:pt x="73" y="156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3" y="156"/>
                  <a:pt x="72" y="155"/>
                  <a:pt x="72" y="155"/>
                </a:cubicBezTo>
                <a:cubicBezTo>
                  <a:pt x="73" y="155"/>
                  <a:pt x="73" y="152"/>
                  <a:pt x="74" y="151"/>
                </a:cubicBezTo>
                <a:cubicBezTo>
                  <a:pt x="75" y="152"/>
                  <a:pt x="77" y="152"/>
                  <a:pt x="79" y="153"/>
                </a:cubicBezTo>
                <a:cubicBezTo>
                  <a:pt x="81" y="149"/>
                  <a:pt x="76" y="149"/>
                  <a:pt x="75" y="147"/>
                </a:cubicBezTo>
                <a:cubicBezTo>
                  <a:pt x="75" y="146"/>
                  <a:pt x="75" y="145"/>
                  <a:pt x="76" y="143"/>
                </a:cubicBezTo>
                <a:cubicBezTo>
                  <a:pt x="76" y="144"/>
                  <a:pt x="76" y="144"/>
                  <a:pt x="77" y="144"/>
                </a:cubicBezTo>
                <a:cubicBezTo>
                  <a:pt x="77" y="144"/>
                  <a:pt x="77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9" y="143"/>
                  <a:pt x="79" y="143"/>
                </a:cubicBezTo>
                <a:cubicBezTo>
                  <a:pt x="79" y="145"/>
                  <a:pt x="80" y="146"/>
                  <a:pt x="81" y="146"/>
                </a:cubicBezTo>
                <a:cubicBezTo>
                  <a:pt x="81" y="145"/>
                  <a:pt x="82" y="144"/>
                  <a:pt x="82" y="142"/>
                </a:cubicBezTo>
                <a:cubicBezTo>
                  <a:pt x="81" y="142"/>
                  <a:pt x="81" y="141"/>
                  <a:pt x="80" y="141"/>
                </a:cubicBezTo>
                <a:cubicBezTo>
                  <a:pt x="80" y="142"/>
                  <a:pt x="79" y="142"/>
                  <a:pt x="78" y="142"/>
                </a:cubicBezTo>
                <a:cubicBezTo>
                  <a:pt x="78" y="140"/>
                  <a:pt x="75" y="141"/>
                  <a:pt x="74" y="140"/>
                </a:cubicBezTo>
                <a:moveTo>
                  <a:pt x="99" y="142"/>
                </a:moveTo>
                <a:cubicBezTo>
                  <a:pt x="99" y="142"/>
                  <a:pt x="99" y="142"/>
                  <a:pt x="99" y="142"/>
                </a:cubicBezTo>
                <a:cubicBezTo>
                  <a:pt x="99" y="145"/>
                  <a:pt x="100" y="153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9" y="156"/>
                  <a:pt x="100" y="159"/>
                  <a:pt x="103" y="161"/>
                </a:cubicBezTo>
                <a:cubicBezTo>
                  <a:pt x="103" y="160"/>
                  <a:pt x="104" y="158"/>
                  <a:pt x="105" y="158"/>
                </a:cubicBezTo>
                <a:cubicBezTo>
                  <a:pt x="101" y="154"/>
                  <a:pt x="101" y="146"/>
                  <a:pt x="104" y="146"/>
                </a:cubicBezTo>
                <a:cubicBezTo>
                  <a:pt x="106" y="146"/>
                  <a:pt x="107" y="147"/>
                  <a:pt x="109" y="148"/>
                </a:cubicBezTo>
                <a:cubicBezTo>
                  <a:pt x="109" y="145"/>
                  <a:pt x="107" y="144"/>
                  <a:pt x="106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4" y="142"/>
                  <a:pt x="103" y="143"/>
                  <a:pt x="102" y="144"/>
                </a:cubicBezTo>
                <a:cubicBezTo>
                  <a:pt x="102" y="143"/>
                  <a:pt x="101" y="142"/>
                  <a:pt x="99" y="142"/>
                </a:cubicBezTo>
                <a:moveTo>
                  <a:pt x="89" y="144"/>
                </a:moveTo>
                <a:cubicBezTo>
                  <a:pt x="88" y="144"/>
                  <a:pt x="87" y="144"/>
                  <a:pt x="86" y="144"/>
                </a:cubicBezTo>
                <a:cubicBezTo>
                  <a:pt x="87" y="146"/>
                  <a:pt x="84" y="146"/>
                  <a:pt x="85" y="149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4" y="149"/>
                  <a:pt x="84" y="149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3" y="149"/>
                  <a:pt x="82" y="149"/>
                  <a:pt x="82" y="150"/>
                </a:cubicBezTo>
                <a:cubicBezTo>
                  <a:pt x="82" y="151"/>
                  <a:pt x="84" y="150"/>
                  <a:pt x="84" y="151"/>
                </a:cubicBezTo>
                <a:cubicBezTo>
                  <a:pt x="82" y="159"/>
                  <a:pt x="85" y="163"/>
                  <a:pt x="92" y="163"/>
                </a:cubicBezTo>
                <a:cubicBezTo>
                  <a:pt x="93" y="163"/>
                  <a:pt x="94" y="163"/>
                  <a:pt x="96" y="163"/>
                </a:cubicBezTo>
                <a:cubicBezTo>
                  <a:pt x="95" y="161"/>
                  <a:pt x="94" y="158"/>
                  <a:pt x="94" y="155"/>
                </a:cubicBezTo>
                <a:cubicBezTo>
                  <a:pt x="92" y="155"/>
                  <a:pt x="92" y="156"/>
                  <a:pt x="91" y="156"/>
                </a:cubicBezTo>
                <a:cubicBezTo>
                  <a:pt x="91" y="156"/>
                  <a:pt x="91" y="156"/>
                  <a:pt x="90" y="156"/>
                </a:cubicBezTo>
                <a:cubicBezTo>
                  <a:pt x="89" y="158"/>
                  <a:pt x="91" y="158"/>
                  <a:pt x="91" y="160"/>
                </a:cubicBezTo>
                <a:cubicBezTo>
                  <a:pt x="91" y="160"/>
                  <a:pt x="90" y="160"/>
                  <a:pt x="90" y="160"/>
                </a:cubicBezTo>
                <a:cubicBezTo>
                  <a:pt x="90" y="160"/>
                  <a:pt x="89" y="160"/>
                  <a:pt x="89" y="160"/>
                </a:cubicBezTo>
                <a:cubicBezTo>
                  <a:pt x="89" y="160"/>
                  <a:pt x="88" y="160"/>
                  <a:pt x="88" y="160"/>
                </a:cubicBezTo>
                <a:cubicBezTo>
                  <a:pt x="88" y="160"/>
                  <a:pt x="88" y="160"/>
                  <a:pt x="87" y="160"/>
                </a:cubicBezTo>
                <a:cubicBezTo>
                  <a:pt x="87" y="154"/>
                  <a:pt x="86" y="151"/>
                  <a:pt x="88" y="146"/>
                </a:cubicBezTo>
                <a:cubicBezTo>
                  <a:pt x="89" y="146"/>
                  <a:pt x="89" y="146"/>
                  <a:pt x="89" y="146"/>
                </a:cubicBezTo>
                <a:cubicBezTo>
                  <a:pt x="90" y="146"/>
                  <a:pt x="92" y="147"/>
                  <a:pt x="92" y="148"/>
                </a:cubicBezTo>
                <a:cubicBezTo>
                  <a:pt x="92" y="149"/>
                  <a:pt x="92" y="151"/>
                  <a:pt x="92" y="151"/>
                </a:cubicBezTo>
                <a:cubicBezTo>
                  <a:pt x="93" y="151"/>
                  <a:pt x="94" y="151"/>
                  <a:pt x="95" y="151"/>
                </a:cubicBezTo>
                <a:cubicBezTo>
                  <a:pt x="97" y="147"/>
                  <a:pt x="94" y="144"/>
                  <a:pt x="89" y="144"/>
                </a:cubicBezTo>
                <a:moveTo>
                  <a:pt x="71" y="146"/>
                </a:moveTo>
                <a:cubicBezTo>
                  <a:pt x="70" y="146"/>
                  <a:pt x="69" y="146"/>
                  <a:pt x="68" y="146"/>
                </a:cubicBezTo>
                <a:cubicBezTo>
                  <a:pt x="68" y="147"/>
                  <a:pt x="69" y="148"/>
                  <a:pt x="70" y="148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70" y="147"/>
                  <a:pt x="71" y="147"/>
                  <a:pt x="71" y="146"/>
                </a:cubicBezTo>
                <a:moveTo>
                  <a:pt x="108" y="151"/>
                </a:moveTo>
                <a:cubicBezTo>
                  <a:pt x="108" y="151"/>
                  <a:pt x="107" y="152"/>
                  <a:pt x="107" y="152"/>
                </a:cubicBezTo>
                <a:cubicBezTo>
                  <a:pt x="109" y="154"/>
                  <a:pt x="107" y="156"/>
                  <a:pt x="108" y="160"/>
                </a:cubicBezTo>
                <a:cubicBezTo>
                  <a:pt x="109" y="160"/>
                  <a:pt x="110" y="160"/>
                  <a:pt x="110" y="160"/>
                </a:cubicBezTo>
                <a:cubicBezTo>
                  <a:pt x="110" y="156"/>
                  <a:pt x="111" y="151"/>
                  <a:pt x="108" y="151"/>
                </a:cubicBezTo>
                <a:moveTo>
                  <a:pt x="76" y="153"/>
                </a:moveTo>
                <a:cubicBezTo>
                  <a:pt x="76" y="153"/>
                  <a:pt x="76" y="153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3"/>
                  <a:pt x="76" y="153"/>
                  <a:pt x="76" y="153"/>
                </a:cubicBezTo>
                <a:moveTo>
                  <a:pt x="57" y="155"/>
                </a:moveTo>
                <a:cubicBezTo>
                  <a:pt x="57" y="155"/>
                  <a:pt x="57" y="155"/>
                  <a:pt x="57" y="156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58" y="155"/>
                  <a:pt x="57" y="155"/>
                  <a:pt x="57" y="155"/>
                </a:cubicBezTo>
                <a:moveTo>
                  <a:pt x="89" y="157"/>
                </a:moveTo>
                <a:cubicBezTo>
                  <a:pt x="89" y="157"/>
                  <a:pt x="89" y="158"/>
                  <a:pt x="88" y="158"/>
                </a:cubicBezTo>
                <a:cubicBezTo>
                  <a:pt x="88" y="159"/>
                  <a:pt x="88" y="159"/>
                  <a:pt x="88" y="159"/>
                </a:cubicBezTo>
                <a:cubicBezTo>
                  <a:pt x="88" y="159"/>
                  <a:pt x="88" y="158"/>
                  <a:pt x="88" y="158"/>
                </a:cubicBezTo>
                <a:cubicBezTo>
                  <a:pt x="89" y="158"/>
                  <a:pt x="89" y="157"/>
                  <a:pt x="89" y="157"/>
                </a:cubicBezTo>
                <a:moveTo>
                  <a:pt x="108" y="164"/>
                </a:move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9" y="164"/>
                  <a:pt x="109" y="164"/>
                </a:cubicBezTo>
                <a:cubicBezTo>
                  <a:pt x="109" y="164"/>
                  <a:pt x="109" y="164"/>
                  <a:pt x="108" y="164"/>
                </a:cubicBezTo>
                <a:moveTo>
                  <a:pt x="61" y="163"/>
                </a:moveTo>
                <a:cubicBezTo>
                  <a:pt x="61" y="163"/>
                  <a:pt x="60" y="163"/>
                  <a:pt x="60" y="163"/>
                </a:cubicBezTo>
                <a:cubicBezTo>
                  <a:pt x="61" y="163"/>
                  <a:pt x="62" y="162"/>
                  <a:pt x="63" y="162"/>
                </a:cubicBezTo>
                <a:cubicBezTo>
                  <a:pt x="63" y="162"/>
                  <a:pt x="62" y="163"/>
                  <a:pt x="61" y="163"/>
                </a:cubicBezTo>
                <a:moveTo>
                  <a:pt x="135" y="160"/>
                </a:moveTo>
                <a:cubicBezTo>
                  <a:pt x="135" y="159"/>
                  <a:pt x="135" y="159"/>
                  <a:pt x="135" y="159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0"/>
                  <a:pt x="136" y="160"/>
                  <a:pt x="136" y="160"/>
                </a:cubicBezTo>
                <a:cubicBezTo>
                  <a:pt x="135" y="160"/>
                  <a:pt x="135" y="160"/>
                  <a:pt x="135" y="160"/>
                </a:cubicBezTo>
                <a:moveTo>
                  <a:pt x="118" y="153"/>
                </a:moveTo>
                <a:cubicBezTo>
                  <a:pt x="118" y="153"/>
                  <a:pt x="118" y="153"/>
                  <a:pt x="118" y="153"/>
                </a:cubicBezTo>
                <a:cubicBezTo>
                  <a:pt x="118" y="153"/>
                  <a:pt x="118" y="152"/>
                  <a:pt x="118" y="152"/>
                </a:cubicBezTo>
                <a:cubicBezTo>
                  <a:pt x="118" y="152"/>
                  <a:pt x="118" y="153"/>
                  <a:pt x="118" y="153"/>
                </a:cubicBezTo>
                <a:cubicBezTo>
                  <a:pt x="119" y="153"/>
                  <a:pt x="118" y="153"/>
                  <a:pt x="118" y="153"/>
                </a:cubicBezTo>
                <a:moveTo>
                  <a:pt x="118" y="149"/>
                </a:moveTo>
                <a:cubicBezTo>
                  <a:pt x="117" y="149"/>
                  <a:pt x="117" y="149"/>
                  <a:pt x="117" y="149"/>
                </a:cubicBezTo>
                <a:cubicBezTo>
                  <a:pt x="118" y="147"/>
                  <a:pt x="116" y="146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8" y="145"/>
                  <a:pt x="118" y="147"/>
                  <a:pt x="120" y="147"/>
                </a:cubicBezTo>
                <a:cubicBezTo>
                  <a:pt x="119" y="148"/>
                  <a:pt x="119" y="149"/>
                  <a:pt x="118" y="149"/>
                </a:cubicBezTo>
                <a:moveTo>
                  <a:pt x="116" y="144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6" y="143"/>
                  <a:pt x="116" y="144"/>
                  <a:pt x="116" y="144"/>
                </a:cubicBezTo>
                <a:cubicBezTo>
                  <a:pt x="116" y="144"/>
                  <a:pt x="116" y="144"/>
                  <a:pt x="116" y="144"/>
                </a:cubicBezTo>
                <a:moveTo>
                  <a:pt x="134" y="148"/>
                </a:moveTo>
                <a:cubicBezTo>
                  <a:pt x="130" y="148"/>
                  <a:pt x="127" y="142"/>
                  <a:pt x="126" y="139"/>
                </a:cubicBezTo>
                <a:cubicBezTo>
                  <a:pt x="126" y="137"/>
                  <a:pt x="128" y="137"/>
                  <a:pt x="128" y="136"/>
                </a:cubicBezTo>
                <a:cubicBezTo>
                  <a:pt x="133" y="137"/>
                  <a:pt x="133" y="143"/>
                  <a:pt x="137" y="145"/>
                </a:cubicBezTo>
                <a:cubicBezTo>
                  <a:pt x="136" y="146"/>
                  <a:pt x="133" y="146"/>
                  <a:pt x="135" y="147"/>
                </a:cubicBezTo>
                <a:cubicBezTo>
                  <a:pt x="135" y="148"/>
                  <a:pt x="134" y="148"/>
                  <a:pt x="134" y="148"/>
                </a:cubicBezTo>
                <a:moveTo>
                  <a:pt x="46" y="133"/>
                </a:moveTo>
                <a:cubicBezTo>
                  <a:pt x="46" y="133"/>
                  <a:pt x="45" y="133"/>
                  <a:pt x="45" y="133"/>
                </a:cubicBezTo>
                <a:cubicBezTo>
                  <a:pt x="45" y="132"/>
                  <a:pt x="45" y="132"/>
                  <a:pt x="46" y="132"/>
                </a:cubicBezTo>
                <a:cubicBezTo>
                  <a:pt x="46" y="132"/>
                  <a:pt x="46" y="132"/>
                  <a:pt x="46" y="133"/>
                </a:cubicBezTo>
                <a:cubicBezTo>
                  <a:pt x="46" y="133"/>
                  <a:pt x="46" y="133"/>
                  <a:pt x="46" y="133"/>
                </a:cubicBezTo>
                <a:moveTo>
                  <a:pt x="47" y="129"/>
                </a:moveTo>
                <a:cubicBezTo>
                  <a:pt x="46" y="129"/>
                  <a:pt x="46" y="129"/>
                  <a:pt x="46" y="129"/>
                </a:cubicBezTo>
                <a:cubicBezTo>
                  <a:pt x="46" y="127"/>
                  <a:pt x="48" y="127"/>
                  <a:pt x="49" y="126"/>
                </a:cubicBezTo>
                <a:cubicBezTo>
                  <a:pt x="50" y="128"/>
                  <a:pt x="48" y="129"/>
                  <a:pt x="47" y="129"/>
                </a:cubicBezTo>
                <a:moveTo>
                  <a:pt x="79" y="91"/>
                </a:moveTo>
                <a:cubicBezTo>
                  <a:pt x="79" y="90"/>
                  <a:pt x="79" y="90"/>
                  <a:pt x="79" y="90"/>
                </a:cubicBezTo>
                <a:cubicBezTo>
                  <a:pt x="80" y="90"/>
                  <a:pt x="80" y="90"/>
                  <a:pt x="80" y="91"/>
                </a:cubicBezTo>
                <a:cubicBezTo>
                  <a:pt x="80" y="91"/>
                  <a:pt x="80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2"/>
                </a:cubicBezTo>
                <a:cubicBezTo>
                  <a:pt x="80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1"/>
                  <a:pt x="79" y="91"/>
                  <a:pt x="79" y="91"/>
                </a:cubicBezTo>
                <a:moveTo>
                  <a:pt x="81" y="90"/>
                </a:moveTo>
                <a:cubicBezTo>
                  <a:pt x="78" y="88"/>
                  <a:pt x="80" y="80"/>
                  <a:pt x="84" y="79"/>
                </a:cubicBezTo>
                <a:cubicBezTo>
                  <a:pt x="85" y="81"/>
                  <a:pt x="83" y="85"/>
                  <a:pt x="86" y="85"/>
                </a:cubicBezTo>
                <a:cubicBezTo>
                  <a:pt x="86" y="86"/>
                  <a:pt x="86" y="86"/>
                  <a:pt x="86" y="86"/>
                </a:cubicBezTo>
                <a:cubicBezTo>
                  <a:pt x="85" y="86"/>
                  <a:pt x="84" y="85"/>
                  <a:pt x="84" y="85"/>
                </a:cubicBezTo>
                <a:cubicBezTo>
                  <a:pt x="83" y="85"/>
                  <a:pt x="83" y="87"/>
                  <a:pt x="83" y="88"/>
                </a:cubicBezTo>
                <a:cubicBezTo>
                  <a:pt x="83" y="88"/>
                  <a:pt x="82" y="88"/>
                  <a:pt x="82" y="88"/>
                </a:cubicBezTo>
                <a:cubicBezTo>
                  <a:pt x="81" y="88"/>
                  <a:pt x="81" y="89"/>
                  <a:pt x="81" y="90"/>
                </a:cubicBezTo>
                <a:moveTo>
                  <a:pt x="37" y="65"/>
                </a:moveTo>
                <a:cubicBezTo>
                  <a:pt x="37" y="65"/>
                  <a:pt x="37" y="65"/>
                  <a:pt x="38" y="64"/>
                </a:cubicBezTo>
                <a:cubicBezTo>
                  <a:pt x="38" y="64"/>
                  <a:pt x="38" y="64"/>
                  <a:pt x="39" y="64"/>
                </a:cubicBezTo>
                <a:cubicBezTo>
                  <a:pt x="39" y="64"/>
                  <a:pt x="39" y="64"/>
                  <a:pt x="39" y="64"/>
                </a:cubicBezTo>
                <a:cubicBezTo>
                  <a:pt x="37" y="66"/>
                  <a:pt x="39" y="67"/>
                  <a:pt x="40" y="69"/>
                </a:cubicBezTo>
                <a:cubicBezTo>
                  <a:pt x="40" y="71"/>
                  <a:pt x="39" y="69"/>
                  <a:pt x="39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1"/>
                  <a:pt x="38" y="71"/>
                  <a:pt x="37" y="71"/>
                </a:cubicBezTo>
                <a:cubicBezTo>
                  <a:pt x="36" y="74"/>
                  <a:pt x="37" y="77"/>
                  <a:pt x="37" y="80"/>
                </a:cubicBezTo>
                <a:cubicBezTo>
                  <a:pt x="36" y="80"/>
                  <a:pt x="36" y="80"/>
                  <a:pt x="35" y="80"/>
                </a:cubicBezTo>
                <a:cubicBezTo>
                  <a:pt x="35" y="80"/>
                  <a:pt x="34" y="80"/>
                  <a:pt x="33" y="80"/>
                </a:cubicBezTo>
                <a:cubicBezTo>
                  <a:pt x="33" y="77"/>
                  <a:pt x="33" y="73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5" y="71"/>
                  <a:pt x="34" y="71"/>
                  <a:pt x="35" y="68"/>
                </a:cubicBezTo>
                <a:cubicBezTo>
                  <a:pt x="35" y="68"/>
                  <a:pt x="36" y="68"/>
                  <a:pt x="36" y="68"/>
                </a:cubicBezTo>
                <a:cubicBezTo>
                  <a:pt x="36" y="68"/>
                  <a:pt x="37" y="67"/>
                  <a:pt x="37" y="67"/>
                </a:cubicBezTo>
                <a:cubicBezTo>
                  <a:pt x="37" y="66"/>
                  <a:pt x="36" y="66"/>
                  <a:pt x="36" y="65"/>
                </a:cubicBezTo>
                <a:cubicBezTo>
                  <a:pt x="36" y="65"/>
                  <a:pt x="36" y="65"/>
                  <a:pt x="37" y="65"/>
                </a:cubicBezTo>
                <a:moveTo>
                  <a:pt x="140" y="60"/>
                </a:moveTo>
                <a:cubicBezTo>
                  <a:pt x="140" y="60"/>
                  <a:pt x="140" y="60"/>
                  <a:pt x="139" y="60"/>
                </a:cubicBezTo>
                <a:cubicBezTo>
                  <a:pt x="139" y="59"/>
                  <a:pt x="140" y="59"/>
                  <a:pt x="140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0" y="60"/>
                  <a:pt x="140" y="60"/>
                  <a:pt x="140" y="60"/>
                </a:cubicBezTo>
                <a:moveTo>
                  <a:pt x="167" y="51"/>
                </a:move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2"/>
                  <a:pt x="167" y="52"/>
                  <a:pt x="167" y="52"/>
                </a:cubicBezTo>
                <a:cubicBezTo>
                  <a:pt x="167" y="52"/>
                  <a:pt x="167" y="52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moveTo>
                  <a:pt x="80" y="50"/>
                </a:moveTo>
                <a:cubicBezTo>
                  <a:pt x="80" y="50"/>
                  <a:pt x="80" y="50"/>
                  <a:pt x="80" y="49"/>
                </a:cubicBezTo>
                <a:cubicBezTo>
                  <a:pt x="80" y="49"/>
                  <a:pt x="81" y="49"/>
                  <a:pt x="81" y="49"/>
                </a:cubicBezTo>
                <a:cubicBezTo>
                  <a:pt x="81" y="49"/>
                  <a:pt x="81" y="49"/>
                  <a:pt x="81" y="50"/>
                </a:cubicBezTo>
                <a:cubicBezTo>
                  <a:pt x="81" y="50"/>
                  <a:pt x="81" y="50"/>
                  <a:pt x="80" y="50"/>
                </a:cubicBezTo>
                <a:moveTo>
                  <a:pt x="149" y="44"/>
                </a:moveTo>
                <a:cubicBezTo>
                  <a:pt x="149" y="44"/>
                  <a:pt x="150" y="43"/>
                  <a:pt x="150" y="42"/>
                </a:cubicBezTo>
                <a:cubicBezTo>
                  <a:pt x="152" y="42"/>
                  <a:pt x="149" y="45"/>
                  <a:pt x="151" y="45"/>
                </a:cubicBezTo>
                <a:cubicBezTo>
                  <a:pt x="150" y="47"/>
                  <a:pt x="147" y="48"/>
                  <a:pt x="145" y="49"/>
                </a:cubicBezTo>
                <a:cubicBezTo>
                  <a:pt x="144" y="47"/>
                  <a:pt x="145" y="47"/>
                  <a:pt x="144" y="45"/>
                </a:cubicBezTo>
                <a:cubicBezTo>
                  <a:pt x="145" y="45"/>
                  <a:pt x="146" y="46"/>
                  <a:pt x="146" y="46"/>
                </a:cubicBezTo>
                <a:cubicBezTo>
                  <a:pt x="147" y="46"/>
                  <a:pt x="148" y="45"/>
                  <a:pt x="148" y="44"/>
                </a:cubicBezTo>
                <a:cubicBezTo>
                  <a:pt x="148" y="44"/>
                  <a:pt x="148" y="44"/>
                  <a:pt x="149" y="44"/>
                </a:cubicBezTo>
                <a:moveTo>
                  <a:pt x="158" y="38"/>
                </a:moveTo>
                <a:cubicBezTo>
                  <a:pt x="158" y="37"/>
                  <a:pt x="158" y="37"/>
                  <a:pt x="158" y="37"/>
                </a:cubicBezTo>
                <a:cubicBezTo>
                  <a:pt x="158" y="37"/>
                  <a:pt x="159" y="37"/>
                  <a:pt x="159" y="37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9" y="38"/>
                  <a:pt x="158" y="38"/>
                  <a:pt x="158" y="38"/>
                </a:cubicBezTo>
                <a:moveTo>
                  <a:pt x="130" y="38"/>
                </a:moveTo>
                <a:cubicBezTo>
                  <a:pt x="130" y="38"/>
                  <a:pt x="129" y="38"/>
                  <a:pt x="129" y="38"/>
                </a:cubicBezTo>
                <a:cubicBezTo>
                  <a:pt x="129" y="37"/>
                  <a:pt x="129" y="37"/>
                  <a:pt x="128" y="37"/>
                </a:cubicBezTo>
                <a:cubicBezTo>
                  <a:pt x="128" y="36"/>
                  <a:pt x="128" y="35"/>
                  <a:pt x="128" y="35"/>
                </a:cubicBezTo>
                <a:cubicBezTo>
                  <a:pt x="129" y="35"/>
                  <a:pt x="129" y="35"/>
                  <a:pt x="130" y="35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31" y="36"/>
                  <a:pt x="131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7"/>
                  <a:pt x="131" y="38"/>
                  <a:pt x="130" y="38"/>
                </a:cubicBezTo>
                <a:moveTo>
                  <a:pt x="153" y="34"/>
                </a:moveTo>
                <a:cubicBezTo>
                  <a:pt x="153" y="34"/>
                  <a:pt x="153" y="34"/>
                  <a:pt x="153" y="34"/>
                </a:cubicBezTo>
                <a:cubicBezTo>
                  <a:pt x="153" y="33"/>
                  <a:pt x="153" y="32"/>
                  <a:pt x="153" y="31"/>
                </a:cubicBezTo>
                <a:cubicBezTo>
                  <a:pt x="154" y="31"/>
                  <a:pt x="155" y="34"/>
                  <a:pt x="153" y="34"/>
                </a:cubicBezTo>
                <a:moveTo>
                  <a:pt x="36" y="30"/>
                </a:moveTo>
                <a:cubicBezTo>
                  <a:pt x="36" y="30"/>
                  <a:pt x="36" y="29"/>
                  <a:pt x="36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7" y="29"/>
                  <a:pt x="37" y="29"/>
                </a:cubicBezTo>
                <a:cubicBezTo>
                  <a:pt x="37" y="29"/>
                  <a:pt x="37" y="30"/>
                  <a:pt x="36" y="30"/>
                </a:cubicBezTo>
                <a:moveTo>
                  <a:pt x="62" y="25"/>
                </a:moveTo>
                <a:cubicBezTo>
                  <a:pt x="62" y="25"/>
                  <a:pt x="61" y="25"/>
                  <a:pt x="61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5"/>
                  <a:pt x="62" y="25"/>
                  <a:pt x="62" y="25"/>
                </a:cubicBezTo>
                <a:moveTo>
                  <a:pt x="72" y="28"/>
                </a:moveTo>
                <a:cubicBezTo>
                  <a:pt x="74" y="26"/>
                  <a:pt x="70" y="21"/>
                  <a:pt x="74" y="20"/>
                </a:cubicBezTo>
                <a:cubicBezTo>
                  <a:pt x="74" y="21"/>
                  <a:pt x="75" y="28"/>
                  <a:pt x="72" y="28"/>
                </a:cubicBezTo>
                <a:moveTo>
                  <a:pt x="138" y="21"/>
                </a:moveTo>
                <a:cubicBezTo>
                  <a:pt x="137" y="21"/>
                  <a:pt x="137" y="20"/>
                  <a:pt x="137" y="19"/>
                </a:cubicBezTo>
                <a:cubicBezTo>
                  <a:pt x="138" y="19"/>
                  <a:pt x="138" y="20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moveTo>
                  <a:pt x="54" y="19"/>
                </a:moveTo>
                <a:cubicBezTo>
                  <a:pt x="53" y="19"/>
                  <a:pt x="53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7"/>
                  <a:pt x="54" y="18"/>
                  <a:pt x="54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4" y="18"/>
                  <a:pt x="54" y="18"/>
                  <a:pt x="54" y="19"/>
                </a:cubicBezTo>
                <a:moveTo>
                  <a:pt x="60" y="15"/>
                </a:moveTo>
                <a:cubicBezTo>
                  <a:pt x="60" y="15"/>
                  <a:pt x="60" y="15"/>
                  <a:pt x="60" y="14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60" y="14"/>
                </a:cubicBezTo>
                <a:cubicBezTo>
                  <a:pt x="60" y="15"/>
                  <a:pt x="60" y="15"/>
                  <a:pt x="60" y="15"/>
                </a:cubicBezTo>
                <a:moveTo>
                  <a:pt x="122" y="13"/>
                </a:moveTo>
                <a:cubicBezTo>
                  <a:pt x="122" y="13"/>
                  <a:pt x="123" y="13"/>
                  <a:pt x="123" y="12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4" y="13"/>
                  <a:pt x="124" y="13"/>
                  <a:pt x="124" y="14"/>
                </a:cubicBezTo>
                <a:cubicBezTo>
                  <a:pt x="123" y="13"/>
                  <a:pt x="123" y="13"/>
                  <a:pt x="122" y="13"/>
                </a:cubicBezTo>
                <a:cubicBezTo>
                  <a:pt x="122" y="13"/>
                  <a:pt x="122" y="13"/>
                  <a:pt x="122" y="13"/>
                </a:cubicBezTo>
                <a:moveTo>
                  <a:pt x="108" y="9"/>
                </a:moveTo>
                <a:cubicBezTo>
                  <a:pt x="107" y="9"/>
                  <a:pt x="106" y="9"/>
                  <a:pt x="106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7" y="7"/>
                  <a:pt x="108" y="8"/>
                  <a:pt x="108" y="8"/>
                </a:cubicBezTo>
                <a:cubicBezTo>
                  <a:pt x="108" y="8"/>
                  <a:pt x="109" y="9"/>
                  <a:pt x="109" y="9"/>
                </a:cubicBezTo>
                <a:cubicBezTo>
                  <a:pt x="109" y="9"/>
                  <a:pt x="109" y="9"/>
                  <a:pt x="109" y="9"/>
                </a:cubicBezTo>
                <a:cubicBezTo>
                  <a:pt x="109" y="9"/>
                  <a:pt x="109" y="9"/>
                  <a:pt x="108" y="9"/>
                </a:cubicBezTo>
                <a:moveTo>
                  <a:pt x="112" y="7"/>
                </a:moveTo>
                <a:cubicBezTo>
                  <a:pt x="112" y="7"/>
                  <a:pt x="112" y="7"/>
                  <a:pt x="112" y="7"/>
                </a:cubicBezTo>
                <a:cubicBezTo>
                  <a:pt x="112" y="7"/>
                  <a:pt x="112" y="6"/>
                  <a:pt x="112" y="6"/>
                </a:cubicBezTo>
                <a:cubicBezTo>
                  <a:pt x="113" y="6"/>
                  <a:pt x="113" y="7"/>
                  <a:pt x="113" y="7"/>
                </a:cubicBezTo>
                <a:cubicBezTo>
                  <a:pt x="113" y="7"/>
                  <a:pt x="112" y="7"/>
                  <a:pt x="112" y="7"/>
                </a:cubicBezTo>
                <a:moveTo>
                  <a:pt x="102" y="10"/>
                </a:moveTo>
                <a:cubicBezTo>
                  <a:pt x="103" y="9"/>
                  <a:pt x="103" y="7"/>
                  <a:pt x="103" y="5"/>
                </a:cubicBezTo>
                <a:cubicBezTo>
                  <a:pt x="104" y="7"/>
                  <a:pt x="106" y="11"/>
                  <a:pt x="109" y="11"/>
                </a:cubicBezTo>
                <a:cubicBezTo>
                  <a:pt x="110" y="11"/>
                  <a:pt x="111" y="10"/>
                  <a:pt x="112" y="9"/>
                </a:cubicBezTo>
                <a:cubicBezTo>
                  <a:pt x="113" y="10"/>
                  <a:pt x="112" y="12"/>
                  <a:pt x="114" y="12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5" y="12"/>
                  <a:pt x="116" y="12"/>
                  <a:pt x="116" y="11"/>
                </a:cubicBezTo>
                <a:cubicBezTo>
                  <a:pt x="116" y="11"/>
                  <a:pt x="117" y="11"/>
                  <a:pt x="117" y="11"/>
                </a:cubicBezTo>
                <a:cubicBezTo>
                  <a:pt x="117" y="11"/>
                  <a:pt x="117" y="11"/>
                  <a:pt x="118" y="11"/>
                </a:cubicBezTo>
                <a:cubicBezTo>
                  <a:pt x="117" y="15"/>
                  <a:pt x="125" y="14"/>
                  <a:pt x="128" y="17"/>
                </a:cubicBezTo>
                <a:cubicBezTo>
                  <a:pt x="130" y="17"/>
                  <a:pt x="129" y="14"/>
                  <a:pt x="130" y="14"/>
                </a:cubicBezTo>
                <a:cubicBezTo>
                  <a:pt x="131" y="14"/>
                  <a:pt x="131" y="14"/>
                  <a:pt x="131" y="15"/>
                </a:cubicBezTo>
                <a:cubicBezTo>
                  <a:pt x="132" y="22"/>
                  <a:pt x="141" y="22"/>
                  <a:pt x="146" y="26"/>
                </a:cubicBezTo>
                <a:cubicBezTo>
                  <a:pt x="150" y="34"/>
                  <a:pt x="161" y="40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4" y="49"/>
                  <a:pt x="164" y="48"/>
                  <a:pt x="164" y="48"/>
                </a:cubicBezTo>
                <a:cubicBezTo>
                  <a:pt x="163" y="47"/>
                  <a:pt x="163" y="46"/>
                  <a:pt x="164" y="46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76" y="75"/>
                  <a:pt x="176" y="106"/>
                  <a:pt x="161" y="134"/>
                </a:cubicBezTo>
                <a:cubicBezTo>
                  <a:pt x="161" y="133"/>
                  <a:pt x="160" y="133"/>
                  <a:pt x="160" y="133"/>
                </a:cubicBezTo>
                <a:cubicBezTo>
                  <a:pt x="159" y="133"/>
                  <a:pt x="158" y="134"/>
                  <a:pt x="158" y="136"/>
                </a:cubicBezTo>
                <a:cubicBezTo>
                  <a:pt x="157" y="137"/>
                  <a:pt x="156" y="138"/>
                  <a:pt x="154" y="138"/>
                </a:cubicBezTo>
                <a:cubicBezTo>
                  <a:pt x="154" y="138"/>
                  <a:pt x="154" y="138"/>
                  <a:pt x="154" y="138"/>
                </a:cubicBezTo>
                <a:cubicBezTo>
                  <a:pt x="154" y="140"/>
                  <a:pt x="154" y="140"/>
                  <a:pt x="154" y="142"/>
                </a:cubicBezTo>
                <a:cubicBezTo>
                  <a:pt x="152" y="142"/>
                  <a:pt x="150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5"/>
                  <a:pt x="148" y="147"/>
                  <a:pt x="149" y="147"/>
                </a:cubicBezTo>
                <a:cubicBezTo>
                  <a:pt x="149" y="148"/>
                  <a:pt x="145" y="148"/>
                  <a:pt x="144" y="148"/>
                </a:cubicBezTo>
                <a:cubicBezTo>
                  <a:pt x="144" y="150"/>
                  <a:pt x="145" y="151"/>
                  <a:pt x="144" y="151"/>
                </a:cubicBezTo>
                <a:cubicBezTo>
                  <a:pt x="144" y="151"/>
                  <a:pt x="143" y="151"/>
                  <a:pt x="143" y="151"/>
                </a:cubicBezTo>
                <a:cubicBezTo>
                  <a:pt x="140" y="151"/>
                  <a:pt x="138" y="154"/>
                  <a:pt x="137" y="156"/>
                </a:cubicBezTo>
                <a:cubicBezTo>
                  <a:pt x="132" y="157"/>
                  <a:pt x="128" y="159"/>
                  <a:pt x="124" y="162"/>
                </a:cubicBezTo>
                <a:cubicBezTo>
                  <a:pt x="121" y="162"/>
                  <a:pt x="118" y="162"/>
                  <a:pt x="119" y="165"/>
                </a:cubicBezTo>
                <a:cubicBezTo>
                  <a:pt x="119" y="165"/>
                  <a:pt x="118" y="165"/>
                  <a:pt x="118" y="165"/>
                </a:cubicBezTo>
                <a:cubicBezTo>
                  <a:pt x="117" y="165"/>
                  <a:pt x="116" y="164"/>
                  <a:pt x="115" y="163"/>
                </a:cubicBezTo>
                <a:cubicBezTo>
                  <a:pt x="115" y="164"/>
                  <a:pt x="114" y="164"/>
                  <a:pt x="114" y="164"/>
                </a:cubicBezTo>
                <a:cubicBezTo>
                  <a:pt x="114" y="164"/>
                  <a:pt x="114" y="164"/>
                  <a:pt x="112" y="163"/>
                </a:cubicBezTo>
                <a:cubicBezTo>
                  <a:pt x="111" y="164"/>
                  <a:pt x="113" y="164"/>
                  <a:pt x="112" y="165"/>
                </a:cubicBezTo>
                <a:cubicBezTo>
                  <a:pt x="109" y="165"/>
                  <a:pt x="109" y="159"/>
                  <a:pt x="106" y="158"/>
                </a:cubicBezTo>
                <a:cubicBezTo>
                  <a:pt x="105" y="158"/>
                  <a:pt x="105" y="159"/>
                  <a:pt x="104" y="159"/>
                </a:cubicBezTo>
                <a:cubicBezTo>
                  <a:pt x="104" y="162"/>
                  <a:pt x="105" y="162"/>
                  <a:pt x="105" y="165"/>
                </a:cubicBezTo>
                <a:cubicBezTo>
                  <a:pt x="105" y="166"/>
                  <a:pt x="102" y="165"/>
                  <a:pt x="102" y="166"/>
                </a:cubicBezTo>
                <a:cubicBezTo>
                  <a:pt x="101" y="165"/>
                  <a:pt x="101" y="163"/>
                  <a:pt x="100" y="162"/>
                </a:cubicBezTo>
                <a:cubicBezTo>
                  <a:pt x="99" y="163"/>
                  <a:pt x="99" y="165"/>
                  <a:pt x="100" y="166"/>
                </a:cubicBezTo>
                <a:cubicBezTo>
                  <a:pt x="99" y="166"/>
                  <a:pt x="98" y="166"/>
                  <a:pt x="97" y="166"/>
                </a:cubicBezTo>
                <a:cubicBezTo>
                  <a:pt x="95" y="166"/>
                  <a:pt x="93" y="166"/>
                  <a:pt x="92" y="166"/>
                </a:cubicBezTo>
                <a:cubicBezTo>
                  <a:pt x="90" y="166"/>
                  <a:pt x="88" y="166"/>
                  <a:pt x="87" y="166"/>
                </a:cubicBezTo>
                <a:cubicBezTo>
                  <a:pt x="85" y="166"/>
                  <a:pt x="84" y="166"/>
                  <a:pt x="83" y="166"/>
                </a:cubicBezTo>
                <a:cubicBezTo>
                  <a:pt x="79" y="165"/>
                  <a:pt x="72" y="163"/>
                  <a:pt x="68" y="163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7" y="160"/>
                  <a:pt x="65" y="161"/>
                  <a:pt x="64" y="159"/>
                </a:cubicBezTo>
                <a:cubicBezTo>
                  <a:pt x="64" y="160"/>
                  <a:pt x="63" y="160"/>
                  <a:pt x="63" y="160"/>
                </a:cubicBezTo>
                <a:cubicBezTo>
                  <a:pt x="62" y="160"/>
                  <a:pt x="61" y="159"/>
                  <a:pt x="60" y="159"/>
                </a:cubicBezTo>
                <a:cubicBezTo>
                  <a:pt x="59" y="158"/>
                  <a:pt x="58" y="157"/>
                  <a:pt x="57" y="157"/>
                </a:cubicBezTo>
                <a:cubicBezTo>
                  <a:pt x="56" y="157"/>
                  <a:pt x="56" y="157"/>
                  <a:pt x="56" y="157"/>
                </a:cubicBezTo>
                <a:cubicBezTo>
                  <a:pt x="56" y="156"/>
                  <a:pt x="56" y="155"/>
                  <a:pt x="55" y="155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4" y="154"/>
                  <a:pt x="54" y="155"/>
                  <a:pt x="54" y="155"/>
                </a:cubicBezTo>
                <a:cubicBezTo>
                  <a:pt x="54" y="155"/>
                  <a:pt x="53" y="155"/>
                  <a:pt x="53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4" y="153"/>
                  <a:pt x="53" y="154"/>
                  <a:pt x="52" y="152"/>
                </a:cubicBezTo>
                <a:cubicBezTo>
                  <a:pt x="51" y="152"/>
                  <a:pt x="53" y="153"/>
                  <a:pt x="52" y="154"/>
                </a:cubicBezTo>
                <a:cubicBezTo>
                  <a:pt x="40" y="149"/>
                  <a:pt x="32" y="136"/>
                  <a:pt x="26" y="130"/>
                </a:cubicBezTo>
                <a:cubicBezTo>
                  <a:pt x="14" y="111"/>
                  <a:pt x="12" y="78"/>
                  <a:pt x="20" y="55"/>
                </a:cubicBezTo>
                <a:cubicBezTo>
                  <a:pt x="24" y="53"/>
                  <a:pt x="28" y="46"/>
                  <a:pt x="28" y="43"/>
                </a:cubicBezTo>
                <a:cubicBezTo>
                  <a:pt x="28" y="42"/>
                  <a:pt x="28" y="42"/>
                  <a:pt x="28" y="42"/>
                </a:cubicBezTo>
                <a:cubicBezTo>
                  <a:pt x="29" y="42"/>
                  <a:pt x="29" y="42"/>
                  <a:pt x="30" y="43"/>
                </a:cubicBezTo>
                <a:cubicBezTo>
                  <a:pt x="35" y="35"/>
                  <a:pt x="42" y="30"/>
                  <a:pt x="48" y="23"/>
                </a:cubicBezTo>
                <a:cubicBezTo>
                  <a:pt x="48" y="23"/>
                  <a:pt x="48" y="23"/>
                  <a:pt x="49" y="23"/>
                </a:cubicBezTo>
                <a:cubicBezTo>
                  <a:pt x="49" y="23"/>
                  <a:pt x="49" y="23"/>
                  <a:pt x="49" y="23"/>
                </a:cubicBezTo>
                <a:cubicBezTo>
                  <a:pt x="49" y="23"/>
                  <a:pt x="50" y="21"/>
                  <a:pt x="50" y="19"/>
                </a:cubicBezTo>
                <a:cubicBezTo>
                  <a:pt x="50" y="19"/>
                  <a:pt x="51" y="20"/>
                  <a:pt x="52" y="20"/>
                </a:cubicBezTo>
                <a:cubicBezTo>
                  <a:pt x="57" y="20"/>
                  <a:pt x="61" y="17"/>
                  <a:pt x="63" y="14"/>
                </a:cubicBezTo>
                <a:cubicBezTo>
                  <a:pt x="64" y="14"/>
                  <a:pt x="64" y="14"/>
                  <a:pt x="65" y="14"/>
                </a:cubicBezTo>
                <a:cubicBezTo>
                  <a:pt x="66" y="14"/>
                  <a:pt x="66" y="14"/>
                  <a:pt x="68" y="14"/>
                </a:cubicBezTo>
                <a:cubicBezTo>
                  <a:pt x="68" y="12"/>
                  <a:pt x="68" y="11"/>
                  <a:pt x="68" y="11"/>
                </a:cubicBezTo>
                <a:cubicBezTo>
                  <a:pt x="70" y="11"/>
                  <a:pt x="72" y="11"/>
                  <a:pt x="75" y="11"/>
                </a:cubicBezTo>
                <a:cubicBezTo>
                  <a:pt x="78" y="11"/>
                  <a:pt x="81" y="11"/>
                  <a:pt x="81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3" y="8"/>
                  <a:pt x="83" y="8"/>
                </a:cubicBezTo>
                <a:cubicBezTo>
                  <a:pt x="83" y="8"/>
                  <a:pt x="83" y="8"/>
                  <a:pt x="83" y="8"/>
                </a:cubicBezTo>
                <a:cubicBezTo>
                  <a:pt x="84" y="8"/>
                  <a:pt x="84" y="8"/>
                  <a:pt x="85" y="7"/>
                </a:cubicBezTo>
                <a:cubicBezTo>
                  <a:pt x="85" y="8"/>
                  <a:pt x="84" y="8"/>
                  <a:pt x="84" y="9"/>
                </a:cubicBezTo>
                <a:cubicBezTo>
                  <a:pt x="85" y="9"/>
                  <a:pt x="86" y="9"/>
                  <a:pt x="87" y="9"/>
                </a:cubicBezTo>
                <a:cubicBezTo>
                  <a:pt x="86" y="8"/>
                  <a:pt x="88" y="6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89" y="6"/>
                  <a:pt x="89" y="7"/>
                  <a:pt x="90" y="7"/>
                </a:cubicBezTo>
                <a:cubicBezTo>
                  <a:pt x="90" y="7"/>
                  <a:pt x="91" y="7"/>
                  <a:pt x="91" y="7"/>
                </a:cubicBezTo>
                <a:cubicBezTo>
                  <a:pt x="91" y="7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7"/>
                  <a:pt x="92" y="8"/>
                  <a:pt x="92" y="9"/>
                </a:cubicBezTo>
                <a:cubicBezTo>
                  <a:pt x="93" y="9"/>
                  <a:pt x="94" y="9"/>
                  <a:pt x="96" y="10"/>
                </a:cubicBezTo>
                <a:cubicBezTo>
                  <a:pt x="97" y="10"/>
                  <a:pt x="96" y="6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8" y="8"/>
                  <a:pt x="97" y="8"/>
                  <a:pt x="98" y="10"/>
                </a:cubicBezTo>
                <a:cubicBezTo>
                  <a:pt x="98" y="9"/>
                  <a:pt x="100" y="9"/>
                  <a:pt x="100" y="7"/>
                </a:cubicBezTo>
                <a:cubicBezTo>
                  <a:pt x="100" y="8"/>
                  <a:pt x="100" y="10"/>
                  <a:pt x="102" y="10"/>
                </a:cubicBezTo>
                <a:moveTo>
                  <a:pt x="93" y="6"/>
                </a:moveTo>
                <a:cubicBezTo>
                  <a:pt x="93" y="6"/>
                  <a:pt x="93" y="6"/>
                  <a:pt x="92" y="6"/>
                </a:cubicBezTo>
                <a:cubicBezTo>
                  <a:pt x="92" y="6"/>
                  <a:pt x="93" y="5"/>
                  <a:pt x="93" y="5"/>
                </a:cubicBezTo>
                <a:cubicBezTo>
                  <a:pt x="94" y="5"/>
                  <a:pt x="94" y="6"/>
                  <a:pt x="94" y="6"/>
                </a:cubicBezTo>
                <a:cubicBezTo>
                  <a:pt x="93" y="6"/>
                  <a:pt x="93" y="6"/>
                  <a:pt x="93" y="6"/>
                </a:cubicBezTo>
                <a:moveTo>
                  <a:pt x="82" y="0"/>
                </a:moveTo>
                <a:cubicBezTo>
                  <a:pt x="82" y="1"/>
                  <a:pt x="82" y="2"/>
                  <a:pt x="83" y="2"/>
                </a:cubicBezTo>
                <a:cubicBezTo>
                  <a:pt x="83" y="1"/>
                  <a:pt x="83" y="0"/>
                  <a:pt x="82" y="0"/>
                </a:cubicBezTo>
              </a:path>
            </a:pathLst>
          </a:custGeom>
          <a:solidFill>
            <a:schemeClr val="tx1">
              <a:alpha val="2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3" name="直接连接符 372"/>
          <p:cNvCxnSpPr>
            <a:cxnSpLocks noChangeShapeType="1"/>
          </p:cNvCxnSpPr>
          <p:nvPr/>
        </p:nvCxnSpPr>
        <p:spPr bwMode="auto">
          <a:xfrm>
            <a:off x="5414675" y="2476214"/>
            <a:ext cx="3905250" cy="9525"/>
          </a:xfrm>
          <a:prstGeom prst="line">
            <a:avLst/>
          </a:prstGeom>
          <a:noFill/>
          <a:ln w="6350">
            <a:solidFill>
              <a:srgbClr val="884ADA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6"/>
          <p:cNvSpPr txBox="1"/>
          <p:nvPr/>
        </p:nvSpPr>
        <p:spPr>
          <a:xfrm>
            <a:off x="5064717" y="2863096"/>
            <a:ext cx="5198203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tạo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vật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Ở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đâu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vật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thể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, ở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15" name="MH_Text_1"/>
          <p:cNvSpPr txBox="1"/>
          <p:nvPr>
            <p:custDataLst>
              <p:tags r:id="rId3"/>
            </p:custDataLst>
          </p:nvPr>
        </p:nvSpPr>
        <p:spPr>
          <a:xfrm>
            <a:off x="5792414" y="1892203"/>
            <a:ext cx="2334235" cy="584507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884ADA"/>
                </a:solidFill>
                <a:latin typeface="#9Slide03 Reso" pitchFamily="2" charset="0"/>
                <a:ea typeface="Microsoft YaHei" panose="020B0503020204020204" charset="-122"/>
              </a:rPr>
              <a:t>VẬT THỂ - CHẤT</a:t>
            </a:r>
            <a:endParaRPr lang="zh-CN" altLang="en-US" sz="2800" b="1" dirty="0">
              <a:solidFill>
                <a:srgbClr val="884ADA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212119" y="2555512"/>
            <a:ext cx="2469597" cy="3082780"/>
            <a:chOff x="2211166" y="2555512"/>
            <a:chExt cx="2469597" cy="3082780"/>
          </a:xfrm>
        </p:grpSpPr>
        <p:sp>
          <p:nvSpPr>
            <p:cNvPr id="17" name="矩形 16"/>
            <p:cNvSpPr/>
            <p:nvPr/>
          </p:nvSpPr>
          <p:spPr>
            <a:xfrm rot="20406723">
              <a:off x="2211166" y="2555512"/>
              <a:ext cx="2469597" cy="308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317500" dir="684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0419204">
              <a:off x="2303815" y="2778477"/>
              <a:ext cx="2212333" cy="2404839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3"/>
          <p:cNvSpPr txBox="1"/>
          <p:nvPr/>
        </p:nvSpPr>
        <p:spPr>
          <a:xfrm>
            <a:off x="623550" y="420130"/>
            <a:ext cx="5112568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75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75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75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75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375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875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/>
      <p:bldP spid="15" grpId="0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弧形 13"/>
          <p:cNvSpPr/>
          <p:nvPr/>
        </p:nvSpPr>
        <p:spPr bwMode="auto">
          <a:xfrm rot="432414">
            <a:off x="662541" y="1611495"/>
            <a:ext cx="1655762" cy="1655762"/>
          </a:xfrm>
          <a:custGeom>
            <a:avLst/>
            <a:gdLst>
              <a:gd name="T0" fmla="*/ 686426 w 1656184"/>
              <a:gd name="T1" fmla="*/ 1643199 h 1656184"/>
              <a:gd name="T2" fmla="*/ 126 w 1656184"/>
              <a:gd name="T3" fmla="*/ 842157 h 1656184"/>
              <a:gd name="T4" fmla="*/ 827670 w 1656184"/>
              <a:gd name="T5" fmla="*/ 827670 h 1656184"/>
              <a:gd name="T6" fmla="*/ 686426 w 1656184"/>
              <a:gd name="T7" fmla="*/ 1643199 h 1656184"/>
              <a:gd name="T8" fmla="*/ 686426 w 1656184"/>
              <a:gd name="T9" fmla="*/ 1643199 h 1656184"/>
              <a:gd name="T10" fmla="*/ 126 w 1656184"/>
              <a:gd name="T11" fmla="*/ 842157 h 1656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56184" h="1656184" stroke="0">
                <a:moveTo>
                  <a:pt x="686776" y="1644037"/>
                </a:moveTo>
                <a:cubicBezTo>
                  <a:pt x="295252" y="1576228"/>
                  <a:pt x="7082" y="1239879"/>
                  <a:pt x="126" y="842587"/>
                </a:cubicBezTo>
                <a:lnTo>
                  <a:pt x="828092" y="828092"/>
                </a:lnTo>
                <a:lnTo>
                  <a:pt x="686776" y="1644037"/>
                </a:lnTo>
                <a:close/>
              </a:path>
              <a:path w="1656184" h="1656184" fill="none">
                <a:moveTo>
                  <a:pt x="686776" y="1644037"/>
                </a:moveTo>
                <a:cubicBezTo>
                  <a:pt x="295252" y="1576228"/>
                  <a:pt x="7082" y="1239879"/>
                  <a:pt x="126" y="842587"/>
                </a:cubicBezTo>
              </a:path>
            </a:pathLst>
          </a:custGeom>
          <a:noFill/>
          <a:ln w="12700" cap="flat" cmpd="sng">
            <a:solidFill>
              <a:srgbClr val="884ADA"/>
            </a:solidFill>
            <a:bevel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弧形 14"/>
          <p:cNvSpPr/>
          <p:nvPr/>
        </p:nvSpPr>
        <p:spPr bwMode="auto">
          <a:xfrm>
            <a:off x="1574418" y="3141390"/>
            <a:ext cx="1655763" cy="1655762"/>
          </a:xfrm>
          <a:custGeom>
            <a:avLst/>
            <a:gdLst>
              <a:gd name="T0" fmla="*/ 823415 w 1656184"/>
              <a:gd name="T1" fmla="*/ 1655329 h 1656184"/>
              <a:gd name="T2" fmla="*/ 24780 w 1656184"/>
              <a:gd name="T3" fmla="*/ 1028678 h 1656184"/>
              <a:gd name="T4" fmla="*/ 827672 w 1656184"/>
              <a:gd name="T5" fmla="*/ 827670 h 1656184"/>
              <a:gd name="T6" fmla="*/ 823415 w 1656184"/>
              <a:gd name="T7" fmla="*/ 1655329 h 1656184"/>
              <a:gd name="T8" fmla="*/ 823415 w 1656184"/>
              <a:gd name="T9" fmla="*/ 1655329 h 1656184"/>
              <a:gd name="T10" fmla="*/ 24780 w 1656184"/>
              <a:gd name="T11" fmla="*/ 1028678 h 1656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56184" h="1656184" stroke="0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  <a:lnTo>
                  <a:pt x="828092" y="828092"/>
                </a:lnTo>
                <a:cubicBezTo>
                  <a:pt x="826672" y="1104119"/>
                  <a:pt x="825253" y="1380146"/>
                  <a:pt x="823833" y="1656173"/>
                </a:cubicBezTo>
                <a:close/>
              </a:path>
              <a:path w="1656184" h="1656184" fill="none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</a:path>
            </a:pathLst>
          </a:custGeom>
          <a:noFill/>
          <a:ln w="12700" cap="flat" cmpd="sng">
            <a:solidFill>
              <a:srgbClr val="884ADA"/>
            </a:solidFill>
            <a:bevel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551543" y="1121371"/>
            <a:ext cx="1500187" cy="1500188"/>
            <a:chOff x="850603" y="1496764"/>
            <a:chExt cx="1500187" cy="1500188"/>
          </a:xfrm>
        </p:grpSpPr>
        <p:grpSp>
          <p:nvGrpSpPr>
            <p:cNvPr id="3" name="Group 8"/>
            <p:cNvGrpSpPr/>
            <p:nvPr/>
          </p:nvGrpSpPr>
          <p:grpSpPr bwMode="auto">
            <a:xfrm>
              <a:off x="850603" y="1496764"/>
              <a:ext cx="1500187" cy="1500188"/>
              <a:chOff x="0" y="0"/>
              <a:chExt cx="2101515" cy="2101515"/>
            </a:xfrm>
          </p:grpSpPr>
          <p:sp>
            <p:nvSpPr>
              <p:cNvPr id="4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CF66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>
                  <a:solidFill>
                    <a:srgbClr val="FFFFFF"/>
                  </a:solidFill>
                  <a:latin typeface="#9Slide03 Reso" pitchFamily="2" charset="0"/>
                  <a:sym typeface="SimSun" panose="02010600030101010101" pitchFamily="2" charset="-122"/>
                </a:endParaRPr>
              </a:p>
            </p:txBody>
          </p:sp>
          <p:sp>
            <p:nvSpPr>
              <p:cNvPr id="5" name="同心圆 11"/>
              <p:cNvSpPr/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>
                  <a:latin typeface="#9Slide03 Reso" pitchFamily="2" charset="0"/>
                </a:endParaRPr>
              </a:p>
            </p:txBody>
          </p:sp>
        </p:grpSp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982638" y="1872909"/>
              <a:ext cx="1219832" cy="70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Microsoft YaHei" panose="020B0503020204020204" charset="-122"/>
                </a:rPr>
                <a:t>VẬT THỂ TỰ NHIÊN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Microsoft YaHei" panose="020B0503020204020204" charset="-122"/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2204082" y="1685455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855799" y="3191600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151943" y="4619471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1200421" y="2644617"/>
            <a:ext cx="1501775" cy="1500188"/>
            <a:chOff x="1647801" y="3584094"/>
            <a:chExt cx="1501775" cy="1500188"/>
          </a:xfrm>
        </p:grpSpPr>
        <p:grpSp>
          <p:nvGrpSpPr>
            <p:cNvPr id="6" name="Group 8"/>
            <p:cNvGrpSpPr/>
            <p:nvPr/>
          </p:nvGrpSpPr>
          <p:grpSpPr bwMode="auto">
            <a:xfrm>
              <a:off x="1647801" y="3584094"/>
              <a:ext cx="1501775" cy="1500188"/>
              <a:chOff x="0" y="0"/>
              <a:chExt cx="2101515" cy="2101515"/>
            </a:xfrm>
          </p:grpSpPr>
          <p:sp>
            <p:nvSpPr>
              <p:cNvPr id="7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BB8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 b="1">
                  <a:solidFill>
                    <a:srgbClr val="FFFFFF"/>
                  </a:solidFill>
                  <a:latin typeface="#9Slide03 Reso" pitchFamily="2" charset="0"/>
                  <a:sym typeface="SimSun" panose="02010600030101010101" pitchFamily="2" charset="-122"/>
                </a:endParaRPr>
              </a:p>
            </p:txBody>
          </p:sp>
          <p:sp>
            <p:nvSpPr>
              <p:cNvPr id="8" name="同心圆 11"/>
              <p:cNvSpPr/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 b="1">
                  <a:latin typeface="#9Slide03 Reso" pitchFamily="2" charset="0"/>
                </a:endParaRPr>
              </a:p>
            </p:txBody>
          </p:sp>
        </p:grpSp>
        <p:sp>
          <p:nvSpPr>
            <p:cNvPr id="24" name="TextBox 15"/>
            <p:cNvSpPr txBox="1">
              <a:spLocks noChangeArrowheads="1"/>
            </p:cNvSpPr>
            <p:nvPr/>
          </p:nvSpPr>
          <p:spPr bwMode="auto">
            <a:xfrm>
              <a:off x="1758855" y="3923933"/>
              <a:ext cx="1214438" cy="70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Microsoft YaHei" panose="020B0503020204020204" charset="-122"/>
                </a:rPr>
                <a:t>VẬT THỂ NHÂN TẠO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Microsoft YaHei" panose="020B050302020402020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486082" y="4005064"/>
            <a:ext cx="1501775" cy="1500188"/>
            <a:chOff x="3357514" y="5051546"/>
            <a:chExt cx="1501775" cy="1500188"/>
          </a:xfrm>
        </p:grpSpPr>
        <p:grpSp>
          <p:nvGrpSpPr>
            <p:cNvPr id="18" name="Group 8"/>
            <p:cNvGrpSpPr/>
            <p:nvPr/>
          </p:nvGrpSpPr>
          <p:grpSpPr bwMode="auto">
            <a:xfrm>
              <a:off x="3357514" y="5051546"/>
              <a:ext cx="1501775" cy="1500188"/>
              <a:chOff x="0" y="0"/>
              <a:chExt cx="2101515" cy="2101515"/>
            </a:xfrm>
          </p:grpSpPr>
          <p:sp>
            <p:nvSpPr>
              <p:cNvPr id="19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884ADA">
                  <a:alpha val="7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 b="1">
                  <a:solidFill>
                    <a:srgbClr val="FFFFFF"/>
                  </a:solidFill>
                  <a:latin typeface="#9Slide03 Reso" pitchFamily="2" charset="0"/>
                  <a:sym typeface="SimSun" panose="02010600030101010101" pitchFamily="2" charset="-122"/>
                </a:endParaRPr>
              </a:p>
            </p:txBody>
          </p:sp>
          <p:sp>
            <p:nvSpPr>
              <p:cNvPr id="20" name="同心圆 11"/>
              <p:cNvSpPr/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 b="1">
                  <a:latin typeface="#9Slide03 Reso" pitchFamily="2" charset="0"/>
                </a:endParaRPr>
              </a:p>
            </p:txBody>
          </p:sp>
        </p:grpSp>
        <p:sp>
          <p:nvSpPr>
            <p:cNvPr id="38" name="TextBox 15"/>
            <p:cNvSpPr txBox="1">
              <a:spLocks noChangeArrowheads="1"/>
            </p:cNvSpPr>
            <p:nvPr/>
          </p:nvSpPr>
          <p:spPr bwMode="auto">
            <a:xfrm>
              <a:off x="3510161" y="5608233"/>
              <a:ext cx="1214438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Microsoft YaHei" panose="020B0503020204020204" charset="-122"/>
                </a:rPr>
                <a:t>VẬT SỐNG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Microsoft YaHei" panose="020B0503020204020204" charset="-122"/>
              </a:endParaRPr>
            </a:p>
          </p:txBody>
        </p:sp>
      </p:grpSp>
      <p:sp>
        <p:nvSpPr>
          <p:cNvPr id="40" name="TextBox 16"/>
          <p:cNvSpPr txBox="1"/>
          <p:nvPr/>
        </p:nvSpPr>
        <p:spPr>
          <a:xfrm>
            <a:off x="3846244" y="1288522"/>
            <a:ext cx="4668502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vật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sẵn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tự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nhiên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746989" y="2690917"/>
            <a:ext cx="505680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vật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thể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do con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người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tạo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ra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để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phục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vụ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cuộc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</a:rPr>
              <a:t>sống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</a:endParaRPr>
          </a:p>
        </p:txBody>
      </p:sp>
      <p:sp>
        <p:nvSpPr>
          <p:cNvPr id="42" name="TextBox 16"/>
          <p:cNvSpPr txBox="1"/>
          <p:nvPr/>
        </p:nvSpPr>
        <p:spPr>
          <a:xfrm>
            <a:off x="5971617" y="4148206"/>
            <a:ext cx="5056807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năng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trao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với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môi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lớn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sinh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sản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43" name="文本框 3"/>
          <p:cNvSpPr txBox="1"/>
          <p:nvPr/>
        </p:nvSpPr>
        <p:spPr>
          <a:xfrm>
            <a:off x="695558" y="376004"/>
            <a:ext cx="5112568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sp>
        <p:nvSpPr>
          <p:cNvPr id="44" name="弧形 14"/>
          <p:cNvSpPr/>
          <p:nvPr/>
        </p:nvSpPr>
        <p:spPr bwMode="auto">
          <a:xfrm>
            <a:off x="2945707" y="4437112"/>
            <a:ext cx="1655763" cy="1655762"/>
          </a:xfrm>
          <a:custGeom>
            <a:avLst/>
            <a:gdLst>
              <a:gd name="T0" fmla="*/ 823415 w 1656184"/>
              <a:gd name="T1" fmla="*/ 1655329 h 1656184"/>
              <a:gd name="T2" fmla="*/ 24780 w 1656184"/>
              <a:gd name="T3" fmla="*/ 1028678 h 1656184"/>
              <a:gd name="T4" fmla="*/ 827672 w 1656184"/>
              <a:gd name="T5" fmla="*/ 827670 h 1656184"/>
              <a:gd name="T6" fmla="*/ 823415 w 1656184"/>
              <a:gd name="T7" fmla="*/ 1655329 h 1656184"/>
              <a:gd name="T8" fmla="*/ 823415 w 1656184"/>
              <a:gd name="T9" fmla="*/ 1655329 h 1656184"/>
              <a:gd name="T10" fmla="*/ 24780 w 1656184"/>
              <a:gd name="T11" fmla="*/ 1028678 h 1656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56184" h="1656184" stroke="0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  <a:lnTo>
                  <a:pt x="828092" y="828092"/>
                </a:lnTo>
                <a:cubicBezTo>
                  <a:pt x="826672" y="1104119"/>
                  <a:pt x="825253" y="1380146"/>
                  <a:pt x="823833" y="1656173"/>
                </a:cubicBezTo>
                <a:close/>
              </a:path>
              <a:path w="1656184" h="1656184" fill="none">
                <a:moveTo>
                  <a:pt x="823833" y="1656173"/>
                </a:moveTo>
                <a:cubicBezTo>
                  <a:pt x="445543" y="1654227"/>
                  <a:pt x="116664" y="1396171"/>
                  <a:pt x="24792" y="1029202"/>
                </a:cubicBezTo>
              </a:path>
            </a:pathLst>
          </a:custGeom>
          <a:noFill/>
          <a:ln w="12700" cap="flat" cmpd="sng">
            <a:solidFill>
              <a:srgbClr val="884ADA"/>
            </a:solidFill>
            <a:bevel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45" name="直接连接符 22"/>
          <p:cNvCxnSpPr/>
          <p:nvPr/>
        </p:nvCxnSpPr>
        <p:spPr>
          <a:xfrm>
            <a:off x="5520095" y="5915615"/>
            <a:ext cx="741625" cy="0"/>
          </a:xfrm>
          <a:prstGeom prst="line">
            <a:avLst/>
          </a:prstGeom>
          <a:ln>
            <a:solidFill>
              <a:srgbClr val="BB81E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38"/>
          <p:cNvGrpSpPr/>
          <p:nvPr/>
        </p:nvGrpSpPr>
        <p:grpSpPr>
          <a:xfrm>
            <a:off x="3857371" y="5301208"/>
            <a:ext cx="1501775" cy="1500188"/>
            <a:chOff x="3357514" y="5051546"/>
            <a:chExt cx="1501775" cy="1500188"/>
          </a:xfrm>
        </p:grpSpPr>
        <p:grpSp>
          <p:nvGrpSpPr>
            <p:cNvPr id="50" name="Group 8"/>
            <p:cNvGrpSpPr/>
            <p:nvPr/>
          </p:nvGrpSpPr>
          <p:grpSpPr bwMode="auto">
            <a:xfrm>
              <a:off x="3357514" y="5051546"/>
              <a:ext cx="1501775" cy="1500188"/>
              <a:chOff x="0" y="0"/>
              <a:chExt cx="2101515" cy="2101515"/>
            </a:xfrm>
          </p:grpSpPr>
          <p:sp>
            <p:nvSpPr>
              <p:cNvPr id="52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01515" cy="2101515"/>
              </a:xfrm>
              <a:prstGeom prst="ellipse">
                <a:avLst/>
              </a:prstGeom>
              <a:solidFill>
                <a:srgbClr val="884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buFontTx/>
                  <a:buNone/>
                </a:pPr>
                <a:endParaRPr lang="zh-CN" altLang="en-US" sz="2000" b="1">
                  <a:solidFill>
                    <a:srgbClr val="FFFFFF"/>
                  </a:solidFill>
                  <a:latin typeface="#9Slide03 Reso" pitchFamily="2" charset="0"/>
                  <a:sym typeface="SimSun" panose="02010600030101010101" pitchFamily="2" charset="-122"/>
                </a:endParaRPr>
              </a:p>
            </p:txBody>
          </p:sp>
          <p:sp>
            <p:nvSpPr>
              <p:cNvPr id="53" name="同心圆 11"/>
              <p:cNvSpPr/>
              <p:nvPr/>
            </p:nvSpPr>
            <p:spPr bwMode="auto">
              <a:xfrm>
                <a:off x="79987" y="80731"/>
                <a:ext cx="1941540" cy="1941540"/>
              </a:xfrm>
              <a:custGeom>
                <a:avLst/>
                <a:gdLst>
                  <a:gd name="T0" fmla="*/ 0 w 21600"/>
                  <a:gd name="T1" fmla="*/ 87258740 h 21600"/>
                  <a:gd name="T2" fmla="*/ 87258740 w 21600"/>
                  <a:gd name="T3" fmla="*/ 0 h 21600"/>
                  <a:gd name="T4" fmla="*/ 174517480 w 21600"/>
                  <a:gd name="T5" fmla="*/ 87258740 h 21600"/>
                  <a:gd name="T6" fmla="*/ 87258740 w 21600"/>
                  <a:gd name="T7" fmla="*/ 174517480 h 21600"/>
                  <a:gd name="T8" fmla="*/ 0 w 21600"/>
                  <a:gd name="T9" fmla="*/ 87258740 h 21600"/>
                  <a:gd name="T10" fmla="*/ 1664421 w 21600"/>
                  <a:gd name="T11" fmla="*/ 87258740 h 21600"/>
                  <a:gd name="T12" fmla="*/ 87258740 w 21600"/>
                  <a:gd name="T13" fmla="*/ 172853059 h 21600"/>
                  <a:gd name="T14" fmla="*/ 172853059 w 21600"/>
                  <a:gd name="T15" fmla="*/ 87258740 h 21600"/>
                  <a:gd name="T16" fmla="*/ 87258740 w 21600"/>
                  <a:gd name="T17" fmla="*/ 1664421 h 21600"/>
                  <a:gd name="T18" fmla="*/ 1664421 w 21600"/>
                  <a:gd name="T19" fmla="*/ 87258740 h 21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3163 w 21600"/>
                  <a:gd name="T31" fmla="*/ 3163 h 21600"/>
                  <a:gd name="T32" fmla="*/ 18437 w 21600"/>
                  <a:gd name="T33" fmla="*/ 18437 h 216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06" y="10800"/>
                    </a:moveTo>
                    <a:cubicBezTo>
                      <a:pt x="206" y="16651"/>
                      <a:pt x="4949" y="21394"/>
                      <a:pt x="10800" y="21394"/>
                    </a:cubicBezTo>
                    <a:cubicBezTo>
                      <a:pt x="16651" y="21394"/>
                      <a:pt x="21394" y="16651"/>
                      <a:pt x="21394" y="10800"/>
                    </a:cubicBezTo>
                    <a:cubicBezTo>
                      <a:pt x="21394" y="4949"/>
                      <a:pt x="16651" y="206"/>
                      <a:pt x="10800" y="206"/>
                    </a:cubicBezTo>
                    <a:cubicBezTo>
                      <a:pt x="4949" y="206"/>
                      <a:pt x="206" y="4949"/>
                      <a:pt x="206" y="1080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sz="2000" b="1">
                  <a:latin typeface="#9Slide03 Reso" pitchFamily="2" charset="0"/>
                </a:endParaRPr>
              </a:p>
            </p:txBody>
          </p:sp>
        </p:grpSp>
        <p:sp>
          <p:nvSpPr>
            <p:cNvPr id="51" name="TextBox 15"/>
            <p:cNvSpPr txBox="1">
              <a:spLocks noChangeArrowheads="1"/>
            </p:cNvSpPr>
            <p:nvPr/>
          </p:nvSpPr>
          <p:spPr bwMode="auto">
            <a:xfrm>
              <a:off x="3428967" y="5464715"/>
              <a:ext cx="1373161" cy="70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b="1" dirty="0">
                  <a:solidFill>
                    <a:srgbClr val="F8F8F8"/>
                  </a:solidFill>
                  <a:latin typeface="#9Slide03 Reso" pitchFamily="2" charset="0"/>
                  <a:ea typeface="Microsoft YaHei" panose="020B0503020204020204" charset="-122"/>
                </a:rPr>
                <a:t>VẬT KHÔNG SỐNG</a:t>
              </a:r>
              <a:endParaRPr lang="zh-CN" altLang="en-US" sz="2000" b="1" dirty="0">
                <a:solidFill>
                  <a:srgbClr val="F8F8F8"/>
                </a:solidFill>
                <a:latin typeface="#9Slide03 Reso" pitchFamily="2" charset="0"/>
                <a:ea typeface="Microsoft YaHei" panose="020B0503020204020204" charset="-122"/>
              </a:endParaRPr>
            </a:p>
          </p:txBody>
        </p:sp>
      </p:grpSp>
      <p:sp>
        <p:nvSpPr>
          <p:cNvPr id="54" name="TextBox 16"/>
          <p:cNvSpPr txBox="1"/>
          <p:nvPr/>
        </p:nvSpPr>
        <p:spPr>
          <a:xfrm>
            <a:off x="7219082" y="5445224"/>
            <a:ext cx="5056807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Không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có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khả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năng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trao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với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môi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trường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lớn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lên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sinh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sản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pic>
        <p:nvPicPr>
          <p:cNvPr id="58" name="Picture 57" descr="A picture containing outdoor, sky, sunset, nature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4032"/>
          <a:stretch>
            <a:fillRect/>
          </a:stretch>
        </p:blipFill>
        <p:spPr>
          <a:xfrm>
            <a:off x="3055606" y="1420518"/>
            <a:ext cx="725981" cy="483987"/>
          </a:xfrm>
          <a:prstGeom prst="flowChartProcess">
            <a:avLst/>
          </a:prstGeom>
        </p:spPr>
      </p:pic>
      <p:pic>
        <p:nvPicPr>
          <p:cNvPr id="59" name="Picture 58" descr="A plane flying in the sky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10106"/>
          <a:stretch>
            <a:fillRect/>
          </a:stretch>
        </p:blipFill>
        <p:spPr>
          <a:xfrm>
            <a:off x="3730455" y="2880641"/>
            <a:ext cx="726948" cy="484632"/>
          </a:xfrm>
          <a:prstGeom prst="flowChartProcess">
            <a:avLst/>
          </a:prstGeom>
        </p:spPr>
      </p:pic>
      <p:pic>
        <p:nvPicPr>
          <p:cNvPr id="60" name="Picture 18" descr="See the source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696" r="3148" b="-1696"/>
          <a:stretch>
            <a:fillRect/>
          </a:stretch>
        </p:blipFill>
        <p:spPr bwMode="auto">
          <a:xfrm>
            <a:off x="5081743" y="4285105"/>
            <a:ext cx="726948" cy="484632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A picture containing building, grass, bridge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-1455" r="18917" b="1455"/>
          <a:stretch>
            <a:fillRect/>
          </a:stretch>
        </p:blipFill>
        <p:spPr>
          <a:xfrm>
            <a:off x="6415491" y="5657807"/>
            <a:ext cx="726947" cy="484632"/>
          </a:xfrm>
          <a:prstGeom prst="flowChart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75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75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375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75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375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75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40" grpId="0"/>
      <p:bldP spid="41" grpId="0"/>
      <p:bldP spid="42" grpId="0"/>
      <p:bldP spid="43" grpId="0" bldLvl="0" animBg="1"/>
      <p:bldP spid="44" grpId="0" bldLvl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6409" y="1484784"/>
            <a:ext cx="6754326" cy="1656184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5224004" y="1802955"/>
            <a:ext cx="5775524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Một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số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tính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chất</a:t>
            </a:r>
            <a:endParaRPr lang="zh-CN" altLang="en-US" sz="2800" dirty="0">
              <a:solidFill>
                <a:schemeClr val="bg1"/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9273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3952175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H="1">
            <a:off x="2294944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3027048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flipH="1">
            <a:off x="2041187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flipH="1">
            <a:off x="1761973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flipH="1">
            <a:off x="1517536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H="1">
            <a:off x="2751415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flipH="1">
            <a:off x="3155606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H="1">
            <a:off x="3039996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flipH="1">
            <a:off x="3163684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H="1">
            <a:off x="3538552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flipH="1">
            <a:off x="4099650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flipH="1">
            <a:off x="2132778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flipH="1">
            <a:off x="4099650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3"/>
          <p:cNvSpPr txBox="1"/>
          <p:nvPr/>
        </p:nvSpPr>
        <p:spPr>
          <a:xfrm>
            <a:off x="1847687" y="1867471"/>
            <a:ext cx="2854261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itchFamily="2" charset="-122"/>
                <a:ea typeface="华文彩云" pitchFamily="2" charset="-122"/>
              </a:rPr>
              <a:t>02</a:t>
            </a:r>
            <a:endParaRPr lang="zh-CN" altLang="en-US" sz="4400" b="1" spc="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5429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65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31" y="4307334"/>
            <a:ext cx="1397904" cy="13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99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20" grpId="0" bldLvl="0" animBg="1"/>
      <p:bldP spid="21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74"/>
          <p:cNvSpPr>
            <a:spLocks noChangeAspect="1"/>
          </p:cNvSpPr>
          <p:nvPr/>
        </p:nvSpPr>
        <p:spPr bwMode="auto">
          <a:xfrm flipH="1" flipV="1">
            <a:off x="4653916" y="3768725"/>
            <a:ext cx="2128837" cy="1800225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2FB7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588043" y="1862073"/>
            <a:ext cx="3500004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TÍNH CHẤT VẬT LÍ</a:t>
            </a:r>
            <a:endParaRPr lang="zh-CN" altLang="en-US" sz="2800" b="1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888247" y="5246080"/>
            <a:ext cx="3500004" cy="645739"/>
          </a:xfrm>
          <a:prstGeom prst="roundRect">
            <a:avLst/>
          </a:prstGeom>
          <a:solidFill>
            <a:srgbClr val="2FB793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#9Slide03 Reso" pitchFamily="2" charset="0"/>
                <a:ea typeface="Microsoft YaHei" panose="020B0503020204020204" charset="-122"/>
              </a:rPr>
              <a:t>TÍNH CHẤT HÓA HỌC</a:t>
            </a:r>
            <a:endParaRPr lang="zh-CN" altLang="en-US" sz="2800" b="1" dirty="0">
              <a:solidFill>
                <a:schemeClr val="bg1"/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1338524" y="2780928"/>
            <a:ext cx="3862834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Những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tính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được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,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hoặc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cảm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nhận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được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bằng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giác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quan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và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những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biến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không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xuất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hiện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mới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.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7" name="TextBox 16"/>
          <p:cNvSpPr txBox="1"/>
          <p:nvPr/>
        </p:nvSpPr>
        <p:spPr>
          <a:xfrm>
            <a:off x="7143170" y="4011449"/>
            <a:ext cx="2928276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Là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sự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biến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đổi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một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tạo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ra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chất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3 Reso" pitchFamily="2" charset="0"/>
                <a:ea typeface="Microsoft YaHei" panose="020B0503020204020204" charset="-122"/>
              </a:rPr>
              <a:t>mới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#9Slide03 Reso" pitchFamily="2" charset="0"/>
              <a:ea typeface="Microsoft YaHei" panose="020B0503020204020204" charset="-122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1606726" y="1509466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KSO_Shape"/>
          <p:cNvSpPr/>
          <p:nvPr/>
        </p:nvSpPr>
        <p:spPr bwMode="auto">
          <a:xfrm rot="8341989">
            <a:off x="9803388" y="5433289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CF66E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Freeform 874"/>
          <p:cNvSpPr>
            <a:spLocks noChangeAspect="1"/>
          </p:cNvSpPr>
          <p:nvPr/>
        </p:nvSpPr>
        <p:spPr bwMode="auto">
          <a:xfrm>
            <a:off x="5342169" y="1968500"/>
            <a:ext cx="2128837" cy="1800225"/>
          </a:xfrm>
          <a:custGeom>
            <a:avLst/>
            <a:gdLst>
              <a:gd name="T0" fmla="*/ 717825 w 175"/>
              <a:gd name="T1" fmla="*/ 352703 h 148"/>
              <a:gd name="T2" fmla="*/ 717825 w 175"/>
              <a:gd name="T3" fmla="*/ 0 h 148"/>
              <a:gd name="T4" fmla="*/ 0 w 175"/>
              <a:gd name="T5" fmla="*/ 595946 h 148"/>
              <a:gd name="T6" fmla="*/ 717825 w 175"/>
              <a:gd name="T7" fmla="*/ 1204054 h 148"/>
              <a:gd name="T8" fmla="*/ 717825 w 175"/>
              <a:gd name="T9" fmla="*/ 863514 h 148"/>
              <a:gd name="T10" fmla="*/ 717825 w 175"/>
              <a:gd name="T11" fmla="*/ 1800000 h 148"/>
              <a:gd name="T12" fmla="*/ 717825 w 175"/>
              <a:gd name="T13" fmla="*/ 352703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"/>
              <a:gd name="T22" fmla="*/ 0 h 148"/>
              <a:gd name="T23" fmla="*/ 175 w 17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A557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781761" y="315630"/>
            <a:ext cx="5112568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Kiến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thức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em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pic>
        <p:nvPicPr>
          <p:cNvPr id="14" name="Picture 13" descr="A picture containing wine, indoor, glass, empty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471" y="2429583"/>
            <a:ext cx="2981674" cy="1492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75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7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75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75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/>
      <p:bldP spid="7" grpId="0"/>
      <p:bldP spid="8" grpId="0" bldLvl="0" animBg="1"/>
      <p:bldP spid="9" grpId="0" bldLvl="0" animBg="1"/>
      <p:bldP spid="10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6409" y="1628800"/>
            <a:ext cx="6682318" cy="1272445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椭圆 19"/>
          <p:cNvSpPr/>
          <p:nvPr/>
        </p:nvSpPr>
        <p:spPr>
          <a:xfrm flipH="1">
            <a:off x="2379273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3952175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H="1">
            <a:off x="2294944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3027048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flipH="1">
            <a:off x="2041187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flipH="1">
            <a:off x="1761973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flipH="1">
            <a:off x="1517536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H="1">
            <a:off x="2751415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flipH="1">
            <a:off x="3155606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H="1">
            <a:off x="3039996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flipH="1">
            <a:off x="3163684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H="1">
            <a:off x="3538552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flipH="1">
            <a:off x="4099650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flipH="1">
            <a:off x="2132778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flipH="1">
            <a:off x="4099650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3"/>
          <p:cNvSpPr txBox="1"/>
          <p:nvPr/>
        </p:nvSpPr>
        <p:spPr>
          <a:xfrm>
            <a:off x="1847687" y="1867471"/>
            <a:ext cx="2854261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itchFamily="2" charset="-122"/>
                <a:ea typeface="华文彩云" pitchFamily="2" charset="-122"/>
              </a:rPr>
              <a:t>03</a:t>
            </a:r>
            <a:endParaRPr lang="zh-CN" altLang="en-US" sz="4400" b="1" spc="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5429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65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94" y="4221089"/>
            <a:ext cx="1482949" cy="142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3"/>
          <p:cNvSpPr txBox="1"/>
          <p:nvPr/>
        </p:nvSpPr>
        <p:spPr>
          <a:xfrm>
            <a:off x="5043809" y="2014785"/>
            <a:ext cx="6164918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Các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thể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chất</a:t>
            </a:r>
            <a:endParaRPr lang="zh-CN" altLang="en-US" sz="2800" dirty="0">
              <a:solidFill>
                <a:schemeClr val="bg1"/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1"/>
          <p:cNvSpPr/>
          <p:nvPr/>
        </p:nvSpPr>
        <p:spPr bwMode="auto">
          <a:xfrm flipV="1">
            <a:off x="3538582" y="3441267"/>
            <a:ext cx="1643185" cy="133350"/>
          </a:xfrm>
          <a:custGeom>
            <a:avLst/>
            <a:gdLst>
              <a:gd name="T0" fmla="*/ 210516 w 2313967"/>
              <a:gd name="T1" fmla="*/ 0 h 288032"/>
              <a:gd name="T2" fmla="*/ 267171 w 2313967"/>
              <a:gd name="T3" fmla="*/ 46303 h 288032"/>
              <a:gd name="T4" fmla="*/ 880216 w 2313967"/>
              <a:gd name="T5" fmla="*/ 46303 h 288032"/>
              <a:gd name="T6" fmla="*/ 880216 w 2313967"/>
              <a:gd name="T7" fmla="*/ 61737 h 288032"/>
              <a:gd name="T8" fmla="*/ 286056 w 2313967"/>
              <a:gd name="T9" fmla="*/ 61737 h 288032"/>
              <a:gd name="T10" fmla="*/ 134976 w 2313967"/>
              <a:gd name="T11" fmla="*/ 61737 h 288032"/>
              <a:gd name="T12" fmla="*/ 0 w 2313967"/>
              <a:gd name="T13" fmla="*/ 61737 h 288032"/>
              <a:gd name="T14" fmla="*/ 0 w 2313967"/>
              <a:gd name="T15" fmla="*/ 46303 h 288032"/>
              <a:gd name="T16" fmla="*/ 153861 w 2313967"/>
              <a:gd name="T17" fmla="*/ 46303 h 288032"/>
              <a:gd name="T18" fmla="*/ 210516 w 2313967"/>
              <a:gd name="T19" fmla="*/ 0 h 2880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13967" h="288032">
                <a:moveTo>
                  <a:pt x="553417" y="0"/>
                </a:moveTo>
                <a:lnTo>
                  <a:pt x="702355" y="216024"/>
                </a:lnTo>
                <a:lnTo>
                  <a:pt x="2313967" y="216024"/>
                </a:lnTo>
                <a:lnTo>
                  <a:pt x="2313967" y="288032"/>
                </a:lnTo>
                <a:lnTo>
                  <a:pt x="752001" y="288032"/>
                </a:lnTo>
                <a:lnTo>
                  <a:pt x="354833" y="288032"/>
                </a:lnTo>
                <a:lnTo>
                  <a:pt x="0" y="288032"/>
                </a:lnTo>
                <a:lnTo>
                  <a:pt x="0" y="216024"/>
                </a:lnTo>
                <a:lnTo>
                  <a:pt x="404479" y="216024"/>
                </a:lnTo>
                <a:lnTo>
                  <a:pt x="553417" y="0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等腰三角形 1"/>
          <p:cNvSpPr/>
          <p:nvPr/>
        </p:nvSpPr>
        <p:spPr bwMode="auto">
          <a:xfrm flipV="1">
            <a:off x="6096159" y="3411204"/>
            <a:ext cx="1643185" cy="133350"/>
          </a:xfrm>
          <a:custGeom>
            <a:avLst/>
            <a:gdLst>
              <a:gd name="T0" fmla="*/ 210516 w 2313967"/>
              <a:gd name="T1" fmla="*/ 0 h 288032"/>
              <a:gd name="T2" fmla="*/ 267171 w 2313967"/>
              <a:gd name="T3" fmla="*/ 46303 h 288032"/>
              <a:gd name="T4" fmla="*/ 880216 w 2313967"/>
              <a:gd name="T5" fmla="*/ 46303 h 288032"/>
              <a:gd name="T6" fmla="*/ 880216 w 2313967"/>
              <a:gd name="T7" fmla="*/ 61737 h 288032"/>
              <a:gd name="T8" fmla="*/ 286056 w 2313967"/>
              <a:gd name="T9" fmla="*/ 61737 h 288032"/>
              <a:gd name="T10" fmla="*/ 134976 w 2313967"/>
              <a:gd name="T11" fmla="*/ 61737 h 288032"/>
              <a:gd name="T12" fmla="*/ 0 w 2313967"/>
              <a:gd name="T13" fmla="*/ 61737 h 288032"/>
              <a:gd name="T14" fmla="*/ 0 w 2313967"/>
              <a:gd name="T15" fmla="*/ 46303 h 288032"/>
              <a:gd name="T16" fmla="*/ 153861 w 2313967"/>
              <a:gd name="T17" fmla="*/ 46303 h 288032"/>
              <a:gd name="T18" fmla="*/ 210516 w 2313967"/>
              <a:gd name="T19" fmla="*/ 0 h 2880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13967" h="288032">
                <a:moveTo>
                  <a:pt x="553417" y="0"/>
                </a:moveTo>
                <a:lnTo>
                  <a:pt x="702355" y="216024"/>
                </a:lnTo>
                <a:lnTo>
                  <a:pt x="2313967" y="216024"/>
                </a:lnTo>
                <a:lnTo>
                  <a:pt x="2313967" y="288032"/>
                </a:lnTo>
                <a:lnTo>
                  <a:pt x="752001" y="288032"/>
                </a:lnTo>
                <a:lnTo>
                  <a:pt x="354833" y="288032"/>
                </a:lnTo>
                <a:lnTo>
                  <a:pt x="0" y="288032"/>
                </a:lnTo>
                <a:lnTo>
                  <a:pt x="0" y="216024"/>
                </a:lnTo>
                <a:lnTo>
                  <a:pt x="404479" y="216024"/>
                </a:lnTo>
                <a:lnTo>
                  <a:pt x="553417" y="0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等腰三角形 1"/>
          <p:cNvSpPr/>
          <p:nvPr/>
        </p:nvSpPr>
        <p:spPr bwMode="auto">
          <a:xfrm flipV="1">
            <a:off x="8616414" y="3398484"/>
            <a:ext cx="1643185" cy="133350"/>
          </a:xfrm>
          <a:custGeom>
            <a:avLst/>
            <a:gdLst>
              <a:gd name="T0" fmla="*/ 210516 w 2313967"/>
              <a:gd name="T1" fmla="*/ 0 h 288032"/>
              <a:gd name="T2" fmla="*/ 267171 w 2313967"/>
              <a:gd name="T3" fmla="*/ 46303 h 288032"/>
              <a:gd name="T4" fmla="*/ 880216 w 2313967"/>
              <a:gd name="T5" fmla="*/ 46303 h 288032"/>
              <a:gd name="T6" fmla="*/ 880216 w 2313967"/>
              <a:gd name="T7" fmla="*/ 61737 h 288032"/>
              <a:gd name="T8" fmla="*/ 286056 w 2313967"/>
              <a:gd name="T9" fmla="*/ 61737 h 288032"/>
              <a:gd name="T10" fmla="*/ 134976 w 2313967"/>
              <a:gd name="T11" fmla="*/ 61737 h 288032"/>
              <a:gd name="T12" fmla="*/ 0 w 2313967"/>
              <a:gd name="T13" fmla="*/ 61737 h 288032"/>
              <a:gd name="T14" fmla="*/ 0 w 2313967"/>
              <a:gd name="T15" fmla="*/ 46303 h 288032"/>
              <a:gd name="T16" fmla="*/ 153861 w 2313967"/>
              <a:gd name="T17" fmla="*/ 46303 h 288032"/>
              <a:gd name="T18" fmla="*/ 210516 w 2313967"/>
              <a:gd name="T19" fmla="*/ 0 h 2880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13967" h="288032">
                <a:moveTo>
                  <a:pt x="553417" y="0"/>
                </a:moveTo>
                <a:lnTo>
                  <a:pt x="702355" y="216024"/>
                </a:lnTo>
                <a:lnTo>
                  <a:pt x="2313967" y="216024"/>
                </a:lnTo>
                <a:lnTo>
                  <a:pt x="2313967" y="288032"/>
                </a:lnTo>
                <a:lnTo>
                  <a:pt x="752001" y="288032"/>
                </a:lnTo>
                <a:lnTo>
                  <a:pt x="354833" y="288032"/>
                </a:lnTo>
                <a:lnTo>
                  <a:pt x="0" y="288032"/>
                </a:lnTo>
                <a:lnTo>
                  <a:pt x="0" y="216024"/>
                </a:lnTo>
                <a:lnTo>
                  <a:pt x="404479" y="216024"/>
                </a:lnTo>
                <a:lnTo>
                  <a:pt x="553417" y="0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7" name="Freeform 5"/>
          <p:cNvSpPr/>
          <p:nvPr/>
        </p:nvSpPr>
        <p:spPr bwMode="auto">
          <a:xfrm rot="17952227">
            <a:off x="5929608" y="1372891"/>
            <a:ext cx="1878013" cy="1800225"/>
          </a:xfrm>
          <a:custGeom>
            <a:avLst/>
            <a:gdLst>
              <a:gd name="T0" fmla="*/ 1674959 w 590"/>
              <a:gd name="T1" fmla="*/ 292738 h 566"/>
              <a:gd name="T2" fmla="*/ 1356525 w 590"/>
              <a:gd name="T3" fmla="*/ 79548 h 566"/>
              <a:gd name="T4" fmla="*/ 1041277 w 590"/>
              <a:gd name="T5" fmla="*/ 6364 h 566"/>
              <a:gd name="T6" fmla="*/ 1038092 w 590"/>
              <a:gd name="T7" fmla="*/ 6364 h 566"/>
              <a:gd name="T8" fmla="*/ 920272 w 590"/>
              <a:gd name="T9" fmla="*/ 0 h 566"/>
              <a:gd name="T10" fmla="*/ 834295 w 590"/>
              <a:gd name="T11" fmla="*/ 3182 h 566"/>
              <a:gd name="T12" fmla="*/ 560442 w 590"/>
              <a:gd name="T13" fmla="*/ 44547 h 566"/>
              <a:gd name="T14" fmla="*/ 184691 w 590"/>
              <a:gd name="T15" fmla="*/ 251373 h 566"/>
              <a:gd name="T16" fmla="*/ 92346 w 590"/>
              <a:gd name="T17" fmla="*/ 378651 h 566"/>
              <a:gd name="T18" fmla="*/ 70055 w 590"/>
              <a:gd name="T19" fmla="*/ 423198 h 566"/>
              <a:gd name="T20" fmla="*/ 0 w 590"/>
              <a:gd name="T21" fmla="*/ 779575 h 566"/>
              <a:gd name="T22" fmla="*/ 79608 w 590"/>
              <a:gd name="T23" fmla="*/ 1155043 h 566"/>
              <a:gd name="T24" fmla="*/ 595470 w 590"/>
              <a:gd name="T25" fmla="*/ 1711883 h 566"/>
              <a:gd name="T26" fmla="*/ 885244 w 590"/>
              <a:gd name="T27" fmla="*/ 1791431 h 566"/>
              <a:gd name="T28" fmla="*/ 1216415 w 590"/>
              <a:gd name="T29" fmla="*/ 1750066 h 566"/>
              <a:gd name="T30" fmla="*/ 1528479 w 590"/>
              <a:gd name="T31" fmla="*/ 1514602 h 566"/>
              <a:gd name="T32" fmla="*/ 1815069 w 590"/>
              <a:gd name="T33" fmla="*/ 957763 h 566"/>
              <a:gd name="T34" fmla="*/ 1674959 w 590"/>
              <a:gd name="T35" fmla="*/ 292738 h 5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90"/>
              <a:gd name="T55" fmla="*/ 0 h 566"/>
              <a:gd name="T56" fmla="*/ 590 w 590"/>
              <a:gd name="T57" fmla="*/ 566 h 5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lIns="121920" tIns="60960" rIns="121920" bIns="60960"/>
          <a:lstStyle/>
          <a:p>
            <a:endParaRPr lang="zh-CN" altLang="en-US" dirty="0"/>
          </a:p>
        </p:txBody>
      </p:sp>
      <p:sp>
        <p:nvSpPr>
          <p:cNvPr id="78" name="Freeform 5"/>
          <p:cNvSpPr/>
          <p:nvPr/>
        </p:nvSpPr>
        <p:spPr bwMode="auto">
          <a:xfrm rot="3526558">
            <a:off x="8434323" y="1380251"/>
            <a:ext cx="1878012" cy="1801812"/>
          </a:xfrm>
          <a:custGeom>
            <a:avLst/>
            <a:gdLst>
              <a:gd name="T0" fmla="*/ 1674959 w 590"/>
              <a:gd name="T1" fmla="*/ 292738 h 566"/>
              <a:gd name="T2" fmla="*/ 1356525 w 590"/>
              <a:gd name="T3" fmla="*/ 79548 h 566"/>
              <a:gd name="T4" fmla="*/ 1041277 w 590"/>
              <a:gd name="T5" fmla="*/ 6364 h 566"/>
              <a:gd name="T6" fmla="*/ 1038092 w 590"/>
              <a:gd name="T7" fmla="*/ 6364 h 566"/>
              <a:gd name="T8" fmla="*/ 920272 w 590"/>
              <a:gd name="T9" fmla="*/ 0 h 566"/>
              <a:gd name="T10" fmla="*/ 834295 w 590"/>
              <a:gd name="T11" fmla="*/ 3182 h 566"/>
              <a:gd name="T12" fmla="*/ 560442 w 590"/>
              <a:gd name="T13" fmla="*/ 44547 h 566"/>
              <a:gd name="T14" fmla="*/ 184691 w 590"/>
              <a:gd name="T15" fmla="*/ 251373 h 566"/>
              <a:gd name="T16" fmla="*/ 92346 w 590"/>
              <a:gd name="T17" fmla="*/ 378651 h 566"/>
              <a:gd name="T18" fmla="*/ 70055 w 590"/>
              <a:gd name="T19" fmla="*/ 423198 h 566"/>
              <a:gd name="T20" fmla="*/ 0 w 590"/>
              <a:gd name="T21" fmla="*/ 779575 h 566"/>
              <a:gd name="T22" fmla="*/ 79608 w 590"/>
              <a:gd name="T23" fmla="*/ 1155043 h 566"/>
              <a:gd name="T24" fmla="*/ 595470 w 590"/>
              <a:gd name="T25" fmla="*/ 1711883 h 566"/>
              <a:gd name="T26" fmla="*/ 885244 w 590"/>
              <a:gd name="T27" fmla="*/ 1791431 h 566"/>
              <a:gd name="T28" fmla="*/ 1216415 w 590"/>
              <a:gd name="T29" fmla="*/ 1750066 h 566"/>
              <a:gd name="T30" fmla="*/ 1528479 w 590"/>
              <a:gd name="T31" fmla="*/ 1514602 h 566"/>
              <a:gd name="T32" fmla="*/ 1815069 w 590"/>
              <a:gd name="T33" fmla="*/ 957763 h 566"/>
              <a:gd name="T34" fmla="*/ 1674959 w 590"/>
              <a:gd name="T35" fmla="*/ 292738 h 5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90"/>
              <a:gd name="T55" fmla="*/ 0 h 566"/>
              <a:gd name="T56" fmla="*/ 590 w 590"/>
              <a:gd name="T57" fmla="*/ 566 h 5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6" name="Freeform 5"/>
          <p:cNvSpPr/>
          <p:nvPr/>
        </p:nvSpPr>
        <p:spPr bwMode="auto">
          <a:xfrm rot="9502714">
            <a:off x="3312364" y="1306860"/>
            <a:ext cx="1879600" cy="1801813"/>
          </a:xfrm>
          <a:custGeom>
            <a:avLst/>
            <a:gdLst>
              <a:gd name="T0" fmla="*/ 1674959 w 590"/>
              <a:gd name="T1" fmla="*/ 292738 h 566"/>
              <a:gd name="T2" fmla="*/ 1356525 w 590"/>
              <a:gd name="T3" fmla="*/ 79548 h 566"/>
              <a:gd name="T4" fmla="*/ 1041277 w 590"/>
              <a:gd name="T5" fmla="*/ 6364 h 566"/>
              <a:gd name="T6" fmla="*/ 1038092 w 590"/>
              <a:gd name="T7" fmla="*/ 6364 h 566"/>
              <a:gd name="T8" fmla="*/ 920272 w 590"/>
              <a:gd name="T9" fmla="*/ 0 h 566"/>
              <a:gd name="T10" fmla="*/ 834295 w 590"/>
              <a:gd name="T11" fmla="*/ 3182 h 566"/>
              <a:gd name="T12" fmla="*/ 560442 w 590"/>
              <a:gd name="T13" fmla="*/ 44547 h 566"/>
              <a:gd name="T14" fmla="*/ 184691 w 590"/>
              <a:gd name="T15" fmla="*/ 251373 h 566"/>
              <a:gd name="T16" fmla="*/ 92346 w 590"/>
              <a:gd name="T17" fmla="*/ 378651 h 566"/>
              <a:gd name="T18" fmla="*/ 70055 w 590"/>
              <a:gd name="T19" fmla="*/ 423198 h 566"/>
              <a:gd name="T20" fmla="*/ 0 w 590"/>
              <a:gd name="T21" fmla="*/ 779575 h 566"/>
              <a:gd name="T22" fmla="*/ 79608 w 590"/>
              <a:gd name="T23" fmla="*/ 1155043 h 566"/>
              <a:gd name="T24" fmla="*/ 595470 w 590"/>
              <a:gd name="T25" fmla="*/ 1711883 h 566"/>
              <a:gd name="T26" fmla="*/ 885244 w 590"/>
              <a:gd name="T27" fmla="*/ 1791431 h 566"/>
              <a:gd name="T28" fmla="*/ 1216415 w 590"/>
              <a:gd name="T29" fmla="*/ 1750066 h 566"/>
              <a:gd name="T30" fmla="*/ 1528479 w 590"/>
              <a:gd name="T31" fmla="*/ 1514602 h 566"/>
              <a:gd name="T32" fmla="*/ 1815069 w 590"/>
              <a:gd name="T33" fmla="*/ 957763 h 566"/>
              <a:gd name="T34" fmla="*/ 1674959 w 590"/>
              <a:gd name="T35" fmla="*/ 292738 h 5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90"/>
              <a:gd name="T55" fmla="*/ 0 h 566"/>
              <a:gd name="T56" fmla="*/ 590 w 590"/>
              <a:gd name="T57" fmla="*/ 566 h 5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90" h="566">
                <a:moveTo>
                  <a:pt x="526" y="92"/>
                </a:moveTo>
                <a:cubicBezTo>
                  <a:pt x="498" y="61"/>
                  <a:pt x="464" y="40"/>
                  <a:pt x="426" y="25"/>
                </a:cubicBezTo>
                <a:cubicBezTo>
                  <a:pt x="394" y="12"/>
                  <a:pt x="361" y="5"/>
                  <a:pt x="327" y="2"/>
                </a:cubicBezTo>
                <a:cubicBezTo>
                  <a:pt x="327" y="2"/>
                  <a:pt x="327" y="2"/>
                  <a:pt x="326" y="2"/>
                </a:cubicBezTo>
                <a:cubicBezTo>
                  <a:pt x="315" y="1"/>
                  <a:pt x="303" y="0"/>
                  <a:pt x="289" y="0"/>
                </a:cubicBezTo>
                <a:cubicBezTo>
                  <a:pt x="280" y="0"/>
                  <a:pt x="271" y="1"/>
                  <a:pt x="262" y="1"/>
                </a:cubicBezTo>
                <a:cubicBezTo>
                  <a:pt x="237" y="1"/>
                  <a:pt x="207" y="5"/>
                  <a:pt x="176" y="14"/>
                </a:cubicBezTo>
                <a:cubicBezTo>
                  <a:pt x="121" y="29"/>
                  <a:pt x="76" y="54"/>
                  <a:pt x="58" y="79"/>
                </a:cubicBezTo>
                <a:cubicBezTo>
                  <a:pt x="47" y="91"/>
                  <a:pt x="37" y="104"/>
                  <a:pt x="29" y="119"/>
                </a:cubicBezTo>
                <a:cubicBezTo>
                  <a:pt x="26" y="124"/>
                  <a:pt x="24" y="128"/>
                  <a:pt x="22" y="133"/>
                </a:cubicBezTo>
                <a:cubicBezTo>
                  <a:pt x="8" y="163"/>
                  <a:pt x="0" y="202"/>
                  <a:pt x="0" y="245"/>
                </a:cubicBezTo>
                <a:cubicBezTo>
                  <a:pt x="0" y="291"/>
                  <a:pt x="9" y="333"/>
                  <a:pt x="25" y="363"/>
                </a:cubicBezTo>
                <a:cubicBezTo>
                  <a:pt x="58" y="439"/>
                  <a:pt x="111" y="499"/>
                  <a:pt x="187" y="538"/>
                </a:cubicBezTo>
                <a:cubicBezTo>
                  <a:pt x="215" y="552"/>
                  <a:pt x="246" y="560"/>
                  <a:pt x="278" y="563"/>
                </a:cubicBezTo>
                <a:cubicBezTo>
                  <a:pt x="314" y="566"/>
                  <a:pt x="349" y="563"/>
                  <a:pt x="382" y="550"/>
                </a:cubicBezTo>
                <a:cubicBezTo>
                  <a:pt x="422" y="535"/>
                  <a:pt x="453" y="508"/>
                  <a:pt x="480" y="476"/>
                </a:cubicBezTo>
                <a:cubicBezTo>
                  <a:pt x="524" y="425"/>
                  <a:pt x="554" y="366"/>
                  <a:pt x="570" y="301"/>
                </a:cubicBezTo>
                <a:cubicBezTo>
                  <a:pt x="590" y="225"/>
                  <a:pt x="580" y="153"/>
                  <a:pt x="526" y="92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lIns="121920" tIns="60960" rIns="121920" bIns="60960"/>
          <a:lstStyle/>
          <a:p>
            <a:endParaRPr lang="zh-CN" altLang="en-US" dirty="0"/>
          </a:p>
        </p:txBody>
      </p:sp>
      <p:sp>
        <p:nvSpPr>
          <p:cNvPr id="29" name="文本框 3"/>
          <p:cNvSpPr txBox="1"/>
          <p:nvPr/>
        </p:nvSpPr>
        <p:spPr>
          <a:xfrm>
            <a:off x="837160" y="325179"/>
            <a:ext cx="4898960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PHIẾU BÁO CÁO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119495" y="3648377"/>
          <a:ext cx="11396980" cy="2560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2070"/>
                <a:gridCol w="2634615"/>
                <a:gridCol w="2929890"/>
                <a:gridCol w="32404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Thể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Rắn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Lỏng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Khí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Hình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dạng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Hình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dạng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cố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định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#9Slide03 Reso" pitchFamily="2" charset="0"/>
                        </a:rPr>
                        <a:t>Có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hình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dạng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của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phần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vật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chứa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nó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#9Slide03 Reso" pitchFamily="2" charset="0"/>
                        </a:rPr>
                        <a:t>Có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hình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dạng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của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vật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chứa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nó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Khả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năng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lan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truyền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(hay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khả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năng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chảy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)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Không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chảy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(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không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tự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di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chuyển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Có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thể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rót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được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và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chảy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tràn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trên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bề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mặt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Dễ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dàng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lan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tỏa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trong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không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gian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theo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mọi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hướng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Khả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năng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chịu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nén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Rất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khó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nén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Khó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nén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3 Reso" pitchFamily="2" charset="0"/>
                        </a:rPr>
                        <a:t>Dễ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bị</a:t>
                      </a:r>
                      <a:r>
                        <a:rPr lang="en-US" sz="2400" dirty="0">
                          <a:latin typeface="#9Slide03 Reso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Reso" pitchFamily="2" charset="0"/>
                        </a:rPr>
                        <a:t>nén</a:t>
                      </a:r>
                      <a:endParaRPr lang="en-US" sz="2400" dirty="0">
                        <a:latin typeface="#9Slide03 Res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2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6409" y="1628800"/>
            <a:ext cx="6034246" cy="1663159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椭圆 19"/>
          <p:cNvSpPr/>
          <p:nvPr/>
        </p:nvSpPr>
        <p:spPr>
          <a:xfrm flipH="1">
            <a:off x="2379273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3952175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H="1">
            <a:off x="2294944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3027048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flipH="1">
            <a:off x="2041187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flipH="1">
            <a:off x="1761973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flipH="1">
            <a:off x="1517536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H="1">
            <a:off x="2751415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flipH="1">
            <a:off x="3155606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H="1">
            <a:off x="3039996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flipH="1">
            <a:off x="3163684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H="1">
            <a:off x="3538552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flipH="1">
            <a:off x="4099650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flipH="1">
            <a:off x="2132778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flipH="1">
            <a:off x="4099650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3"/>
          <p:cNvSpPr txBox="1"/>
          <p:nvPr/>
        </p:nvSpPr>
        <p:spPr>
          <a:xfrm>
            <a:off x="1847687" y="1867471"/>
            <a:ext cx="2854261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itchFamily="2" charset="-122"/>
                <a:ea typeface="华文彩云" pitchFamily="2" charset="-122"/>
              </a:rPr>
              <a:t>04</a:t>
            </a:r>
            <a:endParaRPr lang="zh-CN" altLang="en-US" sz="4400" b="1" spc="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5429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79" y="4995659"/>
            <a:ext cx="1385370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23" y="4277475"/>
            <a:ext cx="1424260" cy="13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3"/>
          <p:cNvSpPr txBox="1"/>
          <p:nvPr/>
        </p:nvSpPr>
        <p:spPr>
          <a:xfrm>
            <a:off x="5376404" y="1955355"/>
            <a:ext cx="4958637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Sự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chuyển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thể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7 Nokia" panose="02040603050506020204" pitchFamily="18" charset="0"/>
                <a:ea typeface="Microsoft YaHei" panose="020B0503020204020204" charset="-122"/>
              </a:rPr>
              <a:t>chất</a:t>
            </a:r>
            <a:endParaRPr lang="zh-CN" altLang="en-US" sz="2800" dirty="0">
              <a:solidFill>
                <a:schemeClr val="bg1"/>
              </a:solidFill>
              <a:latin typeface="#9Slide07 Nokia" panose="02040603050506020204" pitchFamily="18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25" grpId="0" bldLvl="0" animBg="1"/>
    </p:bldLst>
  </p:timing>
</p:sld>
</file>

<file path=ppt/tags/tag1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1594</Words>
  <Application>WPS Presentation</Application>
  <PresentationFormat>Widescreen</PresentationFormat>
  <Paragraphs>122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#9Slide07 Nokia</vt:lpstr>
      <vt:lpstr>#9Slide03 Reso</vt:lpstr>
      <vt:lpstr>华文彩云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THANG</cp:lastModifiedBy>
  <cp:revision>1</cp:revision>
  <dcterms:created xsi:type="dcterms:W3CDTF">2023-10-09T12:48:07Z</dcterms:created>
  <dcterms:modified xsi:type="dcterms:W3CDTF">2023-10-09T12:48:08Z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8C1299902BA54DEABFC2AC2FE62C3690_11</vt:lpwstr>
  </property>
  <property fmtid="{D5CDD505-2E9C-101B-9397-08002B2CF9AE}" pid="3" name="KSOProductBuildVer">
    <vt:lpwstr>1033-12.2.0.13215</vt:lpwstr>
  </property>
</Properties>
</file>