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344" r:id="rId5"/>
    <p:sldId id="489" r:id="rId6"/>
    <p:sldId id="394" r:id="rId7"/>
    <p:sldId id="375" r:id="rId8"/>
    <p:sldId id="389" r:id="rId9"/>
    <p:sldId id="346" r:id="rId10"/>
    <p:sldId id="485" r:id="rId11"/>
    <p:sldId id="488" r:id="rId12"/>
    <p:sldId id="487" r:id="rId13"/>
    <p:sldId id="484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5.png"/><Relationship Id="rId5" Type="http://schemas.microsoft.com/office/2007/relationships/media" Target="../media/media5.wav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12192000" cy="6096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Điền thêm cao độ cho nét nhạc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720ACA-2E48-9481-E71C-3B582A75A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26" y="1594109"/>
            <a:ext cx="11753147" cy="526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3320"/>
            <a:ext cx="8382000" cy="3810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Đáp án tham khảo: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CD1 TNKP Dien not nhac">
            <a:hlinkClick r:id="" action="ppaction://media"/>
            <a:extLst>
              <a:ext uri="{FF2B5EF4-FFF2-40B4-BE49-F238E27FC236}">
                <a16:creationId xmlns:a16="http://schemas.microsoft.com/office/drawing/2014/main" id="{E3D3C279-9F37-D147-45BC-8C4A2BCE1A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0"/>
                </p14:media>
              </p:ext>
            </p:extLst>
          </p:nvPr>
        </p:nvPicPr>
        <p:blipFill rotWithShape="1">
          <a:blip r:embed="rId4"/>
          <a:srcRect l="11903" t="40842" r="10175" b="4422"/>
          <a:stretch/>
        </p:blipFill>
        <p:spPr>
          <a:xfrm>
            <a:off x="1683026" y="2098040"/>
            <a:ext cx="8603974" cy="37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3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5E0A8-B743-2C98-6C24-A2683DC8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" r="4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1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905001"/>
            <a:ext cx="8915400" cy="25907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Tuổi mười lăm </a:t>
            </a:r>
            <a:r>
              <a:rPr lang="en-US" sz="2800">
                <a:solidFill>
                  <a:srgbClr val="0000FF"/>
                </a:solidFill>
              </a:rPr>
              <a:t>kết hợp gõ đệm bằng nhạc cụ gõ hoặc động tác cơ thể.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C95CC308-D22C-39B4-3873-D7D0A80B9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905313-797D-71E8-262E-56D040AA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8771D85-68CC-B561-6774-EB8522180E99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33393BD5-3D03-2C3F-D2D4-0F75B55E6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3042616"/>
            <a:ext cx="8915400" cy="22151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20516" y="2015591"/>
            <a:ext cx="8185484" cy="3470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2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ứng dụng đệm cho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 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Ôn tập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Điền thêm cao độ cho nét nhạc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4572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I. Thể hiện tiết tấu;</a:t>
            </a:r>
          </a:p>
          <a:p>
            <a:r>
              <a:rPr lang="en-US" sz="32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ứng dụng đệm cho bài hát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 </a:t>
            </a:r>
            <a:endParaRPr lang="en-US" sz="3200" i="1" kern="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80A75-111F-B1A7-70CE-3C0A1A5AC64F}"/>
              </a:ext>
            </a:extLst>
          </p:cNvPr>
          <p:cNvGrpSpPr/>
          <p:nvPr/>
        </p:nvGrpSpPr>
        <p:grpSpPr>
          <a:xfrm>
            <a:off x="1143000" y="2359794"/>
            <a:ext cx="10286701" cy="4041006"/>
            <a:chOff x="1143000" y="2207394"/>
            <a:chExt cx="10286701" cy="40410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B879DB-53EA-3F38-6AFE-DA6597FA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2241885"/>
              <a:ext cx="1676400" cy="2235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9D2010-1EE8-4200-E5C7-F50703938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838"/>
            <a:stretch/>
          </p:blipFill>
          <p:spPr>
            <a:xfrm>
              <a:off x="8229301" y="2364796"/>
              <a:ext cx="3200400" cy="38836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B680BC-66EB-CB12-BE64-7BDC4E07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2207394"/>
              <a:ext cx="2821305" cy="3096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mau TT1">
            <a:hlinkClick r:id="" action="ppaction://media"/>
            <a:extLst>
              <a:ext uri="{FF2B5EF4-FFF2-40B4-BE49-F238E27FC236}">
                <a16:creationId xmlns:a16="http://schemas.microsoft.com/office/drawing/2014/main" id="{0EA516A2-2366-371F-AD21-2118E3AE5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729" y="381000"/>
            <a:ext cx="10688542" cy="5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60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Godem Tuoi 15">
            <a:hlinkClick r:id="" action="ppaction://media"/>
            <a:extLst>
              <a:ext uri="{FF2B5EF4-FFF2-40B4-BE49-F238E27FC236}">
                <a16:creationId xmlns:a16="http://schemas.microsoft.com/office/drawing/2014/main" id="{370F814C-04C7-33E3-4E5E-A27624448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014412"/>
            <a:ext cx="9982200" cy="5614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E839F-8A53-84DA-6B84-436206A7B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061" y="120967"/>
            <a:ext cx="8272939" cy="10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Ôn tập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6EE1B-3C8E-B3A1-B5D4-A48BDEE1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7" y="931826"/>
            <a:ext cx="11466017" cy="5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5289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321027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766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694674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694674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D9871F-A39F-1520-B4DA-B7DEAFB56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11" y="1597988"/>
            <a:ext cx="7268589" cy="103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3DD3A-8303-85FE-494D-DB7FEBB63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611" y="3882908"/>
            <a:ext cx="7268589" cy="1086002"/>
          </a:xfrm>
          <a:prstGeom prst="rect">
            <a:avLst/>
          </a:prstGeom>
        </p:spPr>
      </p:pic>
      <p:pic>
        <p:nvPicPr>
          <p:cNvPr id="1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83342562-CA40-8011-B8A2-A2D125A9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1913973"/>
            <a:ext cx="406400" cy="406400"/>
          </a:xfrm>
          <a:prstGeom prst="rect">
            <a:avLst/>
          </a:prstGeom>
        </p:spPr>
      </p:pic>
      <p:pic>
        <p:nvPicPr>
          <p:cNvPr id="15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D28A0338-955E-1980-BB34-2929698FA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3561" y="4182631"/>
            <a:ext cx="406400" cy="406400"/>
          </a:xfrm>
          <a:prstGeom prst="rect">
            <a:avLst/>
          </a:prstGeom>
        </p:spPr>
      </p:pic>
      <p:pic>
        <p:nvPicPr>
          <p:cNvPr id="16" name="Be ken phim">
            <a:hlinkClick r:id="" action="ppaction://media"/>
            <a:extLst>
              <a:ext uri="{FF2B5EF4-FFF2-40B4-BE49-F238E27FC236}">
                <a16:creationId xmlns:a16="http://schemas.microsoft.com/office/drawing/2014/main" id="{07AED990-8C0C-21AB-EFF7-DD1F3BA51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3068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164ACEE4-48A5-3A66-16AC-85F14F12F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67" y="76200"/>
            <a:ext cx="11970233" cy="6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9673</TotalTime>
  <Words>169</Words>
  <Application>Microsoft Office PowerPoint</Application>
  <PresentationFormat>Widescreen</PresentationFormat>
  <Paragraphs>22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Default Design</vt:lpstr>
      <vt:lpstr>PowerPoint Presentation</vt:lpstr>
      <vt:lpstr>Chủ đề 1 TUỔI MƯỜI LĂM</vt:lpstr>
      <vt:lpstr>PowerPoint Presentation</vt:lpstr>
      <vt:lpstr>PowerPoint Presentation</vt:lpstr>
      <vt:lpstr>PowerPoint Presentation</vt:lpstr>
      <vt:lpstr>PowerPoint Presentation</vt:lpstr>
      <vt:lpstr>II. Ôn tập Bài hoà tấu số 1</vt:lpstr>
      <vt:lpstr>PowerPoint Presentation</vt:lpstr>
      <vt:lpstr>PowerPoint Presentation</vt:lpstr>
      <vt:lpstr>III. Trải nghiệm và khám phá: Điền thêm cao độ cho nét nhạc</vt:lpstr>
      <vt:lpstr>Đáp án tham khảo: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335</cp:revision>
  <dcterms:created xsi:type="dcterms:W3CDTF">2006-11-06T13:45:38Z</dcterms:created>
  <dcterms:modified xsi:type="dcterms:W3CDTF">2024-10-20T14:17:03Z</dcterms:modified>
</cp:coreProperties>
</file>