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6"/>
  </p:notesMasterIdLst>
  <p:sldIdLst>
    <p:sldId id="331" r:id="rId3"/>
    <p:sldId id="271" r:id="rId4"/>
    <p:sldId id="314" r:id="rId5"/>
    <p:sldId id="256" r:id="rId6"/>
    <p:sldId id="315" r:id="rId7"/>
    <p:sldId id="316" r:id="rId8"/>
    <p:sldId id="317" r:id="rId9"/>
    <p:sldId id="318" r:id="rId10"/>
    <p:sldId id="319" r:id="rId11"/>
    <p:sldId id="320" r:id="rId12"/>
    <p:sldId id="297" r:id="rId13"/>
    <p:sldId id="322" r:id="rId14"/>
    <p:sldId id="321" r:id="rId15"/>
    <p:sldId id="323" r:id="rId16"/>
    <p:sldId id="324" r:id="rId17"/>
    <p:sldId id="325" r:id="rId18"/>
    <p:sldId id="283" r:id="rId19"/>
    <p:sldId id="326" r:id="rId20"/>
    <p:sldId id="327" r:id="rId21"/>
    <p:sldId id="328" r:id="rId22"/>
    <p:sldId id="329" r:id="rId23"/>
    <p:sldId id="305" r:id="rId24"/>
    <p:sldId id="330" r:id="rId25"/>
    <p:sldId id="285" r:id="rId26"/>
    <p:sldId id="291" r:id="rId27"/>
    <p:sldId id="312" r:id="rId28"/>
    <p:sldId id="313" r:id="rId29"/>
    <p:sldId id="306" r:id="rId30"/>
    <p:sldId id="307" r:id="rId31"/>
    <p:sldId id="308" r:id="rId32"/>
    <p:sldId id="309" r:id="rId33"/>
    <p:sldId id="310" r:id="rId34"/>
    <p:sldId id="311" r:id="rId35"/>
  </p:sldIdLst>
  <p:sldSz cx="18288000" cy="10287000"/>
  <p:notesSz cx="6858000" cy="9144000"/>
  <p:embeddedFontLst>
    <p:embeddedFont>
      <p:font typeface="#9Slide03 Arima Madurai" panose="020B0604020202020204" charset="0"/>
      <p:regular r:id="rId37"/>
    </p:embeddedFont>
    <p:embeddedFont>
      <p:font typeface="#9Slide03 AmpleSoft Bold" panose="020B0604020202020204" charset="0"/>
      <p:regular r:id="rId38"/>
    </p:embeddedFont>
    <p:embeddedFont>
      <p:font typeface="Nunito Light" panose="020B0604020202020204" charset="0"/>
      <p:regular r:id="rId39"/>
      <p:italic r:id="rId40"/>
    </p:embeddedFont>
    <p:embeddedFont>
      <p:font typeface="Bree Serif" panose="020B0604020202020204"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9Slide05 MetroScript" panose="020B0604020202020204" charset="0"/>
      <p:regular r:id="rId48"/>
    </p:embeddedFont>
    <p:embeddedFont>
      <p:font typeface="Cambria" panose="02040503050406030204" pitchFamily="18" charset="0"/>
      <p:regular r:id="rId49"/>
      <p:bold r:id="rId50"/>
      <p:italic r:id="rId51"/>
      <p:boldItalic r:id="rId52"/>
    </p:embeddedFont>
    <p:embeddedFont>
      <p:font typeface="#9Slide03 SVNAgency FB" panose="02040603050506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771" autoAdjust="0"/>
  </p:normalViewPr>
  <p:slideViewPr>
    <p:cSldViewPr>
      <p:cViewPr varScale="1">
        <p:scale>
          <a:sx n="39" d="100"/>
          <a:sy n="39" d="100"/>
        </p:scale>
        <p:origin x="117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98995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014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155697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115637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73691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91842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7/10/2023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notesSlide" Target="../notesSlides/notesSlide27.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0.xml"/><Relationship Id="rId18" Type="http://schemas.openxmlformats.org/officeDocument/2006/relationships/image" Target="../media/image52.png"/><Relationship Id="rId3" Type="http://schemas.openxmlformats.org/officeDocument/2006/relationships/slideLayout" Target="../slideLayouts/slideLayout23.xml"/><Relationship Id="rId21" Type="http://schemas.openxmlformats.org/officeDocument/2006/relationships/slide" Target="slide26.xml"/><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slide" Target="slide32.xml"/><Relationship Id="rId2" Type="http://schemas.openxmlformats.org/officeDocument/2006/relationships/audio" Target="../media/media1.wav"/><Relationship Id="rId16" Type="http://schemas.openxmlformats.org/officeDocument/2006/relationships/image" Target="../media/image51.png"/><Relationship Id="rId20" Type="http://schemas.openxmlformats.org/officeDocument/2006/relationships/image" Target="../media/image53.png"/><Relationship Id="rId1" Type="http://schemas.microsoft.com/office/2007/relationships/media" Target="../media/media1.wav"/><Relationship Id="rId6" Type="http://schemas.openxmlformats.org/officeDocument/2006/relationships/image" Target="../media/image45.png"/><Relationship Id="rId11" Type="http://schemas.openxmlformats.org/officeDocument/2006/relationships/slide" Target="slide29.xml"/><Relationship Id="rId5" Type="http://schemas.openxmlformats.org/officeDocument/2006/relationships/image" Target="../media/image44.png"/><Relationship Id="rId15" Type="http://schemas.openxmlformats.org/officeDocument/2006/relationships/slide" Target="slide31.xml"/><Relationship Id="rId10" Type="http://schemas.openxmlformats.org/officeDocument/2006/relationships/image" Target="../media/image48.png"/><Relationship Id="rId19" Type="http://schemas.openxmlformats.org/officeDocument/2006/relationships/slide" Target="slide33.xml"/><Relationship Id="rId4" Type="http://schemas.openxmlformats.org/officeDocument/2006/relationships/notesSlide" Target="../notesSlides/notesSlide28.xml"/><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slide" Target="slide28.xml"/><Relationship Id="rId5" Type="http://schemas.openxmlformats.org/officeDocument/2006/relationships/image" Target="../media/image5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63DA2-7858-DADE-B8F8-6154D2E3A409}"/>
              </a:ext>
            </a:extLst>
          </p:cNvPr>
          <p:cNvPicPr>
            <a:picLocks noChangeAspect="1"/>
          </p:cNvPicPr>
          <p:nvPr/>
        </p:nvPicPr>
        <p:blipFill>
          <a:blip r:embed="rId3"/>
          <a:stretch>
            <a:fillRect/>
          </a:stretch>
        </p:blipFill>
        <p:spPr>
          <a:xfrm>
            <a:off x="1066800" y="595746"/>
            <a:ext cx="6477000" cy="9288218"/>
          </a:xfrm>
          <a:prstGeom prst="rect">
            <a:avLst/>
          </a:prstGeom>
        </p:spPr>
      </p:pic>
      <p:pic>
        <p:nvPicPr>
          <p:cNvPr id="2" name="Picture 1">
            <a:extLst>
              <a:ext uri="{FF2B5EF4-FFF2-40B4-BE49-F238E27FC236}">
                <a16:creationId xmlns:a16="http://schemas.microsoft.com/office/drawing/2014/main" id="{8FD5AC82-405A-F4D9-2A32-A0F4E081F219}"/>
              </a:ext>
            </a:extLst>
          </p:cNvPr>
          <p:cNvPicPr>
            <a:picLocks noChangeAspect="1"/>
          </p:cNvPicPr>
          <p:nvPr/>
        </p:nvPicPr>
        <p:blipFill>
          <a:blip r:embed="rId4"/>
          <a:stretch>
            <a:fillRect/>
          </a:stretch>
        </p:blipFill>
        <p:spPr>
          <a:xfrm>
            <a:off x="5257800" y="3467100"/>
            <a:ext cx="15405927" cy="2566638"/>
          </a:xfrm>
          <a:prstGeom prst="rect">
            <a:avLst/>
          </a:prstGeom>
        </p:spPr>
      </p:pic>
    </p:spTree>
    <p:extLst>
      <p:ext uri="{BB962C8B-B14F-4D97-AF65-F5344CB8AC3E}">
        <p14:creationId xmlns:p14="http://schemas.microsoft.com/office/powerpoint/2010/main" val="20256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13F2849-7276-AC77-2279-6D04CC032907}"/>
              </a:ext>
            </a:extLst>
          </p:cNvPr>
          <p:cNvSpPr/>
          <p:nvPr/>
        </p:nvSpPr>
        <p:spPr>
          <a:xfrm>
            <a:off x="751214" y="876300"/>
            <a:ext cx="6716386"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1" name="Rectangle 10"/>
          <p:cNvSpPr/>
          <p:nvPr/>
        </p:nvSpPr>
        <p:spPr>
          <a:xfrm>
            <a:off x="1138892" y="1104900"/>
            <a:ext cx="5932814" cy="986360"/>
          </a:xfrm>
          <a:prstGeom prst="rect">
            <a:avLst/>
          </a:prstGeom>
        </p:spPr>
        <p:txBody>
          <a:bodyPr wrap="square">
            <a:spAutoFit/>
          </a:bodyPr>
          <a:lstStyle/>
          <a:p>
            <a:pPr algn="ctr" fontAlgn="base">
              <a:lnSpc>
                <a:spcPct val="150000"/>
              </a:lnSpc>
            </a:pPr>
            <a:r>
              <a:rPr lang="vi-VN" sz="4400" b="1" dirty="0">
                <a:latin typeface="+mj-lt"/>
              </a:rPr>
              <a:t>Cốt truyện</a:t>
            </a:r>
            <a:endParaRPr lang="vi-VN" sz="4400" dirty="0">
              <a:latin typeface="+mj-lt"/>
            </a:endParaRPr>
          </a:p>
        </p:txBody>
      </p:sp>
      <p:sp>
        <p:nvSpPr>
          <p:cNvPr id="8" name="Rectangle 7">
            <a:extLst>
              <a:ext uri="{FF2B5EF4-FFF2-40B4-BE49-F238E27FC236}">
                <a16:creationId xmlns:a16="http://schemas.microsoft.com/office/drawing/2014/main" id="{EED18FC1-F493-82B3-CEDE-CE765548D9DE}"/>
              </a:ext>
            </a:extLst>
          </p:cNvPr>
          <p:cNvSpPr/>
          <p:nvPr/>
        </p:nvSpPr>
        <p:spPr>
          <a:xfrm>
            <a:off x="1138892" y="2319860"/>
            <a:ext cx="5932814" cy="6064674"/>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Đ</a:t>
            </a:r>
            <a:r>
              <a:rPr lang="vi-VN" sz="4400" dirty="0">
                <a:latin typeface="+mj-lt"/>
              </a:rPr>
              <a:t>ơn giản: kể về những lần đi khám và cắt mắt kính của nhân vật “tôi”, và khi mắt anh có thể nhìn thấy rõ ràng cũng là lúc mắt kính bị vỡ.</a:t>
            </a:r>
          </a:p>
        </p:txBody>
      </p:sp>
      <p:sp>
        <p:nvSpPr>
          <p:cNvPr id="9" name="Freeform 4">
            <a:extLst>
              <a:ext uri="{FF2B5EF4-FFF2-40B4-BE49-F238E27FC236}">
                <a16:creationId xmlns:a16="http://schemas.microsoft.com/office/drawing/2014/main" id="{7359B680-8D13-F00F-2EFF-D04890893B40}"/>
              </a:ext>
            </a:extLst>
          </p:cNvPr>
          <p:cNvSpPr/>
          <p:nvPr/>
        </p:nvSpPr>
        <p:spPr>
          <a:xfrm>
            <a:off x="8839200" y="876300"/>
            <a:ext cx="8077200"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0" name="Rectangle 9">
            <a:extLst>
              <a:ext uri="{FF2B5EF4-FFF2-40B4-BE49-F238E27FC236}">
                <a16:creationId xmlns:a16="http://schemas.microsoft.com/office/drawing/2014/main" id="{5CFE7121-F1A2-5E30-DEF2-7FDB390B754A}"/>
              </a:ext>
            </a:extLst>
          </p:cNvPr>
          <p:cNvSpPr/>
          <p:nvPr/>
        </p:nvSpPr>
        <p:spPr>
          <a:xfrm>
            <a:off x="9226878" y="1104900"/>
            <a:ext cx="723232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4C6DA7-537B-2658-98F0-0BAAFA07901D}"/>
              </a:ext>
            </a:extLst>
          </p:cNvPr>
          <p:cNvSpPr/>
          <p:nvPr/>
        </p:nvSpPr>
        <p:spPr>
          <a:xfrm>
            <a:off x="9144000" y="2324100"/>
            <a:ext cx="7315200" cy="7080336"/>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vật “tôi”,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12" name="TextBox 5">
              <a:extLst>
                <a:ext uri="{FF2B5EF4-FFF2-40B4-BE49-F238E27FC236}">
                  <a16:creationId xmlns:a16="http://schemas.microsoft.com/office/drawing/2014/main"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2" name="Picture 2" descr="Truyện cười &quot;Cái kính&quot; (Tác giả A-dít Nê-xin). Tác phẩm châm biếm nổi tiếng  thế giới. - YouTube">
            <a:extLst>
              <a:ext uri="{FF2B5EF4-FFF2-40B4-BE49-F238E27FC236}">
                <a16:creationId xmlns:a16="http://schemas.microsoft.com/office/drawing/2014/main" id="{3C13035D-B908-6BD1-24D6-CBE2373701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750" b="75625" l="40000" r="89063">
                        <a14:foregroundMark x1="40156" y1="49583" x2="43125" y2="49583"/>
                        <a14:foregroundMark x1="69375" y1="71250" x2="63438" y2="71250"/>
                        <a14:foregroundMark x1="87344" y1="40625" x2="84531" y2="70000"/>
                        <a14:foregroundMark x1="82031" y1="75625" x2="87031" y2="75625"/>
                        <a14:foregroundMark x1="63750" y1="55417" x2="81250" y2="47917"/>
                        <a14:foregroundMark x1="62344" y1="57500" x2="67344" y2="68125"/>
                        <a14:foregroundMark x1="46094" y1="58333" x2="50313" y2="62292"/>
                        <a14:foregroundMark x1="61094" y1="65833" x2="72500" y2="62708"/>
                        <a14:foregroundMark x1="79063" y1="50625" x2="80938" y2="74792"/>
                        <a14:foregroundMark x1="80938" y1="74792" x2="80781" y2="75000"/>
                        <a14:foregroundMark x1="77344" y1="66458" x2="77969" y2="75000"/>
                        <a14:foregroundMark x1="61250" y1="66458" x2="66719" y2="69375"/>
                        <a14:foregroundMark x1="89531" y1="34792" x2="85156" y2="75208"/>
                        <a14:foregroundMark x1="85156" y1="75208" x2="89063" y2="57292"/>
                        <a14:foregroundMark x1="67031" y1="65208" x2="69688" y2="67917"/>
                        <a14:foregroundMark x1="75000" y1="18750" x2="75469" y2="30625"/>
                      </a14:backgroundRemoval>
                    </a14:imgEffect>
                  </a14:imgLayer>
                </a14:imgProps>
              </a:ext>
              <a:ext uri="{28A0092B-C50C-407E-A947-70E740481C1C}">
                <a14:useLocalDpi xmlns:a14="http://schemas.microsoft.com/office/drawing/2010/main" val="0"/>
              </a:ext>
            </a:extLst>
          </a:blip>
          <a:srcRect l="38904" t="16582" r="9351" b="22644"/>
          <a:stretch/>
        </p:blipFill>
        <p:spPr bwMode="auto">
          <a:xfrm>
            <a:off x="10444605" y="3400859"/>
            <a:ext cx="7843395" cy="690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A8D45A-F6A0-9084-01AF-4EE920ED8605}"/>
              </a:ext>
            </a:extLst>
          </p:cNvPr>
          <p:cNvPicPr>
            <a:picLocks noChangeAspect="1"/>
          </p:cNvPicPr>
          <p:nvPr/>
        </p:nvPicPr>
        <p:blipFill>
          <a:blip r:embed="rId6"/>
          <a:stretch>
            <a:fillRect/>
          </a:stretch>
        </p:blipFill>
        <p:spPr>
          <a:xfrm>
            <a:off x="-1905000" y="1866900"/>
            <a:ext cx="15412024" cy="5755123"/>
          </a:xfrm>
          <a:prstGeom prst="rect">
            <a:avLst/>
          </a:prstGeom>
        </p:spPr>
      </p:pic>
    </p:spTree>
    <p:extLst>
      <p:ext uri="{BB962C8B-B14F-4D97-AF65-F5344CB8AC3E}">
        <p14:creationId xmlns:p14="http://schemas.microsoft.com/office/powerpoint/2010/main" val="313186401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ED4CEB-2886-40F2-A8A7-173F0154C419}"/>
              </a:ext>
            </a:extLst>
          </p:cNvPr>
          <p:cNvSpPr txBox="1">
            <a:spLocks/>
          </p:cNvSpPr>
          <p:nvPr/>
        </p:nvSpPr>
        <p:spPr>
          <a:xfrm>
            <a:off x="838200" y="571500"/>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ctr"/>
            <a:r>
              <a:rPr lang="en-US" sz="5600" b="1" dirty="0" err="1">
                <a:latin typeface="Cambria" panose="02040503050406030204" pitchFamily="18" charset="0"/>
                <a:ea typeface="Cambria" panose="02040503050406030204" pitchFamily="18" charset="0"/>
              </a:rPr>
              <a:t>Thảo</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luận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nhóm</a:t>
            </a:r>
            <a:endParaRPr lang="en-US" sz="5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2A00219-95A5-1BD4-5900-7C594A3279B2}"/>
              </a:ext>
            </a:extLst>
          </p:cNvPr>
          <p:cNvPicPr>
            <a:picLocks noChangeAspect="1"/>
          </p:cNvPicPr>
          <p:nvPr/>
        </p:nvPicPr>
        <p:blipFill>
          <a:blip r:embed="rId3"/>
          <a:stretch>
            <a:fillRect/>
          </a:stretch>
        </p:blipFill>
        <p:spPr>
          <a:xfrm>
            <a:off x="2514600" y="2176408"/>
            <a:ext cx="5291176" cy="7534330"/>
          </a:xfrm>
          <a:prstGeom prst="rect">
            <a:avLst/>
          </a:prstGeom>
        </p:spPr>
      </p:pic>
      <p:pic>
        <p:nvPicPr>
          <p:cNvPr id="7" name="Picture 6">
            <a:extLst>
              <a:ext uri="{FF2B5EF4-FFF2-40B4-BE49-F238E27FC236}">
                <a16:creationId xmlns:a16="http://schemas.microsoft.com/office/drawing/2014/main" id="{B2E2E722-80D8-AAFF-9D6B-93751DAB2AF3}"/>
              </a:ext>
            </a:extLst>
          </p:cNvPr>
          <p:cNvPicPr>
            <a:picLocks noChangeAspect="1"/>
          </p:cNvPicPr>
          <p:nvPr/>
        </p:nvPicPr>
        <p:blipFill>
          <a:blip r:embed="rId4"/>
          <a:stretch>
            <a:fillRect/>
          </a:stretch>
        </p:blipFill>
        <p:spPr>
          <a:xfrm>
            <a:off x="9601200" y="2181170"/>
            <a:ext cx="5276889" cy="7529568"/>
          </a:xfrm>
          <a:prstGeom prst="rect">
            <a:avLst/>
          </a:prstGeom>
        </p:spPr>
      </p:pic>
      <p:pic>
        <p:nvPicPr>
          <p:cNvPr id="9" name="Picture 8" descr="A green and white paint splatter&#10;&#10;Description automatically generated">
            <a:extLst>
              <a:ext uri="{FF2B5EF4-FFF2-40B4-BE49-F238E27FC236}">
                <a16:creationId xmlns:a16="http://schemas.microsoft.com/office/drawing/2014/main" id="{2B2D3427-EC6E-D92D-32BC-55DE149B0B6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15163800" y="-1866900"/>
            <a:ext cx="5057775" cy="4495800"/>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EB4B8BD8-A72C-CA48-43F4-FD64220EC077}"/>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2754086" y="7200900"/>
            <a:ext cx="5057775" cy="4495800"/>
          </a:xfrm>
          <a:prstGeom prst="rect">
            <a:avLst/>
          </a:prstGeom>
        </p:spPr>
      </p:pic>
    </p:spTree>
    <p:extLst>
      <p:ext uri="{BB962C8B-B14F-4D97-AF65-F5344CB8AC3E}">
        <p14:creationId xmlns:p14="http://schemas.microsoft.com/office/powerpoint/2010/main" val="165958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750156"/>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0"/>
            <a:ext cx="5507746" cy="4851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59"/>
            <a:ext cx="15405927" cy="7254869"/>
          </a:xfrm>
          <a:prstGeom prst="rect">
            <a:avLst/>
          </a:prstGeom>
        </p:spPr>
      </p:pic>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4">
            <a:grayscl/>
          </a:blip>
          <a:stretch>
            <a:fillRect/>
          </a:stretch>
        </p:blipFill>
        <p:spPr>
          <a:xfrm>
            <a:off x="16764000" y="7810500"/>
            <a:ext cx="1950889" cy="2950720"/>
          </a:xfrm>
          <a:prstGeom prst="rect">
            <a:avLst/>
          </a:prstGeom>
        </p:spPr>
      </p:pic>
      <p:pic>
        <p:nvPicPr>
          <p:cNvPr id="3" name="Picture 2" descr="A group of stones with leaves&#10;&#10;Description automatically generated">
            <a:extLst>
              <a:ext uri="{FF2B5EF4-FFF2-40B4-BE49-F238E27FC236}">
                <a16:creationId xmlns:a16="http://schemas.microsoft.com/office/drawing/2014/main" id="{D42CE1D9-A4B0-AFDE-CA9F-58A4F36C5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11" y="5209574"/>
            <a:ext cx="5562600" cy="5562600"/>
          </a:xfrm>
          <a:prstGeom prst="rect">
            <a:avLst/>
          </a:prstGeom>
        </p:spPr>
      </p:pic>
      <p:pic>
        <p:nvPicPr>
          <p:cNvPr id="4" name="Picture 3">
            <a:extLst>
              <a:ext uri="{FF2B5EF4-FFF2-40B4-BE49-F238E27FC236}">
                <a16:creationId xmlns:a16="http://schemas.microsoft.com/office/drawing/2014/main" id="{76621E30-286E-819D-F086-7894774154FE}"/>
              </a:ext>
            </a:extLst>
          </p:cNvPr>
          <p:cNvPicPr>
            <a:picLocks noChangeAspect="1"/>
          </p:cNvPicPr>
          <p:nvPr/>
        </p:nvPicPr>
        <p:blipFill>
          <a:blip r:embed="rId6"/>
          <a:stretch>
            <a:fillRect/>
          </a:stretch>
        </p:blipFill>
        <p:spPr>
          <a:xfrm>
            <a:off x="1981200" y="2324100"/>
            <a:ext cx="15405927" cy="3694496"/>
          </a:xfrm>
          <a:prstGeom prst="rect">
            <a:avLst/>
          </a:prstGeom>
        </p:spPr>
      </p:pic>
    </p:spTree>
    <p:extLst>
      <p:ext uri="{BB962C8B-B14F-4D97-AF65-F5344CB8AC3E}">
        <p14:creationId xmlns:p14="http://schemas.microsoft.com/office/powerpoint/2010/main" val="1308222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4832092"/>
          </a:xfrm>
          <a:prstGeom prst="rect">
            <a:avLst/>
          </a:prstGeom>
        </p:spPr>
        <p:txBody>
          <a:bodyPr wrap="square">
            <a:spAutoFit/>
          </a:bodyPr>
          <a:lstStyle/>
          <a:p>
            <a:pPr algn="just"/>
            <a:r>
              <a:rPr lang="vi-VN" sz="4400" dirty="0">
                <a:latin typeface="+mj-lt"/>
              </a:rPr>
              <a:t>- Phê phán những người hay mắc “bệnh” tưởng, tự ám ảnh, 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3" name="Freeform 2">
            <a:extLst>
              <a:ext uri="{FF2B5EF4-FFF2-40B4-BE49-F238E27FC236}">
                <a16:creationId xmlns:a16="http://schemas.microsoft.com/office/drawing/2014/main" id="{0F0888B0-0958-442B-5FE5-F1442C8010EA}"/>
              </a:ext>
            </a:extLst>
          </p:cNvPr>
          <p:cNvSpPr/>
          <p:nvPr/>
        </p:nvSpPr>
        <p:spPr>
          <a:xfrm>
            <a:off x="-4689102" y="7524093"/>
            <a:ext cx="9182259" cy="8229600"/>
          </a:xfrm>
          <a:custGeom>
            <a:avLst/>
            <a:gdLst/>
            <a:ahLst/>
            <a:cxnLst/>
            <a:rect l="l" t="t" r="r" b="b"/>
            <a:pathLst>
              <a:path w="9182259" h="8229600">
                <a:moveTo>
                  <a:pt x="0" y="0"/>
                </a:moveTo>
                <a:lnTo>
                  <a:pt x="9182260" y="0"/>
                </a:lnTo>
                <a:lnTo>
                  <a:pt x="9182260" y="8229600"/>
                </a:lnTo>
                <a:lnTo>
                  <a:pt x="0" y="8229600"/>
                </a:lnTo>
                <a:lnTo>
                  <a:pt x="0" y="0"/>
                </a:lnTo>
                <a:close/>
              </a:path>
            </a:pathLst>
          </a:custGeom>
          <a:blipFill>
            <a:blip r:embed="rId5"/>
            <a:stretch>
              <a:fillRect/>
            </a:stretch>
          </a:blipFill>
        </p:spPr>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2">
            <a:extLst>
              <a:ext uri="{FF2B5EF4-FFF2-40B4-BE49-F238E27FC236}">
                <a16:creationId xmlns:a16="http://schemas.microsoft.com/office/drawing/2014/main" id="{87401246-0345-66C7-661F-5C4BAC1748E2}"/>
              </a:ext>
            </a:extLst>
          </p:cNvPr>
          <p:cNvSpPr/>
          <p:nvPr/>
        </p:nvSpPr>
        <p:spPr>
          <a:xfrm>
            <a:off x="10986655" y="613410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7"/>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7"/>
            <a:stretch>
              <a:fillRect/>
            </a:stretch>
          </a:blipFill>
        </p:spPr>
      </p:sp>
      <p:pic>
        <p:nvPicPr>
          <p:cNvPr id="7" name="Picture 6">
            <a:extLst>
              <a:ext uri="{FF2B5EF4-FFF2-40B4-BE49-F238E27FC236}">
                <a16:creationId xmlns:a16="http://schemas.microsoft.com/office/drawing/2014/main" id="{8F30BE1B-44B1-EDFA-5DE8-A4F94CD1A83F}"/>
              </a:ext>
            </a:extLst>
          </p:cNvPr>
          <p:cNvPicPr>
            <a:picLocks noChangeAspect="1"/>
          </p:cNvPicPr>
          <p:nvPr/>
        </p:nvPicPr>
        <p:blipFill>
          <a:blip r:embed="rId8"/>
          <a:stretch>
            <a:fillRect/>
          </a:stretch>
        </p:blipFill>
        <p:spPr>
          <a:xfrm>
            <a:off x="1032904" y="2490016"/>
            <a:ext cx="15405927" cy="3694496"/>
          </a:xfrm>
          <a:prstGeom prst="rect">
            <a:avLst/>
          </a:prstGeom>
        </p:spPr>
      </p:pic>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15391" y="22479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4495800" y="3619500"/>
            <a:ext cx="8839200" cy="6034454"/>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05000" y="20955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Subtitle 5">
            <a:extLst>
              <a:ext uri="{FF2B5EF4-FFF2-40B4-BE49-F238E27FC236}">
                <a16:creationId xmlns:a16="http://schemas.microsoft.com/office/drawing/2014/main" id="{A6793AE8-790D-4C6E-BAD8-3B2E17BCDE09}"/>
              </a:ext>
            </a:extLst>
          </p:cNvPr>
          <p:cNvSpPr txBox="1">
            <a:spLocks/>
          </p:cNvSpPr>
          <p:nvPr/>
        </p:nvSpPr>
        <p:spPr>
          <a:xfrm>
            <a:off x="1219200" y="3258768"/>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1596692" y="4325568"/>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6858000" y="35433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quen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9B128D8-5A9B-1C56-BE84-8842AA8C7006}"/>
              </a:ext>
            </a:extLst>
          </p:cNvPr>
          <p:cNvSpPr/>
          <p:nvPr/>
        </p:nvSpPr>
        <p:spPr>
          <a:xfrm>
            <a:off x="7772400" y="2324100"/>
            <a:ext cx="9144000" cy="769441"/>
          </a:xfrm>
          <a:prstGeom prst="rect">
            <a:avLst/>
          </a:prstGeom>
        </p:spPr>
        <p:txBody>
          <a:bodyPr>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(1915-1995)</a:t>
            </a: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451182" y="4304225"/>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445815" y="2153557"/>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id="{18C23B47-6344-2DE8-9DCB-1B244AF963FC}"/>
              </a:ext>
            </a:extLst>
          </p:cNvPr>
          <p:cNvSpPr/>
          <p:nvPr/>
        </p:nvSpPr>
        <p:spPr>
          <a:xfrm>
            <a:off x="1295400" y="2838747"/>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286000" y="5196680"/>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003850" y="7783967"/>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4995332" y="2884209"/>
            <a:ext cx="12302068" cy="1446550"/>
          </a:xfrm>
          <a:prstGeom prst="rect">
            <a:avLst/>
          </a:prstGeom>
          <a:noFill/>
        </p:spPr>
        <p:txBody>
          <a:bodyPr wrap="square">
            <a:spAutoFit/>
          </a:bodyPr>
          <a:lstStyle/>
          <a:p>
            <a:pPr marL="279400" indent="0" algn="just">
              <a:buClr>
                <a:srgbClr val="4E2508"/>
              </a:buCl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2014</a:t>
            </a:r>
          </a:p>
        </p:txBody>
      </p:sp>
      <p:sp>
        <p:nvSpPr>
          <p:cNvPr id="18" name="TextBox 17">
            <a:extLst>
              <a:ext uri="{FF2B5EF4-FFF2-40B4-BE49-F238E27FC236}">
                <a16:creationId xmlns:a16="http://schemas.microsoft.com/office/drawing/2014/main" id="{797FF5C1-CC14-C032-7A72-76FDA12AF19E}"/>
              </a:ext>
            </a:extLst>
          </p:cNvPr>
          <p:cNvSpPr txBox="1"/>
          <p:nvPr/>
        </p:nvSpPr>
        <p:spPr>
          <a:xfrm>
            <a:off x="5695758" y="4854368"/>
            <a:ext cx="10374084" cy="2123658"/>
          </a:xfrm>
          <a:prstGeom prst="rect">
            <a:avLst/>
          </a:prstGeom>
          <a:noFill/>
        </p:spPr>
        <p:txBody>
          <a:bodyPr wrap="square">
            <a:spAutoFit/>
          </a:bodyPr>
          <a:lstStyle/>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vợ</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4419600" y="7353300"/>
            <a:ext cx="13487400" cy="2800767"/>
          </a:xfrm>
          <a:prstGeom prst="rect">
            <a:avLst/>
          </a:prstGeom>
          <a:noFill/>
        </p:spPr>
        <p:txBody>
          <a:bodyPr wrap="square">
            <a:spAutoFit/>
          </a:bodyPr>
          <a:lstStyle/>
          <a:p>
            <a:pPr marL="279400" indent="0"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tính sĩ, muốn bản thân mình trông tri thức mà đã đi cắt kính hết lần này đến lần khác. Qua 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ưa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6"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7" name="Freeform 3">
            <a:extLst>
              <a:ext uri="{FF2B5EF4-FFF2-40B4-BE49-F238E27FC236}">
                <a16:creationId xmlns:a16="http://schemas.microsoft.com/office/drawing/2014/main" id="{83BB9B74-3815-28F3-F817-9770D2AA9F00}"/>
              </a:ext>
            </a:extLst>
          </p:cNvPr>
          <p:cNvSpPr/>
          <p:nvPr/>
        </p:nvSpPr>
        <p:spPr>
          <a:xfrm>
            <a:off x="527100" y="6438900"/>
            <a:ext cx="7565259" cy="2582924"/>
          </a:xfrm>
          <a:custGeom>
            <a:avLst/>
            <a:gdLst/>
            <a:ahLst/>
            <a:cxnLst/>
            <a:rect l="l" t="t" r="r" b="b"/>
            <a:pathLst>
              <a:path w="3654224" h="1173919">
                <a:moveTo>
                  <a:pt x="0" y="0"/>
                </a:moveTo>
                <a:lnTo>
                  <a:pt x="3654223" y="0"/>
                </a:lnTo>
                <a:lnTo>
                  <a:pt x="3654223" y="1173920"/>
                </a:lnTo>
                <a:lnTo>
                  <a:pt x="0" y="1173920"/>
                </a:lnTo>
                <a:lnTo>
                  <a:pt x="0" y="0"/>
                </a:lnTo>
                <a:close/>
              </a:path>
            </a:pathLst>
          </a:custGeom>
          <a:blipFill>
            <a:blip r:embed="rId6"/>
            <a:stretch>
              <a:fillRect/>
            </a:stretch>
          </a:blipFill>
        </p:spPr>
      </p:sp>
      <p:pic>
        <p:nvPicPr>
          <p:cNvPr id="8" name="Picture 7">
            <a:extLst>
              <a:ext uri="{FF2B5EF4-FFF2-40B4-BE49-F238E27FC236}">
                <a16:creationId xmlns:a16="http://schemas.microsoft.com/office/drawing/2014/main" id="{2214C75C-A040-D4AF-562D-5CEF55A3EE4B}"/>
              </a:ext>
            </a:extLst>
          </p:cNvPr>
          <p:cNvPicPr>
            <a:picLocks noChangeAspect="1"/>
          </p:cNvPicPr>
          <p:nvPr/>
        </p:nvPicPr>
        <p:blipFill>
          <a:blip r:embed="rId7"/>
          <a:stretch>
            <a:fillRect/>
          </a:stretch>
        </p:blipFill>
        <p:spPr>
          <a:xfrm>
            <a:off x="914400" y="2729878"/>
            <a:ext cx="15405927" cy="3694496"/>
          </a:xfrm>
          <a:prstGeom prst="rect">
            <a:avLst/>
          </a:prstGeom>
        </p:spPr>
      </p:pic>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leaning against a wall&#10;&#10;Description automatically generated">
            <a:extLst>
              <a:ext uri="{FF2B5EF4-FFF2-40B4-BE49-F238E27FC236}">
                <a16:creationId xmlns:a16="http://schemas.microsoft.com/office/drawing/2014/main" id="{E773DCFF-B3FC-72F0-C1CA-DC9D26479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80" y="266700"/>
            <a:ext cx="10287000" cy="10287000"/>
          </a:xfrm>
          <a:prstGeom prst="rect">
            <a:avLst/>
          </a:prstGeom>
        </p:spPr>
      </p:pic>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4">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5">
            <a:grayscl/>
          </a:blip>
          <a:stretch>
            <a:fillRect/>
          </a:stretch>
        </p:blipFill>
        <p:spPr>
          <a:xfrm>
            <a:off x="16764000" y="7810500"/>
            <a:ext cx="1950889" cy="2950720"/>
          </a:xfrm>
          <a:prstGeom prst="rect">
            <a:avLst/>
          </a:prstGeom>
        </p:spPr>
      </p:pic>
      <p:pic>
        <p:nvPicPr>
          <p:cNvPr id="4" name="Picture 3">
            <a:extLst>
              <a:ext uri="{FF2B5EF4-FFF2-40B4-BE49-F238E27FC236}">
                <a16:creationId xmlns:a16="http://schemas.microsoft.com/office/drawing/2014/main" id="{97ED3814-E54E-C258-6AA7-194203CEA60C}"/>
              </a:ext>
            </a:extLst>
          </p:cNvPr>
          <p:cNvPicPr>
            <a:picLocks noChangeAspect="1"/>
          </p:cNvPicPr>
          <p:nvPr/>
        </p:nvPicPr>
        <p:blipFill>
          <a:blip r:embed="rId6"/>
          <a:stretch>
            <a:fillRect/>
          </a:stretch>
        </p:blipFill>
        <p:spPr>
          <a:xfrm>
            <a:off x="4053568" y="2517765"/>
            <a:ext cx="13692803" cy="5035732"/>
          </a:xfrm>
          <a:prstGeom prst="rect">
            <a:avLst/>
          </a:prstGeom>
        </p:spPr>
      </p:pic>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1650</Words>
  <Application>Microsoft Office PowerPoint</Application>
  <PresentationFormat>Custom</PresentationFormat>
  <Paragraphs>218</Paragraphs>
  <Slides>33</Slides>
  <Notes>33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#9Slide03 Arima Madurai</vt:lpstr>
      <vt:lpstr>#9Slide03 AmpleSoft Bold</vt:lpstr>
      <vt:lpstr>Nunito Light</vt:lpstr>
      <vt:lpstr>Bree Serif</vt:lpstr>
      <vt:lpstr>Manrope SemiBold</vt:lpstr>
      <vt:lpstr>Calibri Light</vt:lpstr>
      <vt:lpstr>Calibri</vt:lpstr>
      <vt:lpstr>Wingdings</vt:lpstr>
      <vt:lpstr>Arial</vt:lpstr>
      <vt:lpstr>#9Slide05 MetroScript</vt:lpstr>
      <vt:lpstr>Cambria</vt:lpstr>
      <vt:lpstr>Times New Roman</vt:lpstr>
      <vt:lpstr>#9Slide03 SVNAgency FB</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Admin</cp:lastModifiedBy>
  <cp:revision>34</cp:revision>
  <dcterms:created xsi:type="dcterms:W3CDTF">2006-08-16T00:00:00Z</dcterms:created>
  <dcterms:modified xsi:type="dcterms:W3CDTF">2023-10-07T15:26:55Z</dcterms:modified>
  <dc:identifier>DAFwf3QmLuI</dc:identifier>
</cp:coreProperties>
</file>