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5" r:id="rId2"/>
    <p:sldId id="299" r:id="rId3"/>
    <p:sldId id="298" r:id="rId4"/>
    <p:sldId id="300" r:id="rId5"/>
    <p:sldId id="315" r:id="rId6"/>
    <p:sldId id="302" r:id="rId7"/>
    <p:sldId id="304" r:id="rId8"/>
    <p:sldId id="301" r:id="rId9"/>
    <p:sldId id="293" r:id="rId10"/>
    <p:sldId id="260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1" r:id="rId19"/>
    <p:sldId id="262" r:id="rId20"/>
    <p:sldId id="294" r:id="rId21"/>
    <p:sldId id="313" r:id="rId22"/>
    <p:sldId id="316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EDE4BC"/>
    <a:srgbClr val="F05C3E"/>
    <a:srgbClr val="75DBFF"/>
    <a:srgbClr val="A3E7FF"/>
    <a:srgbClr val="0088EE"/>
    <a:srgbClr val="008000"/>
    <a:srgbClr val="F47A69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6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3B2C-7943-4B18-8525-49926A6D287E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F6F9-E621-47A9-9290-627F3925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4F6BC5B-24B1-4358-BB46-3BDBF21876A1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4FD97-08AD-4A9D-AE32-960B413D4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2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image" Target="../media/image11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" Target="slide12.xml"/><Relationship Id="rId11" Type="http://schemas.openxmlformats.org/officeDocument/2006/relationships/image" Target="../media/image10.png"/><Relationship Id="rId5" Type="http://schemas.openxmlformats.org/officeDocument/2006/relationships/slide" Target="slide17.xml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slide" Target="slide15.xml"/><Relationship Id="rId1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jpeg"/><Relationship Id="rId10" Type="http://schemas.openxmlformats.org/officeDocument/2006/relationships/image" Target="../media/image25.gif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76225" y="5532438"/>
            <a:ext cx="879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accent6"/>
                </a:solidFill>
                <a:latin typeface="Arial" charset="0"/>
              </a:rPr>
              <a:t>Nguyen Binh </a:t>
            </a:r>
            <a:r>
              <a:rPr lang="en-US" altLang="en-US" sz="3600" b="1" dirty="0" err="1">
                <a:solidFill>
                  <a:schemeClr val="accent6"/>
                </a:solidFill>
                <a:latin typeface="Arial" charset="0"/>
              </a:rPr>
              <a:t>Khiem</a:t>
            </a:r>
            <a:r>
              <a:rPr lang="en-US" altLang="en-US" sz="3600" b="1" dirty="0">
                <a:solidFill>
                  <a:schemeClr val="accent6"/>
                </a:solidFill>
                <a:latin typeface="Arial" charset="0"/>
              </a:rPr>
              <a:t> Secondary School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76225" y="1820863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6 </a:t>
            </a:r>
          </a:p>
        </p:txBody>
      </p:sp>
    </p:spTree>
    <p:extLst>
      <p:ext uri="{BB962C8B-B14F-4D97-AF65-F5344CB8AC3E}">
        <p14:creationId xmlns:p14="http://schemas.microsoft.com/office/powerpoint/2010/main" val="23835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4" y="240832"/>
            <a:ext cx="627229" cy="468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22221" y="36576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Khang’s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blog again and fill the table with the information.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78032"/>
              </p:ext>
            </p:extLst>
          </p:nvPr>
        </p:nvGraphicFramePr>
        <p:xfrm>
          <a:off x="507177" y="1058999"/>
          <a:ext cx="8082643" cy="41159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94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07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4" y="1928371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beautiful parks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384" y="245607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22221" y="283238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4" y="2983777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2221" y="336008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384" y="351148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2221" y="388778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256" y="1928371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178093" y="2304678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38256" y="2723928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178093" y="3100235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68803B9-9C7D-4407-9CFB-90C4BB613D25}"/>
              </a:ext>
            </a:extLst>
          </p:cNvPr>
          <p:cNvSpPr txBox="1"/>
          <p:nvPr/>
        </p:nvSpPr>
        <p:spPr>
          <a:xfrm>
            <a:off x="946196" y="2414579"/>
            <a:ext cx="20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sandy beaches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DC53F4-2F21-4061-BD81-E7881860190B}"/>
              </a:ext>
            </a:extLst>
          </p:cNvPr>
          <p:cNvSpPr txBox="1"/>
          <p:nvPr/>
        </p:nvSpPr>
        <p:spPr>
          <a:xfrm>
            <a:off x="912671" y="2967092"/>
            <a:ext cx="18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fine weather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FE58D-FE45-472C-B741-DA875C573D2D}"/>
              </a:ext>
            </a:extLst>
          </p:cNvPr>
          <p:cNvSpPr txBox="1"/>
          <p:nvPr/>
        </p:nvSpPr>
        <p:spPr>
          <a:xfrm>
            <a:off x="912671" y="3500998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shops, restaurant, markets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C52844-44F3-4B90-B4AC-7A485100F09D}"/>
              </a:ext>
            </a:extLst>
          </p:cNvPr>
          <p:cNvSpPr txBox="1"/>
          <p:nvPr/>
        </p:nvSpPr>
        <p:spPr>
          <a:xfrm>
            <a:off x="682384" y="4047312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8705C5-94B0-4CE1-B62C-C2B42E89763A}"/>
              </a:ext>
            </a:extLst>
          </p:cNvPr>
          <p:cNvCxnSpPr/>
          <p:nvPr/>
        </p:nvCxnSpPr>
        <p:spPr>
          <a:xfrm>
            <a:off x="1122221" y="442361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5FB6DA7-5801-4029-BDF8-C9EF4F9A22F7}"/>
              </a:ext>
            </a:extLst>
          </p:cNvPr>
          <p:cNvSpPr txBox="1"/>
          <p:nvPr/>
        </p:nvSpPr>
        <p:spPr>
          <a:xfrm>
            <a:off x="682384" y="458314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B2330A-64C4-42B6-B36E-4EA33015C0D5}"/>
              </a:ext>
            </a:extLst>
          </p:cNvPr>
          <p:cNvCxnSpPr/>
          <p:nvPr/>
        </p:nvCxnSpPr>
        <p:spPr>
          <a:xfrm>
            <a:off x="1122221" y="495945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194B-36E3-405E-835C-EAABC33F79FF}"/>
              </a:ext>
            </a:extLst>
          </p:cNvPr>
          <p:cNvSpPr txBox="1"/>
          <p:nvPr/>
        </p:nvSpPr>
        <p:spPr>
          <a:xfrm>
            <a:off x="976233" y="4031743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friendly people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506BF9-2FDB-43E2-878D-A86813203E06}"/>
              </a:ext>
            </a:extLst>
          </p:cNvPr>
          <p:cNvSpPr txBox="1"/>
          <p:nvPr/>
        </p:nvSpPr>
        <p:spPr>
          <a:xfrm>
            <a:off x="976232" y="4575854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good food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AD2AB-88C2-419C-8381-DBC6B858A751}"/>
              </a:ext>
            </a:extLst>
          </p:cNvPr>
          <p:cNvSpPr txBox="1"/>
          <p:nvPr/>
        </p:nvSpPr>
        <p:spPr>
          <a:xfrm>
            <a:off x="5007310" y="1928371"/>
            <a:ext cx="35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modern buildings and offices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9F2C4B-0F73-4B84-B59E-93B071D66E41}"/>
              </a:ext>
            </a:extLst>
          </p:cNvPr>
          <p:cNvSpPr txBox="1"/>
          <p:nvPr/>
        </p:nvSpPr>
        <p:spPr>
          <a:xfrm>
            <a:off x="5007310" y="2707023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busy and crowed streets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120128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69598" y="696172"/>
            <a:ext cx="4697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GAME :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81834" y="1367600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29634" y="1367600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77434" y="1367600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853434" y="3120200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3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481834" y="311924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41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77434" y="3120200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0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04250" y="4475353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6053328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8953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200" y="6129528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291328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805981" y="155546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Khang’s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blog again. Then answer the questions.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352544" y="6434328"/>
            <a:ext cx="950976" cy="478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219320" imgH="882720"/>
        </mc:Choice>
        <mc:Fallback>
          <p:control name="TextBox1" r:id="rId1" imgW="1219320" imgH="88272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219320" imgH="882720"/>
        </mc:Choice>
        <mc:Fallback>
          <p:control name="TextBox2" r:id="rId2" imgW="1219320" imgH="88272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07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87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2991" y="751170"/>
            <a:ext cx="5728817" cy="470318"/>
            <a:chOff x="363373" y="1262747"/>
            <a:chExt cx="5728817" cy="470318"/>
          </a:xfrm>
        </p:grpSpPr>
        <p:sp>
          <p:nvSpPr>
            <p:cNvPr id="3" name="TextBox 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</a:t>
              </a:r>
              <a:r>
                <a:rPr lang="en-US" sz="2400" dirty="0" err="1"/>
                <a:t>khang’s</a:t>
              </a:r>
              <a:r>
                <a:rPr lang="en-US" sz="2400" dirty="0"/>
                <a:t>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166932" y="1367699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the suburbs of Da Nang City.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6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030" y="504605"/>
            <a:ext cx="7565721" cy="461665"/>
            <a:chOff x="369902" y="2142097"/>
            <a:chExt cx="756572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is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great for outdoor activities?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742243" y="1039309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Because it has beautiful parks, sandy beaches and fine weather.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4383" y="688299"/>
            <a:ext cx="6914269" cy="470318"/>
            <a:chOff x="363373" y="4026312"/>
            <a:chExt cx="6914269" cy="470318"/>
          </a:xfrm>
        </p:grpSpPr>
        <p:sp>
          <p:nvSpPr>
            <p:cNvPr id="3" name="TextBox 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are the people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like?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659213" y="1252252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very friendly.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7263" y="494041"/>
            <a:ext cx="6471767" cy="470318"/>
            <a:chOff x="363373" y="3312302"/>
            <a:chExt cx="6471767" cy="470318"/>
          </a:xfrm>
        </p:grpSpPr>
        <p:sp>
          <p:nvSpPr>
            <p:cNvPr id="3" name="TextBox 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are the streets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842094" y="890483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busy and crowed.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323528" y="6021288"/>
            <a:ext cx="864096" cy="72008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323528" y="6021288"/>
            <a:ext cx="864096" cy="720080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7936992" y="5553456"/>
            <a:ext cx="743712" cy="62179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6573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25308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348578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</a:t>
              </a:r>
              <a:r>
                <a:rPr lang="en-US" sz="2400" dirty="0" err="1"/>
                <a:t>khang’s</a:t>
              </a:r>
              <a:r>
                <a:rPr lang="en-US" sz="2400" dirty="0"/>
                <a:t>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345597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Why is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great for outdoor activities?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333963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are the people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 like?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322329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are the streets in his </a:t>
              </a:r>
              <a:r>
                <a:rPr lang="en-US" sz="2400" dirty="0" err="1"/>
                <a:t>neighbourhood</a:t>
              </a:r>
              <a:r>
                <a:rPr lang="en-US" sz="2400" dirty="0"/>
                <a:t>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21867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32535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426120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532800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052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107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1019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520306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302645" y="1822986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the suburbs of Da Nang City.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1290388" y="2880301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Because it has beautiful parks, sandy beaches and fine weather.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1281005" y="3897916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very friendly.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1270116" y="4949604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F0000"/>
                </a:solidFill>
              </a:rPr>
              <a:t>They are busy and crowed.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832744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762060"/>
            <a:ext cx="7516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like / dislike about it.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61745"/>
              </p:ext>
            </p:extLst>
          </p:nvPr>
        </p:nvGraphicFramePr>
        <p:xfrm>
          <a:off x="807403" y="1832382"/>
          <a:ext cx="7630886" cy="34467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4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DISLIKES</a:t>
                      </a:r>
                    </a:p>
                  </a:txBody>
                  <a:tcPr anchor="ctr">
                    <a:solidFill>
                      <a:srgbClr val="ED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1338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994" y="54174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II. Speaking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6864" y="2822448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- It’s great for outdoor activities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6864" y="3290761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There’s almost everything  here: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6864" y="3736848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libri" pitchFamily="34" charset="0"/>
              </a:rPr>
              <a:t>- The people here are kind and friendly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6864" y="4575048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 food’s very good.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88864" y="2746248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Calibri" pitchFamily="34" charset="0"/>
              </a:rPr>
              <a:t>- The streets are busy and crowded during the day.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TO  OUR 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769" y="4275579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4: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0248" y="4352522"/>
            <a:ext cx="7224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        MY NEIGHBOURHOOD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06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pairs. Ask and answer about what you like and dislike about your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799" y="106877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0206" y="1738297"/>
            <a:ext cx="674678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live in the suburbs of Da Nang City. 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do you like about it?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weather is fine. The people are friendly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and the food is good.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do you dislike about it?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streets are busy and crowded.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82" y="195072"/>
            <a:ext cx="4516374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/>
              <a:t>WRAP-UP:</a:t>
            </a:r>
            <a:endParaRPr lang="en-GB" sz="6600" b="1" dirty="0"/>
          </a:p>
        </p:txBody>
      </p:sp>
      <p:pic>
        <p:nvPicPr>
          <p:cNvPr id="4" name="Picture 2" descr="img00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353409"/>
            <a:ext cx="2231136" cy="15331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064" y="2241155"/>
            <a:ext cx="8217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Learn new words.</a:t>
            </a:r>
          </a:p>
          <a:p>
            <a:pPr eaLnBrk="0" hangingPunct="0"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Read about Khang’s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-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Talk about your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71049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82" y="195072"/>
            <a:ext cx="4516374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/>
              <a:t>HOMEWORK:</a:t>
            </a:r>
            <a:endParaRPr lang="en-GB" sz="6000" b="1" dirty="0"/>
          </a:p>
        </p:txBody>
      </p:sp>
      <p:pic>
        <p:nvPicPr>
          <p:cNvPr id="4" name="Picture 2" descr="img00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353409"/>
            <a:ext cx="2231136" cy="15331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064" y="2241155"/>
            <a:ext cx="8217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Learn by heart new words.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Do Ex in the WB.</a:t>
            </a:r>
          </a:p>
          <a:p>
            <a:pPr eaLnBrk="0" hangingPunct="0">
              <a:buFontTx/>
              <a:buChar char="-"/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Prepare: Skills 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(Write a paragraph about your neighborhood saying what you like or dislike.)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5434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KHUN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47913" y="2211389"/>
            <a:ext cx="3398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1508" name="Picture 4" descr="button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utton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248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utton1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on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737100"/>
            <a:ext cx="2438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743201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667001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1514" name="Picture 10" descr="tough_guy_drumming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2254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gypsy_woman_guitar_si_a_h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4" y="2516188"/>
            <a:ext cx="13858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bassist_lights_h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430588"/>
            <a:ext cx="15478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Bemu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Orange_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1752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A5-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92588"/>
            <a:ext cx="24272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THANK YOU FOR ATTENTION!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2869" y="3091657"/>
            <a:ext cx="3459163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829945420"/>
      </p:ext>
    </p:extLst>
  </p:cSld>
  <p:clrMapOvr>
    <a:masterClrMapping/>
  </p:clrMapOvr>
  <p:transition>
    <p:sndAc>
      <p:stSnd>
        <p:snd r:embed="rId2" name="lemon tre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2" grpId="0" animBg="1"/>
      <p:bldP spid="164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7"/>
          <p:cNvSpPr txBox="1">
            <a:spLocks noChangeArrowheads="1"/>
          </p:cNvSpPr>
          <p:nvPr/>
        </p:nvSpPr>
        <p:spPr bwMode="auto">
          <a:xfrm>
            <a:off x="150876" y="73152"/>
            <a:ext cx="4267200" cy="584775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Warm-up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Matching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3152" y="914400"/>
            <a:ext cx="4191000" cy="59436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447800"/>
            <a:ext cx="4191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1. Go straight </a:t>
            </a:r>
          </a:p>
          <a:p>
            <a:r>
              <a:rPr lang="en-US" sz="2800" b="1" dirty="0"/>
              <a:t>2. Turn left at </a:t>
            </a:r>
          </a:p>
          <a:p>
            <a:r>
              <a:rPr lang="en-US" sz="2800" b="1" dirty="0"/>
              <a:t>the traffic lights.</a:t>
            </a:r>
          </a:p>
          <a:p>
            <a:r>
              <a:rPr lang="en-US" sz="2800" b="1" dirty="0"/>
              <a:t>3. Go past the bus stop.</a:t>
            </a:r>
          </a:p>
          <a:p>
            <a:r>
              <a:rPr lang="en-US" sz="2800" b="1" dirty="0"/>
              <a:t>4. Take the first turning </a:t>
            </a:r>
          </a:p>
          <a:p>
            <a:r>
              <a:rPr lang="en-US" sz="2800" b="1" dirty="0"/>
              <a:t>on the left.</a:t>
            </a:r>
          </a:p>
          <a:p>
            <a:r>
              <a:rPr lang="en-US" sz="2800" b="1" dirty="0"/>
              <a:t>5. Go to the end of </a:t>
            </a:r>
          </a:p>
          <a:p>
            <a:r>
              <a:rPr lang="en-US" sz="2800" b="1" dirty="0"/>
              <a:t>the road. </a:t>
            </a:r>
          </a:p>
          <a:p>
            <a:r>
              <a:rPr lang="en-US" sz="2800" b="1" dirty="0"/>
              <a:t>6. Go along the street</a:t>
            </a:r>
          </a:p>
          <a:p>
            <a:r>
              <a:rPr lang="en-US" sz="2800" b="1" dirty="0"/>
              <a:t>7. It’s on your right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   </a:t>
            </a:r>
            <a:r>
              <a:rPr lang="en-US" sz="32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48200" y="1974114"/>
            <a:ext cx="4572000" cy="39703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800" dirty="0" err="1"/>
              <a:t>Nó</a:t>
            </a:r>
            <a:r>
              <a:rPr lang="en-US" sz="2800" dirty="0"/>
              <a:t> ở  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</a:p>
          <a:p>
            <a:pPr marL="342900" indent="-342900"/>
            <a:r>
              <a:rPr lang="en-US" sz="2800" dirty="0"/>
              <a:t>c.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endParaRPr lang="en-US" sz="2800" dirty="0"/>
          </a:p>
          <a:p>
            <a:pPr marL="342900" indent="-342900"/>
            <a:r>
              <a:rPr lang="en-US" sz="2800" dirty="0"/>
              <a:t>d.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cuối</a:t>
            </a:r>
            <a:r>
              <a:rPr lang="en-US" sz="2800" dirty="0"/>
              <a:t> con </a:t>
            </a:r>
            <a:r>
              <a:rPr lang="en-US" sz="2800" dirty="0" err="1"/>
              <a:t>đường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e.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ở </a:t>
            </a:r>
            <a:r>
              <a:rPr lang="en-US" sz="2800" dirty="0" err="1"/>
              <a:t>cột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f.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  <a:r>
              <a:rPr lang="en-US" sz="2800" dirty="0" err="1"/>
              <a:t>trái</a:t>
            </a:r>
            <a:r>
              <a:rPr lang="en-US" sz="2800" dirty="0"/>
              <a:t> ở </a:t>
            </a:r>
            <a:r>
              <a:rPr lang="en-US" sz="2800" dirty="0" err="1"/>
              <a:t>chổ</a:t>
            </a:r>
            <a:r>
              <a:rPr lang="en-US" sz="2800" dirty="0"/>
              <a:t> </a:t>
            </a:r>
            <a:r>
              <a:rPr lang="en-US" sz="2800" dirty="0" err="1"/>
              <a:t>rẽ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g. </a:t>
            </a:r>
            <a:r>
              <a:rPr lang="en-US" sz="2800" dirty="0" err="1"/>
              <a:t>Băng</a:t>
            </a:r>
            <a:r>
              <a:rPr lang="en-US" sz="2800" dirty="0"/>
              <a:t> qua tram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buýt</a:t>
            </a:r>
            <a:endParaRPr lang="en-US" sz="2800" dirty="0"/>
          </a:p>
          <a:p>
            <a:pPr marL="342900" indent="-342900">
              <a:spcBef>
                <a:spcPct val="50000"/>
              </a:spcBef>
            </a:pPr>
            <a:r>
              <a:rPr lang="en-US" sz="2800" dirty="0"/>
              <a:t>h.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con </a:t>
            </a:r>
            <a:r>
              <a:rPr lang="en-US" sz="2800" dirty="0" err="1"/>
              <a:t>đường</a:t>
            </a:r>
            <a:endParaRPr lang="en-US" sz="2800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715000" y="7620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 B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613660" y="1752600"/>
            <a:ext cx="1958340" cy="990600"/>
          </a:xfrm>
          <a:prstGeom prst="line">
            <a:avLst/>
          </a:prstGeom>
          <a:noFill/>
          <a:ln w="38100">
            <a:solidFill>
              <a:srgbClr val="F1664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2514600" y="2535936"/>
            <a:ext cx="2133600" cy="1194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124200" y="3133344"/>
            <a:ext cx="1807464" cy="1938528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706624" y="3493008"/>
            <a:ext cx="1865376" cy="93253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2865120" y="3276600"/>
            <a:ext cx="1783080" cy="1148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352800" y="5227638"/>
            <a:ext cx="1578864" cy="4416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2852928" y="2340864"/>
            <a:ext cx="2078736" cy="332133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419600" y="59436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1.C   2.e.   3.g      4.f   5. d    6. a      7.b</a:t>
            </a:r>
          </a:p>
        </p:txBody>
      </p:sp>
    </p:spTree>
    <p:extLst>
      <p:ext uri="{BB962C8B-B14F-4D97-AF65-F5344CB8AC3E}">
        <p14:creationId xmlns:p14="http://schemas.microsoft.com/office/powerpoint/2010/main" val="3896501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4" grpId="1" animBg="1"/>
      <p:bldP spid="33805" grpId="0" animBg="1"/>
      <p:bldP spid="338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65058" y="2115248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305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4: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NEIGHBOURHOOD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78" y="3413111"/>
            <a:ext cx="3454095" cy="752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2203" y="4880371"/>
            <a:ext cx="421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READING AND SPEAKING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1520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7618" y="1520231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305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4: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NEIGHBOURHOOD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78" y="1433256"/>
            <a:ext cx="3454095" cy="752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1840" y="2563891"/>
            <a:ext cx="7711439" cy="2937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develop reading skill for general and specific information;</a:t>
            </a:r>
            <a:endParaRPr lang="en-US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identify different features of a place; use what they have learnt to talk about a city.</a:t>
            </a:r>
            <a:endParaRPr lang="en-US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744" y="1756433"/>
            <a:ext cx="4937760" cy="1655762"/>
          </a:xfrm>
        </p:spPr>
        <p:txBody>
          <a:bodyPr/>
          <a:lstStyle/>
          <a:p>
            <a:pPr lvl="0"/>
            <a:r>
              <a:rPr lang="en-US" i="1" dirty="0"/>
              <a:t>play football, go camping, go fishing… </a:t>
            </a:r>
          </a:p>
          <a:p>
            <a:pPr lvl="0"/>
            <a:r>
              <a:rPr lang="en-US" i="1" dirty="0">
                <a:solidFill>
                  <a:srgbClr val="FF0000"/>
                </a:solidFill>
              </a:rPr>
              <a:t>where can do these activities?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6105" y="532650"/>
            <a:ext cx="215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Vocabulary</a:t>
            </a:r>
            <a:endParaRPr lang="en-GB" sz="2800" b="1" dirty="0">
              <a:solidFill>
                <a:srgbClr val="0FB7B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675" y="1240531"/>
            <a:ext cx="2066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- suburb (n):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589527" y="1268403"/>
            <a:ext cx="268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/>
              <a:t>= the countryside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2576566" y="1262831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Khu</a:t>
            </a:r>
            <a:r>
              <a:rPr lang="en-US" sz="2800" i="1" dirty="0"/>
              <a:t> </a:t>
            </a:r>
            <a:r>
              <a:rPr lang="en-US" sz="2800" i="1" dirty="0" err="1"/>
              <a:t>ngoại</a:t>
            </a:r>
            <a:r>
              <a:rPr lang="en-US" sz="2800" i="1" dirty="0"/>
              <a:t> ô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713632" y="1796976"/>
            <a:ext cx="3875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Outdoor activity (n): 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4229837" y="1773556"/>
            <a:ext cx="325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713633" y="2309040"/>
            <a:ext cx="2816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backyard (n):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3055265" y="2308742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4433006" y="235751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(the yard behind the house)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86080" y="2849875"/>
            <a:ext cx="1744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- dislike (v)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2466948" y="2856935"/>
            <a:ext cx="1721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(not)    like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786080" y="3320976"/>
            <a:ext cx="262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 incredibly (</a:t>
            </a:r>
            <a:r>
              <a:rPr lang="en-US" sz="2800" dirty="0" err="1"/>
              <a:t>adv</a:t>
            </a:r>
            <a:r>
              <a:rPr lang="en-US" sz="2800" dirty="0"/>
              <a:t>)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3414161" y="3293323"/>
            <a:ext cx="2455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6105" y="119158"/>
            <a:ext cx="268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I/ READING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26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445623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474559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783657" y="1433040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suburb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035322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backyard 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783657" y="4474488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/>
              <a:t>outdoor activity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1883142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dislike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80324" y="3026688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 incredibly 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4825888" y="1509957"/>
            <a:ext cx="3919307" cy="232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385953" y="1143983"/>
            <a:ext cx="3678123" cy="2165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46370" y="642378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MY NEIGHBOURHOOD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5014" y="180713"/>
            <a:ext cx="275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*Read </a:t>
            </a:r>
            <a:r>
              <a:rPr lang="en-US" sz="2400" dirty="0" err="1"/>
              <a:t>Khang’s</a:t>
            </a:r>
            <a:r>
              <a:rPr lang="en-US" sz="2400" dirty="0"/>
              <a:t> blog.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6105" y="119158"/>
            <a:ext cx="268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I/ READING: 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40961" y="4279517"/>
            <a:ext cx="5405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1.Where do you think </a:t>
            </a:r>
            <a:r>
              <a:rPr lang="en-US" sz="2000" dirty="0" err="1"/>
              <a:t>Khang’s</a:t>
            </a:r>
            <a:r>
              <a:rPr lang="en-US" sz="2000" dirty="0"/>
              <a:t> </a:t>
            </a:r>
            <a:r>
              <a:rPr lang="en-US" sz="2000" dirty="0" err="1"/>
              <a:t>neighbourhood</a:t>
            </a:r>
            <a:r>
              <a:rPr lang="en-US" sz="2000" dirty="0"/>
              <a:t> is?</a:t>
            </a:r>
            <a:endParaRPr lang="en-GB" sz="2000" dirty="0"/>
          </a:p>
          <a:p>
            <a:pPr lvl="0"/>
            <a:r>
              <a:rPr lang="en-US" sz="2000" dirty="0"/>
              <a:t>2. What do you think about it? </a:t>
            </a:r>
            <a:endParaRPr lang="en-GB" sz="2000" dirty="0"/>
          </a:p>
          <a:p>
            <a:pPr lvl="0"/>
            <a:r>
              <a:rPr lang="en-US" sz="2000" dirty="0"/>
              <a:t>3. What are there in the </a:t>
            </a:r>
            <a:r>
              <a:rPr lang="en-US" sz="2000" dirty="0" err="1"/>
              <a:t>neighbourhood</a:t>
            </a:r>
            <a:r>
              <a:rPr lang="en-US" sz="2000" dirty="0"/>
              <a:t>?</a:t>
            </a:r>
            <a:endParaRPr lang="en-GB" sz="2000" dirty="0"/>
          </a:p>
          <a:p>
            <a:pPr lvl="0"/>
            <a:r>
              <a:rPr lang="en-US" sz="2000" dirty="0"/>
              <a:t>4. Do you like living there? Why?/ Why not? 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010503" y="5841230"/>
            <a:ext cx="36932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ym typeface="Wingdings"/>
              </a:rPr>
              <a:t></a:t>
            </a:r>
            <a:r>
              <a:rPr lang="en-US" b="1" dirty="0"/>
              <a:t> You’re going to read </a:t>
            </a:r>
            <a:r>
              <a:rPr lang="en-US" b="1" dirty="0" err="1"/>
              <a:t>Khang’s</a:t>
            </a:r>
            <a:r>
              <a:rPr lang="en-US" b="1" dirty="0"/>
              <a:t> blog.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5646370" y="4321064"/>
            <a:ext cx="190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FF0000"/>
                </a:solidFill>
              </a:rPr>
              <a:t>In the countryside.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4324" y="4618070"/>
            <a:ext cx="5315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 think </a:t>
            </a:r>
            <a:r>
              <a:rPr lang="en-US" i="1" dirty="0" err="1">
                <a:solidFill>
                  <a:srgbClr val="FF0000"/>
                </a:solidFill>
              </a:rPr>
              <a:t>Khang’s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neighbourhood</a:t>
            </a:r>
            <a:r>
              <a:rPr lang="en-US" i="1" dirty="0">
                <a:solidFill>
                  <a:srgbClr val="FF0000"/>
                </a:solidFill>
              </a:rPr>
              <a:t> is very nice and peaceful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0005" y="4942498"/>
            <a:ext cx="340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>
                <a:solidFill>
                  <a:srgbClr val="FF0000"/>
                </a:solidFill>
              </a:rPr>
              <a:t>There are a lot of trees, markets,...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0666" y="5258008"/>
            <a:ext cx="3550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Yes, I do. Because it is very peaceful.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6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81680F7-0FAE-486B-A8CB-897A62D0DB12}"/>
              </a:ext>
            </a:extLst>
          </p:cNvPr>
          <p:cNvSpPr/>
          <p:nvPr/>
        </p:nvSpPr>
        <p:spPr>
          <a:xfrm>
            <a:off x="804504" y="2468895"/>
            <a:ext cx="7536380" cy="4321292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58327" y="922663"/>
            <a:ext cx="6760261" cy="820793"/>
          </a:xfrm>
          <a:prstGeom prst="roundRect">
            <a:avLst>
              <a:gd name="adj" fmla="val 47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20" y="964443"/>
            <a:ext cx="532968" cy="5468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1672" y="938507"/>
            <a:ext cx="452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http://www.myblog.com.vn/Khang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3522" y="1297566"/>
            <a:ext cx="343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KHANG’S BLOG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2682131" y="1863623"/>
            <a:ext cx="1317040" cy="98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868059" y="1855394"/>
            <a:ext cx="1524206" cy="94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93939" y="2172517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Friday, December 23rd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3917" y="2813695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MY NEIGHBOURHOOD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2022" y="3346762"/>
            <a:ext cx="71020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I live in the suburbs of Da Nang City. There are many things I like about my </a:t>
            </a:r>
            <a:r>
              <a:rPr lang="en-US" sz="2000" dirty="0" err="1"/>
              <a:t>neighbourhood</a:t>
            </a:r>
            <a:r>
              <a:rPr lang="en-US" sz="20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5155" y="6166294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Posted by </a:t>
            </a:r>
            <a:r>
              <a:rPr lang="en-US" i="1" dirty="0" err="1"/>
              <a:t>Khang</a:t>
            </a:r>
            <a:r>
              <a:rPr lang="en-US" i="1" dirty="0"/>
              <a:t> at 4:55 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B2131-4DCF-423E-9B2A-7335D6A03762}"/>
              </a:ext>
            </a:extLst>
          </p:cNvPr>
          <p:cNvCxnSpPr/>
          <p:nvPr/>
        </p:nvCxnSpPr>
        <p:spPr>
          <a:xfrm>
            <a:off x="2366080" y="3686830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C67336-9829-4399-88D2-E94B148251DD}"/>
              </a:ext>
            </a:extLst>
          </p:cNvPr>
          <p:cNvCxnSpPr/>
          <p:nvPr/>
        </p:nvCxnSpPr>
        <p:spPr>
          <a:xfrm>
            <a:off x="4567567" y="5636072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3EC07E-667F-46C9-8B8A-8530BA069A67}"/>
              </a:ext>
            </a:extLst>
          </p:cNvPr>
          <p:cNvCxnSpPr/>
          <p:nvPr/>
        </p:nvCxnSpPr>
        <p:spPr>
          <a:xfrm>
            <a:off x="2619618" y="4342981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4840"/>
            <a:ext cx="577156" cy="4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3" name="TextBox 22"/>
          <p:cNvSpPr txBox="1"/>
          <p:nvPr/>
        </p:nvSpPr>
        <p:spPr>
          <a:xfrm>
            <a:off x="797129" y="74839"/>
            <a:ext cx="7688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000" b="1" spc="-100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Khang’s</a:t>
            </a:r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blog. Look at the words in the box, then find them in the text and underline them. What do they mean?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961</Words>
  <Application>Microsoft Office PowerPoint</Application>
  <PresentationFormat>On-screen Show (4:3)</PresentationFormat>
  <Paragraphs>166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.VnArabia</vt:lpstr>
      <vt:lpstr>.VnArial</vt:lpstr>
      <vt:lpstr>.VnTifani HeavyH</vt:lpstr>
      <vt:lpstr>.VnTime</vt:lpstr>
      <vt:lpstr>Arial</vt:lpstr>
      <vt:lpstr>Arial Black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WRAP-UP:</vt:lpstr>
      <vt:lpstr>HOMEWORK: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124</cp:revision>
  <dcterms:created xsi:type="dcterms:W3CDTF">2020-12-09T02:04:09Z</dcterms:created>
  <dcterms:modified xsi:type="dcterms:W3CDTF">2023-11-08T07:27:18Z</dcterms:modified>
</cp:coreProperties>
</file>