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x-wav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16"/>
  </p:notesMasterIdLst>
  <p:sldIdLst>
    <p:sldId id="282" r:id="rId3"/>
    <p:sldId id="460" r:id="rId4"/>
    <p:sldId id="265" r:id="rId5"/>
    <p:sldId id="261" r:id="rId6"/>
    <p:sldId id="284" r:id="rId7"/>
    <p:sldId id="285" r:id="rId8"/>
    <p:sldId id="1159" r:id="rId9"/>
    <p:sldId id="1160" r:id="rId10"/>
    <p:sldId id="1161" r:id="rId11"/>
    <p:sldId id="279" r:id="rId12"/>
    <p:sldId id="278" r:id="rId13"/>
    <p:sldId id="1158" r:id="rId14"/>
    <p:sldId id="25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DCF4"/>
    <a:srgbClr val="FCE9DD"/>
    <a:srgbClr val="FFFFFF"/>
    <a:srgbClr val="33CCCC"/>
    <a:srgbClr val="00A2A6"/>
    <a:srgbClr val="D2E3CD"/>
    <a:srgbClr val="F9D1A9"/>
    <a:srgbClr val="FAE14E"/>
    <a:srgbClr val="F29057"/>
    <a:srgbClr val="F7E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DE2D-E8BD-421F-894B-B974D2A15BEF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D249-0DB2-4F81-88A3-9D46629C5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85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1087-C3FB-4108-9806-7C53EECEA5A7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2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33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1C0057-A28F-4E9A-A4AA-7AB7745A1594}" type="slidenum">
              <a:rPr lang="zh-CN" altLang="en-US" smtClean="0">
                <a:latin typeface="Calibri" panose="020F0502020204030204" pitchFamily="34" charset="0"/>
              </a:rPr>
              <a:pPr/>
              <a:t>3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9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5ABAFE6-99EC-4155-8610-80B7AA841B0C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9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44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5ABAFE6-99EC-4155-8610-80B7AA841B0C}" type="slidenum">
              <a:rPr lang="zh-CN" altLang="en-US" smtClean="0">
                <a:latin typeface="Calibri" panose="020F0502020204030204" pitchFamily="34" charset="0"/>
              </a:rPr>
              <a:pPr/>
              <a:t>7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6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21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62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5468"/>
      </p:ext>
    </p:extLst>
  </p:cSld>
  <p:clrMapOvr>
    <a:masterClrMapping/>
  </p:clrMapOvr>
  <p:transition spd="slow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545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232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1902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73968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988560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549651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674118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882585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679309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89574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79294"/>
      </p:ext>
    </p:extLst>
  </p:cSld>
  <p:clrMapOvr>
    <a:masterClrMapping/>
  </p:clrMapOvr>
  <p:transition spd="slow" advTm="1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669698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03743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927934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08630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524662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733024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672681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58521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370367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752424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115802"/>
      </p:ext>
    </p:extLst>
  </p:cSld>
  <p:clrMapOvr>
    <a:masterClrMapping/>
  </p:clrMapOvr>
  <p:transition spd="slow" advTm="1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28775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47100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42296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675963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111944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665317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523455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065209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426306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661022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16533" y="3232356"/>
            <a:ext cx="1227818" cy="1187245"/>
          </a:xfrm>
          <a:custGeom>
            <a:avLst/>
            <a:gdLst>
              <a:gd name="connsiteX0" fmla="*/ 197878 w 1227818"/>
              <a:gd name="connsiteY0" fmla="*/ 0 h 1187245"/>
              <a:gd name="connsiteX1" fmla="*/ 1029940 w 1227818"/>
              <a:gd name="connsiteY1" fmla="*/ 0 h 1187245"/>
              <a:gd name="connsiteX2" fmla="*/ 1227818 w 1227818"/>
              <a:gd name="connsiteY2" fmla="*/ 197878 h 1187245"/>
              <a:gd name="connsiteX3" fmla="*/ 1227818 w 1227818"/>
              <a:gd name="connsiteY3" fmla="*/ 989367 h 1187245"/>
              <a:gd name="connsiteX4" fmla="*/ 1029940 w 1227818"/>
              <a:gd name="connsiteY4" fmla="*/ 1187245 h 1187245"/>
              <a:gd name="connsiteX5" fmla="*/ 197878 w 1227818"/>
              <a:gd name="connsiteY5" fmla="*/ 1187245 h 1187245"/>
              <a:gd name="connsiteX6" fmla="*/ 0 w 1227818"/>
              <a:gd name="connsiteY6" fmla="*/ 989367 h 1187245"/>
              <a:gd name="connsiteX7" fmla="*/ 0 w 1227818"/>
              <a:gd name="connsiteY7" fmla="*/ 197878 h 1187245"/>
              <a:gd name="connsiteX8" fmla="*/ 197878 w 1227818"/>
              <a:gd name="connsiteY8" fmla="*/ 0 h 11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818" h="1187245">
                <a:moveTo>
                  <a:pt x="197878" y="0"/>
                </a:moveTo>
                <a:lnTo>
                  <a:pt x="1029940" y="0"/>
                </a:lnTo>
                <a:cubicBezTo>
                  <a:pt x="1139225" y="0"/>
                  <a:pt x="1227818" y="88593"/>
                  <a:pt x="1227818" y="197878"/>
                </a:cubicBezTo>
                <a:lnTo>
                  <a:pt x="1227818" y="989367"/>
                </a:lnTo>
                <a:cubicBezTo>
                  <a:pt x="1227818" y="1098652"/>
                  <a:pt x="1139225" y="1187245"/>
                  <a:pt x="1029940" y="1187245"/>
                </a:cubicBezTo>
                <a:lnTo>
                  <a:pt x="197878" y="1187245"/>
                </a:lnTo>
                <a:cubicBezTo>
                  <a:pt x="88593" y="1187245"/>
                  <a:pt x="0" y="1098652"/>
                  <a:pt x="0" y="989367"/>
                </a:cubicBezTo>
                <a:lnTo>
                  <a:pt x="0" y="197878"/>
                </a:lnTo>
                <a:cubicBezTo>
                  <a:pt x="0" y="88593"/>
                  <a:pt x="88593" y="0"/>
                  <a:pt x="197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9172" y="4437606"/>
            <a:ext cx="1368571" cy="1456335"/>
          </a:xfrm>
          <a:custGeom>
            <a:avLst/>
            <a:gdLst>
              <a:gd name="connsiteX0" fmla="*/ 228100 w 1368571"/>
              <a:gd name="connsiteY0" fmla="*/ 0 h 1456335"/>
              <a:gd name="connsiteX1" fmla="*/ 1140471 w 1368571"/>
              <a:gd name="connsiteY1" fmla="*/ 0 h 1456335"/>
              <a:gd name="connsiteX2" fmla="*/ 1368571 w 1368571"/>
              <a:gd name="connsiteY2" fmla="*/ 228100 h 1456335"/>
              <a:gd name="connsiteX3" fmla="*/ 1368571 w 1368571"/>
              <a:gd name="connsiteY3" fmla="*/ 1228235 h 1456335"/>
              <a:gd name="connsiteX4" fmla="*/ 1140471 w 1368571"/>
              <a:gd name="connsiteY4" fmla="*/ 1456335 h 1456335"/>
              <a:gd name="connsiteX5" fmla="*/ 228100 w 1368571"/>
              <a:gd name="connsiteY5" fmla="*/ 1456335 h 1456335"/>
              <a:gd name="connsiteX6" fmla="*/ 0 w 1368571"/>
              <a:gd name="connsiteY6" fmla="*/ 1228235 h 1456335"/>
              <a:gd name="connsiteX7" fmla="*/ 0 w 1368571"/>
              <a:gd name="connsiteY7" fmla="*/ 228100 h 1456335"/>
              <a:gd name="connsiteX8" fmla="*/ 228100 w 1368571"/>
              <a:gd name="connsiteY8" fmla="*/ 0 h 14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571" h="1456335">
                <a:moveTo>
                  <a:pt x="228100" y="0"/>
                </a:moveTo>
                <a:lnTo>
                  <a:pt x="1140471" y="0"/>
                </a:lnTo>
                <a:cubicBezTo>
                  <a:pt x="1266447" y="0"/>
                  <a:pt x="1368571" y="102124"/>
                  <a:pt x="1368571" y="228100"/>
                </a:cubicBezTo>
                <a:lnTo>
                  <a:pt x="1368571" y="1228235"/>
                </a:lnTo>
                <a:cubicBezTo>
                  <a:pt x="1368571" y="1354211"/>
                  <a:pt x="1266447" y="1456335"/>
                  <a:pt x="1140471" y="1456335"/>
                </a:cubicBezTo>
                <a:lnTo>
                  <a:pt x="228100" y="1456335"/>
                </a:lnTo>
                <a:cubicBezTo>
                  <a:pt x="102124" y="1456335"/>
                  <a:pt x="0" y="1354211"/>
                  <a:pt x="0" y="1228235"/>
                </a:cubicBezTo>
                <a:lnTo>
                  <a:pt x="0" y="228100"/>
                </a:lnTo>
                <a:cubicBezTo>
                  <a:pt x="0" y="102124"/>
                  <a:pt x="102124" y="0"/>
                  <a:pt x="228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779937" y="4097250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92499" y="2953851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00036"/>
      </p:ext>
    </p:extLst>
  </p:cSld>
  <p:clrMapOvr>
    <a:masterClrMapping/>
  </p:clrMapOvr>
  <p:transition spd="slow" advTm="1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083240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718370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2796010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73728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904525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83958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9336023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505418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90284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984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956381" y="2020139"/>
            <a:ext cx="1292130" cy="1294272"/>
          </a:xfrm>
          <a:custGeom>
            <a:avLst/>
            <a:gdLst>
              <a:gd name="connsiteX0" fmla="*/ 646065 w 1292130"/>
              <a:gd name="connsiteY0" fmla="*/ 0 h 1294272"/>
              <a:gd name="connsiteX1" fmla="*/ 1292130 w 1292130"/>
              <a:gd name="connsiteY1" fmla="*/ 647136 h 1294272"/>
              <a:gd name="connsiteX2" fmla="*/ 646065 w 1292130"/>
              <a:gd name="connsiteY2" fmla="*/ 1294272 h 1294272"/>
              <a:gd name="connsiteX3" fmla="*/ 0 w 1292130"/>
              <a:gd name="connsiteY3" fmla="*/ 647136 h 1294272"/>
              <a:gd name="connsiteX4" fmla="*/ 646065 w 1292130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30" h="1294272">
                <a:moveTo>
                  <a:pt x="646065" y="0"/>
                </a:moveTo>
                <a:cubicBezTo>
                  <a:pt x="1002877" y="0"/>
                  <a:pt x="1292130" y="289733"/>
                  <a:pt x="1292130" y="647136"/>
                </a:cubicBezTo>
                <a:cubicBezTo>
                  <a:pt x="1292130" y="1004539"/>
                  <a:pt x="1002877" y="1294272"/>
                  <a:pt x="646065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932775" y="2020139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419902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445649" y="4315113"/>
            <a:ext cx="1292128" cy="1294272"/>
          </a:xfrm>
          <a:custGeom>
            <a:avLst/>
            <a:gdLst>
              <a:gd name="connsiteX0" fmla="*/ 646064 w 1292128"/>
              <a:gd name="connsiteY0" fmla="*/ 0 h 1294272"/>
              <a:gd name="connsiteX1" fmla="*/ 1292128 w 1292128"/>
              <a:gd name="connsiteY1" fmla="*/ 647136 h 1294272"/>
              <a:gd name="connsiteX2" fmla="*/ 646064 w 1292128"/>
              <a:gd name="connsiteY2" fmla="*/ 1294272 h 1294272"/>
              <a:gd name="connsiteX3" fmla="*/ 0 w 1292128"/>
              <a:gd name="connsiteY3" fmla="*/ 647136 h 1294272"/>
              <a:gd name="connsiteX4" fmla="*/ 646064 w 1292128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28" h="1294272">
                <a:moveTo>
                  <a:pt x="646064" y="0"/>
                </a:moveTo>
                <a:cubicBezTo>
                  <a:pt x="1002875" y="0"/>
                  <a:pt x="1292128" y="289733"/>
                  <a:pt x="1292128" y="647136"/>
                </a:cubicBezTo>
                <a:cubicBezTo>
                  <a:pt x="1292128" y="1004539"/>
                  <a:pt x="1002875" y="1294272"/>
                  <a:pt x="646064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2477824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80207"/>
      </p:ext>
    </p:extLst>
  </p:cSld>
  <p:clrMapOvr>
    <a:masterClrMapping/>
  </p:clrMapOvr>
  <p:transition spd="slow" advTm="1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075333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5023660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196885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82857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8001044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3688838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145066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791622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811856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338680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369282" y="2700483"/>
            <a:ext cx="2137680" cy="2182088"/>
          </a:xfrm>
          <a:custGeom>
            <a:avLst/>
            <a:gdLst>
              <a:gd name="connsiteX0" fmla="*/ 1068840 w 2137680"/>
              <a:gd name="connsiteY0" fmla="*/ 0 h 2182088"/>
              <a:gd name="connsiteX1" fmla="*/ 2137680 w 2137680"/>
              <a:gd name="connsiteY1" fmla="*/ 1091044 h 2182088"/>
              <a:gd name="connsiteX2" fmla="*/ 1068840 w 2137680"/>
              <a:gd name="connsiteY2" fmla="*/ 2182088 h 2182088"/>
              <a:gd name="connsiteX3" fmla="*/ 0 w 2137680"/>
              <a:gd name="connsiteY3" fmla="*/ 1091044 h 2182088"/>
              <a:gd name="connsiteX4" fmla="*/ 1068840 w 2137680"/>
              <a:gd name="connsiteY4" fmla="*/ 0 h 21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680" h="2182088">
                <a:moveTo>
                  <a:pt x="1068840" y="0"/>
                </a:moveTo>
                <a:cubicBezTo>
                  <a:pt x="1659144" y="0"/>
                  <a:pt x="2137680" y="488477"/>
                  <a:pt x="2137680" y="1091044"/>
                </a:cubicBezTo>
                <a:cubicBezTo>
                  <a:pt x="2137680" y="1693611"/>
                  <a:pt x="1659144" y="2182088"/>
                  <a:pt x="1068840" y="2182088"/>
                </a:cubicBezTo>
                <a:cubicBezTo>
                  <a:pt x="478536" y="2182088"/>
                  <a:pt x="0" y="1693611"/>
                  <a:pt x="0" y="1091044"/>
                </a:cubicBezTo>
                <a:cubicBezTo>
                  <a:pt x="0" y="488477"/>
                  <a:pt x="478536" y="0"/>
                  <a:pt x="1068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73952"/>
      </p:ext>
    </p:extLst>
  </p:cSld>
  <p:clrMapOvr>
    <a:masterClrMapping/>
  </p:clrMapOvr>
  <p:transition spd="slow" advTm="1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297397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8795379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070133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573524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7621819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7328299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6900741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6626004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745510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77278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443119" y="2259999"/>
            <a:ext cx="1129386" cy="1129386"/>
          </a:xfrm>
          <a:custGeom>
            <a:avLst/>
            <a:gdLst>
              <a:gd name="connsiteX0" fmla="*/ 564693 w 1129386"/>
              <a:gd name="connsiteY0" fmla="*/ 0 h 1129386"/>
              <a:gd name="connsiteX1" fmla="*/ 1129386 w 1129386"/>
              <a:gd name="connsiteY1" fmla="*/ 564693 h 1129386"/>
              <a:gd name="connsiteX2" fmla="*/ 564693 w 1129386"/>
              <a:gd name="connsiteY2" fmla="*/ 1129386 h 1129386"/>
              <a:gd name="connsiteX3" fmla="*/ 0 w 1129386"/>
              <a:gd name="connsiteY3" fmla="*/ 564693 h 1129386"/>
              <a:gd name="connsiteX4" fmla="*/ 564693 w 1129386"/>
              <a:gd name="connsiteY4" fmla="*/ 0 h 112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386" h="1129386">
                <a:moveTo>
                  <a:pt x="564693" y="0"/>
                </a:moveTo>
                <a:cubicBezTo>
                  <a:pt x="876564" y="0"/>
                  <a:pt x="1129386" y="252822"/>
                  <a:pt x="1129386" y="564693"/>
                </a:cubicBezTo>
                <a:cubicBezTo>
                  <a:pt x="1129386" y="876564"/>
                  <a:pt x="876564" y="1129386"/>
                  <a:pt x="564693" y="1129386"/>
                </a:cubicBezTo>
                <a:cubicBezTo>
                  <a:pt x="252822" y="1129386"/>
                  <a:pt x="0" y="876564"/>
                  <a:pt x="0" y="564693"/>
                </a:cubicBezTo>
                <a:cubicBezTo>
                  <a:pt x="0" y="252822"/>
                  <a:pt x="252822" y="0"/>
                  <a:pt x="5646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43815" y="2260816"/>
            <a:ext cx="1663484" cy="1663484"/>
          </a:xfrm>
          <a:custGeom>
            <a:avLst/>
            <a:gdLst>
              <a:gd name="connsiteX0" fmla="*/ 831742 w 1663484"/>
              <a:gd name="connsiteY0" fmla="*/ 0 h 1663484"/>
              <a:gd name="connsiteX1" fmla="*/ 1663484 w 1663484"/>
              <a:gd name="connsiteY1" fmla="*/ 831742 h 1663484"/>
              <a:gd name="connsiteX2" fmla="*/ 831742 w 1663484"/>
              <a:gd name="connsiteY2" fmla="*/ 1663484 h 1663484"/>
              <a:gd name="connsiteX3" fmla="*/ 0 w 1663484"/>
              <a:gd name="connsiteY3" fmla="*/ 831742 h 1663484"/>
              <a:gd name="connsiteX4" fmla="*/ 831742 w 1663484"/>
              <a:gd name="connsiteY4" fmla="*/ 0 h 16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484" h="1663484">
                <a:moveTo>
                  <a:pt x="831742" y="0"/>
                </a:moveTo>
                <a:cubicBezTo>
                  <a:pt x="1291100" y="0"/>
                  <a:pt x="1663484" y="372384"/>
                  <a:pt x="1663484" y="831742"/>
                </a:cubicBezTo>
                <a:cubicBezTo>
                  <a:pt x="1663484" y="1291100"/>
                  <a:pt x="1291100" y="1663484"/>
                  <a:pt x="831742" y="1663484"/>
                </a:cubicBezTo>
                <a:cubicBezTo>
                  <a:pt x="372384" y="1663484"/>
                  <a:pt x="0" y="1291100"/>
                  <a:pt x="0" y="831742"/>
                </a:cubicBezTo>
                <a:cubicBezTo>
                  <a:pt x="0" y="372384"/>
                  <a:pt x="372384" y="0"/>
                  <a:pt x="831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254638" y="2930023"/>
            <a:ext cx="2223978" cy="2223978"/>
          </a:xfrm>
          <a:custGeom>
            <a:avLst/>
            <a:gdLst>
              <a:gd name="connsiteX0" fmla="*/ 1111989 w 2223978"/>
              <a:gd name="connsiteY0" fmla="*/ 0 h 2223978"/>
              <a:gd name="connsiteX1" fmla="*/ 2223978 w 2223978"/>
              <a:gd name="connsiteY1" fmla="*/ 1111989 h 2223978"/>
              <a:gd name="connsiteX2" fmla="*/ 1111989 w 2223978"/>
              <a:gd name="connsiteY2" fmla="*/ 2223978 h 2223978"/>
              <a:gd name="connsiteX3" fmla="*/ 0 w 2223978"/>
              <a:gd name="connsiteY3" fmla="*/ 1111989 h 2223978"/>
              <a:gd name="connsiteX4" fmla="*/ 1111989 w 2223978"/>
              <a:gd name="connsiteY4" fmla="*/ 0 h 22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78" h="2223978">
                <a:moveTo>
                  <a:pt x="1111989" y="0"/>
                </a:moveTo>
                <a:cubicBezTo>
                  <a:pt x="1726124" y="0"/>
                  <a:pt x="2223978" y="497854"/>
                  <a:pt x="2223978" y="1111989"/>
                </a:cubicBezTo>
                <a:cubicBezTo>
                  <a:pt x="2223978" y="1726124"/>
                  <a:pt x="1726124" y="2223978"/>
                  <a:pt x="1111989" y="2223978"/>
                </a:cubicBezTo>
                <a:cubicBezTo>
                  <a:pt x="497854" y="2223978"/>
                  <a:pt x="0" y="1726124"/>
                  <a:pt x="0" y="1111989"/>
                </a:cubicBezTo>
                <a:cubicBezTo>
                  <a:pt x="0" y="497854"/>
                  <a:pt x="497854" y="0"/>
                  <a:pt x="1111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587534" y="2105719"/>
            <a:ext cx="1225798" cy="1225798"/>
          </a:xfrm>
          <a:custGeom>
            <a:avLst/>
            <a:gdLst>
              <a:gd name="connsiteX0" fmla="*/ 612899 w 1225798"/>
              <a:gd name="connsiteY0" fmla="*/ 0 h 1225798"/>
              <a:gd name="connsiteX1" fmla="*/ 1225798 w 1225798"/>
              <a:gd name="connsiteY1" fmla="*/ 612899 h 1225798"/>
              <a:gd name="connsiteX2" fmla="*/ 612899 w 1225798"/>
              <a:gd name="connsiteY2" fmla="*/ 1225798 h 1225798"/>
              <a:gd name="connsiteX3" fmla="*/ 0 w 1225798"/>
              <a:gd name="connsiteY3" fmla="*/ 612899 h 1225798"/>
              <a:gd name="connsiteX4" fmla="*/ 612899 w 1225798"/>
              <a:gd name="connsiteY4" fmla="*/ 0 h 12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98" h="1225798">
                <a:moveTo>
                  <a:pt x="612899" y="0"/>
                </a:moveTo>
                <a:cubicBezTo>
                  <a:pt x="951394" y="0"/>
                  <a:pt x="1225798" y="274404"/>
                  <a:pt x="1225798" y="612899"/>
                </a:cubicBezTo>
                <a:cubicBezTo>
                  <a:pt x="1225798" y="951394"/>
                  <a:pt x="951394" y="1225798"/>
                  <a:pt x="612899" y="1225798"/>
                </a:cubicBezTo>
                <a:cubicBezTo>
                  <a:pt x="274404" y="1225798"/>
                  <a:pt x="0" y="951394"/>
                  <a:pt x="0" y="612899"/>
                </a:cubicBezTo>
                <a:cubicBezTo>
                  <a:pt x="0" y="274404"/>
                  <a:pt x="274404" y="0"/>
                  <a:pt x="6128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29157"/>
      </p:ext>
    </p:extLst>
  </p:cSld>
  <p:clrMapOvr>
    <a:masterClrMapping/>
  </p:clrMapOvr>
  <p:transition spd="slow" advTm="100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926193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9233404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2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2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9870882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445130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3407496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37654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103683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3063102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4073653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427005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64715" y="2584216"/>
            <a:ext cx="2690741" cy="1549594"/>
          </a:xfrm>
          <a:custGeom>
            <a:avLst/>
            <a:gdLst>
              <a:gd name="connsiteX0" fmla="*/ 2478259 w 2690741"/>
              <a:gd name="connsiteY0" fmla="*/ 426 h 1549594"/>
              <a:gd name="connsiteX1" fmla="*/ 2585884 w 2690741"/>
              <a:gd name="connsiteY1" fmla="*/ 89859 h 1549594"/>
              <a:gd name="connsiteX2" fmla="*/ 2690316 w 2690741"/>
              <a:gd name="connsiteY2" fmla="*/ 1221046 h 1549594"/>
              <a:gd name="connsiteX3" fmla="*/ 2600883 w 2690741"/>
              <a:gd name="connsiteY3" fmla="*/ 1328671 h 1549594"/>
              <a:gd name="connsiteX4" fmla="*/ 212483 w 2690741"/>
              <a:gd name="connsiteY4" fmla="*/ 1549169 h 1549594"/>
              <a:gd name="connsiteX5" fmla="*/ 104857 w 2690741"/>
              <a:gd name="connsiteY5" fmla="*/ 1459736 h 1549594"/>
              <a:gd name="connsiteX6" fmla="*/ 426 w 2690741"/>
              <a:gd name="connsiteY6" fmla="*/ 328550 h 1549594"/>
              <a:gd name="connsiteX7" fmla="*/ 89858 w 2690741"/>
              <a:gd name="connsiteY7" fmla="*/ 220924 h 15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41" h="1549594">
                <a:moveTo>
                  <a:pt x="2478259" y="426"/>
                </a:moveTo>
                <a:cubicBezTo>
                  <a:pt x="2532674" y="-4597"/>
                  <a:pt x="2580860" y="35443"/>
                  <a:pt x="2585884" y="89859"/>
                </a:cubicBezTo>
                <a:lnTo>
                  <a:pt x="2690316" y="1221046"/>
                </a:lnTo>
                <a:cubicBezTo>
                  <a:pt x="2695339" y="1275461"/>
                  <a:pt x="2655298" y="1323647"/>
                  <a:pt x="2600883" y="1328671"/>
                </a:cubicBezTo>
                <a:lnTo>
                  <a:pt x="212483" y="1549169"/>
                </a:lnTo>
                <a:cubicBezTo>
                  <a:pt x="158067" y="1554193"/>
                  <a:pt x="109881" y="1514152"/>
                  <a:pt x="104857" y="1459736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8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105879" y="4155802"/>
            <a:ext cx="2690739" cy="1549593"/>
          </a:xfrm>
          <a:custGeom>
            <a:avLst/>
            <a:gdLst>
              <a:gd name="connsiteX0" fmla="*/ 2478258 w 2690739"/>
              <a:gd name="connsiteY0" fmla="*/ 426 h 1549593"/>
              <a:gd name="connsiteX1" fmla="*/ 2585883 w 2690739"/>
              <a:gd name="connsiteY1" fmla="*/ 89859 h 1549593"/>
              <a:gd name="connsiteX2" fmla="*/ 2690314 w 2690739"/>
              <a:gd name="connsiteY2" fmla="*/ 1221045 h 1549593"/>
              <a:gd name="connsiteX3" fmla="*/ 2600882 w 2690739"/>
              <a:gd name="connsiteY3" fmla="*/ 1328670 h 1549593"/>
              <a:gd name="connsiteX4" fmla="*/ 212483 w 2690739"/>
              <a:gd name="connsiteY4" fmla="*/ 1549168 h 1549593"/>
              <a:gd name="connsiteX5" fmla="*/ 104857 w 2690739"/>
              <a:gd name="connsiteY5" fmla="*/ 1459735 h 1549593"/>
              <a:gd name="connsiteX6" fmla="*/ 426 w 2690739"/>
              <a:gd name="connsiteY6" fmla="*/ 328550 h 1549593"/>
              <a:gd name="connsiteX7" fmla="*/ 89859 w 2690739"/>
              <a:gd name="connsiteY7" fmla="*/ 220924 h 15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39" h="1549593">
                <a:moveTo>
                  <a:pt x="2478258" y="426"/>
                </a:moveTo>
                <a:cubicBezTo>
                  <a:pt x="2532673" y="-4597"/>
                  <a:pt x="2580859" y="35443"/>
                  <a:pt x="2585883" y="89859"/>
                </a:cubicBezTo>
                <a:lnTo>
                  <a:pt x="2690314" y="1221045"/>
                </a:lnTo>
                <a:cubicBezTo>
                  <a:pt x="2695338" y="1275460"/>
                  <a:pt x="2655297" y="1323646"/>
                  <a:pt x="2600882" y="1328670"/>
                </a:cubicBezTo>
                <a:lnTo>
                  <a:pt x="212483" y="1549168"/>
                </a:lnTo>
                <a:cubicBezTo>
                  <a:pt x="158067" y="1554192"/>
                  <a:pt x="109881" y="1514151"/>
                  <a:pt x="104857" y="1459735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9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88259"/>
      </p:ext>
    </p:extLst>
  </p:cSld>
  <p:clrMapOvr>
    <a:masterClrMapping/>
  </p:clrMapOvr>
  <p:transition spd="slow" advTm="100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8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8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8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8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8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2854863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250266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414363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773072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4053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62226" y="2382840"/>
            <a:ext cx="1325563" cy="1317625"/>
          </a:xfrm>
          <a:custGeom>
            <a:avLst/>
            <a:gdLst>
              <a:gd name="connsiteX0" fmla="*/ 0 w 1325563"/>
              <a:gd name="connsiteY0" fmla="*/ 0 h 1317625"/>
              <a:gd name="connsiteX1" fmla="*/ 1325563 w 1325563"/>
              <a:gd name="connsiteY1" fmla="*/ 0 h 1317625"/>
              <a:gd name="connsiteX2" fmla="*/ 1325563 w 1325563"/>
              <a:gd name="connsiteY2" fmla="*/ 1317625 h 1317625"/>
              <a:gd name="connsiteX3" fmla="*/ 0 w 1325563"/>
              <a:gd name="connsiteY3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563" h="1317625">
                <a:moveTo>
                  <a:pt x="0" y="0"/>
                </a:moveTo>
                <a:lnTo>
                  <a:pt x="1325563" y="0"/>
                </a:lnTo>
                <a:lnTo>
                  <a:pt x="1325563" y="1317625"/>
                </a:lnTo>
                <a:lnTo>
                  <a:pt x="0" y="131762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76761" y="2382839"/>
            <a:ext cx="2325688" cy="2303462"/>
          </a:xfrm>
          <a:custGeom>
            <a:avLst/>
            <a:gdLst>
              <a:gd name="connsiteX0" fmla="*/ 0 w 2325688"/>
              <a:gd name="connsiteY0" fmla="*/ 0 h 2303462"/>
              <a:gd name="connsiteX1" fmla="*/ 2325688 w 2325688"/>
              <a:gd name="connsiteY1" fmla="*/ 0 h 2303462"/>
              <a:gd name="connsiteX2" fmla="*/ 2325688 w 2325688"/>
              <a:gd name="connsiteY2" fmla="*/ 2303462 h 2303462"/>
              <a:gd name="connsiteX3" fmla="*/ 0 w 2325688"/>
              <a:gd name="connsiteY3" fmla="*/ 2303462 h 23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88" h="2303462">
                <a:moveTo>
                  <a:pt x="0" y="0"/>
                </a:moveTo>
                <a:lnTo>
                  <a:pt x="2325688" y="0"/>
                </a:lnTo>
                <a:lnTo>
                  <a:pt x="2325688" y="2303462"/>
                </a:lnTo>
                <a:lnTo>
                  <a:pt x="0" y="230346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2550" y="1663700"/>
            <a:ext cx="2300288" cy="2281238"/>
          </a:xfrm>
          <a:custGeom>
            <a:avLst/>
            <a:gdLst>
              <a:gd name="connsiteX0" fmla="*/ 0 w 2300288"/>
              <a:gd name="connsiteY0" fmla="*/ 0 h 2281238"/>
              <a:gd name="connsiteX1" fmla="*/ 2300288 w 2300288"/>
              <a:gd name="connsiteY1" fmla="*/ 0 h 2281238"/>
              <a:gd name="connsiteX2" fmla="*/ 2300288 w 2300288"/>
              <a:gd name="connsiteY2" fmla="*/ 2281238 h 2281238"/>
              <a:gd name="connsiteX3" fmla="*/ 0 w 2300288"/>
              <a:gd name="connsiteY3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288" h="2281238">
                <a:moveTo>
                  <a:pt x="0" y="0"/>
                </a:moveTo>
                <a:lnTo>
                  <a:pt x="2300288" y="0"/>
                </a:lnTo>
                <a:lnTo>
                  <a:pt x="2300288" y="2281238"/>
                </a:lnTo>
                <a:lnTo>
                  <a:pt x="0" y="2281238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77975"/>
      </p:ext>
    </p:extLst>
  </p:cSld>
  <p:clrMapOvr>
    <a:masterClrMapping/>
  </p:clrMapOvr>
  <p:transition spd="slow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47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59.xml"/><Relationship Id="rId55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72.xml"/><Relationship Id="rId68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16.xml"/><Relationship Id="rId7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62.xml"/><Relationship Id="rId58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83.xml"/><Relationship Id="rId79" Type="http://schemas.openxmlformats.org/officeDocument/2006/relationships/slideLayout" Target="../slideLayouts/slideLayout88.xml"/><Relationship Id="rId5" Type="http://schemas.openxmlformats.org/officeDocument/2006/relationships/slideLayout" Target="../slideLayouts/slideLayout14.xml"/><Relationship Id="rId6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9.xml"/><Relationship Id="rId65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82.xml"/><Relationship Id="rId78" Type="http://schemas.openxmlformats.org/officeDocument/2006/relationships/slideLayout" Target="../slideLayouts/slideLayout87.xml"/><Relationship Id="rId81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73.xml"/><Relationship Id="rId69" Type="http://schemas.openxmlformats.org/officeDocument/2006/relationships/slideLayout" Target="../slideLayouts/slideLayout78.xml"/><Relationship Id="rId7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17.xml"/><Relationship Id="rId51" Type="http://schemas.openxmlformats.org/officeDocument/2006/relationships/slideLayout" Target="../slideLayouts/slideLayout60.xml"/><Relationship Id="rId72" Type="http://schemas.openxmlformats.org/officeDocument/2006/relationships/slideLayout" Target="../slideLayouts/slideLayout81.xml"/><Relationship Id="rId80" Type="http://schemas.openxmlformats.org/officeDocument/2006/relationships/slideLayout" Target="../slideLayouts/slideLayout89.xml"/><Relationship Id="rId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55.xml"/><Relationship Id="rId59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9.xml"/><Relationship Id="rId75" Type="http://schemas.openxmlformats.org/officeDocument/2006/relationships/slideLayout" Target="../slideLayouts/slideLayout84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139701" y="127000"/>
            <a:ext cx="11912598" cy="66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</p:sldLayoutIdLst>
  <p:transition spd="slow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5327-8228-406E-8BCB-8A6EFFCB708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07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  <p:sldLayoutId id="2147483732" r:id="rId42"/>
    <p:sldLayoutId id="2147483733" r:id="rId43"/>
    <p:sldLayoutId id="2147483734" r:id="rId44"/>
    <p:sldLayoutId id="2147483735" r:id="rId45"/>
    <p:sldLayoutId id="2147483736" r:id="rId46"/>
    <p:sldLayoutId id="2147483737" r:id="rId47"/>
    <p:sldLayoutId id="2147483738" r:id="rId48"/>
    <p:sldLayoutId id="2147483739" r:id="rId49"/>
    <p:sldLayoutId id="2147483740" r:id="rId50"/>
    <p:sldLayoutId id="2147483741" r:id="rId51"/>
    <p:sldLayoutId id="2147483742" r:id="rId52"/>
    <p:sldLayoutId id="2147483743" r:id="rId53"/>
    <p:sldLayoutId id="2147483744" r:id="rId54"/>
    <p:sldLayoutId id="2147483745" r:id="rId55"/>
    <p:sldLayoutId id="2147483746" r:id="rId56"/>
    <p:sldLayoutId id="2147483747" r:id="rId57"/>
    <p:sldLayoutId id="2147483748" r:id="rId58"/>
    <p:sldLayoutId id="2147483749" r:id="rId59"/>
    <p:sldLayoutId id="2147483750" r:id="rId60"/>
    <p:sldLayoutId id="2147483751" r:id="rId61"/>
    <p:sldLayoutId id="2147483752" r:id="rId62"/>
    <p:sldLayoutId id="2147483753" r:id="rId63"/>
    <p:sldLayoutId id="2147483754" r:id="rId64"/>
    <p:sldLayoutId id="2147483755" r:id="rId65"/>
    <p:sldLayoutId id="2147483756" r:id="rId66"/>
    <p:sldLayoutId id="2147483757" r:id="rId67"/>
    <p:sldLayoutId id="2147483758" r:id="rId68"/>
    <p:sldLayoutId id="2147483759" r:id="rId69"/>
    <p:sldLayoutId id="2147483760" r:id="rId70"/>
    <p:sldLayoutId id="2147483761" r:id="rId71"/>
    <p:sldLayoutId id="2147483762" r:id="rId72"/>
    <p:sldLayoutId id="2147483763" r:id="rId73"/>
    <p:sldLayoutId id="2147483764" r:id="rId74"/>
    <p:sldLayoutId id="2147483765" r:id="rId75"/>
    <p:sldLayoutId id="2147483766" r:id="rId76"/>
    <p:sldLayoutId id="2147483767" r:id="rId77"/>
    <p:sldLayoutId id="2147483768" r:id="rId78"/>
    <p:sldLayoutId id="2147483769" r:id="rId79"/>
    <p:sldLayoutId id="2147483770" r:id="rId8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317882&amp;picture=abstract-background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hyperlink" Target="https://www.wisc-online.com/assetrepository/viewasset?id=1508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648202" y="4165600"/>
            <a:ext cx="2895598" cy="547360"/>
            <a:chOff x="4648202" y="4165600"/>
            <a:chExt cx="2895598" cy="547360"/>
          </a:xfrm>
        </p:grpSpPr>
        <p:sp>
          <p:nvSpPr>
            <p:cNvPr id="14" name="圆角矩形 13"/>
            <p:cNvSpPr/>
            <p:nvPr/>
          </p:nvSpPr>
          <p:spPr>
            <a:xfrm>
              <a:off x="4648202" y="4165600"/>
              <a:ext cx="2895598" cy="5400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04331" y="4189740"/>
              <a:ext cx="118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ea typeface="汉仪夏日体W" panose="00020600040101010101" pitchFamily="18" charset="-122"/>
                </a:rPr>
                <a:t>Hello!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91061" y="1693888"/>
            <a:ext cx="7117831" cy="21714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27556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23584" y="2476530"/>
            <a:ext cx="454483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b="1" dirty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LUYỆN TẬP</a:t>
            </a:r>
            <a:endParaRPr lang="zh-CN" altLang="en-US" sz="6000" b="1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944600" y="701357"/>
            <a:ext cx="2892893" cy="2490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914" y="3952316"/>
            <a:ext cx="2422399" cy="2054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5023">
            <a:off x="7820607" y="898473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654" y="3892981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08183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62868" y="419100"/>
            <a:ext cx="39857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CỦNG CỐ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370027" y="235223"/>
            <a:ext cx="2146464" cy="18477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5023">
            <a:off x="9951172" y="124858"/>
            <a:ext cx="2370280" cy="140343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2161854" y="1286371"/>
            <a:ext cx="3600450" cy="107293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5811963" y="1286370"/>
            <a:ext cx="3254431" cy="931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72433" y="2405008"/>
            <a:ext cx="5113967" cy="2638047"/>
          </a:xfrm>
          <a:prstGeom prst="roundRect">
            <a:avLst/>
          </a:prstGeom>
          <a:solidFill>
            <a:srgbClr val="F29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6386944" y="2359308"/>
            <a:ext cx="5237019" cy="280843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39" y="2807134"/>
            <a:ext cx="4692353" cy="1833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419" y="2865726"/>
            <a:ext cx="4923950" cy="17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5853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802433" y="462419"/>
            <a:ext cx="6228044" cy="709410"/>
            <a:chOff x="3477279" y="455613"/>
            <a:chExt cx="5237443" cy="577850"/>
          </a:xfrm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477279" y="455613"/>
              <a:ext cx="5237443" cy="5264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HƯỚNG DẪN VỀ NHÀ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-400050" y="1871448"/>
            <a:ext cx="870585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Ghi nhớ kiến thức trong bài.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4900" y="2908912"/>
            <a:ext cx="1007745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các bài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2,3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59 - SGK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04900" y="3946376"/>
            <a:ext cx="1007745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IV; V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16565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99633" y="2065713"/>
            <a:ext cx="9589298" cy="22065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ea typeface="汉仪夏日体W" panose="00020600040101010101" pitchFamily="18" charset="-122"/>
              </a:rPr>
              <a:t>CẢM ƠN CÁC EM ĐÃ CHÚ Ý BÀI GIẢNG!</a:t>
            </a:r>
            <a:endParaRPr lang="zh-CN" altLang="en-US" sz="6000" b="1" dirty="0">
              <a:solidFill>
                <a:schemeClr val="bg1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5498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281259" y="-14388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>
            <a:fillRect/>
          </a:stretch>
        </p:blipFill>
        <p:spPr>
          <a:xfrm>
            <a:off x="0" y="8030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58557"/>
            <a:ext cx="12192000" cy="39806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36" y="5135798"/>
            <a:ext cx="4992701" cy="12065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5" y="-176178"/>
            <a:ext cx="2346661" cy="979237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D4D23F-8E87-7CD3-0426-5BDAEF068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20349" r="20345" b="-4"/>
          <a:stretch/>
        </p:blipFill>
        <p:spPr>
          <a:xfrm>
            <a:off x="1859966" y="2289725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50500D-EB62-DC0D-D2D4-33A7A7F130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l="17382" r="20120" b="2"/>
          <a:stretch/>
        </p:blipFill>
        <p:spPr>
          <a:xfrm>
            <a:off x="3647043" y="1591845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152068-CBEA-9BE1-9740-A8550E11DF0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 l="36012" r="14448" b="2"/>
          <a:stretch/>
        </p:blipFill>
        <p:spPr>
          <a:xfrm>
            <a:off x="6707498" y="201559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0" name="Picture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DEF6F8-4E76-DC4E-53D6-AE1F4D3B6C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18" y="1708685"/>
            <a:ext cx="2327672" cy="232767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E0122B-82B7-28E1-4FB3-A3239AE7375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637825" y="2158310"/>
            <a:ext cx="2327672" cy="2327672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B70132-C5B7-1ECE-650B-32DC835D492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2234228"/>
            <a:ext cx="1561730" cy="1561730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2EBB89-78FB-CE3C-DA29-38E224F2F7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1487" y="803304"/>
            <a:ext cx="2025572" cy="1385436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3E6E7B-A767-2F81-0442-0353D2913B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03097" y="237682"/>
            <a:ext cx="2025572" cy="1385436"/>
          </a:xfrm>
          <a:prstGeom prst="rect">
            <a:avLst/>
          </a:prstGeom>
        </p:spPr>
      </p:pic>
      <p:pic>
        <p:nvPicPr>
          <p:cNvPr id="16" name="Picture 1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445DCA-9720-D492-B9D0-77E9177BF8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23624" y="558802"/>
            <a:ext cx="2176461" cy="1385436"/>
          </a:xfrm>
          <a:prstGeom prst="rect">
            <a:avLst/>
          </a:prstGeom>
        </p:spPr>
      </p:pic>
      <p:sp>
        <p:nvSpPr>
          <p:cNvPr id="17" name="Arrow: Right 1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B12F48-AAEB-ADA7-D94B-2D1D79C7A23E}"/>
              </a:ext>
            </a:extLst>
          </p:cNvPr>
          <p:cNvSpPr/>
          <p:nvPr/>
        </p:nvSpPr>
        <p:spPr>
          <a:xfrm>
            <a:off x="1" y="-2944"/>
            <a:ext cx="3427570" cy="1385436"/>
          </a:xfrm>
          <a:prstGeom prst="rightArrow">
            <a:avLst/>
          </a:prstGeom>
          <a:solidFill>
            <a:srgbClr val="8AB833"/>
          </a:solidFill>
          <a:ln w="12700" cap="flat" cmpd="sng" algn="ctr">
            <a:solidFill>
              <a:srgbClr val="549E39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EA8BA91-DA2B-003B-A6BA-B1C5EC83B306}"/>
              </a:ext>
            </a:extLst>
          </p:cNvPr>
          <p:cNvSpPr txBox="1">
            <a:spLocks/>
          </p:cNvSpPr>
          <p:nvPr/>
        </p:nvSpPr>
        <p:spPr>
          <a:xfrm>
            <a:off x="82801" y="299807"/>
            <a:ext cx="3218114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CHÚ THÍCH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0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748578" y="248788"/>
            <a:ext cx="4927600" cy="707886"/>
            <a:chOff x="3632200" y="425718"/>
            <a:chExt cx="4927600" cy="70788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02456" y="425718"/>
              <a:ext cx="3187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KHỞI ĐỘNG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6A3A05-B1E7-F46F-D268-23DA10C86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963" y="4654192"/>
            <a:ext cx="2328874" cy="2203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15" y="886428"/>
            <a:ext cx="10928485" cy="5682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78052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33765" y="275087"/>
            <a:ext cx="9743546" cy="1017177"/>
            <a:chOff x="1133765" y="275087"/>
            <a:chExt cx="9743546" cy="1017177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133765" y="275087"/>
              <a:ext cx="9743546" cy="661719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 b="1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82590" y="350468"/>
              <a:ext cx="7516828" cy="9417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II) </a:t>
              </a:r>
              <a:r>
                <a:rPr lang="en-US" altLang="zh-CN" sz="2400" b="1" kern="0" dirty="0">
                  <a:solidFill>
                    <a:schemeClr val="bg1"/>
                  </a:solidFill>
                  <a:ea typeface="幼圆" panose="02010509060101010101" pitchFamily="49" charset="-122"/>
                  <a:cs typeface="Arial" pitchFamily="34" charset="0"/>
                </a:rPr>
                <a:t>CĂN BẬC HAI CỦA MỘT </a:t>
              </a:r>
              <a:r>
                <a:rPr lang="en-US" altLang="zh-CN" sz="2400" b="1" kern="0" dirty="0" smtClean="0">
                  <a:solidFill>
                    <a:schemeClr val="bg1"/>
                  </a:solidFill>
                  <a:ea typeface="幼圆" panose="02010509060101010101" pitchFamily="49" charset="-122"/>
                  <a:cs typeface="Arial" pitchFamily="34" charset="0"/>
                </a:rPr>
                <a:t>TÍCH</a:t>
              </a:r>
              <a:endParaRPr lang="en-US" altLang="zh-CN" sz="2400" b="1" kern="0" dirty="0">
                <a:solidFill>
                  <a:schemeClr val="bg1"/>
                </a:solidFill>
                <a:ea typeface="幼圆" panose="02010509060101010101" pitchFamily="49" charset="-122"/>
                <a:cs typeface="Arial" pitchFamily="34" charset="0"/>
              </a:endParaRPr>
            </a:p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. 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9AE617-1532-5FE7-4326-D85EF6E69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867" y="5393932"/>
            <a:ext cx="2328874" cy="1336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64" y="1193838"/>
            <a:ext cx="8236791" cy="101153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735103" y="1012187"/>
            <a:ext cx="3283527" cy="1010216"/>
          </a:xfrm>
          <a:prstGeom prst="roundRect">
            <a:avLst/>
          </a:prstGeom>
          <a:solidFill>
            <a:srgbClr val="00A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HOẠT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CÁ NHÂN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3100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687404" y="1829865"/>
            <a:ext cx="5211302" cy="1522443"/>
          </a:xfrm>
          <a:prstGeom prst="roundRect">
            <a:avLst/>
          </a:prstGeom>
          <a:solidFill>
            <a:srgbClr val="00A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HOẠT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NHÓM: 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(2P)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N1,2: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a,b</a:t>
            </a:r>
            <a:endParaRPr lang="en-US" sz="3200" b="1" dirty="0" smtClean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N3,4: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c,d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DEF6F8-4E76-DC4E-53D6-AE1F4D3B6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68" y="5318346"/>
            <a:ext cx="1443927" cy="1443927"/>
          </a:xfrm>
          <a:prstGeom prst="rect">
            <a:avLst/>
          </a:prstGeom>
        </p:spPr>
      </p:pic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1255950" y="1905561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82" name="Oval 13"/>
          <p:cNvSpPr>
            <a:spLocks noChangeArrowheads="1"/>
          </p:cNvSpPr>
          <p:nvPr/>
        </p:nvSpPr>
        <p:spPr bwMode="auto">
          <a:xfrm>
            <a:off x="2432287" y="2216711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3" name="Oval 14"/>
          <p:cNvSpPr>
            <a:spLocks noChangeArrowheads="1"/>
          </p:cNvSpPr>
          <p:nvPr/>
        </p:nvSpPr>
        <p:spPr bwMode="auto">
          <a:xfrm>
            <a:off x="2432287" y="2445311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85" name="Text Box 75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86" name="Text Box 7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87" name="Text Box 7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88" name="Text Box 78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89" name="Text Box 79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90" name="Text Box 80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91" name="Text Box 81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92" name="Text Box 82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93" name="Text Box 83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94" name="Text Box 84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95" name="Text Box 85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96" name="Text Box 8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97" name="Text Box 8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98" name="Text Box 88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99" name="Text Box 89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100" name="Text Box 90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101" name="Text Box 91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102" name="Text Box 92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103" name="Text Box 93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104" name="Text Box 94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105" name="Text Box 95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106" name="Text Box 9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107" name="Text Box 9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108" name="Text Box 98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109" name="Text Box 99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110" name="Text Box 100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111" name="Text Box 102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112" name="Text Box 103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113" name="Text Box 104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114" name="Text Box 105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115" name="Text Box 10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116" name="Text Box 10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118" name="Text Box 109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119" name="Text Box 110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120" name="Text Box 111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121" name="Text Box 112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122" name="Text Box 113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123" name="Text Box 114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124" name="Text Box 115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125" name="Text Box 11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126" name="Text Box 11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127" name="Text Box 118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128" name="Text Box 119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129" name="Text Box 120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130" name="Text Box 121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131" name="Text Box 122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132" name="Text Box 123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133" name="Text Box 124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134" name="Text Box 125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135" name="Text Box 12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136" name="Text Box 12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137" name="Text Box 128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138" name="Text Box 129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139" name="Text Box 130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140" name="Text Box 131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141" name="Text Box 132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142" name="Text Box 133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143" name="Text Box 13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sp>
        <p:nvSpPr>
          <p:cNvPr id="144" name="Text Box 12"/>
          <p:cNvSpPr txBox="1">
            <a:spLocks noChangeArrowheads="1"/>
          </p:cNvSpPr>
          <p:nvPr/>
        </p:nvSpPr>
        <p:spPr bwMode="auto">
          <a:xfrm>
            <a:off x="1255950" y="1911911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pic>
        <p:nvPicPr>
          <p:cNvPr id="145" name="Picture 68" descr="Picture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72" y="1508375"/>
            <a:ext cx="3255000" cy="17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64" y="282989"/>
            <a:ext cx="9761045" cy="1204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0470" y="3591185"/>
            <a:ext cx="8277799" cy="29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573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8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4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22" grpId="0" animBg="1"/>
      <p:bldP spid="81" grpId="0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567055" y="183622"/>
            <a:ext cx="5199543" cy="934834"/>
          </a:xfrm>
          <a:prstGeom prst="roundRect">
            <a:avLst/>
          </a:prstGeom>
          <a:solidFill>
            <a:srgbClr val="00A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HOẠT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CÁ NHÂN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E85B9DBE-46D6-4F46-DB65-640D9EB76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93614" y="289949"/>
            <a:ext cx="3816016" cy="888404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78C3CBAE-6212-E6C2-2540-4F2F36421B29}"/>
              </a:ext>
            </a:extLst>
          </p:cNvPr>
          <p:cNvSpPr txBox="1"/>
          <p:nvPr/>
        </p:nvSpPr>
        <p:spPr>
          <a:xfrm>
            <a:off x="-721153" y="0"/>
            <a:ext cx="5295816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E0122B-82B7-28E1-4FB3-A3239AE737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143025" y="4194928"/>
            <a:ext cx="2327672" cy="2327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1235" y="1468302"/>
            <a:ext cx="5818910" cy="45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00725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33765" y="275087"/>
            <a:ext cx="9743546" cy="1017177"/>
            <a:chOff x="1133765" y="275087"/>
            <a:chExt cx="9743546" cy="1017177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133765" y="275087"/>
              <a:ext cx="9743546" cy="661719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 b="1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82590" y="350468"/>
              <a:ext cx="7516828" cy="9417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III) </a:t>
              </a:r>
              <a:r>
                <a:rPr lang="en-US" altLang="zh-CN" sz="2400" b="1" kern="0" dirty="0">
                  <a:solidFill>
                    <a:schemeClr val="bg1"/>
                  </a:solidFill>
                  <a:ea typeface="幼圆" panose="02010509060101010101" pitchFamily="49" charset="-122"/>
                  <a:cs typeface="Arial" pitchFamily="34" charset="0"/>
                </a:rPr>
                <a:t>CĂN BẬC HAI CỦA MỘT </a:t>
              </a:r>
              <a:r>
                <a:rPr lang="en-US" altLang="zh-CN" sz="2400" b="1" kern="0" dirty="0" smtClean="0">
                  <a:solidFill>
                    <a:schemeClr val="bg1"/>
                  </a:solidFill>
                  <a:ea typeface="幼圆" panose="02010509060101010101" pitchFamily="49" charset="-122"/>
                  <a:cs typeface="Arial" pitchFamily="34" charset="0"/>
                </a:rPr>
                <a:t>THƯƠNG</a:t>
              </a:r>
              <a:endParaRPr lang="en-US" altLang="zh-CN" sz="2400" b="1" kern="0" dirty="0">
                <a:solidFill>
                  <a:schemeClr val="bg1"/>
                </a:solidFill>
                <a:ea typeface="幼圆" panose="02010509060101010101" pitchFamily="49" charset="-122"/>
                <a:cs typeface="Arial" pitchFamily="34" charset="0"/>
              </a:endParaRPr>
            </a:p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. 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9AE617-1532-5FE7-4326-D85EF6E69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867" y="5393932"/>
            <a:ext cx="2328874" cy="133652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735103" y="1012187"/>
            <a:ext cx="3283527" cy="1010216"/>
          </a:xfrm>
          <a:prstGeom prst="roundRect">
            <a:avLst/>
          </a:prstGeom>
          <a:solidFill>
            <a:srgbClr val="00A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HOẠT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CÁ NHÂN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65" y="1012187"/>
            <a:ext cx="5645727" cy="1434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0064035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687404" y="1829865"/>
            <a:ext cx="5211302" cy="1522443"/>
          </a:xfrm>
          <a:prstGeom prst="roundRect">
            <a:avLst/>
          </a:prstGeom>
          <a:solidFill>
            <a:srgbClr val="00A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HOẠT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NHÓM: 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(2P)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N1,2: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a,b</a:t>
            </a:r>
            <a:endParaRPr lang="en-US" sz="3200" b="1" dirty="0" smtClean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N3,4: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c,d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DEF6F8-4E76-DC4E-53D6-AE1F4D3B6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68" y="5318346"/>
            <a:ext cx="1443927" cy="1443927"/>
          </a:xfrm>
          <a:prstGeom prst="rect">
            <a:avLst/>
          </a:prstGeom>
        </p:spPr>
      </p:pic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1255950" y="1905561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82" name="Oval 13"/>
          <p:cNvSpPr>
            <a:spLocks noChangeArrowheads="1"/>
          </p:cNvSpPr>
          <p:nvPr/>
        </p:nvSpPr>
        <p:spPr bwMode="auto">
          <a:xfrm>
            <a:off x="2432287" y="2216711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3" name="Oval 14"/>
          <p:cNvSpPr>
            <a:spLocks noChangeArrowheads="1"/>
          </p:cNvSpPr>
          <p:nvPr/>
        </p:nvSpPr>
        <p:spPr bwMode="auto">
          <a:xfrm>
            <a:off x="2432287" y="2445311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85" name="Text Box 75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86" name="Text Box 7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87" name="Text Box 7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88" name="Text Box 78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89" name="Text Box 79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90" name="Text Box 80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91" name="Text Box 81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92" name="Text Box 82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93" name="Text Box 83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94" name="Text Box 84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95" name="Text Box 85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96" name="Text Box 8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97" name="Text Box 8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98" name="Text Box 88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99" name="Text Box 89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100" name="Text Box 90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101" name="Text Box 91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102" name="Text Box 92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103" name="Text Box 93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104" name="Text Box 94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105" name="Text Box 95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106" name="Text Box 9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107" name="Text Box 9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108" name="Text Box 98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109" name="Text Box 99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110" name="Text Box 100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111" name="Text Box 102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112" name="Text Box 103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113" name="Text Box 104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114" name="Text Box 105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115" name="Text Box 10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116" name="Text Box 10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118" name="Text Box 109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119" name="Text Box 110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120" name="Text Box 111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121" name="Text Box 112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122" name="Text Box 113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123" name="Text Box 114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124" name="Text Box 115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125" name="Text Box 11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126" name="Text Box 11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127" name="Text Box 118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128" name="Text Box 119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129" name="Text Box 120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130" name="Text Box 121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131" name="Text Box 122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132" name="Text Box 123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133" name="Text Box 124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134" name="Text Box 125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135" name="Text Box 126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136" name="Text Box 12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137" name="Text Box 128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138" name="Text Box 129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139" name="Text Box 130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140" name="Text Box 131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141" name="Text Box 132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142" name="Text Box 133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143" name="Text Box 137"/>
          <p:cNvSpPr txBox="1">
            <a:spLocks noChangeArrowheads="1"/>
          </p:cNvSpPr>
          <p:nvPr/>
        </p:nvSpPr>
        <p:spPr bwMode="auto">
          <a:xfrm>
            <a:off x="2508487" y="191191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sp>
        <p:nvSpPr>
          <p:cNvPr id="144" name="Text Box 12"/>
          <p:cNvSpPr txBox="1">
            <a:spLocks noChangeArrowheads="1"/>
          </p:cNvSpPr>
          <p:nvPr/>
        </p:nvSpPr>
        <p:spPr bwMode="auto">
          <a:xfrm>
            <a:off x="1255950" y="1911911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pic>
        <p:nvPicPr>
          <p:cNvPr id="145" name="Picture 68" descr="Picture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72" y="1508375"/>
            <a:ext cx="3255000" cy="17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037" y="147190"/>
            <a:ext cx="9628632" cy="141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0881" y="3428508"/>
            <a:ext cx="7423391" cy="31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996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8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4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22" grpId="0" animBg="1"/>
      <p:bldP spid="81" grpId="0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567055" y="183622"/>
            <a:ext cx="5199543" cy="934834"/>
          </a:xfrm>
          <a:prstGeom prst="roundRect">
            <a:avLst/>
          </a:prstGeom>
          <a:solidFill>
            <a:srgbClr val="00A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HOẠT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CẶP ĐÔI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E85B9DBE-46D6-4F46-DB65-640D9EB76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93614" y="289949"/>
            <a:ext cx="3816016" cy="888404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78C3CBAE-6212-E6C2-2540-4F2F36421B29}"/>
              </a:ext>
            </a:extLst>
          </p:cNvPr>
          <p:cNvSpPr txBox="1"/>
          <p:nvPr/>
        </p:nvSpPr>
        <p:spPr>
          <a:xfrm>
            <a:off x="-721153" y="0"/>
            <a:ext cx="5295816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E0122B-82B7-28E1-4FB3-A3239AE737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143025" y="4194928"/>
            <a:ext cx="2327672" cy="2327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307" y="1275335"/>
            <a:ext cx="10503403" cy="54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82156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5959a216900a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QiTTB#"/>
  <p:tag name="MH_LAYOUT" val="SubTitleDesc"/>
  <p:tag name="MH" val="20170702101730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2101654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2101654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YinZJG#"/>
  <p:tag name="MH_LAYOUT" val="TitleSubTitle"/>
  <p:tag name="MH" val="20170702101852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5E5D"/>
      </a:accent1>
      <a:accent2>
        <a:srgbClr val="60AC30"/>
      </a:accent2>
      <a:accent3>
        <a:srgbClr val="F29057"/>
      </a:accent3>
      <a:accent4>
        <a:srgbClr val="86C4EC"/>
      </a:accent4>
      <a:accent5>
        <a:srgbClr val="EB5E5D"/>
      </a:accent5>
      <a:accent6>
        <a:srgbClr val="60AC30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263</Words>
  <Application>Microsoft Office PowerPoint</Application>
  <PresentationFormat>Widescreen</PresentationFormat>
  <Paragraphs>162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Times New Roman</vt:lpstr>
      <vt:lpstr>Verdana</vt:lpstr>
      <vt:lpstr>幼圆</vt:lpstr>
      <vt:lpstr>思源黑体 Heavy</vt:lpstr>
      <vt:lpstr>汉仪夏日体W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5959a216900ab</dc:title>
  <dc:creator>逆流的小鱼</dc:creator>
  <cp:lastModifiedBy>Administrator</cp:lastModifiedBy>
  <cp:revision>172</cp:revision>
  <dcterms:created xsi:type="dcterms:W3CDTF">2017-07-02T01:46:00Z</dcterms:created>
  <dcterms:modified xsi:type="dcterms:W3CDTF">2024-12-03T15:23:51Z</dcterms:modified>
</cp:coreProperties>
</file>