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5"/>
  </p:notesMasterIdLst>
  <p:sldIdLst>
    <p:sldId id="282" r:id="rId3"/>
    <p:sldId id="460" r:id="rId4"/>
    <p:sldId id="277" r:id="rId5"/>
    <p:sldId id="259" r:id="rId6"/>
    <p:sldId id="261" r:id="rId7"/>
    <p:sldId id="284" r:id="rId8"/>
    <p:sldId id="285" r:id="rId9"/>
    <p:sldId id="279" r:id="rId10"/>
    <p:sldId id="1157" r:id="rId11"/>
    <p:sldId id="278" r:id="rId12"/>
    <p:sldId id="1158" r:id="rId13"/>
    <p:sldId id="25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DCF4"/>
    <a:srgbClr val="FCE9DD"/>
    <a:srgbClr val="FFFFFF"/>
    <a:srgbClr val="33CCCC"/>
    <a:srgbClr val="00A2A6"/>
    <a:srgbClr val="D2E3CD"/>
    <a:srgbClr val="F9D1A9"/>
    <a:srgbClr val="FAE14E"/>
    <a:srgbClr val="F29057"/>
    <a:srgbClr val="F7E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7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68BBC3F-57D5-4A48-B2C4-7853D9121911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4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62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1087-C3FB-4108-9806-7C53EECEA5A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4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232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43" y="266705"/>
            <a:ext cx="11243714" cy="632458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474143" y="450270"/>
            <a:ext cx="11243714" cy="308291"/>
          </a:xfrm>
          <a:prstGeom prst="rect">
            <a:avLst/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流程图: 接点 19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流程图: 接点 21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流程图: 接点 23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流程图: 接点 25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接点 27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接点 29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1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2" name="流程图: 接点 31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4" name="流程图: 接点 33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190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3968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988560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549651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7411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82585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679309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9574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p:transition spd="slow" advTm="1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6969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374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27934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8630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24662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33024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72681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8521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70367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5242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p:transition spd="slow" advTm="1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28775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847100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42296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75963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111944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65317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52345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65209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26306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6102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p:transition spd="slow" advTm="1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83240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18370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79601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73728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04525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83958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933602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50541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90284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984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p:transition spd="slow" advTm="1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75333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502366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196885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82857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00104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68883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14506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91622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081185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3868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p:transition spd="slow" advTm="1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29739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79537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07013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57352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621819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32829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90074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62600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45510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7278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p:transition spd="slow" advTm="1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926193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923340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69702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69702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200467" y="2720344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8708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407" y="868048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407" y="1819895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407" y="2771742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200467" y="3672191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445130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40749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37654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10368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063102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073653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8314" y="86503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8314" y="181687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8314" y="276872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8314" y="372057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200467" y="4624038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27005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p:transition spd="slow" advTm="1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流程图: 接点 41"/>
          <p:cNvSpPr/>
          <p:nvPr userDrawn="1"/>
        </p:nvSpPr>
        <p:spPr>
          <a:xfrm>
            <a:off x="958298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空心弧 18"/>
          <p:cNvSpPr/>
          <p:nvPr userDrawn="1"/>
        </p:nvSpPr>
        <p:spPr>
          <a:xfrm rot="5400000">
            <a:off x="932740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4" name="流程图: 接点 43"/>
          <p:cNvSpPr/>
          <p:nvPr userDrawn="1"/>
        </p:nvSpPr>
        <p:spPr>
          <a:xfrm>
            <a:off x="2145020" y="45714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5" name="空心弧 18"/>
          <p:cNvSpPr/>
          <p:nvPr userDrawn="1"/>
        </p:nvSpPr>
        <p:spPr>
          <a:xfrm rot="5400000">
            <a:off x="2119462" y="18715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6" name="流程图: 接点 45"/>
          <p:cNvSpPr/>
          <p:nvPr userDrawn="1"/>
        </p:nvSpPr>
        <p:spPr>
          <a:xfrm>
            <a:off x="3309055" y="46013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空心弧 18"/>
          <p:cNvSpPr/>
          <p:nvPr userDrawn="1"/>
        </p:nvSpPr>
        <p:spPr>
          <a:xfrm rot="5400000">
            <a:off x="3283497" y="19014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77578" y="8814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48" name="流程图: 接点 47"/>
          <p:cNvSpPr/>
          <p:nvPr userDrawn="1"/>
        </p:nvSpPr>
        <p:spPr>
          <a:xfrm>
            <a:off x="4693347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空心弧 18"/>
          <p:cNvSpPr/>
          <p:nvPr userDrawn="1"/>
        </p:nvSpPr>
        <p:spPr>
          <a:xfrm rot="5400000">
            <a:off x="4667789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流程图: 接点 49"/>
          <p:cNvSpPr/>
          <p:nvPr userDrawn="1"/>
        </p:nvSpPr>
        <p:spPr>
          <a:xfrm>
            <a:off x="5880069" y="455654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空心弧 18"/>
          <p:cNvSpPr/>
          <p:nvPr userDrawn="1"/>
        </p:nvSpPr>
        <p:spPr>
          <a:xfrm rot="5400000">
            <a:off x="5854511" y="185665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" name="流程图: 接点 51"/>
          <p:cNvSpPr/>
          <p:nvPr userDrawn="1"/>
        </p:nvSpPr>
        <p:spPr>
          <a:xfrm>
            <a:off x="7044104" y="458641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空心弧 18"/>
          <p:cNvSpPr/>
          <p:nvPr userDrawn="1"/>
        </p:nvSpPr>
        <p:spPr>
          <a:xfrm rot="5400000">
            <a:off x="7018546" y="188652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流程图: 接点 53"/>
          <p:cNvSpPr/>
          <p:nvPr userDrawn="1"/>
        </p:nvSpPr>
        <p:spPr>
          <a:xfrm>
            <a:off x="8383649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5" name="空心弧 18"/>
          <p:cNvSpPr/>
          <p:nvPr userDrawn="1"/>
        </p:nvSpPr>
        <p:spPr>
          <a:xfrm rot="5400000">
            <a:off x="8358091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流程图: 接点 55"/>
          <p:cNvSpPr/>
          <p:nvPr userDrawn="1"/>
        </p:nvSpPr>
        <p:spPr>
          <a:xfrm>
            <a:off x="9570371" y="450270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7" name="空心弧 18"/>
          <p:cNvSpPr/>
          <p:nvPr userDrawn="1"/>
        </p:nvSpPr>
        <p:spPr>
          <a:xfrm rot="5400000">
            <a:off x="9544813" y="180281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8" name="流程图: 接点 57"/>
          <p:cNvSpPr/>
          <p:nvPr userDrawn="1"/>
        </p:nvSpPr>
        <p:spPr>
          <a:xfrm>
            <a:off x="10734406" y="453257"/>
            <a:ext cx="288000" cy="288162"/>
          </a:xfrm>
          <a:prstGeom prst="flowChartConnector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9" name="空心弧 18"/>
          <p:cNvSpPr/>
          <p:nvPr userDrawn="1"/>
        </p:nvSpPr>
        <p:spPr>
          <a:xfrm rot="5400000">
            <a:off x="10708848" y="183268"/>
            <a:ext cx="446614" cy="353318"/>
          </a:xfrm>
          <a:custGeom>
            <a:avLst/>
            <a:gdLst>
              <a:gd name="connsiteX0" fmla="*/ 78598 w 503582"/>
              <a:gd name="connsiteY0" fmla="*/ 331635 h 384313"/>
              <a:gd name="connsiteX1" fmla="*/ 98097 w 503582"/>
              <a:gd name="connsiteY1" fmla="*/ 39951 h 384313"/>
              <a:gd name="connsiteX2" fmla="*/ 381725 w 503582"/>
              <a:gd name="connsiteY2" fmla="*/ 27562 h 384313"/>
              <a:gd name="connsiteX3" fmla="*/ 447048 w 503582"/>
              <a:gd name="connsiteY3" fmla="*/ 313482 h 384313"/>
              <a:gd name="connsiteX4" fmla="*/ 355403 w 503582"/>
              <a:gd name="connsiteY4" fmla="*/ 256537 h 384313"/>
              <a:gd name="connsiteX5" fmla="*/ 315646 w 503582"/>
              <a:gd name="connsiteY5" fmla="*/ 111270 h 384313"/>
              <a:gd name="connsiteX6" fmla="*/ 174496 w 503582"/>
              <a:gd name="connsiteY6" fmla="*/ 115611 h 384313"/>
              <a:gd name="connsiteX7" fmla="*/ 162674 w 503582"/>
              <a:gd name="connsiteY7" fmla="*/ 263928 h 384313"/>
              <a:gd name="connsiteX8" fmla="*/ 78598 w 503582"/>
              <a:gd name="connsiteY8" fmla="*/ 331635 h 384313"/>
              <a:gd name="connsiteX0-1" fmla="*/ 78600 w 503614"/>
              <a:gd name="connsiteY0-2" fmla="*/ 331635 h 353527"/>
              <a:gd name="connsiteX1-3" fmla="*/ 98099 w 503614"/>
              <a:gd name="connsiteY1-4" fmla="*/ 39951 h 353527"/>
              <a:gd name="connsiteX2-5" fmla="*/ 381727 w 503614"/>
              <a:gd name="connsiteY2-6" fmla="*/ 27562 h 353527"/>
              <a:gd name="connsiteX3-7" fmla="*/ 447050 w 503614"/>
              <a:gd name="connsiteY3-8" fmla="*/ 313482 h 353527"/>
              <a:gd name="connsiteX4-9" fmla="*/ 355405 w 503614"/>
              <a:gd name="connsiteY4-10" fmla="*/ 256537 h 353527"/>
              <a:gd name="connsiteX5-11" fmla="*/ 315648 w 503614"/>
              <a:gd name="connsiteY5-12" fmla="*/ 111270 h 353527"/>
              <a:gd name="connsiteX6-13" fmla="*/ 174498 w 503614"/>
              <a:gd name="connsiteY6-14" fmla="*/ 115611 h 353527"/>
              <a:gd name="connsiteX7-15" fmla="*/ 162676 w 503614"/>
              <a:gd name="connsiteY7-16" fmla="*/ 263928 h 353527"/>
              <a:gd name="connsiteX8-17" fmla="*/ 156570 w 503614"/>
              <a:gd name="connsiteY8-18" fmla="*/ 351524 h 353527"/>
              <a:gd name="connsiteX9" fmla="*/ 78600 w 503614"/>
              <a:gd name="connsiteY9" fmla="*/ 331635 h 353527"/>
              <a:gd name="connsiteX0-19" fmla="*/ 78600 w 503614"/>
              <a:gd name="connsiteY0-20" fmla="*/ 331635 h 353527"/>
              <a:gd name="connsiteX1-21" fmla="*/ 98099 w 503614"/>
              <a:gd name="connsiteY1-22" fmla="*/ 39951 h 353527"/>
              <a:gd name="connsiteX2-23" fmla="*/ 381727 w 503614"/>
              <a:gd name="connsiteY2-24" fmla="*/ 27562 h 353527"/>
              <a:gd name="connsiteX3-25" fmla="*/ 447050 w 503614"/>
              <a:gd name="connsiteY3-26" fmla="*/ 313482 h 353527"/>
              <a:gd name="connsiteX4-27" fmla="*/ 355405 w 503614"/>
              <a:gd name="connsiteY4-28" fmla="*/ 256537 h 353527"/>
              <a:gd name="connsiteX5-29" fmla="*/ 315648 w 503614"/>
              <a:gd name="connsiteY5-30" fmla="*/ 111270 h 353527"/>
              <a:gd name="connsiteX6-31" fmla="*/ 174498 w 503614"/>
              <a:gd name="connsiteY6-32" fmla="*/ 115611 h 353527"/>
              <a:gd name="connsiteX7-33" fmla="*/ 162676 w 503614"/>
              <a:gd name="connsiteY7-34" fmla="*/ 263928 h 353527"/>
              <a:gd name="connsiteX8-35" fmla="*/ 156570 w 503614"/>
              <a:gd name="connsiteY8-36" fmla="*/ 351524 h 353527"/>
              <a:gd name="connsiteX9-37" fmla="*/ 78600 w 503614"/>
              <a:gd name="connsiteY9-38" fmla="*/ 331635 h 353527"/>
              <a:gd name="connsiteX0-39" fmla="*/ 78600 w 503614"/>
              <a:gd name="connsiteY0-40" fmla="*/ 331635 h 353527"/>
              <a:gd name="connsiteX1-41" fmla="*/ 98099 w 503614"/>
              <a:gd name="connsiteY1-42" fmla="*/ 39951 h 353527"/>
              <a:gd name="connsiteX2-43" fmla="*/ 381727 w 503614"/>
              <a:gd name="connsiteY2-44" fmla="*/ 27562 h 353527"/>
              <a:gd name="connsiteX3-45" fmla="*/ 447050 w 503614"/>
              <a:gd name="connsiteY3-46" fmla="*/ 313482 h 353527"/>
              <a:gd name="connsiteX4-47" fmla="*/ 372777 w 503614"/>
              <a:gd name="connsiteY4-48" fmla="*/ 321056 h 353527"/>
              <a:gd name="connsiteX5-49" fmla="*/ 355405 w 503614"/>
              <a:gd name="connsiteY5-50" fmla="*/ 256537 h 353527"/>
              <a:gd name="connsiteX6-51" fmla="*/ 315648 w 503614"/>
              <a:gd name="connsiteY6-52" fmla="*/ 111270 h 353527"/>
              <a:gd name="connsiteX7-53" fmla="*/ 174498 w 503614"/>
              <a:gd name="connsiteY7-54" fmla="*/ 115611 h 353527"/>
              <a:gd name="connsiteX8-55" fmla="*/ 162676 w 503614"/>
              <a:gd name="connsiteY8-56" fmla="*/ 263928 h 353527"/>
              <a:gd name="connsiteX9-57" fmla="*/ 156570 w 503614"/>
              <a:gd name="connsiteY9-58" fmla="*/ 351524 h 353527"/>
              <a:gd name="connsiteX10" fmla="*/ 78600 w 503614"/>
              <a:gd name="connsiteY10" fmla="*/ 331635 h 353527"/>
              <a:gd name="connsiteX0-59" fmla="*/ 78600 w 465644"/>
              <a:gd name="connsiteY0-60" fmla="*/ 335721 h 367308"/>
              <a:gd name="connsiteX1-61" fmla="*/ 98099 w 465644"/>
              <a:gd name="connsiteY1-62" fmla="*/ 44037 h 367308"/>
              <a:gd name="connsiteX2-63" fmla="*/ 381727 w 465644"/>
              <a:gd name="connsiteY2-64" fmla="*/ 31648 h 367308"/>
              <a:gd name="connsiteX3-65" fmla="*/ 420858 w 465644"/>
              <a:gd name="connsiteY3-66" fmla="*/ 348524 h 367308"/>
              <a:gd name="connsiteX4-67" fmla="*/ 372777 w 465644"/>
              <a:gd name="connsiteY4-68" fmla="*/ 325142 h 367308"/>
              <a:gd name="connsiteX5-69" fmla="*/ 355405 w 465644"/>
              <a:gd name="connsiteY5-70" fmla="*/ 260623 h 367308"/>
              <a:gd name="connsiteX6-71" fmla="*/ 315648 w 465644"/>
              <a:gd name="connsiteY6-72" fmla="*/ 115356 h 367308"/>
              <a:gd name="connsiteX7-73" fmla="*/ 174498 w 465644"/>
              <a:gd name="connsiteY7-74" fmla="*/ 119697 h 367308"/>
              <a:gd name="connsiteX8-75" fmla="*/ 162676 w 465644"/>
              <a:gd name="connsiteY8-76" fmla="*/ 268014 h 367308"/>
              <a:gd name="connsiteX9-77" fmla="*/ 156570 w 465644"/>
              <a:gd name="connsiteY9-78" fmla="*/ 355610 h 367308"/>
              <a:gd name="connsiteX10-79" fmla="*/ 78600 w 465644"/>
              <a:gd name="connsiteY10-80" fmla="*/ 335721 h 367308"/>
              <a:gd name="connsiteX0-81" fmla="*/ 78600 w 482853"/>
              <a:gd name="connsiteY0-82" fmla="*/ 326296 h 357883"/>
              <a:gd name="connsiteX1-83" fmla="*/ 98099 w 482853"/>
              <a:gd name="connsiteY1-84" fmla="*/ 34612 h 357883"/>
              <a:gd name="connsiteX2-85" fmla="*/ 381727 w 482853"/>
              <a:gd name="connsiteY2-86" fmla="*/ 22223 h 357883"/>
              <a:gd name="connsiteX3-87" fmla="*/ 482310 w 482853"/>
              <a:gd name="connsiteY3-88" fmla="*/ 199034 h 357883"/>
              <a:gd name="connsiteX4-89" fmla="*/ 420858 w 482853"/>
              <a:gd name="connsiteY4-90" fmla="*/ 339099 h 357883"/>
              <a:gd name="connsiteX5-91" fmla="*/ 372777 w 482853"/>
              <a:gd name="connsiteY5-92" fmla="*/ 315717 h 357883"/>
              <a:gd name="connsiteX6-93" fmla="*/ 355405 w 482853"/>
              <a:gd name="connsiteY6-94" fmla="*/ 251198 h 357883"/>
              <a:gd name="connsiteX7-95" fmla="*/ 315648 w 482853"/>
              <a:gd name="connsiteY7-96" fmla="*/ 105931 h 357883"/>
              <a:gd name="connsiteX8-97" fmla="*/ 174498 w 482853"/>
              <a:gd name="connsiteY8-98" fmla="*/ 110272 h 357883"/>
              <a:gd name="connsiteX9-99" fmla="*/ 162676 w 482853"/>
              <a:gd name="connsiteY9-100" fmla="*/ 258589 h 357883"/>
              <a:gd name="connsiteX10-101" fmla="*/ 156570 w 482853"/>
              <a:gd name="connsiteY10-102" fmla="*/ 346185 h 357883"/>
              <a:gd name="connsiteX11" fmla="*/ 78600 w 482853"/>
              <a:gd name="connsiteY11" fmla="*/ 326296 h 357883"/>
              <a:gd name="connsiteX0-103" fmla="*/ 78600 w 482853"/>
              <a:gd name="connsiteY0-104" fmla="*/ 326296 h 357883"/>
              <a:gd name="connsiteX1-105" fmla="*/ 98099 w 482853"/>
              <a:gd name="connsiteY1-106" fmla="*/ 34612 h 357883"/>
              <a:gd name="connsiteX2-107" fmla="*/ 381727 w 482853"/>
              <a:gd name="connsiteY2-108" fmla="*/ 22223 h 357883"/>
              <a:gd name="connsiteX3-109" fmla="*/ 482310 w 482853"/>
              <a:gd name="connsiteY3-110" fmla="*/ 199034 h 357883"/>
              <a:gd name="connsiteX4-111" fmla="*/ 420858 w 482853"/>
              <a:gd name="connsiteY4-112" fmla="*/ 339099 h 357883"/>
              <a:gd name="connsiteX5-113" fmla="*/ 372777 w 482853"/>
              <a:gd name="connsiteY5-114" fmla="*/ 315717 h 357883"/>
              <a:gd name="connsiteX6-115" fmla="*/ 355405 w 482853"/>
              <a:gd name="connsiteY6-116" fmla="*/ 251198 h 357883"/>
              <a:gd name="connsiteX7-117" fmla="*/ 315648 w 482853"/>
              <a:gd name="connsiteY7-118" fmla="*/ 105931 h 357883"/>
              <a:gd name="connsiteX8-119" fmla="*/ 174498 w 482853"/>
              <a:gd name="connsiteY8-120" fmla="*/ 110272 h 357883"/>
              <a:gd name="connsiteX9-121" fmla="*/ 162676 w 482853"/>
              <a:gd name="connsiteY9-122" fmla="*/ 258589 h 357883"/>
              <a:gd name="connsiteX10-123" fmla="*/ 156570 w 482853"/>
              <a:gd name="connsiteY10-124" fmla="*/ 346185 h 357883"/>
              <a:gd name="connsiteX11-125" fmla="*/ 78600 w 482853"/>
              <a:gd name="connsiteY11-126" fmla="*/ 326296 h 357883"/>
              <a:gd name="connsiteX0-127" fmla="*/ 78600 w 482853"/>
              <a:gd name="connsiteY0-128" fmla="*/ 326296 h 357883"/>
              <a:gd name="connsiteX1-129" fmla="*/ 98099 w 482853"/>
              <a:gd name="connsiteY1-130" fmla="*/ 34612 h 357883"/>
              <a:gd name="connsiteX2-131" fmla="*/ 381727 w 482853"/>
              <a:gd name="connsiteY2-132" fmla="*/ 22223 h 357883"/>
              <a:gd name="connsiteX3-133" fmla="*/ 482310 w 482853"/>
              <a:gd name="connsiteY3-134" fmla="*/ 199034 h 357883"/>
              <a:gd name="connsiteX4-135" fmla="*/ 420858 w 482853"/>
              <a:gd name="connsiteY4-136" fmla="*/ 339099 h 357883"/>
              <a:gd name="connsiteX5-137" fmla="*/ 372777 w 482853"/>
              <a:gd name="connsiteY5-138" fmla="*/ 315717 h 357883"/>
              <a:gd name="connsiteX6-139" fmla="*/ 350642 w 482853"/>
              <a:gd name="connsiteY6-140" fmla="*/ 253579 h 357883"/>
              <a:gd name="connsiteX7-141" fmla="*/ 315648 w 482853"/>
              <a:gd name="connsiteY7-142" fmla="*/ 105931 h 357883"/>
              <a:gd name="connsiteX8-143" fmla="*/ 174498 w 482853"/>
              <a:gd name="connsiteY8-144" fmla="*/ 110272 h 357883"/>
              <a:gd name="connsiteX9-145" fmla="*/ 162676 w 482853"/>
              <a:gd name="connsiteY9-146" fmla="*/ 258589 h 357883"/>
              <a:gd name="connsiteX10-147" fmla="*/ 156570 w 482853"/>
              <a:gd name="connsiteY10-148" fmla="*/ 346185 h 357883"/>
              <a:gd name="connsiteX11-149" fmla="*/ 78600 w 482853"/>
              <a:gd name="connsiteY11-150" fmla="*/ 326296 h 357883"/>
              <a:gd name="connsiteX0-151" fmla="*/ 78600 w 482853"/>
              <a:gd name="connsiteY0-152" fmla="*/ 326296 h 357883"/>
              <a:gd name="connsiteX1-153" fmla="*/ 98099 w 482853"/>
              <a:gd name="connsiteY1-154" fmla="*/ 34612 h 357883"/>
              <a:gd name="connsiteX2-155" fmla="*/ 381727 w 482853"/>
              <a:gd name="connsiteY2-156" fmla="*/ 22223 h 357883"/>
              <a:gd name="connsiteX3-157" fmla="*/ 482310 w 482853"/>
              <a:gd name="connsiteY3-158" fmla="*/ 199034 h 357883"/>
              <a:gd name="connsiteX4-159" fmla="*/ 420858 w 482853"/>
              <a:gd name="connsiteY4-160" fmla="*/ 339099 h 357883"/>
              <a:gd name="connsiteX5-161" fmla="*/ 372777 w 482853"/>
              <a:gd name="connsiteY5-162" fmla="*/ 315717 h 357883"/>
              <a:gd name="connsiteX6-163" fmla="*/ 350642 w 482853"/>
              <a:gd name="connsiteY6-164" fmla="*/ 253579 h 357883"/>
              <a:gd name="connsiteX7-165" fmla="*/ 315648 w 482853"/>
              <a:gd name="connsiteY7-166" fmla="*/ 105931 h 357883"/>
              <a:gd name="connsiteX8-167" fmla="*/ 174498 w 482853"/>
              <a:gd name="connsiteY8-168" fmla="*/ 110272 h 357883"/>
              <a:gd name="connsiteX9-169" fmla="*/ 172201 w 482853"/>
              <a:gd name="connsiteY9-170" fmla="*/ 260971 h 357883"/>
              <a:gd name="connsiteX10-171" fmla="*/ 156570 w 482853"/>
              <a:gd name="connsiteY10-172" fmla="*/ 346185 h 357883"/>
              <a:gd name="connsiteX11-173" fmla="*/ 78600 w 482853"/>
              <a:gd name="connsiteY11-174" fmla="*/ 326296 h 357883"/>
              <a:gd name="connsiteX0-175" fmla="*/ 86886 w 412558"/>
              <a:gd name="connsiteY0-176" fmla="*/ 360065 h 360696"/>
              <a:gd name="connsiteX1-177" fmla="*/ 27804 w 412558"/>
              <a:gd name="connsiteY1-178" fmla="*/ 37425 h 360696"/>
              <a:gd name="connsiteX2-179" fmla="*/ 311432 w 412558"/>
              <a:gd name="connsiteY2-180" fmla="*/ 25036 h 360696"/>
              <a:gd name="connsiteX3-181" fmla="*/ 412015 w 412558"/>
              <a:gd name="connsiteY3-182" fmla="*/ 201847 h 360696"/>
              <a:gd name="connsiteX4-183" fmla="*/ 350563 w 412558"/>
              <a:gd name="connsiteY4-184" fmla="*/ 341912 h 360696"/>
              <a:gd name="connsiteX5-185" fmla="*/ 302482 w 412558"/>
              <a:gd name="connsiteY5-186" fmla="*/ 318530 h 360696"/>
              <a:gd name="connsiteX6-187" fmla="*/ 280347 w 412558"/>
              <a:gd name="connsiteY6-188" fmla="*/ 256392 h 360696"/>
              <a:gd name="connsiteX7-189" fmla="*/ 245353 w 412558"/>
              <a:gd name="connsiteY7-190" fmla="*/ 108744 h 360696"/>
              <a:gd name="connsiteX8-191" fmla="*/ 104203 w 412558"/>
              <a:gd name="connsiteY8-192" fmla="*/ 113085 h 360696"/>
              <a:gd name="connsiteX9-193" fmla="*/ 101906 w 412558"/>
              <a:gd name="connsiteY9-194" fmla="*/ 263784 h 360696"/>
              <a:gd name="connsiteX10-195" fmla="*/ 86275 w 412558"/>
              <a:gd name="connsiteY10-196" fmla="*/ 348998 h 360696"/>
              <a:gd name="connsiteX11-197" fmla="*/ 86886 w 412558"/>
              <a:gd name="connsiteY11-198" fmla="*/ 360065 h 360696"/>
              <a:gd name="connsiteX0-199" fmla="*/ 125305 w 450977"/>
              <a:gd name="connsiteY0-200" fmla="*/ 353326 h 353957"/>
              <a:gd name="connsiteX1-201" fmla="*/ 2758 w 450977"/>
              <a:gd name="connsiteY1-202" fmla="*/ 240352 h 353957"/>
              <a:gd name="connsiteX2-203" fmla="*/ 66223 w 450977"/>
              <a:gd name="connsiteY2-204" fmla="*/ 30686 h 353957"/>
              <a:gd name="connsiteX3-205" fmla="*/ 349851 w 450977"/>
              <a:gd name="connsiteY3-206" fmla="*/ 18297 h 353957"/>
              <a:gd name="connsiteX4-207" fmla="*/ 450434 w 450977"/>
              <a:gd name="connsiteY4-208" fmla="*/ 195108 h 353957"/>
              <a:gd name="connsiteX5-209" fmla="*/ 388982 w 450977"/>
              <a:gd name="connsiteY5-210" fmla="*/ 335173 h 353957"/>
              <a:gd name="connsiteX6-211" fmla="*/ 340901 w 450977"/>
              <a:gd name="connsiteY6-212" fmla="*/ 311791 h 353957"/>
              <a:gd name="connsiteX7-213" fmla="*/ 318766 w 450977"/>
              <a:gd name="connsiteY7-214" fmla="*/ 249653 h 353957"/>
              <a:gd name="connsiteX8-215" fmla="*/ 283772 w 450977"/>
              <a:gd name="connsiteY8-216" fmla="*/ 102005 h 353957"/>
              <a:gd name="connsiteX9-217" fmla="*/ 142622 w 450977"/>
              <a:gd name="connsiteY9-218" fmla="*/ 106346 h 353957"/>
              <a:gd name="connsiteX10-219" fmla="*/ 140325 w 450977"/>
              <a:gd name="connsiteY10-220" fmla="*/ 257045 h 353957"/>
              <a:gd name="connsiteX11-221" fmla="*/ 124694 w 450977"/>
              <a:gd name="connsiteY11-222" fmla="*/ 342259 h 353957"/>
              <a:gd name="connsiteX12" fmla="*/ 125305 w 450977"/>
              <a:gd name="connsiteY12" fmla="*/ 353326 h 353957"/>
              <a:gd name="connsiteX0-223" fmla="*/ 120942 w 446614"/>
              <a:gd name="connsiteY0-224" fmla="*/ 352687 h 353318"/>
              <a:gd name="connsiteX1-225" fmla="*/ 3157 w 446614"/>
              <a:gd name="connsiteY1-226" fmla="*/ 227807 h 353318"/>
              <a:gd name="connsiteX2-227" fmla="*/ 61860 w 446614"/>
              <a:gd name="connsiteY2-228" fmla="*/ 30047 h 353318"/>
              <a:gd name="connsiteX3-229" fmla="*/ 345488 w 446614"/>
              <a:gd name="connsiteY3-230" fmla="*/ 17658 h 353318"/>
              <a:gd name="connsiteX4-231" fmla="*/ 446071 w 446614"/>
              <a:gd name="connsiteY4-232" fmla="*/ 194469 h 353318"/>
              <a:gd name="connsiteX5-233" fmla="*/ 384619 w 446614"/>
              <a:gd name="connsiteY5-234" fmla="*/ 334534 h 353318"/>
              <a:gd name="connsiteX6-235" fmla="*/ 336538 w 446614"/>
              <a:gd name="connsiteY6-236" fmla="*/ 311152 h 353318"/>
              <a:gd name="connsiteX7-237" fmla="*/ 314403 w 446614"/>
              <a:gd name="connsiteY7-238" fmla="*/ 249014 h 353318"/>
              <a:gd name="connsiteX8-239" fmla="*/ 279409 w 446614"/>
              <a:gd name="connsiteY8-240" fmla="*/ 101366 h 353318"/>
              <a:gd name="connsiteX9-241" fmla="*/ 138259 w 446614"/>
              <a:gd name="connsiteY9-242" fmla="*/ 105707 h 353318"/>
              <a:gd name="connsiteX10-243" fmla="*/ 135962 w 446614"/>
              <a:gd name="connsiteY10-244" fmla="*/ 256406 h 353318"/>
              <a:gd name="connsiteX11-245" fmla="*/ 120331 w 446614"/>
              <a:gd name="connsiteY11-246" fmla="*/ 341620 h 353318"/>
              <a:gd name="connsiteX12-247" fmla="*/ 120942 w 446614"/>
              <a:gd name="connsiteY12-248" fmla="*/ 352687 h 353318"/>
              <a:gd name="connsiteX0-249" fmla="*/ 120942 w 446614"/>
              <a:gd name="connsiteY0-250" fmla="*/ 352687 h 353318"/>
              <a:gd name="connsiteX1-251" fmla="*/ 3157 w 446614"/>
              <a:gd name="connsiteY1-252" fmla="*/ 227807 h 353318"/>
              <a:gd name="connsiteX2-253" fmla="*/ 61860 w 446614"/>
              <a:gd name="connsiteY2-254" fmla="*/ 30047 h 353318"/>
              <a:gd name="connsiteX3-255" fmla="*/ 345488 w 446614"/>
              <a:gd name="connsiteY3-256" fmla="*/ 17658 h 353318"/>
              <a:gd name="connsiteX4-257" fmla="*/ 446071 w 446614"/>
              <a:gd name="connsiteY4-258" fmla="*/ 194469 h 353318"/>
              <a:gd name="connsiteX5-259" fmla="*/ 384619 w 446614"/>
              <a:gd name="connsiteY5-260" fmla="*/ 334534 h 353318"/>
              <a:gd name="connsiteX6-261" fmla="*/ 336538 w 446614"/>
              <a:gd name="connsiteY6-262" fmla="*/ 311152 h 353318"/>
              <a:gd name="connsiteX7-263" fmla="*/ 314403 w 446614"/>
              <a:gd name="connsiteY7-264" fmla="*/ 249014 h 353318"/>
              <a:gd name="connsiteX8-265" fmla="*/ 279409 w 446614"/>
              <a:gd name="connsiteY8-266" fmla="*/ 101366 h 353318"/>
              <a:gd name="connsiteX9-267" fmla="*/ 138259 w 446614"/>
              <a:gd name="connsiteY9-268" fmla="*/ 105707 h 353318"/>
              <a:gd name="connsiteX10-269" fmla="*/ 135962 w 446614"/>
              <a:gd name="connsiteY10-270" fmla="*/ 256406 h 353318"/>
              <a:gd name="connsiteX11-271" fmla="*/ 120331 w 446614"/>
              <a:gd name="connsiteY11-272" fmla="*/ 341620 h 353318"/>
              <a:gd name="connsiteX12-273" fmla="*/ 120942 w 446614"/>
              <a:gd name="connsiteY12-274" fmla="*/ 352687 h 3533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79" y="connsiteY10-80"/>
              </a:cxn>
              <a:cxn ang="0">
                <a:pos x="connsiteX11-125" y="connsiteY11-126"/>
              </a:cxn>
              <a:cxn ang="0">
                <a:pos x="connsiteX12-247" y="connsiteY12-248"/>
              </a:cxn>
            </a:cxnLst>
            <a:rect l="l" t="t" r="r" b="b"/>
            <a:pathLst>
              <a:path w="446614" h="353318">
                <a:moveTo>
                  <a:pt x="120942" y="352687"/>
                </a:moveTo>
                <a:cubicBezTo>
                  <a:pt x="107366" y="330543"/>
                  <a:pt x="17766" y="269674"/>
                  <a:pt x="3157" y="227807"/>
                </a:cubicBezTo>
                <a:cubicBezTo>
                  <a:pt x="-6690" y="174034"/>
                  <a:pt x="4805" y="65072"/>
                  <a:pt x="61860" y="30047"/>
                </a:cubicBezTo>
                <a:cubicBezTo>
                  <a:pt x="118915" y="-4978"/>
                  <a:pt x="281453" y="-9746"/>
                  <a:pt x="345488" y="17658"/>
                </a:cubicBezTo>
                <a:cubicBezTo>
                  <a:pt x="409523" y="45062"/>
                  <a:pt x="449074" y="144037"/>
                  <a:pt x="446071" y="194469"/>
                </a:cubicBezTo>
                <a:cubicBezTo>
                  <a:pt x="452593" y="247282"/>
                  <a:pt x="398509" y="310324"/>
                  <a:pt x="384619" y="334534"/>
                </a:cubicBezTo>
                <a:cubicBezTo>
                  <a:pt x="390270" y="384243"/>
                  <a:pt x="351812" y="320643"/>
                  <a:pt x="336538" y="311152"/>
                </a:cubicBezTo>
                <a:cubicBezTo>
                  <a:pt x="321264" y="301661"/>
                  <a:pt x="331068" y="284772"/>
                  <a:pt x="314403" y="249014"/>
                </a:cubicBezTo>
                <a:cubicBezTo>
                  <a:pt x="389373" y="205557"/>
                  <a:pt x="308766" y="125251"/>
                  <a:pt x="279409" y="101366"/>
                </a:cubicBezTo>
                <a:cubicBezTo>
                  <a:pt x="250052" y="77481"/>
                  <a:pt x="181108" y="90123"/>
                  <a:pt x="138259" y="105707"/>
                </a:cubicBezTo>
                <a:cubicBezTo>
                  <a:pt x="47749" y="138625"/>
                  <a:pt x="51101" y="218453"/>
                  <a:pt x="135962" y="256406"/>
                </a:cubicBezTo>
                <a:cubicBezTo>
                  <a:pt x="120900" y="267369"/>
                  <a:pt x="135393" y="330657"/>
                  <a:pt x="120331" y="341620"/>
                </a:cubicBezTo>
                <a:cubicBezTo>
                  <a:pt x="107367" y="353226"/>
                  <a:pt x="133906" y="341081"/>
                  <a:pt x="120942" y="3526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77578" y="183329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5400000" flipV="1">
            <a:off x="77578" y="278514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5400000" flipV="1">
            <a:off x="77578" y="3736992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5400000" flipV="1">
            <a:off x="77578" y="46888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200467" y="5575885"/>
            <a:ext cx="900000" cy="432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285486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250266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1436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77307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C6F7-45AE-479B-B9D3-473A089947D0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0A3-8747-4477-88D7-F4E130D4D6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053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72.xml"/><Relationship Id="rId68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16.xml"/><Relationship Id="rId7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83.xml"/><Relationship Id="rId79" Type="http://schemas.openxmlformats.org/officeDocument/2006/relationships/slideLayout" Target="../slideLayouts/slideLayout88.xml"/><Relationship Id="rId5" Type="http://schemas.openxmlformats.org/officeDocument/2006/relationships/slideLayout" Target="../slideLayouts/slideLayout14.xml"/><Relationship Id="rId6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9.xml"/><Relationship Id="rId65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82.xml"/><Relationship Id="rId78" Type="http://schemas.openxmlformats.org/officeDocument/2006/relationships/slideLayout" Target="../slideLayouts/slideLayout87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73.xml"/><Relationship Id="rId69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72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9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59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9.xml"/><Relationship Id="rId75" Type="http://schemas.openxmlformats.org/officeDocument/2006/relationships/slideLayout" Target="../slideLayouts/slideLayout8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5327-8228-406E-8BCB-8A6EFFCB708E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427C-CBCB-47E0-B4FF-EC06D96186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36" r:id="rId46"/>
    <p:sldLayoutId id="2147483737" r:id="rId47"/>
    <p:sldLayoutId id="2147483738" r:id="rId48"/>
    <p:sldLayoutId id="2147483739" r:id="rId49"/>
    <p:sldLayoutId id="2147483740" r:id="rId50"/>
    <p:sldLayoutId id="2147483741" r:id="rId51"/>
    <p:sldLayoutId id="2147483742" r:id="rId52"/>
    <p:sldLayoutId id="2147483743" r:id="rId53"/>
    <p:sldLayoutId id="2147483744" r:id="rId54"/>
    <p:sldLayoutId id="2147483745" r:id="rId55"/>
    <p:sldLayoutId id="2147483746" r:id="rId56"/>
    <p:sldLayoutId id="2147483747" r:id="rId57"/>
    <p:sldLayoutId id="2147483748" r:id="rId58"/>
    <p:sldLayoutId id="2147483749" r:id="rId59"/>
    <p:sldLayoutId id="2147483750" r:id="rId60"/>
    <p:sldLayoutId id="2147483751" r:id="rId61"/>
    <p:sldLayoutId id="2147483752" r:id="rId62"/>
    <p:sldLayoutId id="2147483753" r:id="rId63"/>
    <p:sldLayoutId id="2147483754" r:id="rId64"/>
    <p:sldLayoutId id="2147483755" r:id="rId65"/>
    <p:sldLayoutId id="2147483756" r:id="rId66"/>
    <p:sldLayoutId id="2147483757" r:id="rId67"/>
    <p:sldLayoutId id="2147483758" r:id="rId68"/>
    <p:sldLayoutId id="2147483759" r:id="rId69"/>
    <p:sldLayoutId id="2147483760" r:id="rId70"/>
    <p:sldLayoutId id="2147483761" r:id="rId71"/>
    <p:sldLayoutId id="2147483762" r:id="rId72"/>
    <p:sldLayoutId id="2147483763" r:id="rId73"/>
    <p:sldLayoutId id="2147483764" r:id="rId74"/>
    <p:sldLayoutId id="2147483765" r:id="rId75"/>
    <p:sldLayoutId id="2147483766" r:id="rId76"/>
    <p:sldLayoutId id="2147483767" r:id="rId77"/>
    <p:sldLayoutId id="2147483768" r:id="rId78"/>
    <p:sldLayoutId id="2147483769" r:id="rId79"/>
    <p:sldLayoutId id="2147483770" r:id="rId8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317882&amp;picture=abstract-background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hyperlink" Target="https://www.wisc-online.com/assetrepository/viewasset?id=1508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7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648202" y="4165600"/>
            <a:ext cx="2895598" cy="547360"/>
            <a:chOff x="4648202" y="4165600"/>
            <a:chExt cx="2895598" cy="547360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04331" y="4189740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ea typeface="汉仪夏日体W" panose="00020600040101010101" pitchFamily="18" charset="-122"/>
                </a:rPr>
                <a:t>Hello!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91061" y="1693888"/>
            <a:ext cx="7117831" cy="21714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62868" y="419100"/>
            <a:ext cx="39857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CỦNG CỐ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370027" y="235223"/>
            <a:ext cx="2146464" cy="1847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951172" y="124858"/>
            <a:ext cx="2370280" cy="140343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5787133" y="1286370"/>
            <a:ext cx="0" cy="10729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690256" y="2359309"/>
            <a:ext cx="8506690" cy="29982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264" y="2500452"/>
            <a:ext cx="7769554" cy="25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5853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02433" y="462419"/>
            <a:ext cx="6228044" cy="709410"/>
            <a:chOff x="3477279" y="455613"/>
            <a:chExt cx="5237443" cy="57785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77279" y="455613"/>
              <a:ext cx="5237443" cy="5264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HƯỚNG DẪN VỀ NHÀ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-400050" y="1871448"/>
            <a:ext cx="870585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 nhớ kiến thức trong bài.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4900" y="2908912"/>
            <a:ext cx="1007745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59 - SGK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04900" y="3946376"/>
            <a:ext cx="10077450" cy="76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II; III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16565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99633" y="2065713"/>
            <a:ext cx="9589298" cy="22065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ea typeface="汉仪夏日体W" panose="00020600040101010101" pitchFamily="18" charset="-122"/>
              </a:rPr>
              <a:t>CẢM ƠN CÁC EM ĐÃ CHÚ Ý BÀI GIẢNG!</a:t>
            </a:r>
            <a:endParaRPr lang="zh-CN" altLang="en-US" sz="6000" b="1" dirty="0">
              <a:solidFill>
                <a:schemeClr val="bg1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281259" y="-14388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>
            <a:fillRect/>
          </a:stretch>
        </p:blipFill>
        <p:spPr>
          <a:xfrm>
            <a:off x="0" y="8030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58557"/>
            <a:ext cx="12192000" cy="39806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36" y="5135798"/>
            <a:ext cx="4992701" cy="12065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5" y="-176178"/>
            <a:ext cx="2346661" cy="979237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D4D23F-8E87-7CD3-0426-5BDAEF068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20349" r="20345" b="-4"/>
          <a:stretch/>
        </p:blipFill>
        <p:spPr>
          <a:xfrm>
            <a:off x="1859966" y="22897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50500D-EB62-DC0D-D2D4-33A7A7F130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647043" y="15918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152068-CBEA-9BE1-9740-A8550E11DF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36012" r="14448" b="2"/>
          <a:stretch/>
        </p:blipFill>
        <p:spPr>
          <a:xfrm>
            <a:off x="6707498" y="20155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F6F8-4E76-DC4E-53D6-AE1F4D3B6C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18" y="1708685"/>
            <a:ext cx="2327672" cy="232767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0122B-82B7-28E1-4FB3-A3239A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37825" y="2158310"/>
            <a:ext cx="2327672" cy="2327672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B70132-C5B7-1ECE-650B-32DC835D49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2234228"/>
            <a:ext cx="1561730" cy="1561730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2EBB89-78FB-CE3C-DA29-38E224F2F7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1487" y="803304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3E6E7B-A767-2F81-0442-0353D2913B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3097" y="237682"/>
            <a:ext cx="2025572" cy="1385436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445DCA-9720-D492-B9D0-77E9177BF8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3624" y="558802"/>
            <a:ext cx="2176461" cy="1385436"/>
          </a:xfrm>
          <a:prstGeom prst="rect">
            <a:avLst/>
          </a:prstGeom>
        </p:spPr>
      </p:pic>
      <p:sp>
        <p:nvSpPr>
          <p:cNvPr id="17" name="Arrow: Right 1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B12F48-AAEB-ADA7-D94B-2D1D79C7A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rgbClr val="8AB833"/>
          </a:solidFill>
          <a:ln w="12700" cap="flat" cmpd="sng" algn="ctr">
            <a:solidFill>
              <a:srgbClr val="549E3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EA8BA91-DA2B-003B-A6BA-B1C5EC83B306}"/>
              </a:ext>
            </a:extLst>
          </p:cNvPr>
          <p:cNvSpPr txBox="1">
            <a:spLocks/>
          </p:cNvSpPr>
          <p:nvPr/>
        </p:nvSpPr>
        <p:spPr>
          <a:xfrm>
            <a:off x="82801" y="299807"/>
            <a:ext cx="3218114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CHÚ THÍCH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0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28969" y="2967163"/>
            <a:ext cx="9934061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MỘT SỐ PHÉP TÍNH VỀ CĂN BẬC HAI CỦA SỐ THỰC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3940" y="1746096"/>
            <a:ext cx="288412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Bài</a:t>
            </a:r>
            <a:r>
              <a:rPr lang="en-US" altLang="zh-CN" sz="88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 </a:t>
            </a:r>
            <a:r>
              <a:rPr lang="en-US" altLang="zh-CN" sz="8800" b="1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2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-343768" y="-33142"/>
            <a:ext cx="2892893" cy="24902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253519" y="-6456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60" y="4754693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420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1085" y="1036107"/>
            <a:ext cx="8002359" cy="930275"/>
            <a:chOff x="1654404" y="1425576"/>
            <a:chExt cx="8002359" cy="930275"/>
          </a:xfrm>
        </p:grpSpPr>
        <p:sp>
          <p:nvSpPr>
            <p:cNvPr id="31" name="MH_Other_1"/>
            <p:cNvSpPr/>
            <p:nvPr>
              <p:custDataLst>
                <p:tags r:id="rId18"/>
              </p:custDataLst>
            </p:nvPr>
          </p:nvSpPr>
          <p:spPr>
            <a:xfrm>
              <a:off x="1654404" y="1425576"/>
              <a:ext cx="800235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19"/>
              </p:custDataLst>
            </p:nvPr>
          </p:nvSpPr>
          <p:spPr>
            <a:xfrm>
              <a:off x="8174038" y="1528763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sz="3600" kern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a typeface="幼圆" panose="02010509060101010101" pitchFamily="49" charset="-122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3" name="MH_SubTitle_1"/>
            <p:cNvSpPr/>
            <p:nvPr>
              <p:custDataLst>
                <p:tags r:id="rId20"/>
              </p:custDataLst>
            </p:nvPr>
          </p:nvSpPr>
          <p:spPr>
            <a:xfrm>
              <a:off x="1888761" y="1612900"/>
              <a:ext cx="6805978" cy="515938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dirty="0" smtClean="0">
                  <a:solidFill>
                    <a:srgbClr val="C00000"/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BÌNH PHƯƠNG</a:t>
              </a:r>
              <a:endParaRPr lang="en-US" altLang="zh-CN" b="1" kern="0" dirty="0">
                <a:solidFill>
                  <a:srgbClr val="C00000"/>
                </a:solidFill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34" name="MH_Other_3"/>
            <p:cNvSpPr/>
            <p:nvPr>
              <p:custDataLst>
                <p:tags r:id="rId21"/>
              </p:custDataLst>
            </p:nvPr>
          </p:nvSpPr>
          <p:spPr>
            <a:xfrm>
              <a:off x="8050214" y="1641476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43290" y="2147966"/>
            <a:ext cx="8064299" cy="930275"/>
            <a:chOff x="1592464" y="2490789"/>
            <a:chExt cx="8064299" cy="930275"/>
          </a:xfrm>
        </p:grpSpPr>
        <p:sp>
          <p:nvSpPr>
            <p:cNvPr id="37" name="MH_Other_4"/>
            <p:cNvSpPr/>
            <p:nvPr>
              <p:custDataLst>
                <p:tags r:id="rId14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15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2"/>
                  </a:solidFill>
                  <a:ea typeface="幼圆" panose="02010509060101010101" pitchFamily="49" charset="-122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39" name="MH_SubTitle_2"/>
            <p:cNvSpPr/>
            <p:nvPr>
              <p:custDataLst>
                <p:tags r:id="rId16"/>
              </p:custDataLst>
            </p:nvPr>
          </p:nvSpPr>
          <p:spPr>
            <a:xfrm>
              <a:off x="1888761" y="2678114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 smtClean="0">
                  <a:solidFill>
                    <a:schemeClr val="accent6">
                      <a:lumMod val="50000"/>
                    </a:schemeClr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TÍCH</a:t>
              </a:r>
              <a:endParaRPr lang="en-US" altLang="zh-CN" sz="2000" b="1" kern="0" dirty="0">
                <a:solidFill>
                  <a:schemeClr val="accent6">
                    <a:lumMod val="50000"/>
                  </a:schemeClr>
                </a:solidFill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40" name="MH_Other_6"/>
            <p:cNvSpPr/>
            <p:nvPr>
              <p:custDataLst>
                <p:tags r:id="rId17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88462" y="165891"/>
            <a:ext cx="5735782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组合 2"/>
          <p:cNvGrpSpPr/>
          <p:nvPr/>
        </p:nvGrpSpPr>
        <p:grpSpPr>
          <a:xfrm>
            <a:off x="2143290" y="3152670"/>
            <a:ext cx="8064299" cy="930275"/>
            <a:chOff x="1592464" y="2490789"/>
            <a:chExt cx="8064299" cy="930275"/>
          </a:xfrm>
        </p:grpSpPr>
        <p:sp>
          <p:nvSpPr>
            <p:cNvPr id="19" name="MH_Other_4"/>
            <p:cNvSpPr/>
            <p:nvPr>
              <p:custDataLst>
                <p:tags r:id="rId10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20" name="MH_Other_5"/>
            <p:cNvSpPr/>
            <p:nvPr>
              <p:custDataLst>
                <p:tags r:id="rId11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 smtClean="0">
                  <a:ln w="18415" cmpd="sng">
                    <a:noFill/>
                    <a:prstDash val="solid"/>
                  </a:ln>
                  <a:solidFill>
                    <a:schemeClr val="accent2"/>
                  </a:solidFill>
                  <a:ea typeface="幼圆" panose="02010509060101010101" pitchFamily="49" charset="-122"/>
                  <a:cs typeface="Times New Roman" pitchFamily="18" charset="0"/>
                </a:rPr>
                <a:t>III</a:t>
              </a:r>
              <a:endParaRPr lang="en-US" altLang="zh-CN" sz="3600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12"/>
              </p:custDataLst>
            </p:nvPr>
          </p:nvSpPr>
          <p:spPr>
            <a:xfrm>
              <a:off x="1888761" y="2678114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 smtClean="0">
                  <a:solidFill>
                    <a:schemeClr val="accent6">
                      <a:lumMod val="50000"/>
                    </a:schemeClr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THƯƠNG</a:t>
              </a:r>
              <a:endParaRPr lang="en-US" altLang="zh-CN" sz="2000" b="1" kern="0" dirty="0">
                <a:solidFill>
                  <a:schemeClr val="accent6">
                    <a:lumMod val="50000"/>
                  </a:schemeClr>
                </a:solidFill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22" name="MH_Other_6"/>
            <p:cNvSpPr/>
            <p:nvPr>
              <p:custDataLst>
                <p:tags r:id="rId13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23" name="组合 2"/>
          <p:cNvGrpSpPr/>
          <p:nvPr/>
        </p:nvGrpSpPr>
        <p:grpSpPr>
          <a:xfrm>
            <a:off x="2143290" y="4402759"/>
            <a:ext cx="8064299" cy="930275"/>
            <a:chOff x="1592464" y="2490789"/>
            <a:chExt cx="8064299" cy="930275"/>
          </a:xfrm>
        </p:grpSpPr>
        <p:sp>
          <p:nvSpPr>
            <p:cNvPr id="24" name="MH_Other_4"/>
            <p:cNvSpPr/>
            <p:nvPr>
              <p:custDataLst>
                <p:tags r:id="rId6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rgbClr val="00206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25" name="MH_Other_5"/>
            <p:cNvSpPr/>
            <p:nvPr>
              <p:custDataLst>
                <p:tags r:id="rId7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 smtClean="0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a typeface="幼圆" panose="02010509060101010101" pitchFamily="49" charset="-122"/>
                  <a:cs typeface="Times New Roman" pitchFamily="18" charset="0"/>
                </a:rPr>
                <a:t>IV</a:t>
              </a:r>
              <a:endParaRPr lang="en-US" altLang="zh-CN" sz="36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8"/>
              </p:custDataLst>
            </p:nvPr>
          </p:nvSpPr>
          <p:spPr>
            <a:xfrm>
              <a:off x="1888761" y="2705101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 smtClean="0">
                  <a:solidFill>
                    <a:srgbClr val="002060"/>
                  </a:solidFill>
                  <a:ea typeface="幼圆" panose="02010509060101010101" pitchFamily="49" charset="-122"/>
                  <a:cs typeface="Arial" pitchFamily="34" charset="0"/>
                </a:rPr>
                <a:t>ĐƯA THỪA SỐ RA NGOÀI DẤU CĂN BẬC HAI</a:t>
              </a:r>
              <a:endParaRPr lang="en-US" altLang="zh-CN" sz="2000" b="1" kern="0" dirty="0">
                <a:solidFill>
                  <a:srgbClr val="002060"/>
                </a:solidFill>
                <a:ea typeface="幼圆" panose="02010509060101010101" pitchFamily="49" charset="-122"/>
                <a:cs typeface="Arial" pitchFamily="34" charset="0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9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rgbClr val="002060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28" name="组合 2"/>
          <p:cNvGrpSpPr/>
          <p:nvPr/>
        </p:nvGrpSpPr>
        <p:grpSpPr>
          <a:xfrm>
            <a:off x="2143290" y="5508594"/>
            <a:ext cx="8064299" cy="930275"/>
            <a:chOff x="1592464" y="2490789"/>
            <a:chExt cx="8064299" cy="930275"/>
          </a:xfrm>
        </p:grpSpPr>
        <p:sp>
          <p:nvSpPr>
            <p:cNvPr id="29" name="MH_Other_4"/>
            <p:cNvSpPr/>
            <p:nvPr>
              <p:custDataLst>
                <p:tags r:id="rId2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rgbClr val="00206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0" name="MH_Other_5"/>
            <p:cNvSpPr/>
            <p:nvPr>
              <p:custDataLst>
                <p:tags r:id="rId3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 smtClean="0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a typeface="幼圆" panose="02010509060101010101" pitchFamily="49" charset="-122"/>
                  <a:cs typeface="Times New Roman" pitchFamily="18" charset="0"/>
                </a:rPr>
                <a:t>V</a:t>
              </a:r>
              <a:endParaRPr lang="en-US" altLang="zh-CN" sz="3600" kern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35" name="MH_SubTitle_2"/>
            <p:cNvSpPr/>
            <p:nvPr>
              <p:custDataLst>
                <p:tags r:id="rId4"/>
              </p:custDataLst>
            </p:nvPr>
          </p:nvSpPr>
          <p:spPr>
            <a:xfrm>
              <a:off x="1888761" y="2705101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>
                  <a:solidFill>
                    <a:srgbClr val="002060"/>
                  </a:solidFill>
                  <a:ea typeface="幼圆" panose="02010509060101010101" pitchFamily="49" charset="-122"/>
                  <a:cs typeface="Arial" pitchFamily="34" charset="0"/>
                </a:rPr>
                <a:t>ĐƯA THỪA SỐ </a:t>
              </a:r>
              <a:r>
                <a:rPr lang="en-US" altLang="zh-CN" sz="2000" b="1" kern="0" dirty="0" smtClean="0">
                  <a:solidFill>
                    <a:srgbClr val="002060"/>
                  </a:solidFill>
                  <a:ea typeface="幼圆" panose="02010509060101010101" pitchFamily="49" charset="-122"/>
                  <a:cs typeface="Arial" pitchFamily="34" charset="0"/>
                </a:rPr>
                <a:t>VÀO TRONG DẤU </a:t>
              </a:r>
              <a:r>
                <a:rPr lang="en-US" altLang="zh-CN" sz="2000" b="1" kern="0" dirty="0">
                  <a:solidFill>
                    <a:srgbClr val="002060"/>
                  </a:solidFill>
                  <a:ea typeface="幼圆" panose="02010509060101010101" pitchFamily="49" charset="-122"/>
                  <a:cs typeface="Arial" pitchFamily="34" charset="0"/>
                </a:rPr>
                <a:t>CĂN BẬC HAI</a:t>
              </a:r>
            </a:p>
          </p:txBody>
        </p:sp>
        <p:sp>
          <p:nvSpPr>
            <p:cNvPr id="36" name="MH_Other_6"/>
            <p:cNvSpPr/>
            <p:nvPr>
              <p:custDataLst>
                <p:tags r:id="rId5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rgbClr val="002060"/>
                </a:solidFill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69895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3765" y="275087"/>
            <a:ext cx="9743546" cy="1017177"/>
            <a:chOff x="1133765" y="275087"/>
            <a:chExt cx="9743546" cy="1017177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3765" y="275087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82590" y="350468"/>
              <a:ext cx="7516828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I) </a:t>
              </a:r>
              <a:r>
                <a:rPr lang="en-US" altLang="zh-CN" sz="2400" b="1" kern="0" dirty="0">
                  <a:solidFill>
                    <a:schemeClr val="bg1"/>
                  </a:solidFill>
                  <a:ea typeface="幼圆" panose="02010509060101010101" pitchFamily="49" charset="-122"/>
                  <a:cs typeface="Arial" pitchFamily="34" charset="0"/>
                </a:rPr>
                <a:t>CĂN BẬC HAI CỦA MỘT BÌNH PHƯƠNG</a:t>
              </a:r>
            </a:p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. 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39AE617-1532-5FE7-4326-D85EF6E6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867" y="5393932"/>
            <a:ext cx="2328874" cy="1336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16" y="1039303"/>
            <a:ext cx="9740100" cy="1856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60" y="3623780"/>
            <a:ext cx="3731204" cy="72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0" y="4542705"/>
            <a:ext cx="4888872" cy="681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60" y="5314744"/>
            <a:ext cx="4631749" cy="1310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0792" y="3368515"/>
            <a:ext cx="6737073" cy="292424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687404" y="1829865"/>
            <a:ext cx="5211302" cy="1522443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NHÓM: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(2P)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N1,2: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a,b,c</a:t>
            </a:r>
            <a:endParaRPr lang="en-US" sz="3200" b="1" dirty="0" smtClean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N3,4:      d 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EF6F8-4E76-DC4E-53D6-AE1F4D3B6C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768" y="5318346"/>
            <a:ext cx="1443927" cy="1443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760" y="131097"/>
            <a:ext cx="11258550" cy="1590675"/>
          </a:xfrm>
          <a:prstGeom prst="rect">
            <a:avLst/>
          </a:prstGeom>
        </p:spPr>
      </p:pic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1255950" y="214109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auto">
          <a:xfrm>
            <a:off x="2432287" y="2452246"/>
            <a:ext cx="1492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3" name="Oval 14"/>
          <p:cNvSpPr>
            <a:spLocks noChangeArrowheads="1"/>
          </p:cNvSpPr>
          <p:nvPr/>
        </p:nvSpPr>
        <p:spPr bwMode="auto">
          <a:xfrm>
            <a:off x="2432287" y="2680846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6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59</a:t>
            </a:r>
          </a:p>
        </p:txBody>
      </p:sp>
      <p:sp>
        <p:nvSpPr>
          <p:cNvPr id="85" name="Text Box 7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58</a:t>
            </a:r>
          </a:p>
        </p:txBody>
      </p:sp>
      <p:sp>
        <p:nvSpPr>
          <p:cNvPr id="86" name="Text Box 7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57</a:t>
            </a:r>
          </a:p>
        </p:txBody>
      </p:sp>
      <p:sp>
        <p:nvSpPr>
          <p:cNvPr id="87" name="Text Box 7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56</a:t>
            </a:r>
          </a:p>
        </p:txBody>
      </p:sp>
      <p:sp>
        <p:nvSpPr>
          <p:cNvPr id="88" name="Text Box 7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55</a:t>
            </a:r>
          </a:p>
        </p:txBody>
      </p:sp>
      <p:sp>
        <p:nvSpPr>
          <p:cNvPr id="89" name="Text Box 7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54</a:t>
            </a:r>
          </a:p>
        </p:txBody>
      </p:sp>
      <p:sp>
        <p:nvSpPr>
          <p:cNvPr id="90" name="Text Box 8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53</a:t>
            </a:r>
          </a:p>
        </p:txBody>
      </p:sp>
      <p:sp>
        <p:nvSpPr>
          <p:cNvPr id="91" name="Text Box 81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52</a:t>
            </a:r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51</a:t>
            </a:r>
          </a:p>
        </p:txBody>
      </p:sp>
      <p:sp>
        <p:nvSpPr>
          <p:cNvPr id="93" name="Text Box 8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50</a:t>
            </a:r>
          </a:p>
        </p:txBody>
      </p:sp>
      <p:sp>
        <p:nvSpPr>
          <p:cNvPr id="94" name="Text Box 84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49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48</a:t>
            </a:r>
          </a:p>
        </p:txBody>
      </p:sp>
      <p:sp>
        <p:nvSpPr>
          <p:cNvPr id="96" name="Text Box 8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47</a:t>
            </a: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46</a:t>
            </a:r>
          </a:p>
        </p:txBody>
      </p:sp>
      <p:sp>
        <p:nvSpPr>
          <p:cNvPr id="98" name="Text Box 8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45</a:t>
            </a:r>
          </a:p>
        </p:txBody>
      </p:sp>
      <p:sp>
        <p:nvSpPr>
          <p:cNvPr id="99" name="Text Box 8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44</a:t>
            </a:r>
          </a:p>
        </p:txBody>
      </p:sp>
      <p:sp>
        <p:nvSpPr>
          <p:cNvPr id="100" name="Text Box 9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43</a:t>
            </a:r>
          </a:p>
        </p:txBody>
      </p:sp>
      <p:sp>
        <p:nvSpPr>
          <p:cNvPr id="101" name="Text Box 91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42</a:t>
            </a:r>
          </a:p>
        </p:txBody>
      </p:sp>
      <p:sp>
        <p:nvSpPr>
          <p:cNvPr id="102" name="Text Box 9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41</a:t>
            </a:r>
          </a:p>
        </p:txBody>
      </p:sp>
      <p:sp>
        <p:nvSpPr>
          <p:cNvPr id="103" name="Text Box 9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40</a:t>
            </a:r>
          </a:p>
        </p:txBody>
      </p:sp>
      <p:sp>
        <p:nvSpPr>
          <p:cNvPr id="104" name="Text Box 94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39</a:t>
            </a:r>
          </a:p>
        </p:txBody>
      </p:sp>
      <p:sp>
        <p:nvSpPr>
          <p:cNvPr id="105" name="Text Box 9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38</a:t>
            </a:r>
          </a:p>
        </p:txBody>
      </p:sp>
      <p:sp>
        <p:nvSpPr>
          <p:cNvPr id="106" name="Text Box 9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37</a:t>
            </a:r>
          </a:p>
        </p:txBody>
      </p:sp>
      <p:sp>
        <p:nvSpPr>
          <p:cNvPr id="107" name="Text Box 9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108" name="Text Box 9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35</a:t>
            </a:r>
          </a:p>
        </p:txBody>
      </p:sp>
      <p:sp>
        <p:nvSpPr>
          <p:cNvPr id="109" name="Text Box 9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34</a:t>
            </a:r>
          </a:p>
        </p:txBody>
      </p:sp>
      <p:sp>
        <p:nvSpPr>
          <p:cNvPr id="110" name="Text Box 10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33</a:t>
            </a:r>
          </a:p>
        </p:txBody>
      </p:sp>
      <p:sp>
        <p:nvSpPr>
          <p:cNvPr id="111" name="Text Box 10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32</a:t>
            </a:r>
          </a:p>
        </p:txBody>
      </p:sp>
      <p:sp>
        <p:nvSpPr>
          <p:cNvPr id="112" name="Text Box 10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31</a:t>
            </a:r>
          </a:p>
        </p:txBody>
      </p:sp>
      <p:sp>
        <p:nvSpPr>
          <p:cNvPr id="113" name="Text Box 104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28</a:t>
            </a:r>
          </a:p>
        </p:txBody>
      </p:sp>
      <p:sp>
        <p:nvSpPr>
          <p:cNvPr id="116" name="Text Box 10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27</a:t>
            </a: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26</a:t>
            </a:r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25</a:t>
            </a: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120" name="Text Box 111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23</a:t>
            </a:r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22</a:t>
            </a:r>
          </a:p>
        </p:txBody>
      </p:sp>
      <p:sp>
        <p:nvSpPr>
          <p:cNvPr id="122" name="Text Box 11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21</a:t>
            </a:r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20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</a:p>
        </p:txBody>
      </p:sp>
      <p:sp>
        <p:nvSpPr>
          <p:cNvPr id="125" name="Text Box 11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17</a:t>
            </a: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16</a:t>
            </a: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15</a:t>
            </a: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14</a:t>
            </a: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13</a:t>
            </a:r>
          </a:p>
        </p:txBody>
      </p:sp>
      <p:sp>
        <p:nvSpPr>
          <p:cNvPr id="131" name="Text Box 12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132" name="Text Box 12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11</a:t>
            </a:r>
          </a:p>
        </p:txBody>
      </p:sp>
      <p:sp>
        <p:nvSpPr>
          <p:cNvPr id="133" name="Text Box 124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</a:p>
        </p:txBody>
      </p:sp>
      <p:sp>
        <p:nvSpPr>
          <p:cNvPr id="134" name="Text Box 125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09</a:t>
            </a:r>
          </a:p>
        </p:txBody>
      </p:sp>
      <p:sp>
        <p:nvSpPr>
          <p:cNvPr id="135" name="Text Box 126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08</a:t>
            </a:r>
          </a:p>
        </p:txBody>
      </p:sp>
      <p:sp>
        <p:nvSpPr>
          <p:cNvPr id="136" name="Text Box 12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07</a:t>
            </a: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06</a:t>
            </a:r>
          </a:p>
        </p:txBody>
      </p:sp>
      <p:sp>
        <p:nvSpPr>
          <p:cNvPr id="138" name="Text Box 129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05</a:t>
            </a:r>
          </a:p>
        </p:txBody>
      </p:sp>
      <p:sp>
        <p:nvSpPr>
          <p:cNvPr id="139" name="Text Box 130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04</a:t>
            </a:r>
          </a:p>
        </p:txBody>
      </p:sp>
      <p:sp>
        <p:nvSpPr>
          <p:cNvPr id="140" name="Text Box 131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03</a:t>
            </a:r>
          </a:p>
        </p:txBody>
      </p:sp>
      <p:sp>
        <p:nvSpPr>
          <p:cNvPr id="141" name="Text Box 132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02</a:t>
            </a:r>
          </a:p>
        </p:txBody>
      </p:sp>
      <p:sp>
        <p:nvSpPr>
          <p:cNvPr id="142" name="Text Box 133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01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2508487" y="2147446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1255950" y="2147446"/>
            <a:ext cx="13287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anose="020B0604030504040204" pitchFamily="34" charset="0"/>
              </a:rPr>
              <a:t>00</a:t>
            </a:r>
          </a:p>
        </p:txBody>
      </p:sp>
      <p:pic>
        <p:nvPicPr>
          <p:cNvPr id="145" name="Picture 68" descr="Picture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7" y="1577533"/>
            <a:ext cx="34290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73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8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4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7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0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6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</p:childTnLst>
        </p:cTn>
      </p:par>
    </p:tnLst>
    <p:bldLst>
      <p:bldP spid="22" grpId="0" animBg="1"/>
      <p:bldP spid="81" grpId="0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2" grpId="0"/>
      <p:bldP spid="142" grpId="1"/>
      <p:bldP spid="143" grpId="0"/>
      <p:bldP spid="143" grpId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67055" y="183622"/>
            <a:ext cx="5199543" cy="93483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CÁ NHÂN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85B9DBE-46D6-4F46-DB65-640D9EB76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614" y="289949"/>
            <a:ext cx="3816016" cy="88840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8C3CBAE-6212-E6C2-2540-4F2F36421B29}"/>
              </a:ext>
            </a:extLst>
          </p:cNvPr>
          <p:cNvSpPr txBox="1"/>
          <p:nvPr/>
        </p:nvSpPr>
        <p:spPr>
          <a:xfrm>
            <a:off x="-721153" y="0"/>
            <a:ext cx="5295816" cy="955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287" y="1238250"/>
            <a:ext cx="4775176" cy="4757621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E0122B-82B7-28E1-4FB3-A3239AE737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143025" y="4194928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0072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23584" y="2476530"/>
            <a:ext cx="454483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LUYỆN TẬP</a:t>
            </a:r>
            <a:endParaRPr lang="zh-CN" altLang="en-US" sz="60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944600" y="701357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914" y="395231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7820607" y="898473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654" y="3892981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818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67055" y="183622"/>
            <a:ext cx="5199543" cy="93483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CẶP ĐÔI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85B9DBE-46D6-4F46-DB65-640D9EB76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692" y="214639"/>
            <a:ext cx="3816016" cy="888404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78C3CBAE-6212-E6C2-2540-4F2F36421B29}"/>
              </a:ext>
            </a:extLst>
          </p:cNvPr>
          <p:cNvSpPr txBox="1"/>
          <p:nvPr/>
        </p:nvSpPr>
        <p:spPr>
          <a:xfrm>
            <a:off x="-385386" y="-29658"/>
            <a:ext cx="595817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ận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B0BF1-9AB3-8C92-11EA-B7101AF1E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314" y="5624542"/>
            <a:ext cx="1100348" cy="109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157" y="1199552"/>
            <a:ext cx="8719117" cy="2499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46" y="3899167"/>
            <a:ext cx="1278303" cy="607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46" y="4742743"/>
            <a:ext cx="1851655" cy="563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187" y="5499308"/>
            <a:ext cx="2184377" cy="918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9762" y="3708664"/>
            <a:ext cx="8130549" cy="20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901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19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"/>
  <p:tag name="MH" val="20170702101852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227</Words>
  <Application>Microsoft Office PowerPoint</Application>
  <PresentationFormat>Widescreen</PresentationFormat>
  <Paragraphs>104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Times New Roman</vt:lpstr>
      <vt:lpstr>Verdana</vt:lpstr>
      <vt:lpstr>幼圆</vt:lpstr>
      <vt:lpstr>思源黑体 Heavy</vt:lpstr>
      <vt:lpstr>汉仪夏日体W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Administrator</cp:lastModifiedBy>
  <cp:revision>165</cp:revision>
  <dcterms:created xsi:type="dcterms:W3CDTF">2017-07-02T01:46:00Z</dcterms:created>
  <dcterms:modified xsi:type="dcterms:W3CDTF">2024-12-03T15:06:42Z</dcterms:modified>
</cp:coreProperties>
</file>