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0" r:id="rId2"/>
    <p:sldId id="275" r:id="rId3"/>
    <p:sldId id="277" r:id="rId4"/>
    <p:sldId id="257" r:id="rId5"/>
    <p:sldId id="259" r:id="rId6"/>
    <p:sldId id="281" r:id="rId7"/>
    <p:sldId id="283" r:id="rId8"/>
    <p:sldId id="282" r:id="rId9"/>
    <p:sldId id="284" r:id="rId10"/>
    <p:sldId id="279" r:id="rId11"/>
    <p:sldId id="291" r:id="rId12"/>
    <p:sldId id="262" r:id="rId13"/>
    <p:sldId id="272" r:id="rId14"/>
    <p:sldId id="273" r:id="rId15"/>
    <p:sldId id="271" r:id="rId16"/>
    <p:sldId id="264" r:id="rId17"/>
    <p:sldId id="287" r:id="rId18"/>
    <p:sldId id="288" r:id="rId19"/>
    <p:sldId id="28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044" autoAdjust="0"/>
    <p:restoredTop sz="94660"/>
  </p:normalViewPr>
  <p:slideViewPr>
    <p:cSldViewPr>
      <p:cViewPr varScale="1">
        <p:scale>
          <a:sx n="67" d="100"/>
          <a:sy n="67" d="100"/>
        </p:scale>
        <p:origin x="48" y="72"/>
      </p:cViewPr>
      <p:guideLst>
        <p:guide orient="horz" pos="2160"/>
        <p:guide pos="2880"/>
      </p:guideLst>
    </p:cSldViewPr>
  </p:slideViewPr>
  <p:notesTextViewPr>
    <p:cViewPr>
      <p:scale>
        <a:sx n="1" d="1"/>
        <a:sy n="1" d="1"/>
      </p:scale>
      <p:origin x="0" y="0"/>
    </p:cViewPr>
  </p:notesTextViewPr>
  <p:sorterViewPr>
    <p:cViewPr>
      <p:scale>
        <a:sx n="100" d="100"/>
        <a:sy n="100" d="100"/>
      </p:scale>
      <p:origin x="0" y="-10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18-Sep-23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18-Sep-23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18-Sep-23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18-Sep-23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18-Sep-23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18-Sep-23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18-Sep-23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18-Sep-23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18-Sep-23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18-Sep-23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18-Sep-23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18-Sep-23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7.png"/><Relationship Id="rId5" Type="http://schemas.openxmlformats.org/officeDocument/2006/relationships/oleObject" Target="../embeddings/oleObject2.bin"/><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Biến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đổi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52400" y="838199"/>
            <a:ext cx="21101538"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4210365897"/>
              </p:ext>
            </p:extLst>
          </p:nvPr>
        </p:nvGraphicFramePr>
        <p:xfrm>
          <a:off x="80960" y="380999"/>
          <a:ext cx="8991600" cy="6239069"/>
        </p:xfrm>
        <a:graphic>
          <a:graphicData uri="http://schemas.openxmlformats.org/presentationml/2006/ole">
            <mc:AlternateContent xmlns:mc="http://schemas.openxmlformats.org/markup-compatibility/2006">
              <mc:Choice xmlns:v="urn:schemas-microsoft-com:vml" Requires="v">
                <p:oleObj spid="_x0000_s1034" name="Bitmap Image" r:id="rId3" imgW="7695238" imgH="4648849" progId="Paint.Picture">
                  <p:embed/>
                </p:oleObj>
              </mc:Choice>
              <mc:Fallback>
                <p:oleObj name="Bitmap Image" r:id="rId3" imgW="7695238" imgH="4648849" progId="Paint.Picture">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960" y="380999"/>
                        <a:ext cx="8991600" cy="6239069"/>
                      </a:xfrm>
                      <a:prstGeom prst="rect">
                        <a:avLst/>
                      </a:prstGeom>
                      <a:noFill/>
                    </p:spPr>
                  </p:pic>
                </p:oleObj>
              </mc:Fallback>
            </mc:AlternateContent>
          </a:graphicData>
        </a:graphic>
      </p:graphicFrame>
      <p:sp>
        <p:nvSpPr>
          <p:cNvPr id="6"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ject 6"/>
          <p:cNvGraphicFramePr>
            <a:graphicFrameLocks noChangeAspect="1"/>
          </p:cNvGraphicFramePr>
          <p:nvPr>
            <p:extLst>
              <p:ext uri="{D42A27DB-BD31-4B8C-83A1-F6EECF244321}">
                <p14:modId xmlns:p14="http://schemas.microsoft.com/office/powerpoint/2010/main" val="2674233438"/>
              </p:ext>
            </p:extLst>
          </p:nvPr>
        </p:nvGraphicFramePr>
        <p:xfrm>
          <a:off x="152400" y="342904"/>
          <a:ext cx="8763000" cy="6153126"/>
        </p:xfrm>
        <a:graphic>
          <a:graphicData uri="http://schemas.openxmlformats.org/presentationml/2006/ole">
            <mc:AlternateContent xmlns:mc="http://schemas.openxmlformats.org/markup-compatibility/2006">
              <mc:Choice xmlns:v="urn:schemas-microsoft-com:vml" Requires="v">
                <p:oleObj spid="_x0000_s1035" name="Bitmap Image" r:id="rId5" imgW="7685714" imgH="4629796" progId="Paint.Picture">
                  <p:embed/>
                </p:oleObj>
              </mc:Choice>
              <mc:Fallback>
                <p:oleObj name="Bitmap Image" r:id="rId5" imgW="7685714" imgH="4629796" progId="Paint.Picture">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 y="342904"/>
                        <a:ext cx="8763000" cy="6153126"/>
                      </a:xfrm>
                      <a:prstGeom prst="rect">
                        <a:avLst/>
                      </a:prstGeom>
                      <a:noFill/>
                    </p:spPr>
                  </p:pic>
                </p:oleObj>
              </mc:Fallback>
            </mc:AlternateContent>
          </a:graphicData>
        </a:graphic>
      </p:graphicFrame>
    </p:spTree>
    <p:extLst>
      <p:ext uri="{BB962C8B-B14F-4D97-AF65-F5344CB8AC3E}">
        <p14:creationId xmlns:p14="http://schemas.microsoft.com/office/powerpoint/2010/main" val="3358624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32" fill="hold" nodeType="clickEffect">
                                  <p:stCondLst>
                                    <p:cond delay="0"/>
                                  </p:stCondLst>
                                  <p:childTnLst>
                                    <p:animEffect transition="out" filter="box(out)">
                                      <p:cBhvr>
                                        <p:cTn id="6" dur="2000"/>
                                        <p:tgtEl>
                                          <p:spTgt spid="3"/>
                                        </p:tgtEl>
                                      </p:cBhvr>
                                    </p:animEffect>
                                    <p:set>
                                      <p:cBhvr>
                                        <p:cTn id="7" dur="1" fill="hold">
                                          <p:stCondLst>
                                            <p:cond delay="19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Máy</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tính</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cụ</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quả</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để</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xử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lưu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trữ</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truyền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tin.</a:t>
            </a: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0007"/>
                <a:gd name="adj2" fmla="val 45049"/>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206210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 </a:t>
            </a:r>
            <a:r>
              <a:rPr lang="en-US" sz="3200" b="1" dirty="0">
                <a:solidFill>
                  <a:srgbClr val="002060"/>
                </a:solidFill>
                <a:latin typeface="Times New Roman" pitchFamily="18" charset="0"/>
                <a:cs typeface="Times New Roman" pitchFamily="18" charset="0"/>
              </a:rPr>
              <a:t>Thu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43434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1770063" algn="just"/>
            <a:r>
              <a:rPr lang="en-US" sz="3200" dirty="0" err="1">
                <a:solidFill>
                  <a:srgbClr val="002060"/>
                </a:solidFill>
                <a:latin typeface="Times New Roman" pitchFamily="18" charset="0"/>
                <a:cs typeface="Times New Roman" pitchFamily="18" charset="0"/>
              </a:rPr>
              <a:t>Máy</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 </a:t>
            </a:r>
            <a:r>
              <a:rPr lang="en-US" sz="3200" dirty="0" err="1">
                <a:solidFill>
                  <a:srgbClr val="002060"/>
                </a:solidFill>
                <a:latin typeface="Times New Roman" pitchFamily="18" charset="0"/>
                <a:cs typeface="Times New Roman" pitchFamily="18" charset="0"/>
              </a:rPr>
              <a:t>đa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dạng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hình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ảnh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âm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phim</a:t>
            </a:r>
            <a:r>
              <a:rPr lang="en-US" sz="32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354988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additive="base">
                                        <p:cTn id="7" dur="500" fill="hold"/>
                                        <p:tgtEl>
                                          <p:spTgt spid="203779"/>
                                        </p:tgtEl>
                                        <p:attrNameLst>
                                          <p:attrName>ppt_x</p:attrName>
                                        </p:attrNameLst>
                                      </p:cBhvr>
                                      <p:tavLst>
                                        <p:tav tm="0">
                                          <p:val>
                                            <p:strVal val="#ppt_x"/>
                                          </p:val>
                                        </p:tav>
                                        <p:tav tm="100000">
                                          <p:val>
                                            <p:strVal val="#ppt_x"/>
                                          </p:val>
                                        </p:tav>
                                      </p:tavLst>
                                    </p:anim>
                                    <p:anim calcmode="lin" valueType="num">
                                      <p:cBhvr additive="base">
                                        <p:cTn id="8" dur="500" fill="hold"/>
                                        <p:tgtEl>
                                          <p:spTgt spid="20377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50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par>
                          <p:cTn id="13" fill="hold">
                            <p:stCondLst>
                              <p:cond delay="1500"/>
                            </p:stCondLst>
                            <p:childTnLst>
                              <p:par>
                                <p:cTn id="14" presetID="2" presetClass="entr" presetSubtype="4" fill="hold" grpId="0" nodeType="afterEffect">
                                  <p:stCondLst>
                                    <p:cond delay="1000"/>
                                  </p:stCondLst>
                                  <p:childTnLst>
                                    <p:set>
                                      <p:cBhvr>
                                        <p:cTn id="15" dur="1" fill="hold">
                                          <p:stCondLst>
                                            <p:cond delay="0"/>
                                          </p:stCondLst>
                                        </p:cTn>
                                        <p:tgtEl>
                                          <p:spTgt spid="13">
                                            <p:txEl>
                                              <p:pRg st="0" end="0"/>
                                            </p:txEl>
                                          </p:spTgt>
                                        </p:tgtEl>
                                        <p:attrNameLst>
                                          <p:attrName>style.visibility</p:attrName>
                                        </p:attrNameLst>
                                      </p:cBhvr>
                                      <p:to>
                                        <p:strVal val="visible"/>
                                      </p:to>
                                    </p:set>
                                    <p:anim calcmode="lin" valueType="num">
                                      <p:cBhvr additive="base">
                                        <p:cTn id="16"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 calcmode="lin" valueType="num">
                                      <p:cBhvr additive="base">
                                        <p:cTn id="22"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 calcmode="lin" valueType="num">
                                      <p:cBhvr additive="base">
                                        <p:cTn id="2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13" grpId="0" uiExpand="1" build="p"/>
      <p:bldP spid="10"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33975"/>
                <a:gd name="adj2" fmla="val 36064"/>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Xử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th</a:t>
            </a:r>
            <a:r>
              <a:rPr lang="en-US" sz="3200" b="1" dirty="0" err="1" smtClean="0">
                <a:solidFill>
                  <a:srgbClr val="002060"/>
                </a:solidFill>
                <a:latin typeface="Times New Roman" pitchFamily="18" charset="0"/>
                <a:cs typeface="Times New Roman" pitchFamily="18" charset="0"/>
              </a:rPr>
              <a:t>ông</a:t>
            </a:r>
            <a:r>
              <a:rPr lang="en-US" sz="3200" b="1" dirty="0" smtClean="0">
                <a:solidFill>
                  <a:srgbClr val="002060"/>
                </a:solidFill>
                <a:latin typeface="Times New Roman" pitchFamily="18" charset="0"/>
                <a:cs typeface="Times New Roman" pitchFamily="18" charset="0"/>
              </a:rPr>
              <a:t> </a:t>
            </a:r>
            <a:r>
              <a:rPr lang="en-US" sz="3200" b="1" dirty="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914401" y="3902226"/>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r"/>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tính</a:t>
            </a:r>
            <a:endParaRPr lang="en-US" sz="3200" dirty="0" smtClean="0">
              <a:solidFill>
                <a:srgbClr val="002060"/>
              </a:solidFill>
              <a:latin typeface="Times New Roman" pitchFamily="18" charset="0"/>
              <a:cs typeface="Times New Roman" pitchFamily="18" charset="0"/>
            </a:endParaRPr>
          </a:p>
          <a:p>
            <a:pPr algn="just"/>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960862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 calcmode="lin" valueType="num">
                                      <p:cBhvr additive="base">
                                        <p:cTn id="1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1700"/>
                <a:gd name="adj2" fmla="val 4055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Lưu</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trữ</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66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38862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3657600" algn="just"/>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r>
            <a:br>
              <a:rPr lang="en-US" sz="3200" dirty="0" smtClean="0">
                <a:solidFill>
                  <a:srgbClr val="002060"/>
                </a:solidFill>
                <a:latin typeface="Times New Roman" pitchFamily="18" charset="0"/>
                <a:cs typeface="Times New Roman" pitchFamily="18" charset="0"/>
              </a:rPr>
            </a:br>
            <a:r>
              <a:rPr lang="en-US" sz="3200" dirty="0" err="1" smtClean="0">
                <a:solidFill>
                  <a:srgbClr val="002060"/>
                </a:solidFill>
                <a:latin typeface="Times New Roman" pitchFamily="18" charset="0"/>
                <a:cs typeface="Times New Roman" pitchFamily="18" charset="0"/>
              </a:rPr>
              <a:t>tính</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1087511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0"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THÔNG TIN </a:t>
            </a:r>
          </a:p>
        </p:txBody>
      </p: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38" t="246" r="-7087" b="-8146"/>
          <a:stretch/>
        </p:blipFill>
        <p:spPr bwMode="auto">
          <a:xfrm>
            <a:off x="1447800" y="2057400"/>
            <a:ext cx="6701369" cy="361768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38200" y="5937647"/>
            <a:ext cx="7172156"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268433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chemeClr val="accent1"/>
                </a:solidFill>
                <a:latin typeface="Times New Roman" pitchFamily="18" charset="0"/>
                <a:cs typeface="Times New Roman" pitchFamily="18" charset="0"/>
                <a:sym typeface="Wingdings" pitchFamily="2" charset="2"/>
              </a:rPr>
              <a:t>Video: </a:t>
            </a:r>
            <a:r>
              <a:rPr lang="en-US" sz="2800" b="1" dirty="0" err="1" smtClean="0">
                <a:solidFill>
                  <a:schemeClr val="accent1"/>
                </a:solidFill>
                <a:latin typeface="Times New Roman" pitchFamily="18" charset="0"/>
                <a:cs typeface="Times New Roman" pitchFamily="18" charset="0"/>
                <a:sym typeface="Wingdings" pitchFamily="2" charset="2"/>
              </a:rPr>
              <a:t>Một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cầu</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thủ</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bóng</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đá</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thực</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hiện</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quả</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phạt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trí quá bóng 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797</TotalTime>
  <Words>1033</Words>
  <Application>Microsoft Office PowerPoint</Application>
  <PresentationFormat>On-screen Show (4:3)</PresentationFormat>
  <Paragraphs>98</Paragraphs>
  <Slides>19</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6" baseType="lpstr">
      <vt:lpstr>Franklin Gothic Book</vt:lpstr>
      <vt:lpstr>Perpetua</vt:lpstr>
      <vt:lpstr>Times New Roman</vt:lpstr>
      <vt:lpstr>Wingdings</vt:lpstr>
      <vt:lpstr>Wingdings 2</vt:lpstr>
      <vt:lpstr>Equity</vt:lpstr>
      <vt:lpstr>Paintbrush Picture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User</cp:lastModifiedBy>
  <cp:revision>114</cp:revision>
  <dcterms:created xsi:type="dcterms:W3CDTF">2021-07-05T09:11:44Z</dcterms:created>
  <dcterms:modified xsi:type="dcterms:W3CDTF">2023-09-18T09:24:52Z</dcterms:modified>
</cp:coreProperties>
</file>