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8" r:id="rId2"/>
    <p:sldId id="279" r:id="rId3"/>
    <p:sldId id="361" r:id="rId4"/>
    <p:sldId id="298" r:id="rId5"/>
    <p:sldId id="370" r:id="rId6"/>
    <p:sldId id="371" r:id="rId7"/>
    <p:sldId id="372" r:id="rId8"/>
    <p:sldId id="373" r:id="rId9"/>
    <p:sldId id="374" r:id="rId10"/>
    <p:sldId id="351" r:id="rId11"/>
    <p:sldId id="377" r:id="rId12"/>
    <p:sldId id="378" r:id="rId13"/>
    <p:sldId id="379" r:id="rId14"/>
    <p:sldId id="380" r:id="rId15"/>
    <p:sldId id="364" r:id="rId16"/>
    <p:sldId id="365" r:id="rId17"/>
    <p:sldId id="366" r:id="rId18"/>
    <p:sldId id="375" r:id="rId19"/>
    <p:sldId id="376" r:id="rId20"/>
    <p:sldId id="369" r:id="rId21"/>
    <p:sldId id="353" r:id="rId22"/>
    <p:sldId id="354" r:id="rId23"/>
    <p:sldId id="355" r:id="rId24"/>
    <p:sldId id="356" r:id="rId25"/>
    <p:sldId id="357" r:id="rId26"/>
    <p:sldId id="314" r:id="rId27"/>
    <p:sldId id="360" r:id="rId28"/>
    <p:sldId id="362" r:id="rId29"/>
    <p:sldId id="3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0087B2"/>
    <a:srgbClr val="0070C0"/>
    <a:srgbClr val="FFE3AF"/>
    <a:srgbClr val="F26648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1" autoAdjust="0"/>
    <p:restoredTop sz="94692"/>
  </p:normalViewPr>
  <p:slideViewPr>
    <p:cSldViewPr snapToGrid="0" showGuides="1">
      <p:cViewPr varScale="1">
        <p:scale>
          <a:sx n="70" d="100"/>
          <a:sy n="70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12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48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1264" y="1932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05351" y="1970071"/>
            <a:ext cx="1160647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</a:t>
            </a:r>
            <a:r>
              <a:rPr lang="en-US" sz="3000" dirty="0" smtClean="0"/>
              <a:t>___________. 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My mind suddenly </a:t>
            </a:r>
            <a:r>
              <a:rPr lang="en-US" sz="3000" dirty="0" smtClean="0"/>
              <a:t>__________ </a:t>
            </a:r>
            <a:r>
              <a:rPr lang="en-US" sz="3000" dirty="0"/>
              <a:t>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 most memorable part of our picnic was </a:t>
            </a:r>
            <a:r>
              <a:rPr lang="en-US" sz="3000" dirty="0" smtClean="0"/>
              <a:t>_______ </a:t>
            </a:r>
            <a:r>
              <a:rPr lang="en-US" sz="3000" dirty="0"/>
              <a:t>by the mountain</a:t>
            </a:r>
            <a:r>
              <a:rPr lang="en-US" sz="3000" dirty="0" smtClean="0"/>
              <a:t>.</a:t>
            </a:r>
          </a:p>
          <a:p>
            <a:pPr lvl="0"/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>
                <a:solidFill>
                  <a:prstClr val="black"/>
                </a:solidFill>
              </a:rPr>
              <a:t>We are now more aware of environment protection after we took ______________. </a:t>
            </a:r>
          </a:p>
          <a:p>
            <a:pPr lvl="0"/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After we joined </a:t>
            </a:r>
            <a:r>
              <a:rPr lang="en-US" sz="3000" dirty="0" smtClean="0">
                <a:solidFill>
                  <a:prstClr val="black"/>
                </a:solidFill>
              </a:rPr>
              <a:t>__________________, </a:t>
            </a:r>
            <a:r>
              <a:rPr lang="en-US" sz="3000" dirty="0">
                <a:solidFill>
                  <a:prstClr val="black"/>
                </a:solidFill>
              </a:rPr>
              <a:t>we all got closer to each other. </a:t>
            </a:r>
          </a:p>
          <a:p>
            <a:pPr>
              <a:lnSpc>
                <a:spcPct val="150000"/>
              </a:lnSpc>
            </a:pP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325873" y="2211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58" y="1009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77175" y="802484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824248" y="6111099"/>
            <a:ext cx="1429407" cy="79878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Game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6515" y="1439917"/>
            <a:ext cx="5474314" cy="4960884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pPr algn="ctr" eaLnBrk="1" hangingPunct="1"/>
            <a:endParaRPr lang="vi-VN" altLang="en-US" sz="2400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890549" y="1450497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429154" y="2298408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986515" y="3694195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837655" y="4945207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80694" y="5326208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783693" y="4564207"/>
            <a:ext cx="1107109" cy="107459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6667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238105" y="3299454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645201" y="2034701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10486010" y="6185338"/>
            <a:ext cx="1289998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21903" tIns="60952" rIns="121903" bIns="60952" anchor="ctr"/>
          <a:lstStyle/>
          <a:p>
            <a:pPr algn="ctr" eaLnBrk="1" hangingPunct="1"/>
            <a:r>
              <a:rPr lang="en-US" alt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</a:t>
            </a:r>
            <a:endParaRPr lang="en-US" alt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518585" y="2254419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71" y="0"/>
            <a:ext cx="12161732" cy="914402"/>
          </a:xfrm>
          <a:prstGeom prst="rect">
            <a:avLst/>
          </a:prstGeom>
          <a:solidFill>
            <a:srgbClr val="6D9FB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chemeClr val="bg1"/>
                </a:solidFill>
              </a:rPr>
              <a:t>Lucky number Game</a:t>
            </a:r>
            <a:endParaRPr lang="en-GB" sz="5333" b="1" dirty="0">
              <a:solidFill>
                <a:schemeClr val="bg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605726" y="2233452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</a:t>
            </a:r>
            <a:r>
              <a:rPr lang="en-US" altLang="en-US" sz="3600" b="1" dirty="0" smtClean="0">
                <a:solidFill>
                  <a:srgbClr val="FF0066"/>
                </a:solidFill>
              </a:rPr>
              <a:t>B</a:t>
            </a:r>
            <a:endParaRPr lang="en-US" altLang="en-US" sz="3600" b="1" dirty="0">
              <a:solidFill>
                <a:srgbClr val="FF0066"/>
              </a:solidFill>
            </a:endParaRPr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_s3086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79037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6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642" y="3403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585530" y="2887736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______________.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2568" y="36830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353" y="2480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822884" y="1141907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8223106" y="3016233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learnt it by rote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5971" y="22792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319072" y="2702788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My mind suddenly _____________ when she asked me about our plan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450580" y="2244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65" y="104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690896" y="998069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0917D3-A09A-5183-5847-5D85A0108575}"/>
              </a:ext>
            </a:extLst>
          </p:cNvPr>
          <p:cNvSpPr txBox="1"/>
          <p:nvPr/>
        </p:nvSpPr>
        <p:spPr>
          <a:xfrm>
            <a:off x="4039446" y="2907678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went blank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3733" y="43315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471128" y="3045136"/>
            <a:ext cx="11606470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1128" y="3991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913" y="278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711444" y="1172730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4283CD-CE28-DAF4-1073-278EDC87074F}"/>
              </a:ext>
            </a:extLst>
          </p:cNvPr>
          <p:cNvSpPr txBox="1"/>
          <p:nvPr/>
        </p:nvSpPr>
        <p:spPr>
          <a:xfrm>
            <a:off x="7784302" y="3163245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exploring a site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600" y="3304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645311" y="2658162"/>
            <a:ext cx="1160647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We are now more aware of environment protection after we took ______________.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4995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780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645311" y="10699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907600" y="356674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 eco-tour</a:t>
            </a: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600" y="3304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457780" y="2807586"/>
            <a:ext cx="1160647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After we joined _____________________, we all got closer to each other.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4995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780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645311" y="10699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AEA81-20F3-3A0A-A36D-8A2F1CC2A36B}"/>
              </a:ext>
            </a:extLst>
          </p:cNvPr>
          <p:cNvSpPr txBox="1"/>
          <p:nvPr/>
        </p:nvSpPr>
        <p:spPr>
          <a:xfrm>
            <a:off x="3528623" y="2969490"/>
            <a:ext cx="49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team building activities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311816" y="2216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187198" y="1988883"/>
            <a:ext cx="65876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 in 4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4514184" y="1115446"/>
            <a:ext cx="495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7B2"/>
                </a:solidFill>
                <a:effectLst/>
                <a:ea typeface="Times New Roman" panose="02020603050405020304" pitchFamily="18" charset="0"/>
              </a:rPr>
              <a:t>* BRAINSTORMING</a:t>
            </a:r>
            <a:r>
              <a:rPr lang="en-US" sz="4000" b="1" dirty="0">
                <a:solidFill>
                  <a:srgbClr val="0087B2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5987" y="4203567"/>
            <a:ext cx="291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Example: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0933" y="41803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- Brilliant</a:t>
            </a:r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rgbClr val="C00000"/>
                </a:solidFill>
              </a:rPr>
              <a:t>- Exhilarating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Amazing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Exciting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Unpleasant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Pleasant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</a:rPr>
              <a:t>Embarrasing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7904" y="1542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08261" y="2156206"/>
            <a:ext cx="116064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______________.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My mind suddenly _____________ when she asked me about our plan.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 most memorable part of our picnic was _______________ by the mountain. </a:t>
            </a:r>
            <a:endParaRPr lang="en-US" sz="3000" dirty="0" smtClean="0"/>
          </a:p>
          <a:p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We are now more aware of environment protection after we took ______________.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After we joined _____________________, we all got closer to each other.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205299" y="1202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084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445615" y="893853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7715702" y="2136561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0917D3-A09A-5183-5847-5D85A0108575}"/>
              </a:ext>
            </a:extLst>
          </p:cNvPr>
          <p:cNvSpPr txBox="1"/>
          <p:nvPr/>
        </p:nvSpPr>
        <p:spPr>
          <a:xfrm>
            <a:off x="3886592" y="2577151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4283CD-CE28-DAF4-1073-278EDC87074F}"/>
              </a:ext>
            </a:extLst>
          </p:cNvPr>
          <p:cNvSpPr txBox="1"/>
          <p:nvPr/>
        </p:nvSpPr>
        <p:spPr>
          <a:xfrm>
            <a:off x="7564923" y="3076156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exploring a 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445615" y="440288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 eco-tour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AAEA81-20F3-3A0A-A36D-8A2F1CC2A36B}"/>
              </a:ext>
            </a:extLst>
          </p:cNvPr>
          <p:cNvSpPr txBox="1"/>
          <p:nvPr/>
        </p:nvSpPr>
        <p:spPr>
          <a:xfrm>
            <a:off x="3138814" y="4816863"/>
            <a:ext cx="49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2821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7744" y="62266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8649" y="2595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75918" y="1627635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Their children (never be) _______________ 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He won’t go to the cinema tonight. He (see) ________ 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She (not cook) _______________ 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2353" y="6856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38" y="5653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2116287" y="1744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AEA81-20F3-3A0A-A36D-8A2F1CC2A36B}"/>
              </a:ext>
            </a:extLst>
          </p:cNvPr>
          <p:cNvSpPr txBox="1"/>
          <p:nvPr/>
        </p:nvSpPr>
        <p:spPr>
          <a:xfrm>
            <a:off x="823127" y="2403128"/>
            <a:ext cx="105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3C0036-8F01-4575-9BF3-7579154418C0}"/>
              </a:ext>
            </a:extLst>
          </p:cNvPr>
          <p:cNvSpPr txBox="1"/>
          <p:nvPr/>
        </p:nvSpPr>
        <p:spPr>
          <a:xfrm>
            <a:off x="5136929" y="2447731"/>
            <a:ext cx="158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E1E33A-6107-E389-CFE9-F519BE685529}"/>
              </a:ext>
            </a:extLst>
          </p:cNvPr>
          <p:cNvSpPr txBox="1"/>
          <p:nvPr/>
        </p:nvSpPr>
        <p:spPr>
          <a:xfrm>
            <a:off x="4572132" y="3096293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200D05-DDC9-A8CF-17A7-27ADCCB65750}"/>
              </a:ext>
            </a:extLst>
          </p:cNvPr>
          <p:cNvSpPr txBox="1"/>
          <p:nvPr/>
        </p:nvSpPr>
        <p:spPr>
          <a:xfrm>
            <a:off x="7467732" y="3790655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 seen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EEDB9D-0171-74BF-6890-0A71E70ED8AE}"/>
              </a:ext>
            </a:extLst>
          </p:cNvPr>
          <p:cNvSpPr txBox="1"/>
          <p:nvPr/>
        </p:nvSpPr>
        <p:spPr>
          <a:xfrm>
            <a:off x="2918935" y="5149697"/>
            <a:ext cx="339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 never cooked	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9952" y="290101"/>
            <a:ext cx="11282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532773" y="1011186"/>
            <a:ext cx="11408336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>
                <a:solidFill>
                  <a:srgbClr val="0070C0"/>
                </a:solidFill>
              </a:rPr>
              <a:t>(1. be) </a:t>
            </a:r>
            <a:r>
              <a:rPr lang="en-US" sz="3000" dirty="0"/>
              <a:t>_________ here for four days and we </a:t>
            </a:r>
            <a:r>
              <a:rPr lang="en-US" sz="3000" b="1" dirty="0">
                <a:solidFill>
                  <a:srgbClr val="0070C0"/>
                </a:solidFill>
              </a:rPr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>
                <a:solidFill>
                  <a:srgbClr val="0070C0"/>
                </a:solidFill>
              </a:rPr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>
                <a:solidFill>
                  <a:srgbClr val="0070C0"/>
                </a:solidFill>
              </a:rPr>
              <a:t>(4. watch) </a:t>
            </a:r>
            <a:r>
              <a:rPr lang="en-US" sz="3000" dirty="0"/>
              <a:t>_____________ the traditional Changing of the Guard. It was so wonderful to see it and I took a lot of pictures too….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1470" y="3474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255" y="2272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6553462" y="24897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AEA81-20F3-3A0A-A36D-8A2F1CC2A36B}"/>
              </a:ext>
            </a:extLst>
          </p:cNvPr>
          <p:cNvSpPr txBox="1"/>
          <p:nvPr/>
        </p:nvSpPr>
        <p:spPr>
          <a:xfrm>
            <a:off x="2771731" y="3189498"/>
            <a:ext cx="223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3C0036-8F01-4575-9BF3-7579154418C0}"/>
              </a:ext>
            </a:extLst>
          </p:cNvPr>
          <p:cNvSpPr txBox="1"/>
          <p:nvPr/>
        </p:nvSpPr>
        <p:spPr>
          <a:xfrm>
            <a:off x="532773" y="3891163"/>
            <a:ext cx="256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E1E33A-6107-E389-CFE9-F519BE685529}"/>
              </a:ext>
            </a:extLst>
          </p:cNvPr>
          <p:cNvSpPr txBox="1"/>
          <p:nvPr/>
        </p:nvSpPr>
        <p:spPr>
          <a:xfrm>
            <a:off x="8723308" y="3914103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555" y="230941"/>
            <a:ext cx="111038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501950" y="643294"/>
            <a:ext cx="1160647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>
                <a:solidFill>
                  <a:srgbClr val="0070C0"/>
                </a:solidFill>
              </a:rPr>
              <a:t>(5. have) ________</a:t>
            </a:r>
            <a:r>
              <a:rPr lang="en-US" sz="3000" dirty="0"/>
              <a:t>_____ 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>
                <a:solidFill>
                  <a:srgbClr val="0070C0"/>
                </a:solidFill>
              </a:rPr>
              <a:t>(6. make) ___</a:t>
            </a:r>
            <a:r>
              <a:rPr lang="en-US" sz="3000" dirty="0"/>
              <a:t>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dirty="0"/>
              <a:t>See you next week,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1950" y="25529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735" y="1350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092F1F-E2ED-A250-8385-522D7394AA08}"/>
              </a:ext>
            </a:extLst>
          </p:cNvPr>
          <p:cNvSpPr txBox="1"/>
          <p:nvPr/>
        </p:nvSpPr>
        <p:spPr>
          <a:xfrm>
            <a:off x="3247567" y="767087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(also) had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27CBC0-8C3B-F3AC-F10D-DCDB79B06059}"/>
              </a:ext>
            </a:extLst>
          </p:cNvPr>
          <p:cNvSpPr txBox="1"/>
          <p:nvPr/>
        </p:nvSpPr>
        <p:spPr>
          <a:xfrm>
            <a:off x="6410692" y="2156983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5847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1107462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your most memorable experience. use the questions below. 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8519" y="2129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283117" y="2226258"/>
            <a:ext cx="11445622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– What is the experience?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When did it happen?</a:t>
            </a:r>
            <a:br>
              <a:rPr lang="en-US" sz="3600" dirty="0"/>
            </a:br>
            <a:r>
              <a:rPr lang="en-US" sz="3600" dirty="0"/>
              <a:t>– What did you do then?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How did you feel?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Why is it your most memorable experience?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79" y="2009863"/>
            <a:ext cx="2917606" cy="1967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94" y="3180365"/>
            <a:ext cx="3051315" cy="2078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161" y="4246941"/>
            <a:ext cx="3047867" cy="21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1"/>
            <a:ext cx="989518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poster of your experience with pictures or photos and then present to the whole class. 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8543" y="134628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328" y="12436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3858" y="26045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3" name="Picture 6" descr="Presentation Clipart Images - Free Download on Freepik">
            <a:extLst>
              <a:ext uri="{FF2B5EF4-FFF2-40B4-BE49-F238E27FC236}">
                <a16:creationId xmlns:a16="http://schemas.microsoft.com/office/drawing/2014/main" xmlns="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3" y="2456880"/>
            <a:ext cx="4450338" cy="41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60783" y="260450"/>
            <a:ext cx="48680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45588" y="2491726"/>
            <a:ext cx="11445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vocabulary related to experiences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perfect tense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18" y="1458379"/>
            <a:ext cx="815602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9959" r="7861" b="7659"/>
          <a:stretch/>
        </p:blipFill>
        <p:spPr bwMode="auto">
          <a:xfrm>
            <a:off x="226142" y="0"/>
            <a:ext cx="11611897" cy="6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461214" y="1148521"/>
            <a:ext cx="4775200" cy="10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6000" b="1" u="sng" dirty="0">
                <a:solidFill>
                  <a:srgbClr val="0070C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6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84" y="4357003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84" y="4052203"/>
            <a:ext cx="11176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288836" y="2259456"/>
            <a:ext cx="5119955" cy="23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 Do </a:t>
            </a:r>
            <a:r>
              <a:rPr lang="en-US" altLang="en-US" sz="3600" b="1" dirty="0">
                <a:solidFill>
                  <a:srgbClr val="0000CC"/>
                </a:solidFill>
                <a:latin typeface="Arial Narrow" pitchFamily="34" charset="0"/>
              </a:rPr>
              <a:t>exercise in workbook</a:t>
            </a: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rgbClr val="0000CC"/>
                </a:solidFill>
                <a:latin typeface="Arial Narrow" pitchFamily="34" charset="0"/>
              </a:rPr>
              <a:t> Prepare : Review </a:t>
            </a: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2.</a:t>
            </a: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5884238" y="2259456"/>
            <a:ext cx="5212993" cy="112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3" tIns="60952" rIns="121903" bIns="60952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6500" b="1" dirty="0">
                <a:solidFill>
                  <a:srgbClr val="6D9FB1"/>
                </a:solidFill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2026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4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xmlns="" id="{8C38835E-ED3B-2334-6B97-2B9DD00228F0}"/>
              </a:ext>
            </a:extLst>
          </p:cNvPr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xmlns="" id="{28F384F0-005B-D39C-48D6-92D5FD2692EF}"/>
              </a:ext>
            </a:extLst>
          </p:cNvPr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use the adjectives in the box to describe the experiences. add any other adjectives you can think of.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xmlns="" id="{607F8578-98B6-A665-975B-668747A935E6}"/>
              </a:ext>
            </a:extLst>
          </p:cNvPr>
          <p:cNvSpPr/>
          <p:nvPr/>
        </p:nvSpPr>
        <p:spPr>
          <a:xfrm>
            <a:off x="5588839" y="2965504"/>
            <a:ext cx="5740800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the correct present perfect 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verbs in brackets in the present perfect to complete the letter.</a:t>
            </a:r>
            <a:r>
              <a:rPr lang="x-none" dirty="0">
                <a:effectLst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xmlns="" id="{0D5D8111-3796-DAE3-908C-9D8F0203BFF9}"/>
              </a:ext>
            </a:extLst>
          </p:cNvPr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hink of your most memorable experience. use 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 to make a poster then present it to the class.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xmlns="" id="{1BB30502-F944-AF3D-4FAA-8FEA49CF44B9}"/>
              </a:ext>
            </a:extLst>
          </p:cNvPr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8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57062" y="1471663"/>
            <a:ext cx="6993487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82619" y="1507206"/>
            <a:ext cx="64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2594" y="1320024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xmlns="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2963501" y="2331219"/>
            <a:ext cx="6569592" cy="40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93022" y="3030432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9021226" y="316504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exhilarating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1084" y="3174545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thrilling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6221" y="3174545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special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714306" y="3618311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riding a jeep up to the mountain top 				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4851" y="497222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exhilarating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0325" y="4955842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thrilling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462" y="4955842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special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11700" y="3442630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touring an area with mountains and villages 			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700" y="4632436"/>
            <a:ext cx="11566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exciting, amazing, memorable, brilliant, picturesque, </a:t>
            </a:r>
            <a:r>
              <a:rPr lang="en-US" sz="3200" b="1" dirty="0" smtClean="0">
                <a:solidFill>
                  <a:srgbClr val="C00000"/>
                </a:solidFill>
              </a:rPr>
              <a:t>enchanting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410217" y="3564688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Being bullied							 	</a:t>
            </a:r>
            <a:r>
              <a:rPr lang="en-US" sz="3200" dirty="0" smtClean="0"/>
              <a:t>______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37" y="479995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embarrassing, helpless, </a:t>
            </a:r>
            <a:r>
              <a:rPr lang="en-US" sz="3200" b="1" dirty="0" smtClean="0">
                <a:solidFill>
                  <a:srgbClr val="C00000"/>
                </a:solidFill>
              </a:rPr>
              <a:t>distressing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93022" y="3567145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4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joining team building activities  					</a:t>
            </a:r>
            <a:r>
              <a:rPr lang="en-US" sz="3200" dirty="0" smtClean="0"/>
              <a:t>______</a:t>
            </a:r>
            <a:endParaRPr lang="en-US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37" y="44979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exciting, </a:t>
            </a:r>
            <a:r>
              <a:rPr lang="en-US" sz="3200" b="1" dirty="0" smtClean="0">
                <a:solidFill>
                  <a:srgbClr val="C00000"/>
                </a:solidFill>
              </a:rPr>
              <a:t>memorable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93022" y="3319609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9735" y="885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20" y="765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540" y="4468520"/>
            <a:ext cx="7744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unpleasant, embarrassing, </a:t>
            </a:r>
            <a:r>
              <a:rPr lang="en-US" sz="3200" b="1" dirty="0" smtClean="0">
                <a:solidFill>
                  <a:srgbClr val="C00000"/>
                </a:solidFill>
              </a:rPr>
              <a:t>regrettable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1099</Words>
  <Application>Microsoft Office PowerPoint</Application>
  <PresentationFormat>Widescreen</PresentationFormat>
  <Paragraphs>227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Adobe Gothic Std B</vt:lpstr>
      <vt:lpstr>Arial</vt:lpstr>
      <vt:lpstr>Arial Narrow</vt:lpstr>
      <vt:lpstr>Berlin Sans FB</vt:lpstr>
      <vt:lpstr>Calibri</vt:lpstr>
      <vt:lpstr>Calibri Light</vt:lpstr>
      <vt:lpstr>Cooper Black</vt:lpstr>
      <vt:lpstr>Myriad Pro</vt:lpstr>
      <vt:lpstr>Noto Sans Symbols</vt:lpstr>
      <vt:lpstr>Times New Roman</vt:lpstr>
      <vt:lpstr>VNI-Slogan</vt:lpstr>
      <vt:lpstr>VNI-Thufap2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Laptop MT</cp:lastModifiedBy>
  <cp:revision>233</cp:revision>
  <dcterms:created xsi:type="dcterms:W3CDTF">2020-12-09T02:04:09Z</dcterms:created>
  <dcterms:modified xsi:type="dcterms:W3CDTF">2024-12-20T03:46:49Z</dcterms:modified>
</cp:coreProperties>
</file>