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50"/>
  </p:notesMasterIdLst>
  <p:sldIdLst>
    <p:sldId id="314" r:id="rId5"/>
    <p:sldId id="282" r:id="rId6"/>
    <p:sldId id="275" r:id="rId7"/>
    <p:sldId id="276" r:id="rId8"/>
    <p:sldId id="277" r:id="rId9"/>
    <p:sldId id="322" r:id="rId10"/>
    <p:sldId id="319" r:id="rId11"/>
    <p:sldId id="278" r:id="rId12"/>
    <p:sldId id="283" r:id="rId13"/>
    <p:sldId id="285" r:id="rId14"/>
    <p:sldId id="287" r:id="rId15"/>
    <p:sldId id="289" r:id="rId16"/>
    <p:sldId id="312" r:id="rId17"/>
    <p:sldId id="290" r:id="rId18"/>
    <p:sldId id="291" r:id="rId19"/>
    <p:sldId id="279" r:id="rId20"/>
    <p:sldId id="294" r:id="rId21"/>
    <p:sldId id="295" r:id="rId22"/>
    <p:sldId id="323" r:id="rId23"/>
    <p:sldId id="298" r:id="rId24"/>
    <p:sldId id="296" r:id="rId25"/>
    <p:sldId id="297" r:id="rId26"/>
    <p:sldId id="329" r:id="rId27"/>
    <p:sldId id="299" r:id="rId28"/>
    <p:sldId id="325" r:id="rId29"/>
    <p:sldId id="324" r:id="rId30"/>
    <p:sldId id="300" r:id="rId31"/>
    <p:sldId id="327" r:id="rId32"/>
    <p:sldId id="326" r:id="rId33"/>
    <p:sldId id="339" r:id="rId34"/>
    <p:sldId id="340" r:id="rId35"/>
    <p:sldId id="341" r:id="rId36"/>
    <p:sldId id="280" r:id="rId37"/>
    <p:sldId id="315" r:id="rId38"/>
    <p:sldId id="318" r:id="rId39"/>
    <p:sldId id="328" r:id="rId40"/>
    <p:sldId id="281" r:id="rId41"/>
    <p:sldId id="331" r:id="rId42"/>
    <p:sldId id="332" r:id="rId43"/>
    <p:sldId id="333" r:id="rId44"/>
    <p:sldId id="334" r:id="rId45"/>
    <p:sldId id="335" r:id="rId46"/>
    <p:sldId id="336" r:id="rId47"/>
    <p:sldId id="337" r:id="rId48"/>
    <p:sldId id="273" r:id="rId49"/>
  </p:sldIdLst>
  <p:sldSz cx="18288000" cy="10287000"/>
  <p:notesSz cx="6858000" cy="9144000"/>
  <p:embeddedFontLst>
    <p:embeddedFont>
      <p:font typeface="Tahoma" panose="020B0604030504040204" pitchFamily="34" charset="0"/>
      <p:regular r:id="rId51"/>
      <p:bold r:id="rId52"/>
    </p:embeddedFont>
    <p:embeddedFont>
      <p:font typeface="#9Slide07 Itim" panose="020B0604020202020204" charset="-34"/>
      <p:regular r:id="rId53"/>
    </p:embeddedFont>
    <p:embeddedFont>
      <p:font typeface="#9Slide07 SVNStick A Round" panose="02000503000000000000" charset="0"/>
      <p:regular r:id="rId54"/>
    </p:embeddedFont>
    <p:embeddedFont>
      <p:font typeface="Calibri Light" panose="020F0302020204030204" pitchFamily="34" charset="0"/>
      <p:regular r:id="rId55"/>
      <p:italic r:id="rId56"/>
    </p:embeddedFont>
    <p:embeddedFont>
      <p:font typeface="Actor" panose="020B0604020202020204" charset="0"/>
      <p:regular r:id="rId57"/>
    </p:embeddedFont>
    <p:embeddedFont>
      <p:font typeface="Calibri" panose="020F0502020204030204" pitchFamily="34" charset="0"/>
      <p:regular r:id="rId58"/>
      <p:bold r:id="rId59"/>
      <p:italic r:id="rId60"/>
      <p:boldItalic r:id="rId61"/>
    </p:embeddedFont>
    <p:embeddedFont>
      <p:font typeface="Meiryo" panose="020B0604020202020204" charset="-128"/>
      <p:regular r:id="rId62"/>
      <p:bold r:id="rId63"/>
      <p:italic r:id="rId64"/>
      <p:boldItalic r:id="rId65"/>
    </p:embeddedFont>
    <p:embeddedFont>
      <p:font typeface="Muli" panose="020B0604020202020204" charset="0"/>
      <p:regular r:id="rId66"/>
    </p:embeddedFont>
    <p:embeddedFont>
      <p:font typeface="Cambria" panose="02040503050406030204" pitchFamily="18"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D1BA"/>
    <a:srgbClr val="C7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066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352C6-7C3F-4AB6-8219-DD81FE73F1FD}" type="datetimeFigureOut">
              <a:rPr lang="en-US" smtClean="0"/>
              <a:t>30/10/2023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56DF-A448-455E-9872-0989836879E6}" type="slidenum">
              <a:rPr lang="en-US" smtClean="0"/>
              <a:t>‹#›</a:t>
            </a:fld>
            <a:endParaRPr lang="en-US"/>
          </a:p>
        </p:txBody>
      </p:sp>
    </p:spTree>
    <p:extLst>
      <p:ext uri="{BB962C8B-B14F-4D97-AF65-F5344CB8AC3E}">
        <p14:creationId xmlns:p14="http://schemas.microsoft.com/office/powerpoint/2010/main" val="24141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271488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10</a:t>
            </a:fld>
            <a:endParaRPr lang="en-US"/>
          </a:p>
        </p:txBody>
      </p:sp>
    </p:spTree>
    <p:extLst>
      <p:ext uri="{BB962C8B-B14F-4D97-AF65-F5344CB8AC3E}">
        <p14:creationId xmlns:p14="http://schemas.microsoft.com/office/powerpoint/2010/main" val="2641992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11</a:t>
            </a:fld>
            <a:endParaRPr lang="en-US"/>
          </a:p>
        </p:txBody>
      </p:sp>
    </p:spTree>
    <p:extLst>
      <p:ext uri="{BB962C8B-B14F-4D97-AF65-F5344CB8AC3E}">
        <p14:creationId xmlns:p14="http://schemas.microsoft.com/office/powerpoint/2010/main" val="4091888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12</a:t>
            </a:fld>
            <a:endParaRPr lang="en-US"/>
          </a:p>
        </p:txBody>
      </p:sp>
    </p:spTree>
    <p:extLst>
      <p:ext uri="{BB962C8B-B14F-4D97-AF65-F5344CB8AC3E}">
        <p14:creationId xmlns:p14="http://schemas.microsoft.com/office/powerpoint/2010/main" val="52271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13</a:t>
            </a:fld>
            <a:endParaRPr lang="en-US"/>
          </a:p>
        </p:txBody>
      </p:sp>
    </p:spTree>
    <p:extLst>
      <p:ext uri="{BB962C8B-B14F-4D97-AF65-F5344CB8AC3E}">
        <p14:creationId xmlns:p14="http://schemas.microsoft.com/office/powerpoint/2010/main" val="407356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14</a:t>
            </a:fld>
            <a:endParaRPr lang="en-US"/>
          </a:p>
        </p:txBody>
      </p:sp>
    </p:spTree>
    <p:extLst>
      <p:ext uri="{BB962C8B-B14F-4D97-AF65-F5344CB8AC3E}">
        <p14:creationId xmlns:p14="http://schemas.microsoft.com/office/powerpoint/2010/main" val="1207589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15</a:t>
            </a:fld>
            <a:endParaRPr lang="en-US"/>
          </a:p>
        </p:txBody>
      </p:sp>
    </p:spTree>
    <p:extLst>
      <p:ext uri="{BB962C8B-B14F-4D97-AF65-F5344CB8AC3E}">
        <p14:creationId xmlns:p14="http://schemas.microsoft.com/office/powerpoint/2010/main" val="3299772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16</a:t>
            </a:fld>
            <a:endParaRPr lang="en-US"/>
          </a:p>
        </p:txBody>
      </p:sp>
    </p:spTree>
    <p:extLst>
      <p:ext uri="{BB962C8B-B14F-4D97-AF65-F5344CB8AC3E}">
        <p14:creationId xmlns:p14="http://schemas.microsoft.com/office/powerpoint/2010/main" val="2408063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17</a:t>
            </a:fld>
            <a:endParaRPr lang="en-US"/>
          </a:p>
        </p:txBody>
      </p:sp>
    </p:spTree>
    <p:extLst>
      <p:ext uri="{BB962C8B-B14F-4D97-AF65-F5344CB8AC3E}">
        <p14:creationId xmlns:p14="http://schemas.microsoft.com/office/powerpoint/2010/main" val="3869246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18</a:t>
            </a:fld>
            <a:endParaRPr lang="en-US"/>
          </a:p>
        </p:txBody>
      </p:sp>
    </p:spTree>
    <p:extLst>
      <p:ext uri="{BB962C8B-B14F-4D97-AF65-F5344CB8AC3E}">
        <p14:creationId xmlns:p14="http://schemas.microsoft.com/office/powerpoint/2010/main" val="275191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56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351402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20</a:t>
            </a:fld>
            <a:endParaRPr lang="en-US"/>
          </a:p>
        </p:txBody>
      </p:sp>
    </p:spTree>
    <p:extLst>
      <p:ext uri="{BB962C8B-B14F-4D97-AF65-F5344CB8AC3E}">
        <p14:creationId xmlns:p14="http://schemas.microsoft.com/office/powerpoint/2010/main" val="284953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21</a:t>
            </a:fld>
            <a:endParaRPr lang="en-US"/>
          </a:p>
        </p:txBody>
      </p:sp>
    </p:spTree>
    <p:extLst>
      <p:ext uri="{BB962C8B-B14F-4D97-AF65-F5344CB8AC3E}">
        <p14:creationId xmlns:p14="http://schemas.microsoft.com/office/powerpoint/2010/main" val="445060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Gợi</a:t>
            </a:r>
            <a:r>
              <a:rPr lang="en-US" dirty="0"/>
              <a:t> ý</a:t>
            </a:r>
          </a:p>
        </p:txBody>
      </p:sp>
      <p:sp>
        <p:nvSpPr>
          <p:cNvPr id="4" name="Slide Number Placeholder 3"/>
          <p:cNvSpPr>
            <a:spLocks noGrp="1"/>
          </p:cNvSpPr>
          <p:nvPr>
            <p:ph type="sldNum" sz="quarter" idx="5"/>
          </p:nvPr>
        </p:nvSpPr>
        <p:spPr/>
        <p:txBody>
          <a:bodyPr/>
          <a:lstStyle/>
          <a:p>
            <a:fld id="{8B9556DF-A448-455E-9872-0989836879E6}" type="slidenum">
              <a:rPr lang="en-US" smtClean="0"/>
              <a:t>22</a:t>
            </a:fld>
            <a:endParaRPr lang="en-US"/>
          </a:p>
        </p:txBody>
      </p:sp>
    </p:spTree>
    <p:extLst>
      <p:ext uri="{BB962C8B-B14F-4D97-AF65-F5344CB8AC3E}">
        <p14:creationId xmlns:p14="http://schemas.microsoft.com/office/powerpoint/2010/main" val="3102060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B9556DF-A448-455E-9872-0989836879E6}" type="slidenum">
              <a:rPr lang="en-US" smtClean="0"/>
              <a:t>23</a:t>
            </a:fld>
            <a:endParaRPr lang="en-US"/>
          </a:p>
        </p:txBody>
      </p:sp>
    </p:spTree>
    <p:extLst>
      <p:ext uri="{BB962C8B-B14F-4D97-AF65-F5344CB8AC3E}">
        <p14:creationId xmlns:p14="http://schemas.microsoft.com/office/powerpoint/2010/main" val="3343549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24</a:t>
            </a:fld>
            <a:endParaRPr lang="en-US"/>
          </a:p>
        </p:txBody>
      </p:sp>
    </p:spTree>
    <p:extLst>
      <p:ext uri="{BB962C8B-B14F-4D97-AF65-F5344CB8AC3E}">
        <p14:creationId xmlns:p14="http://schemas.microsoft.com/office/powerpoint/2010/main" val="2954090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21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93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Hãy</a:t>
            </a:r>
            <a:r>
              <a:rPr lang="en-US" baseline="0" dirty="0"/>
              <a:t> </a:t>
            </a:r>
            <a:r>
              <a:rPr lang="en-US" baseline="0" dirty="0" err="1"/>
              <a:t>chỉ</a:t>
            </a:r>
            <a:r>
              <a:rPr lang="en-US" baseline="0" dirty="0"/>
              <a:t> </a:t>
            </a:r>
            <a:r>
              <a:rPr lang="en-US" baseline="0" dirty="0" err="1"/>
              <a:t>ra</a:t>
            </a:r>
            <a:r>
              <a:rPr lang="en-US" baseline="0" dirty="0"/>
              <a:t> </a:t>
            </a:r>
            <a:r>
              <a:rPr lang="en-US" baseline="0" dirty="0" err="1"/>
              <a:t>cách</a:t>
            </a:r>
            <a:r>
              <a:rPr lang="en-US" baseline="0" dirty="0"/>
              <a:t> </a:t>
            </a:r>
            <a:r>
              <a:rPr lang="en-US" baseline="0" dirty="0" err="1"/>
              <a:t>thuyết</a:t>
            </a:r>
            <a:r>
              <a:rPr lang="en-US" baseline="0" dirty="0"/>
              <a:t> </a:t>
            </a:r>
            <a:r>
              <a:rPr lang="en-US" baseline="0" dirty="0" err="1"/>
              <a:t>phục</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qua </a:t>
            </a:r>
            <a:r>
              <a:rPr lang="en-US" baseline="0" dirty="0" err="1"/>
              <a:t>bài</a:t>
            </a:r>
            <a:r>
              <a:rPr lang="en-US" baseline="0" dirty="0"/>
              <a:t> </a:t>
            </a:r>
            <a:r>
              <a:rPr lang="en-US" baseline="0" dirty="0" err="1"/>
              <a:t>hịch</a:t>
            </a:r>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27</a:t>
            </a:fld>
            <a:endParaRPr lang="en-US"/>
          </a:p>
        </p:txBody>
      </p:sp>
    </p:spTree>
    <p:extLst>
      <p:ext uri="{BB962C8B-B14F-4D97-AF65-F5344CB8AC3E}">
        <p14:creationId xmlns:p14="http://schemas.microsoft.com/office/powerpoint/2010/main" val="2057296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586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Hãy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nỗi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Tuấn</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41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a:t>
            </a:fld>
            <a:endParaRPr lang="en-US"/>
          </a:p>
        </p:txBody>
      </p:sp>
    </p:spTree>
    <p:extLst>
      <p:ext uri="{BB962C8B-B14F-4D97-AF65-F5344CB8AC3E}">
        <p14:creationId xmlns:p14="http://schemas.microsoft.com/office/powerpoint/2010/main" val="188642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411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62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B9556DF-A448-455E-9872-0989836879E6}" type="slidenum">
              <a:rPr lang="en-US" smtClean="0"/>
              <a:t>32</a:t>
            </a:fld>
            <a:endParaRPr lang="en-US"/>
          </a:p>
        </p:txBody>
      </p:sp>
    </p:spTree>
    <p:extLst>
      <p:ext uri="{BB962C8B-B14F-4D97-AF65-F5344CB8AC3E}">
        <p14:creationId xmlns:p14="http://schemas.microsoft.com/office/powerpoint/2010/main" val="230011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33</a:t>
            </a:fld>
            <a:endParaRPr lang="en-US"/>
          </a:p>
        </p:txBody>
      </p:sp>
    </p:spTree>
    <p:extLst>
      <p:ext uri="{BB962C8B-B14F-4D97-AF65-F5344CB8AC3E}">
        <p14:creationId xmlns:p14="http://schemas.microsoft.com/office/powerpoint/2010/main" val="1244304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34</a:t>
            </a:fld>
            <a:endParaRPr lang="en-US"/>
          </a:p>
        </p:txBody>
      </p:sp>
    </p:spTree>
    <p:extLst>
      <p:ext uri="{BB962C8B-B14F-4D97-AF65-F5344CB8AC3E}">
        <p14:creationId xmlns:p14="http://schemas.microsoft.com/office/powerpoint/2010/main" val="2771095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35</a:t>
            </a:fld>
            <a:endParaRPr lang="en-US"/>
          </a:p>
        </p:txBody>
      </p:sp>
    </p:spTree>
    <p:extLst>
      <p:ext uri="{BB962C8B-B14F-4D97-AF65-F5344CB8AC3E}">
        <p14:creationId xmlns:p14="http://schemas.microsoft.com/office/powerpoint/2010/main" val="2935559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169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37</a:t>
            </a:fld>
            <a:endParaRPr lang="en-US"/>
          </a:p>
        </p:txBody>
      </p:sp>
    </p:spTree>
    <p:extLst>
      <p:ext uri="{BB962C8B-B14F-4D97-AF65-F5344CB8AC3E}">
        <p14:creationId xmlns:p14="http://schemas.microsoft.com/office/powerpoint/2010/main" val="451782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8B9556DF-A448-455E-9872-0989836879E6}" type="slidenum">
              <a:rPr lang="en-US" smtClean="0"/>
              <a:t>45</a:t>
            </a:fld>
            <a:endParaRPr lang="en-US"/>
          </a:p>
        </p:txBody>
      </p:sp>
    </p:spTree>
    <p:extLst>
      <p:ext uri="{BB962C8B-B14F-4D97-AF65-F5344CB8AC3E}">
        <p14:creationId xmlns:p14="http://schemas.microsoft.com/office/powerpoint/2010/main" val="129847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a:t>
            </a:fld>
            <a:endParaRPr lang="en-US"/>
          </a:p>
        </p:txBody>
      </p:sp>
    </p:spTree>
    <p:extLst>
      <p:ext uri="{BB962C8B-B14F-4D97-AF65-F5344CB8AC3E}">
        <p14:creationId xmlns:p14="http://schemas.microsoft.com/office/powerpoint/2010/main" val="1441938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5</a:t>
            </a:fld>
            <a:endParaRPr lang="en-US"/>
          </a:p>
        </p:txBody>
      </p:sp>
    </p:spTree>
    <p:extLst>
      <p:ext uri="{BB962C8B-B14F-4D97-AF65-F5344CB8AC3E}">
        <p14:creationId xmlns:p14="http://schemas.microsoft.com/office/powerpoint/2010/main" val="222314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1200"/>
              </a:spcAft>
              <a:buClrTx/>
              <a:buSzTx/>
              <a:buFont typeface="Arial" pitchFamily="34" charset="0"/>
              <a:buNone/>
              <a:tabLst/>
              <a:defRPr/>
            </a:pP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dip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quan</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Bấy</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giờ</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buổi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tiệc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tiếp</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sứ</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giặc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nhà</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Trần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phải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dung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đến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giúp</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vui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Trần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Quốc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Tuấn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coi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đó</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một</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nhục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nhã</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602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7</a:t>
            </a:fld>
            <a:endParaRPr lang="en-US"/>
          </a:p>
        </p:txBody>
      </p:sp>
    </p:spTree>
    <p:extLst>
      <p:ext uri="{BB962C8B-B14F-4D97-AF65-F5344CB8AC3E}">
        <p14:creationId xmlns:p14="http://schemas.microsoft.com/office/powerpoint/2010/main" val="229084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856128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9</a:t>
            </a:fld>
            <a:endParaRPr lang="en-US"/>
          </a:p>
        </p:txBody>
      </p:sp>
    </p:spTree>
    <p:extLst>
      <p:ext uri="{BB962C8B-B14F-4D97-AF65-F5344CB8AC3E}">
        <p14:creationId xmlns:p14="http://schemas.microsoft.com/office/powerpoint/2010/main" val="4273403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426" indent="0" algn="ctr">
              <a:buNone/>
              <a:defRPr sz="3200"/>
            </a:lvl2pPr>
            <a:lvl3pPr marL="1370880" indent="0" algn="ctr">
              <a:buNone/>
              <a:defRPr sz="2600"/>
            </a:lvl3pPr>
            <a:lvl4pPr marL="2056320" indent="0" algn="ctr">
              <a:buNone/>
              <a:defRPr sz="2400"/>
            </a:lvl4pPr>
            <a:lvl5pPr marL="2741764" indent="0" algn="ctr">
              <a:buNone/>
              <a:defRPr sz="2400"/>
            </a:lvl5pPr>
            <a:lvl6pPr marL="3427222" indent="0" algn="ctr">
              <a:buNone/>
              <a:defRPr sz="2400"/>
            </a:lvl6pPr>
            <a:lvl7pPr marL="4112644" indent="0" algn="ctr">
              <a:buNone/>
              <a:defRPr sz="2400"/>
            </a:lvl7pPr>
            <a:lvl8pPr marL="4798066" indent="0" algn="ctr">
              <a:buNone/>
              <a:defRPr sz="2400"/>
            </a:lvl8pPr>
            <a:lvl9pPr marL="5483488"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694079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075715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80" y="256465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426" indent="0">
              <a:buNone/>
              <a:defRPr sz="3200">
                <a:solidFill>
                  <a:schemeClr val="tx1">
                    <a:tint val="75000"/>
                  </a:schemeClr>
                </a:solidFill>
              </a:defRPr>
            </a:lvl2pPr>
            <a:lvl3pPr marL="1370880" indent="0">
              <a:buNone/>
              <a:defRPr sz="2600">
                <a:solidFill>
                  <a:schemeClr val="tx1">
                    <a:tint val="75000"/>
                  </a:schemeClr>
                </a:solidFill>
              </a:defRPr>
            </a:lvl3pPr>
            <a:lvl4pPr marL="2056320" indent="0">
              <a:buNone/>
              <a:defRPr sz="2400">
                <a:solidFill>
                  <a:schemeClr val="tx1">
                    <a:tint val="75000"/>
                  </a:schemeClr>
                </a:solidFill>
              </a:defRPr>
            </a:lvl4pPr>
            <a:lvl5pPr marL="2741764" indent="0">
              <a:buNone/>
              <a:defRPr sz="2400">
                <a:solidFill>
                  <a:schemeClr val="tx1">
                    <a:tint val="75000"/>
                  </a:schemeClr>
                </a:solidFill>
              </a:defRPr>
            </a:lvl5pPr>
            <a:lvl6pPr marL="3427222" indent="0">
              <a:buNone/>
              <a:defRPr sz="2400">
                <a:solidFill>
                  <a:schemeClr val="tx1">
                    <a:tint val="75000"/>
                  </a:schemeClr>
                </a:solidFill>
              </a:defRPr>
            </a:lvl6pPr>
            <a:lvl7pPr marL="4112644" indent="0">
              <a:buNone/>
              <a:defRPr sz="2400">
                <a:solidFill>
                  <a:schemeClr val="tx1">
                    <a:tint val="75000"/>
                  </a:schemeClr>
                </a:solidFill>
              </a:defRPr>
            </a:lvl7pPr>
            <a:lvl8pPr marL="4798066" indent="0">
              <a:buNone/>
              <a:defRPr sz="2400">
                <a:solidFill>
                  <a:schemeClr val="tx1">
                    <a:tint val="75000"/>
                  </a:schemeClr>
                </a:solidFill>
              </a:defRPr>
            </a:lvl8pPr>
            <a:lvl9pPr marL="5483488"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930044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48159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426" indent="0">
              <a:buNone/>
              <a:defRPr sz="3200" b="1"/>
            </a:lvl2pPr>
            <a:lvl3pPr marL="1370880" indent="0">
              <a:buNone/>
              <a:defRPr sz="2600" b="1"/>
            </a:lvl3pPr>
            <a:lvl4pPr marL="2056320" indent="0">
              <a:buNone/>
              <a:defRPr sz="2400" b="1"/>
            </a:lvl4pPr>
            <a:lvl5pPr marL="2741764" indent="0">
              <a:buNone/>
              <a:defRPr sz="2400" b="1"/>
            </a:lvl5pPr>
            <a:lvl6pPr marL="3427222" indent="0">
              <a:buNone/>
              <a:defRPr sz="2400" b="1"/>
            </a:lvl6pPr>
            <a:lvl7pPr marL="4112644" indent="0">
              <a:buNone/>
              <a:defRPr sz="2400" b="1"/>
            </a:lvl7pPr>
            <a:lvl8pPr marL="4798066" indent="0">
              <a:buNone/>
              <a:defRPr sz="2400" b="1"/>
            </a:lvl8pPr>
            <a:lvl9pPr marL="5483488"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426" indent="0">
              <a:buNone/>
              <a:defRPr sz="3200" b="1"/>
            </a:lvl2pPr>
            <a:lvl3pPr marL="1370880" indent="0">
              <a:buNone/>
              <a:defRPr sz="2600" b="1"/>
            </a:lvl3pPr>
            <a:lvl4pPr marL="2056320" indent="0">
              <a:buNone/>
              <a:defRPr sz="2400" b="1"/>
            </a:lvl4pPr>
            <a:lvl5pPr marL="2741764" indent="0">
              <a:buNone/>
              <a:defRPr sz="2400" b="1"/>
            </a:lvl5pPr>
            <a:lvl6pPr marL="3427222" indent="0">
              <a:buNone/>
              <a:defRPr sz="2400" b="1"/>
            </a:lvl6pPr>
            <a:lvl7pPr marL="4112644" indent="0">
              <a:buNone/>
              <a:defRPr sz="2400" b="1"/>
            </a:lvl7pPr>
            <a:lvl8pPr marL="4798066" indent="0">
              <a:buNone/>
              <a:defRPr sz="2400" b="1"/>
            </a:lvl8pPr>
            <a:lvl9pPr marL="5483488"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621829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777152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841743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831" y="1481187"/>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426" indent="0">
              <a:buNone/>
              <a:defRPr sz="2200"/>
            </a:lvl2pPr>
            <a:lvl3pPr marL="1370880" indent="0">
              <a:buNone/>
              <a:defRPr sz="2000"/>
            </a:lvl3pPr>
            <a:lvl4pPr marL="2056320" indent="0">
              <a:buNone/>
              <a:defRPr sz="1600"/>
            </a:lvl4pPr>
            <a:lvl5pPr marL="2741764" indent="0">
              <a:buNone/>
              <a:defRPr sz="1600"/>
            </a:lvl5pPr>
            <a:lvl6pPr marL="3427222" indent="0">
              <a:buNone/>
              <a:defRPr sz="1600"/>
            </a:lvl6pPr>
            <a:lvl7pPr marL="4112644" indent="0">
              <a:buNone/>
              <a:defRPr sz="1600"/>
            </a:lvl7pPr>
            <a:lvl8pPr marL="4798066" indent="0">
              <a:buNone/>
              <a:defRPr sz="1600"/>
            </a:lvl8pPr>
            <a:lvl9pPr marL="548348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462074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831" y="1481187"/>
            <a:ext cx="9258302" cy="7310438"/>
          </a:xfrm>
        </p:spPr>
        <p:txBody>
          <a:bodyPr/>
          <a:lstStyle>
            <a:lvl1pPr marL="0" indent="0">
              <a:buNone/>
              <a:defRPr sz="4800"/>
            </a:lvl1pPr>
            <a:lvl2pPr marL="685426" indent="0">
              <a:buNone/>
              <a:defRPr sz="4400"/>
            </a:lvl2pPr>
            <a:lvl3pPr marL="1370880" indent="0">
              <a:buNone/>
              <a:defRPr sz="3600"/>
            </a:lvl3pPr>
            <a:lvl4pPr marL="2056320" indent="0">
              <a:buNone/>
              <a:defRPr sz="3200"/>
            </a:lvl4pPr>
            <a:lvl5pPr marL="2741764" indent="0">
              <a:buNone/>
              <a:defRPr sz="3200"/>
            </a:lvl5pPr>
            <a:lvl6pPr marL="3427222" indent="0">
              <a:buNone/>
              <a:defRPr sz="3200"/>
            </a:lvl6pPr>
            <a:lvl7pPr marL="4112644" indent="0">
              <a:buNone/>
              <a:defRPr sz="3200"/>
            </a:lvl7pPr>
            <a:lvl8pPr marL="4798066" indent="0">
              <a:buNone/>
              <a:defRPr sz="3200"/>
            </a:lvl8pPr>
            <a:lvl9pPr marL="5483488" indent="0">
              <a:buNone/>
              <a:defRPr sz="32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426" indent="0">
              <a:buNone/>
              <a:defRPr sz="2200"/>
            </a:lvl2pPr>
            <a:lvl3pPr marL="1370880" indent="0">
              <a:buNone/>
              <a:defRPr sz="2000"/>
            </a:lvl3pPr>
            <a:lvl4pPr marL="2056320" indent="0">
              <a:buNone/>
              <a:defRPr sz="1600"/>
            </a:lvl4pPr>
            <a:lvl5pPr marL="2741764" indent="0">
              <a:buNone/>
              <a:defRPr sz="1600"/>
            </a:lvl5pPr>
            <a:lvl6pPr marL="3427222" indent="0">
              <a:buNone/>
              <a:defRPr sz="1600"/>
            </a:lvl6pPr>
            <a:lvl7pPr marL="4112644" indent="0">
              <a:buNone/>
              <a:defRPr sz="1600"/>
            </a:lvl7pPr>
            <a:lvl8pPr marL="4798066" indent="0">
              <a:buNone/>
              <a:defRPr sz="1600"/>
            </a:lvl8pPr>
            <a:lvl9pPr marL="548348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207491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803242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49" y="547737"/>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299" y="547737"/>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846422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606" indent="0" algn="ctr">
              <a:buNone/>
              <a:defRPr sz="3200"/>
            </a:lvl2pPr>
            <a:lvl3pPr marL="1371220" indent="0" algn="ctr">
              <a:buNone/>
              <a:defRPr sz="2600"/>
            </a:lvl3pPr>
            <a:lvl4pPr marL="2056830" indent="0" algn="ctr">
              <a:buNone/>
              <a:defRPr sz="2400"/>
            </a:lvl4pPr>
            <a:lvl5pPr marL="2742444" indent="0" algn="ctr">
              <a:buNone/>
              <a:defRPr sz="2400"/>
            </a:lvl5pPr>
            <a:lvl6pPr marL="3428062" indent="0" algn="ctr">
              <a:buNone/>
              <a:defRPr sz="2400"/>
            </a:lvl6pPr>
            <a:lvl7pPr marL="4113664" indent="0" algn="ctr">
              <a:buNone/>
              <a:defRPr sz="2400"/>
            </a:lvl7pPr>
            <a:lvl8pPr marL="4799266" indent="0" algn="ctr">
              <a:buNone/>
              <a:defRPr sz="2400"/>
            </a:lvl8pPr>
            <a:lvl9pPr marL="5484868"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84698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052587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80" y="256463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606" indent="0">
              <a:buNone/>
              <a:defRPr sz="3200">
                <a:solidFill>
                  <a:schemeClr val="tx1">
                    <a:tint val="75000"/>
                  </a:schemeClr>
                </a:solidFill>
              </a:defRPr>
            </a:lvl2pPr>
            <a:lvl3pPr marL="1371220" indent="0">
              <a:buNone/>
              <a:defRPr sz="2600">
                <a:solidFill>
                  <a:schemeClr val="tx1">
                    <a:tint val="75000"/>
                  </a:schemeClr>
                </a:solidFill>
              </a:defRPr>
            </a:lvl3pPr>
            <a:lvl4pPr marL="2056830" indent="0">
              <a:buNone/>
              <a:defRPr sz="2400">
                <a:solidFill>
                  <a:schemeClr val="tx1">
                    <a:tint val="75000"/>
                  </a:schemeClr>
                </a:solidFill>
              </a:defRPr>
            </a:lvl4pPr>
            <a:lvl5pPr marL="2742444" indent="0">
              <a:buNone/>
              <a:defRPr sz="2400">
                <a:solidFill>
                  <a:schemeClr val="tx1">
                    <a:tint val="75000"/>
                  </a:schemeClr>
                </a:solidFill>
              </a:defRPr>
            </a:lvl5pPr>
            <a:lvl6pPr marL="3428062" indent="0">
              <a:buNone/>
              <a:defRPr sz="2400">
                <a:solidFill>
                  <a:schemeClr val="tx1">
                    <a:tint val="75000"/>
                  </a:schemeClr>
                </a:solidFill>
              </a:defRPr>
            </a:lvl6pPr>
            <a:lvl7pPr marL="4113664" indent="0">
              <a:buNone/>
              <a:defRPr sz="2400">
                <a:solidFill>
                  <a:schemeClr val="tx1">
                    <a:tint val="75000"/>
                  </a:schemeClr>
                </a:solidFill>
              </a:defRPr>
            </a:lvl7pPr>
            <a:lvl8pPr marL="4799266" indent="0">
              <a:buNone/>
              <a:defRPr sz="2400">
                <a:solidFill>
                  <a:schemeClr val="tx1">
                    <a:tint val="75000"/>
                  </a:schemeClr>
                </a:solidFill>
              </a:defRPr>
            </a:lvl8pPr>
            <a:lvl9pPr marL="5484868"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3427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807362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606" indent="0">
              <a:buNone/>
              <a:defRPr sz="3200" b="1"/>
            </a:lvl2pPr>
            <a:lvl3pPr marL="1371220" indent="0">
              <a:buNone/>
              <a:defRPr sz="2600" b="1"/>
            </a:lvl3pPr>
            <a:lvl4pPr marL="2056830" indent="0">
              <a:buNone/>
              <a:defRPr sz="2400" b="1"/>
            </a:lvl4pPr>
            <a:lvl5pPr marL="2742444" indent="0">
              <a:buNone/>
              <a:defRPr sz="2400" b="1"/>
            </a:lvl5pPr>
            <a:lvl6pPr marL="3428062" indent="0">
              <a:buNone/>
              <a:defRPr sz="2400" b="1"/>
            </a:lvl6pPr>
            <a:lvl7pPr marL="4113664" indent="0">
              <a:buNone/>
              <a:defRPr sz="2400" b="1"/>
            </a:lvl7pPr>
            <a:lvl8pPr marL="4799266" indent="0">
              <a:buNone/>
              <a:defRPr sz="2400" b="1"/>
            </a:lvl8pPr>
            <a:lvl9pPr marL="5484868"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606" indent="0">
              <a:buNone/>
              <a:defRPr sz="3200" b="1"/>
            </a:lvl2pPr>
            <a:lvl3pPr marL="1371220" indent="0">
              <a:buNone/>
              <a:defRPr sz="2600" b="1"/>
            </a:lvl3pPr>
            <a:lvl4pPr marL="2056830" indent="0">
              <a:buNone/>
              <a:defRPr sz="2400" b="1"/>
            </a:lvl4pPr>
            <a:lvl5pPr marL="2742444" indent="0">
              <a:buNone/>
              <a:defRPr sz="2400" b="1"/>
            </a:lvl5pPr>
            <a:lvl6pPr marL="3428062" indent="0">
              <a:buNone/>
              <a:defRPr sz="2400" b="1"/>
            </a:lvl6pPr>
            <a:lvl7pPr marL="4113664" indent="0">
              <a:buNone/>
              <a:defRPr sz="2400" b="1"/>
            </a:lvl7pPr>
            <a:lvl8pPr marL="4799266" indent="0">
              <a:buNone/>
              <a:defRPr sz="2400" b="1"/>
            </a:lvl8pPr>
            <a:lvl9pPr marL="5484868"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00163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688674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41053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811" y="1481167"/>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606" indent="0">
              <a:buNone/>
              <a:defRPr sz="2200"/>
            </a:lvl2pPr>
            <a:lvl3pPr marL="1371220" indent="0">
              <a:buNone/>
              <a:defRPr sz="2000"/>
            </a:lvl3pPr>
            <a:lvl4pPr marL="2056830" indent="0">
              <a:buNone/>
              <a:defRPr sz="1600"/>
            </a:lvl4pPr>
            <a:lvl5pPr marL="2742444" indent="0">
              <a:buNone/>
              <a:defRPr sz="1600"/>
            </a:lvl5pPr>
            <a:lvl6pPr marL="3428062" indent="0">
              <a:buNone/>
              <a:defRPr sz="1600"/>
            </a:lvl6pPr>
            <a:lvl7pPr marL="4113664" indent="0">
              <a:buNone/>
              <a:defRPr sz="1600"/>
            </a:lvl7pPr>
            <a:lvl8pPr marL="4799266" indent="0">
              <a:buNone/>
              <a:defRPr sz="1600"/>
            </a:lvl8pPr>
            <a:lvl9pPr marL="548486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799104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811" y="1481167"/>
            <a:ext cx="9258302" cy="7310438"/>
          </a:xfrm>
        </p:spPr>
        <p:txBody>
          <a:bodyPr/>
          <a:lstStyle>
            <a:lvl1pPr marL="0" indent="0">
              <a:buNone/>
              <a:defRPr sz="4800"/>
            </a:lvl1pPr>
            <a:lvl2pPr marL="685606" indent="0">
              <a:buNone/>
              <a:defRPr sz="4400"/>
            </a:lvl2pPr>
            <a:lvl3pPr marL="1371220" indent="0">
              <a:buNone/>
              <a:defRPr sz="3600"/>
            </a:lvl3pPr>
            <a:lvl4pPr marL="2056830" indent="0">
              <a:buNone/>
              <a:defRPr sz="3200"/>
            </a:lvl4pPr>
            <a:lvl5pPr marL="2742444" indent="0">
              <a:buNone/>
              <a:defRPr sz="3200"/>
            </a:lvl5pPr>
            <a:lvl6pPr marL="3428062" indent="0">
              <a:buNone/>
              <a:defRPr sz="3200"/>
            </a:lvl6pPr>
            <a:lvl7pPr marL="4113664" indent="0">
              <a:buNone/>
              <a:defRPr sz="3200"/>
            </a:lvl7pPr>
            <a:lvl8pPr marL="4799266" indent="0">
              <a:buNone/>
              <a:defRPr sz="3200"/>
            </a:lvl8pPr>
            <a:lvl9pPr marL="5484868" indent="0">
              <a:buNone/>
              <a:defRPr sz="32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606" indent="0">
              <a:buNone/>
              <a:defRPr sz="2200"/>
            </a:lvl2pPr>
            <a:lvl3pPr marL="1371220" indent="0">
              <a:buNone/>
              <a:defRPr sz="2000"/>
            </a:lvl3pPr>
            <a:lvl4pPr marL="2056830" indent="0">
              <a:buNone/>
              <a:defRPr sz="1600"/>
            </a:lvl4pPr>
            <a:lvl5pPr marL="2742444" indent="0">
              <a:buNone/>
              <a:defRPr sz="1600"/>
            </a:lvl5pPr>
            <a:lvl6pPr marL="3428062" indent="0">
              <a:buNone/>
              <a:defRPr sz="1600"/>
            </a:lvl6pPr>
            <a:lvl7pPr marL="4113664" indent="0">
              <a:buNone/>
              <a:defRPr sz="1600"/>
            </a:lvl7pPr>
            <a:lvl8pPr marL="4799266" indent="0">
              <a:buNone/>
              <a:defRPr sz="1600"/>
            </a:lvl8pPr>
            <a:lvl9pPr marL="548486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729546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130128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49" y="547717"/>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299" y="547717"/>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90700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200"/>
            </a:lvl2pPr>
            <a:lvl3pPr marL="1371594" indent="0" algn="ctr">
              <a:buNone/>
              <a:defRPr sz="2600"/>
            </a:lvl3pPr>
            <a:lvl4pPr marL="2057392" indent="0" algn="ctr">
              <a:buNone/>
              <a:defRPr sz="2400"/>
            </a:lvl4pPr>
            <a:lvl5pPr marL="2743192" indent="0" algn="ctr">
              <a:buNone/>
              <a:defRPr sz="2400"/>
            </a:lvl5pPr>
            <a:lvl6pPr marL="3428990" indent="0" algn="ctr">
              <a:buNone/>
              <a:defRPr sz="2400"/>
            </a:lvl6pPr>
            <a:lvl7pPr marL="4114786" indent="0" algn="ctr">
              <a:buNone/>
              <a:defRPr sz="2400"/>
            </a:lvl7pPr>
            <a:lvl8pPr marL="4800586" indent="0" algn="ctr">
              <a:buNone/>
              <a:defRPr sz="2400"/>
            </a:lvl8pPr>
            <a:lvl9pPr marL="5486382"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533969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350805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80" y="2564615"/>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800" indent="0">
              <a:buNone/>
              <a:defRPr sz="3200">
                <a:solidFill>
                  <a:schemeClr val="tx1">
                    <a:tint val="75000"/>
                  </a:schemeClr>
                </a:solidFill>
              </a:defRPr>
            </a:lvl2pPr>
            <a:lvl3pPr marL="1371594" indent="0">
              <a:buNone/>
              <a:defRPr sz="2600">
                <a:solidFill>
                  <a:schemeClr val="tx1">
                    <a:tint val="75000"/>
                  </a:schemeClr>
                </a:solidFill>
              </a:defRPr>
            </a:lvl3pPr>
            <a:lvl4pPr marL="2057392" indent="0">
              <a:buNone/>
              <a:defRPr sz="2400">
                <a:solidFill>
                  <a:schemeClr val="tx1">
                    <a:tint val="75000"/>
                  </a:schemeClr>
                </a:solidFill>
              </a:defRPr>
            </a:lvl4pPr>
            <a:lvl5pPr marL="2743192" indent="0">
              <a:buNone/>
              <a:defRPr sz="2400">
                <a:solidFill>
                  <a:schemeClr val="tx1">
                    <a:tint val="75000"/>
                  </a:schemeClr>
                </a:solidFill>
              </a:defRPr>
            </a:lvl5pPr>
            <a:lvl6pPr marL="3428990" indent="0">
              <a:buNone/>
              <a:defRPr sz="2400">
                <a:solidFill>
                  <a:schemeClr val="tx1">
                    <a:tint val="75000"/>
                  </a:schemeClr>
                </a:solidFill>
              </a:defRPr>
            </a:lvl6pPr>
            <a:lvl7pPr marL="4114786" indent="0">
              <a:buNone/>
              <a:defRPr sz="2400">
                <a:solidFill>
                  <a:schemeClr val="tx1">
                    <a:tint val="75000"/>
                  </a:schemeClr>
                </a:solidFill>
              </a:defRPr>
            </a:lvl7pPr>
            <a:lvl8pPr marL="4800586" indent="0">
              <a:buNone/>
              <a:defRPr sz="2400">
                <a:solidFill>
                  <a:schemeClr val="tx1">
                    <a:tint val="75000"/>
                  </a:schemeClr>
                </a:solidFill>
              </a:defRPr>
            </a:lvl8pPr>
            <a:lvl9pPr marL="5486382"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58199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210843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800" indent="0">
              <a:buNone/>
              <a:defRPr sz="3200" b="1"/>
            </a:lvl2pPr>
            <a:lvl3pPr marL="1371594" indent="0">
              <a:buNone/>
              <a:defRPr sz="2600" b="1"/>
            </a:lvl3pPr>
            <a:lvl4pPr marL="2057392" indent="0">
              <a:buNone/>
              <a:defRPr sz="2400" b="1"/>
            </a:lvl4pPr>
            <a:lvl5pPr marL="2743192" indent="0">
              <a:buNone/>
              <a:defRPr sz="2400" b="1"/>
            </a:lvl5pPr>
            <a:lvl6pPr marL="3428990" indent="0">
              <a:buNone/>
              <a:defRPr sz="2400" b="1"/>
            </a:lvl6pPr>
            <a:lvl7pPr marL="4114786" indent="0">
              <a:buNone/>
              <a:defRPr sz="2400" b="1"/>
            </a:lvl7pPr>
            <a:lvl8pPr marL="4800586" indent="0">
              <a:buNone/>
              <a:defRPr sz="2400" b="1"/>
            </a:lvl8pPr>
            <a:lvl9pPr marL="5486382"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800" indent="0">
              <a:buNone/>
              <a:defRPr sz="3200" b="1"/>
            </a:lvl2pPr>
            <a:lvl3pPr marL="1371594" indent="0">
              <a:buNone/>
              <a:defRPr sz="2600" b="1"/>
            </a:lvl3pPr>
            <a:lvl4pPr marL="2057392" indent="0">
              <a:buNone/>
              <a:defRPr sz="2400" b="1"/>
            </a:lvl4pPr>
            <a:lvl5pPr marL="2743192" indent="0">
              <a:buNone/>
              <a:defRPr sz="2400" b="1"/>
            </a:lvl5pPr>
            <a:lvl6pPr marL="3428990" indent="0">
              <a:buNone/>
              <a:defRPr sz="2400" b="1"/>
            </a:lvl6pPr>
            <a:lvl7pPr marL="4114786" indent="0">
              <a:buNone/>
              <a:defRPr sz="2400" b="1"/>
            </a:lvl7pPr>
            <a:lvl8pPr marL="4800586" indent="0">
              <a:buNone/>
              <a:defRPr sz="2400" b="1"/>
            </a:lvl8pPr>
            <a:lvl9pPr marL="5486382"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079831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271773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177915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789" y="1481145"/>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800" indent="0">
              <a:buNone/>
              <a:defRPr sz="2200"/>
            </a:lvl2pPr>
            <a:lvl3pPr marL="1371594" indent="0">
              <a:buNone/>
              <a:defRPr sz="2000"/>
            </a:lvl3pPr>
            <a:lvl4pPr marL="2057392" indent="0">
              <a:buNone/>
              <a:defRPr sz="1600"/>
            </a:lvl4pPr>
            <a:lvl5pPr marL="2743192" indent="0">
              <a:buNone/>
              <a:defRPr sz="1600"/>
            </a:lvl5pPr>
            <a:lvl6pPr marL="3428990" indent="0">
              <a:buNone/>
              <a:defRPr sz="1600"/>
            </a:lvl6pPr>
            <a:lvl7pPr marL="4114786" indent="0">
              <a:buNone/>
              <a:defRPr sz="1600"/>
            </a:lvl7pPr>
            <a:lvl8pPr marL="4800586" indent="0">
              <a:buNone/>
              <a:defRPr sz="1600"/>
            </a:lvl8pPr>
            <a:lvl9pPr marL="5486382"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98268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789" y="1481145"/>
            <a:ext cx="9258302" cy="7310438"/>
          </a:xfrm>
        </p:spPr>
        <p:txBody>
          <a:bodyPr/>
          <a:lstStyle>
            <a:lvl1pPr marL="0" indent="0">
              <a:buNone/>
              <a:defRPr sz="4800"/>
            </a:lvl1pPr>
            <a:lvl2pPr marL="685800" indent="0">
              <a:buNone/>
              <a:defRPr sz="4400"/>
            </a:lvl2pPr>
            <a:lvl3pPr marL="1371594" indent="0">
              <a:buNone/>
              <a:defRPr sz="3600"/>
            </a:lvl3pPr>
            <a:lvl4pPr marL="2057392" indent="0">
              <a:buNone/>
              <a:defRPr sz="3200"/>
            </a:lvl4pPr>
            <a:lvl5pPr marL="2743192" indent="0">
              <a:buNone/>
              <a:defRPr sz="3200"/>
            </a:lvl5pPr>
            <a:lvl6pPr marL="3428990" indent="0">
              <a:buNone/>
              <a:defRPr sz="3200"/>
            </a:lvl6pPr>
            <a:lvl7pPr marL="4114786" indent="0">
              <a:buNone/>
              <a:defRPr sz="3200"/>
            </a:lvl7pPr>
            <a:lvl8pPr marL="4800586" indent="0">
              <a:buNone/>
              <a:defRPr sz="3200"/>
            </a:lvl8pPr>
            <a:lvl9pPr marL="5486382" indent="0">
              <a:buNone/>
              <a:defRPr sz="32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800" indent="0">
              <a:buNone/>
              <a:defRPr sz="2200"/>
            </a:lvl2pPr>
            <a:lvl3pPr marL="1371594" indent="0">
              <a:buNone/>
              <a:defRPr sz="2000"/>
            </a:lvl3pPr>
            <a:lvl4pPr marL="2057392" indent="0">
              <a:buNone/>
              <a:defRPr sz="1600"/>
            </a:lvl4pPr>
            <a:lvl5pPr marL="2743192" indent="0">
              <a:buNone/>
              <a:defRPr sz="1600"/>
            </a:lvl5pPr>
            <a:lvl6pPr marL="3428990" indent="0">
              <a:buNone/>
              <a:defRPr sz="1600"/>
            </a:lvl6pPr>
            <a:lvl7pPr marL="4114786" indent="0">
              <a:buNone/>
              <a:defRPr sz="1600"/>
            </a:lvl7pPr>
            <a:lvl8pPr marL="4800586" indent="0">
              <a:buNone/>
              <a:defRPr sz="1600"/>
            </a:lvl8pPr>
            <a:lvl9pPr marL="5486382"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65327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954585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49" y="547695"/>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299" y="547695"/>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051645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8" y="547688"/>
            <a:ext cx="15773400" cy="1988344"/>
          </a:xfrm>
          <a:prstGeom prst="rect">
            <a:avLst/>
          </a:prstGeom>
        </p:spPr>
        <p:txBody>
          <a:bodyPr vert="horz" lIns="68549" tIns="34289" rIns="68549"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8" y="2738438"/>
            <a:ext cx="15773400" cy="6527008"/>
          </a:xfrm>
          <a:prstGeom prst="rect">
            <a:avLst/>
          </a:prstGeom>
        </p:spPr>
        <p:txBody>
          <a:bodyPr vert="horz" lIns="68549" tIns="34289" rIns="6854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2" y="9534528"/>
            <a:ext cx="4114800" cy="547688"/>
          </a:xfrm>
          <a:prstGeom prst="rect">
            <a:avLst/>
          </a:prstGeom>
        </p:spPr>
        <p:txBody>
          <a:bodyPr vert="horz" lIns="68549" tIns="34289" rIns="68549" bIns="34289" rtlCol="0" anchor="ctr"/>
          <a:lstStyle>
            <a:lvl1pPr algn="l">
              <a:defRPr sz="2000">
                <a:solidFill>
                  <a:schemeClr val="tx1">
                    <a:tint val="75000"/>
                  </a:schemeClr>
                </a:solidFill>
              </a:defRPr>
            </a:lvl1pPr>
          </a:lstStyle>
          <a:p>
            <a:pPr defTabSz="1370880"/>
            <a:fld id="{E9CD933F-DB83-42DE-AA03-D5EF6BC86FFB}" type="datetimeFigureOut">
              <a:rPr lang="en-US" smtClean="0">
                <a:solidFill>
                  <a:prstClr val="black">
                    <a:tint val="75000"/>
                  </a:prstClr>
                </a:solidFill>
              </a:rPr>
              <a:pPr defTabSz="1370880"/>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8" y="9534528"/>
            <a:ext cx="6172200" cy="547688"/>
          </a:xfrm>
          <a:prstGeom prst="rect">
            <a:avLst/>
          </a:prstGeom>
        </p:spPr>
        <p:txBody>
          <a:bodyPr vert="horz" lIns="68549" tIns="34289" rIns="68549" bIns="34289" rtlCol="0" anchor="ctr"/>
          <a:lstStyle>
            <a:lvl1pPr algn="ctr">
              <a:defRPr sz="2000">
                <a:solidFill>
                  <a:schemeClr val="tx1">
                    <a:tint val="75000"/>
                  </a:schemeClr>
                </a:solidFill>
              </a:defRPr>
            </a:lvl1pPr>
          </a:lstStyle>
          <a:p>
            <a:pPr defTabSz="137088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49" tIns="34289" rIns="68549" bIns="34289" rtlCol="0" anchor="ctr"/>
          <a:lstStyle>
            <a:lvl1pPr algn="r">
              <a:defRPr sz="2000">
                <a:solidFill>
                  <a:schemeClr val="tx1">
                    <a:tint val="75000"/>
                  </a:schemeClr>
                </a:solidFill>
              </a:defRPr>
            </a:lvl1pPr>
          </a:lstStyle>
          <a:p>
            <a:pPr defTabSz="1370880"/>
            <a:fld id="{BDF3C2EF-5DB9-4B79-9341-799FBB21EAB2}" type="slidenum">
              <a:rPr lang="en-US" smtClean="0">
                <a:solidFill>
                  <a:prstClr val="black">
                    <a:tint val="75000"/>
                  </a:prstClr>
                </a:solidFill>
              </a:rPr>
              <a:pPr defTabSz="1370880"/>
              <a:t>‹#›</a:t>
            </a:fld>
            <a:endParaRPr lang="en-US">
              <a:solidFill>
                <a:prstClr val="black">
                  <a:tint val="75000"/>
                </a:prstClr>
              </a:solidFill>
            </a:endParaRPr>
          </a:p>
        </p:txBody>
      </p:sp>
    </p:spTree>
    <p:extLst>
      <p:ext uri="{BB962C8B-B14F-4D97-AF65-F5344CB8AC3E}">
        <p14:creationId xmlns:p14="http://schemas.microsoft.com/office/powerpoint/2010/main" val="115485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088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32" indent="-342732" algn="l" defTabSz="1370880"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194" indent="-342732" algn="l" defTabSz="137088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10" indent="-342732" algn="l" defTabSz="137088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399032"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4454"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69912"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5354"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0798"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6256"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0880" rtl="0" eaLnBrk="1" latinLnBrk="0" hangingPunct="1">
        <a:defRPr sz="2600" kern="1200">
          <a:solidFill>
            <a:schemeClr val="tx1"/>
          </a:solidFill>
          <a:latin typeface="+mn-lt"/>
          <a:ea typeface="+mn-ea"/>
          <a:cs typeface="+mn-cs"/>
        </a:defRPr>
      </a:lvl1pPr>
      <a:lvl2pPr marL="685426" algn="l" defTabSz="1370880" rtl="0" eaLnBrk="1" latinLnBrk="0" hangingPunct="1">
        <a:defRPr sz="2600" kern="1200">
          <a:solidFill>
            <a:schemeClr val="tx1"/>
          </a:solidFill>
          <a:latin typeface="+mn-lt"/>
          <a:ea typeface="+mn-ea"/>
          <a:cs typeface="+mn-cs"/>
        </a:defRPr>
      </a:lvl2pPr>
      <a:lvl3pPr marL="1370880" algn="l" defTabSz="1370880" rtl="0" eaLnBrk="1" latinLnBrk="0" hangingPunct="1">
        <a:defRPr sz="2600" kern="1200">
          <a:solidFill>
            <a:schemeClr val="tx1"/>
          </a:solidFill>
          <a:latin typeface="+mn-lt"/>
          <a:ea typeface="+mn-ea"/>
          <a:cs typeface="+mn-cs"/>
        </a:defRPr>
      </a:lvl3pPr>
      <a:lvl4pPr marL="2056320" algn="l" defTabSz="1370880" rtl="0" eaLnBrk="1" latinLnBrk="0" hangingPunct="1">
        <a:defRPr sz="2600" kern="1200">
          <a:solidFill>
            <a:schemeClr val="tx1"/>
          </a:solidFill>
          <a:latin typeface="+mn-lt"/>
          <a:ea typeface="+mn-ea"/>
          <a:cs typeface="+mn-cs"/>
        </a:defRPr>
      </a:lvl4pPr>
      <a:lvl5pPr marL="2741764" algn="l" defTabSz="1370880" rtl="0" eaLnBrk="1" latinLnBrk="0" hangingPunct="1">
        <a:defRPr sz="2600" kern="1200">
          <a:solidFill>
            <a:schemeClr val="tx1"/>
          </a:solidFill>
          <a:latin typeface="+mn-lt"/>
          <a:ea typeface="+mn-ea"/>
          <a:cs typeface="+mn-cs"/>
        </a:defRPr>
      </a:lvl5pPr>
      <a:lvl6pPr marL="3427222" algn="l" defTabSz="1370880" rtl="0" eaLnBrk="1" latinLnBrk="0" hangingPunct="1">
        <a:defRPr sz="2600" kern="1200">
          <a:solidFill>
            <a:schemeClr val="tx1"/>
          </a:solidFill>
          <a:latin typeface="+mn-lt"/>
          <a:ea typeface="+mn-ea"/>
          <a:cs typeface="+mn-cs"/>
        </a:defRPr>
      </a:lvl6pPr>
      <a:lvl7pPr marL="4112644" algn="l" defTabSz="1370880" rtl="0" eaLnBrk="1" latinLnBrk="0" hangingPunct="1">
        <a:defRPr sz="2600" kern="1200">
          <a:solidFill>
            <a:schemeClr val="tx1"/>
          </a:solidFill>
          <a:latin typeface="+mn-lt"/>
          <a:ea typeface="+mn-ea"/>
          <a:cs typeface="+mn-cs"/>
        </a:defRPr>
      </a:lvl7pPr>
      <a:lvl8pPr marL="4798066" algn="l" defTabSz="1370880" rtl="0" eaLnBrk="1" latinLnBrk="0" hangingPunct="1">
        <a:defRPr sz="2600" kern="1200">
          <a:solidFill>
            <a:schemeClr val="tx1"/>
          </a:solidFill>
          <a:latin typeface="+mn-lt"/>
          <a:ea typeface="+mn-ea"/>
          <a:cs typeface="+mn-cs"/>
        </a:defRPr>
      </a:lvl8pPr>
      <a:lvl9pPr marL="5483488" algn="l" defTabSz="1370880"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8" y="547688"/>
            <a:ext cx="15773400" cy="1988344"/>
          </a:xfrm>
          <a:prstGeom prst="rect">
            <a:avLst/>
          </a:prstGeom>
        </p:spPr>
        <p:txBody>
          <a:bodyPr vert="horz" lIns="68564" tIns="34289" rIns="68564"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8" y="2738438"/>
            <a:ext cx="15773400" cy="6527008"/>
          </a:xfrm>
          <a:prstGeom prst="rect">
            <a:avLst/>
          </a:prstGeom>
        </p:spPr>
        <p:txBody>
          <a:bodyPr vert="horz" lIns="68564" tIns="34289" rIns="6856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2" y="9534528"/>
            <a:ext cx="4114800" cy="547688"/>
          </a:xfrm>
          <a:prstGeom prst="rect">
            <a:avLst/>
          </a:prstGeom>
        </p:spPr>
        <p:txBody>
          <a:bodyPr vert="horz" lIns="68564" tIns="34289" rIns="68564" bIns="34289" rtlCol="0" anchor="ctr"/>
          <a:lstStyle>
            <a:lvl1pPr algn="l">
              <a:defRPr sz="2000">
                <a:solidFill>
                  <a:schemeClr val="tx1">
                    <a:tint val="75000"/>
                  </a:schemeClr>
                </a:solidFill>
              </a:defRPr>
            </a:lvl1pPr>
          </a:lstStyle>
          <a:p>
            <a:pPr defTabSz="1371220"/>
            <a:fld id="{E9CD933F-DB83-42DE-AA03-D5EF6BC86FFB}" type="datetimeFigureOut">
              <a:rPr lang="en-US" smtClean="0">
                <a:solidFill>
                  <a:prstClr val="black">
                    <a:tint val="75000"/>
                  </a:prstClr>
                </a:solidFill>
              </a:rPr>
              <a:pPr defTabSz="1371220"/>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8" y="9534528"/>
            <a:ext cx="6172200" cy="547688"/>
          </a:xfrm>
          <a:prstGeom prst="rect">
            <a:avLst/>
          </a:prstGeom>
        </p:spPr>
        <p:txBody>
          <a:bodyPr vert="horz" lIns="68564" tIns="34289" rIns="68564" bIns="34289" rtlCol="0" anchor="ctr"/>
          <a:lstStyle>
            <a:lvl1pPr algn="ctr">
              <a:defRPr sz="2000">
                <a:solidFill>
                  <a:schemeClr val="tx1">
                    <a:tint val="75000"/>
                  </a:schemeClr>
                </a:solidFill>
              </a:defRPr>
            </a:lvl1pPr>
          </a:lstStyle>
          <a:p>
            <a:pPr defTabSz="137122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64" tIns="34289" rIns="68564" bIns="34289" rtlCol="0" anchor="ctr"/>
          <a:lstStyle>
            <a:lvl1pPr algn="r">
              <a:defRPr sz="2000">
                <a:solidFill>
                  <a:schemeClr val="tx1">
                    <a:tint val="75000"/>
                  </a:schemeClr>
                </a:solidFill>
              </a:defRPr>
            </a:lvl1pPr>
          </a:lstStyle>
          <a:p>
            <a:pPr defTabSz="1371220"/>
            <a:fld id="{BDF3C2EF-5DB9-4B79-9341-799FBB21EAB2}" type="slidenum">
              <a:rPr lang="en-US" smtClean="0">
                <a:solidFill>
                  <a:prstClr val="black">
                    <a:tint val="75000"/>
                  </a:prstClr>
                </a:solidFill>
              </a:rPr>
              <a:pPr defTabSz="1371220"/>
              <a:t>‹#›</a:t>
            </a:fld>
            <a:endParaRPr lang="en-US">
              <a:solidFill>
                <a:prstClr val="black">
                  <a:tint val="75000"/>
                </a:prstClr>
              </a:solidFill>
            </a:endParaRPr>
          </a:p>
        </p:txBody>
      </p:sp>
    </p:spTree>
    <p:extLst>
      <p:ext uri="{BB962C8B-B14F-4D97-AF65-F5344CB8AC3E}">
        <p14:creationId xmlns:p14="http://schemas.microsoft.com/office/powerpoint/2010/main" val="3955540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22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12" indent="-342812" algn="l" defTabSz="1371220"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434" indent="-342812" algn="l" defTabSz="137122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030" indent="-342812" algn="l" defTabSz="137122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399632"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5234"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0852"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6464"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2078"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7696"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1220" rtl="0" eaLnBrk="1" latinLnBrk="0" hangingPunct="1">
        <a:defRPr sz="2600" kern="1200">
          <a:solidFill>
            <a:schemeClr val="tx1"/>
          </a:solidFill>
          <a:latin typeface="+mn-lt"/>
          <a:ea typeface="+mn-ea"/>
          <a:cs typeface="+mn-cs"/>
        </a:defRPr>
      </a:lvl1pPr>
      <a:lvl2pPr marL="685606" algn="l" defTabSz="1371220" rtl="0" eaLnBrk="1" latinLnBrk="0" hangingPunct="1">
        <a:defRPr sz="2600" kern="1200">
          <a:solidFill>
            <a:schemeClr val="tx1"/>
          </a:solidFill>
          <a:latin typeface="+mn-lt"/>
          <a:ea typeface="+mn-ea"/>
          <a:cs typeface="+mn-cs"/>
        </a:defRPr>
      </a:lvl2pPr>
      <a:lvl3pPr marL="1371220" algn="l" defTabSz="1371220" rtl="0" eaLnBrk="1" latinLnBrk="0" hangingPunct="1">
        <a:defRPr sz="2600" kern="1200">
          <a:solidFill>
            <a:schemeClr val="tx1"/>
          </a:solidFill>
          <a:latin typeface="+mn-lt"/>
          <a:ea typeface="+mn-ea"/>
          <a:cs typeface="+mn-cs"/>
        </a:defRPr>
      </a:lvl3pPr>
      <a:lvl4pPr marL="2056830" algn="l" defTabSz="1371220" rtl="0" eaLnBrk="1" latinLnBrk="0" hangingPunct="1">
        <a:defRPr sz="2600" kern="1200">
          <a:solidFill>
            <a:schemeClr val="tx1"/>
          </a:solidFill>
          <a:latin typeface="+mn-lt"/>
          <a:ea typeface="+mn-ea"/>
          <a:cs typeface="+mn-cs"/>
        </a:defRPr>
      </a:lvl4pPr>
      <a:lvl5pPr marL="2742444" algn="l" defTabSz="1371220" rtl="0" eaLnBrk="1" latinLnBrk="0" hangingPunct="1">
        <a:defRPr sz="2600" kern="1200">
          <a:solidFill>
            <a:schemeClr val="tx1"/>
          </a:solidFill>
          <a:latin typeface="+mn-lt"/>
          <a:ea typeface="+mn-ea"/>
          <a:cs typeface="+mn-cs"/>
        </a:defRPr>
      </a:lvl5pPr>
      <a:lvl6pPr marL="3428062" algn="l" defTabSz="1371220" rtl="0" eaLnBrk="1" latinLnBrk="0" hangingPunct="1">
        <a:defRPr sz="2600" kern="1200">
          <a:solidFill>
            <a:schemeClr val="tx1"/>
          </a:solidFill>
          <a:latin typeface="+mn-lt"/>
          <a:ea typeface="+mn-ea"/>
          <a:cs typeface="+mn-cs"/>
        </a:defRPr>
      </a:lvl6pPr>
      <a:lvl7pPr marL="4113664" algn="l" defTabSz="1371220" rtl="0" eaLnBrk="1" latinLnBrk="0" hangingPunct="1">
        <a:defRPr sz="2600" kern="1200">
          <a:solidFill>
            <a:schemeClr val="tx1"/>
          </a:solidFill>
          <a:latin typeface="+mn-lt"/>
          <a:ea typeface="+mn-ea"/>
          <a:cs typeface="+mn-cs"/>
        </a:defRPr>
      </a:lvl7pPr>
      <a:lvl8pPr marL="4799266" algn="l" defTabSz="1371220" rtl="0" eaLnBrk="1" latinLnBrk="0" hangingPunct="1">
        <a:defRPr sz="2600" kern="1200">
          <a:solidFill>
            <a:schemeClr val="tx1"/>
          </a:solidFill>
          <a:latin typeface="+mn-lt"/>
          <a:ea typeface="+mn-ea"/>
          <a:cs typeface="+mn-cs"/>
        </a:defRPr>
      </a:lvl8pPr>
      <a:lvl9pPr marL="5484868" algn="l" defTabSz="1371220"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8" y="547688"/>
            <a:ext cx="15773400" cy="1988344"/>
          </a:xfrm>
          <a:prstGeom prst="rect">
            <a:avLst/>
          </a:prstGeom>
        </p:spPr>
        <p:txBody>
          <a:bodyPr vert="horz" lIns="68580" tIns="34291" rIns="68580" bIns="3429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8" y="2738438"/>
            <a:ext cx="15773400" cy="6527008"/>
          </a:xfrm>
          <a:prstGeom prst="rect">
            <a:avLst/>
          </a:prstGeom>
        </p:spPr>
        <p:txBody>
          <a:bodyPr vert="horz" lIns="68580" tIns="34291" rIns="68580" bIns="342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2" y="9534528"/>
            <a:ext cx="4114800" cy="547688"/>
          </a:xfrm>
          <a:prstGeom prst="rect">
            <a:avLst/>
          </a:prstGeom>
        </p:spPr>
        <p:txBody>
          <a:bodyPr vert="horz" lIns="68580" tIns="34291" rIns="68580" bIns="34291" rtlCol="0" anchor="ctr"/>
          <a:lstStyle>
            <a:lvl1pPr algn="l">
              <a:defRPr sz="2000">
                <a:solidFill>
                  <a:schemeClr val="tx1">
                    <a:tint val="75000"/>
                  </a:schemeClr>
                </a:solidFill>
              </a:defRPr>
            </a:lvl1pPr>
          </a:lstStyle>
          <a:p>
            <a:pPr defTabSz="1371594"/>
            <a:fld id="{E9CD933F-DB83-42DE-AA03-D5EF6BC86FFB}" type="datetimeFigureOut">
              <a:rPr lang="en-US" smtClean="0">
                <a:solidFill>
                  <a:prstClr val="black">
                    <a:tint val="75000"/>
                  </a:prstClr>
                </a:solidFill>
              </a:rPr>
              <a:pPr defTabSz="1371594"/>
              <a:t>30/10/2023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8" y="9534528"/>
            <a:ext cx="6172200" cy="547688"/>
          </a:xfrm>
          <a:prstGeom prst="rect">
            <a:avLst/>
          </a:prstGeom>
        </p:spPr>
        <p:txBody>
          <a:bodyPr vert="horz" lIns="68580" tIns="34291" rIns="68580" bIns="34291" rtlCol="0" anchor="ctr"/>
          <a:lstStyle>
            <a:lvl1pPr algn="ctr">
              <a:defRPr sz="2000">
                <a:solidFill>
                  <a:schemeClr val="tx1">
                    <a:tint val="75000"/>
                  </a:schemeClr>
                </a:solidFill>
              </a:defRPr>
            </a:lvl1pPr>
          </a:lstStyle>
          <a:p>
            <a:pPr defTabSz="137159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80" tIns="34291" rIns="68580" bIns="34291" rtlCol="0" anchor="ctr"/>
          <a:lstStyle>
            <a:lvl1pPr algn="r">
              <a:defRPr sz="2000">
                <a:solidFill>
                  <a:schemeClr val="tx1">
                    <a:tint val="75000"/>
                  </a:schemeClr>
                </a:solidFill>
              </a:defRPr>
            </a:lvl1pPr>
          </a:lstStyle>
          <a:p>
            <a:pPr defTabSz="1371594"/>
            <a:fld id="{BDF3C2EF-5DB9-4B79-9341-799FBB21EAB2}" type="slidenum">
              <a:rPr lang="en-US" smtClean="0">
                <a:solidFill>
                  <a:prstClr val="black">
                    <a:tint val="75000"/>
                  </a:prstClr>
                </a:solidFill>
              </a:rPr>
              <a:pPr defTabSz="1371594"/>
              <a:t>‹#›</a:t>
            </a:fld>
            <a:endParaRPr lang="en-US">
              <a:solidFill>
                <a:prstClr val="black">
                  <a:tint val="75000"/>
                </a:prstClr>
              </a:solidFill>
            </a:endParaRPr>
          </a:p>
        </p:txBody>
      </p:sp>
    </p:spTree>
    <p:extLst>
      <p:ext uri="{BB962C8B-B14F-4D97-AF65-F5344CB8AC3E}">
        <p14:creationId xmlns:p14="http://schemas.microsoft.com/office/powerpoint/2010/main" val="22939982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59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594"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698" indent="-342900" algn="l" defTabSz="137159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94" indent="-342900" algn="l" defTabSz="1371594"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400292"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6090"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18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76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34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9280"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1594" rtl="0" eaLnBrk="1" latinLnBrk="0" hangingPunct="1">
        <a:defRPr sz="2600" kern="1200">
          <a:solidFill>
            <a:schemeClr val="tx1"/>
          </a:solidFill>
          <a:latin typeface="+mn-lt"/>
          <a:ea typeface="+mn-ea"/>
          <a:cs typeface="+mn-cs"/>
        </a:defRPr>
      </a:lvl1pPr>
      <a:lvl2pPr marL="685800" algn="l" defTabSz="1371594" rtl="0" eaLnBrk="1" latinLnBrk="0" hangingPunct="1">
        <a:defRPr sz="2600" kern="1200">
          <a:solidFill>
            <a:schemeClr val="tx1"/>
          </a:solidFill>
          <a:latin typeface="+mn-lt"/>
          <a:ea typeface="+mn-ea"/>
          <a:cs typeface="+mn-cs"/>
        </a:defRPr>
      </a:lvl2pPr>
      <a:lvl3pPr marL="1371594" algn="l" defTabSz="1371594" rtl="0" eaLnBrk="1" latinLnBrk="0" hangingPunct="1">
        <a:defRPr sz="2600" kern="1200">
          <a:solidFill>
            <a:schemeClr val="tx1"/>
          </a:solidFill>
          <a:latin typeface="+mn-lt"/>
          <a:ea typeface="+mn-ea"/>
          <a:cs typeface="+mn-cs"/>
        </a:defRPr>
      </a:lvl3pPr>
      <a:lvl4pPr marL="2057392" algn="l" defTabSz="1371594" rtl="0" eaLnBrk="1" latinLnBrk="0" hangingPunct="1">
        <a:defRPr sz="2600" kern="1200">
          <a:solidFill>
            <a:schemeClr val="tx1"/>
          </a:solidFill>
          <a:latin typeface="+mn-lt"/>
          <a:ea typeface="+mn-ea"/>
          <a:cs typeface="+mn-cs"/>
        </a:defRPr>
      </a:lvl4pPr>
      <a:lvl5pPr marL="2743192" algn="l" defTabSz="1371594" rtl="0" eaLnBrk="1" latinLnBrk="0" hangingPunct="1">
        <a:defRPr sz="2600" kern="1200">
          <a:solidFill>
            <a:schemeClr val="tx1"/>
          </a:solidFill>
          <a:latin typeface="+mn-lt"/>
          <a:ea typeface="+mn-ea"/>
          <a:cs typeface="+mn-cs"/>
        </a:defRPr>
      </a:lvl5pPr>
      <a:lvl6pPr marL="3428990" algn="l" defTabSz="1371594" rtl="0" eaLnBrk="1" latinLnBrk="0" hangingPunct="1">
        <a:defRPr sz="2600" kern="1200">
          <a:solidFill>
            <a:schemeClr val="tx1"/>
          </a:solidFill>
          <a:latin typeface="+mn-lt"/>
          <a:ea typeface="+mn-ea"/>
          <a:cs typeface="+mn-cs"/>
        </a:defRPr>
      </a:lvl6pPr>
      <a:lvl7pPr marL="4114786" algn="l" defTabSz="1371594" rtl="0" eaLnBrk="1" latinLnBrk="0" hangingPunct="1">
        <a:defRPr sz="2600" kern="1200">
          <a:solidFill>
            <a:schemeClr val="tx1"/>
          </a:solidFill>
          <a:latin typeface="+mn-lt"/>
          <a:ea typeface="+mn-ea"/>
          <a:cs typeface="+mn-cs"/>
        </a:defRPr>
      </a:lvl7pPr>
      <a:lvl8pPr marL="4800586" algn="l" defTabSz="1371594" rtl="0" eaLnBrk="1" latinLnBrk="0" hangingPunct="1">
        <a:defRPr sz="2600" kern="1200">
          <a:solidFill>
            <a:schemeClr val="tx1"/>
          </a:solidFill>
          <a:latin typeface="+mn-lt"/>
          <a:ea typeface="+mn-ea"/>
          <a:cs typeface="+mn-cs"/>
        </a:defRPr>
      </a:lvl8pPr>
      <a:lvl9pPr marL="5486382" algn="l" defTabSz="1371594"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29.jp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29.jpg"/><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EA21F8-15A5-B3C0-F33F-1BC7422CA4BF}"/>
              </a:ext>
            </a:extLst>
          </p:cNvPr>
          <p:cNvPicPr>
            <a:picLocks noChangeAspect="1"/>
          </p:cNvPicPr>
          <p:nvPr/>
        </p:nvPicPr>
        <p:blipFill rotWithShape="1">
          <a:blip r:embed="rId3"/>
          <a:srcRect t="12738" b="4311"/>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6371493-9CB9-7B48-8FA5-D8B96BFC58FB}"/>
              </a:ext>
            </a:extLst>
          </p:cNvPr>
          <p:cNvPicPr>
            <a:picLocks noChangeAspect="1"/>
          </p:cNvPicPr>
          <p:nvPr/>
        </p:nvPicPr>
        <p:blipFill>
          <a:blip r:embed="rId4">
            <a:duotone>
              <a:schemeClr val="accent2">
                <a:shade val="45000"/>
                <a:satMod val="135000"/>
              </a:schemeClr>
              <a:prstClr val="white"/>
            </a:duotone>
          </a:blip>
          <a:stretch>
            <a:fillRect/>
          </a:stretch>
        </p:blipFill>
        <p:spPr>
          <a:xfrm>
            <a:off x="12420600" y="561964"/>
            <a:ext cx="4858933" cy="9041152"/>
          </a:xfrm>
          <a:prstGeom prst="rect">
            <a:avLst/>
          </a:prstGeom>
        </p:spPr>
      </p:pic>
    </p:spTree>
    <p:extLst>
      <p:ext uri="{BB962C8B-B14F-4D97-AF65-F5344CB8AC3E}">
        <p14:creationId xmlns:p14="http://schemas.microsoft.com/office/powerpoint/2010/main" val="28400589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uilding with statues in front of it&#10;&#10;Description automatically generated">
            <a:extLst>
              <a:ext uri="{FF2B5EF4-FFF2-40B4-BE49-F238E27FC236}">
                <a16:creationId xmlns:a16="http://schemas.microsoft.com/office/drawing/2014/main" id="{5564953C-2DD7-D100-781E-596ED5B8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1" b="130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i="0">
                <a:solidFill>
                  <a:schemeClr val="tx1">
                    <a:lumMod val="85000"/>
                    <a:lumOff val="15000"/>
                  </a:schemeClr>
                </a:solidFill>
                <a:effectLst/>
                <a:latin typeface="+mj-lt"/>
                <a:ea typeface="+mj-ea"/>
                <a:cs typeface="+mj-cs"/>
              </a:rPr>
              <a:t>ĐỀN THỜ ĐỨC THÁNH TRẦN ( TỨC ĐỀN THỜ TRẦN HƯNG ĐẠO) – THANH HÓA</a:t>
            </a:r>
            <a:endParaRPr lang="en-US" sz="3800" b="1">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57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9590161-69FB-4C9D-E3DD-A9BE29B64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 b="903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a:solidFill>
                  <a:schemeClr val="tx1">
                    <a:lumMod val="85000"/>
                    <a:lumOff val="15000"/>
                  </a:schemeClr>
                </a:solidFill>
                <a:effectLst/>
                <a:latin typeface="+mj-lt"/>
                <a:ea typeface="+mj-ea"/>
                <a:cs typeface="+mj-cs"/>
              </a:rPr>
              <a:t>Linh Từ Tràng Kênh – Đền thờ Đức Thánh Trần</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620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ễ giỗ Quốc công tiết chế Hưng Đạo Đại vương tại TP Hồ Chí Minh">
            <a:extLst>
              <a:ext uri="{FF2B5EF4-FFF2-40B4-BE49-F238E27FC236}">
                <a16:creationId xmlns:a16="http://schemas.microsoft.com/office/drawing/2014/main" id="{32C221A8-BBB8-C46A-9199-8C8E94DC7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2" b="636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dirty="0" err="1">
                <a:solidFill>
                  <a:schemeClr val="tx1">
                    <a:lumMod val="85000"/>
                    <a:lumOff val="15000"/>
                  </a:schemeClr>
                </a:solidFill>
                <a:effectLst/>
                <a:latin typeface="+mj-lt"/>
                <a:ea typeface="+mj-ea"/>
                <a:cs typeface="+mj-cs"/>
              </a:rPr>
              <a:t>Đền</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thờ</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Hưng</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Đạo</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Đại</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Vương</a:t>
            </a:r>
            <a:r>
              <a:rPr lang="en-US" sz="5400" b="1" i="0" dirty="0">
                <a:solidFill>
                  <a:schemeClr val="tx1">
                    <a:lumMod val="85000"/>
                    <a:lumOff val="15000"/>
                  </a:schemeClr>
                </a:solidFill>
                <a:effectLst/>
                <a:latin typeface="+mj-lt"/>
                <a:ea typeface="+mj-ea"/>
                <a:cs typeface="+mj-cs"/>
              </a:rPr>
              <a:t> – </a:t>
            </a:r>
            <a:r>
              <a:rPr lang="en-US" sz="5400" b="1" i="0" dirty="0" err="1">
                <a:solidFill>
                  <a:schemeClr val="tx1">
                    <a:lumMod val="85000"/>
                    <a:lumOff val="15000"/>
                  </a:schemeClr>
                </a:solidFill>
                <a:effectLst/>
                <a:latin typeface="+mj-lt"/>
                <a:ea typeface="+mj-ea"/>
                <a:cs typeface="+mj-cs"/>
              </a:rPr>
              <a:t>Hồ</a:t>
            </a:r>
            <a:r>
              <a:rPr lang="en-US" sz="5400" b="1" i="0" dirty="0">
                <a:solidFill>
                  <a:schemeClr val="tx1">
                    <a:lumMod val="85000"/>
                    <a:lumOff val="15000"/>
                  </a:schemeClr>
                </a:solidFill>
                <a:effectLst/>
                <a:latin typeface="+mj-lt"/>
                <a:ea typeface="+mj-ea"/>
                <a:cs typeface="+mj-cs"/>
              </a:rPr>
              <a:t> Chí Minh</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0981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8B77CB39-8152-53AA-0CE6-C556A2E49E7E}"/>
              </a:ext>
            </a:extLst>
          </p:cNvPr>
          <p:cNvSpPr txBox="1">
            <a:spLocks noChangeArrowheads="1"/>
          </p:cNvSpPr>
          <p:nvPr/>
        </p:nvSpPr>
        <p:spPr bwMode="auto">
          <a:xfrm>
            <a:off x="1185278" y="8866676"/>
            <a:ext cx="731520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VŨNG TÀU</a:t>
            </a:r>
            <a:endParaRPr lang="en-US" altLang="en-US" sz="2800" b="1" dirty="0">
              <a:latin typeface="Times New Roman" panose="02020603050405020304" pitchFamily="18" charset="0"/>
              <a:cs typeface="Times New Roman" panose="02020603050405020304" pitchFamily="18" charset="0"/>
            </a:endParaRPr>
          </a:p>
        </p:txBody>
      </p:sp>
      <p:sp>
        <p:nvSpPr>
          <p:cNvPr id="3" name="Text Box 7">
            <a:extLst>
              <a:ext uri="{FF2B5EF4-FFF2-40B4-BE49-F238E27FC236}">
                <a16:creationId xmlns:a16="http://schemas.microsoft.com/office/drawing/2014/main" id="{6A84A842-BE28-88C2-7260-182977C799A1}"/>
              </a:ext>
            </a:extLst>
          </p:cNvPr>
          <p:cNvSpPr txBox="1">
            <a:spLocks noChangeArrowheads="1"/>
          </p:cNvSpPr>
          <p:nvPr/>
        </p:nvSpPr>
        <p:spPr bwMode="auto">
          <a:xfrm>
            <a:off x="8991600" y="8866676"/>
            <a:ext cx="7475956"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NAM ĐỊNH</a:t>
            </a:r>
            <a:endParaRPr lang="en-US" altLang="en-US" sz="2800" b="1" dirty="0">
              <a:latin typeface="Times New Roman" panose="02020603050405020304" pitchFamily="18" charset="0"/>
              <a:cs typeface="Times New Roman" panose="02020603050405020304" pitchFamily="18" charset="0"/>
            </a:endParaRPr>
          </a:p>
        </p:txBody>
      </p:sp>
      <p:pic>
        <p:nvPicPr>
          <p:cNvPr id="4" name="Picture 7" descr="Káº¿t quáº£ hÃ¬nh áº£nh cho TÆ°á»£ng ÄÃ i Tráº§n HÆ°ng Äáº¡o táº¡i TP VÅ©ng TÃ u">
            <a:extLst>
              <a:ext uri="{FF2B5EF4-FFF2-40B4-BE49-F238E27FC236}">
                <a16:creationId xmlns:a16="http://schemas.microsoft.com/office/drawing/2014/main" id="{3F5729FC-3593-787A-51AC-4B4DBE425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12954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9" descr="Káº¿t quáº£ hÃ¬nh áº£nh cho TÆ°á»£ng ÄÃ i Tráº§n HÆ°ng Äáº¡o táº¡i Nam Äá»nh">
            <a:extLst>
              <a:ext uri="{FF2B5EF4-FFF2-40B4-BE49-F238E27FC236}">
                <a16:creationId xmlns:a16="http://schemas.microsoft.com/office/drawing/2014/main" id="{E0E18D3C-06BF-E509-8E3B-1FE4B493E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93726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8505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90C0E1-8C33-352D-43E9-E0F308EF87FD}"/>
              </a:ext>
            </a:extLst>
          </p:cNvPr>
          <p:cNvSpPr txBox="1"/>
          <p:nvPr/>
        </p:nvSpPr>
        <p:spPr>
          <a:xfrm>
            <a:off x="1543050" y="4610100"/>
            <a:ext cx="7772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F8DC28E2-F636-44D7-1D12-38EC085F0D43}"/>
              </a:ext>
            </a:extLst>
          </p:cNvPr>
          <p:cNvSpPr/>
          <p:nvPr/>
        </p:nvSpPr>
        <p:spPr>
          <a:xfrm>
            <a:off x="2590800" y="303191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C79F1DF3-BF72-C51F-C74F-FEF5CFF3FC6C}"/>
              </a:ext>
            </a:extLst>
          </p:cNvPr>
          <p:cNvSpPr txBox="1"/>
          <p:nvPr/>
        </p:nvSpPr>
        <p:spPr>
          <a:xfrm>
            <a:off x="652821" y="5721772"/>
            <a:ext cx="6019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1B049FB5-860D-9BD9-D47B-5C3B9033C8A1}"/>
              </a:ext>
            </a:extLst>
          </p:cNvPr>
          <p:cNvPicPr>
            <a:picLocks noChangeAspect="1"/>
          </p:cNvPicPr>
          <p:nvPr/>
        </p:nvPicPr>
        <p:blipFill>
          <a:blip r:embed="rId5"/>
          <a:srcRect l="5807" r="1861" b="9688"/>
          <a:stretch>
            <a:fillRect/>
          </a:stretch>
        </p:blipFill>
        <p:spPr>
          <a:xfrm>
            <a:off x="7069207" y="3506679"/>
            <a:ext cx="11125200" cy="4430186"/>
          </a:xfrm>
          <a:custGeom>
            <a:avLst/>
            <a:gdLst>
              <a:gd name="connsiteX0" fmla="*/ 6785154 w 11125200"/>
              <a:gd name="connsiteY0" fmla="*/ 4286550 h 4430186"/>
              <a:gd name="connsiteX1" fmla="*/ 6756689 w 11125200"/>
              <a:gd name="connsiteY1" fmla="*/ 4300018 h 4430186"/>
              <a:gd name="connsiteX2" fmla="*/ 6743166 w 11125200"/>
              <a:gd name="connsiteY2" fmla="*/ 4298892 h 4430186"/>
              <a:gd name="connsiteX3" fmla="*/ 6733915 w 11125200"/>
              <a:gd name="connsiteY3" fmla="*/ 4304505 h 4430186"/>
              <a:gd name="connsiteX4" fmla="*/ 6737470 w 11125200"/>
              <a:gd name="connsiteY4" fmla="*/ 4312923 h 4430186"/>
              <a:gd name="connsiteX5" fmla="*/ 6745296 w 11125200"/>
              <a:gd name="connsiteY5" fmla="*/ 4317971 h 4430186"/>
              <a:gd name="connsiteX6" fmla="*/ 6756689 w 11125200"/>
              <a:gd name="connsiteY6" fmla="*/ 4308995 h 4430186"/>
              <a:gd name="connsiteX7" fmla="*/ 6876247 w 11125200"/>
              <a:gd name="connsiteY7" fmla="*/ 4264105 h 4430186"/>
              <a:gd name="connsiteX8" fmla="*/ 6870556 w 11125200"/>
              <a:gd name="connsiteY8" fmla="*/ 4268595 h 4430186"/>
              <a:gd name="connsiteX9" fmla="*/ 6871265 w 11125200"/>
              <a:gd name="connsiteY9" fmla="*/ 4277013 h 4430186"/>
              <a:gd name="connsiteX10" fmla="*/ 6876247 w 11125200"/>
              <a:gd name="connsiteY10" fmla="*/ 4282063 h 4430186"/>
              <a:gd name="connsiteX11" fmla="*/ 6893330 w 11125200"/>
              <a:gd name="connsiteY11" fmla="*/ 4282063 h 4430186"/>
              <a:gd name="connsiteX12" fmla="*/ 6889057 w 11125200"/>
              <a:gd name="connsiteY12" fmla="*/ 4269717 h 4430186"/>
              <a:gd name="connsiteX13" fmla="*/ 6876247 w 11125200"/>
              <a:gd name="connsiteY13" fmla="*/ 4264105 h 4430186"/>
              <a:gd name="connsiteX14" fmla="*/ 7047050 w 11125200"/>
              <a:gd name="connsiteY14" fmla="*/ 4205754 h 4430186"/>
              <a:gd name="connsiteX15" fmla="*/ 7047050 w 11125200"/>
              <a:gd name="connsiteY15" fmla="*/ 4210245 h 4430186"/>
              <a:gd name="connsiteX16" fmla="*/ 7058436 w 11125200"/>
              <a:gd name="connsiteY16" fmla="*/ 4223709 h 4430186"/>
              <a:gd name="connsiteX17" fmla="*/ 7069824 w 11125200"/>
              <a:gd name="connsiteY17" fmla="*/ 4214732 h 4430186"/>
              <a:gd name="connsiteX18" fmla="*/ 7058436 w 11125200"/>
              <a:gd name="connsiteY18" fmla="*/ 4205754 h 4430186"/>
              <a:gd name="connsiteX19" fmla="*/ 7331721 w 11125200"/>
              <a:gd name="connsiteY19" fmla="*/ 4107004 h 4430186"/>
              <a:gd name="connsiteX20" fmla="*/ 7331721 w 11125200"/>
              <a:gd name="connsiteY20" fmla="*/ 4111494 h 4430186"/>
              <a:gd name="connsiteX21" fmla="*/ 7333143 w 11125200"/>
              <a:gd name="connsiteY21" fmla="*/ 4119909 h 4430186"/>
              <a:gd name="connsiteX22" fmla="*/ 7343107 w 11125200"/>
              <a:gd name="connsiteY22" fmla="*/ 4124959 h 4430186"/>
              <a:gd name="connsiteX23" fmla="*/ 7350936 w 11125200"/>
              <a:gd name="connsiteY23" fmla="*/ 4119909 h 4430186"/>
              <a:gd name="connsiteX24" fmla="*/ 7354495 w 11125200"/>
              <a:gd name="connsiteY24" fmla="*/ 4111494 h 4430186"/>
              <a:gd name="connsiteX25" fmla="*/ 7411428 w 11125200"/>
              <a:gd name="connsiteY25" fmla="*/ 4062118 h 4430186"/>
              <a:gd name="connsiteX26" fmla="*/ 7422816 w 11125200"/>
              <a:gd name="connsiteY26" fmla="*/ 4084562 h 4430186"/>
              <a:gd name="connsiteX27" fmla="*/ 7434202 w 11125200"/>
              <a:gd name="connsiteY27" fmla="*/ 4084562 h 4430186"/>
              <a:gd name="connsiteX28" fmla="*/ 7424951 w 11125200"/>
              <a:gd name="connsiteY28" fmla="*/ 4071659 h 4430186"/>
              <a:gd name="connsiteX29" fmla="*/ 7411428 w 11125200"/>
              <a:gd name="connsiteY29" fmla="*/ 4062118 h 4430186"/>
              <a:gd name="connsiteX30" fmla="*/ 1998386 w 11125200"/>
              <a:gd name="connsiteY30" fmla="*/ 4049185 h 4430186"/>
              <a:gd name="connsiteX31" fmla="*/ 1969921 w 11125200"/>
              <a:gd name="connsiteY31" fmla="*/ 4062653 h 4430186"/>
              <a:gd name="connsiteX32" fmla="*/ 1956398 w 11125200"/>
              <a:gd name="connsiteY32" fmla="*/ 4061528 h 4430186"/>
              <a:gd name="connsiteX33" fmla="*/ 1947147 w 11125200"/>
              <a:gd name="connsiteY33" fmla="*/ 4067140 h 4430186"/>
              <a:gd name="connsiteX34" fmla="*/ 1950702 w 11125200"/>
              <a:gd name="connsiteY34" fmla="*/ 4075558 h 4430186"/>
              <a:gd name="connsiteX35" fmla="*/ 1958529 w 11125200"/>
              <a:gd name="connsiteY35" fmla="*/ 4080606 h 4430186"/>
              <a:gd name="connsiteX36" fmla="*/ 1969921 w 11125200"/>
              <a:gd name="connsiteY36" fmla="*/ 4071631 h 4430186"/>
              <a:gd name="connsiteX37" fmla="*/ 2089318 w 11125200"/>
              <a:gd name="connsiteY37" fmla="*/ 4026867 h 4430186"/>
              <a:gd name="connsiteX38" fmla="*/ 2083788 w 11125200"/>
              <a:gd name="connsiteY38" fmla="*/ 4031230 h 4430186"/>
              <a:gd name="connsiteX39" fmla="*/ 2084497 w 11125200"/>
              <a:gd name="connsiteY39" fmla="*/ 4039648 h 4430186"/>
              <a:gd name="connsiteX40" fmla="*/ 2089479 w 11125200"/>
              <a:gd name="connsiteY40" fmla="*/ 4044698 h 4430186"/>
              <a:gd name="connsiteX41" fmla="*/ 2106562 w 11125200"/>
              <a:gd name="connsiteY41" fmla="*/ 4044698 h 4430186"/>
              <a:gd name="connsiteX42" fmla="*/ 2102289 w 11125200"/>
              <a:gd name="connsiteY42" fmla="*/ 4032352 h 4430186"/>
              <a:gd name="connsiteX43" fmla="*/ 2094210 w 11125200"/>
              <a:gd name="connsiteY43" fmla="*/ 4028813 h 4430186"/>
              <a:gd name="connsiteX44" fmla="*/ 2092934 w 11125200"/>
              <a:gd name="connsiteY44" fmla="*/ 4028737 h 4430186"/>
              <a:gd name="connsiteX45" fmla="*/ 3485527 w 11125200"/>
              <a:gd name="connsiteY45" fmla="*/ 3999945 h 4430186"/>
              <a:gd name="connsiteX46" fmla="*/ 3485929 w 11125200"/>
              <a:gd name="connsiteY46" fmla="*/ 4000900 h 4430186"/>
              <a:gd name="connsiteX47" fmla="*/ 3493756 w 11125200"/>
              <a:gd name="connsiteY47" fmla="*/ 4005948 h 4430186"/>
              <a:gd name="connsiteX48" fmla="*/ 3498049 w 11125200"/>
              <a:gd name="connsiteY48" fmla="*/ 4002566 h 4430186"/>
              <a:gd name="connsiteX49" fmla="*/ 8687714 w 11125200"/>
              <a:gd name="connsiteY49" fmla="*/ 3620848 h 4430186"/>
              <a:gd name="connsiteX50" fmla="*/ 8666590 w 11125200"/>
              <a:gd name="connsiteY50" fmla="*/ 3624767 h 4430186"/>
              <a:gd name="connsiteX51" fmla="*/ 8667069 w 11125200"/>
              <a:gd name="connsiteY51" fmla="*/ 3627594 h 4430186"/>
              <a:gd name="connsiteX52" fmla="*/ 8677033 w 11125200"/>
              <a:gd name="connsiteY52" fmla="*/ 3632644 h 4430186"/>
              <a:gd name="connsiteX53" fmla="*/ 8684861 w 11125200"/>
              <a:gd name="connsiteY53" fmla="*/ 3627594 h 4430186"/>
              <a:gd name="connsiteX54" fmla="*/ 8762508 w 11125200"/>
              <a:gd name="connsiteY54" fmla="*/ 3584409 h 4430186"/>
              <a:gd name="connsiteX55" fmla="*/ 8755809 w 11125200"/>
              <a:gd name="connsiteY55" fmla="*/ 3588678 h 4430186"/>
              <a:gd name="connsiteX56" fmla="*/ 8755154 w 11125200"/>
              <a:gd name="connsiteY56" fmla="*/ 3589119 h 4430186"/>
              <a:gd name="connsiteX57" fmla="*/ 8756741 w 11125200"/>
              <a:gd name="connsiteY57" fmla="*/ 3592247 h 4430186"/>
              <a:gd name="connsiteX58" fmla="*/ 8768127 w 11125200"/>
              <a:gd name="connsiteY58" fmla="*/ 3592247 h 4430186"/>
              <a:gd name="connsiteX59" fmla="*/ 250510 w 11125200"/>
              <a:gd name="connsiteY59" fmla="*/ 3546457 h 4430186"/>
              <a:gd name="connsiteX60" fmla="*/ 244815 w 11125200"/>
              <a:gd name="connsiteY60" fmla="*/ 3564412 h 4430186"/>
              <a:gd name="connsiteX61" fmla="*/ 273285 w 11125200"/>
              <a:gd name="connsiteY61" fmla="*/ 3640720 h 4430186"/>
              <a:gd name="connsiteX62" fmla="*/ 301750 w 11125200"/>
              <a:gd name="connsiteY62" fmla="*/ 3690095 h 4430186"/>
              <a:gd name="connsiteX63" fmla="*/ 296057 w 11125200"/>
              <a:gd name="connsiteY63" fmla="*/ 3708048 h 4430186"/>
              <a:gd name="connsiteX64" fmla="*/ 313136 w 11125200"/>
              <a:gd name="connsiteY64" fmla="*/ 3759668 h 4430186"/>
              <a:gd name="connsiteX65" fmla="*/ 364380 w 11125200"/>
              <a:gd name="connsiteY65" fmla="*/ 3784353 h 4430186"/>
              <a:gd name="connsiteX66" fmla="*/ 375766 w 11125200"/>
              <a:gd name="connsiteY66" fmla="*/ 3775379 h 4430186"/>
              <a:gd name="connsiteX67" fmla="*/ 369357 w 11125200"/>
              <a:gd name="connsiteY67" fmla="*/ 3766961 h 4430186"/>
              <a:gd name="connsiteX68" fmla="*/ 358684 w 11125200"/>
              <a:gd name="connsiteY68" fmla="*/ 3761913 h 4430186"/>
              <a:gd name="connsiteX69" fmla="*/ 267589 w 11125200"/>
              <a:gd name="connsiteY69" fmla="*/ 3568902 h 4430186"/>
              <a:gd name="connsiteX70" fmla="*/ 254779 w 11125200"/>
              <a:gd name="connsiteY70" fmla="*/ 3564974 h 4430186"/>
              <a:gd name="connsiteX71" fmla="*/ 250510 w 11125200"/>
              <a:gd name="connsiteY71" fmla="*/ 3550947 h 4430186"/>
              <a:gd name="connsiteX72" fmla="*/ 222041 w 11125200"/>
              <a:gd name="connsiteY72" fmla="*/ 3236742 h 4430186"/>
              <a:gd name="connsiteX73" fmla="*/ 222041 w 11125200"/>
              <a:gd name="connsiteY73" fmla="*/ 3241229 h 4430186"/>
              <a:gd name="connsiteX74" fmla="*/ 223466 w 11125200"/>
              <a:gd name="connsiteY74" fmla="*/ 3249647 h 4430186"/>
              <a:gd name="connsiteX75" fmla="*/ 233429 w 11125200"/>
              <a:gd name="connsiteY75" fmla="*/ 3254697 h 4430186"/>
              <a:gd name="connsiteX76" fmla="*/ 238411 w 11125200"/>
              <a:gd name="connsiteY76" fmla="*/ 3249647 h 4430186"/>
              <a:gd name="connsiteX77" fmla="*/ 239124 w 11125200"/>
              <a:gd name="connsiteY77" fmla="*/ 3241229 h 4430186"/>
              <a:gd name="connsiteX78" fmla="*/ 227736 w 11125200"/>
              <a:gd name="connsiteY78" fmla="*/ 3236742 h 4430186"/>
              <a:gd name="connsiteX79" fmla="*/ 216350 w 11125200"/>
              <a:gd name="connsiteY79" fmla="*/ 3146969 h 4430186"/>
              <a:gd name="connsiteX80" fmla="*/ 219905 w 11125200"/>
              <a:gd name="connsiteY80" fmla="*/ 3155384 h 4430186"/>
              <a:gd name="connsiteX81" fmla="*/ 227736 w 11125200"/>
              <a:gd name="connsiteY81" fmla="*/ 3160434 h 4430186"/>
              <a:gd name="connsiteX82" fmla="*/ 239124 w 11125200"/>
              <a:gd name="connsiteY82" fmla="*/ 3151456 h 4430186"/>
              <a:gd name="connsiteX83" fmla="*/ 256201 w 11125200"/>
              <a:gd name="connsiteY83" fmla="*/ 2944979 h 4430186"/>
              <a:gd name="connsiteX84" fmla="*/ 250510 w 11125200"/>
              <a:gd name="connsiteY84" fmla="*/ 2949470 h 4430186"/>
              <a:gd name="connsiteX85" fmla="*/ 234852 w 11125200"/>
              <a:gd name="connsiteY85" fmla="*/ 2959007 h 4430186"/>
              <a:gd name="connsiteX86" fmla="*/ 227736 w 11125200"/>
              <a:gd name="connsiteY86" fmla="*/ 2971912 h 4430186"/>
              <a:gd name="connsiteX87" fmla="*/ 231292 w 11125200"/>
              <a:gd name="connsiteY87" fmla="*/ 2980889 h 4430186"/>
              <a:gd name="connsiteX88" fmla="*/ 239124 w 11125200"/>
              <a:gd name="connsiteY88" fmla="*/ 2989865 h 4430186"/>
              <a:gd name="connsiteX89" fmla="*/ 227736 w 11125200"/>
              <a:gd name="connsiteY89" fmla="*/ 3093106 h 4430186"/>
              <a:gd name="connsiteX90" fmla="*/ 256201 w 11125200"/>
              <a:gd name="connsiteY90" fmla="*/ 3066174 h 4430186"/>
              <a:gd name="connsiteX91" fmla="*/ 244815 w 11125200"/>
              <a:gd name="connsiteY91" fmla="*/ 3048220 h 4430186"/>
              <a:gd name="connsiteX92" fmla="*/ 255488 w 11125200"/>
              <a:gd name="connsiteY92" fmla="*/ 3005015 h 4430186"/>
              <a:gd name="connsiteX93" fmla="*/ 261896 w 11125200"/>
              <a:gd name="connsiteY93" fmla="*/ 2958447 h 4430186"/>
              <a:gd name="connsiteX94" fmla="*/ 261183 w 11125200"/>
              <a:gd name="connsiteY94" fmla="*/ 2951713 h 4430186"/>
              <a:gd name="connsiteX95" fmla="*/ 256201 w 11125200"/>
              <a:gd name="connsiteY95" fmla="*/ 2944979 h 4430186"/>
              <a:gd name="connsiteX96" fmla="*/ 244815 w 11125200"/>
              <a:gd name="connsiteY96" fmla="*/ 2877652 h 4430186"/>
              <a:gd name="connsiteX97" fmla="*/ 237698 w 11125200"/>
              <a:gd name="connsiteY97" fmla="*/ 2898972 h 4430186"/>
              <a:gd name="connsiteX98" fmla="*/ 256201 w 11125200"/>
              <a:gd name="connsiteY98" fmla="*/ 2913560 h 4430186"/>
              <a:gd name="connsiteX99" fmla="*/ 307446 w 11125200"/>
              <a:gd name="connsiteY99" fmla="*/ 2774411 h 4430186"/>
              <a:gd name="connsiteX100" fmla="*/ 301750 w 11125200"/>
              <a:gd name="connsiteY100" fmla="*/ 2783388 h 4430186"/>
              <a:gd name="connsiteX101" fmla="*/ 311000 w 11125200"/>
              <a:gd name="connsiteY101" fmla="*/ 2791806 h 4430186"/>
              <a:gd name="connsiteX102" fmla="*/ 324522 w 11125200"/>
              <a:gd name="connsiteY102" fmla="*/ 2796856 h 4430186"/>
              <a:gd name="connsiteX103" fmla="*/ 324522 w 11125200"/>
              <a:gd name="connsiteY103" fmla="*/ 2792366 h 4430186"/>
              <a:gd name="connsiteX104" fmla="*/ 318118 w 11125200"/>
              <a:gd name="connsiteY104" fmla="*/ 2781705 h 4430186"/>
              <a:gd name="connsiteX105" fmla="*/ 307446 w 11125200"/>
              <a:gd name="connsiteY105" fmla="*/ 2774411 h 4430186"/>
              <a:gd name="connsiteX106" fmla="*/ 387152 w 11125200"/>
              <a:gd name="connsiteY106" fmla="*/ 2482651 h 4430186"/>
              <a:gd name="connsiteX107" fmla="*/ 361529 w 11125200"/>
              <a:gd name="connsiteY107" fmla="*/ 2543246 h 4430186"/>
              <a:gd name="connsiteX108" fmla="*/ 335910 w 11125200"/>
              <a:gd name="connsiteY108" fmla="*/ 2603842 h 4430186"/>
              <a:gd name="connsiteX109" fmla="*/ 332351 w 11125200"/>
              <a:gd name="connsiteY109" fmla="*/ 2616747 h 4430186"/>
              <a:gd name="connsiteX110" fmla="*/ 324522 w 11125200"/>
              <a:gd name="connsiteY110" fmla="*/ 2626288 h 4430186"/>
              <a:gd name="connsiteX111" fmla="*/ 305307 w 11125200"/>
              <a:gd name="connsiteY111" fmla="*/ 2599355 h 4430186"/>
              <a:gd name="connsiteX112" fmla="*/ 273285 w 11125200"/>
              <a:gd name="connsiteY112" fmla="*/ 2572424 h 4430186"/>
              <a:gd name="connsiteX113" fmla="*/ 257626 w 11125200"/>
              <a:gd name="connsiteY113" fmla="*/ 2619554 h 4430186"/>
              <a:gd name="connsiteX114" fmla="*/ 233429 w 11125200"/>
              <a:gd name="connsiteY114" fmla="*/ 2666684 h 4430186"/>
              <a:gd name="connsiteX115" fmla="*/ 296057 w 11125200"/>
              <a:gd name="connsiteY115" fmla="*/ 2671173 h 4430186"/>
              <a:gd name="connsiteX116" fmla="*/ 300325 w 11125200"/>
              <a:gd name="connsiteY116" fmla="*/ 2658268 h 4430186"/>
              <a:gd name="connsiteX117" fmla="*/ 313136 w 11125200"/>
              <a:gd name="connsiteY117" fmla="*/ 2648730 h 4430186"/>
              <a:gd name="connsiteX118" fmla="*/ 318118 w 11125200"/>
              <a:gd name="connsiteY118" fmla="*/ 2653779 h 4430186"/>
              <a:gd name="connsiteX119" fmla="*/ 318832 w 11125200"/>
              <a:gd name="connsiteY119" fmla="*/ 2662197 h 4430186"/>
              <a:gd name="connsiteX120" fmla="*/ 308154 w 11125200"/>
              <a:gd name="connsiteY120" fmla="*/ 2695300 h 4430186"/>
              <a:gd name="connsiteX121" fmla="*/ 284671 w 11125200"/>
              <a:gd name="connsiteY121" fmla="*/ 2725038 h 4430186"/>
              <a:gd name="connsiteX122" fmla="*/ 308867 w 11125200"/>
              <a:gd name="connsiteY122" fmla="*/ 2742991 h 4430186"/>
              <a:gd name="connsiteX123" fmla="*/ 341605 w 11125200"/>
              <a:gd name="connsiteY123" fmla="*/ 2747480 h 4430186"/>
              <a:gd name="connsiteX124" fmla="*/ 392845 w 11125200"/>
              <a:gd name="connsiteY124" fmla="*/ 2662197 h 4430186"/>
              <a:gd name="connsiteX125" fmla="*/ 358684 w 11125200"/>
              <a:gd name="connsiteY125" fmla="*/ 2635265 h 4430186"/>
              <a:gd name="connsiteX126" fmla="*/ 371492 w 11125200"/>
              <a:gd name="connsiteY126" fmla="*/ 2590937 h 4430186"/>
              <a:gd name="connsiteX127" fmla="*/ 392845 w 11125200"/>
              <a:gd name="connsiteY127" fmla="*/ 2549979 h 4430186"/>
              <a:gd name="connsiteX128" fmla="*/ 421312 w 11125200"/>
              <a:gd name="connsiteY128" fmla="*/ 2518560 h 4430186"/>
              <a:gd name="connsiteX129" fmla="*/ 427005 w 11125200"/>
              <a:gd name="connsiteY129" fmla="*/ 2487138 h 4430186"/>
              <a:gd name="connsiteX130" fmla="*/ 7486805 w 11125200"/>
              <a:gd name="connsiteY130" fmla="*/ 2429900 h 4430186"/>
              <a:gd name="connsiteX131" fmla="*/ 7474509 w 11125200"/>
              <a:gd name="connsiteY131" fmla="*/ 2442268 h 4430186"/>
              <a:gd name="connsiteX132" fmla="*/ 7478896 w 11125200"/>
              <a:gd name="connsiteY132" fmla="*/ 2440240 h 4430186"/>
              <a:gd name="connsiteX133" fmla="*/ 7513052 w 11125200"/>
              <a:gd name="connsiteY133" fmla="*/ 2395360 h 4430186"/>
              <a:gd name="connsiteX134" fmla="*/ 7502974 w 11125200"/>
              <a:gd name="connsiteY134" fmla="*/ 2397381 h 4430186"/>
              <a:gd name="connsiteX135" fmla="*/ 7496566 w 11125200"/>
              <a:gd name="connsiteY135" fmla="*/ 2417138 h 4430186"/>
              <a:gd name="connsiteX136" fmla="*/ 7507967 w 11125200"/>
              <a:gd name="connsiteY136" fmla="*/ 2402230 h 4430186"/>
              <a:gd name="connsiteX137" fmla="*/ 7644754 w 11125200"/>
              <a:gd name="connsiteY137" fmla="*/ 2373176 h 4430186"/>
              <a:gd name="connsiteX138" fmla="*/ 7635626 w 11125200"/>
              <a:gd name="connsiteY138" fmla="*/ 2379109 h 4430186"/>
              <a:gd name="connsiteX139" fmla="*/ 7633224 w 11125200"/>
              <a:gd name="connsiteY139" fmla="*/ 2388766 h 4430186"/>
              <a:gd name="connsiteX140" fmla="*/ 7609739 w 11125200"/>
              <a:gd name="connsiteY140" fmla="*/ 2391009 h 4430186"/>
              <a:gd name="connsiteX141" fmla="*/ 7599060 w 11125200"/>
              <a:gd name="connsiteY141" fmla="*/ 2406721 h 4430186"/>
              <a:gd name="connsiteX142" fmla="*/ 7581316 w 11125200"/>
              <a:gd name="connsiteY142" fmla="*/ 2426305 h 4430186"/>
              <a:gd name="connsiteX143" fmla="*/ 7584110 w 11125200"/>
              <a:gd name="connsiteY143" fmla="*/ 2429363 h 4430186"/>
              <a:gd name="connsiteX144" fmla="*/ 7605457 w 11125200"/>
              <a:gd name="connsiteY144" fmla="*/ 2433291 h 4430186"/>
              <a:gd name="connsiteX145" fmla="*/ 7626318 w 11125200"/>
              <a:gd name="connsiteY145" fmla="*/ 2417141 h 4430186"/>
              <a:gd name="connsiteX146" fmla="*/ 7640340 w 11125200"/>
              <a:gd name="connsiteY146" fmla="*/ 2388203 h 4430186"/>
              <a:gd name="connsiteX147" fmla="*/ 586420 w 11125200"/>
              <a:gd name="connsiteY147" fmla="*/ 2289637 h 4430186"/>
              <a:gd name="connsiteX148" fmla="*/ 580727 w 11125200"/>
              <a:gd name="connsiteY148" fmla="*/ 2294128 h 4430186"/>
              <a:gd name="connsiteX149" fmla="*/ 580727 w 11125200"/>
              <a:gd name="connsiteY149" fmla="*/ 2316570 h 4430186"/>
              <a:gd name="connsiteX150" fmla="*/ 587843 w 11125200"/>
              <a:gd name="connsiteY150" fmla="*/ 2330597 h 4430186"/>
              <a:gd name="connsiteX151" fmla="*/ 603501 w 11125200"/>
              <a:gd name="connsiteY151" fmla="*/ 2334525 h 4430186"/>
              <a:gd name="connsiteX152" fmla="*/ 597093 w 11125200"/>
              <a:gd name="connsiteY152" fmla="*/ 2308714 h 4430186"/>
              <a:gd name="connsiteX153" fmla="*/ 586420 w 11125200"/>
              <a:gd name="connsiteY153" fmla="*/ 2289637 h 4430186"/>
              <a:gd name="connsiteX154" fmla="*/ 529486 w 11125200"/>
              <a:gd name="connsiteY154" fmla="*/ 2249242 h 4430186"/>
              <a:gd name="connsiteX155" fmla="*/ 498172 w 11125200"/>
              <a:gd name="connsiteY155" fmla="*/ 2290200 h 4430186"/>
              <a:gd name="connsiteX156" fmla="*/ 466861 w 11125200"/>
              <a:gd name="connsiteY156" fmla="*/ 2334525 h 4430186"/>
              <a:gd name="connsiteX157" fmla="*/ 429140 w 11125200"/>
              <a:gd name="connsiteY157" fmla="*/ 2355285 h 4430186"/>
              <a:gd name="connsiteX158" fmla="*/ 404231 w 11125200"/>
              <a:gd name="connsiteY158" fmla="*/ 2379410 h 4430186"/>
              <a:gd name="connsiteX159" fmla="*/ 414194 w 11125200"/>
              <a:gd name="connsiteY159" fmla="*/ 2393438 h 4430186"/>
              <a:gd name="connsiteX160" fmla="*/ 432700 w 11125200"/>
              <a:gd name="connsiteY160" fmla="*/ 2397365 h 4430186"/>
              <a:gd name="connsiteX161" fmla="*/ 489635 w 11125200"/>
              <a:gd name="connsiteY161" fmla="*/ 2370433 h 4430186"/>
              <a:gd name="connsiteX162" fmla="*/ 512407 w 11125200"/>
              <a:gd name="connsiteY162" fmla="*/ 2321060 h 4430186"/>
              <a:gd name="connsiteX163" fmla="*/ 547278 w 11125200"/>
              <a:gd name="connsiteY163" fmla="*/ 2308155 h 4430186"/>
              <a:gd name="connsiteX164" fmla="*/ 569341 w 11125200"/>
              <a:gd name="connsiteY164" fmla="*/ 2285150 h 4430186"/>
              <a:gd name="connsiteX165" fmla="*/ 637662 w 11125200"/>
              <a:gd name="connsiteY165" fmla="*/ 2163956 h 4430186"/>
              <a:gd name="connsiteX166" fmla="*/ 620580 w 11125200"/>
              <a:gd name="connsiteY166" fmla="*/ 2193131 h 4430186"/>
              <a:gd name="connsiteX167" fmla="*/ 603501 w 11125200"/>
              <a:gd name="connsiteY167" fmla="*/ 2222310 h 4430186"/>
              <a:gd name="connsiteX168" fmla="*/ 584996 w 11125200"/>
              <a:gd name="connsiteY168" fmla="*/ 2223432 h 4430186"/>
              <a:gd name="connsiteX169" fmla="*/ 575032 w 11125200"/>
              <a:gd name="connsiteY169" fmla="*/ 2231287 h 4430186"/>
              <a:gd name="connsiteX170" fmla="*/ 585707 w 11125200"/>
              <a:gd name="connsiteY170" fmla="*/ 2252044 h 4430186"/>
              <a:gd name="connsiteX171" fmla="*/ 609192 w 11125200"/>
              <a:gd name="connsiteY171" fmla="*/ 2262707 h 4430186"/>
              <a:gd name="connsiteX172" fmla="*/ 643354 w 11125200"/>
              <a:gd name="connsiteY172" fmla="*/ 2221187 h 4430186"/>
              <a:gd name="connsiteX173" fmla="*/ 677515 w 11125200"/>
              <a:gd name="connsiteY173" fmla="*/ 2172934 h 4430186"/>
              <a:gd name="connsiteX174" fmla="*/ 688901 w 11125200"/>
              <a:gd name="connsiteY174" fmla="*/ 2132537 h 4430186"/>
              <a:gd name="connsiteX175" fmla="*/ 697443 w 11125200"/>
              <a:gd name="connsiteY175" fmla="*/ 2143196 h 4430186"/>
              <a:gd name="connsiteX176" fmla="*/ 705982 w 11125200"/>
              <a:gd name="connsiteY176" fmla="*/ 2150492 h 4430186"/>
              <a:gd name="connsiteX177" fmla="*/ 711675 w 11125200"/>
              <a:gd name="connsiteY177" fmla="*/ 2141514 h 4430186"/>
              <a:gd name="connsiteX178" fmla="*/ 704555 w 11125200"/>
              <a:gd name="connsiteY178" fmla="*/ 2133659 h 4430186"/>
              <a:gd name="connsiteX179" fmla="*/ 688901 w 11125200"/>
              <a:gd name="connsiteY179" fmla="*/ 2132537 h 4430186"/>
              <a:gd name="connsiteX180" fmla="*/ 9761640 w 11125200"/>
              <a:gd name="connsiteY180" fmla="*/ 1959636 h 4430186"/>
              <a:gd name="connsiteX181" fmla="*/ 9759776 w 11125200"/>
              <a:gd name="connsiteY181" fmla="*/ 1968276 h 4430186"/>
              <a:gd name="connsiteX182" fmla="*/ 9762408 w 11125200"/>
              <a:gd name="connsiteY182" fmla="*/ 1968276 h 4430186"/>
              <a:gd name="connsiteX183" fmla="*/ 9763058 w 11125200"/>
              <a:gd name="connsiteY183" fmla="*/ 1966063 h 4430186"/>
              <a:gd name="connsiteX184" fmla="*/ 683210 w 11125200"/>
              <a:gd name="connsiteY184" fmla="*/ 1926060 h 4430186"/>
              <a:gd name="connsiteX185" fmla="*/ 706693 w 11125200"/>
              <a:gd name="connsiteY185" fmla="*/ 1932789 h 4430186"/>
              <a:gd name="connsiteX186" fmla="*/ 717370 w 11125200"/>
              <a:gd name="connsiteY186" fmla="*/ 1952990 h 4430186"/>
              <a:gd name="connsiteX187" fmla="*/ 702424 w 11125200"/>
              <a:gd name="connsiteY187" fmla="*/ 1983851 h 4430186"/>
              <a:gd name="connsiteX188" fmla="*/ 683210 w 11125200"/>
              <a:gd name="connsiteY188" fmla="*/ 2011342 h 4430186"/>
              <a:gd name="connsiteX189" fmla="*/ 666127 w 11125200"/>
              <a:gd name="connsiteY189" fmla="*/ 2047251 h 4430186"/>
              <a:gd name="connsiteX190" fmla="*/ 648336 w 11125200"/>
              <a:gd name="connsiteY190" fmla="*/ 2038273 h 4430186"/>
              <a:gd name="connsiteX191" fmla="*/ 626276 w 11125200"/>
              <a:gd name="connsiteY191" fmla="*/ 2029297 h 4430186"/>
              <a:gd name="connsiteX192" fmla="*/ 990653 w 11125200"/>
              <a:gd name="connsiteY192" fmla="*/ 1742023 h 4430186"/>
              <a:gd name="connsiteX193" fmla="*/ 984957 w 11125200"/>
              <a:gd name="connsiteY193" fmla="*/ 1759978 h 4430186"/>
              <a:gd name="connsiteX194" fmla="*/ 948662 w 11125200"/>
              <a:gd name="connsiteY194" fmla="*/ 1753806 h 4430186"/>
              <a:gd name="connsiteX195" fmla="*/ 933720 w 11125200"/>
              <a:gd name="connsiteY195" fmla="*/ 1777933 h 4430186"/>
              <a:gd name="connsiteX196" fmla="*/ 937989 w 11125200"/>
              <a:gd name="connsiteY196" fmla="*/ 1793081 h 4430186"/>
              <a:gd name="connsiteX197" fmla="*/ 950797 w 11125200"/>
              <a:gd name="connsiteY197" fmla="*/ 1804864 h 4430186"/>
              <a:gd name="connsiteX198" fmla="*/ 956492 w 11125200"/>
              <a:gd name="connsiteY198" fmla="*/ 1795888 h 4430186"/>
              <a:gd name="connsiteX199" fmla="*/ 996346 w 11125200"/>
              <a:gd name="connsiteY199" fmla="*/ 1759978 h 4430186"/>
              <a:gd name="connsiteX200" fmla="*/ 995632 w 11125200"/>
              <a:gd name="connsiteY200" fmla="*/ 1749317 h 4430186"/>
              <a:gd name="connsiteX201" fmla="*/ 990653 w 11125200"/>
              <a:gd name="connsiteY201" fmla="*/ 1742023 h 4430186"/>
              <a:gd name="connsiteX202" fmla="*/ 9767864 w 11125200"/>
              <a:gd name="connsiteY202" fmla="*/ 1672186 h 4430186"/>
              <a:gd name="connsiteX203" fmla="*/ 9767220 w 11125200"/>
              <a:gd name="connsiteY203" fmla="*/ 1674720 h 4430186"/>
              <a:gd name="connsiteX204" fmla="*/ 9769236 w 11125200"/>
              <a:gd name="connsiteY204" fmla="*/ 1676517 h 4430186"/>
              <a:gd name="connsiteX205" fmla="*/ 9763544 w 11125200"/>
              <a:gd name="connsiteY205" fmla="*/ 1604698 h 4430186"/>
              <a:gd name="connsiteX206" fmla="*/ 9767814 w 11125200"/>
              <a:gd name="connsiteY206" fmla="*/ 1615356 h 4430186"/>
              <a:gd name="connsiteX207" fmla="*/ 9780626 w 11125200"/>
              <a:gd name="connsiteY207" fmla="*/ 1622653 h 4430186"/>
              <a:gd name="connsiteX208" fmla="*/ 9783472 w 11125200"/>
              <a:gd name="connsiteY208" fmla="*/ 1622091 h 4430186"/>
              <a:gd name="connsiteX209" fmla="*/ 9786320 w 11125200"/>
              <a:gd name="connsiteY209" fmla="*/ 1618163 h 4430186"/>
              <a:gd name="connsiteX210" fmla="*/ 9779200 w 11125200"/>
              <a:gd name="connsiteY210" fmla="*/ 1608063 h 4430186"/>
              <a:gd name="connsiteX211" fmla="*/ 9763544 w 11125200"/>
              <a:gd name="connsiteY211" fmla="*/ 1604698 h 4430186"/>
              <a:gd name="connsiteX212" fmla="*/ 1201307 w 11125200"/>
              <a:gd name="connsiteY212" fmla="*/ 1598387 h 4430186"/>
              <a:gd name="connsiteX213" fmla="*/ 1201307 w 11125200"/>
              <a:gd name="connsiteY213" fmla="*/ 1616342 h 4430186"/>
              <a:gd name="connsiteX214" fmla="*/ 1202020 w 11125200"/>
              <a:gd name="connsiteY214" fmla="*/ 1633738 h 4430186"/>
              <a:gd name="connsiteX215" fmla="*/ 1207000 w 11125200"/>
              <a:gd name="connsiteY215" fmla="*/ 1647763 h 4430186"/>
              <a:gd name="connsiteX216" fmla="*/ 1211982 w 11125200"/>
              <a:gd name="connsiteY216" fmla="*/ 1638786 h 4430186"/>
              <a:gd name="connsiteX217" fmla="*/ 1212696 w 11125200"/>
              <a:gd name="connsiteY217" fmla="*/ 1629810 h 4430186"/>
              <a:gd name="connsiteX218" fmla="*/ 1229777 w 11125200"/>
              <a:gd name="connsiteY218" fmla="*/ 1631490 h 4430186"/>
              <a:gd name="connsiteX219" fmla="*/ 1246856 w 11125200"/>
              <a:gd name="connsiteY219" fmla="*/ 1629810 h 4430186"/>
              <a:gd name="connsiteX220" fmla="*/ 1228350 w 11125200"/>
              <a:gd name="connsiteY220" fmla="*/ 1612414 h 4430186"/>
              <a:gd name="connsiteX221" fmla="*/ 1201307 w 11125200"/>
              <a:gd name="connsiteY221" fmla="*/ 1598387 h 4430186"/>
              <a:gd name="connsiteX222" fmla="*/ 10140244 w 11125200"/>
              <a:gd name="connsiteY222" fmla="*/ 1545427 h 4430186"/>
              <a:gd name="connsiteX223" fmla="*/ 10135276 w 11125200"/>
              <a:gd name="connsiteY223" fmla="*/ 1566677 h 4430186"/>
              <a:gd name="connsiteX224" fmla="*/ 10135292 w 11125200"/>
              <a:gd name="connsiteY224" fmla="*/ 1566774 h 4430186"/>
              <a:gd name="connsiteX225" fmla="*/ 10143204 w 11125200"/>
              <a:gd name="connsiteY225" fmla="*/ 1573828 h 4430186"/>
              <a:gd name="connsiteX226" fmla="*/ 10150452 w 11125200"/>
              <a:gd name="connsiteY226" fmla="*/ 1577637 h 4430186"/>
              <a:gd name="connsiteX227" fmla="*/ 5150293 w 11125200"/>
              <a:gd name="connsiteY227" fmla="*/ 1542593 h 4430186"/>
              <a:gd name="connsiteX228" fmla="*/ 5145311 w 11125200"/>
              <a:gd name="connsiteY228" fmla="*/ 1549886 h 4430186"/>
              <a:gd name="connsiteX229" fmla="*/ 5144598 w 11125200"/>
              <a:gd name="connsiteY229" fmla="*/ 1560548 h 4430186"/>
              <a:gd name="connsiteX230" fmla="*/ 5145884 w 11125200"/>
              <a:gd name="connsiteY230" fmla="*/ 1569330 h 4430186"/>
              <a:gd name="connsiteX231" fmla="*/ 5157294 w 11125200"/>
              <a:gd name="connsiteY231" fmla="*/ 1562495 h 4430186"/>
              <a:gd name="connsiteX232" fmla="*/ 5160934 w 11125200"/>
              <a:gd name="connsiteY232" fmla="*/ 1561595 h 4430186"/>
              <a:gd name="connsiteX233" fmla="*/ 5160257 w 11125200"/>
              <a:gd name="connsiteY233" fmla="*/ 1554376 h 4430186"/>
              <a:gd name="connsiteX234" fmla="*/ 5150293 w 11125200"/>
              <a:gd name="connsiteY234" fmla="*/ 1542593 h 4430186"/>
              <a:gd name="connsiteX235" fmla="*/ 939411 w 11125200"/>
              <a:gd name="connsiteY235" fmla="*/ 1091172 h 4430186"/>
              <a:gd name="connsiteX236" fmla="*/ 933720 w 11125200"/>
              <a:gd name="connsiteY236" fmla="*/ 1091731 h 4430186"/>
              <a:gd name="connsiteX237" fmla="*/ 928025 w 11125200"/>
              <a:gd name="connsiteY237" fmla="*/ 1095659 h 4430186"/>
              <a:gd name="connsiteX238" fmla="*/ 933720 w 11125200"/>
              <a:gd name="connsiteY238" fmla="*/ 1100149 h 4430186"/>
              <a:gd name="connsiteX239" fmla="*/ 939411 w 11125200"/>
              <a:gd name="connsiteY239" fmla="*/ 1091172 h 4430186"/>
              <a:gd name="connsiteX240" fmla="*/ 1127296 w 11125200"/>
              <a:gd name="connsiteY240" fmla="*/ 1037308 h 4430186"/>
              <a:gd name="connsiteX241" fmla="*/ 1081747 w 11125200"/>
              <a:gd name="connsiteY241" fmla="*/ 1050773 h 4430186"/>
              <a:gd name="connsiteX242" fmla="*/ 1047587 w 11125200"/>
              <a:gd name="connsiteY242" fmla="*/ 1046286 h 4430186"/>
              <a:gd name="connsiteX243" fmla="*/ 950797 w 11125200"/>
              <a:gd name="connsiteY243" fmla="*/ 1082194 h 4430186"/>
              <a:gd name="connsiteX244" fmla="*/ 984957 w 11125200"/>
              <a:gd name="connsiteY244" fmla="*/ 1091172 h 4430186"/>
              <a:gd name="connsiteX245" fmla="*/ 1036201 w 11125200"/>
              <a:gd name="connsiteY245" fmla="*/ 1068728 h 4430186"/>
              <a:gd name="connsiteX246" fmla="*/ 1051142 w 11125200"/>
              <a:gd name="connsiteY246" fmla="*/ 1058628 h 4430186"/>
              <a:gd name="connsiteX247" fmla="*/ 1070361 w 11125200"/>
              <a:gd name="connsiteY247" fmla="*/ 1055263 h 4430186"/>
              <a:gd name="connsiteX248" fmla="*/ 1081747 w 11125200"/>
              <a:gd name="connsiteY248" fmla="*/ 1055823 h 4430186"/>
              <a:gd name="connsiteX249" fmla="*/ 1093136 w 11125200"/>
              <a:gd name="connsiteY249" fmla="*/ 1059750 h 4430186"/>
              <a:gd name="connsiteX250" fmla="*/ 1184226 w 11125200"/>
              <a:gd name="connsiteY250" fmla="*/ 1005887 h 4430186"/>
              <a:gd name="connsiteX251" fmla="*/ 1178535 w 11125200"/>
              <a:gd name="connsiteY251" fmla="*/ 1010376 h 4430186"/>
              <a:gd name="connsiteX252" fmla="*/ 1207000 w 11125200"/>
              <a:gd name="connsiteY252" fmla="*/ 1014863 h 4430186"/>
              <a:gd name="connsiteX253" fmla="*/ 1218391 w 11125200"/>
              <a:gd name="connsiteY253" fmla="*/ 1005887 h 4430186"/>
              <a:gd name="connsiteX254" fmla="*/ 1199172 w 11125200"/>
              <a:gd name="connsiteY254" fmla="*/ 1009252 h 4430186"/>
              <a:gd name="connsiteX255" fmla="*/ 1184226 w 11125200"/>
              <a:gd name="connsiteY255" fmla="*/ 1005887 h 4430186"/>
              <a:gd name="connsiteX256" fmla="*/ 1315176 w 11125200"/>
              <a:gd name="connsiteY256" fmla="*/ 978955 h 4430186"/>
              <a:gd name="connsiteX257" fmla="*/ 1309486 w 11125200"/>
              <a:gd name="connsiteY257" fmla="*/ 983445 h 4430186"/>
              <a:gd name="connsiteX258" fmla="*/ 1326562 w 11125200"/>
              <a:gd name="connsiteY258" fmla="*/ 987932 h 4430186"/>
              <a:gd name="connsiteX259" fmla="*/ 1337950 w 11125200"/>
              <a:gd name="connsiteY259" fmla="*/ 983445 h 4430186"/>
              <a:gd name="connsiteX260" fmla="*/ 1326562 w 11125200"/>
              <a:gd name="connsiteY260" fmla="*/ 979518 h 4430186"/>
              <a:gd name="connsiteX261" fmla="*/ 1315176 w 11125200"/>
              <a:gd name="connsiteY261" fmla="*/ 978955 h 4430186"/>
              <a:gd name="connsiteX262" fmla="*/ 1582768 w 11125200"/>
              <a:gd name="connsiteY262" fmla="*/ 799409 h 4430186"/>
              <a:gd name="connsiteX263" fmla="*/ 1535795 w 11125200"/>
              <a:gd name="connsiteY263" fmla="*/ 815119 h 4430186"/>
              <a:gd name="connsiteX264" fmla="*/ 1497366 w 11125200"/>
              <a:gd name="connsiteY264" fmla="*/ 844296 h 4430186"/>
              <a:gd name="connsiteX265" fmla="*/ 1548608 w 11125200"/>
              <a:gd name="connsiteY265" fmla="*/ 835319 h 4430186"/>
              <a:gd name="connsiteX266" fmla="*/ 1578497 w 11125200"/>
              <a:gd name="connsiteY266" fmla="*/ 834196 h 4430186"/>
              <a:gd name="connsiteX267" fmla="*/ 1599847 w 11125200"/>
              <a:gd name="connsiteY267" fmla="*/ 826341 h 4430186"/>
              <a:gd name="connsiteX268" fmla="*/ 1605542 w 11125200"/>
              <a:gd name="connsiteY268" fmla="*/ 803899 h 4430186"/>
              <a:gd name="connsiteX269" fmla="*/ 1582768 w 11125200"/>
              <a:gd name="connsiteY269" fmla="*/ 799409 h 4430186"/>
              <a:gd name="connsiteX270" fmla="*/ 1708023 w 11125200"/>
              <a:gd name="connsiteY270" fmla="*/ 759013 h 4430186"/>
              <a:gd name="connsiteX271" fmla="*/ 1690942 w 11125200"/>
              <a:gd name="connsiteY271" fmla="*/ 763500 h 4430186"/>
              <a:gd name="connsiteX272" fmla="*/ 1692364 w 11125200"/>
              <a:gd name="connsiteY272" fmla="*/ 774161 h 4430186"/>
              <a:gd name="connsiteX273" fmla="*/ 1702328 w 11125200"/>
              <a:gd name="connsiteY273" fmla="*/ 781454 h 4430186"/>
              <a:gd name="connsiteX274" fmla="*/ 1708023 w 11125200"/>
              <a:gd name="connsiteY274" fmla="*/ 772478 h 4430186"/>
              <a:gd name="connsiteX275" fmla="*/ 1725102 w 11125200"/>
              <a:gd name="connsiteY275" fmla="*/ 759013 h 4430186"/>
              <a:gd name="connsiteX276" fmla="*/ 1893059 w 11125200"/>
              <a:gd name="connsiteY276" fmla="*/ 730138 h 4430186"/>
              <a:gd name="connsiteX277" fmla="*/ 1843841 w 11125200"/>
              <a:gd name="connsiteY277" fmla="*/ 737993 h 4430186"/>
              <a:gd name="connsiteX278" fmla="*/ 1878826 w 11125200"/>
              <a:gd name="connsiteY278" fmla="*/ 741059 h 4430186"/>
              <a:gd name="connsiteX279" fmla="*/ 1986075 w 11125200"/>
              <a:gd name="connsiteY279" fmla="*/ 691066 h 4430186"/>
              <a:gd name="connsiteX280" fmla="*/ 1968425 w 11125200"/>
              <a:gd name="connsiteY280" fmla="*/ 706245 h 4430186"/>
              <a:gd name="connsiteX281" fmla="*/ 1974903 w 11125200"/>
              <a:gd name="connsiteY281" fmla="*/ 704025 h 4430186"/>
              <a:gd name="connsiteX282" fmla="*/ 1986998 w 11125200"/>
              <a:gd name="connsiteY282" fmla="*/ 691682 h 4430186"/>
              <a:gd name="connsiteX283" fmla="*/ 4167250 w 11125200"/>
              <a:gd name="connsiteY283" fmla="*/ 250390 h 4430186"/>
              <a:gd name="connsiteX284" fmla="*/ 4131708 w 11125200"/>
              <a:gd name="connsiteY284" fmla="*/ 264208 h 4430186"/>
              <a:gd name="connsiteX285" fmla="*/ 4153943 w 11125200"/>
              <a:gd name="connsiteY285" fmla="*/ 258841 h 4430186"/>
              <a:gd name="connsiteX286" fmla="*/ 4181527 w 11125200"/>
              <a:gd name="connsiteY286" fmla="*/ 262921 h 4430186"/>
              <a:gd name="connsiteX287" fmla="*/ 4178638 w 11125200"/>
              <a:gd name="connsiteY287" fmla="*/ 250390 h 4430186"/>
              <a:gd name="connsiteX288" fmla="*/ 4451920 w 11125200"/>
              <a:gd name="connsiteY288" fmla="*/ 232435 h 4430186"/>
              <a:gd name="connsiteX289" fmla="*/ 4404948 w 11125200"/>
              <a:gd name="connsiteY289" fmla="*/ 248147 h 4430186"/>
              <a:gd name="connsiteX290" fmla="*/ 4372990 w 11125200"/>
              <a:gd name="connsiteY290" fmla="*/ 272409 h 4430186"/>
              <a:gd name="connsiteX291" fmla="*/ 4385122 w 11125200"/>
              <a:gd name="connsiteY291" fmla="*/ 274062 h 4430186"/>
              <a:gd name="connsiteX292" fmla="*/ 4417760 w 11125200"/>
              <a:gd name="connsiteY292" fmla="*/ 268345 h 4430186"/>
              <a:gd name="connsiteX293" fmla="*/ 4447647 w 11125200"/>
              <a:gd name="connsiteY293" fmla="*/ 267223 h 4430186"/>
              <a:gd name="connsiteX294" fmla="*/ 4469000 w 11125200"/>
              <a:gd name="connsiteY294" fmla="*/ 259368 h 4430186"/>
              <a:gd name="connsiteX295" fmla="*/ 4474694 w 11125200"/>
              <a:gd name="connsiteY295" fmla="*/ 236926 h 4430186"/>
              <a:gd name="connsiteX296" fmla="*/ 4451920 w 11125200"/>
              <a:gd name="connsiteY296" fmla="*/ 232435 h 4430186"/>
              <a:gd name="connsiteX297" fmla="*/ 4577176 w 11125200"/>
              <a:gd name="connsiteY297" fmla="*/ 192040 h 4430186"/>
              <a:gd name="connsiteX298" fmla="*/ 4560094 w 11125200"/>
              <a:gd name="connsiteY298" fmla="*/ 196527 h 4430186"/>
              <a:gd name="connsiteX299" fmla="*/ 4561516 w 11125200"/>
              <a:gd name="connsiteY299" fmla="*/ 207189 h 4430186"/>
              <a:gd name="connsiteX300" fmla="*/ 4571480 w 11125200"/>
              <a:gd name="connsiteY300" fmla="*/ 214482 h 4430186"/>
              <a:gd name="connsiteX301" fmla="*/ 4577176 w 11125200"/>
              <a:gd name="connsiteY301" fmla="*/ 205504 h 4430186"/>
              <a:gd name="connsiteX302" fmla="*/ 4594254 w 11125200"/>
              <a:gd name="connsiteY302" fmla="*/ 192040 h 4430186"/>
              <a:gd name="connsiteX303" fmla="*/ 4833376 w 11125200"/>
              <a:gd name="connsiteY303" fmla="*/ 115731 h 4430186"/>
              <a:gd name="connsiteX304" fmla="*/ 4810604 w 11125200"/>
              <a:gd name="connsiteY304" fmla="*/ 129759 h 4430186"/>
              <a:gd name="connsiteX305" fmla="*/ 4787830 w 11125200"/>
              <a:gd name="connsiteY305" fmla="*/ 147153 h 4430186"/>
              <a:gd name="connsiteX306" fmla="*/ 4742284 w 11125200"/>
              <a:gd name="connsiteY306" fmla="*/ 160054 h 4430186"/>
              <a:gd name="connsiteX307" fmla="*/ 4696735 w 11125200"/>
              <a:gd name="connsiteY307" fmla="*/ 169594 h 4430186"/>
              <a:gd name="connsiteX308" fmla="*/ 4747979 w 11125200"/>
              <a:gd name="connsiteY308" fmla="*/ 174085 h 4430186"/>
              <a:gd name="connsiteX309" fmla="*/ 4774306 w 11125200"/>
              <a:gd name="connsiteY309" fmla="*/ 153884 h 4430186"/>
              <a:gd name="connsiteX310" fmla="*/ 4821990 w 11125200"/>
              <a:gd name="connsiteY310" fmla="*/ 147153 h 4430186"/>
              <a:gd name="connsiteX311" fmla="*/ 4827681 w 11125200"/>
              <a:gd name="connsiteY311" fmla="*/ 142662 h 4430186"/>
              <a:gd name="connsiteX312" fmla="*/ 4844056 w 11125200"/>
              <a:gd name="connsiteY312" fmla="*/ 137051 h 4430186"/>
              <a:gd name="connsiteX313" fmla="*/ 4856150 w 11125200"/>
              <a:gd name="connsiteY313" fmla="*/ 124709 h 4430186"/>
              <a:gd name="connsiteX314" fmla="*/ 4846900 w 11125200"/>
              <a:gd name="connsiteY314" fmla="*/ 118537 h 4430186"/>
              <a:gd name="connsiteX315" fmla="*/ 4833376 w 11125200"/>
              <a:gd name="connsiteY315" fmla="*/ 115731 h 4430186"/>
              <a:gd name="connsiteX316" fmla="*/ 5182872 w 11125200"/>
              <a:gd name="connsiteY316" fmla="*/ 0 h 4430186"/>
              <a:gd name="connsiteX317" fmla="*/ 8604409 w 11125200"/>
              <a:gd name="connsiteY317" fmla="*/ 0 h 4430186"/>
              <a:gd name="connsiteX318" fmla="*/ 8607500 w 11125200"/>
              <a:gd name="connsiteY318" fmla="*/ 448 h 4430186"/>
              <a:gd name="connsiteX319" fmla="*/ 8708554 w 11125200"/>
              <a:gd name="connsiteY319" fmla="*/ 36356 h 4430186"/>
              <a:gd name="connsiteX320" fmla="*/ 8801074 w 11125200"/>
              <a:gd name="connsiteY320" fmla="*/ 85732 h 4430186"/>
              <a:gd name="connsiteX321" fmla="*/ 8829541 w 11125200"/>
              <a:gd name="connsiteY321" fmla="*/ 96391 h 4430186"/>
              <a:gd name="connsiteX322" fmla="*/ 8858010 w 11125200"/>
              <a:gd name="connsiteY322" fmla="*/ 103687 h 4430186"/>
              <a:gd name="connsiteX323" fmla="*/ 8897864 w 11125200"/>
              <a:gd name="connsiteY323" fmla="*/ 103687 h 4430186"/>
              <a:gd name="connsiteX324" fmla="*/ 9005326 w 11125200"/>
              <a:gd name="connsiteY324" fmla="*/ 156426 h 4430186"/>
              <a:gd name="connsiteX325" fmla="*/ 9027148 w 11125200"/>
              <a:gd name="connsiteY325" fmla="*/ 174909 h 4430186"/>
              <a:gd name="connsiteX326" fmla="*/ 9041412 w 11125200"/>
              <a:gd name="connsiteY326" fmla="*/ 167413 h 4430186"/>
              <a:gd name="connsiteX327" fmla="*/ 9176788 w 11125200"/>
              <a:gd name="connsiteY327" fmla="*/ 172069 h 4430186"/>
              <a:gd name="connsiteX328" fmla="*/ 9350122 w 11125200"/>
              <a:gd name="connsiteY328" fmla="*/ 174728 h 4430186"/>
              <a:gd name="connsiteX329" fmla="*/ 9451336 w 11125200"/>
              <a:gd name="connsiteY329" fmla="*/ 158435 h 4430186"/>
              <a:gd name="connsiteX330" fmla="*/ 9490480 w 11125200"/>
              <a:gd name="connsiteY330" fmla="*/ 166850 h 4430186"/>
              <a:gd name="connsiteX331" fmla="*/ 9525348 w 11125200"/>
              <a:gd name="connsiteY331" fmla="*/ 158435 h 4430186"/>
              <a:gd name="connsiteX332" fmla="*/ 9616448 w 11125200"/>
              <a:gd name="connsiteY332" fmla="*/ 171903 h 4430186"/>
              <a:gd name="connsiteX333" fmla="*/ 9644912 w 11125200"/>
              <a:gd name="connsiteY333" fmla="*/ 158435 h 4430186"/>
              <a:gd name="connsiteX334" fmla="*/ 9776572 w 11125200"/>
              <a:gd name="connsiteY334" fmla="*/ 176390 h 4430186"/>
              <a:gd name="connsiteX335" fmla="*/ 9912502 w 11125200"/>
              <a:gd name="connsiteY335" fmla="*/ 194345 h 4430186"/>
              <a:gd name="connsiteX336" fmla="*/ 10024238 w 11125200"/>
              <a:gd name="connsiteY336" fmla="*/ 204443 h 4430186"/>
              <a:gd name="connsiteX337" fmla="*/ 10140244 w 11125200"/>
              <a:gd name="connsiteY337" fmla="*/ 234744 h 4430186"/>
              <a:gd name="connsiteX338" fmla="*/ 10184362 w 11125200"/>
              <a:gd name="connsiteY338" fmla="*/ 265041 h 4430186"/>
              <a:gd name="connsiteX339" fmla="*/ 10254110 w 11125200"/>
              <a:gd name="connsiteY339" fmla="*/ 275141 h 4430186"/>
              <a:gd name="connsiteX340" fmla="*/ 10355164 w 11125200"/>
              <a:gd name="connsiteY340" fmla="*/ 311049 h 4430186"/>
              <a:gd name="connsiteX341" fmla="*/ 10447684 w 11125200"/>
              <a:gd name="connsiteY341" fmla="*/ 360425 h 4430186"/>
              <a:gd name="connsiteX342" fmla="*/ 10476150 w 11125200"/>
              <a:gd name="connsiteY342" fmla="*/ 371084 h 4430186"/>
              <a:gd name="connsiteX343" fmla="*/ 10504620 w 11125200"/>
              <a:gd name="connsiteY343" fmla="*/ 378380 h 4430186"/>
              <a:gd name="connsiteX344" fmla="*/ 10544472 w 11125200"/>
              <a:gd name="connsiteY344" fmla="*/ 378380 h 4430186"/>
              <a:gd name="connsiteX345" fmla="*/ 10651936 w 11125200"/>
              <a:gd name="connsiteY345" fmla="*/ 431119 h 4430186"/>
              <a:gd name="connsiteX346" fmla="*/ 10738048 w 11125200"/>
              <a:gd name="connsiteY346" fmla="*/ 504063 h 4430186"/>
              <a:gd name="connsiteX347" fmla="*/ 10761532 w 11125200"/>
              <a:gd name="connsiteY347" fmla="*/ 540531 h 4430186"/>
              <a:gd name="connsiteX348" fmla="*/ 10806368 w 11125200"/>
              <a:gd name="connsiteY348" fmla="*/ 566904 h 4430186"/>
              <a:gd name="connsiteX349" fmla="*/ 10824160 w 11125200"/>
              <a:gd name="connsiteY349" fmla="*/ 582611 h 4430186"/>
              <a:gd name="connsiteX350" fmla="*/ 10846224 w 11125200"/>
              <a:gd name="connsiteY350" fmla="*/ 598321 h 4430186"/>
              <a:gd name="connsiteX351" fmla="*/ 10846224 w 11125200"/>
              <a:gd name="connsiteY351" fmla="*/ 602812 h 4430186"/>
              <a:gd name="connsiteX352" fmla="*/ 10866148 w 11125200"/>
              <a:gd name="connsiteY352" fmla="*/ 616276 h 4430186"/>
              <a:gd name="connsiteX353" fmla="*/ 10886076 w 11125200"/>
              <a:gd name="connsiteY353" fmla="*/ 629744 h 4430186"/>
              <a:gd name="connsiteX354" fmla="*/ 10931624 w 11125200"/>
              <a:gd name="connsiteY354" fmla="*/ 706049 h 4430186"/>
              <a:gd name="connsiteX355" fmla="*/ 10957956 w 11125200"/>
              <a:gd name="connsiteY355" fmla="*/ 714464 h 4430186"/>
              <a:gd name="connsiteX356" fmla="*/ 10971480 w 11125200"/>
              <a:gd name="connsiteY356" fmla="*/ 732982 h 4430186"/>
              <a:gd name="connsiteX357" fmla="*/ 10971480 w 11125200"/>
              <a:gd name="connsiteY357" fmla="*/ 741959 h 4430186"/>
              <a:gd name="connsiteX358" fmla="*/ 10997808 w 11125200"/>
              <a:gd name="connsiteY358" fmla="*/ 775625 h 4430186"/>
              <a:gd name="connsiteX359" fmla="*/ 11011332 w 11125200"/>
              <a:gd name="connsiteY359" fmla="*/ 809291 h 4430186"/>
              <a:gd name="connsiteX360" fmla="*/ 11005640 w 11125200"/>
              <a:gd name="connsiteY360" fmla="*/ 827244 h 4430186"/>
              <a:gd name="connsiteX361" fmla="*/ 11045492 w 11125200"/>
              <a:gd name="connsiteY361" fmla="*/ 863154 h 4430186"/>
              <a:gd name="connsiteX362" fmla="*/ 11071824 w 11125200"/>
              <a:gd name="connsiteY362" fmla="*/ 950681 h 4430186"/>
              <a:gd name="connsiteX363" fmla="*/ 11102426 w 11125200"/>
              <a:gd name="connsiteY363" fmla="*/ 1065142 h 4430186"/>
              <a:gd name="connsiteX364" fmla="*/ 11099580 w 11125200"/>
              <a:gd name="connsiteY364" fmla="*/ 1092072 h 4430186"/>
              <a:gd name="connsiteX365" fmla="*/ 11096736 w 11125200"/>
              <a:gd name="connsiteY365" fmla="*/ 1119005 h 4430186"/>
              <a:gd name="connsiteX366" fmla="*/ 11099580 w 11125200"/>
              <a:gd name="connsiteY366" fmla="*/ 1139202 h 4430186"/>
              <a:gd name="connsiteX367" fmla="*/ 11102426 w 11125200"/>
              <a:gd name="connsiteY367" fmla="*/ 1159404 h 4430186"/>
              <a:gd name="connsiteX368" fmla="*/ 11125200 w 11125200"/>
              <a:gd name="connsiteY368" fmla="*/ 1168381 h 4430186"/>
              <a:gd name="connsiteX369" fmla="*/ 11102426 w 11125200"/>
              <a:gd name="connsiteY369" fmla="*/ 1177359 h 4430186"/>
              <a:gd name="connsiteX370" fmla="*/ 11096736 w 11125200"/>
              <a:gd name="connsiteY370" fmla="*/ 1199800 h 4430186"/>
              <a:gd name="connsiteX371" fmla="*/ 11107408 w 11125200"/>
              <a:gd name="connsiteY371" fmla="*/ 1249177 h 4430186"/>
              <a:gd name="connsiteX372" fmla="*/ 11113814 w 11125200"/>
              <a:gd name="connsiteY372" fmla="*/ 1298551 h 4430186"/>
              <a:gd name="connsiteX373" fmla="*/ 11125200 w 11125200"/>
              <a:gd name="connsiteY373" fmla="*/ 1329972 h 4430186"/>
              <a:gd name="connsiteX374" fmla="*/ 11078228 w 11125200"/>
              <a:gd name="connsiteY374" fmla="*/ 1547671 h 4430186"/>
              <a:gd name="connsiteX375" fmla="*/ 11022720 w 11125200"/>
              <a:gd name="connsiteY375" fmla="*/ 1765370 h 4430186"/>
              <a:gd name="connsiteX376" fmla="*/ 10964360 w 11125200"/>
              <a:gd name="connsiteY376" fmla="*/ 1823723 h 4430186"/>
              <a:gd name="connsiteX377" fmla="*/ 10931624 w 11125200"/>
              <a:gd name="connsiteY377" fmla="*/ 1909006 h 4430186"/>
              <a:gd name="connsiteX378" fmla="*/ 10880380 w 11125200"/>
              <a:gd name="connsiteY378" fmla="*/ 1992044 h 4430186"/>
              <a:gd name="connsiteX379" fmla="*/ 10829140 w 11125200"/>
              <a:gd name="connsiteY379" fmla="*/ 2075087 h 4430186"/>
              <a:gd name="connsiteX380" fmla="*/ 10766514 w 11125200"/>
              <a:gd name="connsiteY380" fmla="*/ 2151392 h 4430186"/>
              <a:gd name="connsiteX381" fmla="*/ 10738048 w 11125200"/>
              <a:gd name="connsiteY381" fmla="*/ 2160370 h 4430186"/>
              <a:gd name="connsiteX382" fmla="*/ 10729508 w 11125200"/>
              <a:gd name="connsiteY382" fmla="*/ 2210868 h 4430186"/>
              <a:gd name="connsiteX383" fmla="*/ 10703888 w 11125200"/>
              <a:gd name="connsiteY383" fmla="*/ 2254632 h 4430186"/>
              <a:gd name="connsiteX384" fmla="*/ 10696768 w 11125200"/>
              <a:gd name="connsiteY384" fmla="*/ 2245093 h 4430186"/>
              <a:gd name="connsiteX385" fmla="*/ 10698192 w 11125200"/>
              <a:gd name="connsiteY385" fmla="*/ 2232188 h 4430186"/>
              <a:gd name="connsiteX386" fmla="*/ 10692500 w 11125200"/>
              <a:gd name="connsiteY386" fmla="*/ 2232188 h 4430186"/>
              <a:gd name="connsiteX387" fmla="*/ 10681114 w 11125200"/>
              <a:gd name="connsiteY387" fmla="*/ 2241166 h 4430186"/>
              <a:gd name="connsiteX388" fmla="*/ 10692500 w 11125200"/>
              <a:gd name="connsiteY388" fmla="*/ 2268096 h 4430186"/>
              <a:gd name="connsiteX389" fmla="*/ 10685384 w 11125200"/>
              <a:gd name="connsiteY389" fmla="*/ 2279879 h 4430186"/>
              <a:gd name="connsiteX390" fmla="*/ 10669728 w 11125200"/>
              <a:gd name="connsiteY390" fmla="*/ 2281564 h 4430186"/>
              <a:gd name="connsiteX391" fmla="*/ 10646954 w 11125200"/>
              <a:gd name="connsiteY391" fmla="*/ 2281564 h 4430186"/>
              <a:gd name="connsiteX392" fmla="*/ 10646954 w 11125200"/>
              <a:gd name="connsiteY392" fmla="*/ 2286051 h 4430186"/>
              <a:gd name="connsiteX393" fmla="*/ 10655492 w 11125200"/>
              <a:gd name="connsiteY393" fmla="*/ 2300078 h 4430186"/>
              <a:gd name="connsiteX394" fmla="*/ 10664036 w 11125200"/>
              <a:gd name="connsiteY394" fmla="*/ 2317474 h 4430186"/>
              <a:gd name="connsiteX395" fmla="*/ 10618488 w 11125200"/>
              <a:gd name="connsiteY395" fmla="*/ 2330937 h 4430186"/>
              <a:gd name="connsiteX396" fmla="*/ 10622756 w 11125200"/>
              <a:gd name="connsiteY396" fmla="*/ 2337109 h 4430186"/>
              <a:gd name="connsiteX397" fmla="*/ 10601404 w 11125200"/>
              <a:gd name="connsiteY397" fmla="*/ 2339914 h 4430186"/>
              <a:gd name="connsiteX398" fmla="*/ 10599270 w 11125200"/>
              <a:gd name="connsiteY398" fmla="*/ 2370212 h 4430186"/>
              <a:gd name="connsiteX399" fmla="*/ 10584324 w 11125200"/>
              <a:gd name="connsiteY399" fmla="*/ 2393779 h 4430186"/>
              <a:gd name="connsiteX400" fmla="*/ 10579342 w 11125200"/>
              <a:gd name="connsiteY400" fmla="*/ 2386485 h 4430186"/>
              <a:gd name="connsiteX401" fmla="*/ 10578632 w 11125200"/>
              <a:gd name="connsiteY401" fmla="*/ 2375824 h 4430186"/>
              <a:gd name="connsiteX402" fmla="*/ 10533084 w 11125200"/>
              <a:gd name="connsiteY402" fmla="*/ 2411734 h 4430186"/>
              <a:gd name="connsiteX403" fmla="*/ 10496080 w 11125200"/>
              <a:gd name="connsiteY403" fmla="*/ 2453814 h 4430186"/>
              <a:gd name="connsiteX404" fmla="*/ 10459072 w 11125200"/>
              <a:gd name="connsiteY404" fmla="*/ 2492530 h 4430186"/>
              <a:gd name="connsiteX405" fmla="*/ 10407830 w 11125200"/>
              <a:gd name="connsiteY405" fmla="*/ 2528438 h 4430186"/>
              <a:gd name="connsiteX406" fmla="*/ 10390752 w 11125200"/>
              <a:gd name="connsiteY406" fmla="*/ 2582301 h 4430186"/>
              <a:gd name="connsiteX407" fmla="*/ 10365128 w 11125200"/>
              <a:gd name="connsiteY407" fmla="*/ 2586792 h 4430186"/>
              <a:gd name="connsiteX408" fmla="*/ 10356588 w 11125200"/>
              <a:gd name="connsiteY408" fmla="*/ 2604746 h 4430186"/>
              <a:gd name="connsiteX409" fmla="*/ 10356588 w 11125200"/>
              <a:gd name="connsiteY409" fmla="*/ 2609233 h 4430186"/>
              <a:gd name="connsiteX410" fmla="*/ 10264072 w 11125200"/>
              <a:gd name="connsiteY410" fmla="*/ 2704619 h 4430186"/>
              <a:gd name="connsiteX411" fmla="*/ 10180094 w 11125200"/>
              <a:gd name="connsiteY411" fmla="*/ 2806735 h 4430186"/>
              <a:gd name="connsiteX412" fmla="*/ 10140244 w 11125200"/>
              <a:gd name="connsiteY412" fmla="*/ 2815710 h 4430186"/>
              <a:gd name="connsiteX413" fmla="*/ 10126720 w 11125200"/>
              <a:gd name="connsiteY413" fmla="*/ 2840959 h 4430186"/>
              <a:gd name="connsiteX414" fmla="*/ 10100388 w 11125200"/>
              <a:gd name="connsiteY414" fmla="*/ 2856111 h 4430186"/>
              <a:gd name="connsiteX415" fmla="*/ 10083304 w 11125200"/>
              <a:gd name="connsiteY415" fmla="*/ 2880795 h 4430186"/>
              <a:gd name="connsiteX416" fmla="*/ 10066224 w 11125200"/>
              <a:gd name="connsiteY416" fmla="*/ 2905483 h 4430186"/>
              <a:gd name="connsiteX417" fmla="*/ 9958052 w 11125200"/>
              <a:gd name="connsiteY417" fmla="*/ 2983474 h 4430186"/>
              <a:gd name="connsiteX418" fmla="*/ 9849876 w 11125200"/>
              <a:gd name="connsiteY418" fmla="*/ 3058097 h 4430186"/>
              <a:gd name="connsiteX419" fmla="*/ 9802192 w 11125200"/>
              <a:gd name="connsiteY419" fmla="*/ 3083344 h 4430186"/>
              <a:gd name="connsiteX420" fmla="*/ 9758782 w 11125200"/>
              <a:gd name="connsiteY420" fmla="*/ 3111962 h 4430186"/>
              <a:gd name="connsiteX421" fmla="*/ 9747394 w 11125200"/>
              <a:gd name="connsiteY421" fmla="*/ 3111962 h 4430186"/>
              <a:gd name="connsiteX422" fmla="*/ 9656300 w 11125200"/>
              <a:gd name="connsiteY422" fmla="*/ 3170316 h 4430186"/>
              <a:gd name="connsiteX423" fmla="*/ 9648472 w 11125200"/>
              <a:gd name="connsiteY423" fmla="*/ 3191073 h 4430186"/>
              <a:gd name="connsiteX424" fmla="*/ 9627832 w 11125200"/>
              <a:gd name="connsiteY424" fmla="*/ 3201735 h 4430186"/>
              <a:gd name="connsiteX425" fmla="*/ 9616448 w 11125200"/>
              <a:gd name="connsiteY425" fmla="*/ 3201735 h 4430186"/>
              <a:gd name="connsiteX426" fmla="*/ 9597228 w 11125200"/>
              <a:gd name="connsiteY426" fmla="*/ 3224179 h 4430186"/>
              <a:gd name="connsiteX427" fmla="*/ 9565204 w 11125200"/>
              <a:gd name="connsiteY427" fmla="*/ 3233156 h 4430186"/>
              <a:gd name="connsiteX428" fmla="*/ 9462724 w 11125200"/>
              <a:gd name="connsiteY428" fmla="*/ 3291506 h 4430186"/>
              <a:gd name="connsiteX429" fmla="*/ 9428564 w 11125200"/>
              <a:gd name="connsiteY429" fmla="*/ 3318439 h 4430186"/>
              <a:gd name="connsiteX430" fmla="*/ 9353840 w 11125200"/>
              <a:gd name="connsiteY430" fmla="*/ 3364447 h 4430186"/>
              <a:gd name="connsiteX431" fmla="*/ 9274840 w 11125200"/>
              <a:gd name="connsiteY431" fmla="*/ 3403721 h 4430186"/>
              <a:gd name="connsiteX432" fmla="*/ 9208656 w 11125200"/>
              <a:gd name="connsiteY432" fmla="*/ 3448611 h 4430186"/>
              <a:gd name="connsiteX433" fmla="*/ 9138196 w 11125200"/>
              <a:gd name="connsiteY433" fmla="*/ 3493498 h 4430186"/>
              <a:gd name="connsiteX434" fmla="*/ 9098346 w 11125200"/>
              <a:gd name="connsiteY434" fmla="*/ 3520429 h 4430186"/>
              <a:gd name="connsiteX435" fmla="*/ 9001556 w 11125200"/>
              <a:gd name="connsiteY435" fmla="*/ 3538384 h 4430186"/>
              <a:gd name="connsiteX436" fmla="*/ 8950317 w 11125200"/>
              <a:gd name="connsiteY436" fmla="*/ 3565316 h 4430186"/>
              <a:gd name="connsiteX437" fmla="*/ 8943200 w 11125200"/>
              <a:gd name="connsiteY437" fmla="*/ 3577658 h 4430186"/>
              <a:gd name="connsiteX438" fmla="*/ 8927543 w 11125200"/>
              <a:gd name="connsiteY438" fmla="*/ 3583271 h 4430186"/>
              <a:gd name="connsiteX439" fmla="*/ 8897651 w 11125200"/>
              <a:gd name="connsiteY439" fmla="*/ 3579343 h 4430186"/>
              <a:gd name="connsiteX440" fmla="*/ 8876301 w 11125200"/>
              <a:gd name="connsiteY440" fmla="*/ 3592247 h 4430186"/>
              <a:gd name="connsiteX441" fmla="*/ 8825062 w 11125200"/>
              <a:gd name="connsiteY441" fmla="*/ 3601224 h 4430186"/>
              <a:gd name="connsiteX442" fmla="*/ 8811538 w 11125200"/>
              <a:gd name="connsiteY442" fmla="*/ 3625911 h 4430186"/>
              <a:gd name="connsiteX443" fmla="*/ 8785206 w 11125200"/>
              <a:gd name="connsiteY443" fmla="*/ 3637134 h 4430186"/>
              <a:gd name="connsiteX444" fmla="*/ 8773823 w 11125200"/>
              <a:gd name="connsiteY444" fmla="*/ 3637134 h 4430186"/>
              <a:gd name="connsiteX445" fmla="*/ 8756741 w 11125200"/>
              <a:gd name="connsiteY445" fmla="*/ 3677529 h 4430186"/>
              <a:gd name="connsiteX446" fmla="*/ 8718312 w 11125200"/>
              <a:gd name="connsiteY446" fmla="*/ 3694364 h 4430186"/>
              <a:gd name="connsiteX447" fmla="*/ 8688421 w 11125200"/>
              <a:gd name="connsiteY447" fmla="*/ 3704462 h 4430186"/>
              <a:gd name="connsiteX448" fmla="*/ 8681301 w 11125200"/>
              <a:gd name="connsiteY448" fmla="*/ 3714561 h 4430186"/>
              <a:gd name="connsiteX449" fmla="*/ 8665647 w 11125200"/>
              <a:gd name="connsiteY449" fmla="*/ 3717930 h 4430186"/>
              <a:gd name="connsiteX450" fmla="*/ 8637182 w 11125200"/>
              <a:gd name="connsiteY450" fmla="*/ 3713439 h 4430186"/>
              <a:gd name="connsiteX451" fmla="*/ 8585938 w 11125200"/>
              <a:gd name="connsiteY451" fmla="*/ 3740372 h 4430186"/>
              <a:gd name="connsiteX452" fmla="*/ 8553202 w 11125200"/>
              <a:gd name="connsiteY452" fmla="*/ 3737005 h 4430186"/>
              <a:gd name="connsiteX453" fmla="*/ 8529005 w 11125200"/>
              <a:gd name="connsiteY453" fmla="*/ 3753838 h 4430186"/>
              <a:gd name="connsiteX454" fmla="*/ 8472071 w 11125200"/>
              <a:gd name="connsiteY454" fmla="*/ 3776280 h 4430186"/>
              <a:gd name="connsiteX455" fmla="*/ 8442893 w 11125200"/>
              <a:gd name="connsiteY455" fmla="*/ 3775158 h 4430186"/>
              <a:gd name="connsiteX456" fmla="*/ 8426522 w 11125200"/>
              <a:gd name="connsiteY456" fmla="*/ 3794235 h 4430186"/>
              <a:gd name="connsiteX457" fmla="*/ 8402326 w 11125200"/>
              <a:gd name="connsiteY457" fmla="*/ 3802090 h 4430186"/>
              <a:gd name="connsiteX458" fmla="*/ 8386672 w 11125200"/>
              <a:gd name="connsiteY458" fmla="*/ 3816680 h 4430186"/>
              <a:gd name="connsiteX459" fmla="*/ 8289168 w 11125200"/>
              <a:gd name="connsiteY459" fmla="*/ 3833510 h 4430186"/>
              <a:gd name="connsiteX460" fmla="*/ 8187400 w 11125200"/>
              <a:gd name="connsiteY460" fmla="*/ 3857075 h 4430186"/>
              <a:gd name="connsiteX461" fmla="*/ 8165340 w 11125200"/>
              <a:gd name="connsiteY461" fmla="*/ 3846415 h 4430186"/>
              <a:gd name="connsiteX462" fmla="*/ 8130466 w 11125200"/>
              <a:gd name="connsiteY462" fmla="*/ 3866053 h 4430186"/>
              <a:gd name="connsiteX463" fmla="*/ 8064990 w 11125200"/>
              <a:gd name="connsiteY463" fmla="*/ 3880080 h 4430186"/>
              <a:gd name="connsiteX464" fmla="*/ 8048351 w 11125200"/>
              <a:gd name="connsiteY464" fmla="*/ 3884501 h 4430186"/>
              <a:gd name="connsiteX465" fmla="*/ 8044134 w 11125200"/>
              <a:gd name="connsiteY465" fmla="*/ 3889415 h 4430186"/>
              <a:gd name="connsiteX466" fmla="*/ 8019938 w 11125200"/>
              <a:gd name="connsiteY466" fmla="*/ 3897270 h 4430186"/>
              <a:gd name="connsiteX467" fmla="*/ 8004283 w 11125200"/>
              <a:gd name="connsiteY467" fmla="*/ 3911860 h 4430186"/>
              <a:gd name="connsiteX468" fmla="*/ 7906780 w 11125200"/>
              <a:gd name="connsiteY468" fmla="*/ 3928690 h 4430186"/>
              <a:gd name="connsiteX469" fmla="*/ 7885508 w 11125200"/>
              <a:gd name="connsiteY469" fmla="*/ 3933616 h 4430186"/>
              <a:gd name="connsiteX470" fmla="*/ 7874730 w 11125200"/>
              <a:gd name="connsiteY470" fmla="*/ 3940926 h 4430186"/>
              <a:gd name="connsiteX471" fmla="*/ 7804272 w 11125200"/>
              <a:gd name="connsiteY471" fmla="*/ 3985813 h 4430186"/>
              <a:gd name="connsiteX472" fmla="*/ 7764421 w 11125200"/>
              <a:gd name="connsiteY472" fmla="*/ 4012744 h 4430186"/>
              <a:gd name="connsiteX473" fmla="*/ 7667630 w 11125200"/>
              <a:gd name="connsiteY473" fmla="*/ 4030699 h 4430186"/>
              <a:gd name="connsiteX474" fmla="*/ 7616392 w 11125200"/>
              <a:gd name="connsiteY474" fmla="*/ 4057631 h 4430186"/>
              <a:gd name="connsiteX475" fmla="*/ 7609274 w 11125200"/>
              <a:gd name="connsiteY475" fmla="*/ 4069974 h 4430186"/>
              <a:gd name="connsiteX476" fmla="*/ 7593617 w 11125200"/>
              <a:gd name="connsiteY476" fmla="*/ 4075586 h 4430186"/>
              <a:gd name="connsiteX477" fmla="*/ 7563726 w 11125200"/>
              <a:gd name="connsiteY477" fmla="*/ 4071659 h 4430186"/>
              <a:gd name="connsiteX478" fmla="*/ 7542376 w 11125200"/>
              <a:gd name="connsiteY478" fmla="*/ 4084562 h 4430186"/>
              <a:gd name="connsiteX479" fmla="*/ 7491136 w 11125200"/>
              <a:gd name="connsiteY479" fmla="*/ 4093539 h 4430186"/>
              <a:gd name="connsiteX480" fmla="*/ 7477612 w 11125200"/>
              <a:gd name="connsiteY480" fmla="*/ 4118226 h 4430186"/>
              <a:gd name="connsiteX481" fmla="*/ 7451281 w 11125200"/>
              <a:gd name="connsiteY481" fmla="*/ 4129449 h 4430186"/>
              <a:gd name="connsiteX482" fmla="*/ 7439897 w 11125200"/>
              <a:gd name="connsiteY482" fmla="*/ 4129449 h 4430186"/>
              <a:gd name="connsiteX483" fmla="*/ 7422816 w 11125200"/>
              <a:gd name="connsiteY483" fmla="*/ 4169845 h 4430186"/>
              <a:gd name="connsiteX484" fmla="*/ 7384387 w 11125200"/>
              <a:gd name="connsiteY484" fmla="*/ 4186679 h 4430186"/>
              <a:gd name="connsiteX485" fmla="*/ 7354495 w 11125200"/>
              <a:gd name="connsiteY485" fmla="*/ 4196777 h 4430186"/>
              <a:gd name="connsiteX486" fmla="*/ 7347376 w 11125200"/>
              <a:gd name="connsiteY486" fmla="*/ 4206877 h 4430186"/>
              <a:gd name="connsiteX487" fmla="*/ 7331721 w 11125200"/>
              <a:gd name="connsiteY487" fmla="*/ 4210245 h 4430186"/>
              <a:gd name="connsiteX488" fmla="*/ 7303256 w 11125200"/>
              <a:gd name="connsiteY488" fmla="*/ 4205754 h 4430186"/>
              <a:gd name="connsiteX489" fmla="*/ 7252012 w 11125200"/>
              <a:gd name="connsiteY489" fmla="*/ 4232687 h 4430186"/>
              <a:gd name="connsiteX490" fmla="*/ 7219276 w 11125200"/>
              <a:gd name="connsiteY490" fmla="*/ 4229320 h 4430186"/>
              <a:gd name="connsiteX491" fmla="*/ 7195080 w 11125200"/>
              <a:gd name="connsiteY491" fmla="*/ 4246153 h 4430186"/>
              <a:gd name="connsiteX492" fmla="*/ 7138146 w 11125200"/>
              <a:gd name="connsiteY492" fmla="*/ 4268595 h 4430186"/>
              <a:gd name="connsiteX493" fmla="*/ 7108967 w 11125200"/>
              <a:gd name="connsiteY493" fmla="*/ 4267473 h 4430186"/>
              <a:gd name="connsiteX494" fmla="*/ 7092596 w 11125200"/>
              <a:gd name="connsiteY494" fmla="*/ 4286550 h 4430186"/>
              <a:gd name="connsiteX495" fmla="*/ 7068400 w 11125200"/>
              <a:gd name="connsiteY495" fmla="*/ 4294405 h 4430186"/>
              <a:gd name="connsiteX496" fmla="*/ 7052746 w 11125200"/>
              <a:gd name="connsiteY496" fmla="*/ 4308995 h 4430186"/>
              <a:gd name="connsiteX497" fmla="*/ 6955242 w 11125200"/>
              <a:gd name="connsiteY497" fmla="*/ 4325825 h 4430186"/>
              <a:gd name="connsiteX498" fmla="*/ 6853475 w 11125200"/>
              <a:gd name="connsiteY498" fmla="*/ 4349391 h 4430186"/>
              <a:gd name="connsiteX499" fmla="*/ 6831414 w 11125200"/>
              <a:gd name="connsiteY499" fmla="*/ 4338730 h 4430186"/>
              <a:gd name="connsiteX500" fmla="*/ 6796540 w 11125200"/>
              <a:gd name="connsiteY500" fmla="*/ 4358368 h 4430186"/>
              <a:gd name="connsiteX501" fmla="*/ 6731064 w 11125200"/>
              <a:gd name="connsiteY501" fmla="*/ 4372395 h 4430186"/>
              <a:gd name="connsiteX502" fmla="*/ 6665594 w 11125200"/>
              <a:gd name="connsiteY502" fmla="*/ 4389791 h 4430186"/>
              <a:gd name="connsiteX503" fmla="*/ 6642107 w 11125200"/>
              <a:gd name="connsiteY503" fmla="*/ 4385301 h 4430186"/>
              <a:gd name="connsiteX504" fmla="*/ 6631430 w 11125200"/>
              <a:gd name="connsiteY504" fmla="*/ 4367346 h 4430186"/>
              <a:gd name="connsiteX505" fmla="*/ 6632856 w 11125200"/>
              <a:gd name="connsiteY505" fmla="*/ 4358931 h 4430186"/>
              <a:gd name="connsiteX506" fmla="*/ 6625739 w 11125200"/>
              <a:gd name="connsiteY506" fmla="*/ 4353881 h 4430186"/>
              <a:gd name="connsiteX507" fmla="*/ 6584459 w 11125200"/>
              <a:gd name="connsiteY507" fmla="*/ 4363981 h 4430186"/>
              <a:gd name="connsiteX508" fmla="*/ 6551726 w 11125200"/>
              <a:gd name="connsiteY508" fmla="*/ 4380814 h 4430186"/>
              <a:gd name="connsiteX509" fmla="*/ 6509732 w 11125200"/>
              <a:gd name="connsiteY509" fmla="*/ 4381373 h 4430186"/>
              <a:gd name="connsiteX510" fmla="*/ 6472018 w 11125200"/>
              <a:gd name="connsiteY510" fmla="*/ 4398767 h 4430186"/>
              <a:gd name="connsiteX511" fmla="*/ 6420775 w 11125200"/>
              <a:gd name="connsiteY511" fmla="*/ 4385301 h 4430186"/>
              <a:gd name="connsiteX512" fmla="*/ 6398000 w 11125200"/>
              <a:gd name="connsiteY512" fmla="*/ 4403254 h 4430186"/>
              <a:gd name="connsiteX513" fmla="*/ 6369536 w 11125200"/>
              <a:gd name="connsiteY513" fmla="*/ 4394278 h 4430186"/>
              <a:gd name="connsiteX514" fmla="*/ 6323990 w 11125200"/>
              <a:gd name="connsiteY514" fmla="*/ 4430186 h 4430186"/>
              <a:gd name="connsiteX515" fmla="*/ 6280574 w 11125200"/>
              <a:gd name="connsiteY515" fmla="*/ 4412794 h 4430186"/>
              <a:gd name="connsiteX516" fmla="*/ 6232894 w 11125200"/>
              <a:gd name="connsiteY516" fmla="*/ 4398767 h 4430186"/>
              <a:gd name="connsiteX517" fmla="*/ 6220082 w 11125200"/>
              <a:gd name="connsiteY517" fmla="*/ 4408866 h 4430186"/>
              <a:gd name="connsiteX518" fmla="*/ 6215811 w 11125200"/>
              <a:gd name="connsiteY518" fmla="*/ 4425699 h 4430186"/>
              <a:gd name="connsiteX519" fmla="*/ 6130414 w 11125200"/>
              <a:gd name="connsiteY519" fmla="*/ 4420646 h 4430186"/>
              <a:gd name="connsiteX520" fmla="*/ 6062091 w 11125200"/>
              <a:gd name="connsiteY520" fmla="*/ 4385301 h 4430186"/>
              <a:gd name="connsiteX521" fmla="*/ 5978824 w 11125200"/>
              <a:gd name="connsiteY521" fmla="*/ 4395961 h 4430186"/>
              <a:gd name="connsiteX522" fmla="*/ 5874208 w 11125200"/>
              <a:gd name="connsiteY522" fmla="*/ 4376323 h 4430186"/>
              <a:gd name="connsiteX523" fmla="*/ 5643626 w 11125200"/>
              <a:gd name="connsiteY523" fmla="*/ 4328071 h 4430186"/>
              <a:gd name="connsiteX524" fmla="*/ 5613074 w 11125200"/>
              <a:gd name="connsiteY524" fmla="*/ 4322570 h 4430186"/>
              <a:gd name="connsiteX525" fmla="*/ 5612062 w 11125200"/>
              <a:gd name="connsiteY525" fmla="*/ 4323368 h 4430186"/>
              <a:gd name="connsiteX526" fmla="*/ 5604810 w 11125200"/>
              <a:gd name="connsiteY526" fmla="*/ 4321082 h 4430186"/>
              <a:gd name="connsiteX527" fmla="*/ 5580634 w 11125200"/>
              <a:gd name="connsiteY527" fmla="*/ 4316729 h 4430186"/>
              <a:gd name="connsiteX528" fmla="*/ 5538050 w 11125200"/>
              <a:gd name="connsiteY528" fmla="*/ 4350300 h 4430186"/>
              <a:gd name="connsiteX529" fmla="*/ 5494635 w 11125200"/>
              <a:gd name="connsiteY529" fmla="*/ 4332908 h 4430186"/>
              <a:gd name="connsiteX530" fmla="*/ 5446956 w 11125200"/>
              <a:gd name="connsiteY530" fmla="*/ 4318881 h 4430186"/>
              <a:gd name="connsiteX531" fmla="*/ 5434143 w 11125200"/>
              <a:gd name="connsiteY531" fmla="*/ 4328980 h 4430186"/>
              <a:gd name="connsiteX532" fmla="*/ 5429872 w 11125200"/>
              <a:gd name="connsiteY532" fmla="*/ 4345813 h 4430186"/>
              <a:gd name="connsiteX533" fmla="*/ 5344474 w 11125200"/>
              <a:gd name="connsiteY533" fmla="*/ 4340760 h 4430186"/>
              <a:gd name="connsiteX534" fmla="*/ 5276152 w 11125200"/>
              <a:gd name="connsiteY534" fmla="*/ 4305415 h 4430186"/>
              <a:gd name="connsiteX535" fmla="*/ 5192886 w 11125200"/>
              <a:gd name="connsiteY535" fmla="*/ 4316075 h 4430186"/>
              <a:gd name="connsiteX536" fmla="*/ 5088269 w 11125200"/>
              <a:gd name="connsiteY536" fmla="*/ 4296437 h 4430186"/>
              <a:gd name="connsiteX537" fmla="*/ 4857687 w 11125200"/>
              <a:gd name="connsiteY537" fmla="*/ 4248185 h 4430186"/>
              <a:gd name="connsiteX538" fmla="*/ 4627104 w 11125200"/>
              <a:gd name="connsiteY538" fmla="*/ 4206664 h 4430186"/>
              <a:gd name="connsiteX539" fmla="*/ 4604330 w 11125200"/>
              <a:gd name="connsiteY539" fmla="*/ 4161778 h 4430186"/>
              <a:gd name="connsiteX540" fmla="*/ 4417158 w 11125200"/>
              <a:gd name="connsiteY540" fmla="*/ 4063591 h 4430186"/>
              <a:gd name="connsiteX541" fmla="*/ 4384465 w 11125200"/>
              <a:gd name="connsiteY541" fmla="*/ 4034311 h 4430186"/>
              <a:gd name="connsiteX542" fmla="*/ 4381080 w 11125200"/>
              <a:gd name="connsiteY542" fmla="*/ 4035212 h 4430186"/>
              <a:gd name="connsiteX543" fmla="*/ 4357592 w 11125200"/>
              <a:gd name="connsiteY543" fmla="*/ 4030721 h 4430186"/>
              <a:gd name="connsiteX544" fmla="*/ 4346915 w 11125200"/>
              <a:gd name="connsiteY544" fmla="*/ 4012766 h 4430186"/>
              <a:gd name="connsiteX545" fmla="*/ 4348190 w 11125200"/>
              <a:gd name="connsiteY545" fmla="*/ 4005244 h 4430186"/>
              <a:gd name="connsiteX546" fmla="*/ 4337984 w 11125200"/>
              <a:gd name="connsiteY546" fmla="*/ 4000095 h 4430186"/>
              <a:gd name="connsiteX547" fmla="*/ 4299944 w 11125200"/>
              <a:gd name="connsiteY547" fmla="*/ 4009402 h 4430186"/>
              <a:gd name="connsiteX548" fmla="*/ 4267210 w 11125200"/>
              <a:gd name="connsiteY548" fmla="*/ 4026234 h 4430186"/>
              <a:gd name="connsiteX549" fmla="*/ 4225218 w 11125200"/>
              <a:gd name="connsiteY549" fmla="*/ 4026794 h 4430186"/>
              <a:gd name="connsiteX550" fmla="*/ 4187504 w 11125200"/>
              <a:gd name="connsiteY550" fmla="*/ 4044188 h 4430186"/>
              <a:gd name="connsiteX551" fmla="*/ 4136260 w 11125200"/>
              <a:gd name="connsiteY551" fmla="*/ 4030721 h 4430186"/>
              <a:gd name="connsiteX552" fmla="*/ 4113486 w 11125200"/>
              <a:gd name="connsiteY552" fmla="*/ 4048675 h 4430186"/>
              <a:gd name="connsiteX553" fmla="*/ 4085021 w 11125200"/>
              <a:gd name="connsiteY553" fmla="*/ 4039699 h 4430186"/>
              <a:gd name="connsiteX554" fmla="*/ 4039475 w 11125200"/>
              <a:gd name="connsiteY554" fmla="*/ 4075607 h 4430186"/>
              <a:gd name="connsiteX555" fmla="*/ 3996059 w 11125200"/>
              <a:gd name="connsiteY555" fmla="*/ 4058215 h 4430186"/>
              <a:gd name="connsiteX556" fmla="*/ 3948380 w 11125200"/>
              <a:gd name="connsiteY556" fmla="*/ 4044188 h 4430186"/>
              <a:gd name="connsiteX557" fmla="*/ 3935567 w 11125200"/>
              <a:gd name="connsiteY557" fmla="*/ 4054287 h 4430186"/>
              <a:gd name="connsiteX558" fmla="*/ 3931296 w 11125200"/>
              <a:gd name="connsiteY558" fmla="*/ 4071120 h 4430186"/>
              <a:gd name="connsiteX559" fmla="*/ 3845899 w 11125200"/>
              <a:gd name="connsiteY559" fmla="*/ 4066067 h 4430186"/>
              <a:gd name="connsiteX560" fmla="*/ 3777576 w 11125200"/>
              <a:gd name="connsiteY560" fmla="*/ 4030721 h 4430186"/>
              <a:gd name="connsiteX561" fmla="*/ 3694310 w 11125200"/>
              <a:gd name="connsiteY561" fmla="*/ 4041382 h 4430186"/>
              <a:gd name="connsiteX562" fmla="*/ 3633717 w 11125200"/>
              <a:gd name="connsiteY562" fmla="*/ 4030007 h 4430186"/>
              <a:gd name="connsiteX563" fmla="*/ 3601934 w 11125200"/>
              <a:gd name="connsiteY563" fmla="*/ 4037367 h 4430186"/>
              <a:gd name="connsiteX564" fmla="*/ 3579873 w 11125200"/>
              <a:gd name="connsiteY564" fmla="*/ 4026707 h 4430186"/>
              <a:gd name="connsiteX565" fmla="*/ 3544999 w 11125200"/>
              <a:gd name="connsiteY565" fmla="*/ 4046345 h 4430186"/>
              <a:gd name="connsiteX566" fmla="*/ 3479523 w 11125200"/>
              <a:gd name="connsiteY566" fmla="*/ 4060372 h 4430186"/>
              <a:gd name="connsiteX567" fmla="*/ 3414053 w 11125200"/>
              <a:gd name="connsiteY567" fmla="*/ 4077768 h 4430186"/>
              <a:gd name="connsiteX568" fmla="*/ 3390566 w 11125200"/>
              <a:gd name="connsiteY568" fmla="*/ 4073277 h 4430186"/>
              <a:gd name="connsiteX569" fmla="*/ 3379888 w 11125200"/>
              <a:gd name="connsiteY569" fmla="*/ 4055322 h 4430186"/>
              <a:gd name="connsiteX570" fmla="*/ 3381315 w 11125200"/>
              <a:gd name="connsiteY570" fmla="*/ 4046908 h 4430186"/>
              <a:gd name="connsiteX571" fmla="*/ 3374196 w 11125200"/>
              <a:gd name="connsiteY571" fmla="*/ 4041858 h 4430186"/>
              <a:gd name="connsiteX572" fmla="*/ 3332918 w 11125200"/>
              <a:gd name="connsiteY572" fmla="*/ 4051958 h 4430186"/>
              <a:gd name="connsiteX573" fmla="*/ 3300184 w 11125200"/>
              <a:gd name="connsiteY573" fmla="*/ 4068790 h 4430186"/>
              <a:gd name="connsiteX574" fmla="*/ 3258193 w 11125200"/>
              <a:gd name="connsiteY574" fmla="*/ 4069350 h 4430186"/>
              <a:gd name="connsiteX575" fmla="*/ 3220476 w 11125200"/>
              <a:gd name="connsiteY575" fmla="*/ 4086744 h 4430186"/>
              <a:gd name="connsiteX576" fmla="*/ 3169234 w 11125200"/>
              <a:gd name="connsiteY576" fmla="*/ 4073277 h 4430186"/>
              <a:gd name="connsiteX577" fmla="*/ 3146460 w 11125200"/>
              <a:gd name="connsiteY577" fmla="*/ 4091231 h 4430186"/>
              <a:gd name="connsiteX578" fmla="*/ 3117995 w 11125200"/>
              <a:gd name="connsiteY578" fmla="*/ 4082255 h 4430186"/>
              <a:gd name="connsiteX579" fmla="*/ 3072448 w 11125200"/>
              <a:gd name="connsiteY579" fmla="*/ 4118163 h 4430186"/>
              <a:gd name="connsiteX580" fmla="*/ 3029033 w 11125200"/>
              <a:gd name="connsiteY580" fmla="*/ 4100771 h 4430186"/>
              <a:gd name="connsiteX581" fmla="*/ 2981354 w 11125200"/>
              <a:gd name="connsiteY581" fmla="*/ 4086744 h 4430186"/>
              <a:gd name="connsiteX582" fmla="*/ 2968539 w 11125200"/>
              <a:gd name="connsiteY582" fmla="*/ 4096843 h 4430186"/>
              <a:gd name="connsiteX583" fmla="*/ 2964272 w 11125200"/>
              <a:gd name="connsiteY583" fmla="*/ 4113676 h 4430186"/>
              <a:gd name="connsiteX584" fmla="*/ 2878873 w 11125200"/>
              <a:gd name="connsiteY584" fmla="*/ 4108623 h 4430186"/>
              <a:gd name="connsiteX585" fmla="*/ 2810552 w 11125200"/>
              <a:gd name="connsiteY585" fmla="*/ 4073277 h 4430186"/>
              <a:gd name="connsiteX586" fmla="*/ 2727284 w 11125200"/>
              <a:gd name="connsiteY586" fmla="*/ 4083938 h 4430186"/>
              <a:gd name="connsiteX587" fmla="*/ 2622667 w 11125200"/>
              <a:gd name="connsiteY587" fmla="*/ 4064300 h 4430186"/>
              <a:gd name="connsiteX588" fmla="*/ 2392085 w 11125200"/>
              <a:gd name="connsiteY588" fmla="*/ 4016048 h 4430186"/>
              <a:gd name="connsiteX589" fmla="*/ 2390582 w 11125200"/>
              <a:gd name="connsiteY589" fmla="*/ 4015777 h 4430186"/>
              <a:gd name="connsiteX590" fmla="*/ 2351377 w 11125200"/>
              <a:gd name="connsiteY590" fmla="*/ 4031230 h 4430186"/>
              <a:gd name="connsiteX591" fmla="*/ 2322199 w 11125200"/>
              <a:gd name="connsiteY591" fmla="*/ 4030108 h 4430186"/>
              <a:gd name="connsiteX592" fmla="*/ 2305829 w 11125200"/>
              <a:gd name="connsiteY592" fmla="*/ 4049185 h 4430186"/>
              <a:gd name="connsiteX593" fmla="*/ 2281632 w 11125200"/>
              <a:gd name="connsiteY593" fmla="*/ 4057041 h 4430186"/>
              <a:gd name="connsiteX594" fmla="*/ 2265978 w 11125200"/>
              <a:gd name="connsiteY594" fmla="*/ 4071631 h 4430186"/>
              <a:gd name="connsiteX595" fmla="*/ 2168474 w 11125200"/>
              <a:gd name="connsiteY595" fmla="*/ 4088460 h 4430186"/>
              <a:gd name="connsiteX596" fmla="*/ 2066707 w 11125200"/>
              <a:gd name="connsiteY596" fmla="*/ 4112026 h 4430186"/>
              <a:gd name="connsiteX597" fmla="*/ 2044646 w 11125200"/>
              <a:gd name="connsiteY597" fmla="*/ 4101365 h 4430186"/>
              <a:gd name="connsiteX598" fmla="*/ 2009772 w 11125200"/>
              <a:gd name="connsiteY598" fmla="*/ 4121003 h 4430186"/>
              <a:gd name="connsiteX599" fmla="*/ 1944296 w 11125200"/>
              <a:gd name="connsiteY599" fmla="*/ 4135031 h 4430186"/>
              <a:gd name="connsiteX600" fmla="*/ 1878826 w 11125200"/>
              <a:gd name="connsiteY600" fmla="*/ 4152426 h 4430186"/>
              <a:gd name="connsiteX601" fmla="*/ 1855339 w 11125200"/>
              <a:gd name="connsiteY601" fmla="*/ 4147936 h 4430186"/>
              <a:gd name="connsiteX602" fmla="*/ 1844662 w 11125200"/>
              <a:gd name="connsiteY602" fmla="*/ 4129981 h 4430186"/>
              <a:gd name="connsiteX603" fmla="*/ 1846088 w 11125200"/>
              <a:gd name="connsiteY603" fmla="*/ 4121566 h 4430186"/>
              <a:gd name="connsiteX604" fmla="*/ 1838971 w 11125200"/>
              <a:gd name="connsiteY604" fmla="*/ 4116516 h 4430186"/>
              <a:gd name="connsiteX605" fmla="*/ 1797691 w 11125200"/>
              <a:gd name="connsiteY605" fmla="*/ 4126616 h 4430186"/>
              <a:gd name="connsiteX606" fmla="*/ 1764957 w 11125200"/>
              <a:gd name="connsiteY606" fmla="*/ 4143449 h 4430186"/>
              <a:gd name="connsiteX607" fmla="*/ 1722964 w 11125200"/>
              <a:gd name="connsiteY607" fmla="*/ 4144008 h 4430186"/>
              <a:gd name="connsiteX608" fmla="*/ 1685251 w 11125200"/>
              <a:gd name="connsiteY608" fmla="*/ 4161402 h 4430186"/>
              <a:gd name="connsiteX609" fmla="*/ 1634007 w 11125200"/>
              <a:gd name="connsiteY609" fmla="*/ 4147936 h 4430186"/>
              <a:gd name="connsiteX610" fmla="*/ 1611233 w 11125200"/>
              <a:gd name="connsiteY610" fmla="*/ 4165889 h 4430186"/>
              <a:gd name="connsiteX611" fmla="*/ 1582768 w 11125200"/>
              <a:gd name="connsiteY611" fmla="*/ 4156913 h 4430186"/>
              <a:gd name="connsiteX612" fmla="*/ 1537222 w 11125200"/>
              <a:gd name="connsiteY612" fmla="*/ 4192821 h 4430186"/>
              <a:gd name="connsiteX613" fmla="*/ 1493806 w 11125200"/>
              <a:gd name="connsiteY613" fmla="*/ 4175429 h 4430186"/>
              <a:gd name="connsiteX614" fmla="*/ 1446127 w 11125200"/>
              <a:gd name="connsiteY614" fmla="*/ 4161402 h 4430186"/>
              <a:gd name="connsiteX615" fmla="*/ 1433314 w 11125200"/>
              <a:gd name="connsiteY615" fmla="*/ 4171502 h 4430186"/>
              <a:gd name="connsiteX616" fmla="*/ 1429043 w 11125200"/>
              <a:gd name="connsiteY616" fmla="*/ 4188334 h 4430186"/>
              <a:gd name="connsiteX617" fmla="*/ 1343646 w 11125200"/>
              <a:gd name="connsiteY617" fmla="*/ 4183281 h 4430186"/>
              <a:gd name="connsiteX618" fmla="*/ 1275323 w 11125200"/>
              <a:gd name="connsiteY618" fmla="*/ 4147936 h 4430186"/>
              <a:gd name="connsiteX619" fmla="*/ 1192057 w 11125200"/>
              <a:gd name="connsiteY619" fmla="*/ 4158597 h 4430186"/>
              <a:gd name="connsiteX620" fmla="*/ 1087440 w 11125200"/>
              <a:gd name="connsiteY620" fmla="*/ 4138958 h 4430186"/>
              <a:gd name="connsiteX621" fmla="*/ 856858 w 11125200"/>
              <a:gd name="connsiteY621" fmla="*/ 4090706 h 4430186"/>
              <a:gd name="connsiteX622" fmla="*/ 626276 w 11125200"/>
              <a:gd name="connsiteY622" fmla="*/ 4049185 h 4430186"/>
              <a:gd name="connsiteX623" fmla="*/ 603501 w 11125200"/>
              <a:gd name="connsiteY623" fmla="*/ 4004299 h 4430186"/>
              <a:gd name="connsiteX624" fmla="*/ 416330 w 11125200"/>
              <a:gd name="connsiteY624" fmla="*/ 3906112 h 4430186"/>
              <a:gd name="connsiteX625" fmla="*/ 301750 w 11125200"/>
              <a:gd name="connsiteY625" fmla="*/ 3824753 h 4430186"/>
              <a:gd name="connsiteX626" fmla="*/ 239124 w 11125200"/>
              <a:gd name="connsiteY626" fmla="*/ 3718710 h 4430186"/>
              <a:gd name="connsiteX627" fmla="*/ 159416 w 11125200"/>
              <a:gd name="connsiteY627" fmla="*/ 3622765 h 4430186"/>
              <a:gd name="connsiteX628" fmla="*/ 96786 w 11125200"/>
              <a:gd name="connsiteY628" fmla="*/ 3609299 h 4430186"/>
              <a:gd name="connsiteX629" fmla="*/ 100346 w 11125200"/>
              <a:gd name="connsiteY629" fmla="*/ 3587416 h 4430186"/>
              <a:gd name="connsiteX630" fmla="*/ 91095 w 11125200"/>
              <a:gd name="connsiteY630" fmla="*/ 3568902 h 4430186"/>
              <a:gd name="connsiteX631" fmla="*/ 88960 w 11125200"/>
              <a:gd name="connsiteY631" fmla="*/ 3549823 h 4430186"/>
              <a:gd name="connsiteX632" fmla="*/ 74012 w 11125200"/>
              <a:gd name="connsiteY632" fmla="*/ 3537481 h 4430186"/>
              <a:gd name="connsiteX633" fmla="*/ 68321 w 11125200"/>
              <a:gd name="connsiteY633" fmla="*/ 3488107 h 4430186"/>
              <a:gd name="connsiteX634" fmla="*/ 39852 w 11125200"/>
              <a:gd name="connsiteY634" fmla="*/ 3411798 h 4430186"/>
              <a:gd name="connsiteX635" fmla="*/ 50526 w 11125200"/>
              <a:gd name="connsiteY635" fmla="*/ 3395528 h 4430186"/>
              <a:gd name="connsiteX636" fmla="*/ 74012 w 11125200"/>
              <a:gd name="connsiteY636" fmla="*/ 3389356 h 4430186"/>
              <a:gd name="connsiteX637" fmla="*/ 79709 w 11125200"/>
              <a:gd name="connsiteY637" fmla="*/ 3389356 h 4430186"/>
              <a:gd name="connsiteX638" fmla="*/ 95364 w 11125200"/>
              <a:gd name="connsiteY638" fmla="*/ 3361862 h 4430186"/>
              <a:gd name="connsiteX639" fmla="*/ 102481 w 11125200"/>
              <a:gd name="connsiteY639" fmla="*/ 3331002 h 4430186"/>
              <a:gd name="connsiteX640" fmla="*/ 74012 w 11125200"/>
              <a:gd name="connsiteY640" fmla="*/ 3272652 h 4430186"/>
              <a:gd name="connsiteX641" fmla="*/ 74727 w 11125200"/>
              <a:gd name="connsiteY641" fmla="*/ 3255819 h 4430186"/>
              <a:gd name="connsiteX642" fmla="*/ 62626 w 11125200"/>
              <a:gd name="connsiteY642" fmla="*/ 3245720 h 4430186"/>
              <a:gd name="connsiteX643" fmla="*/ 24905 w 11125200"/>
              <a:gd name="connsiteY643" fmla="*/ 3253012 h 4430186"/>
              <a:gd name="connsiteX644" fmla="*/ 0 w 11125200"/>
              <a:gd name="connsiteY644" fmla="*/ 3250207 h 4430186"/>
              <a:gd name="connsiteX645" fmla="*/ 6404 w 11125200"/>
              <a:gd name="connsiteY645" fmla="*/ 3203077 h 4430186"/>
              <a:gd name="connsiteX646" fmla="*/ 17079 w 11125200"/>
              <a:gd name="connsiteY646" fmla="*/ 3155947 h 4430186"/>
              <a:gd name="connsiteX647" fmla="*/ 39852 w 11125200"/>
              <a:gd name="connsiteY647" fmla="*/ 3146969 h 4430186"/>
              <a:gd name="connsiteX648" fmla="*/ 22775 w 11125200"/>
              <a:gd name="connsiteY648" fmla="*/ 3120039 h 4430186"/>
              <a:gd name="connsiteX649" fmla="*/ 101768 w 11125200"/>
              <a:gd name="connsiteY649" fmla="*/ 2866428 h 4430186"/>
              <a:gd name="connsiteX650" fmla="*/ 193576 w 11125200"/>
              <a:gd name="connsiteY650" fmla="*/ 2626288 h 4430186"/>
              <a:gd name="connsiteX651" fmla="*/ 231292 w 11125200"/>
              <a:gd name="connsiteY651" fmla="*/ 2556151 h 4430186"/>
              <a:gd name="connsiteX652" fmla="*/ 273285 w 11125200"/>
              <a:gd name="connsiteY652" fmla="*/ 2482651 h 4430186"/>
              <a:gd name="connsiteX653" fmla="*/ 278975 w 11125200"/>
              <a:gd name="connsiteY653" fmla="*/ 2455719 h 4430186"/>
              <a:gd name="connsiteX654" fmla="*/ 301750 w 11125200"/>
              <a:gd name="connsiteY654" fmla="*/ 2446741 h 4430186"/>
              <a:gd name="connsiteX655" fmla="*/ 315271 w 11125200"/>
              <a:gd name="connsiteY655" fmla="*/ 2418685 h 4430186"/>
              <a:gd name="connsiteX656" fmla="*/ 341605 w 11125200"/>
              <a:gd name="connsiteY656" fmla="*/ 2397365 h 4430186"/>
              <a:gd name="connsiteX657" fmla="*/ 343737 w 11125200"/>
              <a:gd name="connsiteY657" fmla="*/ 2380533 h 4430186"/>
              <a:gd name="connsiteX658" fmla="*/ 358684 w 11125200"/>
              <a:gd name="connsiteY658" fmla="*/ 2370433 h 4430186"/>
              <a:gd name="connsiteX659" fmla="*/ 370070 w 11125200"/>
              <a:gd name="connsiteY659" fmla="*/ 2370433 h 4430186"/>
              <a:gd name="connsiteX660" fmla="*/ 382881 w 11125200"/>
              <a:gd name="connsiteY660" fmla="*/ 2342380 h 4430186"/>
              <a:gd name="connsiteX661" fmla="*/ 404231 w 11125200"/>
              <a:gd name="connsiteY661" fmla="*/ 2321060 h 4430186"/>
              <a:gd name="connsiteX662" fmla="*/ 381457 w 11125200"/>
              <a:gd name="connsiteY662" fmla="*/ 2289637 h 4430186"/>
              <a:gd name="connsiteX663" fmla="*/ 387152 w 11125200"/>
              <a:gd name="connsiteY663" fmla="*/ 2262147 h 4430186"/>
              <a:gd name="connsiteX664" fmla="*/ 409926 w 11125200"/>
              <a:gd name="connsiteY664" fmla="*/ 2244752 h 4430186"/>
              <a:gd name="connsiteX665" fmla="*/ 457605 w 11125200"/>
              <a:gd name="connsiteY665" fmla="*/ 2206599 h 4430186"/>
              <a:gd name="connsiteX666" fmla="*/ 501021 w 11125200"/>
              <a:gd name="connsiteY666" fmla="*/ 2168447 h 4430186"/>
              <a:gd name="connsiteX667" fmla="*/ 506711 w 11125200"/>
              <a:gd name="connsiteY667" fmla="*/ 2168447 h 4430186"/>
              <a:gd name="connsiteX668" fmla="*/ 523795 w 11125200"/>
              <a:gd name="connsiteY668" fmla="*/ 2096628 h 4430186"/>
              <a:gd name="connsiteX669" fmla="*/ 575032 w 11125200"/>
              <a:gd name="connsiteY669" fmla="*/ 2074183 h 4430186"/>
              <a:gd name="connsiteX670" fmla="*/ 592115 w 11125200"/>
              <a:gd name="connsiteY670" fmla="*/ 2020320 h 4430186"/>
              <a:gd name="connsiteX671" fmla="*/ 610617 w 11125200"/>
              <a:gd name="connsiteY671" fmla="*/ 2024247 h 4430186"/>
              <a:gd name="connsiteX672" fmla="*/ 620580 w 11125200"/>
              <a:gd name="connsiteY672" fmla="*/ 2038273 h 4430186"/>
              <a:gd name="connsiteX673" fmla="*/ 614174 w 11125200"/>
              <a:gd name="connsiteY673" fmla="*/ 2044445 h 4430186"/>
              <a:gd name="connsiteX674" fmla="*/ 603501 w 11125200"/>
              <a:gd name="connsiteY674" fmla="*/ 2047251 h 4430186"/>
              <a:gd name="connsiteX675" fmla="*/ 609908 w 11125200"/>
              <a:gd name="connsiteY675" fmla="*/ 2072498 h 4430186"/>
              <a:gd name="connsiteX676" fmla="*/ 637662 w 11125200"/>
              <a:gd name="connsiteY676" fmla="*/ 2087651 h 4430186"/>
              <a:gd name="connsiteX677" fmla="*/ 636235 w 11125200"/>
              <a:gd name="connsiteY677" fmla="*/ 2100556 h 4430186"/>
              <a:gd name="connsiteX678" fmla="*/ 643354 w 11125200"/>
              <a:gd name="connsiteY678" fmla="*/ 2110093 h 4430186"/>
              <a:gd name="connsiteX679" fmla="*/ 665413 w 11125200"/>
              <a:gd name="connsiteY679" fmla="*/ 2102799 h 4430186"/>
              <a:gd name="connsiteX680" fmla="*/ 683210 w 11125200"/>
              <a:gd name="connsiteY680" fmla="*/ 2092138 h 4430186"/>
              <a:gd name="connsiteX681" fmla="*/ 708115 w 11125200"/>
              <a:gd name="connsiteY681" fmla="*/ 2069696 h 4430186"/>
              <a:gd name="connsiteX682" fmla="*/ 711675 w 11125200"/>
              <a:gd name="connsiteY682" fmla="*/ 2033786 h 4430186"/>
              <a:gd name="connsiteX683" fmla="*/ 751531 w 11125200"/>
              <a:gd name="connsiteY683" fmla="*/ 1988900 h 4430186"/>
              <a:gd name="connsiteX684" fmla="*/ 772167 w 11125200"/>
              <a:gd name="connsiteY684" fmla="*/ 1980482 h 4430186"/>
              <a:gd name="connsiteX685" fmla="*/ 779996 w 11125200"/>
              <a:gd name="connsiteY685" fmla="*/ 1961968 h 4430186"/>
              <a:gd name="connsiteX686" fmla="*/ 819847 w 11125200"/>
              <a:gd name="connsiteY686" fmla="*/ 1895200 h 4430186"/>
              <a:gd name="connsiteX687" fmla="*/ 876786 w 11125200"/>
              <a:gd name="connsiteY687" fmla="*/ 1831796 h 4430186"/>
              <a:gd name="connsiteX688" fmla="*/ 855434 w 11125200"/>
              <a:gd name="connsiteY688" fmla="*/ 1827869 h 4430186"/>
              <a:gd name="connsiteX689" fmla="*/ 842625 w 11125200"/>
              <a:gd name="connsiteY689" fmla="*/ 1813841 h 4430186"/>
              <a:gd name="connsiteX690" fmla="*/ 857567 w 11125200"/>
              <a:gd name="connsiteY690" fmla="*/ 1786351 h 4430186"/>
              <a:gd name="connsiteX691" fmla="*/ 876786 w 11125200"/>
              <a:gd name="connsiteY691" fmla="*/ 1755491 h 4430186"/>
              <a:gd name="connsiteX692" fmla="*/ 956492 w 11125200"/>
              <a:gd name="connsiteY692" fmla="*/ 1697138 h 4430186"/>
              <a:gd name="connsiteX693" fmla="*/ 964321 w 11125200"/>
              <a:gd name="connsiteY693" fmla="*/ 1676377 h 4430186"/>
              <a:gd name="connsiteX694" fmla="*/ 984957 w 11125200"/>
              <a:gd name="connsiteY694" fmla="*/ 1665718 h 4430186"/>
              <a:gd name="connsiteX695" fmla="*/ 1013427 w 11125200"/>
              <a:gd name="connsiteY695" fmla="*/ 1670205 h 4430186"/>
              <a:gd name="connsiteX696" fmla="*/ 1047587 w 11125200"/>
              <a:gd name="connsiteY696" fmla="*/ 1638786 h 4430186"/>
              <a:gd name="connsiteX697" fmla="*/ 1066802 w 11125200"/>
              <a:gd name="connsiteY697" fmla="*/ 1639908 h 4430186"/>
              <a:gd name="connsiteX698" fmla="*/ 1081747 w 11125200"/>
              <a:gd name="connsiteY698" fmla="*/ 1634297 h 4430186"/>
              <a:gd name="connsiteX699" fmla="*/ 1075339 w 11125200"/>
              <a:gd name="connsiteY699" fmla="*/ 1626440 h 4430186"/>
              <a:gd name="connsiteX700" fmla="*/ 1064666 w 11125200"/>
              <a:gd name="connsiteY700" fmla="*/ 1625319 h 4430186"/>
              <a:gd name="connsiteX701" fmla="*/ 1093136 w 11125200"/>
              <a:gd name="connsiteY701" fmla="*/ 1593900 h 4430186"/>
              <a:gd name="connsiteX702" fmla="*/ 1142237 w 11125200"/>
              <a:gd name="connsiteY702" fmla="*/ 1568090 h 4430186"/>
              <a:gd name="connsiteX703" fmla="*/ 1195616 w 11125200"/>
              <a:gd name="connsiteY703" fmla="*/ 1549014 h 4430186"/>
              <a:gd name="connsiteX704" fmla="*/ 1229777 w 11125200"/>
              <a:gd name="connsiteY704" fmla="*/ 1504127 h 4430186"/>
              <a:gd name="connsiteX705" fmla="*/ 1263937 w 11125200"/>
              <a:gd name="connsiteY705" fmla="*/ 1459241 h 4430186"/>
              <a:gd name="connsiteX706" fmla="*/ 1309486 w 11125200"/>
              <a:gd name="connsiteY706" fmla="*/ 1441286 h 4430186"/>
              <a:gd name="connsiteX707" fmla="*/ 1343646 w 11125200"/>
              <a:gd name="connsiteY707" fmla="*/ 1396399 h 4430186"/>
              <a:gd name="connsiteX708" fmla="*/ 1367842 w 11125200"/>
              <a:gd name="connsiteY708" fmla="*/ 1386301 h 4430186"/>
              <a:gd name="connsiteX709" fmla="*/ 1383497 w 11125200"/>
              <a:gd name="connsiteY709" fmla="*/ 1369468 h 4430186"/>
              <a:gd name="connsiteX710" fmla="*/ 1389188 w 11125200"/>
              <a:gd name="connsiteY710" fmla="*/ 1369468 h 4430186"/>
              <a:gd name="connsiteX711" fmla="*/ 1440431 w 11125200"/>
              <a:gd name="connsiteY711" fmla="*/ 1351513 h 4430186"/>
              <a:gd name="connsiteX712" fmla="*/ 1474592 w 11125200"/>
              <a:gd name="connsiteY712" fmla="*/ 1329068 h 4430186"/>
              <a:gd name="connsiteX713" fmla="*/ 1494519 w 11125200"/>
              <a:gd name="connsiteY713" fmla="*/ 1331875 h 4430186"/>
              <a:gd name="connsiteX714" fmla="*/ 1514447 w 11125200"/>
              <a:gd name="connsiteY714" fmla="*/ 1338045 h 4430186"/>
              <a:gd name="connsiteX715" fmla="*/ 1439718 w 11125200"/>
              <a:gd name="connsiteY715" fmla="*/ 1382373 h 4430186"/>
              <a:gd name="connsiteX716" fmla="*/ 1360723 w 11125200"/>
              <a:gd name="connsiteY716" fmla="*/ 1423331 h 4430186"/>
              <a:gd name="connsiteX717" fmla="*/ 1355032 w 11125200"/>
              <a:gd name="connsiteY717" fmla="*/ 1445773 h 4430186"/>
              <a:gd name="connsiteX718" fmla="*/ 1359300 w 11125200"/>
              <a:gd name="connsiteY718" fmla="*/ 1454191 h 4430186"/>
              <a:gd name="connsiteX719" fmla="*/ 1372111 w 11125200"/>
              <a:gd name="connsiteY719" fmla="*/ 1459241 h 4430186"/>
              <a:gd name="connsiteX720" fmla="*/ 1404134 w 11125200"/>
              <a:gd name="connsiteY720" fmla="*/ 1448018 h 4430186"/>
              <a:gd name="connsiteX721" fmla="*/ 1440431 w 11125200"/>
              <a:gd name="connsiteY721" fmla="*/ 1436796 h 4430186"/>
              <a:gd name="connsiteX722" fmla="*/ 1446127 w 11125200"/>
              <a:gd name="connsiteY722" fmla="*/ 1436796 h 4430186"/>
              <a:gd name="connsiteX723" fmla="*/ 1634007 w 11125200"/>
              <a:gd name="connsiteY723" fmla="*/ 1324581 h 4430186"/>
              <a:gd name="connsiteX724" fmla="*/ 1689517 w 11125200"/>
              <a:gd name="connsiteY724" fmla="*/ 1306065 h 4430186"/>
              <a:gd name="connsiteX725" fmla="*/ 1736488 w 11125200"/>
              <a:gd name="connsiteY725" fmla="*/ 1284182 h 4430186"/>
              <a:gd name="connsiteX726" fmla="*/ 1747876 w 11125200"/>
              <a:gd name="connsiteY726" fmla="*/ 1284182 h 4430186"/>
              <a:gd name="connsiteX727" fmla="*/ 1769226 w 11125200"/>
              <a:gd name="connsiteY727" fmla="*/ 1274083 h 4430186"/>
              <a:gd name="connsiteX728" fmla="*/ 1782036 w 11125200"/>
              <a:gd name="connsiteY728" fmla="*/ 1257250 h 4430186"/>
              <a:gd name="connsiteX729" fmla="*/ 1772786 w 11125200"/>
              <a:gd name="connsiteY729" fmla="*/ 1251079 h 4430186"/>
              <a:gd name="connsiteX730" fmla="*/ 1759262 w 11125200"/>
              <a:gd name="connsiteY730" fmla="*/ 1248272 h 4430186"/>
              <a:gd name="connsiteX731" fmla="*/ 1651088 w 11125200"/>
              <a:gd name="connsiteY731" fmla="*/ 1306628 h 4430186"/>
              <a:gd name="connsiteX732" fmla="*/ 1637567 w 11125200"/>
              <a:gd name="connsiteY732" fmla="*/ 1303259 h 4430186"/>
              <a:gd name="connsiteX733" fmla="*/ 1628316 w 11125200"/>
              <a:gd name="connsiteY733" fmla="*/ 1293160 h 4430186"/>
              <a:gd name="connsiteX734" fmla="*/ 1641124 w 11125200"/>
              <a:gd name="connsiteY734" fmla="*/ 1275768 h 4430186"/>
              <a:gd name="connsiteX735" fmla="*/ 1662472 w 11125200"/>
              <a:gd name="connsiteY735" fmla="*/ 1261740 h 4430186"/>
              <a:gd name="connsiteX736" fmla="*/ 1715138 w 11125200"/>
              <a:gd name="connsiteY736" fmla="*/ 1233125 h 4430186"/>
              <a:gd name="connsiteX737" fmla="*/ 1776343 w 11125200"/>
              <a:gd name="connsiteY737" fmla="*/ 1194409 h 4430186"/>
              <a:gd name="connsiteX738" fmla="*/ 1867436 w 11125200"/>
              <a:gd name="connsiteY738" fmla="*/ 1154014 h 4430186"/>
              <a:gd name="connsiteX739" fmla="*/ 1878826 w 11125200"/>
              <a:gd name="connsiteY739" fmla="*/ 1157379 h 4430186"/>
              <a:gd name="connsiteX740" fmla="*/ 1890212 w 11125200"/>
              <a:gd name="connsiteY740" fmla="*/ 1154014 h 4430186"/>
              <a:gd name="connsiteX741" fmla="*/ 1883804 w 11125200"/>
              <a:gd name="connsiteY741" fmla="*/ 1147279 h 4430186"/>
              <a:gd name="connsiteX742" fmla="*/ 1873131 w 11125200"/>
              <a:gd name="connsiteY742" fmla="*/ 1140546 h 4430186"/>
              <a:gd name="connsiteX743" fmla="*/ 1877400 w 11125200"/>
              <a:gd name="connsiteY743" fmla="*/ 1132131 h 4430186"/>
              <a:gd name="connsiteX744" fmla="*/ 1890212 w 11125200"/>
              <a:gd name="connsiteY744" fmla="*/ 1127081 h 4430186"/>
              <a:gd name="connsiteX745" fmla="*/ 1909427 w 11125200"/>
              <a:gd name="connsiteY745" fmla="*/ 1131568 h 4430186"/>
              <a:gd name="connsiteX746" fmla="*/ 1924368 w 11125200"/>
              <a:gd name="connsiteY746" fmla="*/ 1122591 h 4430186"/>
              <a:gd name="connsiteX747" fmla="*/ 2023296 w 11125200"/>
              <a:gd name="connsiteY747" fmla="*/ 1093975 h 4430186"/>
              <a:gd name="connsiteX748" fmla="*/ 2117946 w 11125200"/>
              <a:gd name="connsiteY748" fmla="*/ 1055263 h 4430186"/>
              <a:gd name="connsiteX749" fmla="*/ 2218898 w 11125200"/>
              <a:gd name="connsiteY749" fmla="*/ 1058210 h 4430186"/>
              <a:gd name="connsiteX750" fmla="*/ 2224128 w 11125200"/>
              <a:gd name="connsiteY750" fmla="*/ 1052982 h 4430186"/>
              <a:gd name="connsiteX751" fmla="*/ 2281062 w 11125200"/>
              <a:gd name="connsiteY751" fmla="*/ 1029978 h 4430186"/>
              <a:gd name="connsiteX752" fmla="*/ 2286758 w 11125200"/>
              <a:gd name="connsiteY752" fmla="*/ 1029978 h 4430186"/>
              <a:gd name="connsiteX753" fmla="*/ 2306204 w 11125200"/>
              <a:gd name="connsiteY753" fmla="*/ 1021823 h 4430186"/>
              <a:gd name="connsiteX754" fmla="*/ 2231813 w 11125200"/>
              <a:gd name="connsiteY754" fmla="*/ 1032818 h 4430186"/>
              <a:gd name="connsiteX755" fmla="*/ 2194806 w 11125200"/>
              <a:gd name="connsiteY755" fmla="*/ 1024963 h 4430186"/>
              <a:gd name="connsiteX756" fmla="*/ 2157802 w 11125200"/>
              <a:gd name="connsiteY756" fmla="*/ 1023840 h 4430186"/>
              <a:gd name="connsiteX757" fmla="*/ 2121504 w 11125200"/>
              <a:gd name="connsiteY757" fmla="*/ 1021035 h 4430186"/>
              <a:gd name="connsiteX758" fmla="*/ 2089479 w 11125200"/>
              <a:gd name="connsiteY758" fmla="*/ 1028331 h 4430186"/>
              <a:gd name="connsiteX759" fmla="*/ 2041086 w 11125200"/>
              <a:gd name="connsiteY759" fmla="*/ 1024963 h 4430186"/>
              <a:gd name="connsiteX760" fmla="*/ 1992693 w 11125200"/>
              <a:gd name="connsiteY760" fmla="*/ 1041795 h 4430186"/>
              <a:gd name="connsiteX761" fmla="*/ 1985576 w 11125200"/>
              <a:gd name="connsiteY761" fmla="*/ 1020476 h 4430186"/>
              <a:gd name="connsiteX762" fmla="*/ 1969921 w 11125200"/>
              <a:gd name="connsiteY762" fmla="*/ 1005887 h 4430186"/>
              <a:gd name="connsiteX763" fmla="*/ 1959242 w 11125200"/>
              <a:gd name="connsiteY763" fmla="*/ 1010935 h 4430186"/>
              <a:gd name="connsiteX764" fmla="*/ 1952838 w 11125200"/>
              <a:gd name="connsiteY764" fmla="*/ 1019353 h 4430186"/>
              <a:gd name="connsiteX765" fmla="*/ 1920813 w 11125200"/>
              <a:gd name="connsiteY765" fmla="*/ 1016548 h 4430186"/>
              <a:gd name="connsiteX766" fmla="*/ 1901598 w 11125200"/>
              <a:gd name="connsiteY766" fmla="*/ 1037308 h 4430186"/>
              <a:gd name="connsiteX767" fmla="*/ 1848935 w 11125200"/>
              <a:gd name="connsiteY767" fmla="*/ 1036185 h 4430186"/>
              <a:gd name="connsiteX768" fmla="*/ 1804808 w 11125200"/>
              <a:gd name="connsiteY768" fmla="*/ 1055263 h 4430186"/>
              <a:gd name="connsiteX769" fmla="*/ 1742894 w 11125200"/>
              <a:gd name="connsiteY769" fmla="*/ 1045723 h 4430186"/>
              <a:gd name="connsiteX770" fmla="*/ 1685251 w 11125200"/>
              <a:gd name="connsiteY770" fmla="*/ 1046286 h 4430186"/>
              <a:gd name="connsiteX771" fmla="*/ 1652513 w 11125200"/>
              <a:gd name="connsiteY771" fmla="*/ 1041795 h 4430186"/>
              <a:gd name="connsiteX772" fmla="*/ 1628316 w 11125200"/>
              <a:gd name="connsiteY772" fmla="*/ 1050773 h 4430186"/>
              <a:gd name="connsiteX773" fmla="*/ 1548608 w 11125200"/>
              <a:gd name="connsiteY773" fmla="*/ 1028331 h 4430186"/>
              <a:gd name="connsiteX774" fmla="*/ 1507330 w 11125200"/>
              <a:gd name="connsiteY774" fmla="*/ 1043480 h 4430186"/>
              <a:gd name="connsiteX775" fmla="*/ 1457508 w 11125200"/>
              <a:gd name="connsiteY775" fmla="*/ 1041795 h 4430186"/>
              <a:gd name="connsiteX776" fmla="*/ 1434025 w 11125200"/>
              <a:gd name="connsiteY776" fmla="*/ 1041236 h 4430186"/>
              <a:gd name="connsiteX777" fmla="*/ 1406271 w 11125200"/>
              <a:gd name="connsiteY777" fmla="*/ 1037308 h 4430186"/>
              <a:gd name="connsiteX778" fmla="*/ 1355032 w 11125200"/>
              <a:gd name="connsiteY778" fmla="*/ 1073218 h 4430186"/>
              <a:gd name="connsiteX779" fmla="*/ 1292402 w 11125200"/>
              <a:gd name="connsiteY779" fmla="*/ 1082194 h 4430186"/>
              <a:gd name="connsiteX780" fmla="*/ 1258242 w 11125200"/>
              <a:gd name="connsiteY780" fmla="*/ 1073218 h 4430186"/>
              <a:gd name="connsiteX781" fmla="*/ 1234045 w 11125200"/>
              <a:gd name="connsiteY781" fmla="*/ 1069850 h 4430186"/>
              <a:gd name="connsiteX782" fmla="*/ 1218391 w 11125200"/>
              <a:gd name="connsiteY782" fmla="*/ 1086683 h 4430186"/>
              <a:gd name="connsiteX783" fmla="*/ 1162165 w 11125200"/>
              <a:gd name="connsiteY783" fmla="*/ 1092294 h 4430186"/>
              <a:gd name="connsiteX784" fmla="*/ 1110212 w 11125200"/>
              <a:gd name="connsiteY784" fmla="*/ 1118104 h 4430186"/>
              <a:gd name="connsiteX785" fmla="*/ 1036910 w 11125200"/>
              <a:gd name="connsiteY785" fmla="*/ 1115299 h 4430186"/>
              <a:gd name="connsiteX786" fmla="*/ 984957 w 11125200"/>
              <a:gd name="connsiteY786" fmla="*/ 1149523 h 4430186"/>
              <a:gd name="connsiteX787" fmla="*/ 915215 w 11125200"/>
              <a:gd name="connsiteY787" fmla="*/ 1156257 h 4430186"/>
              <a:gd name="connsiteX788" fmla="*/ 854011 w 11125200"/>
              <a:gd name="connsiteY788" fmla="*/ 1189922 h 4430186"/>
              <a:gd name="connsiteX789" fmla="*/ 808465 w 11125200"/>
              <a:gd name="connsiteY789" fmla="*/ 1171967 h 4430186"/>
              <a:gd name="connsiteX790" fmla="*/ 854011 w 11125200"/>
              <a:gd name="connsiteY790" fmla="*/ 1127081 h 4430186"/>
              <a:gd name="connsiteX791" fmla="*/ 922332 w 11125200"/>
              <a:gd name="connsiteY791" fmla="*/ 1095659 h 4430186"/>
              <a:gd name="connsiteX792" fmla="*/ 888172 w 11125200"/>
              <a:gd name="connsiteY792" fmla="*/ 1091172 h 4430186"/>
              <a:gd name="connsiteX793" fmla="*/ 846181 w 11125200"/>
              <a:gd name="connsiteY793" fmla="*/ 1106321 h 4430186"/>
              <a:gd name="connsiteX794" fmla="*/ 808465 w 11125200"/>
              <a:gd name="connsiteY794" fmla="*/ 1131568 h 4430186"/>
              <a:gd name="connsiteX795" fmla="*/ 745122 w 11125200"/>
              <a:gd name="connsiteY795" fmla="*/ 1143911 h 4430186"/>
              <a:gd name="connsiteX796" fmla="*/ 694596 w 11125200"/>
              <a:gd name="connsiteY796" fmla="*/ 1176454 h 4430186"/>
              <a:gd name="connsiteX797" fmla="*/ 649050 w 11125200"/>
              <a:gd name="connsiteY797" fmla="*/ 1167478 h 4430186"/>
              <a:gd name="connsiteX798" fmla="*/ 688901 w 11125200"/>
              <a:gd name="connsiteY798" fmla="*/ 1127641 h 4430186"/>
              <a:gd name="connsiteX799" fmla="*/ 745835 w 11125200"/>
              <a:gd name="connsiteY799" fmla="*/ 1104636 h 4430186"/>
              <a:gd name="connsiteX800" fmla="*/ 751531 w 11125200"/>
              <a:gd name="connsiteY800" fmla="*/ 1104636 h 4430186"/>
              <a:gd name="connsiteX801" fmla="*/ 818425 w 11125200"/>
              <a:gd name="connsiteY801" fmla="*/ 1076583 h 4430186"/>
              <a:gd name="connsiteX802" fmla="*/ 876786 w 11125200"/>
              <a:gd name="connsiteY802" fmla="*/ 1055263 h 4430186"/>
              <a:gd name="connsiteX803" fmla="*/ 888172 w 11125200"/>
              <a:gd name="connsiteY803" fmla="*/ 1055263 h 4430186"/>
              <a:gd name="connsiteX804" fmla="*/ 929447 w 11125200"/>
              <a:gd name="connsiteY804" fmla="*/ 1026085 h 4430186"/>
              <a:gd name="connsiteX805" fmla="*/ 979266 w 11125200"/>
              <a:gd name="connsiteY805" fmla="*/ 1010376 h 4430186"/>
              <a:gd name="connsiteX806" fmla="*/ 990653 w 11125200"/>
              <a:gd name="connsiteY806" fmla="*/ 1010376 h 4430186"/>
              <a:gd name="connsiteX807" fmla="*/ 1029084 w 11125200"/>
              <a:gd name="connsiteY807" fmla="*/ 987932 h 4430186"/>
              <a:gd name="connsiteX808" fmla="*/ 1076052 w 11125200"/>
              <a:gd name="connsiteY808" fmla="*/ 978955 h 4430186"/>
              <a:gd name="connsiteX809" fmla="*/ 1093136 w 11125200"/>
              <a:gd name="connsiteY809" fmla="*/ 978955 h 4430186"/>
              <a:gd name="connsiteX810" fmla="*/ 1127296 w 11125200"/>
              <a:gd name="connsiteY810" fmla="*/ 947535 h 4430186"/>
              <a:gd name="connsiteX811" fmla="*/ 1155761 w 11125200"/>
              <a:gd name="connsiteY811" fmla="*/ 952022 h 4430186"/>
              <a:gd name="connsiteX812" fmla="*/ 1167147 w 11125200"/>
              <a:gd name="connsiteY812" fmla="*/ 934067 h 4430186"/>
              <a:gd name="connsiteX813" fmla="*/ 1207000 w 11125200"/>
              <a:gd name="connsiteY813" fmla="*/ 943045 h 4430186"/>
              <a:gd name="connsiteX814" fmla="*/ 1212696 w 11125200"/>
              <a:gd name="connsiteY814" fmla="*/ 920605 h 4430186"/>
              <a:gd name="connsiteX815" fmla="*/ 1229777 w 11125200"/>
              <a:gd name="connsiteY815" fmla="*/ 916114 h 4430186"/>
              <a:gd name="connsiteX816" fmla="*/ 1256106 w 11125200"/>
              <a:gd name="connsiteY816" fmla="*/ 921725 h 4430186"/>
              <a:gd name="connsiteX817" fmla="*/ 1269628 w 11125200"/>
              <a:gd name="connsiteY817" fmla="*/ 893672 h 4430186"/>
              <a:gd name="connsiteX818" fmla="*/ 1358587 w 11125200"/>
              <a:gd name="connsiteY818" fmla="*/ 881889 h 4430186"/>
              <a:gd name="connsiteX819" fmla="*/ 1451817 w 11125200"/>
              <a:gd name="connsiteY819" fmla="*/ 853272 h 4430186"/>
              <a:gd name="connsiteX820" fmla="*/ 1377806 w 11125200"/>
              <a:gd name="connsiteY820" fmla="*/ 875717 h 4430186"/>
              <a:gd name="connsiteX821" fmla="*/ 1351472 w 11125200"/>
              <a:gd name="connsiteY821" fmla="*/ 866177 h 4430186"/>
              <a:gd name="connsiteX822" fmla="*/ 1320867 w 11125200"/>
              <a:gd name="connsiteY822" fmla="*/ 866740 h 4430186"/>
              <a:gd name="connsiteX823" fmla="*/ 1309486 w 11125200"/>
              <a:gd name="connsiteY823" fmla="*/ 817364 h 4430186"/>
              <a:gd name="connsiteX824" fmla="*/ 1298097 w 11125200"/>
              <a:gd name="connsiteY824" fmla="*/ 817364 h 4430186"/>
              <a:gd name="connsiteX825" fmla="*/ 1246142 w 11125200"/>
              <a:gd name="connsiteY825" fmla="*/ 837561 h 4430186"/>
              <a:gd name="connsiteX826" fmla="*/ 1207000 w 11125200"/>
              <a:gd name="connsiteY826" fmla="*/ 871227 h 4430186"/>
              <a:gd name="connsiteX827" fmla="*/ 1147219 w 11125200"/>
              <a:gd name="connsiteY827" fmla="*/ 884132 h 4430186"/>
              <a:gd name="connsiteX828" fmla="*/ 1087440 w 11125200"/>
              <a:gd name="connsiteY828" fmla="*/ 893672 h 4430186"/>
              <a:gd name="connsiteX829" fmla="*/ 1055416 w 11125200"/>
              <a:gd name="connsiteY829" fmla="*/ 893672 h 4430186"/>
              <a:gd name="connsiteX830" fmla="*/ 1036201 w 11125200"/>
              <a:gd name="connsiteY830" fmla="*/ 880204 h 4430186"/>
              <a:gd name="connsiteX831" fmla="*/ 1041892 w 11125200"/>
              <a:gd name="connsiteY831" fmla="*/ 862249 h 4430186"/>
              <a:gd name="connsiteX832" fmla="*/ 1152201 w 11125200"/>
              <a:gd name="connsiteY832" fmla="*/ 843174 h 4430186"/>
              <a:gd name="connsiteX833" fmla="*/ 1241163 w 11125200"/>
              <a:gd name="connsiteY833" fmla="*/ 790431 h 4430186"/>
              <a:gd name="connsiteX834" fmla="*/ 1288842 w 11125200"/>
              <a:gd name="connsiteY834" fmla="*/ 768549 h 4430186"/>
              <a:gd name="connsiteX835" fmla="*/ 1349337 w 11125200"/>
              <a:gd name="connsiteY835" fmla="*/ 763500 h 4430186"/>
              <a:gd name="connsiteX836" fmla="*/ 1383497 w 11125200"/>
              <a:gd name="connsiteY836" fmla="*/ 732081 h 4430186"/>
              <a:gd name="connsiteX837" fmla="*/ 1411966 w 11125200"/>
              <a:gd name="connsiteY837" fmla="*/ 772478 h 4430186"/>
              <a:gd name="connsiteX838" fmla="*/ 1394883 w 11125200"/>
              <a:gd name="connsiteY838" fmla="*/ 772478 h 4430186"/>
              <a:gd name="connsiteX839" fmla="*/ 1389188 w 11125200"/>
              <a:gd name="connsiteY839" fmla="*/ 776967 h 4430186"/>
              <a:gd name="connsiteX840" fmla="*/ 1389901 w 11125200"/>
              <a:gd name="connsiteY840" fmla="*/ 785381 h 4430186"/>
              <a:gd name="connsiteX841" fmla="*/ 1394883 w 11125200"/>
              <a:gd name="connsiteY841" fmla="*/ 790431 h 4430186"/>
              <a:gd name="connsiteX842" fmla="*/ 1399865 w 11125200"/>
              <a:gd name="connsiteY842" fmla="*/ 785944 h 4430186"/>
              <a:gd name="connsiteX843" fmla="*/ 1400578 w 11125200"/>
              <a:gd name="connsiteY843" fmla="*/ 781454 h 4430186"/>
              <a:gd name="connsiteX844" fmla="*/ 1411966 w 11125200"/>
              <a:gd name="connsiteY844" fmla="*/ 772478 h 4430186"/>
              <a:gd name="connsiteX845" fmla="*/ 1457508 w 11125200"/>
              <a:gd name="connsiteY845" fmla="*/ 745546 h 4430186"/>
              <a:gd name="connsiteX846" fmla="*/ 1554298 w 11125200"/>
              <a:gd name="connsiteY846" fmla="*/ 741059 h 4430186"/>
              <a:gd name="connsiteX847" fmla="*/ 1742183 w 11125200"/>
              <a:gd name="connsiteY847" fmla="*/ 664750 h 4430186"/>
              <a:gd name="connsiteX848" fmla="*/ 1819041 w 11125200"/>
              <a:gd name="connsiteY848" fmla="*/ 650723 h 4430186"/>
              <a:gd name="connsiteX849" fmla="*/ 1878826 w 11125200"/>
              <a:gd name="connsiteY849" fmla="*/ 633330 h 4430186"/>
              <a:gd name="connsiteX850" fmla="*/ 1906578 w 11125200"/>
              <a:gd name="connsiteY850" fmla="*/ 632207 h 4430186"/>
              <a:gd name="connsiteX851" fmla="*/ 1930064 w 11125200"/>
              <a:gd name="connsiteY851" fmla="*/ 624353 h 4430186"/>
              <a:gd name="connsiteX852" fmla="*/ 2066707 w 11125200"/>
              <a:gd name="connsiteY852" fmla="*/ 592932 h 4430186"/>
              <a:gd name="connsiteX853" fmla="*/ 2083788 w 11125200"/>
              <a:gd name="connsiteY853" fmla="*/ 570490 h 4430186"/>
              <a:gd name="connsiteX854" fmla="*/ 2109541 w 11125200"/>
              <a:gd name="connsiteY854" fmla="*/ 598916 h 4430186"/>
              <a:gd name="connsiteX855" fmla="*/ 2132785 w 11125200"/>
              <a:gd name="connsiteY855" fmla="*/ 577537 h 4430186"/>
              <a:gd name="connsiteX856" fmla="*/ 2147511 w 11125200"/>
              <a:gd name="connsiteY856" fmla="*/ 598435 h 4430186"/>
              <a:gd name="connsiteX857" fmla="*/ 2203348 w 11125200"/>
              <a:gd name="connsiteY857" fmla="*/ 592932 h 4430186"/>
              <a:gd name="connsiteX858" fmla="*/ 2203981 w 11125200"/>
              <a:gd name="connsiteY858" fmla="*/ 592667 h 4430186"/>
              <a:gd name="connsiteX859" fmla="*/ 2206798 w 11125200"/>
              <a:gd name="connsiteY859" fmla="*/ 591001 h 4430186"/>
              <a:gd name="connsiteX860" fmla="*/ 2208111 w 11125200"/>
              <a:gd name="connsiteY860" fmla="*/ 590940 h 4430186"/>
              <a:gd name="connsiteX861" fmla="*/ 2250319 w 11125200"/>
              <a:gd name="connsiteY861" fmla="*/ 573294 h 4430186"/>
              <a:gd name="connsiteX862" fmla="*/ 2305829 w 11125200"/>
              <a:gd name="connsiteY862" fmla="*/ 570490 h 4430186"/>
              <a:gd name="connsiteX863" fmla="*/ 2322199 w 11125200"/>
              <a:gd name="connsiteY863" fmla="*/ 563194 h 4430186"/>
              <a:gd name="connsiteX864" fmla="*/ 2334298 w 11125200"/>
              <a:gd name="connsiteY864" fmla="*/ 552535 h 4430186"/>
              <a:gd name="connsiteX865" fmla="*/ 2327890 w 11125200"/>
              <a:gd name="connsiteY865" fmla="*/ 546361 h 4430186"/>
              <a:gd name="connsiteX866" fmla="*/ 2317217 w 11125200"/>
              <a:gd name="connsiteY866" fmla="*/ 543557 h 4430186"/>
              <a:gd name="connsiteX867" fmla="*/ 2351377 w 11125200"/>
              <a:gd name="connsiteY867" fmla="*/ 525604 h 4430186"/>
              <a:gd name="connsiteX868" fmla="*/ 2399770 w 11125200"/>
              <a:gd name="connsiteY868" fmla="*/ 525604 h 4430186"/>
              <a:gd name="connsiteX869" fmla="*/ 2448168 w 11125200"/>
              <a:gd name="connsiteY869" fmla="*/ 512136 h 4430186"/>
              <a:gd name="connsiteX870" fmla="*/ 2485174 w 11125200"/>
              <a:gd name="connsiteY870" fmla="*/ 512136 h 4430186"/>
              <a:gd name="connsiteX871" fmla="*/ 2505098 w 11125200"/>
              <a:gd name="connsiteY871" fmla="*/ 498672 h 4430186"/>
              <a:gd name="connsiteX872" fmla="*/ 2532852 w 11125200"/>
              <a:gd name="connsiteY872" fmla="*/ 500916 h 4430186"/>
              <a:gd name="connsiteX873" fmla="*/ 2556339 w 11125200"/>
              <a:gd name="connsiteY873" fmla="*/ 489694 h 4430186"/>
              <a:gd name="connsiteX874" fmla="*/ 2612560 w 11125200"/>
              <a:gd name="connsiteY874" fmla="*/ 482398 h 4430186"/>
              <a:gd name="connsiteX875" fmla="*/ 2623208 w 11125200"/>
              <a:gd name="connsiteY875" fmla="*/ 480213 h 4430186"/>
              <a:gd name="connsiteX876" fmla="*/ 2628114 w 11125200"/>
              <a:gd name="connsiteY876" fmla="*/ 478786 h 4430186"/>
              <a:gd name="connsiteX877" fmla="*/ 2630670 w 11125200"/>
              <a:gd name="connsiteY877" fmla="*/ 478683 h 4430186"/>
              <a:gd name="connsiteX878" fmla="*/ 2664513 w 11125200"/>
              <a:gd name="connsiteY878" fmla="*/ 471741 h 4430186"/>
              <a:gd name="connsiteX879" fmla="*/ 2672064 w 11125200"/>
              <a:gd name="connsiteY879" fmla="*/ 472246 h 4430186"/>
              <a:gd name="connsiteX880" fmla="*/ 2679351 w 11125200"/>
              <a:gd name="connsiteY880" fmla="*/ 469809 h 4430186"/>
              <a:gd name="connsiteX881" fmla="*/ 2763671 w 11125200"/>
              <a:gd name="connsiteY881" fmla="*/ 450420 h 4430186"/>
              <a:gd name="connsiteX882" fmla="*/ 2766998 w 11125200"/>
              <a:gd name="connsiteY882" fmla="*/ 449296 h 4430186"/>
              <a:gd name="connsiteX883" fmla="*/ 2768004 w 11125200"/>
              <a:gd name="connsiteY883" fmla="*/ 449423 h 4430186"/>
              <a:gd name="connsiteX884" fmla="*/ 2815995 w 11125200"/>
              <a:gd name="connsiteY884" fmla="*/ 438387 h 4430186"/>
              <a:gd name="connsiteX885" fmla="*/ 2833076 w 11125200"/>
              <a:gd name="connsiteY885" fmla="*/ 415945 h 4430186"/>
              <a:gd name="connsiteX886" fmla="*/ 2850685 w 11125200"/>
              <a:gd name="connsiteY886" fmla="*/ 435382 h 4430186"/>
              <a:gd name="connsiteX887" fmla="*/ 2869474 w 11125200"/>
              <a:gd name="connsiteY887" fmla="*/ 431341 h 4430186"/>
              <a:gd name="connsiteX888" fmla="*/ 2899368 w 11125200"/>
              <a:gd name="connsiteY888" fmla="*/ 433585 h 4430186"/>
              <a:gd name="connsiteX889" fmla="*/ 2920718 w 11125200"/>
              <a:gd name="connsiteY889" fmla="*/ 422363 h 4430186"/>
              <a:gd name="connsiteX890" fmla="*/ 2985622 w 11125200"/>
              <a:gd name="connsiteY890" fmla="*/ 424595 h 4430186"/>
              <a:gd name="connsiteX891" fmla="*/ 2999606 w 11125200"/>
              <a:gd name="connsiteY891" fmla="*/ 418749 h 4430186"/>
              <a:gd name="connsiteX892" fmla="*/ 3055117 w 11125200"/>
              <a:gd name="connsiteY892" fmla="*/ 415945 h 4430186"/>
              <a:gd name="connsiteX893" fmla="*/ 3071487 w 11125200"/>
              <a:gd name="connsiteY893" fmla="*/ 408650 h 4430186"/>
              <a:gd name="connsiteX894" fmla="*/ 3083586 w 11125200"/>
              <a:gd name="connsiteY894" fmla="*/ 397992 h 4430186"/>
              <a:gd name="connsiteX895" fmla="*/ 3077178 w 11125200"/>
              <a:gd name="connsiteY895" fmla="*/ 391817 h 4430186"/>
              <a:gd name="connsiteX896" fmla="*/ 3066505 w 11125200"/>
              <a:gd name="connsiteY896" fmla="*/ 389015 h 4430186"/>
              <a:gd name="connsiteX897" fmla="*/ 3100665 w 11125200"/>
              <a:gd name="connsiteY897" fmla="*/ 371060 h 4430186"/>
              <a:gd name="connsiteX898" fmla="*/ 3149058 w 11125200"/>
              <a:gd name="connsiteY898" fmla="*/ 371060 h 4430186"/>
              <a:gd name="connsiteX899" fmla="*/ 3197455 w 11125200"/>
              <a:gd name="connsiteY899" fmla="*/ 357592 h 4430186"/>
              <a:gd name="connsiteX900" fmla="*/ 3234460 w 11125200"/>
              <a:gd name="connsiteY900" fmla="*/ 357592 h 4430186"/>
              <a:gd name="connsiteX901" fmla="*/ 3254385 w 11125200"/>
              <a:gd name="connsiteY901" fmla="*/ 344127 h 4430186"/>
              <a:gd name="connsiteX902" fmla="*/ 3282142 w 11125200"/>
              <a:gd name="connsiteY902" fmla="*/ 346372 h 4430186"/>
              <a:gd name="connsiteX903" fmla="*/ 3305627 w 11125200"/>
              <a:gd name="connsiteY903" fmla="*/ 335150 h 4430186"/>
              <a:gd name="connsiteX904" fmla="*/ 3361848 w 11125200"/>
              <a:gd name="connsiteY904" fmla="*/ 327854 h 4430186"/>
              <a:gd name="connsiteX905" fmla="*/ 3413801 w 11125200"/>
              <a:gd name="connsiteY905" fmla="*/ 317197 h 4430186"/>
              <a:gd name="connsiteX906" fmla="*/ 3447252 w 11125200"/>
              <a:gd name="connsiteY906" fmla="*/ 319439 h 4430186"/>
              <a:gd name="connsiteX907" fmla="*/ 3476430 w 11125200"/>
              <a:gd name="connsiteY907" fmla="*/ 308219 h 4430186"/>
              <a:gd name="connsiteX908" fmla="*/ 3516286 w 11125200"/>
              <a:gd name="connsiteY908" fmla="*/ 294751 h 4430186"/>
              <a:gd name="connsiteX909" fmla="*/ 3538345 w 11125200"/>
              <a:gd name="connsiteY909" fmla="*/ 297557 h 4430186"/>
              <a:gd name="connsiteX910" fmla="*/ 3556137 w 11125200"/>
              <a:gd name="connsiteY910" fmla="*/ 290264 h 4430186"/>
              <a:gd name="connsiteX911" fmla="*/ 3618762 w 11125200"/>
              <a:gd name="connsiteY911" fmla="*/ 276796 h 4430186"/>
              <a:gd name="connsiteX912" fmla="*/ 3648654 w 11125200"/>
              <a:gd name="connsiteY912" fmla="*/ 279041 h 4430186"/>
              <a:gd name="connsiteX913" fmla="*/ 3670006 w 11125200"/>
              <a:gd name="connsiteY913" fmla="*/ 267819 h 4430186"/>
              <a:gd name="connsiteX914" fmla="*/ 3805382 w 11125200"/>
              <a:gd name="connsiteY914" fmla="*/ 272475 h 4430186"/>
              <a:gd name="connsiteX915" fmla="*/ 3978716 w 11125200"/>
              <a:gd name="connsiteY915" fmla="*/ 275134 h 4430186"/>
              <a:gd name="connsiteX916" fmla="*/ 4036286 w 11125200"/>
              <a:gd name="connsiteY916" fmla="*/ 271051 h 4430186"/>
              <a:gd name="connsiteX917" fmla="*/ 4083181 w 11125200"/>
              <a:gd name="connsiteY917" fmla="*/ 254879 h 4430186"/>
              <a:gd name="connsiteX918" fmla="*/ 4110315 w 11125200"/>
              <a:gd name="connsiteY918" fmla="*/ 223459 h 4430186"/>
              <a:gd name="connsiteX919" fmla="*/ 4157995 w 11125200"/>
              <a:gd name="connsiteY919" fmla="*/ 201575 h 4430186"/>
              <a:gd name="connsiteX920" fmla="*/ 4218489 w 11125200"/>
              <a:gd name="connsiteY920" fmla="*/ 196527 h 4430186"/>
              <a:gd name="connsiteX921" fmla="*/ 4252650 w 11125200"/>
              <a:gd name="connsiteY921" fmla="*/ 165107 h 4430186"/>
              <a:gd name="connsiteX922" fmla="*/ 4281119 w 11125200"/>
              <a:gd name="connsiteY922" fmla="*/ 205504 h 4430186"/>
              <a:gd name="connsiteX923" fmla="*/ 4264036 w 11125200"/>
              <a:gd name="connsiteY923" fmla="*/ 205504 h 4430186"/>
              <a:gd name="connsiteX924" fmla="*/ 4258340 w 11125200"/>
              <a:gd name="connsiteY924" fmla="*/ 209995 h 4430186"/>
              <a:gd name="connsiteX925" fmla="*/ 4259054 w 11125200"/>
              <a:gd name="connsiteY925" fmla="*/ 218410 h 4430186"/>
              <a:gd name="connsiteX926" fmla="*/ 4264036 w 11125200"/>
              <a:gd name="connsiteY926" fmla="*/ 223459 h 4430186"/>
              <a:gd name="connsiteX927" fmla="*/ 4269018 w 11125200"/>
              <a:gd name="connsiteY927" fmla="*/ 218971 h 4430186"/>
              <a:gd name="connsiteX928" fmla="*/ 4269730 w 11125200"/>
              <a:gd name="connsiteY928" fmla="*/ 214482 h 4430186"/>
              <a:gd name="connsiteX929" fmla="*/ 4281119 w 11125200"/>
              <a:gd name="connsiteY929" fmla="*/ 205504 h 4430186"/>
              <a:gd name="connsiteX930" fmla="*/ 4326663 w 11125200"/>
              <a:gd name="connsiteY930" fmla="*/ 178572 h 4430186"/>
              <a:gd name="connsiteX931" fmla="*/ 4423453 w 11125200"/>
              <a:gd name="connsiteY931" fmla="*/ 174085 h 4430186"/>
              <a:gd name="connsiteX932" fmla="*/ 4611336 w 11125200"/>
              <a:gd name="connsiteY932" fmla="*/ 97776 h 4430186"/>
              <a:gd name="connsiteX933" fmla="*/ 4688194 w 11125200"/>
              <a:gd name="connsiteY933" fmla="*/ 83749 h 4430186"/>
              <a:gd name="connsiteX934" fmla="*/ 4747979 w 11125200"/>
              <a:gd name="connsiteY934" fmla="*/ 66357 h 4430186"/>
              <a:gd name="connsiteX935" fmla="*/ 4775730 w 11125200"/>
              <a:gd name="connsiteY935" fmla="*/ 65233 h 4430186"/>
              <a:gd name="connsiteX936" fmla="*/ 4799216 w 11125200"/>
              <a:gd name="connsiteY936" fmla="*/ 57379 h 4430186"/>
              <a:gd name="connsiteX937" fmla="*/ 4935860 w 11125200"/>
              <a:gd name="connsiteY937" fmla="*/ 25958 h 4430186"/>
              <a:gd name="connsiteX938" fmla="*/ 4952940 w 11125200"/>
              <a:gd name="connsiteY938" fmla="*/ 3516 h 4430186"/>
              <a:gd name="connsiteX939" fmla="*/ 4981406 w 11125200"/>
              <a:gd name="connsiteY939" fmla="*/ 34936 h 4430186"/>
              <a:gd name="connsiteX940" fmla="*/ 5072500 w 11125200"/>
              <a:gd name="connsiteY940" fmla="*/ 25958 h 4430186"/>
              <a:gd name="connsiteX941" fmla="*/ 5119471 w 11125200"/>
              <a:gd name="connsiteY941" fmla="*/ 6320 h 4430186"/>
              <a:gd name="connsiteX942" fmla="*/ 5174982 w 11125200"/>
              <a:gd name="connsiteY942" fmla="*/ 3516 h 44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Lst>
            <a:rect l="l" t="t" r="r" b="b"/>
            <a:pathLst>
              <a:path w="11125200" h="4430186">
                <a:moveTo>
                  <a:pt x="6785154" y="4286550"/>
                </a:moveTo>
                <a:lnTo>
                  <a:pt x="6756689" y="4300018"/>
                </a:lnTo>
                <a:cubicBezTo>
                  <a:pt x="6753246" y="4299643"/>
                  <a:pt x="6748740" y="4299267"/>
                  <a:pt x="6743166" y="4298892"/>
                </a:cubicBezTo>
                <a:cubicBezTo>
                  <a:pt x="6737591" y="4298521"/>
                  <a:pt x="6734508" y="4300389"/>
                  <a:pt x="6733915" y="4304505"/>
                </a:cubicBezTo>
                <a:cubicBezTo>
                  <a:pt x="6734031" y="4307032"/>
                  <a:pt x="6735216" y="4309834"/>
                  <a:pt x="6737470" y="4312923"/>
                </a:cubicBezTo>
                <a:cubicBezTo>
                  <a:pt x="6739722" y="4316007"/>
                  <a:pt x="6742336" y="4317689"/>
                  <a:pt x="6745296" y="4317971"/>
                </a:cubicBezTo>
                <a:cubicBezTo>
                  <a:pt x="6751940" y="4317222"/>
                  <a:pt x="6755736" y="4314232"/>
                  <a:pt x="6756689" y="4308995"/>
                </a:cubicBezTo>
                <a:close/>
                <a:moveTo>
                  <a:pt x="6876247" y="4264105"/>
                </a:moveTo>
                <a:lnTo>
                  <a:pt x="6870556" y="4268595"/>
                </a:lnTo>
                <a:cubicBezTo>
                  <a:pt x="6870436" y="4271122"/>
                  <a:pt x="6870672" y="4273925"/>
                  <a:pt x="6871265" y="4277013"/>
                </a:cubicBezTo>
                <a:cubicBezTo>
                  <a:pt x="6871858" y="4280099"/>
                  <a:pt x="6873519" y="4281781"/>
                  <a:pt x="6876247" y="4282063"/>
                </a:cubicBezTo>
                <a:lnTo>
                  <a:pt x="6893330" y="4282063"/>
                </a:lnTo>
                <a:cubicBezTo>
                  <a:pt x="6893330" y="4277386"/>
                  <a:pt x="6891904" y="4273270"/>
                  <a:pt x="6889057" y="4269717"/>
                </a:cubicBezTo>
                <a:cubicBezTo>
                  <a:pt x="6886213" y="4266164"/>
                  <a:pt x="6881940" y="4264293"/>
                  <a:pt x="6876247" y="4264105"/>
                </a:cubicBezTo>
                <a:close/>
                <a:moveTo>
                  <a:pt x="7047050" y="4205754"/>
                </a:moveTo>
                <a:lnTo>
                  <a:pt x="7047050" y="4210245"/>
                </a:lnTo>
                <a:cubicBezTo>
                  <a:pt x="7047996" y="4219222"/>
                  <a:pt x="7051796" y="4223709"/>
                  <a:pt x="7058436" y="4223709"/>
                </a:cubicBezTo>
                <a:cubicBezTo>
                  <a:pt x="7065080" y="4222962"/>
                  <a:pt x="7068876" y="4219968"/>
                  <a:pt x="7069824" y="4214732"/>
                </a:cubicBezTo>
                <a:cubicBezTo>
                  <a:pt x="7068876" y="4209496"/>
                  <a:pt x="7065080" y="4206502"/>
                  <a:pt x="7058436" y="4205754"/>
                </a:cubicBezTo>
                <a:close/>
                <a:moveTo>
                  <a:pt x="7331721" y="4107004"/>
                </a:moveTo>
                <a:lnTo>
                  <a:pt x="7331721" y="4111494"/>
                </a:lnTo>
                <a:cubicBezTo>
                  <a:pt x="7331484" y="4114018"/>
                  <a:pt x="7331958" y="4116823"/>
                  <a:pt x="7333143" y="4119909"/>
                </a:cubicBezTo>
                <a:cubicBezTo>
                  <a:pt x="7334328" y="4122995"/>
                  <a:pt x="7337651" y="4124680"/>
                  <a:pt x="7343107" y="4124959"/>
                </a:cubicBezTo>
                <a:cubicBezTo>
                  <a:pt x="7346074" y="4124680"/>
                  <a:pt x="7348682" y="4122995"/>
                  <a:pt x="7350936" y="4119909"/>
                </a:cubicBezTo>
                <a:cubicBezTo>
                  <a:pt x="7353190" y="4116823"/>
                  <a:pt x="7354376" y="4114018"/>
                  <a:pt x="7354495" y="4111494"/>
                </a:cubicBezTo>
                <a:close/>
                <a:moveTo>
                  <a:pt x="7411428" y="4062118"/>
                </a:moveTo>
                <a:lnTo>
                  <a:pt x="7422816" y="4084562"/>
                </a:lnTo>
                <a:lnTo>
                  <a:pt x="7434202" y="4084562"/>
                </a:lnTo>
                <a:cubicBezTo>
                  <a:pt x="7433609" y="4079981"/>
                  <a:pt x="7430526" y="4075677"/>
                  <a:pt x="7424951" y="4071659"/>
                </a:cubicBezTo>
                <a:cubicBezTo>
                  <a:pt x="7419376" y="4067635"/>
                  <a:pt x="7414866" y="4064457"/>
                  <a:pt x="7411428" y="4062118"/>
                </a:cubicBezTo>
                <a:close/>
                <a:moveTo>
                  <a:pt x="1998386" y="4049185"/>
                </a:moveTo>
                <a:lnTo>
                  <a:pt x="1969921" y="4062653"/>
                </a:lnTo>
                <a:cubicBezTo>
                  <a:pt x="1966478" y="4062279"/>
                  <a:pt x="1961972" y="4061902"/>
                  <a:pt x="1956398" y="4061528"/>
                </a:cubicBezTo>
                <a:cubicBezTo>
                  <a:pt x="1950823" y="4061156"/>
                  <a:pt x="1947740" y="4063024"/>
                  <a:pt x="1947147" y="4067140"/>
                </a:cubicBezTo>
                <a:cubicBezTo>
                  <a:pt x="1947263" y="4069667"/>
                  <a:pt x="1948448" y="4072469"/>
                  <a:pt x="1950702" y="4075558"/>
                </a:cubicBezTo>
                <a:cubicBezTo>
                  <a:pt x="1952954" y="4078643"/>
                  <a:pt x="1955568" y="4080324"/>
                  <a:pt x="1958529" y="4080606"/>
                </a:cubicBezTo>
                <a:cubicBezTo>
                  <a:pt x="1965172" y="4079857"/>
                  <a:pt x="1968969" y="4076867"/>
                  <a:pt x="1969921" y="4071631"/>
                </a:cubicBezTo>
                <a:close/>
                <a:moveTo>
                  <a:pt x="2089318" y="4026867"/>
                </a:moveTo>
                <a:lnTo>
                  <a:pt x="2083788" y="4031230"/>
                </a:lnTo>
                <a:cubicBezTo>
                  <a:pt x="2083667" y="4033757"/>
                  <a:pt x="2083904" y="4036561"/>
                  <a:pt x="2084497" y="4039648"/>
                </a:cubicBezTo>
                <a:cubicBezTo>
                  <a:pt x="2085090" y="4042734"/>
                  <a:pt x="2086751" y="4044416"/>
                  <a:pt x="2089479" y="4044698"/>
                </a:cubicBezTo>
                <a:lnTo>
                  <a:pt x="2106562" y="4044698"/>
                </a:lnTo>
                <a:cubicBezTo>
                  <a:pt x="2106562" y="4040021"/>
                  <a:pt x="2105136" y="4035905"/>
                  <a:pt x="2102289" y="4032352"/>
                </a:cubicBezTo>
                <a:lnTo>
                  <a:pt x="2094210" y="4028813"/>
                </a:lnTo>
                <a:lnTo>
                  <a:pt x="2092934" y="4028737"/>
                </a:lnTo>
                <a:close/>
                <a:moveTo>
                  <a:pt x="3485527" y="3999945"/>
                </a:moveTo>
                <a:lnTo>
                  <a:pt x="3485929" y="4000900"/>
                </a:lnTo>
                <a:cubicBezTo>
                  <a:pt x="3488181" y="4003984"/>
                  <a:pt x="3490793" y="4005666"/>
                  <a:pt x="3493756" y="4005948"/>
                </a:cubicBezTo>
                <a:lnTo>
                  <a:pt x="3498049" y="4002566"/>
                </a:lnTo>
                <a:close/>
                <a:moveTo>
                  <a:pt x="8687714" y="3620848"/>
                </a:moveTo>
                <a:lnTo>
                  <a:pt x="8666590" y="3624767"/>
                </a:lnTo>
                <a:lnTo>
                  <a:pt x="8667069" y="3627594"/>
                </a:lnTo>
                <a:cubicBezTo>
                  <a:pt x="8668254" y="3630680"/>
                  <a:pt x="8671577" y="3632365"/>
                  <a:pt x="8677033" y="3632644"/>
                </a:cubicBezTo>
                <a:cubicBezTo>
                  <a:pt x="8680000" y="3632365"/>
                  <a:pt x="8682607" y="3630680"/>
                  <a:pt x="8684861" y="3627594"/>
                </a:cubicBezTo>
                <a:close/>
                <a:moveTo>
                  <a:pt x="8762508" y="3584409"/>
                </a:moveTo>
                <a:lnTo>
                  <a:pt x="8755809" y="3588678"/>
                </a:lnTo>
                <a:lnTo>
                  <a:pt x="8755154" y="3589119"/>
                </a:lnTo>
                <a:lnTo>
                  <a:pt x="8756741" y="3592247"/>
                </a:lnTo>
                <a:lnTo>
                  <a:pt x="8768127" y="3592247"/>
                </a:lnTo>
                <a:close/>
                <a:moveTo>
                  <a:pt x="250510" y="3546457"/>
                </a:moveTo>
                <a:lnTo>
                  <a:pt x="244815" y="3564412"/>
                </a:lnTo>
                <a:lnTo>
                  <a:pt x="273285" y="3640720"/>
                </a:lnTo>
                <a:cubicBezTo>
                  <a:pt x="291310" y="3654932"/>
                  <a:pt x="300802" y="3671392"/>
                  <a:pt x="301750" y="3690095"/>
                </a:cubicBezTo>
                <a:lnTo>
                  <a:pt x="296057" y="3708048"/>
                </a:lnTo>
                <a:cubicBezTo>
                  <a:pt x="300325" y="3726937"/>
                  <a:pt x="306018" y="3744144"/>
                  <a:pt x="313136" y="3759668"/>
                </a:cubicBezTo>
                <a:cubicBezTo>
                  <a:pt x="320254" y="3775192"/>
                  <a:pt x="337332" y="3783419"/>
                  <a:pt x="364380" y="3784353"/>
                </a:cubicBezTo>
                <a:cubicBezTo>
                  <a:pt x="371018" y="3783607"/>
                  <a:pt x="374815" y="3780613"/>
                  <a:pt x="375766" y="3775379"/>
                </a:cubicBezTo>
                <a:cubicBezTo>
                  <a:pt x="375408" y="3771169"/>
                  <a:pt x="373275" y="3768364"/>
                  <a:pt x="369357" y="3766961"/>
                </a:cubicBezTo>
                <a:cubicBezTo>
                  <a:pt x="365444" y="3765560"/>
                  <a:pt x="361889" y="3763877"/>
                  <a:pt x="358684" y="3761913"/>
                </a:cubicBezTo>
                <a:cubicBezTo>
                  <a:pt x="319780" y="3699818"/>
                  <a:pt x="289416" y="3635484"/>
                  <a:pt x="267589" y="3568902"/>
                </a:cubicBezTo>
                <a:cubicBezTo>
                  <a:pt x="261896" y="3570678"/>
                  <a:pt x="257626" y="3569369"/>
                  <a:pt x="254779" y="3564974"/>
                </a:cubicBezTo>
                <a:cubicBezTo>
                  <a:pt x="251933" y="3560580"/>
                  <a:pt x="250510" y="3555901"/>
                  <a:pt x="250510" y="3550947"/>
                </a:cubicBezTo>
                <a:close/>
                <a:moveTo>
                  <a:pt x="222041" y="3236742"/>
                </a:moveTo>
                <a:lnTo>
                  <a:pt x="222041" y="3241229"/>
                </a:lnTo>
                <a:cubicBezTo>
                  <a:pt x="221804" y="3243756"/>
                  <a:pt x="222280" y="3246560"/>
                  <a:pt x="223466" y="3249647"/>
                </a:cubicBezTo>
                <a:cubicBezTo>
                  <a:pt x="224648" y="3252733"/>
                  <a:pt x="227971" y="3254415"/>
                  <a:pt x="233429" y="3254697"/>
                </a:cubicBezTo>
                <a:cubicBezTo>
                  <a:pt x="236157" y="3254415"/>
                  <a:pt x="237819" y="3252733"/>
                  <a:pt x="238411" y="3249647"/>
                </a:cubicBezTo>
                <a:cubicBezTo>
                  <a:pt x="239004" y="3246560"/>
                  <a:pt x="239241" y="3243756"/>
                  <a:pt x="239124" y="3241229"/>
                </a:cubicBezTo>
                <a:cubicBezTo>
                  <a:pt x="238172" y="3237490"/>
                  <a:pt x="234375" y="3235993"/>
                  <a:pt x="227736" y="3236742"/>
                </a:cubicBezTo>
                <a:close/>
                <a:moveTo>
                  <a:pt x="216350" y="3146969"/>
                </a:moveTo>
                <a:cubicBezTo>
                  <a:pt x="216466" y="3149492"/>
                  <a:pt x="217652" y="3152300"/>
                  <a:pt x="219905" y="3155384"/>
                </a:cubicBezTo>
                <a:cubicBezTo>
                  <a:pt x="222158" y="3158470"/>
                  <a:pt x="224771" y="3160155"/>
                  <a:pt x="227736" y="3160434"/>
                </a:cubicBezTo>
                <a:cubicBezTo>
                  <a:pt x="234375" y="3159688"/>
                  <a:pt x="238172" y="3156694"/>
                  <a:pt x="239124" y="3151456"/>
                </a:cubicBezTo>
                <a:close/>
                <a:moveTo>
                  <a:pt x="256201" y="2944979"/>
                </a:moveTo>
                <a:lnTo>
                  <a:pt x="250510" y="2949470"/>
                </a:lnTo>
                <a:cubicBezTo>
                  <a:pt x="244578" y="2951805"/>
                  <a:pt x="239357" y="2954987"/>
                  <a:pt x="234852" y="2959007"/>
                </a:cubicBezTo>
                <a:cubicBezTo>
                  <a:pt x="230346" y="2963027"/>
                  <a:pt x="227971" y="2967329"/>
                  <a:pt x="227736" y="2971912"/>
                </a:cubicBezTo>
                <a:cubicBezTo>
                  <a:pt x="227855" y="2974343"/>
                  <a:pt x="229040" y="2977336"/>
                  <a:pt x="231292" y="2980889"/>
                </a:cubicBezTo>
                <a:cubicBezTo>
                  <a:pt x="233545" y="2984441"/>
                  <a:pt x="236157" y="2987434"/>
                  <a:pt x="239124" y="2989865"/>
                </a:cubicBezTo>
                <a:lnTo>
                  <a:pt x="227736" y="3093106"/>
                </a:lnTo>
                <a:lnTo>
                  <a:pt x="256201" y="3066174"/>
                </a:lnTo>
                <a:lnTo>
                  <a:pt x="244815" y="3048220"/>
                </a:lnTo>
                <a:cubicBezTo>
                  <a:pt x="248019" y="3034660"/>
                  <a:pt x="251575" y="3020258"/>
                  <a:pt x="255488" y="3005015"/>
                </a:cubicBezTo>
                <a:cubicBezTo>
                  <a:pt x="259405" y="2989774"/>
                  <a:pt x="261539" y="2974250"/>
                  <a:pt x="261896" y="2958447"/>
                </a:cubicBezTo>
                <a:cubicBezTo>
                  <a:pt x="262015" y="2957885"/>
                  <a:pt x="261776" y="2955640"/>
                  <a:pt x="261183" y="2951713"/>
                </a:cubicBezTo>
                <a:cubicBezTo>
                  <a:pt x="260591" y="2947785"/>
                  <a:pt x="258931" y="2945542"/>
                  <a:pt x="256201" y="2944979"/>
                </a:cubicBezTo>
                <a:close/>
                <a:moveTo>
                  <a:pt x="244815" y="2877652"/>
                </a:moveTo>
                <a:cubicBezTo>
                  <a:pt x="241018" y="2886441"/>
                  <a:pt x="238648" y="2893547"/>
                  <a:pt x="237698" y="2898972"/>
                </a:cubicBezTo>
                <a:cubicBezTo>
                  <a:pt x="236750" y="2904396"/>
                  <a:pt x="242917" y="2909258"/>
                  <a:pt x="256201" y="2913560"/>
                </a:cubicBezTo>
                <a:close/>
                <a:moveTo>
                  <a:pt x="307446" y="2774411"/>
                </a:moveTo>
                <a:lnTo>
                  <a:pt x="301750" y="2783388"/>
                </a:lnTo>
                <a:cubicBezTo>
                  <a:pt x="302342" y="2787596"/>
                  <a:pt x="305426" y="2790402"/>
                  <a:pt x="311000" y="2791806"/>
                </a:cubicBezTo>
                <a:cubicBezTo>
                  <a:pt x="316575" y="2793207"/>
                  <a:pt x="321085" y="2794892"/>
                  <a:pt x="324522" y="2796856"/>
                </a:cubicBezTo>
                <a:lnTo>
                  <a:pt x="324522" y="2792366"/>
                </a:lnTo>
                <a:cubicBezTo>
                  <a:pt x="324168" y="2787971"/>
                  <a:pt x="322031" y="2784418"/>
                  <a:pt x="318118" y="2781705"/>
                </a:cubicBezTo>
                <a:cubicBezTo>
                  <a:pt x="314205" y="2778994"/>
                  <a:pt x="310645" y="2776563"/>
                  <a:pt x="307446" y="2774411"/>
                </a:cubicBezTo>
                <a:close/>
                <a:moveTo>
                  <a:pt x="387152" y="2482651"/>
                </a:moveTo>
                <a:cubicBezTo>
                  <a:pt x="380743" y="2502849"/>
                  <a:pt x="372206" y="2523047"/>
                  <a:pt x="361529" y="2543246"/>
                </a:cubicBezTo>
                <a:cubicBezTo>
                  <a:pt x="350856" y="2563447"/>
                  <a:pt x="342314" y="2583645"/>
                  <a:pt x="335910" y="2603842"/>
                </a:cubicBezTo>
                <a:cubicBezTo>
                  <a:pt x="335791" y="2606742"/>
                  <a:pt x="334604" y="2611044"/>
                  <a:pt x="332351" y="2616747"/>
                </a:cubicBezTo>
                <a:cubicBezTo>
                  <a:pt x="330096" y="2622452"/>
                  <a:pt x="327489" y="2625632"/>
                  <a:pt x="324522" y="2626288"/>
                </a:cubicBezTo>
                <a:cubicBezTo>
                  <a:pt x="319187" y="2624041"/>
                  <a:pt x="312780" y="2615064"/>
                  <a:pt x="305307" y="2599355"/>
                </a:cubicBezTo>
                <a:cubicBezTo>
                  <a:pt x="297834" y="2583645"/>
                  <a:pt x="287157" y="2574667"/>
                  <a:pt x="273285" y="2572424"/>
                </a:cubicBezTo>
                <a:cubicBezTo>
                  <a:pt x="270197" y="2588132"/>
                  <a:pt x="264980" y="2603842"/>
                  <a:pt x="257626" y="2619554"/>
                </a:cubicBezTo>
                <a:cubicBezTo>
                  <a:pt x="250273" y="2635265"/>
                  <a:pt x="242208" y="2650972"/>
                  <a:pt x="233429" y="2666684"/>
                </a:cubicBezTo>
                <a:lnTo>
                  <a:pt x="296057" y="2671173"/>
                </a:lnTo>
                <a:cubicBezTo>
                  <a:pt x="296057" y="2668272"/>
                  <a:pt x="297481" y="2663973"/>
                  <a:pt x="300325" y="2658268"/>
                </a:cubicBezTo>
                <a:cubicBezTo>
                  <a:pt x="303172" y="2652565"/>
                  <a:pt x="307446" y="2649383"/>
                  <a:pt x="313136" y="2648730"/>
                </a:cubicBezTo>
                <a:cubicBezTo>
                  <a:pt x="315864" y="2649008"/>
                  <a:pt x="317525" y="2650693"/>
                  <a:pt x="318118" y="2653779"/>
                </a:cubicBezTo>
                <a:cubicBezTo>
                  <a:pt x="318710" y="2656864"/>
                  <a:pt x="318947" y="2659671"/>
                  <a:pt x="318832" y="2662197"/>
                </a:cubicBezTo>
                <a:cubicBezTo>
                  <a:pt x="318473" y="2673510"/>
                  <a:pt x="314913" y="2684545"/>
                  <a:pt x="308154" y="2695300"/>
                </a:cubicBezTo>
                <a:cubicBezTo>
                  <a:pt x="301394" y="2706053"/>
                  <a:pt x="293566" y="2715965"/>
                  <a:pt x="284671" y="2725038"/>
                </a:cubicBezTo>
                <a:cubicBezTo>
                  <a:pt x="286328" y="2733827"/>
                  <a:pt x="294398" y="2739811"/>
                  <a:pt x="308867" y="2742991"/>
                </a:cubicBezTo>
                <a:cubicBezTo>
                  <a:pt x="323337" y="2746170"/>
                  <a:pt x="334249" y="2747667"/>
                  <a:pt x="341605" y="2747480"/>
                </a:cubicBezTo>
                <a:lnTo>
                  <a:pt x="392845" y="2662197"/>
                </a:lnTo>
                <a:lnTo>
                  <a:pt x="358684" y="2635265"/>
                </a:lnTo>
                <a:cubicBezTo>
                  <a:pt x="359398" y="2619647"/>
                  <a:pt x="363666" y="2604872"/>
                  <a:pt x="371492" y="2590937"/>
                </a:cubicBezTo>
                <a:cubicBezTo>
                  <a:pt x="379321" y="2577006"/>
                  <a:pt x="386438" y="2563351"/>
                  <a:pt x="392845" y="2549979"/>
                </a:cubicBezTo>
                <a:lnTo>
                  <a:pt x="421312" y="2518560"/>
                </a:lnTo>
                <a:lnTo>
                  <a:pt x="427005" y="2487138"/>
                </a:lnTo>
                <a:close/>
                <a:moveTo>
                  <a:pt x="7486805" y="2429900"/>
                </a:moveTo>
                <a:lnTo>
                  <a:pt x="7474509" y="2442268"/>
                </a:lnTo>
                <a:lnTo>
                  <a:pt x="7478896" y="2440240"/>
                </a:lnTo>
                <a:close/>
                <a:moveTo>
                  <a:pt x="7513052" y="2395360"/>
                </a:moveTo>
                <a:lnTo>
                  <a:pt x="7502974" y="2397381"/>
                </a:lnTo>
                <a:lnTo>
                  <a:pt x="7496566" y="2417138"/>
                </a:lnTo>
                <a:lnTo>
                  <a:pt x="7507967" y="2402230"/>
                </a:lnTo>
                <a:close/>
                <a:moveTo>
                  <a:pt x="7644754" y="2373176"/>
                </a:moveTo>
                <a:lnTo>
                  <a:pt x="7635626" y="2379109"/>
                </a:lnTo>
                <a:lnTo>
                  <a:pt x="7633224" y="2388766"/>
                </a:lnTo>
                <a:cubicBezTo>
                  <a:pt x="7624325" y="2386706"/>
                  <a:pt x="7616496" y="2387457"/>
                  <a:pt x="7609739" y="2391009"/>
                </a:cubicBezTo>
                <a:cubicBezTo>
                  <a:pt x="7602980" y="2394562"/>
                  <a:pt x="7599420" y="2399800"/>
                  <a:pt x="7599060" y="2406721"/>
                </a:cubicBezTo>
                <a:lnTo>
                  <a:pt x="7581316" y="2426305"/>
                </a:lnTo>
                <a:lnTo>
                  <a:pt x="7584110" y="2429363"/>
                </a:lnTo>
                <a:cubicBezTo>
                  <a:pt x="7591938" y="2432076"/>
                  <a:pt x="7599051" y="2433383"/>
                  <a:pt x="7605457" y="2433291"/>
                </a:cubicBezTo>
                <a:lnTo>
                  <a:pt x="7626318" y="2417141"/>
                </a:lnTo>
                <a:lnTo>
                  <a:pt x="7640340" y="2388203"/>
                </a:lnTo>
                <a:close/>
                <a:moveTo>
                  <a:pt x="586420" y="2289637"/>
                </a:moveTo>
                <a:lnTo>
                  <a:pt x="580727" y="2294128"/>
                </a:lnTo>
                <a:lnTo>
                  <a:pt x="580727" y="2316570"/>
                </a:lnTo>
                <a:cubicBezTo>
                  <a:pt x="580962" y="2323209"/>
                  <a:pt x="583337" y="2327886"/>
                  <a:pt x="587843" y="2330597"/>
                </a:cubicBezTo>
                <a:cubicBezTo>
                  <a:pt x="592348" y="2333310"/>
                  <a:pt x="597569" y="2334619"/>
                  <a:pt x="603501" y="2334525"/>
                </a:cubicBezTo>
                <a:cubicBezTo>
                  <a:pt x="603144" y="2328727"/>
                  <a:pt x="601010" y="2320123"/>
                  <a:pt x="597093" y="2308714"/>
                </a:cubicBezTo>
                <a:cubicBezTo>
                  <a:pt x="593180" y="2297306"/>
                  <a:pt x="589625" y="2290948"/>
                  <a:pt x="586420" y="2289637"/>
                </a:cubicBezTo>
                <a:close/>
                <a:moveTo>
                  <a:pt x="529486" y="2249242"/>
                </a:moveTo>
                <a:cubicBezTo>
                  <a:pt x="522605" y="2267662"/>
                  <a:pt x="512170" y="2281315"/>
                  <a:pt x="498172" y="2290200"/>
                </a:cubicBezTo>
                <a:cubicBezTo>
                  <a:pt x="484176" y="2299082"/>
                  <a:pt x="473736" y="2313858"/>
                  <a:pt x="466861" y="2334525"/>
                </a:cubicBezTo>
                <a:cubicBezTo>
                  <a:pt x="456776" y="2339482"/>
                  <a:pt x="444202" y="2346400"/>
                  <a:pt x="429140" y="2355285"/>
                </a:cubicBezTo>
                <a:cubicBezTo>
                  <a:pt x="414074" y="2364167"/>
                  <a:pt x="405773" y="2372210"/>
                  <a:pt x="404231" y="2379410"/>
                </a:cubicBezTo>
                <a:cubicBezTo>
                  <a:pt x="404707" y="2386049"/>
                  <a:pt x="408027" y="2390726"/>
                  <a:pt x="414194" y="2393438"/>
                </a:cubicBezTo>
                <a:cubicBezTo>
                  <a:pt x="420361" y="2396151"/>
                  <a:pt x="426529" y="2397461"/>
                  <a:pt x="432700" y="2397365"/>
                </a:cubicBezTo>
                <a:lnTo>
                  <a:pt x="489635" y="2370433"/>
                </a:lnTo>
                <a:lnTo>
                  <a:pt x="512407" y="2321060"/>
                </a:lnTo>
                <a:cubicBezTo>
                  <a:pt x="524387" y="2318722"/>
                  <a:pt x="536010" y="2314418"/>
                  <a:pt x="547278" y="2308155"/>
                </a:cubicBezTo>
                <a:cubicBezTo>
                  <a:pt x="558548" y="2301889"/>
                  <a:pt x="565900" y="2294220"/>
                  <a:pt x="569341" y="2285150"/>
                </a:cubicBezTo>
                <a:close/>
                <a:moveTo>
                  <a:pt x="637662" y="2163956"/>
                </a:moveTo>
                <a:cubicBezTo>
                  <a:pt x="634104" y="2174805"/>
                  <a:pt x="628409" y="2184528"/>
                  <a:pt x="620580" y="2193131"/>
                </a:cubicBezTo>
                <a:cubicBezTo>
                  <a:pt x="612752" y="2201737"/>
                  <a:pt x="607057" y="2211461"/>
                  <a:pt x="603501" y="2222310"/>
                </a:cubicBezTo>
                <a:cubicBezTo>
                  <a:pt x="597330" y="2222121"/>
                  <a:pt x="591163" y="2222494"/>
                  <a:pt x="584996" y="2223432"/>
                </a:cubicBezTo>
                <a:cubicBezTo>
                  <a:pt x="578829" y="2224366"/>
                  <a:pt x="575509" y="2226985"/>
                  <a:pt x="575032" y="2231287"/>
                </a:cubicBezTo>
                <a:cubicBezTo>
                  <a:pt x="575387" y="2238486"/>
                  <a:pt x="578947" y="2245405"/>
                  <a:pt x="585707" y="2252044"/>
                </a:cubicBezTo>
                <a:cubicBezTo>
                  <a:pt x="592469" y="2258687"/>
                  <a:pt x="600298" y="2262238"/>
                  <a:pt x="609192" y="2262707"/>
                </a:cubicBezTo>
                <a:cubicBezTo>
                  <a:pt x="614174" y="2259528"/>
                  <a:pt x="625562" y="2245686"/>
                  <a:pt x="643354" y="2221187"/>
                </a:cubicBezTo>
                <a:cubicBezTo>
                  <a:pt x="661145" y="2196688"/>
                  <a:pt x="672533" y="2180601"/>
                  <a:pt x="677515" y="2172934"/>
                </a:cubicBezTo>
                <a:close/>
                <a:moveTo>
                  <a:pt x="688901" y="2132537"/>
                </a:moveTo>
                <a:cubicBezTo>
                  <a:pt x="691747" y="2135248"/>
                  <a:pt x="694596" y="2138801"/>
                  <a:pt x="697443" y="2143196"/>
                </a:cubicBezTo>
                <a:cubicBezTo>
                  <a:pt x="700287" y="2147590"/>
                  <a:pt x="703133" y="2150025"/>
                  <a:pt x="705982" y="2150492"/>
                </a:cubicBezTo>
                <a:cubicBezTo>
                  <a:pt x="710727" y="2149742"/>
                  <a:pt x="712621" y="2146750"/>
                  <a:pt x="711675" y="2141514"/>
                </a:cubicBezTo>
                <a:cubicBezTo>
                  <a:pt x="711436" y="2137212"/>
                  <a:pt x="709066" y="2134593"/>
                  <a:pt x="704555" y="2133659"/>
                </a:cubicBezTo>
                <a:cubicBezTo>
                  <a:pt x="700050" y="2132721"/>
                  <a:pt x="694831" y="2132350"/>
                  <a:pt x="688901" y="2132537"/>
                </a:cubicBezTo>
                <a:close/>
                <a:moveTo>
                  <a:pt x="9761640" y="1959636"/>
                </a:moveTo>
                <a:lnTo>
                  <a:pt x="9759776" y="1968276"/>
                </a:lnTo>
                <a:lnTo>
                  <a:pt x="9762408" y="1968276"/>
                </a:lnTo>
                <a:lnTo>
                  <a:pt x="9763058" y="1966063"/>
                </a:lnTo>
                <a:close/>
                <a:moveTo>
                  <a:pt x="683210" y="1926060"/>
                </a:moveTo>
                <a:cubicBezTo>
                  <a:pt x="692105" y="1926060"/>
                  <a:pt x="699934" y="1928302"/>
                  <a:pt x="706693" y="1932789"/>
                </a:cubicBezTo>
                <a:cubicBezTo>
                  <a:pt x="713453" y="1937280"/>
                  <a:pt x="717010" y="1944015"/>
                  <a:pt x="717370" y="1952990"/>
                </a:cubicBezTo>
                <a:cubicBezTo>
                  <a:pt x="716302" y="1967485"/>
                  <a:pt x="711320" y="1977771"/>
                  <a:pt x="702424" y="1983851"/>
                </a:cubicBezTo>
                <a:cubicBezTo>
                  <a:pt x="693527" y="1989927"/>
                  <a:pt x="687123" y="1999092"/>
                  <a:pt x="683210" y="2011342"/>
                </a:cubicBezTo>
                <a:cubicBezTo>
                  <a:pt x="683210" y="2025556"/>
                  <a:pt x="677515" y="2037527"/>
                  <a:pt x="666127" y="2047251"/>
                </a:cubicBezTo>
                <a:cubicBezTo>
                  <a:pt x="660552" y="2046505"/>
                  <a:pt x="654624" y="2043511"/>
                  <a:pt x="648336" y="2038273"/>
                </a:cubicBezTo>
                <a:cubicBezTo>
                  <a:pt x="642049" y="2033037"/>
                  <a:pt x="634696" y="2030043"/>
                  <a:pt x="626276" y="2029297"/>
                </a:cubicBezTo>
                <a:close/>
                <a:moveTo>
                  <a:pt x="990653" y="1742023"/>
                </a:moveTo>
                <a:lnTo>
                  <a:pt x="984957" y="1759978"/>
                </a:lnTo>
                <a:cubicBezTo>
                  <a:pt x="970367" y="1754836"/>
                  <a:pt x="958270" y="1752778"/>
                  <a:pt x="948662" y="1753806"/>
                </a:cubicBezTo>
                <a:cubicBezTo>
                  <a:pt x="939055" y="1754836"/>
                  <a:pt x="934074" y="1762876"/>
                  <a:pt x="933720" y="1777933"/>
                </a:cubicBezTo>
                <a:cubicBezTo>
                  <a:pt x="933720" y="1781019"/>
                  <a:pt x="935142" y="1786067"/>
                  <a:pt x="937989" y="1793081"/>
                </a:cubicBezTo>
                <a:cubicBezTo>
                  <a:pt x="940833" y="1800095"/>
                  <a:pt x="945106" y="1804022"/>
                  <a:pt x="950797" y="1804864"/>
                </a:cubicBezTo>
                <a:lnTo>
                  <a:pt x="956492" y="1795888"/>
                </a:lnTo>
                <a:lnTo>
                  <a:pt x="996346" y="1759978"/>
                </a:lnTo>
                <a:cubicBezTo>
                  <a:pt x="996462" y="1757267"/>
                  <a:pt x="996227" y="1753712"/>
                  <a:pt x="995632" y="1749317"/>
                </a:cubicBezTo>
                <a:cubicBezTo>
                  <a:pt x="995040" y="1744921"/>
                  <a:pt x="993378" y="1742490"/>
                  <a:pt x="990653" y="1742023"/>
                </a:cubicBezTo>
                <a:close/>
                <a:moveTo>
                  <a:pt x="9767864" y="1672186"/>
                </a:moveTo>
                <a:lnTo>
                  <a:pt x="9767220" y="1674720"/>
                </a:lnTo>
                <a:lnTo>
                  <a:pt x="9769236" y="1676517"/>
                </a:lnTo>
                <a:close/>
                <a:moveTo>
                  <a:pt x="9763544" y="1604698"/>
                </a:moveTo>
                <a:cubicBezTo>
                  <a:pt x="9763544" y="1607408"/>
                  <a:pt x="9764968" y="1610961"/>
                  <a:pt x="9767814" y="1615356"/>
                </a:cubicBezTo>
                <a:cubicBezTo>
                  <a:pt x="9770662" y="1619752"/>
                  <a:pt x="9774932" y="1622185"/>
                  <a:pt x="9780626" y="1622653"/>
                </a:cubicBezTo>
                <a:cubicBezTo>
                  <a:pt x="9780860" y="1622746"/>
                  <a:pt x="9781812" y="1622558"/>
                  <a:pt x="9783472" y="1622091"/>
                </a:cubicBezTo>
                <a:cubicBezTo>
                  <a:pt x="9785134" y="1621624"/>
                  <a:pt x="9786080" y="1620313"/>
                  <a:pt x="9786320" y="1618163"/>
                </a:cubicBezTo>
                <a:cubicBezTo>
                  <a:pt x="9786080" y="1613676"/>
                  <a:pt x="9783710" y="1610308"/>
                  <a:pt x="9779200" y="1608063"/>
                </a:cubicBezTo>
                <a:cubicBezTo>
                  <a:pt x="9774694" y="1605821"/>
                  <a:pt x="9769476" y="1604698"/>
                  <a:pt x="9763544" y="1604698"/>
                </a:cubicBezTo>
                <a:close/>
                <a:moveTo>
                  <a:pt x="1201307" y="1598387"/>
                </a:moveTo>
                <a:lnTo>
                  <a:pt x="1201307" y="1616342"/>
                </a:lnTo>
                <a:cubicBezTo>
                  <a:pt x="1201191" y="1619614"/>
                  <a:pt x="1201426" y="1625414"/>
                  <a:pt x="1202020" y="1633738"/>
                </a:cubicBezTo>
                <a:cubicBezTo>
                  <a:pt x="1202613" y="1642060"/>
                  <a:pt x="1204274" y="1646733"/>
                  <a:pt x="1207000" y="1647763"/>
                </a:cubicBezTo>
                <a:cubicBezTo>
                  <a:pt x="1209728" y="1647014"/>
                  <a:pt x="1211390" y="1644024"/>
                  <a:pt x="1211982" y="1638786"/>
                </a:cubicBezTo>
                <a:cubicBezTo>
                  <a:pt x="1212577" y="1633549"/>
                  <a:pt x="1212812" y="1630556"/>
                  <a:pt x="1212696" y="1629810"/>
                </a:cubicBezTo>
                <a:cubicBezTo>
                  <a:pt x="1214118" y="1630089"/>
                  <a:pt x="1219813" y="1630648"/>
                  <a:pt x="1229777" y="1631490"/>
                </a:cubicBezTo>
                <a:cubicBezTo>
                  <a:pt x="1239736" y="1632333"/>
                  <a:pt x="1245431" y="1631774"/>
                  <a:pt x="1246856" y="1629810"/>
                </a:cubicBezTo>
                <a:cubicBezTo>
                  <a:pt x="1245671" y="1624852"/>
                  <a:pt x="1239504" y="1619055"/>
                  <a:pt x="1228350" y="1612414"/>
                </a:cubicBezTo>
                <a:cubicBezTo>
                  <a:pt x="1217201" y="1605775"/>
                  <a:pt x="1208188" y="1601100"/>
                  <a:pt x="1201307" y="1598387"/>
                </a:cubicBezTo>
                <a:close/>
                <a:moveTo>
                  <a:pt x="10140244" y="1545427"/>
                </a:moveTo>
                <a:lnTo>
                  <a:pt x="10135276" y="1566677"/>
                </a:lnTo>
                <a:lnTo>
                  <a:pt x="10135292" y="1566774"/>
                </a:lnTo>
                <a:lnTo>
                  <a:pt x="10143204" y="1573828"/>
                </a:lnTo>
                <a:lnTo>
                  <a:pt x="10150452" y="1577637"/>
                </a:lnTo>
                <a:close/>
                <a:moveTo>
                  <a:pt x="5150293" y="1542593"/>
                </a:moveTo>
                <a:cubicBezTo>
                  <a:pt x="5147565" y="1543060"/>
                  <a:pt x="5145904" y="1545491"/>
                  <a:pt x="5145311" y="1549886"/>
                </a:cubicBezTo>
                <a:cubicBezTo>
                  <a:pt x="5144718" y="1554284"/>
                  <a:pt x="5144480" y="1557837"/>
                  <a:pt x="5144598" y="1560548"/>
                </a:cubicBezTo>
                <a:lnTo>
                  <a:pt x="5145884" y="1569330"/>
                </a:lnTo>
                <a:lnTo>
                  <a:pt x="5157294" y="1562495"/>
                </a:lnTo>
                <a:lnTo>
                  <a:pt x="5160934" y="1561595"/>
                </a:lnTo>
                <a:lnTo>
                  <a:pt x="5160257" y="1554376"/>
                </a:lnTo>
                <a:cubicBezTo>
                  <a:pt x="5159072" y="1547362"/>
                  <a:pt x="5155749" y="1543435"/>
                  <a:pt x="5150293" y="1542593"/>
                </a:cubicBezTo>
                <a:close/>
                <a:moveTo>
                  <a:pt x="939411" y="1091172"/>
                </a:moveTo>
                <a:cubicBezTo>
                  <a:pt x="936804" y="1091077"/>
                  <a:pt x="934905" y="1091264"/>
                  <a:pt x="933720" y="1091731"/>
                </a:cubicBezTo>
                <a:cubicBezTo>
                  <a:pt x="932531" y="1092198"/>
                  <a:pt x="930632" y="1093508"/>
                  <a:pt x="928025" y="1095659"/>
                </a:cubicBezTo>
                <a:cubicBezTo>
                  <a:pt x="927077" y="1099400"/>
                  <a:pt x="928971" y="1100897"/>
                  <a:pt x="933720" y="1100149"/>
                </a:cubicBezTo>
                <a:cubicBezTo>
                  <a:pt x="932768" y="1094913"/>
                  <a:pt x="934666" y="1091919"/>
                  <a:pt x="939411" y="1091172"/>
                </a:cubicBezTo>
                <a:close/>
                <a:moveTo>
                  <a:pt x="1127296" y="1037308"/>
                </a:moveTo>
                <a:lnTo>
                  <a:pt x="1081747" y="1050773"/>
                </a:lnTo>
                <a:lnTo>
                  <a:pt x="1047587" y="1046286"/>
                </a:lnTo>
                <a:lnTo>
                  <a:pt x="950797" y="1082194"/>
                </a:lnTo>
                <a:lnTo>
                  <a:pt x="984957" y="1091172"/>
                </a:lnTo>
                <a:lnTo>
                  <a:pt x="1036201" y="1068728"/>
                </a:lnTo>
                <a:cubicBezTo>
                  <a:pt x="1039401" y="1064241"/>
                  <a:pt x="1044383" y="1060873"/>
                  <a:pt x="1051142" y="1058628"/>
                </a:cubicBezTo>
                <a:cubicBezTo>
                  <a:pt x="1057906" y="1056386"/>
                  <a:pt x="1064310" y="1055263"/>
                  <a:pt x="1070361" y="1055263"/>
                </a:cubicBezTo>
                <a:cubicBezTo>
                  <a:pt x="1073445" y="1055168"/>
                  <a:pt x="1077237" y="1055356"/>
                  <a:pt x="1081747" y="1055823"/>
                </a:cubicBezTo>
                <a:cubicBezTo>
                  <a:pt x="1086255" y="1056290"/>
                  <a:pt x="1090048" y="1057598"/>
                  <a:pt x="1093136" y="1059750"/>
                </a:cubicBezTo>
                <a:close/>
                <a:moveTo>
                  <a:pt x="1184226" y="1005887"/>
                </a:moveTo>
                <a:lnTo>
                  <a:pt x="1178535" y="1010376"/>
                </a:lnTo>
                <a:cubicBezTo>
                  <a:pt x="1185176" y="1009627"/>
                  <a:pt x="1194666" y="1011124"/>
                  <a:pt x="1207000" y="1014863"/>
                </a:cubicBezTo>
                <a:lnTo>
                  <a:pt x="1218391" y="1005887"/>
                </a:lnTo>
                <a:cubicBezTo>
                  <a:pt x="1212340" y="1008130"/>
                  <a:pt x="1205936" y="1009252"/>
                  <a:pt x="1199172" y="1009252"/>
                </a:cubicBezTo>
                <a:cubicBezTo>
                  <a:pt x="1192412" y="1009252"/>
                  <a:pt x="1187430" y="1008130"/>
                  <a:pt x="1184226" y="1005887"/>
                </a:cubicBezTo>
                <a:close/>
                <a:moveTo>
                  <a:pt x="1315176" y="978955"/>
                </a:moveTo>
                <a:lnTo>
                  <a:pt x="1309486" y="983445"/>
                </a:lnTo>
                <a:lnTo>
                  <a:pt x="1326562" y="987932"/>
                </a:lnTo>
                <a:lnTo>
                  <a:pt x="1337950" y="983445"/>
                </a:lnTo>
                <a:cubicBezTo>
                  <a:pt x="1334867" y="981293"/>
                  <a:pt x="1331070" y="979985"/>
                  <a:pt x="1326562" y="979518"/>
                </a:cubicBezTo>
                <a:cubicBezTo>
                  <a:pt x="1322057" y="979047"/>
                  <a:pt x="1318260" y="978862"/>
                  <a:pt x="1315176" y="978955"/>
                </a:cubicBezTo>
                <a:close/>
                <a:moveTo>
                  <a:pt x="1582768" y="799409"/>
                </a:moveTo>
                <a:cubicBezTo>
                  <a:pt x="1565686" y="800156"/>
                  <a:pt x="1550032" y="805392"/>
                  <a:pt x="1535795" y="815119"/>
                </a:cubicBezTo>
                <a:cubicBezTo>
                  <a:pt x="1521562" y="824844"/>
                  <a:pt x="1508752" y="834571"/>
                  <a:pt x="1497366" y="844296"/>
                </a:cubicBezTo>
                <a:lnTo>
                  <a:pt x="1548608" y="835319"/>
                </a:lnTo>
                <a:cubicBezTo>
                  <a:pt x="1564262" y="838872"/>
                  <a:pt x="1574228" y="838495"/>
                  <a:pt x="1578497" y="834196"/>
                </a:cubicBezTo>
                <a:cubicBezTo>
                  <a:pt x="1582768" y="829894"/>
                  <a:pt x="1589883" y="827275"/>
                  <a:pt x="1599847" y="826341"/>
                </a:cubicBezTo>
                <a:lnTo>
                  <a:pt x="1605542" y="803899"/>
                </a:lnTo>
                <a:cubicBezTo>
                  <a:pt x="1600795" y="800156"/>
                  <a:pt x="1593203" y="798663"/>
                  <a:pt x="1582768" y="799409"/>
                </a:cubicBezTo>
                <a:close/>
                <a:moveTo>
                  <a:pt x="1708023" y="759013"/>
                </a:moveTo>
                <a:lnTo>
                  <a:pt x="1690942" y="763500"/>
                </a:lnTo>
                <a:cubicBezTo>
                  <a:pt x="1690702" y="766210"/>
                  <a:pt x="1691179" y="769767"/>
                  <a:pt x="1692364" y="774161"/>
                </a:cubicBezTo>
                <a:cubicBezTo>
                  <a:pt x="1693549" y="778556"/>
                  <a:pt x="1696869" y="780987"/>
                  <a:pt x="1702328" y="781454"/>
                </a:cubicBezTo>
                <a:lnTo>
                  <a:pt x="1708023" y="772478"/>
                </a:lnTo>
                <a:lnTo>
                  <a:pt x="1725102" y="759013"/>
                </a:lnTo>
                <a:close/>
                <a:moveTo>
                  <a:pt x="1893059" y="730138"/>
                </a:moveTo>
                <a:lnTo>
                  <a:pt x="1843841" y="737993"/>
                </a:lnTo>
                <a:lnTo>
                  <a:pt x="1878826" y="741059"/>
                </a:lnTo>
                <a:close/>
                <a:moveTo>
                  <a:pt x="1986075" y="691066"/>
                </a:moveTo>
                <a:lnTo>
                  <a:pt x="1968425" y="706245"/>
                </a:lnTo>
                <a:lnTo>
                  <a:pt x="1974903" y="704025"/>
                </a:lnTo>
                <a:cubicBezTo>
                  <a:pt x="1982137" y="700472"/>
                  <a:pt x="1986168" y="696356"/>
                  <a:pt x="1986998" y="691682"/>
                </a:cubicBezTo>
                <a:close/>
                <a:moveTo>
                  <a:pt x="4167250" y="250390"/>
                </a:moveTo>
                <a:lnTo>
                  <a:pt x="4131708" y="264208"/>
                </a:lnTo>
                <a:lnTo>
                  <a:pt x="4153943" y="258841"/>
                </a:lnTo>
                <a:lnTo>
                  <a:pt x="4181527" y="262921"/>
                </a:lnTo>
                <a:lnTo>
                  <a:pt x="4178638" y="250390"/>
                </a:lnTo>
                <a:close/>
                <a:moveTo>
                  <a:pt x="4451920" y="232435"/>
                </a:moveTo>
                <a:cubicBezTo>
                  <a:pt x="4434839" y="233183"/>
                  <a:pt x="4419182" y="238419"/>
                  <a:pt x="4404948" y="248147"/>
                </a:cubicBezTo>
                <a:lnTo>
                  <a:pt x="4372990" y="272409"/>
                </a:lnTo>
                <a:lnTo>
                  <a:pt x="4385122" y="274062"/>
                </a:lnTo>
                <a:lnTo>
                  <a:pt x="4417760" y="268345"/>
                </a:lnTo>
                <a:cubicBezTo>
                  <a:pt x="4433417" y="271898"/>
                  <a:pt x="4443381" y="271523"/>
                  <a:pt x="4447647" y="267223"/>
                </a:cubicBezTo>
                <a:cubicBezTo>
                  <a:pt x="4451920" y="262921"/>
                  <a:pt x="4459036" y="260302"/>
                  <a:pt x="4469000" y="259368"/>
                </a:cubicBezTo>
                <a:lnTo>
                  <a:pt x="4474694" y="236926"/>
                </a:lnTo>
                <a:cubicBezTo>
                  <a:pt x="4469948" y="233183"/>
                  <a:pt x="4462356" y="231689"/>
                  <a:pt x="4451920" y="232435"/>
                </a:cubicBezTo>
                <a:close/>
                <a:moveTo>
                  <a:pt x="4577176" y="192040"/>
                </a:moveTo>
                <a:lnTo>
                  <a:pt x="4560094" y="196527"/>
                </a:lnTo>
                <a:cubicBezTo>
                  <a:pt x="4559855" y="199237"/>
                  <a:pt x="4560331" y="202793"/>
                  <a:pt x="4561516" y="207189"/>
                </a:cubicBezTo>
                <a:cubicBezTo>
                  <a:pt x="4562702" y="211582"/>
                  <a:pt x="4566022" y="214015"/>
                  <a:pt x="4571480" y="214482"/>
                </a:cubicBezTo>
                <a:lnTo>
                  <a:pt x="4577176" y="205504"/>
                </a:lnTo>
                <a:lnTo>
                  <a:pt x="4594254" y="192040"/>
                </a:lnTo>
                <a:close/>
                <a:moveTo>
                  <a:pt x="4833376" y="115731"/>
                </a:moveTo>
                <a:cubicBezTo>
                  <a:pt x="4829342" y="128544"/>
                  <a:pt x="4821754" y="133218"/>
                  <a:pt x="4810604" y="129759"/>
                </a:cubicBezTo>
                <a:cubicBezTo>
                  <a:pt x="4799456" y="126296"/>
                  <a:pt x="4791864" y="132097"/>
                  <a:pt x="4787830" y="147153"/>
                </a:cubicBezTo>
                <a:cubicBezTo>
                  <a:pt x="4773360" y="151732"/>
                  <a:pt x="4758176" y="156034"/>
                  <a:pt x="4742284" y="160054"/>
                </a:cubicBezTo>
                <a:cubicBezTo>
                  <a:pt x="4726390" y="164078"/>
                  <a:pt x="4711207" y="167256"/>
                  <a:pt x="4696735" y="169594"/>
                </a:cubicBezTo>
                <a:lnTo>
                  <a:pt x="4747979" y="174085"/>
                </a:lnTo>
                <a:cubicBezTo>
                  <a:pt x="4745012" y="163424"/>
                  <a:pt x="4753786" y="156689"/>
                  <a:pt x="4774306" y="153884"/>
                </a:cubicBezTo>
                <a:cubicBezTo>
                  <a:pt x="4794826" y="151078"/>
                  <a:pt x="4810720" y="148834"/>
                  <a:pt x="4821990" y="147153"/>
                </a:cubicBezTo>
                <a:lnTo>
                  <a:pt x="4827681" y="142662"/>
                </a:lnTo>
                <a:cubicBezTo>
                  <a:pt x="4831362" y="142476"/>
                  <a:pt x="4836816" y="140606"/>
                  <a:pt x="4844056" y="137051"/>
                </a:cubicBezTo>
                <a:cubicBezTo>
                  <a:pt x="4851290" y="133498"/>
                  <a:pt x="4855321" y="129382"/>
                  <a:pt x="4856150" y="124709"/>
                </a:cubicBezTo>
                <a:cubicBezTo>
                  <a:pt x="4855558" y="122369"/>
                  <a:pt x="4852474" y="120312"/>
                  <a:pt x="4846900" y="118537"/>
                </a:cubicBezTo>
                <a:cubicBezTo>
                  <a:pt x="4841326" y="116761"/>
                  <a:pt x="4836816" y="115824"/>
                  <a:pt x="4833376" y="115731"/>
                </a:cubicBezTo>
                <a:close/>
                <a:moveTo>
                  <a:pt x="5182872" y="0"/>
                </a:moveTo>
                <a:lnTo>
                  <a:pt x="8604409" y="0"/>
                </a:lnTo>
                <a:lnTo>
                  <a:pt x="8607500" y="448"/>
                </a:lnTo>
                <a:cubicBezTo>
                  <a:pt x="8641895" y="6247"/>
                  <a:pt x="8675584" y="18214"/>
                  <a:pt x="8708554" y="36356"/>
                </a:cubicBezTo>
                <a:cubicBezTo>
                  <a:pt x="8741529" y="54497"/>
                  <a:pt x="8772369" y="70955"/>
                  <a:pt x="8801074" y="85732"/>
                </a:cubicBezTo>
                <a:cubicBezTo>
                  <a:pt x="8809852" y="90128"/>
                  <a:pt x="8819340" y="93680"/>
                  <a:pt x="8829541" y="96391"/>
                </a:cubicBezTo>
                <a:cubicBezTo>
                  <a:pt x="8839744" y="99104"/>
                  <a:pt x="8849232" y="101535"/>
                  <a:pt x="8858010" y="103687"/>
                </a:cubicBezTo>
                <a:lnTo>
                  <a:pt x="8897864" y="103687"/>
                </a:lnTo>
                <a:cubicBezTo>
                  <a:pt x="8933330" y="115655"/>
                  <a:pt x="8969149" y="133235"/>
                  <a:pt x="9005326" y="156426"/>
                </a:cubicBezTo>
                <a:lnTo>
                  <a:pt x="9027148" y="174909"/>
                </a:lnTo>
                <a:lnTo>
                  <a:pt x="9041412" y="167413"/>
                </a:lnTo>
                <a:cubicBezTo>
                  <a:pt x="9071036" y="167883"/>
                  <a:pt x="9116166" y="169434"/>
                  <a:pt x="9176788" y="172069"/>
                </a:cubicBezTo>
                <a:cubicBezTo>
                  <a:pt x="9237412" y="174700"/>
                  <a:pt x="9295188" y="175587"/>
                  <a:pt x="9350122" y="174728"/>
                </a:cubicBezTo>
                <a:cubicBezTo>
                  <a:pt x="9405052" y="173871"/>
                  <a:pt x="9438788" y="168439"/>
                  <a:pt x="9451336" y="158435"/>
                </a:cubicBezTo>
                <a:cubicBezTo>
                  <a:pt x="9465454" y="161521"/>
                  <a:pt x="9478500" y="164327"/>
                  <a:pt x="9490480" y="166850"/>
                </a:cubicBezTo>
                <a:cubicBezTo>
                  <a:pt x="9502458" y="169377"/>
                  <a:pt x="9514084" y="166571"/>
                  <a:pt x="9525348" y="158435"/>
                </a:cubicBezTo>
                <a:lnTo>
                  <a:pt x="9616448" y="171903"/>
                </a:lnTo>
                <a:cubicBezTo>
                  <a:pt x="9623088" y="162926"/>
                  <a:pt x="9632580" y="158435"/>
                  <a:pt x="9644912" y="158435"/>
                </a:cubicBezTo>
                <a:cubicBezTo>
                  <a:pt x="9687732" y="159932"/>
                  <a:pt x="9731620" y="165916"/>
                  <a:pt x="9776572" y="176390"/>
                </a:cubicBezTo>
                <a:cubicBezTo>
                  <a:pt x="9821528" y="186865"/>
                  <a:pt x="9866838" y="192848"/>
                  <a:pt x="9912502" y="194345"/>
                </a:cubicBezTo>
                <a:cubicBezTo>
                  <a:pt x="9955796" y="194345"/>
                  <a:pt x="9993038" y="197710"/>
                  <a:pt x="10024238" y="204443"/>
                </a:cubicBezTo>
                <a:cubicBezTo>
                  <a:pt x="10055432" y="211178"/>
                  <a:pt x="10094096" y="221276"/>
                  <a:pt x="10140244" y="234744"/>
                </a:cubicBezTo>
                <a:cubicBezTo>
                  <a:pt x="10138580" y="249893"/>
                  <a:pt x="10153286" y="259991"/>
                  <a:pt x="10184362" y="265041"/>
                </a:cubicBezTo>
                <a:cubicBezTo>
                  <a:pt x="10215440" y="270091"/>
                  <a:pt x="10238688" y="273456"/>
                  <a:pt x="10254110" y="275141"/>
                </a:cubicBezTo>
                <a:cubicBezTo>
                  <a:pt x="10288504" y="280940"/>
                  <a:pt x="10322192" y="292908"/>
                  <a:pt x="10355164" y="311049"/>
                </a:cubicBezTo>
                <a:cubicBezTo>
                  <a:pt x="10388140" y="329192"/>
                  <a:pt x="10418980" y="345649"/>
                  <a:pt x="10447684" y="360425"/>
                </a:cubicBezTo>
                <a:cubicBezTo>
                  <a:pt x="10456462" y="364822"/>
                  <a:pt x="10465948" y="368373"/>
                  <a:pt x="10476150" y="371084"/>
                </a:cubicBezTo>
                <a:cubicBezTo>
                  <a:pt x="10486352" y="373799"/>
                  <a:pt x="10495840" y="376230"/>
                  <a:pt x="10504620" y="378380"/>
                </a:cubicBezTo>
                <a:lnTo>
                  <a:pt x="10544472" y="378380"/>
                </a:lnTo>
                <a:cubicBezTo>
                  <a:pt x="10579940" y="390348"/>
                  <a:pt x="10615760" y="407928"/>
                  <a:pt x="10651936" y="431119"/>
                </a:cubicBezTo>
                <a:cubicBezTo>
                  <a:pt x="10688112" y="454311"/>
                  <a:pt x="10716816" y="478624"/>
                  <a:pt x="10738048" y="504063"/>
                </a:cubicBezTo>
                <a:cubicBezTo>
                  <a:pt x="10736980" y="515938"/>
                  <a:pt x="10744808" y="528093"/>
                  <a:pt x="10761532" y="540531"/>
                </a:cubicBezTo>
                <a:cubicBezTo>
                  <a:pt x="10778258" y="552969"/>
                  <a:pt x="10793204" y="561758"/>
                  <a:pt x="10806368" y="566904"/>
                </a:cubicBezTo>
                <a:cubicBezTo>
                  <a:pt x="10805536" y="578312"/>
                  <a:pt x="10811468" y="583545"/>
                  <a:pt x="10824160" y="582611"/>
                </a:cubicBezTo>
                <a:cubicBezTo>
                  <a:pt x="10836852" y="581677"/>
                  <a:pt x="10844206" y="586913"/>
                  <a:pt x="10846224" y="598321"/>
                </a:cubicBezTo>
                <a:lnTo>
                  <a:pt x="10846224" y="602812"/>
                </a:lnTo>
                <a:cubicBezTo>
                  <a:pt x="10856424" y="605616"/>
                  <a:pt x="10863064" y="610106"/>
                  <a:pt x="10866148" y="616276"/>
                </a:cubicBezTo>
                <a:cubicBezTo>
                  <a:pt x="10869232" y="622448"/>
                  <a:pt x="10875876" y="626939"/>
                  <a:pt x="10886076" y="629744"/>
                </a:cubicBezTo>
                <a:lnTo>
                  <a:pt x="10931624" y="706049"/>
                </a:lnTo>
                <a:cubicBezTo>
                  <a:pt x="10940756" y="706330"/>
                  <a:pt x="10949536" y="709135"/>
                  <a:pt x="10957956" y="714464"/>
                </a:cubicBezTo>
                <a:cubicBezTo>
                  <a:pt x="10966376" y="719796"/>
                  <a:pt x="10970884" y="725968"/>
                  <a:pt x="10971480" y="732982"/>
                </a:cubicBezTo>
                <a:lnTo>
                  <a:pt x="10971480" y="741959"/>
                </a:lnTo>
                <a:cubicBezTo>
                  <a:pt x="10980614" y="753180"/>
                  <a:pt x="10989388" y="764403"/>
                  <a:pt x="10997808" y="775625"/>
                </a:cubicBezTo>
                <a:cubicBezTo>
                  <a:pt x="11006232" y="786845"/>
                  <a:pt x="11010740" y="798067"/>
                  <a:pt x="11011332" y="809291"/>
                </a:cubicBezTo>
                <a:lnTo>
                  <a:pt x="11005640" y="827244"/>
                </a:lnTo>
                <a:lnTo>
                  <a:pt x="11045492" y="863154"/>
                </a:lnTo>
                <a:cubicBezTo>
                  <a:pt x="11045376" y="874374"/>
                  <a:pt x="11054152" y="903551"/>
                  <a:pt x="11071824" y="950681"/>
                </a:cubicBezTo>
                <a:cubicBezTo>
                  <a:pt x="11089500" y="997812"/>
                  <a:pt x="11099698" y="1035965"/>
                  <a:pt x="11102426" y="1065142"/>
                </a:cubicBezTo>
                <a:cubicBezTo>
                  <a:pt x="11102188" y="1074117"/>
                  <a:pt x="11101240" y="1083095"/>
                  <a:pt x="11099580" y="1092072"/>
                </a:cubicBezTo>
                <a:cubicBezTo>
                  <a:pt x="11097920" y="1101050"/>
                  <a:pt x="11096968" y="1110027"/>
                  <a:pt x="11096736" y="1119005"/>
                </a:cubicBezTo>
                <a:cubicBezTo>
                  <a:pt x="11101240" y="1125738"/>
                  <a:pt x="11102188" y="1132473"/>
                  <a:pt x="11099580" y="1139202"/>
                </a:cubicBezTo>
                <a:cubicBezTo>
                  <a:pt x="11096968" y="1145937"/>
                  <a:pt x="11097920" y="1152670"/>
                  <a:pt x="11102426" y="1159404"/>
                </a:cubicBezTo>
                <a:lnTo>
                  <a:pt x="11125200" y="1168381"/>
                </a:lnTo>
                <a:cubicBezTo>
                  <a:pt x="11114052" y="1166884"/>
                  <a:pt x="11106456" y="1169874"/>
                  <a:pt x="11102426" y="1177359"/>
                </a:cubicBezTo>
                <a:cubicBezTo>
                  <a:pt x="11098396" y="1184839"/>
                  <a:pt x="11096498" y="1192320"/>
                  <a:pt x="11096736" y="1199800"/>
                </a:cubicBezTo>
                <a:cubicBezTo>
                  <a:pt x="11097800" y="1214014"/>
                  <a:pt x="11101360" y="1230472"/>
                  <a:pt x="11107408" y="1249177"/>
                </a:cubicBezTo>
                <a:cubicBezTo>
                  <a:pt x="11113458" y="1267877"/>
                  <a:pt x="11115588" y="1284336"/>
                  <a:pt x="11113814" y="1298551"/>
                </a:cubicBezTo>
                <a:lnTo>
                  <a:pt x="11125200" y="1329972"/>
                </a:lnTo>
                <a:cubicBezTo>
                  <a:pt x="11113098" y="1401975"/>
                  <a:pt x="11097444" y="1474542"/>
                  <a:pt x="11078228" y="1547671"/>
                </a:cubicBezTo>
                <a:cubicBezTo>
                  <a:pt x="11059016" y="1620798"/>
                  <a:pt x="11040512" y="1693363"/>
                  <a:pt x="11022720" y="1765370"/>
                </a:cubicBezTo>
                <a:cubicBezTo>
                  <a:pt x="10999708" y="1764059"/>
                  <a:pt x="10980254" y="1783511"/>
                  <a:pt x="10964360" y="1823723"/>
                </a:cubicBezTo>
                <a:cubicBezTo>
                  <a:pt x="10948468" y="1863932"/>
                  <a:pt x="10937554" y="1892359"/>
                  <a:pt x="10931624" y="1909006"/>
                </a:cubicBezTo>
                <a:cubicBezTo>
                  <a:pt x="10916680" y="1937810"/>
                  <a:pt x="10899600" y="1965488"/>
                  <a:pt x="10880380" y="1992044"/>
                </a:cubicBezTo>
                <a:cubicBezTo>
                  <a:pt x="10861166" y="2018605"/>
                  <a:pt x="10844088" y="2046283"/>
                  <a:pt x="10829140" y="2075087"/>
                </a:cubicBezTo>
                <a:cubicBezTo>
                  <a:pt x="10799726" y="2098279"/>
                  <a:pt x="10778852" y="2123714"/>
                  <a:pt x="10766514" y="2151392"/>
                </a:cubicBezTo>
                <a:lnTo>
                  <a:pt x="10738048" y="2160370"/>
                </a:lnTo>
                <a:cubicBezTo>
                  <a:pt x="10738048" y="2168225"/>
                  <a:pt x="10735202" y="2185058"/>
                  <a:pt x="10729508" y="2210868"/>
                </a:cubicBezTo>
                <a:cubicBezTo>
                  <a:pt x="10723816" y="2236679"/>
                  <a:pt x="10715274" y="2251263"/>
                  <a:pt x="10703888" y="2254632"/>
                </a:cubicBezTo>
                <a:cubicBezTo>
                  <a:pt x="10698668" y="2253978"/>
                  <a:pt x="10696296" y="2250796"/>
                  <a:pt x="10696768" y="2245093"/>
                </a:cubicBezTo>
                <a:cubicBezTo>
                  <a:pt x="10697244" y="2239388"/>
                  <a:pt x="10697720" y="2235086"/>
                  <a:pt x="10698192" y="2232188"/>
                </a:cubicBezTo>
                <a:lnTo>
                  <a:pt x="10692500" y="2232188"/>
                </a:lnTo>
                <a:cubicBezTo>
                  <a:pt x="10685860" y="2232934"/>
                  <a:pt x="10682062" y="2235927"/>
                  <a:pt x="10681114" y="2241166"/>
                </a:cubicBezTo>
                <a:cubicBezTo>
                  <a:pt x="10682062" y="2250141"/>
                  <a:pt x="10685860" y="2259119"/>
                  <a:pt x="10692500" y="2268096"/>
                </a:cubicBezTo>
                <a:cubicBezTo>
                  <a:pt x="10692264" y="2274551"/>
                  <a:pt x="10689892" y="2278475"/>
                  <a:pt x="10685384" y="2279879"/>
                </a:cubicBezTo>
                <a:cubicBezTo>
                  <a:pt x="10680876" y="2281282"/>
                  <a:pt x="10675656" y="2281843"/>
                  <a:pt x="10669728" y="2281564"/>
                </a:cubicBezTo>
                <a:lnTo>
                  <a:pt x="10646954" y="2281564"/>
                </a:lnTo>
                <a:lnTo>
                  <a:pt x="10646954" y="2286051"/>
                </a:lnTo>
                <a:cubicBezTo>
                  <a:pt x="10647664" y="2293811"/>
                  <a:pt x="10650512" y="2298489"/>
                  <a:pt x="10655492" y="2300078"/>
                </a:cubicBezTo>
                <a:cubicBezTo>
                  <a:pt x="10660476" y="2301668"/>
                  <a:pt x="10663322" y="2307467"/>
                  <a:pt x="10664036" y="2317474"/>
                </a:cubicBezTo>
                <a:lnTo>
                  <a:pt x="10618488" y="2330937"/>
                </a:lnTo>
                <a:cubicBezTo>
                  <a:pt x="10630584" y="2333277"/>
                  <a:pt x="10632008" y="2335333"/>
                  <a:pt x="10622756" y="2337109"/>
                </a:cubicBezTo>
                <a:cubicBezTo>
                  <a:pt x="10613508" y="2338886"/>
                  <a:pt x="10606388" y="2339822"/>
                  <a:pt x="10601404" y="2339914"/>
                </a:cubicBezTo>
                <a:cubicBezTo>
                  <a:pt x="10601760" y="2346086"/>
                  <a:pt x="10601052" y="2356186"/>
                  <a:pt x="10599270" y="2370212"/>
                </a:cubicBezTo>
                <a:cubicBezTo>
                  <a:pt x="10597492" y="2384242"/>
                  <a:pt x="10592510" y="2392094"/>
                  <a:pt x="10584324" y="2393779"/>
                </a:cubicBezTo>
                <a:cubicBezTo>
                  <a:pt x="10581598" y="2393312"/>
                  <a:pt x="10579940" y="2390880"/>
                  <a:pt x="10579342" y="2386485"/>
                </a:cubicBezTo>
                <a:cubicBezTo>
                  <a:pt x="10578750" y="2382090"/>
                  <a:pt x="10578516" y="2378536"/>
                  <a:pt x="10578632" y="2375824"/>
                </a:cubicBezTo>
                <a:lnTo>
                  <a:pt x="10533084" y="2411734"/>
                </a:lnTo>
                <a:cubicBezTo>
                  <a:pt x="10525732" y="2428846"/>
                  <a:pt x="10513396" y="2442873"/>
                  <a:pt x="10496080" y="2453814"/>
                </a:cubicBezTo>
                <a:cubicBezTo>
                  <a:pt x="10478760" y="2464756"/>
                  <a:pt x="10466426" y="2477661"/>
                  <a:pt x="10459072" y="2492530"/>
                </a:cubicBezTo>
                <a:lnTo>
                  <a:pt x="10407830" y="2528438"/>
                </a:lnTo>
                <a:lnTo>
                  <a:pt x="10390752" y="2582301"/>
                </a:lnTo>
                <a:cubicBezTo>
                  <a:pt x="10379362" y="2580433"/>
                  <a:pt x="10370824" y="2581926"/>
                  <a:pt x="10365128" y="2586792"/>
                </a:cubicBezTo>
                <a:cubicBezTo>
                  <a:pt x="10359436" y="2591653"/>
                  <a:pt x="10356588" y="2597637"/>
                  <a:pt x="10356588" y="2604746"/>
                </a:cubicBezTo>
                <a:lnTo>
                  <a:pt x="10356588" y="2609233"/>
                </a:lnTo>
                <a:cubicBezTo>
                  <a:pt x="10322902" y="2637100"/>
                  <a:pt x="10292064" y="2668897"/>
                  <a:pt x="10264072" y="2704619"/>
                </a:cubicBezTo>
                <a:cubicBezTo>
                  <a:pt x="10236076" y="2740339"/>
                  <a:pt x="10208088" y="2774378"/>
                  <a:pt x="10180094" y="2806735"/>
                </a:cubicBezTo>
                <a:lnTo>
                  <a:pt x="10140244" y="2815710"/>
                </a:lnTo>
                <a:cubicBezTo>
                  <a:pt x="10137512" y="2824968"/>
                  <a:pt x="10133008" y="2833386"/>
                  <a:pt x="10126720" y="2840959"/>
                </a:cubicBezTo>
                <a:cubicBezTo>
                  <a:pt x="10120432" y="2848534"/>
                  <a:pt x="10111656" y="2853584"/>
                  <a:pt x="10100388" y="2856111"/>
                </a:cubicBezTo>
                <a:cubicBezTo>
                  <a:pt x="10096828" y="2866582"/>
                  <a:pt x="10091134" y="2874811"/>
                  <a:pt x="10083304" y="2880795"/>
                </a:cubicBezTo>
                <a:cubicBezTo>
                  <a:pt x="10075476" y="2886783"/>
                  <a:pt x="10069784" y="2895009"/>
                  <a:pt x="10066224" y="2905483"/>
                </a:cubicBezTo>
                <a:cubicBezTo>
                  <a:pt x="10025184" y="2927274"/>
                  <a:pt x="9989124" y="2953269"/>
                  <a:pt x="9958052" y="2983474"/>
                </a:cubicBezTo>
                <a:cubicBezTo>
                  <a:pt x="9926976" y="3013678"/>
                  <a:pt x="9890918" y="3038555"/>
                  <a:pt x="9849876" y="3058097"/>
                </a:cubicBezTo>
                <a:cubicBezTo>
                  <a:pt x="9828646" y="3058378"/>
                  <a:pt x="9812748" y="3066796"/>
                  <a:pt x="9802192" y="3083344"/>
                </a:cubicBezTo>
                <a:cubicBezTo>
                  <a:pt x="9791636" y="3099898"/>
                  <a:pt x="9777164" y="3109439"/>
                  <a:pt x="9758782" y="3111962"/>
                </a:cubicBezTo>
                <a:lnTo>
                  <a:pt x="9747394" y="3111962"/>
                </a:lnTo>
                <a:lnTo>
                  <a:pt x="9656300" y="3170316"/>
                </a:lnTo>
                <a:cubicBezTo>
                  <a:pt x="9656184" y="3177512"/>
                  <a:pt x="9653572" y="3184433"/>
                  <a:pt x="9648472" y="3191073"/>
                </a:cubicBezTo>
                <a:cubicBezTo>
                  <a:pt x="9643370" y="3197715"/>
                  <a:pt x="9636492" y="3201266"/>
                  <a:pt x="9627832" y="3201735"/>
                </a:cubicBezTo>
                <a:lnTo>
                  <a:pt x="9616448" y="3201735"/>
                </a:lnTo>
                <a:cubicBezTo>
                  <a:pt x="9613244" y="3210899"/>
                  <a:pt x="9606840" y="3218380"/>
                  <a:pt x="9597228" y="3224179"/>
                </a:cubicBezTo>
                <a:cubicBezTo>
                  <a:pt x="9587624" y="3229976"/>
                  <a:pt x="9576948" y="3232968"/>
                  <a:pt x="9565204" y="3233156"/>
                </a:cubicBezTo>
                <a:cubicBezTo>
                  <a:pt x="9531044" y="3250360"/>
                  <a:pt x="9496884" y="3269812"/>
                  <a:pt x="9462724" y="3291506"/>
                </a:cubicBezTo>
                <a:cubicBezTo>
                  <a:pt x="9457032" y="3304974"/>
                  <a:pt x="9445642" y="3313952"/>
                  <a:pt x="9428564" y="3318439"/>
                </a:cubicBezTo>
                <a:cubicBezTo>
                  <a:pt x="9405436" y="3336019"/>
                  <a:pt x="9380526" y="3351355"/>
                  <a:pt x="9353840" y="3364447"/>
                </a:cubicBezTo>
                <a:cubicBezTo>
                  <a:pt x="9327152" y="3377540"/>
                  <a:pt x="9300816" y="3390632"/>
                  <a:pt x="9274840" y="3403721"/>
                </a:cubicBezTo>
                <a:cubicBezTo>
                  <a:pt x="9263096" y="3425979"/>
                  <a:pt x="9241038" y="3440940"/>
                  <a:pt x="9208656" y="3448611"/>
                </a:cubicBezTo>
                <a:cubicBezTo>
                  <a:pt x="9176276" y="3456279"/>
                  <a:pt x="9152790" y="3471241"/>
                  <a:pt x="9138196" y="3493498"/>
                </a:cubicBezTo>
                <a:lnTo>
                  <a:pt x="9098346" y="3520429"/>
                </a:lnTo>
                <a:lnTo>
                  <a:pt x="9001556" y="3538384"/>
                </a:lnTo>
                <a:lnTo>
                  <a:pt x="8950317" y="3565316"/>
                </a:lnTo>
                <a:cubicBezTo>
                  <a:pt x="8950080" y="3569989"/>
                  <a:pt x="8947710" y="3574105"/>
                  <a:pt x="8943200" y="3577658"/>
                </a:cubicBezTo>
                <a:cubicBezTo>
                  <a:pt x="8938692" y="3581211"/>
                  <a:pt x="8933473" y="3583083"/>
                  <a:pt x="8927543" y="3583271"/>
                </a:cubicBezTo>
                <a:cubicBezTo>
                  <a:pt x="8918292" y="3582241"/>
                  <a:pt x="8908328" y="3580931"/>
                  <a:pt x="8897651" y="3579343"/>
                </a:cubicBezTo>
                <a:cubicBezTo>
                  <a:pt x="8886978" y="3577751"/>
                  <a:pt x="8879859" y="3582053"/>
                  <a:pt x="8876301" y="3592247"/>
                </a:cubicBezTo>
                <a:lnTo>
                  <a:pt x="8825062" y="3601224"/>
                </a:lnTo>
                <a:cubicBezTo>
                  <a:pt x="8822334" y="3610575"/>
                  <a:pt x="8817826" y="3618805"/>
                  <a:pt x="8811538" y="3625911"/>
                </a:cubicBezTo>
                <a:cubicBezTo>
                  <a:pt x="8805255" y="3633018"/>
                  <a:pt x="8796476" y="3636759"/>
                  <a:pt x="8785206" y="3637134"/>
                </a:cubicBezTo>
                <a:lnTo>
                  <a:pt x="8773823" y="3637134"/>
                </a:lnTo>
                <a:lnTo>
                  <a:pt x="8756741" y="3677529"/>
                </a:lnTo>
                <a:cubicBezTo>
                  <a:pt x="8733967" y="3677529"/>
                  <a:pt x="8721157" y="3683142"/>
                  <a:pt x="8718312" y="3694364"/>
                </a:cubicBezTo>
                <a:cubicBezTo>
                  <a:pt x="8715462" y="3705584"/>
                  <a:pt x="8705502" y="3708952"/>
                  <a:pt x="8688421" y="3704462"/>
                </a:cubicBezTo>
                <a:cubicBezTo>
                  <a:pt x="8688182" y="3708952"/>
                  <a:pt x="8685811" y="3712317"/>
                  <a:pt x="8681301" y="3714561"/>
                </a:cubicBezTo>
                <a:cubicBezTo>
                  <a:pt x="8676796" y="3716804"/>
                  <a:pt x="8671577" y="3717930"/>
                  <a:pt x="8665647" y="3717930"/>
                </a:cubicBezTo>
                <a:lnTo>
                  <a:pt x="8637182" y="3713439"/>
                </a:lnTo>
                <a:lnTo>
                  <a:pt x="8585938" y="3740372"/>
                </a:lnTo>
                <a:cubicBezTo>
                  <a:pt x="8576450" y="3737564"/>
                  <a:pt x="8565538" y="3736444"/>
                  <a:pt x="8553202" y="3737005"/>
                </a:cubicBezTo>
                <a:cubicBezTo>
                  <a:pt x="8540868" y="3737564"/>
                  <a:pt x="8532802" y="3743177"/>
                  <a:pt x="8529005" y="3753838"/>
                </a:cubicBezTo>
                <a:lnTo>
                  <a:pt x="8472071" y="3776280"/>
                </a:lnTo>
                <a:cubicBezTo>
                  <a:pt x="8460566" y="3771978"/>
                  <a:pt x="8450840" y="3771606"/>
                  <a:pt x="8442893" y="3775158"/>
                </a:cubicBezTo>
                <a:cubicBezTo>
                  <a:pt x="8434943" y="3778711"/>
                  <a:pt x="8429490" y="3785071"/>
                  <a:pt x="8426522" y="3794235"/>
                </a:cubicBezTo>
                <a:cubicBezTo>
                  <a:pt x="8409206" y="3791241"/>
                  <a:pt x="8401141" y="3793860"/>
                  <a:pt x="8402326" y="3802090"/>
                </a:cubicBezTo>
                <a:cubicBezTo>
                  <a:pt x="8403511" y="3810318"/>
                  <a:pt x="8398292" y="3815183"/>
                  <a:pt x="8386672" y="3816680"/>
                </a:cubicBezTo>
                <a:cubicBezTo>
                  <a:pt x="8357372" y="3817801"/>
                  <a:pt x="8324871" y="3823410"/>
                  <a:pt x="8289168" y="3833510"/>
                </a:cubicBezTo>
                <a:cubicBezTo>
                  <a:pt x="8253467" y="3843611"/>
                  <a:pt x="8219544" y="3851464"/>
                  <a:pt x="8187400" y="3857075"/>
                </a:cubicBezTo>
                <a:cubicBezTo>
                  <a:pt x="8188230" y="3843140"/>
                  <a:pt x="8180874" y="3839587"/>
                  <a:pt x="8165340" y="3846415"/>
                </a:cubicBezTo>
                <a:cubicBezTo>
                  <a:pt x="8149801" y="3853244"/>
                  <a:pt x="8138176" y="3859787"/>
                  <a:pt x="8130466" y="3866053"/>
                </a:cubicBezTo>
                <a:cubicBezTo>
                  <a:pt x="8107931" y="3865398"/>
                  <a:pt x="8086102" y="3870073"/>
                  <a:pt x="8064990" y="3880080"/>
                </a:cubicBezTo>
                <a:lnTo>
                  <a:pt x="8048351" y="3884501"/>
                </a:lnTo>
                <a:lnTo>
                  <a:pt x="8044134" y="3889415"/>
                </a:lnTo>
                <a:cubicBezTo>
                  <a:pt x="8026818" y="3886421"/>
                  <a:pt x="8018752" y="3889040"/>
                  <a:pt x="8019938" y="3897270"/>
                </a:cubicBezTo>
                <a:cubicBezTo>
                  <a:pt x="8021122" y="3905498"/>
                  <a:pt x="8015904" y="3910364"/>
                  <a:pt x="8004283" y="3911860"/>
                </a:cubicBezTo>
                <a:cubicBezTo>
                  <a:pt x="7974984" y="3912981"/>
                  <a:pt x="7942482" y="3918590"/>
                  <a:pt x="7906780" y="3928690"/>
                </a:cubicBezTo>
                <a:lnTo>
                  <a:pt x="7885508" y="3933616"/>
                </a:lnTo>
                <a:lnTo>
                  <a:pt x="7874730" y="3940926"/>
                </a:lnTo>
                <a:cubicBezTo>
                  <a:pt x="7842350" y="3948594"/>
                  <a:pt x="7818864" y="3963556"/>
                  <a:pt x="7804272" y="3985813"/>
                </a:cubicBezTo>
                <a:lnTo>
                  <a:pt x="7764421" y="4012744"/>
                </a:lnTo>
                <a:lnTo>
                  <a:pt x="7667630" y="4030699"/>
                </a:lnTo>
                <a:lnTo>
                  <a:pt x="7616392" y="4057631"/>
                </a:lnTo>
                <a:cubicBezTo>
                  <a:pt x="7616154" y="4062305"/>
                  <a:pt x="7613784" y="4066421"/>
                  <a:pt x="7609274" y="4069974"/>
                </a:cubicBezTo>
                <a:cubicBezTo>
                  <a:pt x="7604766" y="4073527"/>
                  <a:pt x="7599547" y="4075398"/>
                  <a:pt x="7593617" y="4075586"/>
                </a:cubicBezTo>
                <a:cubicBezTo>
                  <a:pt x="7584366" y="4074556"/>
                  <a:pt x="7574402" y="4073246"/>
                  <a:pt x="7563726" y="4071659"/>
                </a:cubicBezTo>
                <a:cubicBezTo>
                  <a:pt x="7553053" y="4070066"/>
                  <a:pt x="7545933" y="4074368"/>
                  <a:pt x="7542376" y="4084562"/>
                </a:cubicBezTo>
                <a:lnTo>
                  <a:pt x="7491136" y="4093539"/>
                </a:lnTo>
                <a:cubicBezTo>
                  <a:pt x="7488408" y="4102890"/>
                  <a:pt x="7483900" y="4111120"/>
                  <a:pt x="7477612" y="4118226"/>
                </a:cubicBezTo>
                <a:cubicBezTo>
                  <a:pt x="7471330" y="4125334"/>
                  <a:pt x="7462550" y="4129075"/>
                  <a:pt x="7451281" y="4129449"/>
                </a:cubicBezTo>
                <a:lnTo>
                  <a:pt x="7439897" y="4129449"/>
                </a:lnTo>
                <a:lnTo>
                  <a:pt x="7422816" y="4169845"/>
                </a:lnTo>
                <a:cubicBezTo>
                  <a:pt x="7400042" y="4169845"/>
                  <a:pt x="7387231" y="4175457"/>
                  <a:pt x="7384387" y="4186679"/>
                </a:cubicBezTo>
                <a:cubicBezTo>
                  <a:pt x="7381536" y="4197899"/>
                  <a:pt x="7371576" y="4201267"/>
                  <a:pt x="7354495" y="4196777"/>
                </a:cubicBezTo>
                <a:cubicBezTo>
                  <a:pt x="7354256" y="4201267"/>
                  <a:pt x="7351886" y="4204632"/>
                  <a:pt x="7347376" y="4206877"/>
                </a:cubicBezTo>
                <a:cubicBezTo>
                  <a:pt x="7342870" y="4209119"/>
                  <a:pt x="7337651" y="4210245"/>
                  <a:pt x="7331721" y="4210245"/>
                </a:cubicBezTo>
                <a:lnTo>
                  <a:pt x="7303256" y="4205754"/>
                </a:lnTo>
                <a:lnTo>
                  <a:pt x="7252012" y="4232687"/>
                </a:lnTo>
                <a:cubicBezTo>
                  <a:pt x="7242524" y="4229880"/>
                  <a:pt x="7231612" y="4228759"/>
                  <a:pt x="7219276" y="4229320"/>
                </a:cubicBezTo>
                <a:cubicBezTo>
                  <a:pt x="7206942" y="4229880"/>
                  <a:pt x="7198876" y="4235492"/>
                  <a:pt x="7195080" y="4246153"/>
                </a:cubicBezTo>
                <a:lnTo>
                  <a:pt x="7138146" y="4268595"/>
                </a:lnTo>
                <a:cubicBezTo>
                  <a:pt x="7126640" y="4264293"/>
                  <a:pt x="7116914" y="4263922"/>
                  <a:pt x="7108967" y="4267473"/>
                </a:cubicBezTo>
                <a:cubicBezTo>
                  <a:pt x="7101018" y="4271026"/>
                  <a:pt x="7095564" y="4277386"/>
                  <a:pt x="7092596" y="4286550"/>
                </a:cubicBezTo>
                <a:cubicBezTo>
                  <a:pt x="7075280" y="4283556"/>
                  <a:pt x="7067215" y="4286175"/>
                  <a:pt x="7068400" y="4294405"/>
                </a:cubicBezTo>
                <a:cubicBezTo>
                  <a:pt x="7069586" y="4302634"/>
                  <a:pt x="7064366" y="4307499"/>
                  <a:pt x="7052746" y="4308995"/>
                </a:cubicBezTo>
                <a:cubicBezTo>
                  <a:pt x="7023446" y="4310116"/>
                  <a:pt x="6990946" y="4315725"/>
                  <a:pt x="6955242" y="4325825"/>
                </a:cubicBezTo>
                <a:cubicBezTo>
                  <a:pt x="6919542" y="4335926"/>
                  <a:pt x="6885618" y="4343780"/>
                  <a:pt x="6853475" y="4349391"/>
                </a:cubicBezTo>
                <a:cubicBezTo>
                  <a:pt x="6854304" y="4335456"/>
                  <a:pt x="6846948" y="4331903"/>
                  <a:pt x="6831414" y="4338730"/>
                </a:cubicBezTo>
                <a:cubicBezTo>
                  <a:pt x="6815876" y="4345559"/>
                  <a:pt x="6804250" y="4352102"/>
                  <a:pt x="6796540" y="4358368"/>
                </a:cubicBezTo>
                <a:cubicBezTo>
                  <a:pt x="6774006" y="4357713"/>
                  <a:pt x="6752177" y="4362388"/>
                  <a:pt x="6731064" y="4372395"/>
                </a:cubicBezTo>
                <a:cubicBezTo>
                  <a:pt x="6709951" y="4382401"/>
                  <a:pt x="6688130" y="4388198"/>
                  <a:pt x="6665594" y="4389791"/>
                </a:cubicBezTo>
                <a:cubicBezTo>
                  <a:pt x="6656697" y="4389974"/>
                  <a:pt x="6648866" y="4388481"/>
                  <a:pt x="6642107" y="4385301"/>
                </a:cubicBezTo>
                <a:cubicBezTo>
                  <a:pt x="6635347" y="4382122"/>
                  <a:pt x="6631788" y="4376135"/>
                  <a:pt x="6631430" y="4367346"/>
                </a:cubicBezTo>
                <a:cubicBezTo>
                  <a:pt x="6631906" y="4364822"/>
                  <a:pt x="6632380" y="4362017"/>
                  <a:pt x="6632856" y="4358931"/>
                </a:cubicBezTo>
                <a:cubicBezTo>
                  <a:pt x="6633328" y="4355845"/>
                  <a:pt x="6630958" y="4354160"/>
                  <a:pt x="6625739" y="4353881"/>
                </a:cubicBezTo>
                <a:cubicBezTo>
                  <a:pt x="6611267" y="4354441"/>
                  <a:pt x="6597506" y="4357805"/>
                  <a:pt x="6584459" y="4363981"/>
                </a:cubicBezTo>
                <a:cubicBezTo>
                  <a:pt x="6571412" y="4370151"/>
                  <a:pt x="6560500" y="4375764"/>
                  <a:pt x="6551726" y="4380814"/>
                </a:cubicBezTo>
                <a:cubicBezTo>
                  <a:pt x="6537372" y="4376790"/>
                  <a:pt x="6523374" y="4376977"/>
                  <a:pt x="6509732" y="4381373"/>
                </a:cubicBezTo>
                <a:cubicBezTo>
                  <a:pt x="6496092" y="4385768"/>
                  <a:pt x="6483521" y="4391567"/>
                  <a:pt x="6472018" y="4398767"/>
                </a:cubicBezTo>
                <a:lnTo>
                  <a:pt x="6420775" y="4385301"/>
                </a:lnTo>
                <a:lnTo>
                  <a:pt x="6398000" y="4403254"/>
                </a:lnTo>
                <a:lnTo>
                  <a:pt x="6369536" y="4394278"/>
                </a:lnTo>
                <a:lnTo>
                  <a:pt x="6323990" y="4430186"/>
                </a:lnTo>
                <a:cubicBezTo>
                  <a:pt x="6309873" y="4426914"/>
                  <a:pt x="6295404" y="4421116"/>
                  <a:pt x="6280574" y="4412794"/>
                </a:cubicBezTo>
                <a:cubicBezTo>
                  <a:pt x="6265749" y="4404472"/>
                  <a:pt x="6249855" y="4399793"/>
                  <a:pt x="6232894" y="4398767"/>
                </a:cubicBezTo>
                <a:cubicBezTo>
                  <a:pt x="6227200" y="4399326"/>
                  <a:pt x="6222930" y="4402694"/>
                  <a:pt x="6220082" y="4408866"/>
                </a:cubicBezTo>
                <a:cubicBezTo>
                  <a:pt x="6217236" y="4415038"/>
                  <a:pt x="6215811" y="4420646"/>
                  <a:pt x="6215811" y="4425699"/>
                </a:cubicBezTo>
                <a:cubicBezTo>
                  <a:pt x="6186632" y="4426539"/>
                  <a:pt x="6158166" y="4424858"/>
                  <a:pt x="6130414" y="4420646"/>
                </a:cubicBezTo>
                <a:cubicBezTo>
                  <a:pt x="6102658" y="4416439"/>
                  <a:pt x="6079884" y="4404657"/>
                  <a:pt x="6062091" y="4385301"/>
                </a:cubicBezTo>
                <a:cubicBezTo>
                  <a:pt x="6056042" y="4400915"/>
                  <a:pt x="6028286" y="4404472"/>
                  <a:pt x="5978824" y="4395961"/>
                </a:cubicBezTo>
                <a:cubicBezTo>
                  <a:pt x="5929363" y="4387451"/>
                  <a:pt x="5894490" y="4380906"/>
                  <a:pt x="5874208" y="4376323"/>
                </a:cubicBezTo>
                <a:cubicBezTo>
                  <a:pt x="5799482" y="4361921"/>
                  <a:pt x="5722619" y="4345838"/>
                  <a:pt x="5643626" y="4328071"/>
                </a:cubicBezTo>
                <a:lnTo>
                  <a:pt x="5613074" y="4322570"/>
                </a:lnTo>
                <a:lnTo>
                  <a:pt x="5612062" y="4323368"/>
                </a:lnTo>
                <a:lnTo>
                  <a:pt x="5604810" y="4321082"/>
                </a:lnTo>
                <a:lnTo>
                  <a:pt x="5580634" y="4316729"/>
                </a:lnTo>
                <a:lnTo>
                  <a:pt x="5538050" y="4350300"/>
                </a:lnTo>
                <a:cubicBezTo>
                  <a:pt x="5523934" y="4347028"/>
                  <a:pt x="5509464" y="4341230"/>
                  <a:pt x="5494635" y="4332908"/>
                </a:cubicBezTo>
                <a:cubicBezTo>
                  <a:pt x="5479810" y="4324586"/>
                  <a:pt x="5463916" y="4319907"/>
                  <a:pt x="5446956" y="4318881"/>
                </a:cubicBezTo>
                <a:cubicBezTo>
                  <a:pt x="5441260" y="4319440"/>
                  <a:pt x="5436992" y="4322808"/>
                  <a:pt x="5434143" y="4328980"/>
                </a:cubicBezTo>
                <a:cubicBezTo>
                  <a:pt x="5431296" y="4335153"/>
                  <a:pt x="5429872" y="4340760"/>
                  <a:pt x="5429872" y="4345813"/>
                </a:cubicBezTo>
                <a:cubicBezTo>
                  <a:pt x="5400694" y="4346653"/>
                  <a:pt x="5372226" y="4344972"/>
                  <a:pt x="5344474" y="4340760"/>
                </a:cubicBezTo>
                <a:cubicBezTo>
                  <a:pt x="5316718" y="4336553"/>
                  <a:pt x="5293944" y="4324771"/>
                  <a:pt x="5276152" y="4305415"/>
                </a:cubicBezTo>
                <a:cubicBezTo>
                  <a:pt x="5270104" y="4321029"/>
                  <a:pt x="5242347" y="4324586"/>
                  <a:pt x="5192886" y="4316075"/>
                </a:cubicBezTo>
                <a:cubicBezTo>
                  <a:pt x="5143424" y="4307565"/>
                  <a:pt x="5108550" y="4301020"/>
                  <a:pt x="5088269" y="4296437"/>
                </a:cubicBezTo>
                <a:cubicBezTo>
                  <a:pt x="5013542" y="4282035"/>
                  <a:pt x="4936680" y="4265952"/>
                  <a:pt x="4857687" y="4248185"/>
                </a:cubicBezTo>
                <a:cubicBezTo>
                  <a:pt x="4778689" y="4230418"/>
                  <a:pt x="4701829" y="4216576"/>
                  <a:pt x="4627104" y="4206664"/>
                </a:cubicBezTo>
                <a:lnTo>
                  <a:pt x="4604330" y="4161778"/>
                </a:lnTo>
                <a:cubicBezTo>
                  <a:pt x="4521656" y="4141112"/>
                  <a:pt x="4459264" y="4108381"/>
                  <a:pt x="4417158" y="4063591"/>
                </a:cubicBezTo>
                <a:lnTo>
                  <a:pt x="4384465" y="4034311"/>
                </a:lnTo>
                <a:lnTo>
                  <a:pt x="4381080" y="4035212"/>
                </a:lnTo>
                <a:cubicBezTo>
                  <a:pt x="4372182" y="4035395"/>
                  <a:pt x="4364352" y="4033901"/>
                  <a:pt x="4357592" y="4030721"/>
                </a:cubicBezTo>
                <a:cubicBezTo>
                  <a:pt x="4350832" y="4027543"/>
                  <a:pt x="4347272" y="4021556"/>
                  <a:pt x="4346915" y="4012766"/>
                </a:cubicBezTo>
                <a:lnTo>
                  <a:pt x="4348190" y="4005244"/>
                </a:lnTo>
                <a:lnTo>
                  <a:pt x="4337984" y="4000095"/>
                </a:lnTo>
                <a:lnTo>
                  <a:pt x="4299944" y="4009402"/>
                </a:lnTo>
                <a:cubicBezTo>
                  <a:pt x="4286897" y="4015572"/>
                  <a:pt x="4275985" y="4021185"/>
                  <a:pt x="4267210" y="4026234"/>
                </a:cubicBezTo>
                <a:cubicBezTo>
                  <a:pt x="4252858" y="4022211"/>
                  <a:pt x="4238860" y="4022397"/>
                  <a:pt x="4225218" y="4026794"/>
                </a:cubicBezTo>
                <a:cubicBezTo>
                  <a:pt x="4211578" y="4031188"/>
                  <a:pt x="4199006" y="4036987"/>
                  <a:pt x="4187504" y="4044188"/>
                </a:cubicBezTo>
                <a:lnTo>
                  <a:pt x="4136260" y="4030721"/>
                </a:lnTo>
                <a:lnTo>
                  <a:pt x="4113486" y="4048675"/>
                </a:lnTo>
                <a:lnTo>
                  <a:pt x="4085021" y="4039699"/>
                </a:lnTo>
                <a:lnTo>
                  <a:pt x="4039475" y="4075607"/>
                </a:lnTo>
                <a:cubicBezTo>
                  <a:pt x="4025358" y="4072335"/>
                  <a:pt x="4010889" y="4066537"/>
                  <a:pt x="3996059" y="4058215"/>
                </a:cubicBezTo>
                <a:cubicBezTo>
                  <a:pt x="3981234" y="4049893"/>
                  <a:pt x="3965340" y="4045214"/>
                  <a:pt x="3948380" y="4044188"/>
                </a:cubicBezTo>
                <a:cubicBezTo>
                  <a:pt x="3942684" y="4044747"/>
                  <a:pt x="3938416" y="4048115"/>
                  <a:pt x="3935567" y="4054287"/>
                </a:cubicBezTo>
                <a:cubicBezTo>
                  <a:pt x="3932721" y="4060459"/>
                  <a:pt x="3931296" y="4066067"/>
                  <a:pt x="3931296" y="4071120"/>
                </a:cubicBezTo>
                <a:cubicBezTo>
                  <a:pt x="3902118" y="4071960"/>
                  <a:pt x="3873651" y="4070278"/>
                  <a:pt x="3845899" y="4066067"/>
                </a:cubicBezTo>
                <a:cubicBezTo>
                  <a:pt x="3818143" y="4061860"/>
                  <a:pt x="3795368" y="4050077"/>
                  <a:pt x="3777576" y="4030721"/>
                </a:cubicBezTo>
                <a:cubicBezTo>
                  <a:pt x="3771528" y="4046336"/>
                  <a:pt x="3743772" y="4049893"/>
                  <a:pt x="3694310" y="4041382"/>
                </a:cubicBezTo>
                <a:lnTo>
                  <a:pt x="3633717" y="4030007"/>
                </a:lnTo>
                <a:lnTo>
                  <a:pt x="3601934" y="4037367"/>
                </a:lnTo>
                <a:cubicBezTo>
                  <a:pt x="3602763" y="4023432"/>
                  <a:pt x="3595407" y="4019879"/>
                  <a:pt x="3579873" y="4026707"/>
                </a:cubicBezTo>
                <a:cubicBezTo>
                  <a:pt x="3564334" y="4033536"/>
                  <a:pt x="3552709" y="4040079"/>
                  <a:pt x="3544999" y="4046345"/>
                </a:cubicBezTo>
                <a:cubicBezTo>
                  <a:pt x="3522464" y="4045690"/>
                  <a:pt x="3500636" y="4050365"/>
                  <a:pt x="3479523" y="4060372"/>
                </a:cubicBezTo>
                <a:cubicBezTo>
                  <a:pt x="3458410" y="4070378"/>
                  <a:pt x="3436588" y="4076175"/>
                  <a:pt x="3414053" y="4077768"/>
                </a:cubicBezTo>
                <a:cubicBezTo>
                  <a:pt x="3405156" y="4077951"/>
                  <a:pt x="3397326" y="4076457"/>
                  <a:pt x="3390566" y="4073277"/>
                </a:cubicBezTo>
                <a:cubicBezTo>
                  <a:pt x="3383806" y="4070099"/>
                  <a:pt x="3380246" y="4064112"/>
                  <a:pt x="3379888" y="4055322"/>
                </a:cubicBezTo>
                <a:cubicBezTo>
                  <a:pt x="3380363" y="4052799"/>
                  <a:pt x="3380839" y="4049994"/>
                  <a:pt x="3381315" y="4046908"/>
                </a:cubicBezTo>
                <a:cubicBezTo>
                  <a:pt x="3381787" y="4043822"/>
                  <a:pt x="3379417" y="4042137"/>
                  <a:pt x="3374196" y="4041858"/>
                </a:cubicBezTo>
                <a:cubicBezTo>
                  <a:pt x="3359726" y="4042417"/>
                  <a:pt x="3345965" y="4045782"/>
                  <a:pt x="3332918" y="4051958"/>
                </a:cubicBezTo>
                <a:cubicBezTo>
                  <a:pt x="3319870" y="4058128"/>
                  <a:pt x="3308958" y="4063741"/>
                  <a:pt x="3300184" y="4068790"/>
                </a:cubicBezTo>
                <a:cubicBezTo>
                  <a:pt x="3285831" y="4064767"/>
                  <a:pt x="3271833" y="4064953"/>
                  <a:pt x="3258193" y="4069350"/>
                </a:cubicBezTo>
                <a:cubicBezTo>
                  <a:pt x="3244553" y="4073744"/>
                  <a:pt x="3231980" y="4079543"/>
                  <a:pt x="3220476" y="4086744"/>
                </a:cubicBezTo>
                <a:lnTo>
                  <a:pt x="3169234" y="4073277"/>
                </a:lnTo>
                <a:lnTo>
                  <a:pt x="3146460" y="4091231"/>
                </a:lnTo>
                <a:lnTo>
                  <a:pt x="3117995" y="4082255"/>
                </a:lnTo>
                <a:lnTo>
                  <a:pt x="3072448" y="4118163"/>
                </a:lnTo>
                <a:cubicBezTo>
                  <a:pt x="3058332" y="4114891"/>
                  <a:pt x="3043862" y="4109093"/>
                  <a:pt x="3029033" y="4100771"/>
                </a:cubicBezTo>
                <a:cubicBezTo>
                  <a:pt x="3014208" y="4092449"/>
                  <a:pt x="2998314" y="4087770"/>
                  <a:pt x="2981354" y="4086744"/>
                </a:cubicBezTo>
                <a:cubicBezTo>
                  <a:pt x="2975658" y="4087303"/>
                  <a:pt x="2971390" y="4090671"/>
                  <a:pt x="2968539" y="4096843"/>
                </a:cubicBezTo>
                <a:cubicBezTo>
                  <a:pt x="2965694" y="4103015"/>
                  <a:pt x="2964272" y="4108623"/>
                  <a:pt x="2964272" y="4113676"/>
                </a:cubicBezTo>
                <a:cubicBezTo>
                  <a:pt x="2935092" y="4114516"/>
                  <a:pt x="2906624" y="4112834"/>
                  <a:pt x="2878873" y="4108623"/>
                </a:cubicBezTo>
                <a:cubicBezTo>
                  <a:pt x="2851116" y="4104416"/>
                  <a:pt x="2828342" y="4092633"/>
                  <a:pt x="2810552" y="4073277"/>
                </a:cubicBezTo>
                <a:cubicBezTo>
                  <a:pt x="2804501" y="4088892"/>
                  <a:pt x="2776745" y="4092449"/>
                  <a:pt x="2727284" y="4083938"/>
                </a:cubicBezTo>
                <a:cubicBezTo>
                  <a:pt x="2677822" y="4075428"/>
                  <a:pt x="2642948" y="4068883"/>
                  <a:pt x="2622667" y="4064300"/>
                </a:cubicBezTo>
                <a:cubicBezTo>
                  <a:pt x="2547940" y="4049898"/>
                  <a:pt x="2471078" y="4033814"/>
                  <a:pt x="2392085" y="4016048"/>
                </a:cubicBezTo>
                <a:lnTo>
                  <a:pt x="2390582" y="4015777"/>
                </a:lnTo>
                <a:lnTo>
                  <a:pt x="2351377" y="4031230"/>
                </a:lnTo>
                <a:cubicBezTo>
                  <a:pt x="2339873" y="4026928"/>
                  <a:pt x="2330146" y="4026557"/>
                  <a:pt x="2322199" y="4030108"/>
                </a:cubicBezTo>
                <a:cubicBezTo>
                  <a:pt x="2314250" y="4033661"/>
                  <a:pt x="2308796" y="4040021"/>
                  <a:pt x="2305829" y="4049185"/>
                </a:cubicBezTo>
                <a:cubicBezTo>
                  <a:pt x="2288513" y="4046192"/>
                  <a:pt x="2280447" y="4048811"/>
                  <a:pt x="2281632" y="4057041"/>
                </a:cubicBezTo>
                <a:cubicBezTo>
                  <a:pt x="2282818" y="4065269"/>
                  <a:pt x="2277598" y="4070134"/>
                  <a:pt x="2265978" y="4071631"/>
                </a:cubicBezTo>
                <a:cubicBezTo>
                  <a:pt x="2236679" y="4072751"/>
                  <a:pt x="2204178" y="4078360"/>
                  <a:pt x="2168474" y="4088460"/>
                </a:cubicBezTo>
                <a:cubicBezTo>
                  <a:pt x="2132774" y="4098561"/>
                  <a:pt x="2098850" y="4106415"/>
                  <a:pt x="2066707" y="4112026"/>
                </a:cubicBezTo>
                <a:cubicBezTo>
                  <a:pt x="2067536" y="4098091"/>
                  <a:pt x="2060180" y="4094538"/>
                  <a:pt x="2044646" y="4101365"/>
                </a:cubicBezTo>
                <a:cubicBezTo>
                  <a:pt x="2029108" y="4108194"/>
                  <a:pt x="2017482" y="4114737"/>
                  <a:pt x="2009772" y="4121003"/>
                </a:cubicBezTo>
                <a:cubicBezTo>
                  <a:pt x="1987237" y="4120348"/>
                  <a:pt x="1965409" y="4125023"/>
                  <a:pt x="1944296" y="4135031"/>
                </a:cubicBezTo>
                <a:cubicBezTo>
                  <a:pt x="1923183" y="4145036"/>
                  <a:pt x="1901362" y="4150834"/>
                  <a:pt x="1878826" y="4152426"/>
                </a:cubicBezTo>
                <a:cubicBezTo>
                  <a:pt x="1869929" y="4152609"/>
                  <a:pt x="1862098" y="4151116"/>
                  <a:pt x="1855339" y="4147936"/>
                </a:cubicBezTo>
                <a:cubicBezTo>
                  <a:pt x="1848579" y="4144757"/>
                  <a:pt x="1845020" y="4138770"/>
                  <a:pt x="1844662" y="4129981"/>
                </a:cubicBezTo>
                <a:cubicBezTo>
                  <a:pt x="1845138" y="4127458"/>
                  <a:pt x="1845612" y="4124652"/>
                  <a:pt x="1846088" y="4121566"/>
                </a:cubicBezTo>
                <a:cubicBezTo>
                  <a:pt x="1846560" y="4118480"/>
                  <a:pt x="1844190" y="4116795"/>
                  <a:pt x="1838971" y="4116516"/>
                </a:cubicBezTo>
                <a:cubicBezTo>
                  <a:pt x="1824499" y="4117076"/>
                  <a:pt x="1810738" y="4120441"/>
                  <a:pt x="1797691" y="4126616"/>
                </a:cubicBezTo>
                <a:cubicBezTo>
                  <a:pt x="1784644" y="4132786"/>
                  <a:pt x="1773732" y="4138399"/>
                  <a:pt x="1764957" y="4143449"/>
                </a:cubicBezTo>
                <a:cubicBezTo>
                  <a:pt x="1750604" y="4139425"/>
                  <a:pt x="1736606" y="4139612"/>
                  <a:pt x="1722964" y="4144008"/>
                </a:cubicBezTo>
                <a:cubicBezTo>
                  <a:pt x="1709324" y="4148403"/>
                  <a:pt x="1696753" y="4154202"/>
                  <a:pt x="1685251" y="4161402"/>
                </a:cubicBezTo>
                <a:lnTo>
                  <a:pt x="1634007" y="4147936"/>
                </a:lnTo>
                <a:lnTo>
                  <a:pt x="1611233" y="4165889"/>
                </a:lnTo>
                <a:lnTo>
                  <a:pt x="1582768" y="4156913"/>
                </a:lnTo>
                <a:lnTo>
                  <a:pt x="1537222" y="4192821"/>
                </a:lnTo>
                <a:cubicBezTo>
                  <a:pt x="1523105" y="4189549"/>
                  <a:pt x="1508636" y="4183752"/>
                  <a:pt x="1493806" y="4175429"/>
                </a:cubicBezTo>
                <a:cubicBezTo>
                  <a:pt x="1478981" y="4167107"/>
                  <a:pt x="1463087" y="4162428"/>
                  <a:pt x="1446127" y="4161402"/>
                </a:cubicBezTo>
                <a:cubicBezTo>
                  <a:pt x="1440431" y="4161961"/>
                  <a:pt x="1436163" y="4165330"/>
                  <a:pt x="1433314" y="4171502"/>
                </a:cubicBezTo>
                <a:cubicBezTo>
                  <a:pt x="1430468" y="4177674"/>
                  <a:pt x="1429043" y="4183281"/>
                  <a:pt x="1429043" y="4188334"/>
                </a:cubicBezTo>
                <a:cubicBezTo>
                  <a:pt x="1399865" y="4189174"/>
                  <a:pt x="1371398" y="4187493"/>
                  <a:pt x="1343646" y="4183281"/>
                </a:cubicBezTo>
                <a:cubicBezTo>
                  <a:pt x="1315890" y="4179075"/>
                  <a:pt x="1293115" y="4167292"/>
                  <a:pt x="1275323" y="4147936"/>
                </a:cubicBezTo>
                <a:cubicBezTo>
                  <a:pt x="1269274" y="4163551"/>
                  <a:pt x="1241518" y="4167107"/>
                  <a:pt x="1192057" y="4158597"/>
                </a:cubicBezTo>
                <a:cubicBezTo>
                  <a:pt x="1142595" y="4150086"/>
                  <a:pt x="1107721" y="4143541"/>
                  <a:pt x="1087440" y="4138958"/>
                </a:cubicBezTo>
                <a:cubicBezTo>
                  <a:pt x="1012714" y="4124556"/>
                  <a:pt x="935851" y="4108473"/>
                  <a:pt x="856858" y="4090706"/>
                </a:cubicBezTo>
                <a:cubicBezTo>
                  <a:pt x="777860" y="4072939"/>
                  <a:pt x="701000" y="4059097"/>
                  <a:pt x="626276" y="4049185"/>
                </a:cubicBezTo>
                <a:lnTo>
                  <a:pt x="603501" y="4004299"/>
                </a:lnTo>
                <a:cubicBezTo>
                  <a:pt x="520828" y="3983633"/>
                  <a:pt x="458435" y="3950902"/>
                  <a:pt x="416330" y="3906112"/>
                </a:cubicBezTo>
                <a:cubicBezTo>
                  <a:pt x="374223" y="3861317"/>
                  <a:pt x="336026" y="3834198"/>
                  <a:pt x="301750" y="3824753"/>
                </a:cubicBezTo>
                <a:cubicBezTo>
                  <a:pt x="280161" y="3786880"/>
                  <a:pt x="259285" y="3751534"/>
                  <a:pt x="239124" y="3718710"/>
                </a:cubicBezTo>
                <a:cubicBezTo>
                  <a:pt x="218957" y="3685886"/>
                  <a:pt x="192386" y="3653906"/>
                  <a:pt x="159416" y="3622765"/>
                </a:cubicBezTo>
                <a:lnTo>
                  <a:pt x="96786" y="3609299"/>
                </a:lnTo>
                <a:cubicBezTo>
                  <a:pt x="97618" y="3603969"/>
                  <a:pt x="98803" y="3596673"/>
                  <a:pt x="100346" y="3587416"/>
                </a:cubicBezTo>
                <a:cubicBezTo>
                  <a:pt x="101887" y="3578158"/>
                  <a:pt x="98803" y="3571988"/>
                  <a:pt x="91095" y="3568902"/>
                </a:cubicBezTo>
                <a:cubicBezTo>
                  <a:pt x="91451" y="3563666"/>
                  <a:pt x="90737" y="3557306"/>
                  <a:pt x="88960" y="3549823"/>
                </a:cubicBezTo>
                <a:cubicBezTo>
                  <a:pt x="87177" y="3542343"/>
                  <a:pt x="82196" y="3538227"/>
                  <a:pt x="74012" y="3537481"/>
                </a:cubicBezTo>
                <a:lnTo>
                  <a:pt x="68321" y="3488107"/>
                </a:lnTo>
                <a:cubicBezTo>
                  <a:pt x="50291" y="3464915"/>
                  <a:pt x="40800" y="3439480"/>
                  <a:pt x="39852" y="3411798"/>
                </a:cubicBezTo>
                <a:cubicBezTo>
                  <a:pt x="40207" y="3404972"/>
                  <a:pt x="43767" y="3399548"/>
                  <a:pt x="50526" y="3395528"/>
                </a:cubicBezTo>
                <a:cubicBezTo>
                  <a:pt x="57288" y="3391505"/>
                  <a:pt x="65117" y="3389448"/>
                  <a:pt x="74012" y="3389356"/>
                </a:cubicBezTo>
                <a:lnTo>
                  <a:pt x="79709" y="3389356"/>
                </a:lnTo>
                <a:cubicBezTo>
                  <a:pt x="85637" y="3380471"/>
                  <a:pt x="90858" y="3371307"/>
                  <a:pt x="95364" y="3361862"/>
                </a:cubicBezTo>
                <a:cubicBezTo>
                  <a:pt x="99869" y="3352418"/>
                  <a:pt x="102244" y="3342132"/>
                  <a:pt x="102481" y="3331002"/>
                </a:cubicBezTo>
                <a:lnTo>
                  <a:pt x="74012" y="3272652"/>
                </a:lnTo>
                <a:cubicBezTo>
                  <a:pt x="74604" y="3267599"/>
                  <a:pt x="74843" y="3261990"/>
                  <a:pt x="74727" y="3255819"/>
                </a:cubicBezTo>
                <a:cubicBezTo>
                  <a:pt x="74604" y="3249647"/>
                  <a:pt x="70575" y="3246279"/>
                  <a:pt x="62626" y="3245720"/>
                </a:cubicBezTo>
                <a:cubicBezTo>
                  <a:pt x="52545" y="3246746"/>
                  <a:pt x="39970" y="3249177"/>
                  <a:pt x="24905" y="3253012"/>
                </a:cubicBezTo>
                <a:cubicBezTo>
                  <a:pt x="9843" y="3256846"/>
                  <a:pt x="1539" y="3255912"/>
                  <a:pt x="0" y="3250207"/>
                </a:cubicBezTo>
                <a:cubicBezTo>
                  <a:pt x="354" y="3234496"/>
                  <a:pt x="2487" y="3218787"/>
                  <a:pt x="6404" y="3203077"/>
                </a:cubicBezTo>
                <a:cubicBezTo>
                  <a:pt x="10320" y="3187366"/>
                  <a:pt x="13875" y="3171656"/>
                  <a:pt x="17079" y="3155947"/>
                </a:cubicBezTo>
                <a:lnTo>
                  <a:pt x="39852" y="3146969"/>
                </a:lnTo>
                <a:lnTo>
                  <a:pt x="22775" y="3120039"/>
                </a:lnTo>
                <a:cubicBezTo>
                  <a:pt x="48035" y="3031011"/>
                  <a:pt x="74367" y="2946476"/>
                  <a:pt x="101768" y="2866428"/>
                </a:cubicBezTo>
                <a:cubicBezTo>
                  <a:pt x="129168" y="2786382"/>
                  <a:pt x="159771" y="2706334"/>
                  <a:pt x="193576" y="2626288"/>
                </a:cubicBezTo>
                <a:cubicBezTo>
                  <a:pt x="213622" y="2607116"/>
                  <a:pt x="226193" y="2583737"/>
                  <a:pt x="231292" y="2556151"/>
                </a:cubicBezTo>
                <a:cubicBezTo>
                  <a:pt x="236394" y="2528563"/>
                  <a:pt x="250390" y="2504063"/>
                  <a:pt x="273285" y="2482651"/>
                </a:cubicBezTo>
                <a:lnTo>
                  <a:pt x="278975" y="2455719"/>
                </a:lnTo>
                <a:lnTo>
                  <a:pt x="301750" y="2446741"/>
                </a:lnTo>
                <a:cubicBezTo>
                  <a:pt x="304478" y="2437389"/>
                  <a:pt x="308984" y="2428037"/>
                  <a:pt x="315271" y="2418685"/>
                </a:cubicBezTo>
                <a:cubicBezTo>
                  <a:pt x="321557" y="2409336"/>
                  <a:pt x="330336" y="2402227"/>
                  <a:pt x="341605" y="2397365"/>
                </a:cubicBezTo>
                <a:cubicBezTo>
                  <a:pt x="341245" y="2392315"/>
                  <a:pt x="341959" y="2386703"/>
                  <a:pt x="343737" y="2380533"/>
                </a:cubicBezTo>
                <a:cubicBezTo>
                  <a:pt x="345519" y="2374361"/>
                  <a:pt x="350500" y="2370996"/>
                  <a:pt x="358684" y="2370433"/>
                </a:cubicBezTo>
                <a:lnTo>
                  <a:pt x="370070" y="2370433"/>
                </a:lnTo>
                <a:cubicBezTo>
                  <a:pt x="372917" y="2361081"/>
                  <a:pt x="377188" y="2351732"/>
                  <a:pt x="382881" y="2342380"/>
                </a:cubicBezTo>
                <a:cubicBezTo>
                  <a:pt x="388576" y="2333028"/>
                  <a:pt x="395689" y="2325922"/>
                  <a:pt x="404231" y="2321060"/>
                </a:cubicBezTo>
                <a:lnTo>
                  <a:pt x="381457" y="2289637"/>
                </a:lnTo>
                <a:cubicBezTo>
                  <a:pt x="381220" y="2281878"/>
                  <a:pt x="383118" y="2272712"/>
                  <a:pt x="387152" y="2262147"/>
                </a:cubicBezTo>
                <a:cubicBezTo>
                  <a:pt x="391183" y="2251577"/>
                  <a:pt x="398772" y="2245781"/>
                  <a:pt x="409926" y="2244752"/>
                </a:cubicBezTo>
                <a:cubicBezTo>
                  <a:pt x="441830" y="2241573"/>
                  <a:pt x="457726" y="2228853"/>
                  <a:pt x="457605" y="2206599"/>
                </a:cubicBezTo>
                <a:cubicBezTo>
                  <a:pt x="457489" y="2184342"/>
                  <a:pt x="471959" y="2171623"/>
                  <a:pt x="501021" y="2168447"/>
                </a:cubicBezTo>
                <a:lnTo>
                  <a:pt x="506711" y="2168447"/>
                </a:lnTo>
                <a:lnTo>
                  <a:pt x="523795" y="2096628"/>
                </a:lnTo>
                <a:lnTo>
                  <a:pt x="575032" y="2074183"/>
                </a:lnTo>
                <a:lnTo>
                  <a:pt x="592115" y="2020320"/>
                </a:lnTo>
                <a:cubicBezTo>
                  <a:pt x="598282" y="2020227"/>
                  <a:pt x="604450" y="2021536"/>
                  <a:pt x="610617" y="2024247"/>
                </a:cubicBezTo>
                <a:cubicBezTo>
                  <a:pt x="616783" y="2026957"/>
                  <a:pt x="620104" y="2031636"/>
                  <a:pt x="620580" y="2038273"/>
                </a:cubicBezTo>
                <a:cubicBezTo>
                  <a:pt x="620225" y="2040613"/>
                  <a:pt x="618089" y="2042669"/>
                  <a:pt x="614174" y="2044445"/>
                </a:cubicBezTo>
                <a:cubicBezTo>
                  <a:pt x="610261" y="2046221"/>
                  <a:pt x="606701" y="2047158"/>
                  <a:pt x="603501" y="2047251"/>
                </a:cubicBezTo>
                <a:cubicBezTo>
                  <a:pt x="601010" y="2056509"/>
                  <a:pt x="603144" y="2064927"/>
                  <a:pt x="609908" y="2072498"/>
                </a:cubicBezTo>
                <a:cubicBezTo>
                  <a:pt x="616665" y="2080074"/>
                  <a:pt x="625918" y="2085124"/>
                  <a:pt x="637662" y="2087651"/>
                </a:cubicBezTo>
                <a:cubicBezTo>
                  <a:pt x="637187" y="2090549"/>
                  <a:pt x="636711" y="2094848"/>
                  <a:pt x="636235" y="2100556"/>
                </a:cubicBezTo>
                <a:cubicBezTo>
                  <a:pt x="635763" y="2106259"/>
                  <a:pt x="638133" y="2109438"/>
                  <a:pt x="643354" y="2110093"/>
                </a:cubicBezTo>
                <a:cubicBezTo>
                  <a:pt x="651773" y="2109624"/>
                  <a:pt x="659130" y="2107193"/>
                  <a:pt x="665413" y="2102799"/>
                </a:cubicBezTo>
                <a:cubicBezTo>
                  <a:pt x="671701" y="2098404"/>
                  <a:pt x="677631" y="2094848"/>
                  <a:pt x="683210" y="2092138"/>
                </a:cubicBezTo>
                <a:cubicBezTo>
                  <a:pt x="696850" y="2094196"/>
                  <a:pt x="705152" y="2086713"/>
                  <a:pt x="708115" y="2069696"/>
                </a:cubicBezTo>
                <a:cubicBezTo>
                  <a:pt x="711082" y="2052675"/>
                  <a:pt x="712268" y="2040706"/>
                  <a:pt x="711675" y="2033786"/>
                </a:cubicBezTo>
                <a:cubicBezTo>
                  <a:pt x="722113" y="2016579"/>
                  <a:pt x="735395" y="2001617"/>
                  <a:pt x="751531" y="1988900"/>
                </a:cubicBezTo>
                <a:cubicBezTo>
                  <a:pt x="760189" y="1990301"/>
                  <a:pt x="767064" y="1987496"/>
                  <a:pt x="772167" y="1980482"/>
                </a:cubicBezTo>
                <a:cubicBezTo>
                  <a:pt x="777268" y="1973469"/>
                  <a:pt x="779879" y="1967298"/>
                  <a:pt x="779996" y="1961968"/>
                </a:cubicBezTo>
                <a:cubicBezTo>
                  <a:pt x="786876" y="1937747"/>
                  <a:pt x="800160" y="1915490"/>
                  <a:pt x="819847" y="1895200"/>
                </a:cubicBezTo>
                <a:cubicBezTo>
                  <a:pt x="839537" y="1874906"/>
                  <a:pt x="858517" y="1853771"/>
                  <a:pt x="876786" y="1831796"/>
                </a:cubicBezTo>
                <a:cubicBezTo>
                  <a:pt x="870377" y="1831892"/>
                  <a:pt x="863262" y="1830582"/>
                  <a:pt x="855434" y="1827869"/>
                </a:cubicBezTo>
                <a:cubicBezTo>
                  <a:pt x="847603" y="1825157"/>
                  <a:pt x="843334" y="1820480"/>
                  <a:pt x="842625" y="1813841"/>
                </a:cubicBezTo>
                <a:cubicBezTo>
                  <a:pt x="843690" y="1804960"/>
                  <a:pt x="848672" y="1795796"/>
                  <a:pt x="857567" y="1786351"/>
                </a:cubicBezTo>
                <a:cubicBezTo>
                  <a:pt x="866462" y="1776903"/>
                  <a:pt x="872868" y="1766617"/>
                  <a:pt x="876786" y="1755491"/>
                </a:cubicBezTo>
                <a:cubicBezTo>
                  <a:pt x="900506" y="1733797"/>
                  <a:pt x="927077" y="1714345"/>
                  <a:pt x="956492" y="1697138"/>
                </a:cubicBezTo>
                <a:cubicBezTo>
                  <a:pt x="958746" y="1689936"/>
                  <a:pt x="961353" y="1683018"/>
                  <a:pt x="964321" y="1676377"/>
                </a:cubicBezTo>
                <a:cubicBezTo>
                  <a:pt x="967284" y="1669738"/>
                  <a:pt x="974164" y="1666185"/>
                  <a:pt x="984957" y="1665718"/>
                </a:cubicBezTo>
                <a:lnTo>
                  <a:pt x="1013427" y="1670205"/>
                </a:lnTo>
                <a:lnTo>
                  <a:pt x="1047587" y="1638786"/>
                </a:lnTo>
                <a:cubicBezTo>
                  <a:pt x="1051502" y="1639159"/>
                  <a:pt x="1057906" y="1639533"/>
                  <a:pt x="1066802" y="1639908"/>
                </a:cubicBezTo>
                <a:cubicBezTo>
                  <a:pt x="1075699" y="1640281"/>
                  <a:pt x="1080681" y="1638411"/>
                  <a:pt x="1081747" y="1634297"/>
                </a:cubicBezTo>
                <a:cubicBezTo>
                  <a:pt x="1081390" y="1629996"/>
                  <a:pt x="1079256" y="1627376"/>
                  <a:pt x="1075339" y="1626440"/>
                </a:cubicBezTo>
                <a:cubicBezTo>
                  <a:pt x="1071426" y="1625506"/>
                  <a:pt x="1067870" y="1625131"/>
                  <a:pt x="1064666" y="1625319"/>
                </a:cubicBezTo>
                <a:lnTo>
                  <a:pt x="1093136" y="1593900"/>
                </a:lnTo>
                <a:cubicBezTo>
                  <a:pt x="1099182" y="1576318"/>
                  <a:pt x="1115550" y="1567715"/>
                  <a:pt x="1142237" y="1568090"/>
                </a:cubicBezTo>
                <a:cubicBezTo>
                  <a:pt x="1168925" y="1568463"/>
                  <a:pt x="1186721" y="1562102"/>
                  <a:pt x="1195616" y="1549014"/>
                </a:cubicBezTo>
                <a:cubicBezTo>
                  <a:pt x="1202732" y="1531805"/>
                  <a:pt x="1214118" y="1516844"/>
                  <a:pt x="1229777" y="1504127"/>
                </a:cubicBezTo>
                <a:cubicBezTo>
                  <a:pt x="1245431" y="1491410"/>
                  <a:pt x="1256820" y="1476445"/>
                  <a:pt x="1263937" y="1459241"/>
                </a:cubicBezTo>
                <a:lnTo>
                  <a:pt x="1309486" y="1441286"/>
                </a:lnTo>
                <a:lnTo>
                  <a:pt x="1343646" y="1396399"/>
                </a:lnTo>
                <a:cubicBezTo>
                  <a:pt x="1358824" y="1399203"/>
                  <a:pt x="1366890" y="1395838"/>
                  <a:pt x="1367842" y="1386301"/>
                </a:cubicBezTo>
                <a:cubicBezTo>
                  <a:pt x="1368788" y="1376761"/>
                  <a:pt x="1374009" y="1371150"/>
                  <a:pt x="1383497" y="1369468"/>
                </a:cubicBezTo>
                <a:lnTo>
                  <a:pt x="1389188" y="1369468"/>
                </a:lnTo>
                <a:lnTo>
                  <a:pt x="1440431" y="1351513"/>
                </a:lnTo>
                <a:cubicBezTo>
                  <a:pt x="1446127" y="1337300"/>
                  <a:pt x="1457508" y="1329819"/>
                  <a:pt x="1474592" y="1329068"/>
                </a:cubicBezTo>
                <a:cubicBezTo>
                  <a:pt x="1480522" y="1329164"/>
                  <a:pt x="1487163" y="1330098"/>
                  <a:pt x="1494519" y="1331875"/>
                </a:cubicBezTo>
                <a:cubicBezTo>
                  <a:pt x="1501872" y="1333651"/>
                  <a:pt x="1508515" y="1335707"/>
                  <a:pt x="1514447" y="1338045"/>
                </a:cubicBezTo>
                <a:cubicBezTo>
                  <a:pt x="1491315" y="1353662"/>
                  <a:pt x="1466410" y="1368438"/>
                  <a:pt x="1439718" y="1382373"/>
                </a:cubicBezTo>
                <a:cubicBezTo>
                  <a:pt x="1413031" y="1396305"/>
                  <a:pt x="1386701" y="1409959"/>
                  <a:pt x="1360723" y="1423331"/>
                </a:cubicBezTo>
                <a:lnTo>
                  <a:pt x="1355032" y="1445773"/>
                </a:lnTo>
                <a:cubicBezTo>
                  <a:pt x="1355032" y="1448300"/>
                  <a:pt x="1356454" y="1451102"/>
                  <a:pt x="1359300" y="1454191"/>
                </a:cubicBezTo>
                <a:cubicBezTo>
                  <a:pt x="1362147" y="1457277"/>
                  <a:pt x="1366418" y="1458957"/>
                  <a:pt x="1372111" y="1459241"/>
                </a:cubicBezTo>
                <a:cubicBezTo>
                  <a:pt x="1383141" y="1458304"/>
                  <a:pt x="1393816" y="1454563"/>
                  <a:pt x="1404134" y="1448018"/>
                </a:cubicBezTo>
                <a:cubicBezTo>
                  <a:pt x="1414457" y="1441471"/>
                  <a:pt x="1426552" y="1437730"/>
                  <a:pt x="1440431" y="1436796"/>
                </a:cubicBezTo>
                <a:lnTo>
                  <a:pt x="1446127" y="1436796"/>
                </a:lnTo>
                <a:cubicBezTo>
                  <a:pt x="1508752" y="1401637"/>
                  <a:pt x="1571382" y="1364230"/>
                  <a:pt x="1634007" y="1324581"/>
                </a:cubicBezTo>
                <a:cubicBezTo>
                  <a:pt x="1658204" y="1324861"/>
                  <a:pt x="1676709" y="1318689"/>
                  <a:pt x="1689517" y="1306065"/>
                </a:cubicBezTo>
                <a:cubicBezTo>
                  <a:pt x="1702328" y="1293438"/>
                  <a:pt x="1717982" y="1286146"/>
                  <a:pt x="1736488" y="1284182"/>
                </a:cubicBezTo>
                <a:lnTo>
                  <a:pt x="1747876" y="1284182"/>
                </a:lnTo>
                <a:cubicBezTo>
                  <a:pt x="1754280" y="1281938"/>
                  <a:pt x="1761398" y="1278573"/>
                  <a:pt x="1769226" y="1274083"/>
                </a:cubicBezTo>
                <a:cubicBezTo>
                  <a:pt x="1777054" y="1269594"/>
                  <a:pt x="1781323" y="1263985"/>
                  <a:pt x="1782036" y="1257250"/>
                </a:cubicBezTo>
                <a:cubicBezTo>
                  <a:pt x="1781444" y="1254911"/>
                  <a:pt x="1778360" y="1252855"/>
                  <a:pt x="1772786" y="1251079"/>
                </a:cubicBezTo>
                <a:cubicBezTo>
                  <a:pt x="1767211" y="1249302"/>
                  <a:pt x="1762701" y="1248365"/>
                  <a:pt x="1759262" y="1248272"/>
                </a:cubicBezTo>
                <a:lnTo>
                  <a:pt x="1651088" y="1306628"/>
                </a:lnTo>
                <a:cubicBezTo>
                  <a:pt x="1647647" y="1306628"/>
                  <a:pt x="1643141" y="1305505"/>
                  <a:pt x="1637567" y="1303259"/>
                </a:cubicBezTo>
                <a:cubicBezTo>
                  <a:pt x="1631992" y="1301015"/>
                  <a:pt x="1628909" y="1297650"/>
                  <a:pt x="1628316" y="1293160"/>
                </a:cubicBezTo>
                <a:cubicBezTo>
                  <a:pt x="1629025" y="1286521"/>
                  <a:pt x="1633294" y="1280722"/>
                  <a:pt x="1641124" y="1275768"/>
                </a:cubicBezTo>
                <a:cubicBezTo>
                  <a:pt x="1648953" y="1270810"/>
                  <a:pt x="1656068" y="1266135"/>
                  <a:pt x="1662472" y="1261740"/>
                </a:cubicBezTo>
                <a:cubicBezTo>
                  <a:pt x="1668644" y="1249678"/>
                  <a:pt x="1686197" y="1240138"/>
                  <a:pt x="1715138" y="1233125"/>
                </a:cubicBezTo>
                <a:cubicBezTo>
                  <a:pt x="1744079" y="1226111"/>
                  <a:pt x="1764481" y="1213206"/>
                  <a:pt x="1776343" y="1194409"/>
                </a:cubicBezTo>
                <a:lnTo>
                  <a:pt x="1867436" y="1154014"/>
                </a:lnTo>
                <a:cubicBezTo>
                  <a:pt x="1868386" y="1154573"/>
                  <a:pt x="1872183" y="1155694"/>
                  <a:pt x="1878826" y="1157379"/>
                </a:cubicBezTo>
                <a:cubicBezTo>
                  <a:pt x="1885465" y="1159062"/>
                  <a:pt x="1889262" y="1157942"/>
                  <a:pt x="1890212" y="1154014"/>
                </a:cubicBezTo>
                <a:cubicBezTo>
                  <a:pt x="1889855" y="1151766"/>
                  <a:pt x="1887722" y="1149523"/>
                  <a:pt x="1883804" y="1147279"/>
                </a:cubicBezTo>
                <a:cubicBezTo>
                  <a:pt x="1879891" y="1145036"/>
                  <a:pt x="1876331" y="1142789"/>
                  <a:pt x="1873131" y="1140546"/>
                </a:cubicBezTo>
                <a:cubicBezTo>
                  <a:pt x="1873131" y="1138023"/>
                  <a:pt x="1874553" y="1135217"/>
                  <a:pt x="1877400" y="1132131"/>
                </a:cubicBezTo>
                <a:cubicBezTo>
                  <a:pt x="1880249" y="1129045"/>
                  <a:pt x="1884517" y="1127360"/>
                  <a:pt x="1890212" y="1127081"/>
                </a:cubicBezTo>
                <a:cubicBezTo>
                  <a:pt x="1896259" y="1128015"/>
                  <a:pt x="1902663" y="1129512"/>
                  <a:pt x="1909427" y="1131568"/>
                </a:cubicBezTo>
                <a:cubicBezTo>
                  <a:pt x="1916186" y="1133625"/>
                  <a:pt x="1921168" y="1130635"/>
                  <a:pt x="1924368" y="1122591"/>
                </a:cubicBezTo>
                <a:cubicBezTo>
                  <a:pt x="1954144" y="1118944"/>
                  <a:pt x="1987119" y="1109407"/>
                  <a:pt x="2023296" y="1093975"/>
                </a:cubicBezTo>
                <a:cubicBezTo>
                  <a:pt x="2059471" y="1078547"/>
                  <a:pt x="2091024" y="1065642"/>
                  <a:pt x="2117946" y="1055263"/>
                </a:cubicBezTo>
                <a:lnTo>
                  <a:pt x="2218898" y="1058210"/>
                </a:lnTo>
                <a:lnTo>
                  <a:pt x="2224128" y="1052982"/>
                </a:lnTo>
                <a:cubicBezTo>
                  <a:pt x="2239550" y="1038863"/>
                  <a:pt x="2258525" y="1031196"/>
                  <a:pt x="2281062" y="1029978"/>
                </a:cubicBezTo>
                <a:lnTo>
                  <a:pt x="2286758" y="1029978"/>
                </a:lnTo>
                <a:lnTo>
                  <a:pt x="2306204" y="1021823"/>
                </a:lnTo>
                <a:lnTo>
                  <a:pt x="2231813" y="1032818"/>
                </a:lnTo>
                <a:cubicBezTo>
                  <a:pt x="2220192" y="1030201"/>
                  <a:pt x="2207854" y="1027582"/>
                  <a:pt x="2194806" y="1024963"/>
                </a:cubicBezTo>
                <a:cubicBezTo>
                  <a:pt x="2181759" y="1022344"/>
                  <a:pt x="2169425" y="1021969"/>
                  <a:pt x="2157802" y="1023840"/>
                </a:cubicBezTo>
                <a:cubicBezTo>
                  <a:pt x="2146060" y="1021502"/>
                  <a:pt x="2133958" y="1020568"/>
                  <a:pt x="2121504" y="1021035"/>
                </a:cubicBezTo>
                <a:cubicBezTo>
                  <a:pt x="2109049" y="1021502"/>
                  <a:pt x="2098376" y="1023933"/>
                  <a:pt x="2089479" y="1028331"/>
                </a:cubicBezTo>
                <a:cubicBezTo>
                  <a:pt x="2074772" y="1020476"/>
                  <a:pt x="2058641" y="1019353"/>
                  <a:pt x="2041086" y="1024963"/>
                </a:cubicBezTo>
                <a:cubicBezTo>
                  <a:pt x="2023529" y="1030575"/>
                  <a:pt x="2007398" y="1036185"/>
                  <a:pt x="1992693" y="1041795"/>
                </a:cubicBezTo>
                <a:cubicBezTo>
                  <a:pt x="1992456" y="1036371"/>
                  <a:pt x="1990082" y="1029265"/>
                  <a:pt x="1985576" y="1020476"/>
                </a:cubicBezTo>
                <a:cubicBezTo>
                  <a:pt x="1981070" y="1011686"/>
                  <a:pt x="1975849" y="1006821"/>
                  <a:pt x="1969921" y="1005887"/>
                </a:cubicBezTo>
                <a:cubicBezTo>
                  <a:pt x="1964579" y="1006166"/>
                  <a:pt x="1961024" y="1007851"/>
                  <a:pt x="1959242" y="1010935"/>
                </a:cubicBezTo>
                <a:cubicBezTo>
                  <a:pt x="1957464" y="1014021"/>
                  <a:pt x="1955329" y="1016827"/>
                  <a:pt x="1952838" y="1019353"/>
                </a:cubicBezTo>
                <a:cubicBezTo>
                  <a:pt x="1941096" y="1013087"/>
                  <a:pt x="1930419" y="1012153"/>
                  <a:pt x="1920813" y="1016548"/>
                </a:cubicBezTo>
                <a:cubicBezTo>
                  <a:pt x="1911205" y="1020943"/>
                  <a:pt x="1904800" y="1027860"/>
                  <a:pt x="1901598" y="1037308"/>
                </a:cubicBezTo>
                <a:cubicBezTo>
                  <a:pt x="1888314" y="1034689"/>
                  <a:pt x="1870756" y="1034315"/>
                  <a:pt x="1848935" y="1036185"/>
                </a:cubicBezTo>
                <a:cubicBezTo>
                  <a:pt x="1827106" y="1038056"/>
                  <a:pt x="1812400" y="1044414"/>
                  <a:pt x="1804808" y="1055263"/>
                </a:cubicBezTo>
                <a:cubicBezTo>
                  <a:pt x="1795200" y="1054045"/>
                  <a:pt x="1774564" y="1050865"/>
                  <a:pt x="1742894" y="1045723"/>
                </a:cubicBezTo>
                <a:cubicBezTo>
                  <a:pt x="1711225" y="1040581"/>
                  <a:pt x="1692008" y="1040766"/>
                  <a:pt x="1685251" y="1046286"/>
                </a:cubicBezTo>
                <a:cubicBezTo>
                  <a:pt x="1671488" y="1052082"/>
                  <a:pt x="1660578" y="1050585"/>
                  <a:pt x="1652513" y="1041795"/>
                </a:cubicBezTo>
                <a:cubicBezTo>
                  <a:pt x="1644447" y="1033006"/>
                  <a:pt x="1636382" y="1036000"/>
                  <a:pt x="1628316" y="1050773"/>
                </a:cubicBezTo>
                <a:lnTo>
                  <a:pt x="1548608" y="1028331"/>
                </a:lnTo>
                <a:cubicBezTo>
                  <a:pt x="1541251" y="1037026"/>
                  <a:pt x="1527490" y="1042076"/>
                  <a:pt x="1507330" y="1043480"/>
                </a:cubicBezTo>
                <a:cubicBezTo>
                  <a:pt x="1487163" y="1044881"/>
                  <a:pt x="1470558" y="1044322"/>
                  <a:pt x="1457508" y="1041795"/>
                </a:cubicBezTo>
                <a:cubicBezTo>
                  <a:pt x="1447191" y="1036838"/>
                  <a:pt x="1439362" y="1036653"/>
                  <a:pt x="1434025" y="1041236"/>
                </a:cubicBezTo>
                <a:cubicBezTo>
                  <a:pt x="1428690" y="1045815"/>
                  <a:pt x="1419435" y="1044507"/>
                  <a:pt x="1406271" y="1037308"/>
                </a:cubicBezTo>
                <a:lnTo>
                  <a:pt x="1355032" y="1073218"/>
                </a:lnTo>
                <a:lnTo>
                  <a:pt x="1292402" y="1082194"/>
                </a:lnTo>
                <a:lnTo>
                  <a:pt x="1258242" y="1073218"/>
                </a:lnTo>
                <a:cubicBezTo>
                  <a:pt x="1249463" y="1067043"/>
                  <a:pt x="1241398" y="1065921"/>
                  <a:pt x="1234045" y="1069850"/>
                </a:cubicBezTo>
                <a:cubicBezTo>
                  <a:pt x="1226689" y="1073778"/>
                  <a:pt x="1221474" y="1079389"/>
                  <a:pt x="1218391" y="1086683"/>
                </a:cubicBezTo>
                <a:cubicBezTo>
                  <a:pt x="1202852" y="1081258"/>
                  <a:pt x="1184110" y="1083130"/>
                  <a:pt x="1162165" y="1092294"/>
                </a:cubicBezTo>
                <a:cubicBezTo>
                  <a:pt x="1140222" y="1101459"/>
                  <a:pt x="1122906" y="1110061"/>
                  <a:pt x="1110212" y="1118104"/>
                </a:cubicBezTo>
                <a:cubicBezTo>
                  <a:pt x="1069056" y="1106225"/>
                  <a:pt x="1044622" y="1105291"/>
                  <a:pt x="1036910" y="1115299"/>
                </a:cubicBezTo>
                <a:cubicBezTo>
                  <a:pt x="1029200" y="1125302"/>
                  <a:pt x="1011884" y="1136712"/>
                  <a:pt x="984957" y="1149523"/>
                </a:cubicBezTo>
                <a:cubicBezTo>
                  <a:pt x="961709" y="1142229"/>
                  <a:pt x="938463" y="1144474"/>
                  <a:pt x="915215" y="1156257"/>
                </a:cubicBezTo>
                <a:cubicBezTo>
                  <a:pt x="891964" y="1168040"/>
                  <a:pt x="871564" y="1179261"/>
                  <a:pt x="854011" y="1189922"/>
                </a:cubicBezTo>
                <a:lnTo>
                  <a:pt x="808465" y="1171967"/>
                </a:lnTo>
                <a:lnTo>
                  <a:pt x="854011" y="1127081"/>
                </a:lnTo>
                <a:lnTo>
                  <a:pt x="922332" y="1095659"/>
                </a:lnTo>
                <a:lnTo>
                  <a:pt x="888172" y="1091172"/>
                </a:lnTo>
                <a:cubicBezTo>
                  <a:pt x="871683" y="1092011"/>
                  <a:pt x="857688" y="1097063"/>
                  <a:pt x="846181" y="1106321"/>
                </a:cubicBezTo>
                <a:cubicBezTo>
                  <a:pt x="834676" y="1115577"/>
                  <a:pt x="822105" y="1123995"/>
                  <a:pt x="808465" y="1131568"/>
                </a:cubicBezTo>
                <a:cubicBezTo>
                  <a:pt x="783435" y="1130072"/>
                  <a:pt x="762322" y="1134188"/>
                  <a:pt x="745122" y="1143911"/>
                </a:cubicBezTo>
                <a:cubicBezTo>
                  <a:pt x="727927" y="1153638"/>
                  <a:pt x="711082" y="1164485"/>
                  <a:pt x="694596" y="1176454"/>
                </a:cubicBezTo>
                <a:lnTo>
                  <a:pt x="649050" y="1167478"/>
                </a:lnTo>
                <a:cubicBezTo>
                  <a:pt x="660199" y="1155040"/>
                  <a:pt x="673483" y="1141762"/>
                  <a:pt x="688901" y="1127641"/>
                </a:cubicBezTo>
                <a:cubicBezTo>
                  <a:pt x="704323" y="1113521"/>
                  <a:pt x="723298" y="1105854"/>
                  <a:pt x="745835" y="1104636"/>
                </a:cubicBezTo>
                <a:lnTo>
                  <a:pt x="751531" y="1104636"/>
                </a:lnTo>
                <a:cubicBezTo>
                  <a:pt x="774537" y="1098652"/>
                  <a:pt x="796840" y="1089300"/>
                  <a:pt x="818425" y="1076583"/>
                </a:cubicBezTo>
                <a:cubicBezTo>
                  <a:pt x="840014" y="1063866"/>
                  <a:pt x="859465" y="1056757"/>
                  <a:pt x="876786" y="1055263"/>
                </a:cubicBezTo>
                <a:lnTo>
                  <a:pt x="888172" y="1055263"/>
                </a:lnTo>
                <a:cubicBezTo>
                  <a:pt x="901930" y="1045537"/>
                  <a:pt x="915691" y="1035812"/>
                  <a:pt x="929447" y="1026085"/>
                </a:cubicBezTo>
                <a:cubicBezTo>
                  <a:pt x="943208" y="1016360"/>
                  <a:pt x="959811" y="1011124"/>
                  <a:pt x="979266" y="1010376"/>
                </a:cubicBezTo>
                <a:lnTo>
                  <a:pt x="990653" y="1010376"/>
                </a:lnTo>
                <a:cubicBezTo>
                  <a:pt x="1004172" y="1001212"/>
                  <a:pt x="1016982" y="993731"/>
                  <a:pt x="1029084" y="987932"/>
                </a:cubicBezTo>
                <a:cubicBezTo>
                  <a:pt x="1041178" y="982135"/>
                  <a:pt x="1056838" y="979141"/>
                  <a:pt x="1076052" y="978955"/>
                </a:cubicBezTo>
                <a:lnTo>
                  <a:pt x="1093136" y="978955"/>
                </a:lnTo>
                <a:lnTo>
                  <a:pt x="1127296" y="947535"/>
                </a:lnTo>
                <a:lnTo>
                  <a:pt x="1155761" y="952022"/>
                </a:lnTo>
                <a:lnTo>
                  <a:pt x="1167147" y="934067"/>
                </a:lnTo>
                <a:lnTo>
                  <a:pt x="1207000" y="943045"/>
                </a:lnTo>
                <a:lnTo>
                  <a:pt x="1212696" y="920605"/>
                </a:lnTo>
                <a:lnTo>
                  <a:pt x="1229777" y="916114"/>
                </a:lnTo>
                <a:cubicBezTo>
                  <a:pt x="1243180" y="917986"/>
                  <a:pt x="1251954" y="919854"/>
                  <a:pt x="1256106" y="921725"/>
                </a:cubicBezTo>
                <a:cubicBezTo>
                  <a:pt x="1260256" y="923595"/>
                  <a:pt x="1264764" y="914243"/>
                  <a:pt x="1269628" y="893672"/>
                </a:cubicBezTo>
                <a:cubicBezTo>
                  <a:pt x="1289674" y="896758"/>
                  <a:pt x="1319329" y="892831"/>
                  <a:pt x="1358587" y="881889"/>
                </a:cubicBezTo>
                <a:cubicBezTo>
                  <a:pt x="1397850" y="870948"/>
                  <a:pt x="1428927" y="861408"/>
                  <a:pt x="1451817" y="853272"/>
                </a:cubicBezTo>
                <a:lnTo>
                  <a:pt x="1377806" y="875717"/>
                </a:lnTo>
                <a:cubicBezTo>
                  <a:pt x="1369381" y="867766"/>
                  <a:pt x="1360606" y="864589"/>
                  <a:pt x="1351472" y="866177"/>
                </a:cubicBezTo>
                <a:cubicBezTo>
                  <a:pt x="1342340" y="867766"/>
                  <a:pt x="1332137" y="867954"/>
                  <a:pt x="1320867" y="866740"/>
                </a:cubicBezTo>
                <a:lnTo>
                  <a:pt x="1309486" y="817364"/>
                </a:lnTo>
                <a:lnTo>
                  <a:pt x="1298097" y="817364"/>
                </a:lnTo>
                <a:cubicBezTo>
                  <a:pt x="1278286" y="818486"/>
                  <a:pt x="1260970" y="825219"/>
                  <a:pt x="1246142" y="837561"/>
                </a:cubicBezTo>
                <a:cubicBezTo>
                  <a:pt x="1231317" y="849907"/>
                  <a:pt x="1218270" y="861129"/>
                  <a:pt x="1207000" y="871227"/>
                </a:cubicBezTo>
                <a:cubicBezTo>
                  <a:pt x="1187075" y="874125"/>
                  <a:pt x="1167147" y="878429"/>
                  <a:pt x="1147219" y="884132"/>
                </a:cubicBezTo>
                <a:cubicBezTo>
                  <a:pt x="1127296" y="889837"/>
                  <a:pt x="1107368" y="893017"/>
                  <a:pt x="1087440" y="893672"/>
                </a:cubicBezTo>
                <a:cubicBezTo>
                  <a:pt x="1077830" y="894232"/>
                  <a:pt x="1067157" y="894232"/>
                  <a:pt x="1055416" y="893672"/>
                </a:cubicBezTo>
                <a:cubicBezTo>
                  <a:pt x="1043670" y="893109"/>
                  <a:pt x="1037265" y="888619"/>
                  <a:pt x="1036201" y="880204"/>
                </a:cubicBezTo>
                <a:lnTo>
                  <a:pt x="1041892" y="862249"/>
                </a:lnTo>
                <a:cubicBezTo>
                  <a:pt x="1062651" y="860378"/>
                  <a:pt x="1099419" y="854023"/>
                  <a:pt x="1152201" y="843174"/>
                </a:cubicBezTo>
                <a:cubicBezTo>
                  <a:pt x="1204983" y="832325"/>
                  <a:pt x="1234638" y="814745"/>
                  <a:pt x="1241163" y="790431"/>
                </a:cubicBezTo>
                <a:cubicBezTo>
                  <a:pt x="1248870" y="779490"/>
                  <a:pt x="1264764" y="772197"/>
                  <a:pt x="1288842" y="768549"/>
                </a:cubicBezTo>
                <a:cubicBezTo>
                  <a:pt x="1312922" y="764901"/>
                  <a:pt x="1333085" y="763220"/>
                  <a:pt x="1349337" y="763500"/>
                </a:cubicBezTo>
                <a:lnTo>
                  <a:pt x="1383497" y="732081"/>
                </a:lnTo>
                <a:lnTo>
                  <a:pt x="1411966" y="772478"/>
                </a:lnTo>
                <a:lnTo>
                  <a:pt x="1394883" y="772478"/>
                </a:lnTo>
                <a:cubicBezTo>
                  <a:pt x="1390140" y="771730"/>
                  <a:pt x="1388242" y="773224"/>
                  <a:pt x="1389188" y="776967"/>
                </a:cubicBezTo>
                <a:cubicBezTo>
                  <a:pt x="1389071" y="779490"/>
                  <a:pt x="1389308" y="782297"/>
                  <a:pt x="1389901" y="785381"/>
                </a:cubicBezTo>
                <a:cubicBezTo>
                  <a:pt x="1390494" y="788467"/>
                  <a:pt x="1392155" y="790152"/>
                  <a:pt x="1394883" y="790431"/>
                </a:cubicBezTo>
                <a:cubicBezTo>
                  <a:pt x="1397613" y="790057"/>
                  <a:pt x="1399272" y="788563"/>
                  <a:pt x="1399865" y="785944"/>
                </a:cubicBezTo>
                <a:cubicBezTo>
                  <a:pt x="1400457" y="783327"/>
                  <a:pt x="1400697" y="781830"/>
                  <a:pt x="1400578" y="781454"/>
                </a:cubicBezTo>
                <a:lnTo>
                  <a:pt x="1411966" y="772478"/>
                </a:lnTo>
                <a:lnTo>
                  <a:pt x="1457508" y="745546"/>
                </a:lnTo>
                <a:lnTo>
                  <a:pt x="1554298" y="741059"/>
                </a:lnTo>
                <a:lnTo>
                  <a:pt x="1742183" y="664750"/>
                </a:lnTo>
                <a:cubicBezTo>
                  <a:pt x="1757840" y="663720"/>
                  <a:pt x="1783458" y="659045"/>
                  <a:pt x="1819041" y="650723"/>
                </a:cubicBezTo>
                <a:cubicBezTo>
                  <a:pt x="1854626" y="642400"/>
                  <a:pt x="1874553" y="636605"/>
                  <a:pt x="1878826" y="633330"/>
                </a:cubicBezTo>
                <a:cubicBezTo>
                  <a:pt x="1887722" y="633515"/>
                  <a:pt x="1896972" y="633144"/>
                  <a:pt x="1906578" y="632207"/>
                </a:cubicBezTo>
                <a:cubicBezTo>
                  <a:pt x="1916186" y="631271"/>
                  <a:pt x="1924015" y="628654"/>
                  <a:pt x="1930064" y="624353"/>
                </a:cubicBezTo>
                <a:lnTo>
                  <a:pt x="2066707" y="592932"/>
                </a:lnTo>
                <a:lnTo>
                  <a:pt x="2083788" y="570490"/>
                </a:lnTo>
                <a:lnTo>
                  <a:pt x="2109541" y="598916"/>
                </a:lnTo>
                <a:lnTo>
                  <a:pt x="2132785" y="577537"/>
                </a:lnTo>
                <a:lnTo>
                  <a:pt x="2147511" y="598435"/>
                </a:lnTo>
                <a:lnTo>
                  <a:pt x="2203348" y="592932"/>
                </a:lnTo>
                <a:lnTo>
                  <a:pt x="2203981" y="592667"/>
                </a:lnTo>
                <a:lnTo>
                  <a:pt x="2206798" y="591001"/>
                </a:lnTo>
                <a:lnTo>
                  <a:pt x="2208111" y="590940"/>
                </a:lnTo>
                <a:lnTo>
                  <a:pt x="2250319" y="573294"/>
                </a:lnTo>
                <a:cubicBezTo>
                  <a:pt x="2273806" y="570957"/>
                  <a:pt x="2292307" y="570019"/>
                  <a:pt x="2305829" y="570490"/>
                </a:cubicBezTo>
                <a:cubicBezTo>
                  <a:pt x="2309505" y="568338"/>
                  <a:pt x="2314963" y="565907"/>
                  <a:pt x="2322199" y="563194"/>
                </a:cubicBezTo>
                <a:cubicBezTo>
                  <a:pt x="2329433" y="560484"/>
                  <a:pt x="2333464" y="556930"/>
                  <a:pt x="2334298" y="552535"/>
                </a:cubicBezTo>
                <a:cubicBezTo>
                  <a:pt x="2333940" y="550196"/>
                  <a:pt x="2331807" y="548139"/>
                  <a:pt x="2327890" y="546361"/>
                </a:cubicBezTo>
                <a:cubicBezTo>
                  <a:pt x="2323977" y="544584"/>
                  <a:pt x="2320421" y="543650"/>
                  <a:pt x="2317217" y="543557"/>
                </a:cubicBezTo>
                <a:lnTo>
                  <a:pt x="2351377" y="525604"/>
                </a:lnTo>
                <a:cubicBezTo>
                  <a:pt x="2366086" y="529528"/>
                  <a:pt x="2382217" y="529528"/>
                  <a:pt x="2399770" y="525604"/>
                </a:cubicBezTo>
                <a:cubicBezTo>
                  <a:pt x="2417323" y="521677"/>
                  <a:pt x="2433458" y="517186"/>
                  <a:pt x="2448168" y="512136"/>
                </a:cubicBezTo>
                <a:cubicBezTo>
                  <a:pt x="2471174" y="514381"/>
                  <a:pt x="2483513" y="514381"/>
                  <a:pt x="2485174" y="512136"/>
                </a:cubicBezTo>
                <a:cubicBezTo>
                  <a:pt x="2486833" y="509892"/>
                  <a:pt x="2493477" y="505403"/>
                  <a:pt x="2505098" y="498672"/>
                </a:cubicBezTo>
                <a:cubicBezTo>
                  <a:pt x="2513997" y="501103"/>
                  <a:pt x="2523248" y="501850"/>
                  <a:pt x="2532852" y="500916"/>
                </a:cubicBezTo>
                <a:cubicBezTo>
                  <a:pt x="2542462" y="499980"/>
                  <a:pt x="2550290" y="496237"/>
                  <a:pt x="2556339" y="489694"/>
                </a:cubicBezTo>
                <a:cubicBezTo>
                  <a:pt x="2576146" y="490909"/>
                  <a:pt x="2594889" y="488478"/>
                  <a:pt x="2612560" y="482398"/>
                </a:cubicBezTo>
                <a:lnTo>
                  <a:pt x="2623208" y="480213"/>
                </a:lnTo>
                <a:lnTo>
                  <a:pt x="2628114" y="478786"/>
                </a:lnTo>
                <a:lnTo>
                  <a:pt x="2630670" y="478683"/>
                </a:lnTo>
                <a:lnTo>
                  <a:pt x="2664513" y="471741"/>
                </a:lnTo>
                <a:lnTo>
                  <a:pt x="2672064" y="472246"/>
                </a:lnTo>
                <a:lnTo>
                  <a:pt x="2679351" y="469809"/>
                </a:lnTo>
                <a:lnTo>
                  <a:pt x="2763671" y="450420"/>
                </a:lnTo>
                <a:lnTo>
                  <a:pt x="2766998" y="449296"/>
                </a:lnTo>
                <a:lnTo>
                  <a:pt x="2768004" y="449423"/>
                </a:lnTo>
                <a:lnTo>
                  <a:pt x="2815995" y="438387"/>
                </a:lnTo>
                <a:lnTo>
                  <a:pt x="2833076" y="415945"/>
                </a:lnTo>
                <a:lnTo>
                  <a:pt x="2850685" y="435382"/>
                </a:lnTo>
                <a:lnTo>
                  <a:pt x="2869474" y="431341"/>
                </a:lnTo>
                <a:cubicBezTo>
                  <a:pt x="2876594" y="432088"/>
                  <a:pt x="2886558" y="432837"/>
                  <a:pt x="2899368" y="433585"/>
                </a:cubicBezTo>
                <a:cubicBezTo>
                  <a:pt x="2912176" y="434334"/>
                  <a:pt x="2919296" y="430593"/>
                  <a:pt x="2920718" y="422363"/>
                </a:cubicBezTo>
                <a:lnTo>
                  <a:pt x="2985622" y="424595"/>
                </a:lnTo>
                <a:lnTo>
                  <a:pt x="2999606" y="418749"/>
                </a:lnTo>
                <a:cubicBezTo>
                  <a:pt x="3023094" y="416414"/>
                  <a:pt x="3041595" y="415475"/>
                  <a:pt x="3055117" y="415945"/>
                </a:cubicBezTo>
                <a:cubicBezTo>
                  <a:pt x="3058793" y="413795"/>
                  <a:pt x="3064251" y="411363"/>
                  <a:pt x="3071487" y="408650"/>
                </a:cubicBezTo>
                <a:cubicBezTo>
                  <a:pt x="3078720" y="405938"/>
                  <a:pt x="3082752" y="402387"/>
                  <a:pt x="3083586" y="397992"/>
                </a:cubicBezTo>
                <a:cubicBezTo>
                  <a:pt x="3083228" y="395652"/>
                  <a:pt x="3081095" y="393594"/>
                  <a:pt x="3077178" y="391817"/>
                </a:cubicBezTo>
                <a:cubicBezTo>
                  <a:pt x="3073264" y="390041"/>
                  <a:pt x="3069709" y="389105"/>
                  <a:pt x="3066505" y="389015"/>
                </a:cubicBezTo>
                <a:lnTo>
                  <a:pt x="3100665" y="371060"/>
                </a:lnTo>
                <a:cubicBezTo>
                  <a:pt x="3115372" y="374984"/>
                  <a:pt x="3131503" y="374984"/>
                  <a:pt x="3149058" y="371060"/>
                </a:cubicBezTo>
                <a:cubicBezTo>
                  <a:pt x="3166611" y="367132"/>
                  <a:pt x="3182746" y="362642"/>
                  <a:pt x="3197455" y="357592"/>
                </a:cubicBezTo>
                <a:cubicBezTo>
                  <a:pt x="3220462" y="359836"/>
                  <a:pt x="3232800" y="359836"/>
                  <a:pt x="3234460" y="357592"/>
                </a:cubicBezTo>
                <a:cubicBezTo>
                  <a:pt x="3236121" y="355349"/>
                  <a:pt x="3242764" y="350859"/>
                  <a:pt x="3254385" y="344127"/>
                </a:cubicBezTo>
                <a:cubicBezTo>
                  <a:pt x="3263285" y="346558"/>
                  <a:pt x="3272536" y="347306"/>
                  <a:pt x="3282142" y="346372"/>
                </a:cubicBezTo>
                <a:cubicBezTo>
                  <a:pt x="3291750" y="345436"/>
                  <a:pt x="3299578" y="341693"/>
                  <a:pt x="3305627" y="335150"/>
                </a:cubicBezTo>
                <a:cubicBezTo>
                  <a:pt x="3325434" y="336364"/>
                  <a:pt x="3344176" y="333934"/>
                  <a:pt x="3361848" y="327854"/>
                </a:cubicBezTo>
                <a:cubicBezTo>
                  <a:pt x="3379522" y="321774"/>
                  <a:pt x="3396838" y="318223"/>
                  <a:pt x="3413801" y="317197"/>
                </a:cubicBezTo>
                <a:cubicBezTo>
                  <a:pt x="3425308" y="317942"/>
                  <a:pt x="3436456" y="318690"/>
                  <a:pt x="3447252" y="319439"/>
                </a:cubicBezTo>
                <a:cubicBezTo>
                  <a:pt x="3458046" y="320185"/>
                  <a:pt x="3467772" y="316446"/>
                  <a:pt x="3476430" y="308219"/>
                </a:cubicBezTo>
                <a:lnTo>
                  <a:pt x="3516286" y="294751"/>
                </a:lnTo>
                <a:cubicBezTo>
                  <a:pt x="3520434" y="295406"/>
                  <a:pt x="3527790" y="296340"/>
                  <a:pt x="3538345" y="297557"/>
                </a:cubicBezTo>
                <a:cubicBezTo>
                  <a:pt x="3548904" y="298771"/>
                  <a:pt x="3554831" y="296340"/>
                  <a:pt x="3556137" y="290264"/>
                </a:cubicBezTo>
                <a:cubicBezTo>
                  <a:pt x="3579860" y="290264"/>
                  <a:pt x="3600738" y="285774"/>
                  <a:pt x="3618762" y="276796"/>
                </a:cubicBezTo>
                <a:cubicBezTo>
                  <a:pt x="3625882" y="277544"/>
                  <a:pt x="3635846" y="278293"/>
                  <a:pt x="3648654" y="279041"/>
                </a:cubicBezTo>
                <a:cubicBezTo>
                  <a:pt x="3661464" y="279790"/>
                  <a:pt x="3668582" y="276049"/>
                  <a:pt x="3670006" y="267819"/>
                </a:cubicBezTo>
                <a:cubicBezTo>
                  <a:pt x="3699632" y="268289"/>
                  <a:pt x="3744760" y="269842"/>
                  <a:pt x="3805382" y="272475"/>
                </a:cubicBezTo>
                <a:cubicBezTo>
                  <a:pt x="3866006" y="275106"/>
                  <a:pt x="3923783" y="275995"/>
                  <a:pt x="3978716" y="275134"/>
                </a:cubicBezTo>
                <a:lnTo>
                  <a:pt x="4036286" y="271051"/>
                </a:lnTo>
                <a:lnTo>
                  <a:pt x="4083181" y="254879"/>
                </a:lnTo>
                <a:cubicBezTo>
                  <a:pt x="4098008" y="246088"/>
                  <a:pt x="4107053" y="235615"/>
                  <a:pt x="4110315" y="223459"/>
                </a:cubicBezTo>
                <a:cubicBezTo>
                  <a:pt x="4118023" y="212518"/>
                  <a:pt x="4133917" y="205224"/>
                  <a:pt x="4157995" y="201575"/>
                </a:cubicBezTo>
                <a:cubicBezTo>
                  <a:pt x="4182075" y="197928"/>
                  <a:pt x="4202238" y="196246"/>
                  <a:pt x="4218489" y="196527"/>
                </a:cubicBezTo>
                <a:lnTo>
                  <a:pt x="4252650" y="165107"/>
                </a:lnTo>
                <a:lnTo>
                  <a:pt x="4281119" y="205504"/>
                </a:lnTo>
                <a:lnTo>
                  <a:pt x="4264036" y="205504"/>
                </a:lnTo>
                <a:cubicBezTo>
                  <a:pt x="4259292" y="204757"/>
                  <a:pt x="4257394" y="206250"/>
                  <a:pt x="4258340" y="209995"/>
                </a:cubicBezTo>
                <a:cubicBezTo>
                  <a:pt x="4258224" y="212518"/>
                  <a:pt x="4258461" y="215324"/>
                  <a:pt x="4259054" y="218410"/>
                </a:cubicBezTo>
                <a:cubicBezTo>
                  <a:pt x="4259646" y="221494"/>
                  <a:pt x="4261308" y="223179"/>
                  <a:pt x="4264036" y="223459"/>
                </a:cubicBezTo>
                <a:cubicBezTo>
                  <a:pt x="4266766" y="223083"/>
                  <a:pt x="4268425" y="221590"/>
                  <a:pt x="4269018" y="218971"/>
                </a:cubicBezTo>
                <a:cubicBezTo>
                  <a:pt x="4269610" y="216353"/>
                  <a:pt x="4269849" y="214857"/>
                  <a:pt x="4269730" y="214482"/>
                </a:cubicBezTo>
                <a:lnTo>
                  <a:pt x="4281119" y="205504"/>
                </a:lnTo>
                <a:lnTo>
                  <a:pt x="4326663" y="178572"/>
                </a:lnTo>
                <a:lnTo>
                  <a:pt x="4423453" y="174085"/>
                </a:lnTo>
                <a:lnTo>
                  <a:pt x="4611336" y="97776"/>
                </a:lnTo>
                <a:cubicBezTo>
                  <a:pt x="4626992" y="96747"/>
                  <a:pt x="4652611" y="92073"/>
                  <a:pt x="4688194" y="83749"/>
                </a:cubicBezTo>
                <a:cubicBezTo>
                  <a:pt x="4723778" y="75427"/>
                  <a:pt x="4743706" y="69631"/>
                  <a:pt x="4747979" y="66357"/>
                </a:cubicBezTo>
                <a:cubicBezTo>
                  <a:pt x="4756874" y="66542"/>
                  <a:pt x="4766124" y="66170"/>
                  <a:pt x="4775730" y="65233"/>
                </a:cubicBezTo>
                <a:cubicBezTo>
                  <a:pt x="4785339" y="64299"/>
                  <a:pt x="4793168" y="61680"/>
                  <a:pt x="4799216" y="57379"/>
                </a:cubicBezTo>
                <a:lnTo>
                  <a:pt x="4935860" y="25958"/>
                </a:lnTo>
                <a:lnTo>
                  <a:pt x="4952940" y="3516"/>
                </a:lnTo>
                <a:lnTo>
                  <a:pt x="4981406" y="34936"/>
                </a:lnTo>
                <a:lnTo>
                  <a:pt x="5072500" y="25958"/>
                </a:lnTo>
                <a:cubicBezTo>
                  <a:pt x="5080329" y="15205"/>
                  <a:pt x="5095988" y="8658"/>
                  <a:pt x="5119471" y="6320"/>
                </a:cubicBezTo>
                <a:cubicBezTo>
                  <a:pt x="5142959" y="3983"/>
                  <a:pt x="5161460" y="3046"/>
                  <a:pt x="5174982" y="3516"/>
                </a:cubicBezTo>
                <a:close/>
              </a:path>
            </a:pathLst>
          </a:custGeom>
        </p:spPr>
      </p:pic>
    </p:spTree>
    <p:extLst>
      <p:ext uri="{BB962C8B-B14F-4D97-AF65-F5344CB8AC3E}">
        <p14:creationId xmlns:p14="http://schemas.microsoft.com/office/powerpoint/2010/main" val="2783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79EC1AD-82A6-7DB0-F2C2-B85334D36E6B}"/>
              </a:ext>
            </a:extLst>
          </p:cNvPr>
          <p:cNvSpPr txBox="1"/>
          <p:nvPr/>
        </p:nvSpPr>
        <p:spPr>
          <a:xfrm>
            <a:off x="1599822" y="4816690"/>
            <a:ext cx="29718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9112E00E-8132-D212-3B34-E015161DFEDE}"/>
              </a:ext>
            </a:extLst>
          </p:cNvPr>
          <p:cNvSpPr/>
          <p:nvPr/>
        </p:nvSpPr>
        <p:spPr>
          <a:xfrm>
            <a:off x="1828800" y="323850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2" name="TextBox 11">
            <a:extLst>
              <a:ext uri="{FF2B5EF4-FFF2-40B4-BE49-F238E27FC236}">
                <a16:creationId xmlns:a16="http://schemas.microsoft.com/office/drawing/2014/main" id="{5A6553C8-2A54-BC68-628A-86221C12FB37}"/>
              </a:ext>
            </a:extLst>
          </p:cNvPr>
          <p:cNvSpPr txBox="1"/>
          <p:nvPr/>
        </p:nvSpPr>
        <p:spPr>
          <a:xfrm>
            <a:off x="-474140" y="5966307"/>
            <a:ext cx="6019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Hịch</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a:t>
            </a:r>
          </a:p>
        </p:txBody>
      </p:sp>
      <p:sp>
        <p:nvSpPr>
          <p:cNvPr id="5" name="Google Shape;4820;p46">
            <a:extLst>
              <a:ext uri="{FF2B5EF4-FFF2-40B4-BE49-F238E27FC236}">
                <a16:creationId xmlns:a16="http://schemas.microsoft.com/office/drawing/2014/main" id="{76967AA3-58A6-6BEE-45C0-E36C3B3EA552}"/>
              </a:ext>
            </a:extLst>
          </p:cNvPr>
          <p:cNvSpPr txBox="1">
            <a:spLocks/>
          </p:cNvSpPr>
          <p:nvPr/>
        </p:nvSpPr>
        <p:spPr>
          <a:xfrm>
            <a:off x="4876800" y="3945460"/>
            <a:ext cx="12778770" cy="3117438"/>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Đối tượng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Vua, quan, tướng lính.</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Mục đích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Thuyết phục, kêu gọi người dưới quyền chống giặc ngoại xâm hoặc giai cấp thống trị.</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Hoàn cảnh: </a:t>
            </a:r>
            <a:r>
              <a:rPr lang="vi-VN" sz="4400" dirty="0">
                <a:latin typeface="Times New Roman" panose="02020603050405020304" pitchFamily="18" charset="0"/>
                <a:ea typeface="Cambria" panose="02040503050406030204" pitchFamily="18" charset="0"/>
                <a:cs typeface="Times New Roman" panose="02020603050405020304" pitchFamily="18" charset="0"/>
              </a:rPr>
              <a:t>Khi đất nước có chiến tranh</a:t>
            </a:r>
          </a:p>
        </p:txBody>
      </p:sp>
    </p:spTree>
    <p:extLst>
      <p:ext uri="{BB962C8B-B14F-4D97-AF65-F5344CB8AC3E}">
        <p14:creationId xmlns:p14="http://schemas.microsoft.com/office/powerpoint/2010/main" val="32479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08A11B-E412-93DE-9463-EDADCE998B88}"/>
              </a:ext>
            </a:extLst>
          </p:cNvPr>
          <p:cNvPicPr>
            <a:picLocks noChangeAspect="1"/>
          </p:cNvPicPr>
          <p:nvPr/>
        </p:nvPicPr>
        <p:blipFill rotWithShape="1">
          <a:blip r:embed="rId3"/>
          <a:srcRect b="2845"/>
          <a:stretch/>
        </p:blipFill>
        <p:spPr>
          <a:xfrm>
            <a:off x="3783537" y="10"/>
            <a:ext cx="14504463" cy="10286990"/>
          </a:xfrm>
          <a:prstGeom prst="rect">
            <a:avLst/>
          </a:prstGeom>
        </p:spPr>
      </p:pic>
      <p:sp>
        <p:nvSpPr>
          <p:cNvPr id="19" name="Rectangle 11">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1FBC6C0-A23F-58C6-DD18-C7A65C8D44C7}"/>
              </a:ext>
            </a:extLst>
          </p:cNvPr>
          <p:cNvSpPr txBox="1"/>
          <p:nvPr/>
        </p:nvSpPr>
        <p:spPr>
          <a:xfrm>
            <a:off x="-304800" y="1943100"/>
            <a:ext cx="9144000" cy="2800767"/>
          </a:xfrm>
          <a:prstGeom prst="rect">
            <a:avLst/>
          </a:prstGeom>
          <a:noFill/>
        </p:spPr>
        <p:txBody>
          <a:bodyPr wrap="square">
            <a:spAutoFit/>
          </a:bodyPr>
          <a:lstStyle/>
          <a:p>
            <a:pPr algn="ctr"/>
            <a:r>
              <a:rPr lang="en-US" sz="8800" dirty="0">
                <a:latin typeface="#9Slide07 SVNStick A Round" panose="02000503000000000000" pitchFamily="2" charset="0"/>
                <a:cs typeface="Times New Roman" panose="02020603050405020304" pitchFamily="18" charset="0"/>
              </a:rPr>
              <a:t>II. </a:t>
            </a:r>
          </a:p>
          <a:p>
            <a:pPr algn="ctr"/>
            <a:r>
              <a:rPr lang="en-US" sz="8800" dirty="0">
                <a:latin typeface="#9Slide07 SVNStick A Round" panose="02000503000000000000" pitchFamily="2" charset="0"/>
                <a:cs typeface="Times New Roman" panose="02020603050405020304" pitchFamily="18" charset="0"/>
              </a:rPr>
              <a:t>TÌM HIỂU CHI TIẾT</a:t>
            </a:r>
          </a:p>
        </p:txBody>
      </p:sp>
    </p:spTree>
    <p:extLst>
      <p:ext uri="{BB962C8B-B14F-4D97-AF65-F5344CB8AC3E}">
        <p14:creationId xmlns:p14="http://schemas.microsoft.com/office/powerpoint/2010/main" val="36228362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TextBox 5">
            <a:extLst>
              <a:ext uri="{FF2B5EF4-FFF2-40B4-BE49-F238E27FC236}">
                <a16:creationId xmlns:a16="http://schemas.microsoft.com/office/drawing/2014/main" id="{31FBC6C0-A23F-58C6-DD18-C7A65C8D44C7}"/>
              </a:ext>
            </a:extLst>
          </p:cNvPr>
          <p:cNvSpPr txBox="1"/>
          <p:nvPr/>
        </p:nvSpPr>
        <p:spPr>
          <a:xfrm>
            <a:off x="1524000" y="8572500"/>
            <a:ext cx="16002000" cy="830997"/>
          </a:xfrm>
          <a:prstGeom prst="rect">
            <a:avLst/>
          </a:prstGeom>
          <a:noFill/>
        </p:spPr>
        <p:txBody>
          <a:bodyPr wrap="square">
            <a:spAutoFit/>
          </a:bodyPr>
          <a:lstStyle/>
          <a:p>
            <a:pPr algn="just"/>
            <a:r>
              <a:rPr lang="en-US" sz="4800" b="1" dirty="0">
                <a:latin typeface="#9Slide07 Itim" panose="00000500000000000000" pitchFamily="2" charset="-34"/>
                <a:cs typeface="#9Slide07 Itim" panose="00000500000000000000" pitchFamily="2" charset="-34"/>
              </a:rPr>
              <a:t>1. </a:t>
            </a:r>
            <a:r>
              <a:rPr lang="en-US" sz="4800" b="1" dirty="0" err="1">
                <a:latin typeface="#9Slide07 Itim" panose="00000500000000000000" pitchFamily="2" charset="-34"/>
                <a:cs typeface="#9Slide07 Itim" panose="00000500000000000000" pitchFamily="2" charset="-34"/>
              </a:rPr>
              <a:t>Mục</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đích</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đối</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tượng</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thuyết</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phục</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và</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bố</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cục</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của</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bài</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hịch</a:t>
            </a:r>
            <a:r>
              <a:rPr lang="en-US" sz="4800" b="1" dirty="0">
                <a:latin typeface="#9Slide07 Itim" panose="00000500000000000000" pitchFamily="2" charset="-34"/>
                <a:cs typeface="#9Slide07 Itim" panose="00000500000000000000" pitchFamily="2" charset="-34"/>
              </a:rPr>
              <a:t> </a:t>
            </a:r>
          </a:p>
        </p:txBody>
      </p:sp>
    </p:spTree>
    <p:extLst>
      <p:ext uri="{BB962C8B-B14F-4D97-AF65-F5344CB8AC3E}">
        <p14:creationId xmlns:p14="http://schemas.microsoft.com/office/powerpoint/2010/main" val="3819099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5">
            <a:extLst>
              <a:ext uri="{FF2B5EF4-FFF2-40B4-BE49-F238E27FC236}">
                <a16:creationId xmlns:a16="http://schemas.microsoft.com/office/drawing/2014/main" id="{F6F0FEEE-EA39-FDA0-1CF3-38681C8ACFB7}"/>
              </a:ext>
            </a:extLst>
          </p:cNvPr>
          <p:cNvGrpSpPr/>
          <p:nvPr/>
        </p:nvGrpSpPr>
        <p:grpSpPr>
          <a:xfrm>
            <a:off x="342900" y="779721"/>
            <a:ext cx="17487900" cy="4876800"/>
            <a:chOff x="0" y="0"/>
            <a:chExt cx="14777713" cy="2254270"/>
          </a:xfrm>
        </p:grpSpPr>
        <p:sp>
          <p:nvSpPr>
            <p:cNvPr id="1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grpSp>
        <p:nvGrpSpPr>
          <p:cNvPr id="20" name="Group 5">
            <a:extLst>
              <a:ext uri="{FF2B5EF4-FFF2-40B4-BE49-F238E27FC236}">
                <a16:creationId xmlns:a16="http://schemas.microsoft.com/office/drawing/2014/main" id="{F6F0FEEE-EA39-FDA0-1CF3-38681C8ACFB7}"/>
              </a:ext>
            </a:extLst>
          </p:cNvPr>
          <p:cNvGrpSpPr/>
          <p:nvPr/>
        </p:nvGrpSpPr>
        <p:grpSpPr>
          <a:xfrm>
            <a:off x="357077" y="6348523"/>
            <a:ext cx="17487900" cy="3062177"/>
            <a:chOff x="0" y="0"/>
            <a:chExt cx="14777713" cy="2254270"/>
          </a:xfrm>
        </p:grpSpPr>
        <p:sp>
          <p:nvSpPr>
            <p:cNvPr id="21"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22"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342900" y="800100"/>
            <a:ext cx="17602200" cy="51054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cầu</a:t>
            </a:r>
            <a:r>
              <a:rPr lang="en-US" sz="4400" dirty="0">
                <a:latin typeface="Times New Roman" panose="02020603050405020304" pitchFamily="18" charset="0"/>
                <a:ea typeface="Cambria" panose="02040503050406030204" pitchFamily="18" charset="0"/>
                <a:cs typeface="Times New Roman" panose="02020603050405020304" pitchFamily="18" charset="0"/>
              </a:rPr>
              <a:t> an,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cuốn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do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4820;p46">
            <a:extLst>
              <a:ext uri="{FF2B5EF4-FFF2-40B4-BE49-F238E27FC236}">
                <a16:creationId xmlns:a16="http://schemas.microsoft.com/office/drawing/2014/main" id="{A0E2AC9A-1E2C-8B3F-1DDD-128A72211087}"/>
              </a:ext>
            </a:extLst>
          </p:cNvPr>
          <p:cNvSpPr txBox="1">
            <a:spLocks/>
          </p:cNvSpPr>
          <p:nvPr/>
        </p:nvSpPr>
        <p:spPr>
          <a:xfrm>
            <a:off x="342900" y="6362700"/>
            <a:ext cx="17602200" cy="25908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lĩnh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bấy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160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228600" y="206739"/>
            <a:ext cx="17602200" cy="1447283"/>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 typeface="Arial" pitchFamily="34" charset="0"/>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cục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hịch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Google Shape;4820;p46">
            <a:extLst>
              <a:ext uri="{FF2B5EF4-FFF2-40B4-BE49-F238E27FC236}">
                <a16:creationId xmlns:a16="http://schemas.microsoft.com/office/drawing/2014/main" id="{38AC9E31-79A3-FA8A-85B3-161B3D3F623B}"/>
              </a:ext>
            </a:extLst>
          </p:cNvPr>
          <p:cNvSpPr txBox="1">
            <a:spLocks/>
          </p:cNvSpPr>
          <p:nvPr/>
        </p:nvSpPr>
        <p:spPr>
          <a:xfrm>
            <a:off x="228600" y="1409183"/>
            <a:ext cx="3581400" cy="5027627"/>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1 –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mở</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tấm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xưa</a:t>
            </a:r>
            <a:r>
              <a:rPr lang="en-US" sz="4000" dirty="0">
                <a:latin typeface="Times New Roman" panose="02020603050405020304" pitchFamily="18" charset="0"/>
                <a:ea typeface="Cambria" panose="02040503050406030204" pitchFamily="18" charset="0"/>
                <a:cs typeface="Times New Roman" panose="02020603050405020304" pitchFamily="18" charset="0"/>
              </a:rPr>
              <a:t> nay,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sẵn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sàng</a:t>
            </a:r>
            <a:r>
              <a:rPr lang="en-US" sz="4000" dirty="0">
                <a:latin typeface="Times New Roman" panose="02020603050405020304" pitchFamily="18" charset="0"/>
                <a:ea typeface="Cambria" panose="02040503050406030204" pitchFamily="18" charset="0"/>
                <a:cs typeface="Times New Roman" panose="02020603050405020304" pitchFamily="18" charset="0"/>
              </a:rPr>
              <a:t> hi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sinh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7081;p58">
            <a:extLst>
              <a:ext uri="{FF2B5EF4-FFF2-40B4-BE49-F238E27FC236}">
                <a16:creationId xmlns:a16="http://schemas.microsoft.com/office/drawing/2014/main" id="{02378658-DFE5-052A-5ACA-AA0E0F8759E9}"/>
              </a:ext>
            </a:extLst>
          </p:cNvPr>
          <p:cNvSpPr txBox="1">
            <a:spLocks/>
          </p:cNvSpPr>
          <p:nvPr/>
        </p:nvSpPr>
        <p:spPr>
          <a:xfrm>
            <a:off x="4114800" y="1418929"/>
            <a:ext cx="4038600" cy="501997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2: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trước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ngang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hống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hách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giặc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kiên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4820;p46">
            <a:extLst>
              <a:ext uri="{FF2B5EF4-FFF2-40B4-BE49-F238E27FC236}">
                <a16:creationId xmlns:a16="http://schemas.microsoft.com/office/drawing/2014/main" id="{38AC9E31-79A3-FA8A-85B3-161B3D3F623B}"/>
              </a:ext>
            </a:extLst>
          </p:cNvPr>
          <p:cNvSpPr txBox="1">
            <a:spLocks/>
          </p:cNvSpPr>
          <p:nvPr/>
        </p:nvSpPr>
        <p:spPr>
          <a:xfrm>
            <a:off x="8458200" y="1409182"/>
            <a:ext cx="5181600" cy="5027627"/>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3 </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4000" dirty="0">
                <a:latin typeface="Times New Roman" panose="02020603050405020304" pitchFamily="18" charset="0"/>
                <a:ea typeface="Cambria" panose="02040503050406030204" pitchFamily="18" charset="0"/>
                <a:cs typeface="Times New Roman" panose="02020603050405020304" pitchFamily="18" charset="0"/>
              </a:rPr>
              <a:t> ý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trách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mỗi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gạt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bỏ</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sai</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Google Shape;7081;p58">
            <a:extLst>
              <a:ext uri="{FF2B5EF4-FFF2-40B4-BE49-F238E27FC236}">
                <a16:creationId xmlns:a16="http://schemas.microsoft.com/office/drawing/2014/main" id="{02378658-DFE5-052A-5ACA-AA0E0F8759E9}"/>
              </a:ext>
            </a:extLst>
          </p:cNvPr>
          <p:cNvSpPr txBox="1">
            <a:spLocks/>
          </p:cNvSpPr>
          <p:nvPr/>
        </p:nvSpPr>
        <p:spPr>
          <a:xfrm>
            <a:off x="13944600" y="1418928"/>
            <a:ext cx="4038600" cy="501997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4 –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cuối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biệt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binh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000" dirty="0">
                <a:latin typeface="Times New Roman" panose="02020603050405020304" pitchFamily="18" charset="0"/>
                <a:ea typeface="Cambria" panose="02040503050406030204" pitchFamily="18" charset="0"/>
                <a:cs typeface="Times New Roman" panose="02020603050405020304" pitchFamily="18" charset="0"/>
              </a:rPr>
              <a:t> lo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trừ</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giặc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vệ</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tắc</a:t>
            </a:r>
            <a:r>
              <a:rPr lang="en-US" sz="4000" dirty="0">
                <a:latin typeface="Times New Roman" panose="02020603050405020304" pitchFamily="18" charset="0"/>
                <a:ea typeface="Cambria" panose="02040503050406030204" pitchFamily="18" charset="0"/>
                <a:cs typeface="Times New Roman" panose="02020603050405020304" pitchFamily="18" charset="0"/>
              </a:rPr>
              <a:t>, non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ight Arrow 2"/>
          <p:cNvSpPr/>
          <p:nvPr/>
        </p:nvSpPr>
        <p:spPr>
          <a:xfrm>
            <a:off x="609600" y="7101811"/>
            <a:ext cx="9144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08F2582-F68A-0E1C-1D5F-76F9C0AA6BD4}"/>
              </a:ext>
            </a:extLst>
          </p:cNvPr>
          <p:cNvSpPr txBox="1"/>
          <p:nvPr/>
        </p:nvSpPr>
        <p:spPr>
          <a:xfrm>
            <a:off x="1676400" y="6875010"/>
            <a:ext cx="15925800" cy="317009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4000" dirty="0">
                <a:latin typeface="Times New Roman" panose="02020603050405020304" pitchFamily="18" charset="0"/>
                <a:cs typeface="Times New Roman" panose="02020603050405020304" pitchFamily="18" charset="0"/>
                <a:sym typeface="Wingdings" panose="05000000000000000000" pitchFamily="2" charset="2"/>
              </a:rPr>
              <a:t> 4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đều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quyết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chiến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xâm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bảo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quốc</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19" name="AutoShape 3">
            <a:extLst>
              <a:ext uri="{FF2B5EF4-FFF2-40B4-BE49-F238E27FC236}">
                <a16:creationId xmlns:a16="http://schemas.microsoft.com/office/drawing/2014/main" id="{DA49C46A-FE19-6ED6-08ED-7C6014059999}"/>
              </a:ext>
            </a:extLst>
          </p:cNvPr>
          <p:cNvSpPr/>
          <p:nvPr/>
        </p:nvSpPr>
        <p:spPr>
          <a:xfrm>
            <a:off x="609600" y="6797011"/>
            <a:ext cx="16803394" cy="34583"/>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208434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4" grpId="0" animBg="1"/>
      <p:bldP spid="17" grpId="0" animBg="1"/>
      <p:bldP spid="3"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id="{99E115D7-68EB-4590-9BD1-A56D94144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A09496-C12C-8F4E-A3AF-99E61BF80981}"/>
              </a:ext>
            </a:extLst>
          </p:cNvPr>
          <p:cNvSpPr txBox="1"/>
          <p:nvPr/>
        </p:nvSpPr>
        <p:spPr>
          <a:xfrm>
            <a:off x="689264" y="876300"/>
            <a:ext cx="6172200" cy="3535858"/>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39000" y="998380"/>
            <a:ext cx="3551031" cy="3904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11052063" y="998380"/>
            <a:ext cx="3344474"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4642952" y="6328577"/>
            <a:ext cx="305737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678873" y="6328577"/>
            <a:ext cx="35422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7984402" y="6328577"/>
            <a:ext cx="30676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14558486" y="998380"/>
            <a:ext cx="3392462"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11265845" y="6328576"/>
            <a:ext cx="3067661" cy="365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14592931" y="6359749"/>
            <a:ext cx="3392463" cy="362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5" name="TextBox 4">
            <a:extLst>
              <a:ext uri="{FF2B5EF4-FFF2-40B4-BE49-F238E27FC236}">
                <a16:creationId xmlns:a16="http://schemas.microsoft.com/office/drawing/2014/main" id="{31FBC6C0-A23F-58C6-DD18-C7A65C8D44C7}"/>
              </a:ext>
            </a:extLst>
          </p:cNvPr>
          <p:cNvSpPr txBox="1"/>
          <p:nvPr/>
        </p:nvSpPr>
        <p:spPr>
          <a:xfrm>
            <a:off x="762000" y="8572500"/>
            <a:ext cx="16230600" cy="923330"/>
          </a:xfrm>
          <a:prstGeom prst="rect">
            <a:avLst/>
          </a:prstGeom>
          <a:noFill/>
        </p:spPr>
        <p:txBody>
          <a:bodyPr wrap="square">
            <a:spAutoFit/>
          </a:bodyPr>
          <a:lstStyle/>
          <a:p>
            <a:pPr algn="ctr"/>
            <a:r>
              <a:rPr lang="en-US" sz="5400" b="1" dirty="0">
                <a:latin typeface="#9Slide07 Itim" panose="00000500000000000000" pitchFamily="2" charset="-34"/>
                <a:cs typeface="#9Slide07 Itim" panose="00000500000000000000" pitchFamily="2" charset="-34"/>
              </a:rPr>
              <a:t>2. </a:t>
            </a:r>
            <a:r>
              <a:rPr lang="en-US" sz="5400" b="1" dirty="0" err="1">
                <a:latin typeface="#9Slide07 Itim" panose="00000500000000000000" pitchFamily="2" charset="-34"/>
                <a:cs typeface="#9Slide07 Itim" panose="00000500000000000000" pitchFamily="2" charset="-34"/>
              </a:rPr>
              <a:t>Hệ</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thống</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luận</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điểm</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lí</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lẽ</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bằng</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chứng</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của</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bài</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hịch</a:t>
            </a:r>
            <a:endParaRPr lang="en-US" sz="5400" b="1" dirty="0">
              <a:latin typeface="#9Slide07 Itim" panose="00000500000000000000" pitchFamily="2" charset="-34"/>
              <a:cs typeface="#9Slide07 Itim" panose="00000500000000000000" pitchFamily="2" charset="-34"/>
            </a:endParaRPr>
          </a:p>
        </p:txBody>
      </p:sp>
    </p:spTree>
    <p:extLst>
      <p:ext uri="{BB962C8B-B14F-4D97-AF65-F5344CB8AC3E}">
        <p14:creationId xmlns:p14="http://schemas.microsoft.com/office/powerpoint/2010/main" val="186451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ED2C65-5E51-DD6B-41E3-4C6852C2BDB5}"/>
              </a:ext>
            </a:extLst>
          </p:cNvPr>
          <p:cNvSpPr txBox="1"/>
          <p:nvPr/>
        </p:nvSpPr>
        <p:spPr>
          <a:xfrm>
            <a:off x="11353800" y="4457700"/>
            <a:ext cx="5882640"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Hịch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tướng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sĩ</a:t>
            </a:r>
            <a:endParaRPr lang="en-US" sz="4000" i="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69D6B4E-F7CD-45C7-CDD4-A3ED99299AB8}"/>
              </a:ext>
            </a:extLst>
          </p:cNvPr>
          <p:cNvPicPr>
            <a:picLocks noChangeAspect="1"/>
          </p:cNvPicPr>
          <p:nvPr/>
        </p:nvPicPr>
        <p:blipFill>
          <a:blip r:embed="rId3"/>
          <a:stretch>
            <a:fillRect/>
          </a:stretch>
        </p:blipFill>
        <p:spPr>
          <a:xfrm>
            <a:off x="609600" y="1227319"/>
            <a:ext cx="10053711" cy="7562905"/>
          </a:xfrm>
          <a:prstGeom prst="rect">
            <a:avLst/>
          </a:prstGeom>
        </p:spPr>
      </p:pic>
    </p:spTree>
    <p:extLst>
      <p:ext uri="{BB962C8B-B14F-4D97-AF65-F5344CB8AC3E}">
        <p14:creationId xmlns:p14="http://schemas.microsoft.com/office/powerpoint/2010/main" val="38814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20;p46">
            <a:extLst>
              <a:ext uri="{FF2B5EF4-FFF2-40B4-BE49-F238E27FC236}">
                <a16:creationId xmlns:a16="http://schemas.microsoft.com/office/drawing/2014/main" id="{38AC9E31-79A3-FA8A-85B3-161B3D3F623B}"/>
              </a:ext>
            </a:extLst>
          </p:cNvPr>
          <p:cNvSpPr txBox="1">
            <a:spLocks/>
          </p:cNvSpPr>
          <p:nvPr/>
        </p:nvSpPr>
        <p:spPr>
          <a:xfrm>
            <a:off x="1981200" y="419100"/>
            <a:ext cx="14401800" cy="1448317"/>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Kêu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tinh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b="1" dirty="0">
                <a:latin typeface="Times New Roman" panose="02020603050405020304" pitchFamily="18" charset="0"/>
                <a:ea typeface="Cambria" panose="02040503050406030204" pitchFamily="18" charset="0"/>
                <a:cs typeface="Times New Roman" panose="02020603050405020304" pitchFamily="18" charset="0"/>
              </a:rPr>
              <a:t>, ý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Việt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id="{02378658-DFE5-052A-5ACA-AA0E0F8759E9}"/>
              </a:ext>
            </a:extLst>
          </p:cNvPr>
          <p:cNvSpPr txBox="1">
            <a:spLocks/>
          </p:cNvSpPr>
          <p:nvPr/>
        </p:nvSpPr>
        <p:spPr>
          <a:xfrm>
            <a:off x="762000" y="2247899"/>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id="{02378658-DFE5-052A-5ACA-AA0E0F8759E9}"/>
              </a:ext>
            </a:extLst>
          </p:cNvPr>
          <p:cNvSpPr txBox="1">
            <a:spLocks/>
          </p:cNvSpPr>
          <p:nvPr/>
        </p:nvSpPr>
        <p:spPr>
          <a:xfrm>
            <a:off x="5143500" y="2247899"/>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LĐ2: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9525000" y="2236380"/>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LĐ3: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sai</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7081;p58">
            <a:extLst>
              <a:ext uri="{FF2B5EF4-FFF2-40B4-BE49-F238E27FC236}">
                <a16:creationId xmlns:a16="http://schemas.microsoft.com/office/drawing/2014/main" id="{02378658-DFE5-052A-5ACA-AA0E0F8759E9}"/>
              </a:ext>
            </a:extLst>
          </p:cNvPr>
          <p:cNvSpPr txBox="1">
            <a:spLocks/>
          </p:cNvSpPr>
          <p:nvPr/>
        </p:nvSpPr>
        <p:spPr>
          <a:xfrm>
            <a:off x="13906500" y="2236380"/>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LĐ4: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62000" y="5143500"/>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1" name="Rectangle 10"/>
          <p:cNvSpPr/>
          <p:nvPr/>
        </p:nvSpPr>
        <p:spPr>
          <a:xfrm>
            <a:off x="2895600" y="5143500"/>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8" name="Rectangle 17"/>
          <p:cNvSpPr/>
          <p:nvPr/>
        </p:nvSpPr>
        <p:spPr>
          <a:xfrm>
            <a:off x="5143500" y="5143500"/>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9" name="Rectangle 18"/>
          <p:cNvSpPr/>
          <p:nvPr/>
        </p:nvSpPr>
        <p:spPr>
          <a:xfrm>
            <a:off x="7277100" y="5143500"/>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0" name="Rectangle 19"/>
          <p:cNvSpPr/>
          <p:nvPr/>
        </p:nvSpPr>
        <p:spPr>
          <a:xfrm>
            <a:off x="9525000" y="5119577"/>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1" name="Rectangle 20"/>
          <p:cNvSpPr/>
          <p:nvPr/>
        </p:nvSpPr>
        <p:spPr>
          <a:xfrm>
            <a:off x="11658600" y="5119577"/>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2" name="Rectangle 21"/>
          <p:cNvSpPr/>
          <p:nvPr/>
        </p:nvSpPr>
        <p:spPr>
          <a:xfrm>
            <a:off x="13906500" y="5119577"/>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
        <p:nvSpPr>
          <p:cNvPr id="23" name="Rectangle 22"/>
          <p:cNvSpPr/>
          <p:nvPr/>
        </p:nvSpPr>
        <p:spPr>
          <a:xfrm>
            <a:off x="16040100" y="5119577"/>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4" grpId="0" animBg="1"/>
      <p:bldP spid="11" grpId="0" animBg="1"/>
      <p:bldP spid="18" grpId="0" animBg="1"/>
      <p:bldP spid="19" grpId="0" animBg="1"/>
      <p:bldP spid="20" grpId="0" animBg="1"/>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02378658-DFE5-052A-5ACA-AA0E0F8759E9}"/>
              </a:ext>
            </a:extLst>
          </p:cNvPr>
          <p:cNvSpPr txBox="1">
            <a:spLocks/>
          </p:cNvSpPr>
          <p:nvPr/>
        </p:nvSpPr>
        <p:spPr>
          <a:xfrm>
            <a:off x="1143000" y="466947"/>
            <a:ext cx="4953000" cy="2314354"/>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1143000" y="3314700"/>
            <a:ext cx="22860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Lưu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sách</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3657600" y="3314700"/>
            <a:ext cx="24384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đây</a:t>
            </a:r>
            <a:endParaRPr lang="en-US" sz="4000"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0" y="5600700"/>
            <a:ext cx="22860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600" dirty="0" err="1">
                <a:latin typeface="Times New Roman" panose="02020603050405020304" pitchFamily="18" charset="0"/>
                <a:cs typeface="Times New Roman" panose="02020603050405020304" pitchFamily="18" charset="0"/>
              </a:rPr>
              <a:t>Kỷ</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a:t>
            </a:r>
            <a:r>
              <a:rPr lang="en-US" sz="3600" dirty="0">
                <a:latin typeface="Times New Roman" panose="02020603050405020304" pitchFamily="18" charset="0"/>
                <a:cs typeface="Times New Roman" panose="02020603050405020304" pitchFamily="18" charset="0"/>
              </a:rPr>
              <a:t>, Do Vu, </a:t>
            </a:r>
            <a:r>
              <a:rPr lang="en-US" sz="3600" dirty="0" err="1">
                <a:latin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Khanh</a:t>
            </a:r>
            <a:endParaRPr lang="en-US"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3657600" y="5600700"/>
            <a:ext cx="24384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600" dirty="0" err="1">
                <a:latin typeface="Times New Roman" panose="02020603050405020304" pitchFamily="18" charset="0"/>
                <a:cs typeface="Times New Roman" panose="02020603050405020304" pitchFamily="18" charset="0"/>
              </a:rPr>
              <a:t>Nguyễn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a:t>
            </a:r>
          </a:p>
        </p:txBody>
      </p:sp>
      <p:sp>
        <p:nvSpPr>
          <p:cNvPr id="7" name="Rectangle 6"/>
          <p:cNvSpPr/>
          <p:nvPr/>
        </p:nvSpPr>
        <p:spPr>
          <a:xfrm>
            <a:off x="7467600" y="2476500"/>
            <a:ext cx="9144000" cy="5016758"/>
          </a:xfrm>
          <a:prstGeom prst="rect">
            <a:avLst/>
          </a:prstGeom>
        </p:spPr>
        <p:txBody>
          <a:bodyPr>
            <a:spAutoFit/>
          </a:bodyPr>
          <a:lstStyle/>
          <a:p>
            <a:pPr algn="just"/>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Bằng</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chứng</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khách</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quan</a:t>
            </a:r>
            <a:endParaRPr lang="en-US" sz="4000" dirty="0">
              <a:solidFill>
                <a:srgbClr val="000000"/>
              </a:solidFill>
              <a:latin typeface="Times New Roman" panose="02020603050405020304" pitchFamily="18" charset="0"/>
              <a:sym typeface="Wingdings" panose="05000000000000000000" pitchFamily="2" charset="2"/>
            </a:endParaRPr>
          </a:p>
          <a:p>
            <a:pPr algn="just"/>
            <a:r>
              <a:rPr lang="vi-VN" sz="4000" dirty="0">
                <a:solidFill>
                  <a:srgbClr val="000000"/>
                </a:solidFill>
                <a:latin typeface="Times New Roman" panose="02020603050405020304" pitchFamily="18" charset="0"/>
                <a:sym typeface="Wingdings" panose="05000000000000000000" pitchFamily="2" charset="2"/>
              </a:rPr>
              <a:t></a:t>
            </a:r>
            <a:r>
              <a:rPr lang="vi-VN" sz="4000" dirty="0">
                <a:solidFill>
                  <a:srgbClr val="000000"/>
                </a:solidFill>
                <a:latin typeface="Times New Roman" panose="02020603050405020304" pitchFamily="18" charset="0"/>
              </a:rPr>
              <a:t> Tác giả nêu các tấm gương trung thần nghĩa sĩ bao đời vì nước, vì chủ mà sẵn sàng hi sinh vì nghĩa lớ</a:t>
            </a:r>
            <a:r>
              <a:rPr lang="en-US" sz="4000" dirty="0">
                <a:solidFill>
                  <a:srgbClr val="000000"/>
                </a:solidFill>
                <a:latin typeface="Times New Roman" panose="02020603050405020304" pitchFamily="18" charset="0"/>
              </a:rPr>
              <a:t>n,</a:t>
            </a:r>
            <a:r>
              <a:rPr lang="vi-VN" sz="4000" dirty="0">
                <a:solidFill>
                  <a:srgbClr val="000000"/>
                </a:solidFill>
                <a:latin typeface="Times New Roman" panose="02020603050405020304" pitchFamily="18" charset="0"/>
              </a:rPr>
              <a:t> vừa khơi gợi được tinh thần, khí thế, vừa giúp các tướng sĩ nhìn lại chính bản thân mình để thấy được trách nhiệm đối với chủ tướng và đất nước.</a:t>
            </a:r>
            <a:endParaRPr lang="en-US" sz="4000" dirty="0"/>
          </a:p>
        </p:txBody>
      </p:sp>
      <p:cxnSp>
        <p:nvCxnSpPr>
          <p:cNvPr id="8" name="Straight Connector 7"/>
          <p:cNvCxnSpPr/>
          <p:nvPr/>
        </p:nvCxnSpPr>
        <p:spPr>
          <a:xfrm>
            <a:off x="6705600" y="1236921"/>
            <a:ext cx="0" cy="8077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35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Google Shape;7081;p58">
            <a:extLst>
              <a:ext uri="{FF2B5EF4-FFF2-40B4-BE49-F238E27FC236}">
                <a16:creationId xmlns:a16="http://schemas.microsoft.com/office/drawing/2014/main" id="{02378658-DFE5-052A-5ACA-AA0E0F8759E9}"/>
              </a:ext>
            </a:extLst>
          </p:cNvPr>
          <p:cNvSpPr txBox="1">
            <a:spLocks/>
          </p:cNvSpPr>
          <p:nvPr/>
        </p:nvSpPr>
        <p:spPr>
          <a:xfrm>
            <a:off x="1143001" y="466947"/>
            <a:ext cx="16001999" cy="109515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LĐ2: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Rectangle 39"/>
          <p:cNvSpPr/>
          <p:nvPr/>
        </p:nvSpPr>
        <p:spPr>
          <a:xfrm>
            <a:off x="1111103" y="1866900"/>
            <a:ext cx="7804297" cy="1524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lược</a:t>
            </a:r>
            <a:r>
              <a:rPr lang="en-US" sz="4000" dirty="0">
                <a:latin typeface="Times New Roman" panose="02020603050405020304" pitchFamily="18" charset="0"/>
                <a:cs typeface="Times New Roman" panose="02020603050405020304" pitchFamily="18" charset="0"/>
              </a:rPr>
              <a:t>.</a:t>
            </a:r>
          </a:p>
        </p:txBody>
      </p:sp>
      <p:sp>
        <p:nvSpPr>
          <p:cNvPr id="41" name="Rectangle 40"/>
          <p:cNvSpPr/>
          <p:nvPr/>
        </p:nvSpPr>
        <p:spPr>
          <a:xfrm>
            <a:off x="9372600" y="1866900"/>
            <a:ext cx="7772400" cy="1524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dằn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endParaRPr lang="en-US" sz="4000" dirty="0">
              <a:latin typeface="Times New Roman" panose="02020603050405020304" pitchFamily="18" charset="0"/>
              <a:cs typeface="Times New Roman" panose="02020603050405020304" pitchFamily="18" charset="0"/>
            </a:endParaRPr>
          </a:p>
        </p:txBody>
      </p:sp>
      <p:sp>
        <p:nvSpPr>
          <p:cNvPr id="42" name="Rectangle 41"/>
          <p:cNvSpPr/>
          <p:nvPr/>
        </p:nvSpPr>
        <p:spPr>
          <a:xfrm>
            <a:off x="1093382" y="3619500"/>
            <a:ext cx="7822018" cy="1985662"/>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nghênh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lụa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a:t>
            </a:r>
            <a:endParaRPr lang="en-US" sz="4000" dirty="0">
              <a:latin typeface="Times New Roman" panose="02020603050405020304" pitchFamily="18" charset="0"/>
              <a:cs typeface="Times New Roman" panose="02020603050405020304" pitchFamily="18" charset="0"/>
            </a:endParaRPr>
          </a:p>
        </p:txBody>
      </p:sp>
      <p:sp>
        <p:nvSpPr>
          <p:cNvPr id="43" name="Rectangle 42"/>
          <p:cNvSpPr/>
          <p:nvPr/>
        </p:nvSpPr>
        <p:spPr>
          <a:xfrm>
            <a:off x="9372600" y="3619501"/>
            <a:ext cx="7772400" cy="1982086"/>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ruột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đìa</a:t>
            </a:r>
            <a:r>
              <a:rPr lang="en-US" sz="4000" dirty="0">
                <a:latin typeface="Times New Roman" panose="02020603050405020304" pitchFamily="18" charset="0"/>
                <a:cs typeface="Times New Roman" panose="02020603050405020304" pitchFamily="18" charset="0"/>
              </a:rPr>
              <a:t>…</a:t>
            </a:r>
          </a:p>
        </p:txBody>
      </p:sp>
      <p:sp>
        <p:nvSpPr>
          <p:cNvPr id="11" name="Rectangle 10"/>
          <p:cNvSpPr/>
          <p:nvPr/>
        </p:nvSpPr>
        <p:spPr>
          <a:xfrm>
            <a:off x="1093382" y="5753100"/>
            <a:ext cx="7822018" cy="4524315"/>
          </a:xfrm>
          <a:prstGeom prst="rect">
            <a:avLst/>
          </a:prstGeom>
        </p:spPr>
        <p:txBody>
          <a:bodyPr wrap="square">
            <a:spAutoFit/>
          </a:bodyPr>
          <a:lstStyle/>
          <a:p>
            <a:pPr algn="just"/>
            <a:r>
              <a:rPr lang="en-US" sz="3600" dirty="0">
                <a:solidFill>
                  <a:srgbClr val="000000"/>
                </a:solidFill>
                <a:latin typeface="Times New Roman" panose="02020603050405020304" pitchFamily="18" charset="0"/>
                <a:sym typeface="Wingdings" panose="05000000000000000000" pitchFamily="2" charset="2"/>
              </a:rPr>
              <a:t></a:t>
            </a:r>
            <a:r>
              <a:rPr lang="en-US" sz="3600" dirty="0">
                <a:solidFill>
                  <a:srgbClr val="000000"/>
                </a:solidFill>
                <a:latin typeface="Times New Roman" panose="02020603050405020304" pitchFamily="18" charset="0"/>
              </a:rPr>
              <a:t> </a:t>
            </a:r>
            <a:r>
              <a:rPr lang="vi-VN" sz="3600" dirty="0">
                <a:solidFill>
                  <a:srgbClr val="000000"/>
                </a:solidFill>
                <a:latin typeface="Times New Roman" panose="02020603050405020304" pitchFamily="18" charset="0"/>
              </a:rPr>
              <a:t>NT ẩn dụ</a:t>
            </a:r>
            <a:r>
              <a:rPr lang="en-US" sz="3600" dirty="0">
                <a:solidFill>
                  <a:srgbClr val="000000"/>
                </a:solidFill>
                <a:latin typeface="Times New Roman" panose="02020603050405020304" pitchFamily="18" charset="0"/>
              </a:rPr>
              <a:t> + g</a:t>
            </a:r>
            <a:r>
              <a:rPr lang="vi-VN" sz="3600" dirty="0">
                <a:solidFill>
                  <a:srgbClr val="000000"/>
                </a:solidFill>
                <a:latin typeface="Times New Roman" panose="02020603050405020304" pitchFamily="18" charset="0"/>
              </a:rPr>
              <a:t>iọng văn mỉa mai, châm biếm. </a:t>
            </a:r>
            <a:endParaRPr lang="en-US" sz="3600" dirty="0">
              <a:solidFill>
                <a:srgbClr val="000000"/>
              </a:solidFill>
              <a:latin typeface="Times New Roman" panose="02020603050405020304" pitchFamily="18" charset="0"/>
            </a:endParaRPr>
          </a:p>
          <a:p>
            <a:pPr algn="just"/>
            <a:r>
              <a:rPr lang="en-US" sz="3600" dirty="0">
                <a:solidFill>
                  <a:srgbClr val="000000"/>
                </a:solidFill>
                <a:latin typeface="Times New Roman" panose="02020603050405020304" pitchFamily="18" charset="0"/>
                <a:sym typeface="Wingdings" panose="05000000000000000000" pitchFamily="2" charset="2"/>
              </a:rPr>
              <a:t></a:t>
            </a:r>
            <a:r>
              <a:rPr lang="vi-VN" sz="3600" dirty="0">
                <a:solidFill>
                  <a:srgbClr val="000000"/>
                </a:solidFill>
                <a:latin typeface="Times New Roman" panose="02020603050405020304" pitchFamily="18" charset="0"/>
              </a:rPr>
              <a:t> Tác giả nói đến sự ngang ngược, hống hách, vô lễ của sứ giặc đối với triều đình và các bậc tể phụ để tướng sĩ thấy được sự nhục nhã và căm thù những hành động của chúng. Phần này như một phản đề </a:t>
            </a:r>
            <a:r>
              <a:rPr lang="en-US" sz="3600" dirty="0" err="1">
                <a:solidFill>
                  <a:srgbClr val="000000"/>
                </a:solidFill>
                <a:latin typeface="Times New Roman" panose="02020603050405020304" pitchFamily="18" charset="0"/>
              </a:rPr>
              <a:t>của</a:t>
            </a:r>
            <a:r>
              <a:rPr lang="en-US" sz="3600" dirty="0">
                <a:solidFill>
                  <a:srgbClr val="000000"/>
                </a:solidFill>
                <a:latin typeface="Times New Roman" panose="02020603050405020304" pitchFamily="18" charset="0"/>
              </a:rPr>
              <a:t> LĐ1</a:t>
            </a:r>
            <a:endParaRPr lang="en-US" sz="3600" dirty="0"/>
          </a:p>
        </p:txBody>
      </p:sp>
      <p:sp>
        <p:nvSpPr>
          <p:cNvPr id="12" name="Rectangle 11"/>
          <p:cNvSpPr/>
          <p:nvPr/>
        </p:nvSpPr>
        <p:spPr>
          <a:xfrm>
            <a:off x="9372600" y="5830188"/>
            <a:ext cx="7772400" cy="2308324"/>
          </a:xfrm>
          <a:prstGeom prst="rect">
            <a:avLst/>
          </a:prstGeom>
        </p:spPr>
        <p:txBody>
          <a:bodyPr wrap="square">
            <a:spAutoFit/>
          </a:bodyPr>
          <a:lstStyle/>
          <a:p>
            <a:pPr algn="just"/>
            <a:r>
              <a:rPr lang="en-US" sz="3600" dirty="0">
                <a:solidFill>
                  <a:srgbClr val="000000"/>
                </a:solidFill>
                <a:latin typeface="Times New Roman" panose="02020603050405020304" pitchFamily="18" charset="0"/>
                <a:sym typeface="Wingdings" panose="05000000000000000000" pitchFamily="2" charset="2"/>
              </a:rPr>
              <a:t></a:t>
            </a:r>
            <a:r>
              <a:rPr lang="en-US" sz="3600" dirty="0">
                <a:solidFill>
                  <a:srgbClr val="000000"/>
                </a:solidFill>
                <a:latin typeface="Times New Roman" panose="02020603050405020304" pitchFamily="18" charset="0"/>
              </a:rPr>
              <a:t> NT: </a:t>
            </a:r>
            <a:r>
              <a:rPr lang="en-US" sz="3600" dirty="0" err="1">
                <a:solidFill>
                  <a:srgbClr val="000000"/>
                </a:solidFill>
                <a:latin typeface="Times New Roman" panose="02020603050405020304" pitchFamily="18" charset="0"/>
              </a:rPr>
              <a:t>Sử</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dụng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các</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động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từ</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mạnh</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chỉ</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trạng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thái</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tâm</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lí</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và</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hành</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động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quên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ăn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vỗ</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gối</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xả</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thịt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lột</a:t>
            </a:r>
            <a:r>
              <a:rPr lang="en-US" sz="3600" dirty="0">
                <a:solidFill>
                  <a:srgbClr val="000000"/>
                </a:solidFill>
                <a:latin typeface="Times New Roman" panose="02020603050405020304" pitchFamily="18" charset="0"/>
              </a:rPr>
              <a:t> da, </a:t>
            </a:r>
            <a:r>
              <a:rPr lang="en-US" sz="3600" dirty="0" err="1">
                <a:solidFill>
                  <a:srgbClr val="000000"/>
                </a:solidFill>
                <a:latin typeface="Times New Roman" panose="02020603050405020304" pitchFamily="18" charset="0"/>
              </a:rPr>
              <a:t>nuốt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uống</a:t>
            </a:r>
            <a:r>
              <a:rPr lang="en-US" sz="3600" dirty="0">
                <a:solidFill>
                  <a:srgbClr val="000000"/>
                </a:solidFill>
                <a:latin typeface="Times New Roman" panose="02020603050405020304" pitchFamily="18" charset="0"/>
              </a:rPr>
              <a:t> </a:t>
            </a:r>
            <a:r>
              <a:rPr lang="en-US" sz="3600" dirty="0">
                <a:solidFill>
                  <a:srgbClr val="000000"/>
                </a:solidFill>
                <a:latin typeface="Times New Roman" panose="02020603050405020304" pitchFamily="18" charset="0"/>
                <a:sym typeface="Wingdings" panose="05000000000000000000" pitchFamily="2" charset="2"/>
              </a:rPr>
              <a: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Diễn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tả</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niềm</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uất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hận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trào</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dâng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trong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lòng</a:t>
            </a:r>
            <a:endParaRPr lang="en-US" sz="3600" dirty="0"/>
          </a:p>
        </p:txBody>
      </p:sp>
    </p:spTree>
    <p:extLst>
      <p:ext uri="{BB962C8B-B14F-4D97-AF65-F5344CB8AC3E}">
        <p14:creationId xmlns:p14="http://schemas.microsoft.com/office/powerpoint/2010/main" val="33283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7081;p58">
            <a:extLst>
              <a:ext uri="{FF2B5EF4-FFF2-40B4-BE49-F238E27FC236}">
                <a16:creationId xmlns:a16="http://schemas.microsoft.com/office/drawing/2014/main" id="{02378658-DFE5-052A-5ACA-AA0E0F8759E9}"/>
              </a:ext>
            </a:extLst>
          </p:cNvPr>
          <p:cNvSpPr txBox="1">
            <a:spLocks/>
          </p:cNvSpPr>
          <p:nvPr/>
        </p:nvSpPr>
        <p:spPr>
          <a:xfrm>
            <a:off x="1143000" y="206740"/>
            <a:ext cx="15925800" cy="105350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LĐ3: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phải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đúng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sai</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5" name="Rectangle 34"/>
          <p:cNvSpPr/>
          <p:nvPr/>
        </p:nvSpPr>
        <p:spPr>
          <a:xfrm>
            <a:off x="1142999" y="1638300"/>
            <a:ext cx="3263309"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Nhắc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tướng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35"/>
          <p:cNvSpPr/>
          <p:nvPr/>
        </p:nvSpPr>
        <p:spPr>
          <a:xfrm>
            <a:off x="4724400" y="1651591"/>
            <a:ext cx="6844709" cy="2044109"/>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Phê</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Rectangle 36"/>
          <p:cNvSpPr/>
          <p:nvPr/>
        </p:nvSpPr>
        <p:spPr>
          <a:xfrm>
            <a:off x="1142998" y="4008474"/>
            <a:ext cx="3263309"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Times New Roman" panose="02020603050405020304" pitchFamily="18" charset="0"/>
                <a:cs typeface="Times New Roman" panose="02020603050405020304" pitchFamily="18" charset="0"/>
              </a:rPr>
              <a:t>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ngựa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8" name="Rectangle 37"/>
          <p:cNvSpPr/>
          <p:nvPr/>
        </p:nvSpPr>
        <p:spPr>
          <a:xfrm>
            <a:off x="4724400" y="4008474"/>
            <a:ext cx="28194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vườn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3" name="Rectangle 12"/>
          <p:cNvSpPr/>
          <p:nvPr/>
        </p:nvSpPr>
        <p:spPr>
          <a:xfrm>
            <a:off x="11887200" y="1651591"/>
            <a:ext cx="5179828" cy="2044109"/>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đắn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861893" y="4002272"/>
            <a:ext cx="3707216"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tan,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khốn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p:cNvSpPr/>
          <p:nvPr/>
        </p:nvSpPr>
        <p:spPr>
          <a:xfrm>
            <a:off x="11887200" y="4013791"/>
            <a:ext cx="22860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dượt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p:cNvSpPr/>
          <p:nvPr/>
        </p:nvSpPr>
        <p:spPr>
          <a:xfrm>
            <a:off x="14491291" y="4002272"/>
            <a:ext cx="2570421"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bền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hưởng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thụ</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Right Brace 1"/>
          <p:cNvSpPr/>
          <p:nvPr/>
        </p:nvSpPr>
        <p:spPr>
          <a:xfrm rot="5400000">
            <a:off x="12831725" y="6617884"/>
            <a:ext cx="396949" cy="426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9919291" y="9112105"/>
            <a:ext cx="9144000" cy="707886"/>
          </a:xfrm>
          <a:prstGeom prst="rect">
            <a:avLst/>
          </a:prstGeom>
        </p:spPr>
        <p:txBody>
          <a:bodyPr>
            <a:spAutoFit/>
          </a:bodyPr>
          <a:lstStyle/>
          <a:p>
            <a:pPr algn="just"/>
            <a:r>
              <a:rPr lang="en-US" sz="4000" dirty="0">
                <a:solidFill>
                  <a:srgbClr val="000000"/>
                </a:solidFill>
                <a:latin typeface="Times New Roman" panose="02020603050405020304" pitchFamily="18" charset="0"/>
                <a:sym typeface="Wingdings" panose="05000000000000000000" pitchFamily="2" charset="2"/>
              </a:rPr>
              <a:t> Ý </a:t>
            </a:r>
            <a:r>
              <a:rPr lang="en-US" sz="4000" dirty="0" err="1">
                <a:solidFill>
                  <a:srgbClr val="000000"/>
                </a:solidFill>
                <a:latin typeface="Times New Roman" panose="02020603050405020304" pitchFamily="18" charset="0"/>
                <a:sym typeface="Wingdings" panose="05000000000000000000" pitchFamily="2" charset="2"/>
              </a:rPr>
              <a:t>kiến</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đánh</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giá</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chủ</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quan</a:t>
            </a:r>
            <a:endParaRPr lang="en-US" sz="4000" dirty="0"/>
          </a:p>
        </p:txBody>
      </p:sp>
    </p:spTree>
    <p:extLst>
      <p:ext uri="{BB962C8B-B14F-4D97-AF65-F5344CB8AC3E}">
        <p14:creationId xmlns:p14="http://schemas.microsoft.com/office/powerpoint/2010/main" val="427293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13" grpId="0" animBg="1"/>
      <p:bldP spid="14" grpId="0" animBg="1"/>
      <p:bldP spid="15" grpId="0" animBg="1"/>
      <p:bldP spid="16" grpId="0" animBg="1"/>
      <p:bldP spid="2"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7081;p58">
            <a:extLst>
              <a:ext uri="{FF2B5EF4-FFF2-40B4-BE49-F238E27FC236}">
                <a16:creationId xmlns:a16="http://schemas.microsoft.com/office/drawing/2014/main" id="{02378658-DFE5-052A-5ACA-AA0E0F8759E9}"/>
              </a:ext>
            </a:extLst>
          </p:cNvPr>
          <p:cNvSpPr txBox="1">
            <a:spLocks/>
          </p:cNvSpPr>
          <p:nvPr/>
        </p:nvSpPr>
        <p:spPr>
          <a:xfrm>
            <a:off x="1143000" y="466947"/>
            <a:ext cx="15925800" cy="139995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LĐ4: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Rectangle 16"/>
          <p:cNvSpPr/>
          <p:nvPr/>
        </p:nvSpPr>
        <p:spPr>
          <a:xfrm>
            <a:off x="1143000" y="2400300"/>
            <a:ext cx="73914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vi-VN" sz="3600" dirty="0">
                <a:latin typeface="Times New Roman" panose="02020603050405020304" pitchFamily="18" charset="0"/>
                <a:cs typeface="Times New Roman" panose="02020603050405020304" pitchFamily="18" charset="0"/>
              </a:rPr>
              <a:t>Phải biết lo xa, nêu cao cảnh giác, tăng cường luyện tập, học tập “Binh thư yếu lược.”</a:t>
            </a:r>
            <a:endParaRPr lang="en-US" sz="6600" dirty="0">
              <a:latin typeface="Times New Roman" panose="02020603050405020304" pitchFamily="18" charset="0"/>
              <a:cs typeface="Times New Roman" panose="02020603050405020304" pitchFamily="18" charset="0"/>
            </a:endParaRPr>
          </a:p>
        </p:txBody>
      </p:sp>
      <p:sp>
        <p:nvSpPr>
          <p:cNvPr id="18" name="Rectangle 17"/>
          <p:cNvSpPr/>
          <p:nvPr/>
        </p:nvSpPr>
        <p:spPr>
          <a:xfrm>
            <a:off x="8991600" y="2400300"/>
            <a:ext cx="80772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trừ</a:t>
            </a:r>
            <a:r>
              <a:rPr lang="en-US" sz="4000" dirty="0">
                <a:latin typeface="Times New Roman" panose="02020603050405020304" pitchFamily="18" charset="0"/>
                <a:cs typeface="Times New Roman" panose="02020603050405020304" pitchFamily="18" charset="0"/>
              </a:rPr>
              <a:t> hung,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binh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295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83A78E1-867D-A123-18C9-7DEA95E7C086}"/>
              </a:ext>
            </a:extLst>
          </p:cNvPr>
          <p:cNvSpPr txBox="1"/>
          <p:nvPr/>
        </p:nvSpPr>
        <p:spPr>
          <a:xfrm>
            <a:off x="6858000" y="571500"/>
            <a:ext cx="3572510" cy="769441"/>
          </a:xfrm>
          <a:prstGeom prst="rect">
            <a:avLst/>
          </a:prstGeom>
          <a:solidFill>
            <a:schemeClr val="accent2">
              <a:lumMod val="75000"/>
            </a:schemeClr>
          </a:solidFill>
        </p:spPr>
        <p:txBody>
          <a:bodyPr wrap="square" rtlCol="0">
            <a:spAutoFit/>
          </a:bodyPr>
          <a:lstStyle/>
          <a:p>
            <a:pPr algn="ctr"/>
            <a:r>
              <a:rPr lang="en-US" sz="4400" b="1" dirty="0" err="1">
                <a:solidFill>
                  <a:schemeClr val="bg1"/>
                </a:solidFill>
                <a:latin typeface="Times New Roman" pitchFamily="18" charset="0"/>
                <a:cs typeface="Times New Roman" pitchFamily="18" charset="0"/>
              </a:rPr>
              <a:t>Nhận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xét</a:t>
            </a:r>
            <a:r>
              <a:rPr lang="en-US" sz="4400" b="1" dirty="0">
                <a:solidFill>
                  <a:schemeClr val="bg1"/>
                </a:solidFill>
                <a:latin typeface="Times New Roman" pitchFamily="18" charset="0"/>
                <a:cs typeface="Times New Roman" pitchFamily="18" charset="0"/>
              </a:rPr>
              <a:t> </a:t>
            </a:r>
          </a:p>
        </p:txBody>
      </p:sp>
      <p:grpSp>
        <p:nvGrpSpPr>
          <p:cNvPr id="9" name="Group 8">
            <a:extLst>
              <a:ext uri="{FF2B5EF4-FFF2-40B4-BE49-F238E27FC236}">
                <a16:creationId xmlns:a16="http://schemas.microsoft.com/office/drawing/2014/main" id="{0C356BD2-4ACC-2322-2206-DCB1A71F4197}"/>
              </a:ext>
            </a:extLst>
          </p:cNvPr>
          <p:cNvGrpSpPr/>
          <p:nvPr/>
        </p:nvGrpSpPr>
        <p:grpSpPr>
          <a:xfrm flipH="1">
            <a:off x="14768624" y="2781300"/>
            <a:ext cx="3530009" cy="7145864"/>
            <a:chOff x="0" y="-800100"/>
            <a:chExt cx="6417277" cy="11108264"/>
          </a:xfrm>
        </p:grpSpPr>
        <p:pic>
          <p:nvPicPr>
            <p:cNvPr id="10" name="Picture 2" descr="Khát vọng non sông: Trần Quốc Tuấn và Hịch tướng sĩ – toantot">
              <a:extLst>
                <a:ext uri="{FF2B5EF4-FFF2-40B4-BE49-F238E27FC236}">
                  <a16:creationId xmlns:a16="http://schemas.microsoft.com/office/drawing/2014/main" id="{29CC57EA-7165-C928-9919-B102C514A4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Effect>
                        <a14:saturation sat="0"/>
                      </a14:imgEffect>
                    </a14:imgLayer>
                  </a14:imgProps>
                </a:ext>
                <a:ext uri="{28A0092B-C50C-407E-A947-70E740481C1C}">
                  <a14:useLocalDpi xmlns:a14="http://schemas.microsoft.com/office/drawing/2010/main" val="0"/>
                </a:ext>
              </a:extLst>
            </a:blip>
            <a:srcRect l="15200" t="25600" r="48800" b="10400"/>
            <a:stretch/>
          </p:blipFill>
          <p:spPr bwMode="auto">
            <a:xfrm>
              <a:off x="0" y="-800100"/>
              <a:ext cx="6248400" cy="11108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hát vọng non sông: Trần Quốc Tuấn và Hịch tướng sĩ – toantot">
              <a:extLst>
                <a:ext uri="{FF2B5EF4-FFF2-40B4-BE49-F238E27FC236}">
                  <a16:creationId xmlns:a16="http://schemas.microsoft.com/office/drawing/2014/main" id="{4E35B158-67A5-F883-3843-7F8D1D5F5D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Layer>
                  </a14:imgProps>
                </a:ext>
                <a:ext uri="{28A0092B-C50C-407E-A947-70E740481C1C}">
                  <a14:useLocalDpi xmlns:a14="http://schemas.microsoft.com/office/drawing/2010/main" val="0"/>
                </a:ext>
              </a:extLst>
            </a:blip>
            <a:srcRect l="15200" t="25600" r="48800" b="10400"/>
            <a:stretch/>
          </p:blipFill>
          <p:spPr bwMode="auto">
            <a:xfrm>
              <a:off x="457200" y="-419100"/>
              <a:ext cx="5960077" cy="1059569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147158C5-061A-23BE-3563-19D346731B9B}"/>
              </a:ext>
            </a:extLst>
          </p:cNvPr>
          <p:cNvSpPr txBox="1"/>
          <p:nvPr/>
        </p:nvSpPr>
        <p:spPr>
          <a:xfrm>
            <a:off x="914400" y="1719471"/>
            <a:ext cx="16611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nghe</a:t>
            </a:r>
            <a:endParaRPr lang="en-US" sz="4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47158C5-061A-23BE-3563-19D346731B9B}"/>
              </a:ext>
            </a:extLst>
          </p:cNvPr>
          <p:cNvSpPr txBox="1"/>
          <p:nvPr/>
        </p:nvSpPr>
        <p:spPr>
          <a:xfrm>
            <a:off x="903514" y="3689446"/>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147158C5-061A-23BE-3563-19D346731B9B}"/>
              </a:ext>
            </a:extLst>
          </p:cNvPr>
          <p:cNvSpPr txBox="1"/>
          <p:nvPr/>
        </p:nvSpPr>
        <p:spPr>
          <a:xfrm>
            <a:off x="4256314" y="3689446"/>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giặc</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căm</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3600" dirty="0">
                <a:latin typeface="Times New Roman" panose="02020603050405020304" pitchFamily="18" charset="0"/>
                <a:cs typeface="Times New Roman" panose="02020603050405020304" pitchFamily="18" charset="0"/>
                <a:sym typeface="Wingdings" panose="05000000000000000000" pitchFamily="2" charset="2"/>
              </a:rPr>
              <a:t> .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này</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phản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đề</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3600" dirty="0">
                <a:latin typeface="Times New Roman" panose="02020603050405020304" pitchFamily="18" charset="0"/>
                <a:cs typeface="Times New Roman" panose="02020603050405020304" pitchFamily="18" charset="0"/>
                <a:sym typeface="Wingdings" panose="05000000000000000000" pitchFamily="2" charset="2"/>
              </a:rPr>
              <a:t> 1.</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47158C5-061A-23BE-3563-19D346731B9B}"/>
              </a:ext>
            </a:extLst>
          </p:cNvPr>
          <p:cNvSpPr txBox="1"/>
          <p:nvPr/>
        </p:nvSpPr>
        <p:spPr>
          <a:xfrm>
            <a:off x="7605570" y="3686788"/>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khích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3600" dirty="0">
                <a:latin typeface="Times New Roman" panose="02020603050405020304" pitchFamily="18" charset="0"/>
                <a:cs typeface="Times New Roman" panose="02020603050405020304" pitchFamily="18" charset="0"/>
                <a:sym typeface="Wingdings" panose="05000000000000000000" pitchFamily="2" charset="2"/>
              </a:rPr>
              <a:t> ý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triều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khuyên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nhủ</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đúng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gạt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sai</a:t>
            </a:r>
            <a:r>
              <a:rPr lang="en-US" sz="36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47158C5-061A-23BE-3563-19D346731B9B}"/>
              </a:ext>
            </a:extLst>
          </p:cNvPr>
          <p:cNvSpPr txBox="1"/>
          <p:nvPr/>
        </p:nvSpPr>
        <p:spPr>
          <a:xfrm>
            <a:off x="10954826" y="3686788"/>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Cuối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trừ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hận</a:t>
            </a:r>
            <a:r>
              <a:rPr lang="en-US" sz="3600" dirty="0">
                <a:latin typeface="Times New Roman" panose="02020603050405020304" pitchFamily="18" charset="0"/>
                <a:cs typeface="Times New Roman" panose="02020603050405020304" pitchFamily="18" charset="0"/>
              </a:rPr>
              <a:t> non </a:t>
            </a:r>
            <a:r>
              <a:rPr lang="en-US" sz="3600" dirty="0" err="1">
                <a:latin typeface="Times New Roman" panose="02020603050405020304" pitchFamily="18" charset="0"/>
                <a:cs typeface="Times New Roman" panose="02020603050405020304" pitchFamily="18" charset="0"/>
              </a:rPr>
              <a:t>sông</a:t>
            </a:r>
            <a:r>
              <a:rPr lang="en-US" sz="3600" dirty="0">
                <a:latin typeface="Times New Roman" panose="02020603050405020304" pitchFamily="18" charset="0"/>
                <a:cs typeface="Times New Roman" panose="02020603050405020304" pitchFamily="18" charset="0"/>
              </a:rPr>
              <a:t>.</a:t>
            </a:r>
          </a:p>
          <a:p>
            <a:pPr algn="just"/>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459807F-B6FA-44D3-9A53-C55B6B5688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TextBox 5">
            <a:extLst>
              <a:ext uri="{FF2B5EF4-FFF2-40B4-BE49-F238E27FC236}">
                <a16:creationId xmlns:a16="http://schemas.microsoft.com/office/drawing/2014/main" id="{31FBC6C0-A23F-58C6-DD18-C7A65C8D44C7}"/>
              </a:ext>
            </a:extLst>
          </p:cNvPr>
          <p:cNvSpPr txBox="1"/>
          <p:nvPr/>
        </p:nvSpPr>
        <p:spPr>
          <a:xfrm>
            <a:off x="3238500" y="8572500"/>
            <a:ext cx="128397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7 Itim" panose="00000500000000000000" pitchFamily="2" charset="-34"/>
                <a:cs typeface="#9Slide07 Itim" panose="00000500000000000000" pitchFamily="2" charset="-34"/>
              </a:rPr>
              <a:t>3. </a:t>
            </a:r>
            <a:r>
              <a:rPr kumimoji="0" lang="en-US" sz="4800" b="1" i="0" u="none" strike="noStrike" kern="1200" cap="none" spc="0" normalizeH="0" baseline="0" noProof="0" dirty="0" err="1">
                <a:ln>
                  <a:noFill/>
                </a:ln>
                <a:solidFill>
                  <a:prstClr val="black"/>
                </a:solidFill>
                <a:effectLst/>
                <a:uLnTx/>
                <a:uFillTx/>
                <a:latin typeface="#9Slide07 Itim" panose="00000500000000000000" pitchFamily="2" charset="-34"/>
                <a:cs typeface="#9Slide07 Itim" panose="00000500000000000000" pitchFamily="2" charset="-34"/>
              </a:rPr>
              <a:t>Tình</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cảm</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cảm</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xúc</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của</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tác</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giả</a:t>
            </a:r>
            <a:endParaRPr kumimoji="0" lang="en-US" sz="4800" b="1" i="0" u="none" strike="noStrike" kern="1200" cap="none" spc="0" normalizeH="0" baseline="0" noProof="0" dirty="0">
              <a:ln>
                <a:noFill/>
              </a:ln>
              <a:solidFill>
                <a:prstClr val="black"/>
              </a:solidFill>
              <a:effectLst/>
              <a:uLnTx/>
              <a:uFillTx/>
              <a:latin typeface="#9Slide07 Itim" panose="00000500000000000000" pitchFamily="2" charset="-34"/>
              <a:cs typeface="#9Slide07 Itim" panose="00000500000000000000" pitchFamily="2" charset="-34"/>
            </a:endParaRPr>
          </a:p>
        </p:txBody>
      </p:sp>
    </p:spTree>
    <p:extLst>
      <p:ext uri="{BB962C8B-B14F-4D97-AF65-F5344CB8AC3E}">
        <p14:creationId xmlns:p14="http://schemas.microsoft.com/office/powerpoint/2010/main" val="2736024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5">
            <a:extLst>
              <a:ext uri="{FF2B5EF4-FFF2-40B4-BE49-F238E27FC236}">
                <a16:creationId xmlns:a16="http://schemas.microsoft.com/office/drawing/2014/main" id="{F6F0FEEE-EA39-FDA0-1CF3-38681C8ACFB7}"/>
              </a:ext>
            </a:extLst>
          </p:cNvPr>
          <p:cNvGrpSpPr/>
          <p:nvPr/>
        </p:nvGrpSpPr>
        <p:grpSpPr>
          <a:xfrm>
            <a:off x="471377" y="328723"/>
            <a:ext cx="10806223" cy="3509214"/>
            <a:chOff x="0" y="0"/>
            <a:chExt cx="14777713" cy="2254270"/>
          </a:xfrm>
        </p:grpSpPr>
        <p:sp>
          <p:nvSpPr>
            <p:cNvPr id="18"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9"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0" name="Google Shape;4820;p46">
            <a:extLst>
              <a:ext uri="{FF2B5EF4-FFF2-40B4-BE49-F238E27FC236}">
                <a16:creationId xmlns:a16="http://schemas.microsoft.com/office/drawing/2014/main" id="{A0E2AC9A-1E2C-8B3F-1DDD-128A72211087}"/>
              </a:ext>
            </a:extLst>
          </p:cNvPr>
          <p:cNvSpPr txBox="1">
            <a:spLocks/>
          </p:cNvSpPr>
          <p:nvPr/>
        </p:nvSpPr>
        <p:spPr>
          <a:xfrm>
            <a:off x="457200" y="342900"/>
            <a:ext cx="10802679" cy="22098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cụ</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nỗi</a:t>
            </a:r>
            <a:r>
              <a:rPr lang="en-US" sz="4400" dirty="0">
                <a:latin typeface="Times New Roman" panose="02020603050405020304" pitchFamily="18" charset="0"/>
                <a:ea typeface="Cambria" panose="02040503050406030204" pitchFamily="18" charset="0"/>
                <a:cs typeface="Times New Roman" panose="02020603050405020304" pitchFamily="18" charset="0"/>
              </a:rPr>
              <a:t> lo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suy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nung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nấu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ngày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đêm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“Ta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tới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bữa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quên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nửa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đêm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vỗ</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ruột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đau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cắt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đầm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đìa</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endParaRPr lang="vi-VN" sz="4400" i="1"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1" name="Group 5">
            <a:extLst>
              <a:ext uri="{FF2B5EF4-FFF2-40B4-BE49-F238E27FC236}">
                <a16:creationId xmlns:a16="http://schemas.microsoft.com/office/drawing/2014/main" id="{F6F0FEEE-EA39-FDA0-1CF3-38681C8ACFB7}"/>
              </a:ext>
            </a:extLst>
          </p:cNvPr>
          <p:cNvGrpSpPr/>
          <p:nvPr/>
        </p:nvGrpSpPr>
        <p:grpSpPr>
          <a:xfrm>
            <a:off x="453656" y="4305299"/>
            <a:ext cx="10806223" cy="2219963"/>
            <a:chOff x="0" y="0"/>
            <a:chExt cx="14777713" cy="2254270"/>
          </a:xfrm>
        </p:grpSpPr>
        <p:sp>
          <p:nvSpPr>
            <p:cNvPr id="22"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23"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4" name="Google Shape;4820;p46">
            <a:extLst>
              <a:ext uri="{FF2B5EF4-FFF2-40B4-BE49-F238E27FC236}">
                <a16:creationId xmlns:a16="http://schemas.microsoft.com/office/drawing/2014/main" id="{A0E2AC9A-1E2C-8B3F-1DDD-128A72211087}"/>
              </a:ext>
            </a:extLst>
          </p:cNvPr>
          <p:cNvSpPr txBox="1">
            <a:spLocks/>
          </p:cNvSpPr>
          <p:nvPr/>
        </p:nvSpPr>
        <p:spPr>
          <a:xfrm>
            <a:off x="668079" y="4305300"/>
            <a:ext cx="10591800" cy="17526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Sẵn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dirty="0">
                <a:latin typeface="Times New Roman" panose="02020603050405020304" pitchFamily="18" charset="0"/>
                <a:ea typeface="Cambria" panose="02040503050406030204" pitchFamily="18" charset="0"/>
                <a:cs typeface="Times New Roman" panose="02020603050405020304" pitchFamily="18" charset="0"/>
              </a:rPr>
              <a:t> hi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Dẫu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trăm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này</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nghìn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xác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này</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gói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i="1" dirty="0">
                <a:latin typeface="Times New Roman" panose="02020603050405020304" pitchFamily="18" charset="0"/>
                <a:ea typeface="Cambria" panose="02040503050406030204" pitchFamily="18" charset="0"/>
                <a:cs typeface="Times New Roman" panose="02020603050405020304" pitchFamily="18" charset="0"/>
              </a:rPr>
              <a:t> da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4400" i="1" dirty="0">
                <a:latin typeface="Times New Roman" panose="02020603050405020304" pitchFamily="18" charset="0"/>
                <a:ea typeface="Cambria" panose="02040503050406030204" pitchFamily="18" charset="0"/>
                <a:cs typeface="Times New Roman" panose="02020603050405020304" pitchFamily="18" charset="0"/>
              </a:rPr>
              <a:t>, ta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cũng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endParaRPr lang="vi-VN" sz="4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Down Arrow 1"/>
          <p:cNvSpPr/>
          <p:nvPr/>
        </p:nvSpPr>
        <p:spPr>
          <a:xfrm>
            <a:off x="5252437" y="6667500"/>
            <a:ext cx="762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
            <a:extLst>
              <a:ext uri="{FF2B5EF4-FFF2-40B4-BE49-F238E27FC236}">
                <a16:creationId xmlns:a16="http://schemas.microsoft.com/office/drawing/2014/main" id="{F6F0FEEE-EA39-FDA0-1CF3-38681C8ACFB7}"/>
              </a:ext>
            </a:extLst>
          </p:cNvPr>
          <p:cNvGrpSpPr/>
          <p:nvPr/>
        </p:nvGrpSpPr>
        <p:grpSpPr>
          <a:xfrm>
            <a:off x="455428" y="7339123"/>
            <a:ext cx="10822172" cy="2604977"/>
            <a:chOff x="0" y="0"/>
            <a:chExt cx="14777713" cy="2254270"/>
          </a:xfrm>
        </p:grpSpPr>
        <p:sp>
          <p:nvSpPr>
            <p:cNvPr id="26"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27"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8" name="Google Shape;4820;p46">
            <a:extLst>
              <a:ext uri="{FF2B5EF4-FFF2-40B4-BE49-F238E27FC236}">
                <a16:creationId xmlns:a16="http://schemas.microsoft.com/office/drawing/2014/main" id="{A0E2AC9A-1E2C-8B3F-1DDD-128A72211087}"/>
              </a:ext>
            </a:extLst>
          </p:cNvPr>
          <p:cNvSpPr txBox="1">
            <a:spLocks/>
          </p:cNvSpPr>
          <p:nvPr/>
        </p:nvSpPr>
        <p:spPr>
          <a:xfrm>
            <a:off x="733554" y="7545709"/>
            <a:ext cx="10544046" cy="17526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Khiến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noi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tấm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vị</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endParaRPr lang="vi-VN" sz="4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ight Brace 2"/>
          <p:cNvSpPr/>
          <p:nvPr/>
        </p:nvSpPr>
        <p:spPr>
          <a:xfrm>
            <a:off x="11430000" y="1349739"/>
            <a:ext cx="838200" cy="426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Google Shape;4820;p46">
            <a:extLst>
              <a:ext uri="{FF2B5EF4-FFF2-40B4-BE49-F238E27FC236}">
                <a16:creationId xmlns:a16="http://schemas.microsoft.com/office/drawing/2014/main" id="{A0E2AC9A-1E2C-8B3F-1DDD-128A72211087}"/>
              </a:ext>
            </a:extLst>
          </p:cNvPr>
          <p:cNvSpPr txBox="1">
            <a:spLocks/>
          </p:cNvSpPr>
          <p:nvPr/>
        </p:nvSpPr>
        <p:spPr>
          <a:xfrm>
            <a:off x="12438321" y="740139"/>
            <a:ext cx="5312735" cy="17526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hun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đúc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sức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kiên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chịu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khuất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trước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thù</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hung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bạo</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trí</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tuệ</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sẵn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sàng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hi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lợi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ích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vì</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tộc</a:t>
            </a:r>
            <a:endParaRPr lang="vi-VN"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223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 grpId="0" animBg="1"/>
      <p:bldP spid="28" grpId="0"/>
      <p:bldP spid="3"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riding a horse with a sword&#10;&#10;Description automatically generated">
            <a:extLst>
              <a:ext uri="{FF2B5EF4-FFF2-40B4-BE49-F238E27FC236}">
                <a16:creationId xmlns:a16="http://schemas.microsoft.com/office/drawing/2014/main" id="{CA0FD984-9513-44F3-8B92-893F774817F0}"/>
              </a:ext>
            </a:extLst>
          </p:cNvPr>
          <p:cNvPicPr>
            <a:picLocks noChangeAspect="1"/>
          </p:cNvPicPr>
          <p:nvPr/>
        </p:nvPicPr>
        <p:blipFill rotWithShape="1">
          <a:blip r:embed="rId3"/>
          <a:srcRect b="13453"/>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p:cNvPicPr>
            <a:picLocks noChangeAspect="1"/>
          </p:cNvPicPr>
          <p:nvPr/>
        </p:nvPicPr>
        <p:blipFill>
          <a:blip r:embed="rId4"/>
          <a:stretch>
            <a:fillRect/>
          </a:stretch>
        </p:blipFill>
        <p:spPr>
          <a:xfrm>
            <a:off x="-125772" y="-1970"/>
            <a:ext cx="18539543" cy="10290940"/>
          </a:xfrm>
          <a:prstGeom prst="rect">
            <a:avLst/>
          </a:prstGeom>
        </p:spPr>
      </p:pic>
    </p:spTree>
    <p:extLst>
      <p:ext uri="{BB962C8B-B14F-4D97-AF65-F5344CB8AC3E}">
        <p14:creationId xmlns:p14="http://schemas.microsoft.com/office/powerpoint/2010/main" val="3586835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74A3E6-4C43-FEEE-1A23-75D0318F4DDF}"/>
              </a:ext>
            </a:extLst>
          </p:cNvPr>
          <p:cNvPicPr>
            <a:picLocks noChangeAspect="1"/>
          </p:cNvPicPr>
          <p:nvPr/>
        </p:nvPicPr>
        <p:blipFill>
          <a:blip r:embed="rId3"/>
          <a:stretch>
            <a:fillRect/>
          </a:stretch>
        </p:blipFill>
        <p:spPr>
          <a:xfrm>
            <a:off x="7924800" y="266700"/>
            <a:ext cx="6934200" cy="9879537"/>
          </a:xfrm>
          <a:prstGeom prst="rect">
            <a:avLst/>
          </a:prstGeom>
        </p:spPr>
      </p:pic>
      <p:sp>
        <p:nvSpPr>
          <p:cNvPr id="8" name="Freeform 4">
            <a:extLst>
              <a:ext uri="{FF2B5EF4-FFF2-40B4-BE49-F238E27FC236}">
                <a16:creationId xmlns:a16="http://schemas.microsoft.com/office/drawing/2014/main" id="{8AB60C7B-1967-55A7-E93D-0450843347F1}"/>
              </a:ext>
            </a:extLst>
          </p:cNvPr>
          <p:cNvSpPr/>
          <p:nvPr/>
        </p:nvSpPr>
        <p:spPr>
          <a:xfrm>
            <a:off x="-762000" y="9029700"/>
            <a:ext cx="7315200" cy="2029968"/>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413943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FD570A1C-6215-C670-FA4E-10AEB131C114}"/>
              </a:ext>
            </a:extLst>
          </p:cNvPr>
          <p:cNvGrpSpPr/>
          <p:nvPr/>
        </p:nvGrpSpPr>
        <p:grpSpPr>
          <a:xfrm>
            <a:off x="609600" y="2076645"/>
            <a:ext cx="7010400" cy="4436002"/>
            <a:chOff x="0" y="0"/>
            <a:chExt cx="14777713" cy="2254270"/>
          </a:xfrm>
        </p:grpSpPr>
        <p:sp>
          <p:nvSpPr>
            <p:cNvPr id="5"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marL="0" marR="0" lvl="0" indent="0" algn="l" defTabSz="914400" rtl="0" eaLnBrk="1" fontAlgn="auto" latinLnBrk="0" hangingPunct="1">
                <a:lnSpc>
                  <a:spcPts val="196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uli"/>
                <a:ea typeface="+mn-ea"/>
                <a:cs typeface="+mn-cs"/>
              </a:endParaRPr>
            </a:p>
          </p:txBody>
        </p:sp>
      </p:grpSp>
      <p:sp>
        <p:nvSpPr>
          <p:cNvPr id="2" name="TextBox 1">
            <a:extLst>
              <a:ext uri="{FF2B5EF4-FFF2-40B4-BE49-F238E27FC236}">
                <a16:creationId xmlns:a16="http://schemas.microsoft.com/office/drawing/2014/main" id="{2301F602-AF57-82E6-2ED0-0C6C89E3FFFD}"/>
              </a:ext>
            </a:extLst>
          </p:cNvPr>
          <p:cNvSpPr txBox="1"/>
          <p:nvPr/>
        </p:nvSpPr>
        <p:spPr>
          <a:xfrm>
            <a:off x="838200" y="2626446"/>
            <a:ext cx="64008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Hịch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tướng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Subtitle 4">
            <a:extLst>
              <a:ext uri="{FF2B5EF4-FFF2-40B4-BE49-F238E27FC236}">
                <a16:creationId xmlns:a16="http://schemas.microsoft.com/office/drawing/2014/main" id="{61C2C358-5F68-7B9B-C9E8-58ECCAA9BD6D}"/>
              </a:ext>
            </a:extLst>
          </p:cNvPr>
          <p:cNvSpPr txBox="1">
            <a:spLocks/>
          </p:cNvSpPr>
          <p:nvPr/>
        </p:nvSpPr>
        <p:spPr>
          <a:xfrm>
            <a:off x="8192126" y="4076700"/>
            <a:ext cx="9735210"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BPNT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chuỗi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chứng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nghiệm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thực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tế</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 name="Subtitle 8">
            <a:extLst>
              <a:ext uri="{FF2B5EF4-FFF2-40B4-BE49-F238E27FC236}">
                <a16:creationId xmlns:a16="http://schemas.microsoft.com/office/drawing/2014/main" id="{1C329C84-CFD7-0383-55D1-2AFC113D19CB}"/>
              </a:ext>
            </a:extLst>
          </p:cNvPr>
          <p:cNvSpPr txBox="1">
            <a:spLocks/>
          </p:cNvSpPr>
          <p:nvPr/>
        </p:nvSpPr>
        <p:spPr>
          <a:xfrm>
            <a:off x="8153400" y="647700"/>
            <a:ext cx="967740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Subtitle 12">
            <a:extLst>
              <a:ext uri="{FF2B5EF4-FFF2-40B4-BE49-F238E27FC236}">
                <a16:creationId xmlns:a16="http://schemas.microsoft.com/office/drawing/2014/main" id="{A286BD66-F84A-D910-4D6A-166A9B98831C}"/>
              </a:ext>
            </a:extLst>
          </p:cNvPr>
          <p:cNvSpPr txBox="1">
            <a:spLocks/>
          </p:cNvSpPr>
          <p:nvPr/>
        </p:nvSpPr>
        <p:spPr>
          <a:xfrm>
            <a:off x="8192127" y="1714500"/>
            <a:ext cx="973521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2" name="Subtitle 4">
            <a:extLst>
              <a:ext uri="{FF2B5EF4-FFF2-40B4-BE49-F238E27FC236}">
                <a16:creationId xmlns:a16="http://schemas.microsoft.com/office/drawing/2014/main" id="{61C2C358-5F68-7B9B-C9E8-58ECCAA9BD6D}"/>
              </a:ext>
            </a:extLst>
          </p:cNvPr>
          <p:cNvSpPr txBox="1">
            <a:spLocks/>
          </p:cNvSpPr>
          <p:nvPr/>
        </p:nvSpPr>
        <p:spPr>
          <a:xfrm>
            <a:off x="8216935" y="7627557"/>
            <a:ext cx="9735210"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28820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FD570A1C-6215-C670-FA4E-10AEB131C114}"/>
              </a:ext>
            </a:extLst>
          </p:cNvPr>
          <p:cNvGrpSpPr/>
          <p:nvPr/>
        </p:nvGrpSpPr>
        <p:grpSpPr>
          <a:xfrm>
            <a:off x="609600" y="2076645"/>
            <a:ext cx="7010400" cy="4436002"/>
            <a:chOff x="0" y="0"/>
            <a:chExt cx="14777713" cy="2254270"/>
          </a:xfrm>
        </p:grpSpPr>
        <p:sp>
          <p:nvSpPr>
            <p:cNvPr id="3"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4"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marL="0" marR="0" lvl="0" indent="0" algn="l" defTabSz="914400" rtl="0" eaLnBrk="1" fontAlgn="auto" latinLnBrk="0" hangingPunct="1">
                <a:lnSpc>
                  <a:spcPts val="196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uli"/>
                <a:ea typeface="+mn-ea"/>
                <a:cs typeface="+mn-cs"/>
              </a:endParaRPr>
            </a:p>
          </p:txBody>
        </p:sp>
      </p:grpSp>
      <p:sp>
        <p:nvSpPr>
          <p:cNvPr id="5" name="TextBox 4">
            <a:extLst>
              <a:ext uri="{FF2B5EF4-FFF2-40B4-BE49-F238E27FC236}">
                <a16:creationId xmlns:a16="http://schemas.microsoft.com/office/drawing/2014/main" id="{2301F602-AF57-82E6-2ED0-0C6C89E3FFFD}"/>
              </a:ext>
            </a:extLst>
          </p:cNvPr>
          <p:cNvSpPr txBox="1"/>
          <p:nvPr/>
        </p:nvSpPr>
        <p:spPr>
          <a:xfrm>
            <a:off x="838200" y="2400300"/>
            <a:ext cx="640080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a:ea typeface="+mn-ea"/>
                <a:cs typeface="+mn-cs"/>
              </a:rPr>
              <a:t>2.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Ngày</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nay,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văn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bản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có</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mục</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đích</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và</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nội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dung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tương</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tự</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hịch</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Theo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em</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khi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thì</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ta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viết</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văn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bản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như</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thế</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này</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a:t>
            </a:r>
            <a:endParaRPr kumimoji="0" lang="en-SG" sz="44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ubtitle 12">
            <a:extLst>
              <a:ext uri="{FF2B5EF4-FFF2-40B4-BE49-F238E27FC236}">
                <a16:creationId xmlns:a16="http://schemas.microsoft.com/office/drawing/2014/main" id="{A286BD66-F84A-D910-4D6A-166A9B98831C}"/>
              </a:ext>
            </a:extLst>
          </p:cNvPr>
          <p:cNvSpPr txBox="1">
            <a:spLocks/>
          </p:cNvSpPr>
          <p:nvPr/>
        </p:nvSpPr>
        <p:spPr>
          <a:xfrm>
            <a:off x="8192127" y="647700"/>
            <a:ext cx="973521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nguyên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tổng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đua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lao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hịch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toàn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hay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chuẩn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sang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đoạn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41813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ịch tướng sĩ - Tác phẩm văn học kinh điển của Việt Nam">
            <a:extLst>
              <a:ext uri="{FF2B5EF4-FFF2-40B4-BE49-F238E27FC236}">
                <a16:creationId xmlns:a16="http://schemas.microsoft.com/office/drawing/2014/main" id="{3AF6B00A-E03B-FA54-4FB5-6E54E7DE7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6"/>
          <a:stretch/>
        </p:blipFill>
        <p:spPr bwMode="auto">
          <a:xfrm>
            <a:off x="3783537"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2">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112B972-5F1E-7E0A-84B9-8462EEA34495}"/>
              </a:ext>
            </a:extLst>
          </p:cNvPr>
          <p:cNvPicPr>
            <a:picLocks noChangeAspect="1"/>
          </p:cNvPicPr>
          <p:nvPr/>
        </p:nvPicPr>
        <p:blipFill>
          <a:blip r:embed="rId4"/>
          <a:stretch>
            <a:fillRect/>
          </a:stretch>
        </p:blipFill>
        <p:spPr>
          <a:xfrm>
            <a:off x="1295400" y="2019300"/>
            <a:ext cx="5962405" cy="5566130"/>
          </a:xfrm>
          <a:prstGeom prst="rect">
            <a:avLst/>
          </a:prstGeom>
        </p:spPr>
      </p:pic>
    </p:spTree>
    <p:extLst>
      <p:ext uri="{BB962C8B-B14F-4D97-AF65-F5344CB8AC3E}">
        <p14:creationId xmlns:p14="http://schemas.microsoft.com/office/powerpoint/2010/main" val="2860103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US" sz="4400"/>
            </a:p>
          </p:txBody>
        </p:sp>
        <p:sp>
          <p:nvSpPr>
            <p:cNvPr id="15" name="Freeform: Shape 14">
              <a:extLst>
                <a:ext uri="{FF2B5EF4-FFF2-40B4-BE49-F238E27FC236}">
                  <a16:creationId xmlns:a16="http://schemas.microsoft.com/office/drawing/2014/main" id="{9EE62D72-11EF-40E9-BF23-0FCAEACDD7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2364638" y="7286459"/>
            <a:ext cx="13215483"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hỏi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ẩn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nhuần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nhuyễn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chặt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bén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2364640" y="2401589"/>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thuyết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2364639" y="4229100"/>
            <a:ext cx="13215483"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lúc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trữ</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phẫn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mỉa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mai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đó</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qua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đăng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ngẫu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giàu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ảnh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nhạc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6914333" y="1222618"/>
            <a:ext cx="4037620" cy="769441"/>
          </a:xfrm>
          <a:prstGeom prst="rect">
            <a:avLst/>
          </a:prstGeom>
          <a:noFill/>
        </p:spPr>
        <p:txBody>
          <a:bodyPr wrap="square" rtlCol="0">
            <a:spAutoFit/>
          </a:bodyPr>
          <a:lstStyle/>
          <a:p>
            <a:pPr algn="just" defTabSz="740664">
              <a:spcAft>
                <a:spcPts val="600"/>
              </a:spcAft>
            </a:pPr>
            <a:r>
              <a:rPr lang="en-US" sz="4400" b="1" kern="1200">
                <a:solidFill>
                  <a:schemeClr val="tx1"/>
                </a:solidFill>
                <a:latin typeface="Times New Roman" pitchFamily="18" charset="0"/>
                <a:cs typeface="Times New Roman" pitchFamily="18" charset="0"/>
              </a:rPr>
              <a:t>1. </a:t>
            </a:r>
            <a:r>
              <a:rPr lang="en-US" sz="4400" b="1" kern="1200" err="1">
                <a:solidFill>
                  <a:schemeClr val="tx1"/>
                </a:solidFill>
                <a:latin typeface="Times New Roman" pitchFamily="18" charset="0"/>
                <a:cs typeface="Times New Roman" pitchFamily="18" charset="0"/>
              </a:rPr>
              <a:t>Nghệ</a:t>
            </a:r>
            <a:r>
              <a:rPr lang="en-US" sz="4400" b="1" kern="1200">
                <a:solidFill>
                  <a:schemeClr val="tx1"/>
                </a:solidFill>
                <a:latin typeface="Times New Roman" pitchFamily="18" charset="0"/>
                <a:cs typeface="Times New Roman" pitchFamily="18" charset="0"/>
              </a:rPr>
              <a:t> </a:t>
            </a:r>
            <a:r>
              <a:rPr lang="en-US" sz="4400" b="1" kern="1200" err="1">
                <a:solidFill>
                  <a:schemeClr val="tx1"/>
                </a:solidFill>
                <a:latin typeface="Times New Roman" pitchFamily="18" charset="0"/>
                <a:cs typeface="Times New Roman" pitchFamily="18" charset="0"/>
              </a:rPr>
              <a:t>thuật</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25165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342994" y="3382931"/>
            <a:ext cx="15979805" cy="14356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6920" indent="0" defTabSz="896203">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id="{6A754791-EBD6-B7B1-658A-9F9011106A28}"/>
              </a:ext>
            </a:extLst>
          </p:cNvPr>
          <p:cNvSpPr txBox="1">
            <a:spLocks/>
          </p:cNvSpPr>
          <p:nvPr/>
        </p:nvSpPr>
        <p:spPr>
          <a:xfrm>
            <a:off x="2063185" y="3024403"/>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ta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kháng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qua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5217CE4-1803-02EC-134B-D1538FD35235}"/>
              </a:ext>
            </a:extLst>
          </p:cNvPr>
          <p:cNvSpPr txBox="1"/>
          <p:nvPr/>
        </p:nvSpPr>
        <p:spPr>
          <a:xfrm>
            <a:off x="1752600" y="1841142"/>
            <a:ext cx="4037620" cy="769441"/>
          </a:xfrm>
          <a:prstGeom prst="rect">
            <a:avLst/>
          </a:prstGeom>
          <a:noFill/>
        </p:spPr>
        <p:txBody>
          <a:bodyPr wrap="square" rtlCol="0">
            <a:spAutoFit/>
          </a:bodyPr>
          <a:lstStyle/>
          <a:p>
            <a:pPr algn="just" defTabSz="740664">
              <a:spcAft>
                <a:spcPts val="600"/>
              </a:spcAft>
            </a:pPr>
            <a:r>
              <a:rPr lang="en-US" sz="4400" b="1" kern="1200" dirty="0">
                <a:solidFill>
                  <a:schemeClr val="tx1"/>
                </a:solidFill>
                <a:latin typeface="Times New Roman" pitchFamily="18" charset="0"/>
                <a:cs typeface="Times New Roman" pitchFamily="18" charset="0"/>
              </a:rPr>
              <a:t>2. </a:t>
            </a:r>
            <a:r>
              <a:rPr lang="en-US" sz="4400" b="1" kern="1200" dirty="0" err="1">
                <a:solidFill>
                  <a:schemeClr val="tx1"/>
                </a:solidFill>
                <a:latin typeface="Times New Roman" pitchFamily="18" charset="0"/>
                <a:cs typeface="Times New Roman" pitchFamily="18" charset="0"/>
              </a:rPr>
              <a:t>Nội</a:t>
            </a:r>
            <a:r>
              <a:rPr lang="en-US" sz="4400" b="1" kern="1200" dirty="0">
                <a:solidFill>
                  <a:schemeClr val="tx1"/>
                </a:solidFill>
                <a:latin typeface="Times New Roman" pitchFamily="18" charset="0"/>
                <a:cs typeface="Times New Roman" pitchFamily="18" charset="0"/>
              </a:rPr>
              <a:t> dung</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93933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9EE62D72-11EF-40E9-BF23-0FCAEACDD7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1670196" y="5976061"/>
            <a:ext cx="14901066"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nổi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670198" y="1880188"/>
            <a:ext cx="14812581"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lịch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1670197" y="3613861"/>
            <a:ext cx="14901066"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lẽ</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chứng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khai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2403335" y="693582"/>
            <a:ext cx="13637362" cy="769441"/>
          </a:xfrm>
          <a:prstGeom prst="rect">
            <a:avLst/>
          </a:prstGeom>
          <a:noFill/>
        </p:spPr>
        <p:txBody>
          <a:bodyPr wrap="square" rtlCol="0">
            <a:spAutoFit/>
          </a:bodyPr>
          <a:lstStyle/>
          <a:p>
            <a:pPr marL="0" marR="0" lvl="0" indent="0" algn="just" defTabSz="740664"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Kĩ</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đọc</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hiểu</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văn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bản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nghị</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luận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xã</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trung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9" name="Subtitle 4">
            <a:extLst>
              <a:ext uri="{FF2B5EF4-FFF2-40B4-BE49-F238E27FC236}">
                <a16:creationId xmlns:a16="http://schemas.microsoft.com/office/drawing/2014/main" id="{61C2C358-5F68-7B9B-C9E8-58ECCAA9BD6D}"/>
              </a:ext>
            </a:extLst>
          </p:cNvPr>
          <p:cNvSpPr txBox="1">
            <a:spLocks/>
          </p:cNvSpPr>
          <p:nvPr/>
        </p:nvSpPr>
        <p:spPr>
          <a:xfrm>
            <a:off x="1708893" y="7716662"/>
            <a:ext cx="14901066"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qua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giọng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nhằm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thuyết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đọc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363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ân tích bài Hịch tướng sĩ của Trần Quốc Tuấn | Văn mẫu 8">
            <a:extLst>
              <a:ext uri="{FF2B5EF4-FFF2-40B4-BE49-F238E27FC236}">
                <a16:creationId xmlns:a16="http://schemas.microsoft.com/office/drawing/2014/main" id="{CB277B6C-81E8-7B47-5BAF-AE2231925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t="-32" r="21996"/>
          <a:stretch>
            <a:fillRect/>
          </a:stretch>
        </p:blipFill>
        <p:spPr bwMode="auto">
          <a:xfrm>
            <a:off x="609599" y="1790700"/>
            <a:ext cx="8812587" cy="6858000"/>
          </a:xfrm>
          <a:custGeom>
            <a:avLst/>
            <a:gdLst>
              <a:gd name="connsiteX0" fmla="*/ 4065534 w 6347098"/>
              <a:gd name="connsiteY0" fmla="*/ 4894976 h 4939344"/>
              <a:gd name="connsiteX1" fmla="*/ 4058878 w 6347098"/>
              <a:gd name="connsiteY1" fmla="*/ 4914942 h 4939344"/>
              <a:gd name="connsiteX2" fmla="*/ 4068195 w 6347098"/>
              <a:gd name="connsiteY2" fmla="*/ 4919665 h 4939344"/>
              <a:gd name="connsiteX3" fmla="*/ 4072953 w 6347098"/>
              <a:gd name="connsiteY3" fmla="*/ 4908134 h 4939344"/>
              <a:gd name="connsiteX4" fmla="*/ 4072490 w 6347098"/>
              <a:gd name="connsiteY4" fmla="*/ 4895908 h 4939344"/>
              <a:gd name="connsiteX5" fmla="*/ 4065534 w 6347098"/>
              <a:gd name="connsiteY5" fmla="*/ 4894976 h 4939344"/>
              <a:gd name="connsiteX6" fmla="*/ 2356130 w 6347098"/>
              <a:gd name="connsiteY6" fmla="*/ 4737717 h 4939344"/>
              <a:gd name="connsiteX7" fmla="*/ 2337657 w 6347098"/>
              <a:gd name="connsiteY7" fmla="*/ 4740022 h 4939344"/>
              <a:gd name="connsiteX8" fmla="*/ 2321125 w 6347098"/>
              <a:gd name="connsiteY8" fmla="*/ 4756924 h 4939344"/>
              <a:gd name="connsiteX9" fmla="*/ 2315020 w 6347098"/>
              <a:gd name="connsiteY9" fmla="*/ 4775226 h 4939344"/>
              <a:gd name="connsiteX10" fmla="*/ 2321678 w 6347098"/>
              <a:gd name="connsiteY10" fmla="*/ 4775681 h 4939344"/>
              <a:gd name="connsiteX11" fmla="*/ 2326559 w 6347098"/>
              <a:gd name="connsiteY11" fmla="*/ 4773294 h 4939344"/>
              <a:gd name="connsiteX12" fmla="*/ 2350581 w 6347098"/>
              <a:gd name="connsiteY12" fmla="*/ 4754353 h 4939344"/>
              <a:gd name="connsiteX13" fmla="*/ 2374936 w 6347098"/>
              <a:gd name="connsiteY13" fmla="*/ 4758917 h 4939344"/>
              <a:gd name="connsiteX14" fmla="*/ 2382054 w 6347098"/>
              <a:gd name="connsiteY14" fmla="*/ 4751181 h 4939344"/>
              <a:gd name="connsiteX15" fmla="*/ 2383959 w 6347098"/>
              <a:gd name="connsiteY15" fmla="*/ 4742746 h 4939344"/>
              <a:gd name="connsiteX16" fmla="*/ 2376730 w 6347098"/>
              <a:gd name="connsiteY16" fmla="*/ 4742649 h 4939344"/>
              <a:gd name="connsiteX17" fmla="*/ 2367836 w 6347098"/>
              <a:gd name="connsiteY17" fmla="*/ 4747538 h 4939344"/>
              <a:gd name="connsiteX18" fmla="*/ 2356130 w 6347098"/>
              <a:gd name="connsiteY18" fmla="*/ 4737717 h 4939344"/>
              <a:gd name="connsiteX19" fmla="*/ 2457781 w 6347098"/>
              <a:gd name="connsiteY19" fmla="*/ 4728302 h 4939344"/>
              <a:gd name="connsiteX20" fmla="*/ 2439436 w 6347098"/>
              <a:gd name="connsiteY20" fmla="*/ 4739750 h 4939344"/>
              <a:gd name="connsiteX21" fmla="*/ 2418728 w 6347098"/>
              <a:gd name="connsiteY21" fmla="*/ 4747403 h 4939344"/>
              <a:gd name="connsiteX22" fmla="*/ 2441803 w 6347098"/>
              <a:gd name="connsiteY22" fmla="*/ 4743544 h 4939344"/>
              <a:gd name="connsiteX23" fmla="*/ 2450680 w 6347098"/>
              <a:gd name="connsiteY23" fmla="*/ 4737346 h 4939344"/>
              <a:gd name="connsiteX24" fmla="*/ 2457781 w 6347098"/>
              <a:gd name="connsiteY24" fmla="*/ 4728302 h 4939344"/>
              <a:gd name="connsiteX25" fmla="*/ 2274348 w 6347098"/>
              <a:gd name="connsiteY25" fmla="*/ 4679402 h 4939344"/>
              <a:gd name="connsiteX26" fmla="*/ 2264932 w 6347098"/>
              <a:gd name="connsiteY26" fmla="*/ 4688571 h 4939344"/>
              <a:gd name="connsiteX27" fmla="*/ 2260733 w 6347098"/>
              <a:gd name="connsiteY27" fmla="*/ 4698433 h 4939344"/>
              <a:gd name="connsiteX28" fmla="*/ 2270036 w 6347098"/>
              <a:gd name="connsiteY28" fmla="*/ 4701854 h 4939344"/>
              <a:gd name="connsiteX29" fmla="*/ 2279224 w 6347098"/>
              <a:gd name="connsiteY29" fmla="*/ 4697436 h 4939344"/>
              <a:gd name="connsiteX30" fmla="*/ 2221087 w 6347098"/>
              <a:gd name="connsiteY30" fmla="*/ 4675744 h 4939344"/>
              <a:gd name="connsiteX31" fmla="*/ 2211675 w 6347098"/>
              <a:gd name="connsiteY31" fmla="*/ 4684911 h 4939344"/>
              <a:gd name="connsiteX32" fmla="*/ 2207475 w 6347098"/>
              <a:gd name="connsiteY32" fmla="*/ 4694777 h 4939344"/>
              <a:gd name="connsiteX33" fmla="*/ 2216782 w 6347098"/>
              <a:gd name="connsiteY33" fmla="*/ 4698196 h 4939344"/>
              <a:gd name="connsiteX34" fmla="*/ 2225970 w 6347098"/>
              <a:gd name="connsiteY34" fmla="*/ 4693777 h 4939344"/>
              <a:gd name="connsiteX35" fmla="*/ 1612629 w 6347098"/>
              <a:gd name="connsiteY35" fmla="*/ 4670723 h 4939344"/>
              <a:gd name="connsiteX36" fmla="*/ 1602977 w 6347098"/>
              <a:gd name="connsiteY36" fmla="*/ 4683333 h 4939344"/>
              <a:gd name="connsiteX37" fmla="*/ 1603753 w 6347098"/>
              <a:gd name="connsiteY37" fmla="*/ 4697338 h 4939344"/>
              <a:gd name="connsiteX38" fmla="*/ 1613701 w 6347098"/>
              <a:gd name="connsiteY38" fmla="*/ 4705624 h 4939344"/>
              <a:gd name="connsiteX39" fmla="*/ 1626977 w 6347098"/>
              <a:gd name="connsiteY39" fmla="*/ 4703926 h 4939344"/>
              <a:gd name="connsiteX40" fmla="*/ 1875623 w 6347098"/>
              <a:gd name="connsiteY40" fmla="*/ 4660759 h 4939344"/>
              <a:gd name="connsiteX41" fmla="*/ 1841633 w 6347098"/>
              <a:gd name="connsiteY41" fmla="*/ 4670109 h 4939344"/>
              <a:gd name="connsiteX42" fmla="*/ 1790891 w 6347098"/>
              <a:gd name="connsiteY42" fmla="*/ 4680696 h 4939344"/>
              <a:gd name="connsiteX43" fmla="*/ 1745290 w 6347098"/>
              <a:gd name="connsiteY43" fmla="*/ 4666330 h 4939344"/>
              <a:gd name="connsiteX44" fmla="*/ 1691478 w 6347098"/>
              <a:gd name="connsiteY44" fmla="*/ 4684759 h 4939344"/>
              <a:gd name="connsiteX45" fmla="*/ 1720288 w 6347098"/>
              <a:gd name="connsiteY45" fmla="*/ 4697742 h 4939344"/>
              <a:gd name="connsiteX46" fmla="*/ 1754203 w 6347098"/>
              <a:gd name="connsiteY46" fmla="*/ 4703588 h 4939344"/>
              <a:gd name="connsiteX47" fmla="*/ 1742957 w 6347098"/>
              <a:gd name="connsiteY47" fmla="*/ 4726413 h 4939344"/>
              <a:gd name="connsiteX48" fmla="*/ 1805240 w 6347098"/>
              <a:gd name="connsiteY48" fmla="*/ 4713897 h 4939344"/>
              <a:gd name="connsiteX49" fmla="*/ 1859532 w 6347098"/>
              <a:gd name="connsiteY49" fmla="*/ 4709002 h 4939344"/>
              <a:gd name="connsiteX50" fmla="*/ 1913825 w 6347098"/>
              <a:gd name="connsiteY50" fmla="*/ 4704110 h 4939344"/>
              <a:gd name="connsiteX51" fmla="*/ 1947737 w 6347098"/>
              <a:gd name="connsiteY51" fmla="*/ 4709956 h 4939344"/>
              <a:gd name="connsiteX52" fmla="*/ 1983206 w 6347098"/>
              <a:gd name="connsiteY52" fmla="*/ 4702973 h 4939344"/>
              <a:gd name="connsiteX53" fmla="*/ 1991101 w 6347098"/>
              <a:gd name="connsiteY53" fmla="*/ 4688827 h 4939344"/>
              <a:gd name="connsiteX54" fmla="*/ 1985130 w 6347098"/>
              <a:gd name="connsiteY54" fmla="*/ 4675424 h 4939344"/>
              <a:gd name="connsiteX55" fmla="*/ 1916713 w 6347098"/>
              <a:gd name="connsiteY55" fmla="*/ 4662786 h 4939344"/>
              <a:gd name="connsiteX56" fmla="*/ 1875623 w 6347098"/>
              <a:gd name="connsiteY56" fmla="*/ 4660759 h 4939344"/>
              <a:gd name="connsiteX57" fmla="*/ 2529738 w 6347098"/>
              <a:gd name="connsiteY57" fmla="*/ 4643221 h 4939344"/>
              <a:gd name="connsiteX58" fmla="*/ 2463850 w 6347098"/>
              <a:gd name="connsiteY58" fmla="*/ 4666548 h 4939344"/>
              <a:gd name="connsiteX59" fmla="*/ 2431234 w 6347098"/>
              <a:gd name="connsiteY59" fmla="*/ 4650013 h 4939344"/>
              <a:gd name="connsiteX60" fmla="*/ 2405713 w 6347098"/>
              <a:gd name="connsiteY60" fmla="*/ 4644857 h 4939344"/>
              <a:gd name="connsiteX61" fmla="*/ 2375829 w 6347098"/>
              <a:gd name="connsiteY61" fmla="*/ 4658236 h 4939344"/>
              <a:gd name="connsiteX62" fmla="*/ 2360702 w 6347098"/>
              <a:gd name="connsiteY62" fmla="*/ 4672287 h 4939344"/>
              <a:gd name="connsiteX63" fmla="*/ 2357782 w 6347098"/>
              <a:gd name="connsiteY63" fmla="*/ 4690577 h 4939344"/>
              <a:gd name="connsiteX64" fmla="*/ 2394618 w 6347098"/>
              <a:gd name="connsiteY64" fmla="*/ 4678131 h 4939344"/>
              <a:gd name="connsiteX65" fmla="*/ 2431455 w 6347098"/>
              <a:gd name="connsiteY65" fmla="*/ 4665687 h 4939344"/>
              <a:gd name="connsiteX66" fmla="*/ 2459950 w 6347098"/>
              <a:gd name="connsiteY66" fmla="*/ 4676887 h 4939344"/>
              <a:gd name="connsiteX67" fmla="*/ 2491663 w 6347098"/>
              <a:gd name="connsiteY67" fmla="*/ 4670273 h 4939344"/>
              <a:gd name="connsiteX68" fmla="*/ 2512520 w 6347098"/>
              <a:gd name="connsiteY68" fmla="*/ 4673067 h 4939344"/>
              <a:gd name="connsiteX69" fmla="*/ 2529201 w 6347098"/>
              <a:gd name="connsiteY69" fmla="*/ 4666610 h 4939344"/>
              <a:gd name="connsiteX70" fmla="*/ 2542553 w 6347098"/>
              <a:gd name="connsiteY70" fmla="*/ 4670139 h 4939344"/>
              <a:gd name="connsiteX71" fmla="*/ 2544919 w 6347098"/>
              <a:gd name="connsiteY71" fmla="*/ 4673931 h 4939344"/>
              <a:gd name="connsiteX72" fmla="*/ 2568054 w 6347098"/>
              <a:gd name="connsiteY72" fmla="*/ 4673987 h 4939344"/>
              <a:gd name="connsiteX73" fmla="*/ 2591077 w 6347098"/>
              <a:gd name="connsiteY73" fmla="*/ 4666208 h 4939344"/>
              <a:gd name="connsiteX74" fmla="*/ 2597734 w 6347098"/>
              <a:gd name="connsiteY74" fmla="*/ 4646246 h 4939344"/>
              <a:gd name="connsiteX75" fmla="*/ 2529738 w 6347098"/>
              <a:gd name="connsiteY75" fmla="*/ 4643221 h 4939344"/>
              <a:gd name="connsiteX76" fmla="*/ 2759578 w 6347098"/>
              <a:gd name="connsiteY76" fmla="*/ 4640111 h 4939344"/>
              <a:gd name="connsiteX77" fmla="*/ 2750162 w 6347098"/>
              <a:gd name="connsiteY77" fmla="*/ 4649279 h 4939344"/>
              <a:gd name="connsiteX78" fmla="*/ 2745965 w 6347098"/>
              <a:gd name="connsiteY78" fmla="*/ 4659145 h 4939344"/>
              <a:gd name="connsiteX79" fmla="*/ 2755267 w 6347098"/>
              <a:gd name="connsiteY79" fmla="*/ 4662566 h 4939344"/>
              <a:gd name="connsiteX80" fmla="*/ 2764456 w 6347098"/>
              <a:gd name="connsiteY80" fmla="*/ 4658147 h 4939344"/>
              <a:gd name="connsiteX81" fmla="*/ 2768896 w 6347098"/>
              <a:gd name="connsiteY81" fmla="*/ 4644837 h 4939344"/>
              <a:gd name="connsiteX82" fmla="*/ 2764238 w 6347098"/>
              <a:gd name="connsiteY82" fmla="*/ 4642475 h 4939344"/>
              <a:gd name="connsiteX83" fmla="*/ 2759578 w 6347098"/>
              <a:gd name="connsiteY83" fmla="*/ 4640111 h 4939344"/>
              <a:gd name="connsiteX84" fmla="*/ 2898119 w 6347098"/>
              <a:gd name="connsiteY84" fmla="*/ 4622171 h 4939344"/>
              <a:gd name="connsiteX85" fmla="*/ 2856625 w 6347098"/>
              <a:gd name="connsiteY85" fmla="*/ 4632256 h 4939344"/>
              <a:gd name="connsiteX86" fmla="*/ 2835245 w 6347098"/>
              <a:gd name="connsiteY86" fmla="*/ 4633736 h 4939344"/>
              <a:gd name="connsiteX87" fmla="*/ 2810321 w 6347098"/>
              <a:gd name="connsiteY87" fmla="*/ 4629528 h 4939344"/>
              <a:gd name="connsiteX88" fmla="*/ 2802976 w 6347098"/>
              <a:gd name="connsiteY88" fmla="*/ 4642016 h 4939344"/>
              <a:gd name="connsiteX89" fmla="*/ 2799075 w 6347098"/>
              <a:gd name="connsiteY89" fmla="*/ 4652353 h 4939344"/>
              <a:gd name="connsiteX90" fmla="*/ 2808023 w 6347098"/>
              <a:gd name="connsiteY90" fmla="*/ 4651382 h 4939344"/>
              <a:gd name="connsiteX91" fmla="*/ 2815200 w 6347098"/>
              <a:gd name="connsiteY91" fmla="*/ 4647563 h 4939344"/>
              <a:gd name="connsiteX92" fmla="*/ 2891534 w 6347098"/>
              <a:gd name="connsiteY92" fmla="*/ 4647361 h 4939344"/>
              <a:gd name="connsiteX93" fmla="*/ 2912894 w 6347098"/>
              <a:gd name="connsiteY93" fmla="*/ 4644572 h 4939344"/>
              <a:gd name="connsiteX94" fmla="*/ 2937692 w 6347098"/>
              <a:gd name="connsiteY94" fmla="*/ 4639639 h 4939344"/>
              <a:gd name="connsiteX95" fmla="*/ 2932958 w 6347098"/>
              <a:gd name="connsiteY95" fmla="*/ 4632052 h 4939344"/>
              <a:gd name="connsiteX96" fmla="*/ 2898119 w 6347098"/>
              <a:gd name="connsiteY96" fmla="*/ 4622171 h 4939344"/>
              <a:gd name="connsiteX97" fmla="*/ 2116204 w 6347098"/>
              <a:gd name="connsiteY97" fmla="*/ 4619985 h 4939344"/>
              <a:gd name="connsiteX98" fmla="*/ 2105905 w 6347098"/>
              <a:gd name="connsiteY98" fmla="*/ 4627730 h 4939344"/>
              <a:gd name="connsiteX99" fmla="*/ 2102596 w 6347098"/>
              <a:gd name="connsiteY99" fmla="*/ 4639016 h 4939344"/>
              <a:gd name="connsiteX100" fmla="*/ 2114133 w 6347098"/>
              <a:gd name="connsiteY100" fmla="*/ 4637090 h 4939344"/>
              <a:gd name="connsiteX101" fmla="*/ 2118572 w 6347098"/>
              <a:gd name="connsiteY101" fmla="*/ 4623780 h 4939344"/>
              <a:gd name="connsiteX102" fmla="*/ 2988284 w 6347098"/>
              <a:gd name="connsiteY102" fmla="*/ 4618607 h 4939344"/>
              <a:gd name="connsiteX103" fmla="*/ 2981739 w 6347098"/>
              <a:gd name="connsiteY103" fmla="*/ 4625984 h 4939344"/>
              <a:gd name="connsiteX104" fmla="*/ 2983845 w 6347098"/>
              <a:gd name="connsiteY104" fmla="*/ 4631916 h 4939344"/>
              <a:gd name="connsiteX105" fmla="*/ 2990855 w 6347098"/>
              <a:gd name="connsiteY105" fmla="*/ 4636767 h 4939344"/>
              <a:gd name="connsiteX106" fmla="*/ 2997752 w 6347098"/>
              <a:gd name="connsiteY106" fmla="*/ 4633779 h 4939344"/>
              <a:gd name="connsiteX107" fmla="*/ 3030150 w 6347098"/>
              <a:gd name="connsiteY107" fmla="*/ 4634643 h 4939344"/>
              <a:gd name="connsiteX108" fmla="*/ 3002341 w 6347098"/>
              <a:gd name="connsiteY108" fmla="*/ 4630915 h 4939344"/>
              <a:gd name="connsiteX109" fmla="*/ 2996145 w 6347098"/>
              <a:gd name="connsiteY109" fmla="*/ 4622266 h 4939344"/>
              <a:gd name="connsiteX110" fmla="*/ 2988284 w 6347098"/>
              <a:gd name="connsiteY110" fmla="*/ 4618607 h 4939344"/>
              <a:gd name="connsiteX111" fmla="*/ 352227 w 6347098"/>
              <a:gd name="connsiteY111" fmla="*/ 4529716 h 4939344"/>
              <a:gd name="connsiteX112" fmla="*/ 342815 w 6347098"/>
              <a:gd name="connsiteY112" fmla="*/ 4538882 h 4939344"/>
              <a:gd name="connsiteX113" fmla="*/ 338614 w 6347098"/>
              <a:gd name="connsiteY113" fmla="*/ 4548746 h 4939344"/>
              <a:gd name="connsiteX114" fmla="*/ 347915 w 6347098"/>
              <a:gd name="connsiteY114" fmla="*/ 4552167 h 4939344"/>
              <a:gd name="connsiteX115" fmla="*/ 357108 w 6347098"/>
              <a:gd name="connsiteY115" fmla="*/ 4547745 h 4939344"/>
              <a:gd name="connsiteX116" fmla="*/ 668075 w 6347098"/>
              <a:gd name="connsiteY116" fmla="*/ 4453836 h 4939344"/>
              <a:gd name="connsiteX117" fmla="*/ 658663 w 6347098"/>
              <a:gd name="connsiteY117" fmla="*/ 4463002 h 4939344"/>
              <a:gd name="connsiteX118" fmla="*/ 654461 w 6347098"/>
              <a:gd name="connsiteY118" fmla="*/ 4472867 h 4939344"/>
              <a:gd name="connsiteX119" fmla="*/ 663763 w 6347098"/>
              <a:gd name="connsiteY119" fmla="*/ 4476287 h 4939344"/>
              <a:gd name="connsiteX120" fmla="*/ 672952 w 6347098"/>
              <a:gd name="connsiteY120" fmla="*/ 4471870 h 4939344"/>
              <a:gd name="connsiteX121" fmla="*/ 762902 w 6347098"/>
              <a:gd name="connsiteY121" fmla="*/ 4452629 h 4939344"/>
              <a:gd name="connsiteX122" fmla="*/ 755778 w 6347098"/>
              <a:gd name="connsiteY122" fmla="*/ 4460368 h 4939344"/>
              <a:gd name="connsiteX123" fmla="*/ 753875 w 6347098"/>
              <a:gd name="connsiteY123" fmla="*/ 4468803 h 4939344"/>
              <a:gd name="connsiteX124" fmla="*/ 767782 w 6347098"/>
              <a:gd name="connsiteY124" fmla="*/ 4470666 h 4939344"/>
              <a:gd name="connsiteX125" fmla="*/ 772220 w 6347098"/>
              <a:gd name="connsiteY125" fmla="*/ 4457355 h 4939344"/>
              <a:gd name="connsiteX126" fmla="*/ 768449 w 6347098"/>
              <a:gd name="connsiteY126" fmla="*/ 4456415 h 4939344"/>
              <a:gd name="connsiteX127" fmla="*/ 762902 w 6347098"/>
              <a:gd name="connsiteY127" fmla="*/ 4452629 h 4939344"/>
              <a:gd name="connsiteX128" fmla="*/ 5182029 w 6347098"/>
              <a:gd name="connsiteY128" fmla="*/ 4314440 h 4939344"/>
              <a:gd name="connsiteX129" fmla="*/ 5172614 w 6347098"/>
              <a:gd name="connsiteY129" fmla="*/ 4323609 h 4939344"/>
              <a:gd name="connsiteX130" fmla="*/ 5168418 w 6347098"/>
              <a:gd name="connsiteY130" fmla="*/ 4333474 h 4939344"/>
              <a:gd name="connsiteX131" fmla="*/ 5177717 w 6347098"/>
              <a:gd name="connsiteY131" fmla="*/ 4336892 h 4939344"/>
              <a:gd name="connsiteX132" fmla="*/ 5186906 w 6347098"/>
              <a:gd name="connsiteY132" fmla="*/ 4332472 h 4939344"/>
              <a:gd name="connsiteX133" fmla="*/ 5191348 w 6347098"/>
              <a:gd name="connsiteY133" fmla="*/ 4319166 h 4939344"/>
              <a:gd name="connsiteX134" fmla="*/ 5186688 w 6347098"/>
              <a:gd name="connsiteY134" fmla="*/ 4316802 h 4939344"/>
              <a:gd name="connsiteX135" fmla="*/ 5182029 w 6347098"/>
              <a:gd name="connsiteY135" fmla="*/ 4314440 h 4939344"/>
              <a:gd name="connsiteX136" fmla="*/ 4844142 w 6347098"/>
              <a:gd name="connsiteY136" fmla="*/ 4303944 h 4939344"/>
              <a:gd name="connsiteX137" fmla="*/ 4837669 w 6347098"/>
              <a:gd name="connsiteY137" fmla="*/ 4316548 h 4939344"/>
              <a:gd name="connsiteX138" fmla="*/ 4837780 w 6347098"/>
              <a:gd name="connsiteY138" fmla="*/ 4317122 h 4939344"/>
              <a:gd name="connsiteX139" fmla="*/ 4887946 w 6347098"/>
              <a:gd name="connsiteY139" fmla="*/ 4323840 h 4939344"/>
              <a:gd name="connsiteX140" fmla="*/ 4914426 w 6347098"/>
              <a:gd name="connsiteY140" fmla="*/ 4322077 h 4939344"/>
              <a:gd name="connsiteX141" fmla="*/ 4914946 w 6347098"/>
              <a:gd name="connsiteY141" fmla="*/ 4321685 h 4939344"/>
              <a:gd name="connsiteX142" fmla="*/ 4918260 w 6347098"/>
              <a:gd name="connsiteY142" fmla="*/ 4310395 h 4939344"/>
              <a:gd name="connsiteX143" fmla="*/ 4906661 w 6347098"/>
              <a:gd name="connsiteY143" fmla="*/ 4308408 h 4939344"/>
              <a:gd name="connsiteX144" fmla="*/ 4895180 w 6347098"/>
              <a:gd name="connsiteY144" fmla="*/ 4314258 h 4939344"/>
              <a:gd name="connsiteX145" fmla="*/ 4874323 w 6347098"/>
              <a:gd name="connsiteY145" fmla="*/ 4311464 h 4939344"/>
              <a:gd name="connsiteX146" fmla="*/ 4859232 w 6347098"/>
              <a:gd name="connsiteY146" fmla="*/ 4307703 h 4939344"/>
              <a:gd name="connsiteX147" fmla="*/ 4844142 w 6347098"/>
              <a:gd name="connsiteY147" fmla="*/ 4303944 h 4939344"/>
              <a:gd name="connsiteX148" fmla="*/ 1714268 w 6347098"/>
              <a:gd name="connsiteY148" fmla="*/ 4301855 h 4939344"/>
              <a:gd name="connsiteX149" fmla="*/ 1704856 w 6347098"/>
              <a:gd name="connsiteY149" fmla="*/ 4311021 h 4939344"/>
              <a:gd name="connsiteX150" fmla="*/ 1700655 w 6347098"/>
              <a:gd name="connsiteY150" fmla="*/ 4320888 h 4939344"/>
              <a:gd name="connsiteX151" fmla="*/ 1709960 w 6347098"/>
              <a:gd name="connsiteY151" fmla="*/ 4324304 h 4939344"/>
              <a:gd name="connsiteX152" fmla="*/ 1719151 w 6347098"/>
              <a:gd name="connsiteY152" fmla="*/ 4319888 h 4939344"/>
              <a:gd name="connsiteX153" fmla="*/ 5123891 w 6347098"/>
              <a:gd name="connsiteY153" fmla="*/ 4292750 h 4939344"/>
              <a:gd name="connsiteX154" fmla="*/ 5017817 w 6347098"/>
              <a:gd name="connsiteY154" fmla="*/ 4316778 h 4939344"/>
              <a:gd name="connsiteX155" fmla="*/ 4962196 w 6347098"/>
              <a:gd name="connsiteY155" fmla="*/ 4309329 h 4939344"/>
              <a:gd name="connsiteX156" fmla="*/ 4957691 w 6347098"/>
              <a:gd name="connsiteY156" fmla="*/ 4319196 h 4939344"/>
              <a:gd name="connsiteX157" fmla="*/ 4991947 w 6347098"/>
              <a:gd name="connsiteY157" fmla="*/ 4316913 h 4939344"/>
              <a:gd name="connsiteX158" fmla="*/ 5046204 w 6347098"/>
              <a:gd name="connsiteY158" fmla="*/ 4335771 h 4939344"/>
              <a:gd name="connsiteX159" fmla="*/ 5091505 w 6347098"/>
              <a:gd name="connsiteY159" fmla="*/ 4336425 h 4939344"/>
              <a:gd name="connsiteX160" fmla="*/ 5119890 w 6347098"/>
              <a:gd name="connsiteY160" fmla="*/ 4337402 h 4939344"/>
              <a:gd name="connsiteX161" fmla="*/ 3652228 w 6347098"/>
              <a:gd name="connsiteY161" fmla="*/ 4262485 h 4939344"/>
              <a:gd name="connsiteX162" fmla="*/ 3648001 w 6347098"/>
              <a:gd name="connsiteY162" fmla="*/ 4265123 h 4939344"/>
              <a:gd name="connsiteX163" fmla="*/ 3657637 w 6347098"/>
              <a:gd name="connsiteY163" fmla="*/ 4264020 h 4939344"/>
              <a:gd name="connsiteX164" fmla="*/ 1882841 w 6347098"/>
              <a:gd name="connsiteY164" fmla="*/ 4260564 h 4939344"/>
              <a:gd name="connsiteX165" fmla="*/ 1880252 w 6347098"/>
              <a:gd name="connsiteY165" fmla="*/ 4261519 h 4939344"/>
              <a:gd name="connsiteX166" fmla="*/ 1870285 w 6347098"/>
              <a:gd name="connsiteY166" fmla="*/ 4272351 h 4939344"/>
              <a:gd name="connsiteX167" fmla="*/ 1875963 w 6347098"/>
              <a:gd name="connsiteY167" fmla="*/ 4285277 h 4939344"/>
              <a:gd name="connsiteX168" fmla="*/ 1886797 w 6347098"/>
              <a:gd name="connsiteY168" fmla="*/ 4274563 h 4939344"/>
              <a:gd name="connsiteX169" fmla="*/ 1887209 w 6347098"/>
              <a:gd name="connsiteY169" fmla="*/ 4262451 h 4939344"/>
              <a:gd name="connsiteX170" fmla="*/ 1882841 w 6347098"/>
              <a:gd name="connsiteY170" fmla="*/ 4260564 h 4939344"/>
              <a:gd name="connsiteX171" fmla="*/ 3999285 w 6347098"/>
              <a:gd name="connsiteY171" fmla="*/ 4246839 h 4939344"/>
              <a:gd name="connsiteX172" fmla="*/ 3994405 w 6347098"/>
              <a:gd name="connsiteY172" fmla="*/ 4249226 h 4939344"/>
              <a:gd name="connsiteX173" fmla="*/ 3988021 w 6347098"/>
              <a:gd name="connsiteY173" fmla="*/ 4249534 h 4939344"/>
              <a:gd name="connsiteX174" fmla="*/ 3999080 w 6347098"/>
              <a:gd name="connsiteY174" fmla="*/ 4262576 h 4939344"/>
              <a:gd name="connsiteX175" fmla="*/ 4001351 w 6347098"/>
              <a:gd name="connsiteY175" fmla="*/ 4262255 h 4939344"/>
              <a:gd name="connsiteX176" fmla="*/ 4005944 w 6347098"/>
              <a:gd name="connsiteY176" fmla="*/ 4247294 h 4939344"/>
              <a:gd name="connsiteX177" fmla="*/ 3999285 w 6347098"/>
              <a:gd name="connsiteY177" fmla="*/ 4246839 h 4939344"/>
              <a:gd name="connsiteX178" fmla="*/ 5051111 w 6347098"/>
              <a:gd name="connsiteY178" fmla="*/ 4216960 h 4939344"/>
              <a:gd name="connsiteX179" fmla="*/ 5042809 w 6347098"/>
              <a:gd name="connsiteY179" fmla="*/ 4222799 h 4939344"/>
              <a:gd name="connsiteX180" fmla="*/ 5039716 w 6347098"/>
              <a:gd name="connsiteY180" fmla="*/ 4229338 h 4939344"/>
              <a:gd name="connsiteX181" fmla="*/ 5046817 w 6347098"/>
              <a:gd name="connsiteY181" fmla="*/ 4240719 h 4939344"/>
              <a:gd name="connsiteX182" fmla="*/ 5054180 w 6347098"/>
              <a:gd name="connsiteY182" fmla="*/ 4229537 h 4939344"/>
              <a:gd name="connsiteX183" fmla="*/ 5051111 w 6347098"/>
              <a:gd name="connsiteY183" fmla="*/ 4216960 h 4939344"/>
              <a:gd name="connsiteX184" fmla="*/ 4287616 w 6347098"/>
              <a:gd name="connsiteY184" fmla="*/ 4208551 h 4939344"/>
              <a:gd name="connsiteX185" fmla="*/ 4281362 w 6347098"/>
              <a:gd name="connsiteY185" fmla="*/ 4216402 h 4939344"/>
              <a:gd name="connsiteX186" fmla="*/ 4285543 w 6347098"/>
              <a:gd name="connsiteY186" fmla="*/ 4225653 h 4939344"/>
              <a:gd name="connsiteX187" fmla="*/ 4287909 w 6347098"/>
              <a:gd name="connsiteY187" fmla="*/ 4229444 h 4939344"/>
              <a:gd name="connsiteX188" fmla="*/ 4294161 w 6347098"/>
              <a:gd name="connsiteY188" fmla="*/ 4221595 h 4939344"/>
              <a:gd name="connsiteX189" fmla="*/ 4289982 w 6347098"/>
              <a:gd name="connsiteY189" fmla="*/ 4212342 h 4939344"/>
              <a:gd name="connsiteX190" fmla="*/ 4361584 w 6347098"/>
              <a:gd name="connsiteY190" fmla="*/ 4204553 h 4939344"/>
              <a:gd name="connsiteX191" fmla="*/ 4352171 w 6347098"/>
              <a:gd name="connsiteY191" fmla="*/ 4213719 h 4939344"/>
              <a:gd name="connsiteX192" fmla="*/ 4347970 w 6347098"/>
              <a:gd name="connsiteY192" fmla="*/ 4223587 h 4939344"/>
              <a:gd name="connsiteX193" fmla="*/ 4357271 w 6347098"/>
              <a:gd name="connsiteY193" fmla="*/ 4227005 h 4939344"/>
              <a:gd name="connsiteX194" fmla="*/ 4366466 w 6347098"/>
              <a:gd name="connsiteY194" fmla="*/ 4222586 h 4939344"/>
              <a:gd name="connsiteX195" fmla="*/ 3995591 w 6347098"/>
              <a:gd name="connsiteY195" fmla="*/ 4169438 h 4939344"/>
              <a:gd name="connsiteX196" fmla="*/ 3988935 w 6347098"/>
              <a:gd name="connsiteY196" fmla="*/ 4189403 h 4939344"/>
              <a:gd name="connsiteX197" fmla="*/ 3998251 w 6347098"/>
              <a:gd name="connsiteY197" fmla="*/ 4194126 h 4939344"/>
              <a:gd name="connsiteX198" fmla="*/ 4003009 w 6347098"/>
              <a:gd name="connsiteY198" fmla="*/ 4182596 h 4939344"/>
              <a:gd name="connsiteX199" fmla="*/ 4002546 w 6347098"/>
              <a:gd name="connsiteY199" fmla="*/ 4170369 h 4939344"/>
              <a:gd name="connsiteX200" fmla="*/ 3995591 w 6347098"/>
              <a:gd name="connsiteY200" fmla="*/ 4169438 h 4939344"/>
              <a:gd name="connsiteX201" fmla="*/ 2286186 w 6347098"/>
              <a:gd name="connsiteY201" fmla="*/ 4012178 h 4939344"/>
              <a:gd name="connsiteX202" fmla="*/ 2267713 w 6347098"/>
              <a:gd name="connsiteY202" fmla="*/ 4014483 h 4939344"/>
              <a:gd name="connsiteX203" fmla="*/ 2251181 w 6347098"/>
              <a:gd name="connsiteY203" fmla="*/ 4031385 h 4939344"/>
              <a:gd name="connsiteX204" fmla="*/ 2245077 w 6347098"/>
              <a:gd name="connsiteY204" fmla="*/ 4049689 h 4939344"/>
              <a:gd name="connsiteX205" fmla="*/ 2251735 w 6347098"/>
              <a:gd name="connsiteY205" fmla="*/ 4050142 h 4939344"/>
              <a:gd name="connsiteX206" fmla="*/ 2256616 w 6347098"/>
              <a:gd name="connsiteY206" fmla="*/ 4047757 h 4939344"/>
              <a:gd name="connsiteX207" fmla="*/ 2280637 w 6347098"/>
              <a:gd name="connsiteY207" fmla="*/ 4028814 h 4939344"/>
              <a:gd name="connsiteX208" fmla="*/ 2304992 w 6347098"/>
              <a:gd name="connsiteY208" fmla="*/ 4033378 h 4939344"/>
              <a:gd name="connsiteX209" fmla="*/ 2312110 w 6347098"/>
              <a:gd name="connsiteY209" fmla="*/ 4025643 h 4939344"/>
              <a:gd name="connsiteX210" fmla="*/ 2314015 w 6347098"/>
              <a:gd name="connsiteY210" fmla="*/ 4017207 h 4939344"/>
              <a:gd name="connsiteX211" fmla="*/ 2306786 w 6347098"/>
              <a:gd name="connsiteY211" fmla="*/ 4017110 h 4939344"/>
              <a:gd name="connsiteX212" fmla="*/ 2297893 w 6347098"/>
              <a:gd name="connsiteY212" fmla="*/ 4022001 h 4939344"/>
              <a:gd name="connsiteX213" fmla="*/ 2286186 w 6347098"/>
              <a:gd name="connsiteY213" fmla="*/ 4012178 h 4939344"/>
              <a:gd name="connsiteX214" fmla="*/ 2387838 w 6347098"/>
              <a:gd name="connsiteY214" fmla="*/ 4002764 h 4939344"/>
              <a:gd name="connsiteX215" fmla="*/ 2369492 w 6347098"/>
              <a:gd name="connsiteY215" fmla="*/ 4014211 h 4939344"/>
              <a:gd name="connsiteX216" fmla="*/ 2348784 w 6347098"/>
              <a:gd name="connsiteY216" fmla="*/ 4021864 h 4939344"/>
              <a:gd name="connsiteX217" fmla="*/ 2371860 w 6347098"/>
              <a:gd name="connsiteY217" fmla="*/ 4018006 h 4939344"/>
              <a:gd name="connsiteX218" fmla="*/ 2380736 w 6347098"/>
              <a:gd name="connsiteY218" fmla="*/ 4011807 h 4939344"/>
              <a:gd name="connsiteX219" fmla="*/ 2387838 w 6347098"/>
              <a:gd name="connsiteY219" fmla="*/ 4002764 h 4939344"/>
              <a:gd name="connsiteX220" fmla="*/ 2204404 w 6347098"/>
              <a:gd name="connsiteY220" fmla="*/ 3953863 h 4939344"/>
              <a:gd name="connsiteX221" fmla="*/ 2194988 w 6347098"/>
              <a:gd name="connsiteY221" fmla="*/ 3963032 h 4939344"/>
              <a:gd name="connsiteX222" fmla="*/ 2190789 w 6347098"/>
              <a:gd name="connsiteY222" fmla="*/ 3972895 h 4939344"/>
              <a:gd name="connsiteX223" fmla="*/ 2200092 w 6347098"/>
              <a:gd name="connsiteY223" fmla="*/ 3976315 h 4939344"/>
              <a:gd name="connsiteX224" fmla="*/ 2209281 w 6347098"/>
              <a:gd name="connsiteY224" fmla="*/ 3971897 h 4939344"/>
              <a:gd name="connsiteX225" fmla="*/ 2151143 w 6347098"/>
              <a:gd name="connsiteY225" fmla="*/ 3950205 h 4939344"/>
              <a:gd name="connsiteX226" fmla="*/ 2141731 w 6347098"/>
              <a:gd name="connsiteY226" fmla="*/ 3959372 h 4939344"/>
              <a:gd name="connsiteX227" fmla="*/ 2137531 w 6347098"/>
              <a:gd name="connsiteY227" fmla="*/ 3969238 h 4939344"/>
              <a:gd name="connsiteX228" fmla="*/ 2146838 w 6347098"/>
              <a:gd name="connsiteY228" fmla="*/ 3972657 h 4939344"/>
              <a:gd name="connsiteX229" fmla="*/ 2156026 w 6347098"/>
              <a:gd name="connsiteY229" fmla="*/ 3968238 h 4939344"/>
              <a:gd name="connsiteX230" fmla="*/ 1542685 w 6347098"/>
              <a:gd name="connsiteY230" fmla="*/ 3945185 h 4939344"/>
              <a:gd name="connsiteX231" fmla="*/ 1533033 w 6347098"/>
              <a:gd name="connsiteY231" fmla="*/ 3957794 h 4939344"/>
              <a:gd name="connsiteX232" fmla="*/ 1533809 w 6347098"/>
              <a:gd name="connsiteY232" fmla="*/ 3971800 h 4939344"/>
              <a:gd name="connsiteX233" fmla="*/ 1543757 w 6347098"/>
              <a:gd name="connsiteY233" fmla="*/ 3980085 h 4939344"/>
              <a:gd name="connsiteX234" fmla="*/ 1557033 w 6347098"/>
              <a:gd name="connsiteY234" fmla="*/ 3978388 h 4939344"/>
              <a:gd name="connsiteX235" fmla="*/ 1805680 w 6347098"/>
              <a:gd name="connsiteY235" fmla="*/ 3935220 h 4939344"/>
              <a:gd name="connsiteX236" fmla="*/ 1771689 w 6347098"/>
              <a:gd name="connsiteY236" fmla="*/ 3944570 h 4939344"/>
              <a:gd name="connsiteX237" fmla="*/ 1720947 w 6347098"/>
              <a:gd name="connsiteY237" fmla="*/ 3955157 h 4939344"/>
              <a:gd name="connsiteX238" fmla="*/ 1675346 w 6347098"/>
              <a:gd name="connsiteY238" fmla="*/ 3940791 h 4939344"/>
              <a:gd name="connsiteX239" fmla="*/ 1621534 w 6347098"/>
              <a:gd name="connsiteY239" fmla="*/ 3959221 h 4939344"/>
              <a:gd name="connsiteX240" fmla="*/ 1650344 w 6347098"/>
              <a:gd name="connsiteY240" fmla="*/ 3972204 h 4939344"/>
              <a:gd name="connsiteX241" fmla="*/ 1684259 w 6347098"/>
              <a:gd name="connsiteY241" fmla="*/ 3978049 h 4939344"/>
              <a:gd name="connsiteX242" fmla="*/ 1673013 w 6347098"/>
              <a:gd name="connsiteY242" fmla="*/ 4000874 h 4939344"/>
              <a:gd name="connsiteX243" fmla="*/ 1735296 w 6347098"/>
              <a:gd name="connsiteY243" fmla="*/ 3988358 h 4939344"/>
              <a:gd name="connsiteX244" fmla="*/ 1789588 w 6347098"/>
              <a:gd name="connsiteY244" fmla="*/ 3983464 h 4939344"/>
              <a:gd name="connsiteX245" fmla="*/ 1843882 w 6347098"/>
              <a:gd name="connsiteY245" fmla="*/ 3978571 h 4939344"/>
              <a:gd name="connsiteX246" fmla="*/ 1877794 w 6347098"/>
              <a:gd name="connsiteY246" fmla="*/ 3984417 h 4939344"/>
              <a:gd name="connsiteX247" fmla="*/ 1913263 w 6347098"/>
              <a:gd name="connsiteY247" fmla="*/ 3977434 h 4939344"/>
              <a:gd name="connsiteX248" fmla="*/ 1921157 w 6347098"/>
              <a:gd name="connsiteY248" fmla="*/ 3963288 h 4939344"/>
              <a:gd name="connsiteX249" fmla="*/ 1915187 w 6347098"/>
              <a:gd name="connsiteY249" fmla="*/ 3949885 h 4939344"/>
              <a:gd name="connsiteX250" fmla="*/ 1846770 w 6347098"/>
              <a:gd name="connsiteY250" fmla="*/ 3937247 h 4939344"/>
              <a:gd name="connsiteX251" fmla="*/ 1805680 w 6347098"/>
              <a:gd name="connsiteY251" fmla="*/ 3935220 h 4939344"/>
              <a:gd name="connsiteX252" fmla="*/ 2459795 w 6347098"/>
              <a:gd name="connsiteY252" fmla="*/ 3917683 h 4939344"/>
              <a:gd name="connsiteX253" fmla="*/ 2393906 w 6347098"/>
              <a:gd name="connsiteY253" fmla="*/ 3941009 h 4939344"/>
              <a:gd name="connsiteX254" fmla="*/ 2361290 w 6347098"/>
              <a:gd name="connsiteY254" fmla="*/ 3924474 h 4939344"/>
              <a:gd name="connsiteX255" fmla="*/ 2335769 w 6347098"/>
              <a:gd name="connsiteY255" fmla="*/ 3919318 h 4939344"/>
              <a:gd name="connsiteX256" fmla="*/ 2305885 w 6347098"/>
              <a:gd name="connsiteY256" fmla="*/ 3932697 h 4939344"/>
              <a:gd name="connsiteX257" fmla="*/ 2290758 w 6347098"/>
              <a:gd name="connsiteY257" fmla="*/ 3946749 h 4939344"/>
              <a:gd name="connsiteX258" fmla="*/ 2287838 w 6347098"/>
              <a:gd name="connsiteY258" fmla="*/ 3965039 h 4939344"/>
              <a:gd name="connsiteX259" fmla="*/ 2324674 w 6347098"/>
              <a:gd name="connsiteY259" fmla="*/ 3952593 h 4939344"/>
              <a:gd name="connsiteX260" fmla="*/ 2361511 w 6347098"/>
              <a:gd name="connsiteY260" fmla="*/ 3940148 h 4939344"/>
              <a:gd name="connsiteX261" fmla="*/ 2390006 w 6347098"/>
              <a:gd name="connsiteY261" fmla="*/ 3951348 h 4939344"/>
              <a:gd name="connsiteX262" fmla="*/ 2421720 w 6347098"/>
              <a:gd name="connsiteY262" fmla="*/ 3944735 h 4939344"/>
              <a:gd name="connsiteX263" fmla="*/ 2442576 w 6347098"/>
              <a:gd name="connsiteY263" fmla="*/ 3947528 h 4939344"/>
              <a:gd name="connsiteX264" fmla="*/ 2459258 w 6347098"/>
              <a:gd name="connsiteY264" fmla="*/ 3941073 h 4939344"/>
              <a:gd name="connsiteX265" fmla="*/ 2472609 w 6347098"/>
              <a:gd name="connsiteY265" fmla="*/ 3944600 h 4939344"/>
              <a:gd name="connsiteX266" fmla="*/ 2474975 w 6347098"/>
              <a:gd name="connsiteY266" fmla="*/ 3948392 h 4939344"/>
              <a:gd name="connsiteX267" fmla="*/ 2498111 w 6347098"/>
              <a:gd name="connsiteY267" fmla="*/ 3948448 h 4939344"/>
              <a:gd name="connsiteX268" fmla="*/ 2521133 w 6347098"/>
              <a:gd name="connsiteY268" fmla="*/ 3940670 h 4939344"/>
              <a:gd name="connsiteX269" fmla="*/ 2527791 w 6347098"/>
              <a:gd name="connsiteY269" fmla="*/ 3920708 h 4939344"/>
              <a:gd name="connsiteX270" fmla="*/ 2459795 w 6347098"/>
              <a:gd name="connsiteY270" fmla="*/ 3917683 h 4939344"/>
              <a:gd name="connsiteX271" fmla="*/ 2689634 w 6347098"/>
              <a:gd name="connsiteY271" fmla="*/ 3914572 h 4939344"/>
              <a:gd name="connsiteX272" fmla="*/ 2680218 w 6347098"/>
              <a:gd name="connsiteY272" fmla="*/ 3923741 h 4939344"/>
              <a:gd name="connsiteX273" fmla="*/ 2676021 w 6347098"/>
              <a:gd name="connsiteY273" fmla="*/ 3933607 h 4939344"/>
              <a:gd name="connsiteX274" fmla="*/ 2685323 w 6347098"/>
              <a:gd name="connsiteY274" fmla="*/ 3937027 h 4939344"/>
              <a:gd name="connsiteX275" fmla="*/ 2694512 w 6347098"/>
              <a:gd name="connsiteY275" fmla="*/ 3932609 h 4939344"/>
              <a:gd name="connsiteX276" fmla="*/ 2698952 w 6347098"/>
              <a:gd name="connsiteY276" fmla="*/ 3919298 h 4939344"/>
              <a:gd name="connsiteX277" fmla="*/ 2694294 w 6347098"/>
              <a:gd name="connsiteY277" fmla="*/ 3916937 h 4939344"/>
              <a:gd name="connsiteX278" fmla="*/ 2689634 w 6347098"/>
              <a:gd name="connsiteY278" fmla="*/ 3914572 h 4939344"/>
              <a:gd name="connsiteX279" fmla="*/ 2828176 w 6347098"/>
              <a:gd name="connsiteY279" fmla="*/ 3896633 h 4939344"/>
              <a:gd name="connsiteX280" fmla="*/ 2786681 w 6347098"/>
              <a:gd name="connsiteY280" fmla="*/ 3906717 h 4939344"/>
              <a:gd name="connsiteX281" fmla="*/ 2765302 w 6347098"/>
              <a:gd name="connsiteY281" fmla="*/ 3908199 h 4939344"/>
              <a:gd name="connsiteX282" fmla="*/ 2740378 w 6347098"/>
              <a:gd name="connsiteY282" fmla="*/ 3903990 h 4939344"/>
              <a:gd name="connsiteX283" fmla="*/ 2733033 w 6347098"/>
              <a:gd name="connsiteY283" fmla="*/ 3916479 h 4939344"/>
              <a:gd name="connsiteX284" fmla="*/ 2729131 w 6347098"/>
              <a:gd name="connsiteY284" fmla="*/ 3926815 h 4939344"/>
              <a:gd name="connsiteX285" fmla="*/ 2738079 w 6347098"/>
              <a:gd name="connsiteY285" fmla="*/ 3925844 h 4939344"/>
              <a:gd name="connsiteX286" fmla="*/ 2745256 w 6347098"/>
              <a:gd name="connsiteY286" fmla="*/ 3922026 h 4939344"/>
              <a:gd name="connsiteX287" fmla="*/ 2821590 w 6347098"/>
              <a:gd name="connsiteY287" fmla="*/ 3921823 h 4939344"/>
              <a:gd name="connsiteX288" fmla="*/ 2842950 w 6347098"/>
              <a:gd name="connsiteY288" fmla="*/ 3919033 h 4939344"/>
              <a:gd name="connsiteX289" fmla="*/ 2867748 w 6347098"/>
              <a:gd name="connsiteY289" fmla="*/ 3914100 h 4939344"/>
              <a:gd name="connsiteX290" fmla="*/ 2863014 w 6347098"/>
              <a:gd name="connsiteY290" fmla="*/ 3906514 h 4939344"/>
              <a:gd name="connsiteX291" fmla="*/ 2828176 w 6347098"/>
              <a:gd name="connsiteY291" fmla="*/ 3896633 h 4939344"/>
              <a:gd name="connsiteX292" fmla="*/ 2046260 w 6347098"/>
              <a:gd name="connsiteY292" fmla="*/ 3894446 h 4939344"/>
              <a:gd name="connsiteX293" fmla="*/ 2035961 w 6347098"/>
              <a:gd name="connsiteY293" fmla="*/ 3902191 h 4939344"/>
              <a:gd name="connsiteX294" fmla="*/ 2032652 w 6347098"/>
              <a:gd name="connsiteY294" fmla="*/ 3913478 h 4939344"/>
              <a:gd name="connsiteX295" fmla="*/ 2044189 w 6347098"/>
              <a:gd name="connsiteY295" fmla="*/ 3911551 h 4939344"/>
              <a:gd name="connsiteX296" fmla="*/ 2048628 w 6347098"/>
              <a:gd name="connsiteY296" fmla="*/ 3898241 h 4939344"/>
              <a:gd name="connsiteX297" fmla="*/ 2918340 w 6347098"/>
              <a:gd name="connsiteY297" fmla="*/ 3893068 h 4939344"/>
              <a:gd name="connsiteX298" fmla="*/ 2911796 w 6347098"/>
              <a:gd name="connsiteY298" fmla="*/ 3900445 h 4939344"/>
              <a:gd name="connsiteX299" fmla="*/ 2913901 w 6347098"/>
              <a:gd name="connsiteY299" fmla="*/ 3906377 h 4939344"/>
              <a:gd name="connsiteX300" fmla="*/ 2920912 w 6347098"/>
              <a:gd name="connsiteY300" fmla="*/ 3911229 h 4939344"/>
              <a:gd name="connsiteX301" fmla="*/ 2927808 w 6347098"/>
              <a:gd name="connsiteY301" fmla="*/ 3908240 h 4939344"/>
              <a:gd name="connsiteX302" fmla="*/ 2960207 w 6347098"/>
              <a:gd name="connsiteY302" fmla="*/ 3909104 h 4939344"/>
              <a:gd name="connsiteX303" fmla="*/ 2932397 w 6347098"/>
              <a:gd name="connsiteY303" fmla="*/ 3905377 h 4939344"/>
              <a:gd name="connsiteX304" fmla="*/ 2926202 w 6347098"/>
              <a:gd name="connsiteY304" fmla="*/ 3896728 h 4939344"/>
              <a:gd name="connsiteX305" fmla="*/ 2918340 w 6347098"/>
              <a:gd name="connsiteY305" fmla="*/ 3893068 h 4939344"/>
              <a:gd name="connsiteX306" fmla="*/ 282283 w 6347098"/>
              <a:gd name="connsiteY306" fmla="*/ 3804177 h 4939344"/>
              <a:gd name="connsiteX307" fmla="*/ 272871 w 6347098"/>
              <a:gd name="connsiteY307" fmla="*/ 3813343 h 4939344"/>
              <a:gd name="connsiteX308" fmla="*/ 268670 w 6347098"/>
              <a:gd name="connsiteY308" fmla="*/ 3823208 h 4939344"/>
              <a:gd name="connsiteX309" fmla="*/ 277971 w 6347098"/>
              <a:gd name="connsiteY309" fmla="*/ 3826629 h 4939344"/>
              <a:gd name="connsiteX310" fmla="*/ 287164 w 6347098"/>
              <a:gd name="connsiteY310" fmla="*/ 3822207 h 4939344"/>
              <a:gd name="connsiteX311" fmla="*/ 598132 w 6347098"/>
              <a:gd name="connsiteY311" fmla="*/ 3728297 h 4939344"/>
              <a:gd name="connsiteX312" fmla="*/ 588719 w 6347098"/>
              <a:gd name="connsiteY312" fmla="*/ 3737463 h 4939344"/>
              <a:gd name="connsiteX313" fmla="*/ 584517 w 6347098"/>
              <a:gd name="connsiteY313" fmla="*/ 3747328 h 4939344"/>
              <a:gd name="connsiteX314" fmla="*/ 593819 w 6347098"/>
              <a:gd name="connsiteY314" fmla="*/ 3750749 h 4939344"/>
              <a:gd name="connsiteX315" fmla="*/ 603008 w 6347098"/>
              <a:gd name="connsiteY315" fmla="*/ 3746331 h 4939344"/>
              <a:gd name="connsiteX316" fmla="*/ 692958 w 6347098"/>
              <a:gd name="connsiteY316" fmla="*/ 3727090 h 4939344"/>
              <a:gd name="connsiteX317" fmla="*/ 685834 w 6347098"/>
              <a:gd name="connsiteY317" fmla="*/ 3734829 h 4939344"/>
              <a:gd name="connsiteX318" fmla="*/ 683931 w 6347098"/>
              <a:gd name="connsiteY318" fmla="*/ 3743264 h 4939344"/>
              <a:gd name="connsiteX319" fmla="*/ 697838 w 6347098"/>
              <a:gd name="connsiteY319" fmla="*/ 3745127 h 4939344"/>
              <a:gd name="connsiteX320" fmla="*/ 702277 w 6347098"/>
              <a:gd name="connsiteY320" fmla="*/ 3731817 h 4939344"/>
              <a:gd name="connsiteX321" fmla="*/ 698505 w 6347098"/>
              <a:gd name="connsiteY321" fmla="*/ 3730876 h 4939344"/>
              <a:gd name="connsiteX322" fmla="*/ 692958 w 6347098"/>
              <a:gd name="connsiteY322" fmla="*/ 3727090 h 4939344"/>
              <a:gd name="connsiteX323" fmla="*/ 5320223 w 6347098"/>
              <a:gd name="connsiteY323" fmla="*/ 3626998 h 4939344"/>
              <a:gd name="connsiteX324" fmla="*/ 5310807 w 6347098"/>
              <a:gd name="connsiteY324" fmla="*/ 3636167 h 4939344"/>
              <a:gd name="connsiteX325" fmla="*/ 5309476 w 6347098"/>
              <a:gd name="connsiteY325" fmla="*/ 3639298 h 4939344"/>
              <a:gd name="connsiteX326" fmla="*/ 5326132 w 6347098"/>
              <a:gd name="connsiteY326" fmla="*/ 3641937 h 4939344"/>
              <a:gd name="connsiteX327" fmla="*/ 5329542 w 6347098"/>
              <a:gd name="connsiteY327" fmla="*/ 3631724 h 4939344"/>
              <a:gd name="connsiteX328" fmla="*/ 5324882 w 6347098"/>
              <a:gd name="connsiteY328" fmla="*/ 3629359 h 4939344"/>
              <a:gd name="connsiteX329" fmla="*/ 5320223 w 6347098"/>
              <a:gd name="connsiteY329" fmla="*/ 3626998 h 4939344"/>
              <a:gd name="connsiteX330" fmla="*/ 5262085 w 6347098"/>
              <a:gd name="connsiteY330" fmla="*/ 3605307 h 4939344"/>
              <a:gd name="connsiteX331" fmla="*/ 5193275 w 6347098"/>
              <a:gd name="connsiteY331" fmla="*/ 3620895 h 4939344"/>
              <a:gd name="connsiteX332" fmla="*/ 5259745 w 6347098"/>
              <a:gd name="connsiteY332" fmla="*/ 3631422 h 4939344"/>
              <a:gd name="connsiteX333" fmla="*/ 1527541 w 6347098"/>
              <a:gd name="connsiteY333" fmla="*/ 3600437 h 4939344"/>
              <a:gd name="connsiteX334" fmla="*/ 1509992 w 6347098"/>
              <a:gd name="connsiteY334" fmla="*/ 3606779 h 4939344"/>
              <a:gd name="connsiteX335" fmla="*/ 1482180 w 6347098"/>
              <a:gd name="connsiteY335" fmla="*/ 3603054 h 4939344"/>
              <a:gd name="connsiteX336" fmla="*/ 1445384 w 6347098"/>
              <a:gd name="connsiteY336" fmla="*/ 3617585 h 4939344"/>
              <a:gd name="connsiteX337" fmla="*/ 1497846 w 6347098"/>
              <a:gd name="connsiteY337" fmla="*/ 3615479 h 4939344"/>
              <a:gd name="connsiteX338" fmla="*/ 1531319 w 6347098"/>
              <a:gd name="connsiteY338" fmla="*/ 3609044 h 4939344"/>
              <a:gd name="connsiteX339" fmla="*/ 5189305 w 6347098"/>
              <a:gd name="connsiteY339" fmla="*/ 3529517 h 4939344"/>
              <a:gd name="connsiteX340" fmla="*/ 5181003 w 6347098"/>
              <a:gd name="connsiteY340" fmla="*/ 3535356 h 4939344"/>
              <a:gd name="connsiteX341" fmla="*/ 5177910 w 6347098"/>
              <a:gd name="connsiteY341" fmla="*/ 3541896 h 4939344"/>
              <a:gd name="connsiteX342" fmla="*/ 5185011 w 6347098"/>
              <a:gd name="connsiteY342" fmla="*/ 3553276 h 4939344"/>
              <a:gd name="connsiteX343" fmla="*/ 5192374 w 6347098"/>
              <a:gd name="connsiteY343" fmla="*/ 3542095 h 4939344"/>
              <a:gd name="connsiteX344" fmla="*/ 5189305 w 6347098"/>
              <a:gd name="connsiteY344" fmla="*/ 3529517 h 4939344"/>
              <a:gd name="connsiteX345" fmla="*/ 4425810 w 6347098"/>
              <a:gd name="connsiteY345" fmla="*/ 3521108 h 4939344"/>
              <a:gd name="connsiteX346" fmla="*/ 4419556 w 6347098"/>
              <a:gd name="connsiteY346" fmla="*/ 3528960 h 4939344"/>
              <a:gd name="connsiteX347" fmla="*/ 4423737 w 6347098"/>
              <a:gd name="connsiteY347" fmla="*/ 3538210 h 4939344"/>
              <a:gd name="connsiteX348" fmla="*/ 4426103 w 6347098"/>
              <a:gd name="connsiteY348" fmla="*/ 3542002 h 4939344"/>
              <a:gd name="connsiteX349" fmla="*/ 4432355 w 6347098"/>
              <a:gd name="connsiteY349" fmla="*/ 3534152 h 4939344"/>
              <a:gd name="connsiteX350" fmla="*/ 4428176 w 6347098"/>
              <a:gd name="connsiteY350" fmla="*/ 3524900 h 4939344"/>
              <a:gd name="connsiteX351" fmla="*/ 4499777 w 6347098"/>
              <a:gd name="connsiteY351" fmla="*/ 3517110 h 4939344"/>
              <a:gd name="connsiteX352" fmla="*/ 4490365 w 6347098"/>
              <a:gd name="connsiteY352" fmla="*/ 3526277 h 4939344"/>
              <a:gd name="connsiteX353" fmla="*/ 4486164 w 6347098"/>
              <a:gd name="connsiteY353" fmla="*/ 3536144 h 4939344"/>
              <a:gd name="connsiteX354" fmla="*/ 4495465 w 6347098"/>
              <a:gd name="connsiteY354" fmla="*/ 3539562 h 4939344"/>
              <a:gd name="connsiteX355" fmla="*/ 4504660 w 6347098"/>
              <a:gd name="connsiteY355" fmla="*/ 3535143 h 4939344"/>
              <a:gd name="connsiteX356" fmla="*/ 4133785 w 6347098"/>
              <a:gd name="connsiteY356" fmla="*/ 3481995 h 4939344"/>
              <a:gd name="connsiteX357" fmla="*/ 4127129 w 6347098"/>
              <a:gd name="connsiteY357" fmla="*/ 3501961 h 4939344"/>
              <a:gd name="connsiteX358" fmla="*/ 4136445 w 6347098"/>
              <a:gd name="connsiteY358" fmla="*/ 3506683 h 4939344"/>
              <a:gd name="connsiteX359" fmla="*/ 4141203 w 6347098"/>
              <a:gd name="connsiteY359" fmla="*/ 3495153 h 4939344"/>
              <a:gd name="connsiteX360" fmla="*/ 4140740 w 6347098"/>
              <a:gd name="connsiteY360" fmla="*/ 3482927 h 4939344"/>
              <a:gd name="connsiteX361" fmla="*/ 4133785 w 6347098"/>
              <a:gd name="connsiteY361" fmla="*/ 3481995 h 4939344"/>
              <a:gd name="connsiteX362" fmla="*/ 2424380 w 6347098"/>
              <a:gd name="connsiteY362" fmla="*/ 3324735 h 4939344"/>
              <a:gd name="connsiteX363" fmla="*/ 2405907 w 6347098"/>
              <a:gd name="connsiteY363" fmla="*/ 3327040 h 4939344"/>
              <a:gd name="connsiteX364" fmla="*/ 2389375 w 6347098"/>
              <a:gd name="connsiteY364" fmla="*/ 3343943 h 4939344"/>
              <a:gd name="connsiteX365" fmla="*/ 2383272 w 6347098"/>
              <a:gd name="connsiteY365" fmla="*/ 3362245 h 4939344"/>
              <a:gd name="connsiteX366" fmla="*/ 2389930 w 6347098"/>
              <a:gd name="connsiteY366" fmla="*/ 3362699 h 4939344"/>
              <a:gd name="connsiteX367" fmla="*/ 2394811 w 6347098"/>
              <a:gd name="connsiteY367" fmla="*/ 3360313 h 4939344"/>
              <a:gd name="connsiteX368" fmla="*/ 2418831 w 6347098"/>
              <a:gd name="connsiteY368" fmla="*/ 3341371 h 4939344"/>
              <a:gd name="connsiteX369" fmla="*/ 2443186 w 6347098"/>
              <a:gd name="connsiteY369" fmla="*/ 3345936 h 4939344"/>
              <a:gd name="connsiteX370" fmla="*/ 2450306 w 6347098"/>
              <a:gd name="connsiteY370" fmla="*/ 3338199 h 4939344"/>
              <a:gd name="connsiteX371" fmla="*/ 2452209 w 6347098"/>
              <a:gd name="connsiteY371" fmla="*/ 3329764 h 4939344"/>
              <a:gd name="connsiteX372" fmla="*/ 2444982 w 6347098"/>
              <a:gd name="connsiteY372" fmla="*/ 3329667 h 4939344"/>
              <a:gd name="connsiteX373" fmla="*/ 2436087 w 6347098"/>
              <a:gd name="connsiteY373" fmla="*/ 3334558 h 4939344"/>
              <a:gd name="connsiteX374" fmla="*/ 2424380 w 6347098"/>
              <a:gd name="connsiteY374" fmla="*/ 3324735 h 4939344"/>
              <a:gd name="connsiteX375" fmla="*/ 2526032 w 6347098"/>
              <a:gd name="connsiteY375" fmla="*/ 3315321 h 4939344"/>
              <a:gd name="connsiteX376" fmla="*/ 2507686 w 6347098"/>
              <a:gd name="connsiteY376" fmla="*/ 3326768 h 4939344"/>
              <a:gd name="connsiteX377" fmla="*/ 2486978 w 6347098"/>
              <a:gd name="connsiteY377" fmla="*/ 3334422 h 4939344"/>
              <a:gd name="connsiteX378" fmla="*/ 2510054 w 6347098"/>
              <a:gd name="connsiteY378" fmla="*/ 3330563 h 4939344"/>
              <a:gd name="connsiteX379" fmla="*/ 2518930 w 6347098"/>
              <a:gd name="connsiteY379" fmla="*/ 3324365 h 4939344"/>
              <a:gd name="connsiteX380" fmla="*/ 2526032 w 6347098"/>
              <a:gd name="connsiteY380" fmla="*/ 3315321 h 4939344"/>
              <a:gd name="connsiteX381" fmla="*/ 2342598 w 6347098"/>
              <a:gd name="connsiteY381" fmla="*/ 3266421 h 4939344"/>
              <a:gd name="connsiteX382" fmla="*/ 2333182 w 6347098"/>
              <a:gd name="connsiteY382" fmla="*/ 3275590 h 4939344"/>
              <a:gd name="connsiteX383" fmla="*/ 2328985 w 6347098"/>
              <a:gd name="connsiteY383" fmla="*/ 3285451 h 4939344"/>
              <a:gd name="connsiteX384" fmla="*/ 2338286 w 6347098"/>
              <a:gd name="connsiteY384" fmla="*/ 3288872 h 4939344"/>
              <a:gd name="connsiteX385" fmla="*/ 2347476 w 6347098"/>
              <a:gd name="connsiteY385" fmla="*/ 3284454 h 4939344"/>
              <a:gd name="connsiteX386" fmla="*/ 2289339 w 6347098"/>
              <a:gd name="connsiteY386" fmla="*/ 3262762 h 4939344"/>
              <a:gd name="connsiteX387" fmla="*/ 2279926 w 6347098"/>
              <a:gd name="connsiteY387" fmla="*/ 3271929 h 4939344"/>
              <a:gd name="connsiteX388" fmla="*/ 2275725 w 6347098"/>
              <a:gd name="connsiteY388" fmla="*/ 3281796 h 4939344"/>
              <a:gd name="connsiteX389" fmla="*/ 2285032 w 6347098"/>
              <a:gd name="connsiteY389" fmla="*/ 3285215 h 4939344"/>
              <a:gd name="connsiteX390" fmla="*/ 2294221 w 6347098"/>
              <a:gd name="connsiteY390" fmla="*/ 3280795 h 4939344"/>
              <a:gd name="connsiteX391" fmla="*/ 1680879 w 6347098"/>
              <a:gd name="connsiteY391" fmla="*/ 3257742 h 4939344"/>
              <a:gd name="connsiteX392" fmla="*/ 1671227 w 6347098"/>
              <a:gd name="connsiteY392" fmla="*/ 3270352 h 4939344"/>
              <a:gd name="connsiteX393" fmla="*/ 1672002 w 6347098"/>
              <a:gd name="connsiteY393" fmla="*/ 3284356 h 4939344"/>
              <a:gd name="connsiteX394" fmla="*/ 1681951 w 6347098"/>
              <a:gd name="connsiteY394" fmla="*/ 3292641 h 4939344"/>
              <a:gd name="connsiteX395" fmla="*/ 1695227 w 6347098"/>
              <a:gd name="connsiteY395" fmla="*/ 3290944 h 4939344"/>
              <a:gd name="connsiteX396" fmla="*/ 1943874 w 6347098"/>
              <a:gd name="connsiteY396" fmla="*/ 3247777 h 4939344"/>
              <a:gd name="connsiteX397" fmla="*/ 1909883 w 6347098"/>
              <a:gd name="connsiteY397" fmla="*/ 3257128 h 4939344"/>
              <a:gd name="connsiteX398" fmla="*/ 1859140 w 6347098"/>
              <a:gd name="connsiteY398" fmla="*/ 3267713 h 4939344"/>
              <a:gd name="connsiteX399" fmla="*/ 1813539 w 6347098"/>
              <a:gd name="connsiteY399" fmla="*/ 3253348 h 4939344"/>
              <a:gd name="connsiteX400" fmla="*/ 1759728 w 6347098"/>
              <a:gd name="connsiteY400" fmla="*/ 3271778 h 4939344"/>
              <a:gd name="connsiteX401" fmla="*/ 1788538 w 6347098"/>
              <a:gd name="connsiteY401" fmla="*/ 3284761 h 4939344"/>
              <a:gd name="connsiteX402" fmla="*/ 1822453 w 6347098"/>
              <a:gd name="connsiteY402" fmla="*/ 3290606 h 4939344"/>
              <a:gd name="connsiteX403" fmla="*/ 1811207 w 6347098"/>
              <a:gd name="connsiteY403" fmla="*/ 3313431 h 4939344"/>
              <a:gd name="connsiteX404" fmla="*/ 1873490 w 6347098"/>
              <a:gd name="connsiteY404" fmla="*/ 3300916 h 4939344"/>
              <a:gd name="connsiteX405" fmla="*/ 1927782 w 6347098"/>
              <a:gd name="connsiteY405" fmla="*/ 3296021 h 4939344"/>
              <a:gd name="connsiteX406" fmla="*/ 1982076 w 6347098"/>
              <a:gd name="connsiteY406" fmla="*/ 3291129 h 4939344"/>
              <a:gd name="connsiteX407" fmla="*/ 2015987 w 6347098"/>
              <a:gd name="connsiteY407" fmla="*/ 3296975 h 4939344"/>
              <a:gd name="connsiteX408" fmla="*/ 2051457 w 6347098"/>
              <a:gd name="connsiteY408" fmla="*/ 3289991 h 4939344"/>
              <a:gd name="connsiteX409" fmla="*/ 2059351 w 6347098"/>
              <a:gd name="connsiteY409" fmla="*/ 3275845 h 4939344"/>
              <a:gd name="connsiteX410" fmla="*/ 2053381 w 6347098"/>
              <a:gd name="connsiteY410" fmla="*/ 3262443 h 4939344"/>
              <a:gd name="connsiteX411" fmla="*/ 1984964 w 6347098"/>
              <a:gd name="connsiteY411" fmla="*/ 3249805 h 4939344"/>
              <a:gd name="connsiteX412" fmla="*/ 1943874 w 6347098"/>
              <a:gd name="connsiteY412" fmla="*/ 3247777 h 4939344"/>
              <a:gd name="connsiteX413" fmla="*/ 2597989 w 6347098"/>
              <a:gd name="connsiteY413" fmla="*/ 3230241 h 4939344"/>
              <a:gd name="connsiteX414" fmla="*/ 2532101 w 6347098"/>
              <a:gd name="connsiteY414" fmla="*/ 3253566 h 4939344"/>
              <a:gd name="connsiteX415" fmla="*/ 2499484 w 6347098"/>
              <a:gd name="connsiteY415" fmla="*/ 3237031 h 4939344"/>
              <a:gd name="connsiteX416" fmla="*/ 2473963 w 6347098"/>
              <a:gd name="connsiteY416" fmla="*/ 3231876 h 4939344"/>
              <a:gd name="connsiteX417" fmla="*/ 2444079 w 6347098"/>
              <a:gd name="connsiteY417" fmla="*/ 3245255 h 4939344"/>
              <a:gd name="connsiteX418" fmla="*/ 2428954 w 6347098"/>
              <a:gd name="connsiteY418" fmla="*/ 3259305 h 4939344"/>
              <a:gd name="connsiteX419" fmla="*/ 2426032 w 6347098"/>
              <a:gd name="connsiteY419" fmla="*/ 3277596 h 4939344"/>
              <a:gd name="connsiteX420" fmla="*/ 2462868 w 6347098"/>
              <a:gd name="connsiteY420" fmla="*/ 3265150 h 4939344"/>
              <a:gd name="connsiteX421" fmla="*/ 2499705 w 6347098"/>
              <a:gd name="connsiteY421" fmla="*/ 3252705 h 4939344"/>
              <a:gd name="connsiteX422" fmla="*/ 2528200 w 6347098"/>
              <a:gd name="connsiteY422" fmla="*/ 3263906 h 4939344"/>
              <a:gd name="connsiteX423" fmla="*/ 2559915 w 6347098"/>
              <a:gd name="connsiteY423" fmla="*/ 3257292 h 4939344"/>
              <a:gd name="connsiteX424" fmla="*/ 2580771 w 6347098"/>
              <a:gd name="connsiteY424" fmla="*/ 3260085 h 4939344"/>
              <a:gd name="connsiteX425" fmla="*/ 2597452 w 6347098"/>
              <a:gd name="connsiteY425" fmla="*/ 3253630 h 4939344"/>
              <a:gd name="connsiteX426" fmla="*/ 2610803 w 6347098"/>
              <a:gd name="connsiteY426" fmla="*/ 3257158 h 4939344"/>
              <a:gd name="connsiteX427" fmla="*/ 2613169 w 6347098"/>
              <a:gd name="connsiteY427" fmla="*/ 3260949 h 4939344"/>
              <a:gd name="connsiteX428" fmla="*/ 2636305 w 6347098"/>
              <a:gd name="connsiteY428" fmla="*/ 3261006 h 4939344"/>
              <a:gd name="connsiteX429" fmla="*/ 2659327 w 6347098"/>
              <a:gd name="connsiteY429" fmla="*/ 3253227 h 4939344"/>
              <a:gd name="connsiteX430" fmla="*/ 2665985 w 6347098"/>
              <a:gd name="connsiteY430" fmla="*/ 3233265 h 4939344"/>
              <a:gd name="connsiteX431" fmla="*/ 2597989 w 6347098"/>
              <a:gd name="connsiteY431" fmla="*/ 3230241 h 4939344"/>
              <a:gd name="connsiteX432" fmla="*/ 2827828 w 6347098"/>
              <a:gd name="connsiteY432" fmla="*/ 3227129 h 4939344"/>
              <a:gd name="connsiteX433" fmla="*/ 2818412 w 6347098"/>
              <a:gd name="connsiteY433" fmla="*/ 3236298 h 4939344"/>
              <a:gd name="connsiteX434" fmla="*/ 2814215 w 6347098"/>
              <a:gd name="connsiteY434" fmla="*/ 3246164 h 4939344"/>
              <a:gd name="connsiteX435" fmla="*/ 2823518 w 6347098"/>
              <a:gd name="connsiteY435" fmla="*/ 3249585 h 4939344"/>
              <a:gd name="connsiteX436" fmla="*/ 2832706 w 6347098"/>
              <a:gd name="connsiteY436" fmla="*/ 3245167 h 4939344"/>
              <a:gd name="connsiteX437" fmla="*/ 2837147 w 6347098"/>
              <a:gd name="connsiteY437" fmla="*/ 3231855 h 4939344"/>
              <a:gd name="connsiteX438" fmla="*/ 2832488 w 6347098"/>
              <a:gd name="connsiteY438" fmla="*/ 3229494 h 4939344"/>
              <a:gd name="connsiteX439" fmla="*/ 2827828 w 6347098"/>
              <a:gd name="connsiteY439" fmla="*/ 3227129 h 4939344"/>
              <a:gd name="connsiteX440" fmla="*/ 2966370 w 6347098"/>
              <a:gd name="connsiteY440" fmla="*/ 3209191 h 4939344"/>
              <a:gd name="connsiteX441" fmla="*/ 2924875 w 6347098"/>
              <a:gd name="connsiteY441" fmla="*/ 3219274 h 4939344"/>
              <a:gd name="connsiteX442" fmla="*/ 2903496 w 6347098"/>
              <a:gd name="connsiteY442" fmla="*/ 3220756 h 4939344"/>
              <a:gd name="connsiteX443" fmla="*/ 2878572 w 6347098"/>
              <a:gd name="connsiteY443" fmla="*/ 3216548 h 4939344"/>
              <a:gd name="connsiteX444" fmla="*/ 2871227 w 6347098"/>
              <a:gd name="connsiteY444" fmla="*/ 3229036 h 4939344"/>
              <a:gd name="connsiteX445" fmla="*/ 2867325 w 6347098"/>
              <a:gd name="connsiteY445" fmla="*/ 3239372 h 4939344"/>
              <a:gd name="connsiteX446" fmla="*/ 2876274 w 6347098"/>
              <a:gd name="connsiteY446" fmla="*/ 3238401 h 4939344"/>
              <a:gd name="connsiteX447" fmla="*/ 2883451 w 6347098"/>
              <a:gd name="connsiteY447" fmla="*/ 3234583 h 4939344"/>
              <a:gd name="connsiteX448" fmla="*/ 2959784 w 6347098"/>
              <a:gd name="connsiteY448" fmla="*/ 3234380 h 4939344"/>
              <a:gd name="connsiteX449" fmla="*/ 2981144 w 6347098"/>
              <a:gd name="connsiteY449" fmla="*/ 3231591 h 4939344"/>
              <a:gd name="connsiteX450" fmla="*/ 3005943 w 6347098"/>
              <a:gd name="connsiteY450" fmla="*/ 3226658 h 4939344"/>
              <a:gd name="connsiteX451" fmla="*/ 3001209 w 6347098"/>
              <a:gd name="connsiteY451" fmla="*/ 3219071 h 4939344"/>
              <a:gd name="connsiteX452" fmla="*/ 2966370 w 6347098"/>
              <a:gd name="connsiteY452" fmla="*/ 3209191 h 4939344"/>
              <a:gd name="connsiteX453" fmla="*/ 2184454 w 6347098"/>
              <a:gd name="connsiteY453" fmla="*/ 3207003 h 4939344"/>
              <a:gd name="connsiteX454" fmla="*/ 2174155 w 6347098"/>
              <a:gd name="connsiteY454" fmla="*/ 3214749 h 4939344"/>
              <a:gd name="connsiteX455" fmla="*/ 2170846 w 6347098"/>
              <a:gd name="connsiteY455" fmla="*/ 3226035 h 4939344"/>
              <a:gd name="connsiteX456" fmla="*/ 2182383 w 6347098"/>
              <a:gd name="connsiteY456" fmla="*/ 3224109 h 4939344"/>
              <a:gd name="connsiteX457" fmla="*/ 2186822 w 6347098"/>
              <a:gd name="connsiteY457" fmla="*/ 3210799 h 4939344"/>
              <a:gd name="connsiteX458" fmla="*/ 3056535 w 6347098"/>
              <a:gd name="connsiteY458" fmla="*/ 3205625 h 4939344"/>
              <a:gd name="connsiteX459" fmla="*/ 3049990 w 6347098"/>
              <a:gd name="connsiteY459" fmla="*/ 3213003 h 4939344"/>
              <a:gd name="connsiteX460" fmla="*/ 3052095 w 6347098"/>
              <a:gd name="connsiteY460" fmla="*/ 3218935 h 4939344"/>
              <a:gd name="connsiteX461" fmla="*/ 3059106 w 6347098"/>
              <a:gd name="connsiteY461" fmla="*/ 3223786 h 4939344"/>
              <a:gd name="connsiteX462" fmla="*/ 3066002 w 6347098"/>
              <a:gd name="connsiteY462" fmla="*/ 3220798 h 4939344"/>
              <a:gd name="connsiteX463" fmla="*/ 3098401 w 6347098"/>
              <a:gd name="connsiteY463" fmla="*/ 3221661 h 4939344"/>
              <a:gd name="connsiteX464" fmla="*/ 3070591 w 6347098"/>
              <a:gd name="connsiteY464" fmla="*/ 3217934 h 4939344"/>
              <a:gd name="connsiteX465" fmla="*/ 3064396 w 6347098"/>
              <a:gd name="connsiteY465" fmla="*/ 3209286 h 4939344"/>
              <a:gd name="connsiteX466" fmla="*/ 3056535 w 6347098"/>
              <a:gd name="connsiteY466" fmla="*/ 3205625 h 4939344"/>
              <a:gd name="connsiteX467" fmla="*/ 420478 w 6347098"/>
              <a:gd name="connsiteY467" fmla="*/ 3116735 h 4939344"/>
              <a:gd name="connsiteX468" fmla="*/ 411065 w 6347098"/>
              <a:gd name="connsiteY468" fmla="*/ 3125901 h 4939344"/>
              <a:gd name="connsiteX469" fmla="*/ 406864 w 6347098"/>
              <a:gd name="connsiteY469" fmla="*/ 3135765 h 4939344"/>
              <a:gd name="connsiteX470" fmla="*/ 416165 w 6347098"/>
              <a:gd name="connsiteY470" fmla="*/ 3139186 h 4939344"/>
              <a:gd name="connsiteX471" fmla="*/ 425358 w 6347098"/>
              <a:gd name="connsiteY471" fmla="*/ 3134764 h 4939344"/>
              <a:gd name="connsiteX472" fmla="*/ 736326 w 6347098"/>
              <a:gd name="connsiteY472" fmla="*/ 3040855 h 4939344"/>
              <a:gd name="connsiteX473" fmla="*/ 726913 w 6347098"/>
              <a:gd name="connsiteY473" fmla="*/ 3050021 h 4939344"/>
              <a:gd name="connsiteX474" fmla="*/ 722711 w 6347098"/>
              <a:gd name="connsiteY474" fmla="*/ 3059886 h 4939344"/>
              <a:gd name="connsiteX475" fmla="*/ 732013 w 6347098"/>
              <a:gd name="connsiteY475" fmla="*/ 3063306 h 4939344"/>
              <a:gd name="connsiteX476" fmla="*/ 741202 w 6347098"/>
              <a:gd name="connsiteY476" fmla="*/ 3058888 h 4939344"/>
              <a:gd name="connsiteX477" fmla="*/ 831152 w 6347098"/>
              <a:gd name="connsiteY477" fmla="*/ 3039648 h 4939344"/>
              <a:gd name="connsiteX478" fmla="*/ 824028 w 6347098"/>
              <a:gd name="connsiteY478" fmla="*/ 3047387 h 4939344"/>
              <a:gd name="connsiteX479" fmla="*/ 822125 w 6347098"/>
              <a:gd name="connsiteY479" fmla="*/ 3055822 h 4939344"/>
              <a:gd name="connsiteX480" fmla="*/ 836032 w 6347098"/>
              <a:gd name="connsiteY480" fmla="*/ 3057685 h 4939344"/>
              <a:gd name="connsiteX481" fmla="*/ 840470 w 6347098"/>
              <a:gd name="connsiteY481" fmla="*/ 3044374 h 4939344"/>
              <a:gd name="connsiteX482" fmla="*/ 836699 w 6347098"/>
              <a:gd name="connsiteY482" fmla="*/ 3043434 h 4939344"/>
              <a:gd name="connsiteX483" fmla="*/ 831152 w 6347098"/>
              <a:gd name="connsiteY483" fmla="*/ 3039648 h 4939344"/>
              <a:gd name="connsiteX484" fmla="*/ 1281263 w 6347098"/>
              <a:gd name="connsiteY484" fmla="*/ 2962709 h 4939344"/>
              <a:gd name="connsiteX485" fmla="*/ 1286742 w 6347098"/>
              <a:gd name="connsiteY485" fmla="*/ 2969454 h 4939344"/>
              <a:gd name="connsiteX486" fmla="*/ 1296465 w 6347098"/>
              <a:gd name="connsiteY486" fmla="*/ 2967995 h 4939344"/>
              <a:gd name="connsiteX487" fmla="*/ 1341442 w 6347098"/>
              <a:gd name="connsiteY487" fmla="*/ 2962231 h 4939344"/>
              <a:gd name="connsiteX488" fmla="*/ 1322336 w 6347098"/>
              <a:gd name="connsiteY488" fmla="*/ 2964728 h 4939344"/>
              <a:gd name="connsiteX489" fmla="*/ 1329849 w 6347098"/>
              <a:gd name="connsiteY489" fmla="*/ 2970883 h 4939344"/>
              <a:gd name="connsiteX490" fmla="*/ 1348411 w 6347098"/>
              <a:gd name="connsiteY490" fmla="*/ 2963269 h 4939344"/>
              <a:gd name="connsiteX491" fmla="*/ 1503762 w 6347098"/>
              <a:gd name="connsiteY491" fmla="*/ 2948882 h 4939344"/>
              <a:gd name="connsiteX492" fmla="*/ 1491028 w 6347098"/>
              <a:gd name="connsiteY492" fmla="*/ 2953485 h 4939344"/>
              <a:gd name="connsiteX493" fmla="*/ 1491541 w 6347098"/>
              <a:gd name="connsiteY493" fmla="*/ 2954306 h 4939344"/>
              <a:gd name="connsiteX494" fmla="*/ 1504041 w 6347098"/>
              <a:gd name="connsiteY494" fmla="*/ 2949519 h 4939344"/>
              <a:gd name="connsiteX495" fmla="*/ 5165526 w 6347098"/>
              <a:gd name="connsiteY495" fmla="*/ 2877962 h 4939344"/>
              <a:gd name="connsiteX496" fmla="*/ 5157224 w 6347098"/>
              <a:gd name="connsiteY496" fmla="*/ 2883801 h 4939344"/>
              <a:gd name="connsiteX497" fmla="*/ 5154131 w 6347098"/>
              <a:gd name="connsiteY497" fmla="*/ 2890341 h 4939344"/>
              <a:gd name="connsiteX498" fmla="*/ 5161232 w 6347098"/>
              <a:gd name="connsiteY498" fmla="*/ 2901722 h 4939344"/>
              <a:gd name="connsiteX499" fmla="*/ 5168595 w 6347098"/>
              <a:gd name="connsiteY499" fmla="*/ 2890540 h 4939344"/>
              <a:gd name="connsiteX500" fmla="*/ 5165526 w 6347098"/>
              <a:gd name="connsiteY500" fmla="*/ 2877962 h 4939344"/>
              <a:gd name="connsiteX501" fmla="*/ 4110005 w 6347098"/>
              <a:gd name="connsiteY501" fmla="*/ 2830441 h 4939344"/>
              <a:gd name="connsiteX502" fmla="*/ 4106900 w 6347098"/>
              <a:gd name="connsiteY502" fmla="*/ 2839754 h 4939344"/>
              <a:gd name="connsiteX503" fmla="*/ 4117400 w 6347098"/>
              <a:gd name="connsiteY503" fmla="*/ 2843008 h 4939344"/>
              <a:gd name="connsiteX504" fmla="*/ 4116961 w 6347098"/>
              <a:gd name="connsiteY504" fmla="*/ 2831372 h 4939344"/>
              <a:gd name="connsiteX505" fmla="*/ 4110005 w 6347098"/>
              <a:gd name="connsiteY505" fmla="*/ 2830441 h 4939344"/>
              <a:gd name="connsiteX506" fmla="*/ 6000878 w 6347098"/>
              <a:gd name="connsiteY506" fmla="*/ 2537075 h 4939344"/>
              <a:gd name="connsiteX507" fmla="*/ 5991685 w 6347098"/>
              <a:gd name="connsiteY507" fmla="*/ 2541497 h 4939344"/>
              <a:gd name="connsiteX508" fmla="*/ 5996565 w 6347098"/>
              <a:gd name="connsiteY508" fmla="*/ 2559527 h 4939344"/>
              <a:gd name="connsiteX509" fmla="*/ 6005976 w 6347098"/>
              <a:gd name="connsiteY509" fmla="*/ 2550361 h 4939344"/>
              <a:gd name="connsiteX510" fmla="*/ 6010179 w 6347098"/>
              <a:gd name="connsiteY510" fmla="*/ 2540496 h 4939344"/>
              <a:gd name="connsiteX511" fmla="*/ 6000878 w 6347098"/>
              <a:gd name="connsiteY511" fmla="*/ 2537075 h 4939344"/>
              <a:gd name="connsiteX512" fmla="*/ 396699 w 6347098"/>
              <a:gd name="connsiteY512" fmla="*/ 2465181 h 4939344"/>
              <a:gd name="connsiteX513" fmla="*/ 387286 w 6347098"/>
              <a:gd name="connsiteY513" fmla="*/ 2474346 h 4939344"/>
              <a:gd name="connsiteX514" fmla="*/ 383085 w 6347098"/>
              <a:gd name="connsiteY514" fmla="*/ 2484211 h 4939344"/>
              <a:gd name="connsiteX515" fmla="*/ 392387 w 6347098"/>
              <a:gd name="connsiteY515" fmla="*/ 2487633 h 4939344"/>
              <a:gd name="connsiteX516" fmla="*/ 401580 w 6347098"/>
              <a:gd name="connsiteY516" fmla="*/ 2483211 h 4939344"/>
              <a:gd name="connsiteX517" fmla="*/ 2280598 w 6347098"/>
              <a:gd name="connsiteY517" fmla="*/ 2169578 h 4939344"/>
              <a:gd name="connsiteX518" fmla="*/ 2275840 w 6347098"/>
              <a:gd name="connsiteY518" fmla="*/ 2181108 h 4939344"/>
              <a:gd name="connsiteX519" fmla="*/ 2276302 w 6347098"/>
              <a:gd name="connsiteY519" fmla="*/ 2193335 h 4939344"/>
              <a:gd name="connsiteX520" fmla="*/ 2283258 w 6347098"/>
              <a:gd name="connsiteY520" fmla="*/ 2194265 h 4939344"/>
              <a:gd name="connsiteX521" fmla="*/ 2289914 w 6347098"/>
              <a:gd name="connsiteY521" fmla="*/ 2174300 h 4939344"/>
              <a:gd name="connsiteX522" fmla="*/ 2280598 w 6347098"/>
              <a:gd name="connsiteY522" fmla="*/ 2169578 h 4939344"/>
              <a:gd name="connsiteX523" fmla="*/ 1921578 w 6347098"/>
              <a:gd name="connsiteY523" fmla="*/ 2136699 h 4939344"/>
              <a:gd name="connsiteX524" fmla="*/ 1912383 w 6347098"/>
              <a:gd name="connsiteY524" fmla="*/ 2141118 h 4939344"/>
              <a:gd name="connsiteX525" fmla="*/ 1917266 w 6347098"/>
              <a:gd name="connsiteY525" fmla="*/ 2159151 h 4939344"/>
              <a:gd name="connsiteX526" fmla="*/ 1926678 w 6347098"/>
              <a:gd name="connsiteY526" fmla="*/ 2149984 h 4939344"/>
              <a:gd name="connsiteX527" fmla="*/ 1930879 w 6347098"/>
              <a:gd name="connsiteY527" fmla="*/ 2140117 h 4939344"/>
              <a:gd name="connsiteX528" fmla="*/ 1921578 w 6347098"/>
              <a:gd name="connsiteY528" fmla="*/ 2136699 h 4939344"/>
              <a:gd name="connsiteX529" fmla="*/ 1990940 w 6347098"/>
              <a:gd name="connsiteY529" fmla="*/ 2134259 h 4939344"/>
              <a:gd name="connsiteX530" fmla="*/ 1984688 w 6347098"/>
              <a:gd name="connsiteY530" fmla="*/ 2142109 h 4939344"/>
              <a:gd name="connsiteX531" fmla="*/ 1988867 w 6347098"/>
              <a:gd name="connsiteY531" fmla="*/ 2151361 h 4939344"/>
              <a:gd name="connsiteX532" fmla="*/ 1991233 w 6347098"/>
              <a:gd name="connsiteY532" fmla="*/ 2155153 h 4939344"/>
              <a:gd name="connsiteX533" fmla="*/ 1997487 w 6347098"/>
              <a:gd name="connsiteY533" fmla="*/ 2147301 h 4939344"/>
              <a:gd name="connsiteX534" fmla="*/ 1993306 w 6347098"/>
              <a:gd name="connsiteY534" fmla="*/ 2138051 h 4939344"/>
              <a:gd name="connsiteX535" fmla="*/ 1232031 w 6347098"/>
              <a:gd name="connsiteY535" fmla="*/ 2122986 h 4939344"/>
              <a:gd name="connsiteX536" fmla="*/ 1224669 w 6347098"/>
              <a:gd name="connsiteY536" fmla="*/ 2134166 h 4939344"/>
              <a:gd name="connsiteX537" fmla="*/ 1227737 w 6347098"/>
              <a:gd name="connsiteY537" fmla="*/ 2146744 h 4939344"/>
              <a:gd name="connsiteX538" fmla="*/ 1236040 w 6347098"/>
              <a:gd name="connsiteY538" fmla="*/ 2140905 h 4939344"/>
              <a:gd name="connsiteX539" fmla="*/ 1239132 w 6347098"/>
              <a:gd name="connsiteY539" fmla="*/ 2134367 h 4939344"/>
              <a:gd name="connsiteX540" fmla="*/ 2279768 w 6347098"/>
              <a:gd name="connsiteY540" fmla="*/ 2101128 h 4939344"/>
              <a:gd name="connsiteX541" fmla="*/ 2277497 w 6347098"/>
              <a:gd name="connsiteY541" fmla="*/ 2101450 h 4939344"/>
              <a:gd name="connsiteX542" fmla="*/ 2272905 w 6347098"/>
              <a:gd name="connsiteY542" fmla="*/ 2116410 h 4939344"/>
              <a:gd name="connsiteX543" fmla="*/ 2279564 w 6347098"/>
              <a:gd name="connsiteY543" fmla="*/ 2116864 h 4939344"/>
              <a:gd name="connsiteX544" fmla="*/ 2284444 w 6347098"/>
              <a:gd name="connsiteY544" fmla="*/ 2114477 h 4939344"/>
              <a:gd name="connsiteX545" fmla="*/ 2290828 w 6347098"/>
              <a:gd name="connsiteY545" fmla="*/ 2114170 h 4939344"/>
              <a:gd name="connsiteX546" fmla="*/ 2630847 w 6347098"/>
              <a:gd name="connsiteY546" fmla="*/ 2098581 h 4939344"/>
              <a:gd name="connsiteX547" fmla="*/ 2621212 w 6347098"/>
              <a:gd name="connsiteY547" fmla="*/ 2099684 h 4939344"/>
              <a:gd name="connsiteX548" fmla="*/ 2626621 w 6347098"/>
              <a:gd name="connsiteY548" fmla="*/ 2101219 h 4939344"/>
              <a:gd name="connsiteX549" fmla="*/ 4402885 w 6347098"/>
              <a:gd name="connsiteY549" fmla="*/ 2078429 h 4939344"/>
              <a:gd name="connsiteX550" fmla="*/ 4392052 w 6347098"/>
              <a:gd name="connsiteY550" fmla="*/ 2089141 h 4939344"/>
              <a:gd name="connsiteX551" fmla="*/ 4391639 w 6347098"/>
              <a:gd name="connsiteY551" fmla="*/ 2101253 h 4939344"/>
              <a:gd name="connsiteX552" fmla="*/ 4396006 w 6347098"/>
              <a:gd name="connsiteY552" fmla="*/ 2103141 h 4939344"/>
              <a:gd name="connsiteX553" fmla="*/ 4398595 w 6347098"/>
              <a:gd name="connsiteY553" fmla="*/ 2102186 h 4939344"/>
              <a:gd name="connsiteX554" fmla="*/ 4408564 w 6347098"/>
              <a:gd name="connsiteY554" fmla="*/ 2091353 h 4939344"/>
              <a:gd name="connsiteX555" fmla="*/ 4402885 w 6347098"/>
              <a:gd name="connsiteY555" fmla="*/ 2078429 h 4939344"/>
              <a:gd name="connsiteX556" fmla="*/ 1390903 w 6347098"/>
              <a:gd name="connsiteY556" fmla="*/ 2039864 h 4939344"/>
              <a:gd name="connsiteX557" fmla="*/ 1364424 w 6347098"/>
              <a:gd name="connsiteY557" fmla="*/ 2041627 h 4939344"/>
              <a:gd name="connsiteX558" fmla="*/ 1363902 w 6347098"/>
              <a:gd name="connsiteY558" fmla="*/ 2042020 h 4939344"/>
              <a:gd name="connsiteX559" fmla="*/ 1360589 w 6347098"/>
              <a:gd name="connsiteY559" fmla="*/ 2053308 h 4939344"/>
              <a:gd name="connsiteX560" fmla="*/ 1372186 w 6347098"/>
              <a:gd name="connsiteY560" fmla="*/ 2055296 h 4939344"/>
              <a:gd name="connsiteX561" fmla="*/ 1383669 w 6347098"/>
              <a:gd name="connsiteY561" fmla="*/ 2049446 h 4939344"/>
              <a:gd name="connsiteX562" fmla="*/ 1404526 w 6347098"/>
              <a:gd name="connsiteY562" fmla="*/ 2052240 h 4939344"/>
              <a:gd name="connsiteX563" fmla="*/ 1419617 w 6347098"/>
              <a:gd name="connsiteY563" fmla="*/ 2056001 h 4939344"/>
              <a:gd name="connsiteX564" fmla="*/ 1434707 w 6347098"/>
              <a:gd name="connsiteY564" fmla="*/ 2059759 h 4939344"/>
              <a:gd name="connsiteX565" fmla="*/ 1441180 w 6347098"/>
              <a:gd name="connsiteY565" fmla="*/ 2047155 h 4939344"/>
              <a:gd name="connsiteX566" fmla="*/ 1441069 w 6347098"/>
              <a:gd name="connsiteY566" fmla="*/ 2046582 h 4939344"/>
              <a:gd name="connsiteX567" fmla="*/ 4568889 w 6347098"/>
              <a:gd name="connsiteY567" fmla="*/ 2039399 h 4939344"/>
              <a:gd name="connsiteX568" fmla="*/ 4559698 w 6347098"/>
              <a:gd name="connsiteY568" fmla="*/ 2043815 h 4939344"/>
              <a:gd name="connsiteX569" fmla="*/ 4564581 w 6347098"/>
              <a:gd name="connsiteY569" fmla="*/ 2061850 h 4939344"/>
              <a:gd name="connsiteX570" fmla="*/ 4573994 w 6347098"/>
              <a:gd name="connsiteY570" fmla="*/ 2052683 h 4939344"/>
              <a:gd name="connsiteX571" fmla="*/ 4578193 w 6347098"/>
              <a:gd name="connsiteY571" fmla="*/ 2042816 h 4939344"/>
              <a:gd name="connsiteX572" fmla="*/ 4568889 w 6347098"/>
              <a:gd name="connsiteY572" fmla="*/ 2039399 h 4939344"/>
              <a:gd name="connsiteX573" fmla="*/ 1101132 w 6347098"/>
              <a:gd name="connsiteY573" fmla="*/ 2026812 h 4939344"/>
              <a:gd name="connsiteX574" fmla="*/ 1091943 w 6347098"/>
              <a:gd name="connsiteY574" fmla="*/ 2031231 h 4939344"/>
              <a:gd name="connsiteX575" fmla="*/ 1087502 w 6347098"/>
              <a:gd name="connsiteY575" fmla="*/ 2044538 h 4939344"/>
              <a:gd name="connsiteX576" fmla="*/ 1092161 w 6347098"/>
              <a:gd name="connsiteY576" fmla="*/ 2046902 h 4939344"/>
              <a:gd name="connsiteX577" fmla="*/ 1096820 w 6347098"/>
              <a:gd name="connsiteY577" fmla="*/ 2049263 h 4939344"/>
              <a:gd name="connsiteX578" fmla="*/ 1106236 w 6347098"/>
              <a:gd name="connsiteY578" fmla="*/ 2040094 h 4939344"/>
              <a:gd name="connsiteX579" fmla="*/ 1110432 w 6347098"/>
              <a:gd name="connsiteY579" fmla="*/ 2030230 h 4939344"/>
              <a:gd name="connsiteX580" fmla="*/ 1101132 w 6347098"/>
              <a:gd name="connsiteY580" fmla="*/ 2026812 h 4939344"/>
              <a:gd name="connsiteX581" fmla="*/ 1158957 w 6347098"/>
              <a:gd name="connsiteY581" fmla="*/ 2026302 h 4939344"/>
              <a:gd name="connsiteX582" fmla="*/ 1154957 w 6347098"/>
              <a:gd name="connsiteY582" fmla="*/ 2070955 h 4939344"/>
              <a:gd name="connsiteX583" fmla="*/ 1261033 w 6347098"/>
              <a:gd name="connsiteY583" fmla="*/ 2046926 h 4939344"/>
              <a:gd name="connsiteX584" fmla="*/ 1316652 w 6347098"/>
              <a:gd name="connsiteY584" fmla="*/ 2054375 h 4939344"/>
              <a:gd name="connsiteX585" fmla="*/ 1321158 w 6347098"/>
              <a:gd name="connsiteY585" fmla="*/ 2044509 h 4939344"/>
              <a:gd name="connsiteX586" fmla="*/ 1286901 w 6347098"/>
              <a:gd name="connsiteY586" fmla="*/ 2046791 h 4939344"/>
              <a:gd name="connsiteX587" fmla="*/ 1232645 w 6347098"/>
              <a:gd name="connsiteY587" fmla="*/ 2027933 h 4939344"/>
              <a:gd name="connsiteX588" fmla="*/ 1187343 w 6347098"/>
              <a:gd name="connsiteY588" fmla="*/ 2027280 h 4939344"/>
              <a:gd name="connsiteX589" fmla="*/ 1158957 w 6347098"/>
              <a:gd name="connsiteY589" fmla="*/ 2026302 h 4939344"/>
              <a:gd name="connsiteX590" fmla="*/ 5511067 w 6347098"/>
              <a:gd name="connsiteY590" fmla="*/ 1893038 h 4939344"/>
              <a:gd name="connsiteX591" fmla="*/ 5506629 w 6347098"/>
              <a:gd name="connsiteY591" fmla="*/ 1906348 h 4939344"/>
              <a:gd name="connsiteX592" fmla="*/ 5510400 w 6347098"/>
              <a:gd name="connsiteY592" fmla="*/ 1907288 h 4939344"/>
              <a:gd name="connsiteX593" fmla="*/ 5515946 w 6347098"/>
              <a:gd name="connsiteY593" fmla="*/ 1911073 h 4939344"/>
              <a:gd name="connsiteX594" fmla="*/ 5523069 w 6347098"/>
              <a:gd name="connsiteY594" fmla="*/ 1903335 h 4939344"/>
              <a:gd name="connsiteX595" fmla="*/ 5524974 w 6347098"/>
              <a:gd name="connsiteY595" fmla="*/ 1894901 h 4939344"/>
              <a:gd name="connsiteX596" fmla="*/ 5511067 w 6347098"/>
              <a:gd name="connsiteY596" fmla="*/ 1893038 h 4939344"/>
              <a:gd name="connsiteX597" fmla="*/ 5615085 w 6347098"/>
              <a:gd name="connsiteY597" fmla="*/ 1887415 h 4939344"/>
              <a:gd name="connsiteX598" fmla="*/ 5605896 w 6347098"/>
              <a:gd name="connsiteY598" fmla="*/ 1891835 h 4939344"/>
              <a:gd name="connsiteX599" fmla="*/ 5610773 w 6347098"/>
              <a:gd name="connsiteY599" fmla="*/ 1909868 h 4939344"/>
              <a:gd name="connsiteX600" fmla="*/ 5620186 w 6347098"/>
              <a:gd name="connsiteY600" fmla="*/ 1900701 h 4939344"/>
              <a:gd name="connsiteX601" fmla="*/ 5624387 w 6347098"/>
              <a:gd name="connsiteY601" fmla="*/ 1890837 h 4939344"/>
              <a:gd name="connsiteX602" fmla="*/ 5615085 w 6347098"/>
              <a:gd name="connsiteY602" fmla="*/ 1887415 h 4939344"/>
              <a:gd name="connsiteX603" fmla="*/ 5930934 w 6347098"/>
              <a:gd name="connsiteY603" fmla="*/ 1811536 h 4939344"/>
              <a:gd name="connsiteX604" fmla="*/ 5921740 w 6347098"/>
              <a:gd name="connsiteY604" fmla="*/ 1815959 h 4939344"/>
              <a:gd name="connsiteX605" fmla="*/ 5926620 w 6347098"/>
              <a:gd name="connsiteY605" fmla="*/ 1833989 h 4939344"/>
              <a:gd name="connsiteX606" fmla="*/ 5936033 w 6347098"/>
              <a:gd name="connsiteY606" fmla="*/ 1824822 h 4939344"/>
              <a:gd name="connsiteX607" fmla="*/ 5940235 w 6347098"/>
              <a:gd name="connsiteY607" fmla="*/ 1814957 h 4939344"/>
              <a:gd name="connsiteX608" fmla="*/ 5930934 w 6347098"/>
              <a:gd name="connsiteY608" fmla="*/ 1811536 h 4939344"/>
              <a:gd name="connsiteX609" fmla="*/ 3287993 w 6347098"/>
              <a:gd name="connsiteY609" fmla="*/ 1726936 h 4939344"/>
              <a:gd name="connsiteX610" fmla="*/ 3281096 w 6347098"/>
              <a:gd name="connsiteY610" fmla="*/ 1729925 h 4939344"/>
              <a:gd name="connsiteX611" fmla="*/ 3248699 w 6347098"/>
              <a:gd name="connsiteY611" fmla="*/ 1729061 h 4939344"/>
              <a:gd name="connsiteX612" fmla="*/ 3276508 w 6347098"/>
              <a:gd name="connsiteY612" fmla="*/ 1732788 h 4939344"/>
              <a:gd name="connsiteX613" fmla="*/ 3282702 w 6347098"/>
              <a:gd name="connsiteY613" fmla="*/ 1741437 h 4939344"/>
              <a:gd name="connsiteX614" fmla="*/ 3290563 w 6347098"/>
              <a:gd name="connsiteY614" fmla="*/ 1745098 h 4939344"/>
              <a:gd name="connsiteX615" fmla="*/ 3297109 w 6347098"/>
              <a:gd name="connsiteY615" fmla="*/ 1737719 h 4939344"/>
              <a:gd name="connsiteX616" fmla="*/ 3295003 w 6347098"/>
              <a:gd name="connsiteY616" fmla="*/ 1731788 h 4939344"/>
              <a:gd name="connsiteX617" fmla="*/ 3287993 w 6347098"/>
              <a:gd name="connsiteY617" fmla="*/ 1726936 h 4939344"/>
              <a:gd name="connsiteX618" fmla="*/ 4176253 w 6347098"/>
              <a:gd name="connsiteY618" fmla="*/ 1724687 h 4939344"/>
              <a:gd name="connsiteX619" fmla="*/ 4164716 w 6347098"/>
              <a:gd name="connsiteY619" fmla="*/ 1726613 h 4939344"/>
              <a:gd name="connsiteX620" fmla="*/ 4160277 w 6347098"/>
              <a:gd name="connsiteY620" fmla="*/ 1739924 h 4939344"/>
              <a:gd name="connsiteX621" fmla="*/ 4162645 w 6347098"/>
              <a:gd name="connsiteY621" fmla="*/ 1743719 h 4939344"/>
              <a:gd name="connsiteX622" fmla="*/ 4172944 w 6347098"/>
              <a:gd name="connsiteY622" fmla="*/ 1735973 h 4939344"/>
              <a:gd name="connsiteX623" fmla="*/ 4176253 w 6347098"/>
              <a:gd name="connsiteY623" fmla="*/ 1724687 h 4939344"/>
              <a:gd name="connsiteX624" fmla="*/ 3479774 w 6347098"/>
              <a:gd name="connsiteY624" fmla="*/ 1711350 h 4939344"/>
              <a:gd name="connsiteX625" fmla="*/ 3470825 w 6347098"/>
              <a:gd name="connsiteY625" fmla="*/ 1712321 h 4939344"/>
              <a:gd name="connsiteX626" fmla="*/ 3463648 w 6347098"/>
              <a:gd name="connsiteY626" fmla="*/ 1716139 h 4939344"/>
              <a:gd name="connsiteX627" fmla="*/ 3387315 w 6347098"/>
              <a:gd name="connsiteY627" fmla="*/ 1716342 h 4939344"/>
              <a:gd name="connsiteX628" fmla="*/ 3365953 w 6347098"/>
              <a:gd name="connsiteY628" fmla="*/ 1719132 h 4939344"/>
              <a:gd name="connsiteX629" fmla="*/ 3341156 w 6347098"/>
              <a:gd name="connsiteY629" fmla="*/ 1724065 h 4939344"/>
              <a:gd name="connsiteX630" fmla="*/ 3345890 w 6347098"/>
              <a:gd name="connsiteY630" fmla="*/ 1731652 h 4939344"/>
              <a:gd name="connsiteX631" fmla="*/ 3380729 w 6347098"/>
              <a:gd name="connsiteY631" fmla="*/ 1741532 h 4939344"/>
              <a:gd name="connsiteX632" fmla="*/ 3422224 w 6347098"/>
              <a:gd name="connsiteY632" fmla="*/ 1731448 h 4939344"/>
              <a:gd name="connsiteX633" fmla="*/ 3443603 w 6347098"/>
              <a:gd name="connsiteY633" fmla="*/ 1729966 h 4939344"/>
              <a:gd name="connsiteX634" fmla="*/ 3468528 w 6347098"/>
              <a:gd name="connsiteY634" fmla="*/ 1734174 h 4939344"/>
              <a:gd name="connsiteX635" fmla="*/ 3475872 w 6347098"/>
              <a:gd name="connsiteY635" fmla="*/ 1721686 h 4939344"/>
              <a:gd name="connsiteX636" fmla="*/ 3479774 w 6347098"/>
              <a:gd name="connsiteY636" fmla="*/ 1711350 h 4939344"/>
              <a:gd name="connsiteX637" fmla="*/ 3523582 w 6347098"/>
              <a:gd name="connsiteY637" fmla="*/ 1701138 h 4939344"/>
              <a:gd name="connsiteX638" fmla="*/ 3514391 w 6347098"/>
              <a:gd name="connsiteY638" fmla="*/ 1705556 h 4939344"/>
              <a:gd name="connsiteX639" fmla="*/ 3509953 w 6347098"/>
              <a:gd name="connsiteY639" fmla="*/ 1718867 h 4939344"/>
              <a:gd name="connsiteX640" fmla="*/ 3514611 w 6347098"/>
              <a:gd name="connsiteY640" fmla="*/ 1721228 h 4939344"/>
              <a:gd name="connsiteX641" fmla="*/ 3519271 w 6347098"/>
              <a:gd name="connsiteY641" fmla="*/ 1723593 h 4939344"/>
              <a:gd name="connsiteX642" fmla="*/ 3528687 w 6347098"/>
              <a:gd name="connsiteY642" fmla="*/ 1714424 h 4939344"/>
              <a:gd name="connsiteX643" fmla="*/ 3532883 w 6347098"/>
              <a:gd name="connsiteY643" fmla="*/ 1704559 h 4939344"/>
              <a:gd name="connsiteX644" fmla="*/ 3523582 w 6347098"/>
              <a:gd name="connsiteY644" fmla="*/ 1701138 h 4939344"/>
              <a:gd name="connsiteX645" fmla="*/ 3921068 w 6347098"/>
              <a:gd name="connsiteY645" fmla="*/ 1673126 h 4939344"/>
              <a:gd name="connsiteX646" fmla="*/ 3884231 w 6347098"/>
              <a:gd name="connsiteY646" fmla="*/ 1685572 h 4939344"/>
              <a:gd name="connsiteX647" fmla="*/ 3847394 w 6347098"/>
              <a:gd name="connsiteY647" fmla="*/ 1698017 h 4939344"/>
              <a:gd name="connsiteX648" fmla="*/ 3818899 w 6347098"/>
              <a:gd name="connsiteY648" fmla="*/ 1686816 h 4939344"/>
              <a:gd name="connsiteX649" fmla="*/ 3787184 w 6347098"/>
              <a:gd name="connsiteY649" fmla="*/ 1693430 h 4939344"/>
              <a:gd name="connsiteX650" fmla="*/ 3766328 w 6347098"/>
              <a:gd name="connsiteY650" fmla="*/ 1690638 h 4939344"/>
              <a:gd name="connsiteX651" fmla="*/ 3749647 w 6347098"/>
              <a:gd name="connsiteY651" fmla="*/ 1697092 h 4939344"/>
              <a:gd name="connsiteX652" fmla="*/ 3736296 w 6347098"/>
              <a:gd name="connsiteY652" fmla="*/ 1693565 h 4939344"/>
              <a:gd name="connsiteX653" fmla="*/ 3733930 w 6347098"/>
              <a:gd name="connsiteY653" fmla="*/ 1689773 h 4939344"/>
              <a:gd name="connsiteX654" fmla="*/ 3710794 w 6347098"/>
              <a:gd name="connsiteY654" fmla="*/ 1689716 h 4939344"/>
              <a:gd name="connsiteX655" fmla="*/ 3687772 w 6347098"/>
              <a:gd name="connsiteY655" fmla="*/ 1697495 h 4939344"/>
              <a:gd name="connsiteX656" fmla="*/ 3681114 w 6347098"/>
              <a:gd name="connsiteY656" fmla="*/ 1717457 h 4939344"/>
              <a:gd name="connsiteX657" fmla="*/ 3749110 w 6347098"/>
              <a:gd name="connsiteY657" fmla="*/ 1720481 h 4939344"/>
              <a:gd name="connsiteX658" fmla="*/ 3814998 w 6347098"/>
              <a:gd name="connsiteY658" fmla="*/ 1697157 h 4939344"/>
              <a:gd name="connsiteX659" fmla="*/ 3847615 w 6347098"/>
              <a:gd name="connsiteY659" fmla="*/ 1713691 h 4939344"/>
              <a:gd name="connsiteX660" fmla="*/ 3873136 w 6347098"/>
              <a:gd name="connsiteY660" fmla="*/ 1718846 h 4939344"/>
              <a:gd name="connsiteX661" fmla="*/ 3903020 w 6347098"/>
              <a:gd name="connsiteY661" fmla="*/ 1705467 h 4939344"/>
              <a:gd name="connsiteX662" fmla="*/ 3918146 w 6347098"/>
              <a:gd name="connsiteY662" fmla="*/ 1691417 h 4939344"/>
              <a:gd name="connsiteX663" fmla="*/ 3921068 w 6347098"/>
              <a:gd name="connsiteY663" fmla="*/ 1673126 h 4939344"/>
              <a:gd name="connsiteX664" fmla="*/ 4062067 w 6347098"/>
              <a:gd name="connsiteY664" fmla="*/ 1665507 h 4939344"/>
              <a:gd name="connsiteX665" fmla="*/ 4052878 w 6347098"/>
              <a:gd name="connsiteY665" fmla="*/ 1669927 h 4939344"/>
              <a:gd name="connsiteX666" fmla="*/ 4057761 w 6347098"/>
              <a:gd name="connsiteY666" fmla="*/ 1687960 h 4939344"/>
              <a:gd name="connsiteX667" fmla="*/ 4067173 w 6347098"/>
              <a:gd name="connsiteY667" fmla="*/ 1678794 h 4939344"/>
              <a:gd name="connsiteX668" fmla="*/ 4071374 w 6347098"/>
              <a:gd name="connsiteY668" fmla="*/ 1668927 h 4939344"/>
              <a:gd name="connsiteX669" fmla="*/ 4062067 w 6347098"/>
              <a:gd name="connsiteY669" fmla="*/ 1665507 h 4939344"/>
              <a:gd name="connsiteX670" fmla="*/ 4008813 w 6347098"/>
              <a:gd name="connsiteY670" fmla="*/ 1661850 h 4939344"/>
              <a:gd name="connsiteX671" fmla="*/ 3999623 w 6347098"/>
              <a:gd name="connsiteY671" fmla="*/ 1666268 h 4939344"/>
              <a:gd name="connsiteX672" fmla="*/ 4004501 w 6347098"/>
              <a:gd name="connsiteY672" fmla="*/ 1684302 h 4939344"/>
              <a:gd name="connsiteX673" fmla="*/ 4013917 w 6347098"/>
              <a:gd name="connsiteY673" fmla="*/ 1675133 h 4939344"/>
              <a:gd name="connsiteX674" fmla="*/ 4018114 w 6347098"/>
              <a:gd name="connsiteY674" fmla="*/ 1665271 h 4939344"/>
              <a:gd name="connsiteX675" fmla="*/ 4008813 w 6347098"/>
              <a:gd name="connsiteY675" fmla="*/ 1661850 h 4939344"/>
              <a:gd name="connsiteX676" fmla="*/ 4665147 w 6347098"/>
              <a:gd name="connsiteY676" fmla="*/ 1658082 h 4939344"/>
              <a:gd name="connsiteX677" fmla="*/ 4651873 w 6347098"/>
              <a:gd name="connsiteY677" fmla="*/ 1659778 h 4939344"/>
              <a:gd name="connsiteX678" fmla="*/ 4666220 w 6347098"/>
              <a:gd name="connsiteY678" fmla="*/ 1692980 h 4939344"/>
              <a:gd name="connsiteX679" fmla="*/ 4675871 w 6347098"/>
              <a:gd name="connsiteY679" fmla="*/ 1680372 h 4939344"/>
              <a:gd name="connsiteX680" fmla="*/ 4675097 w 6347098"/>
              <a:gd name="connsiteY680" fmla="*/ 1666366 h 4939344"/>
              <a:gd name="connsiteX681" fmla="*/ 4665147 w 6347098"/>
              <a:gd name="connsiteY681" fmla="*/ 1658082 h 4939344"/>
              <a:gd name="connsiteX682" fmla="*/ 4535892 w 6347098"/>
              <a:gd name="connsiteY682" fmla="*/ 1637291 h 4939344"/>
              <a:gd name="connsiteX683" fmla="*/ 4473609 w 6347098"/>
              <a:gd name="connsiteY683" fmla="*/ 1649806 h 4939344"/>
              <a:gd name="connsiteX684" fmla="*/ 4419317 w 6347098"/>
              <a:gd name="connsiteY684" fmla="*/ 1654701 h 4939344"/>
              <a:gd name="connsiteX685" fmla="*/ 4365023 w 6347098"/>
              <a:gd name="connsiteY685" fmla="*/ 1659594 h 4939344"/>
              <a:gd name="connsiteX686" fmla="*/ 4331112 w 6347098"/>
              <a:gd name="connsiteY686" fmla="*/ 1653747 h 4939344"/>
              <a:gd name="connsiteX687" fmla="*/ 4295642 w 6347098"/>
              <a:gd name="connsiteY687" fmla="*/ 1660732 h 4939344"/>
              <a:gd name="connsiteX688" fmla="*/ 4287747 w 6347098"/>
              <a:gd name="connsiteY688" fmla="*/ 1674878 h 4939344"/>
              <a:gd name="connsiteX689" fmla="*/ 4293717 w 6347098"/>
              <a:gd name="connsiteY689" fmla="*/ 1688280 h 4939344"/>
              <a:gd name="connsiteX690" fmla="*/ 4362135 w 6347098"/>
              <a:gd name="connsiteY690" fmla="*/ 1700917 h 4939344"/>
              <a:gd name="connsiteX691" fmla="*/ 4437216 w 6347098"/>
              <a:gd name="connsiteY691" fmla="*/ 1693595 h 4939344"/>
              <a:gd name="connsiteX692" fmla="*/ 4487958 w 6347098"/>
              <a:gd name="connsiteY692" fmla="*/ 1683010 h 4939344"/>
              <a:gd name="connsiteX693" fmla="*/ 4533559 w 6347098"/>
              <a:gd name="connsiteY693" fmla="*/ 1697373 h 4939344"/>
              <a:gd name="connsiteX694" fmla="*/ 4587371 w 6347098"/>
              <a:gd name="connsiteY694" fmla="*/ 1678944 h 4939344"/>
              <a:gd name="connsiteX695" fmla="*/ 4558561 w 6347098"/>
              <a:gd name="connsiteY695" fmla="*/ 1665961 h 4939344"/>
              <a:gd name="connsiteX696" fmla="*/ 4524645 w 6347098"/>
              <a:gd name="connsiteY696" fmla="*/ 1660117 h 4939344"/>
              <a:gd name="connsiteX697" fmla="*/ 3860121 w 6347098"/>
              <a:gd name="connsiteY697" fmla="*/ 1616300 h 4939344"/>
              <a:gd name="connsiteX698" fmla="*/ 3837045 w 6347098"/>
              <a:gd name="connsiteY698" fmla="*/ 1620159 h 4939344"/>
              <a:gd name="connsiteX699" fmla="*/ 3828169 w 6347098"/>
              <a:gd name="connsiteY699" fmla="*/ 1626358 h 4939344"/>
              <a:gd name="connsiteX700" fmla="*/ 3821067 w 6347098"/>
              <a:gd name="connsiteY700" fmla="*/ 1635401 h 4939344"/>
              <a:gd name="connsiteX701" fmla="*/ 3839413 w 6347098"/>
              <a:gd name="connsiteY701" fmla="*/ 1623954 h 4939344"/>
              <a:gd name="connsiteX702" fmla="*/ 3957169 w 6347098"/>
              <a:gd name="connsiteY702" fmla="*/ 1588023 h 4939344"/>
              <a:gd name="connsiteX703" fmla="*/ 3952288 w 6347098"/>
              <a:gd name="connsiteY703" fmla="*/ 1590409 h 4939344"/>
              <a:gd name="connsiteX704" fmla="*/ 3928268 w 6347098"/>
              <a:gd name="connsiteY704" fmla="*/ 1609351 h 4939344"/>
              <a:gd name="connsiteX705" fmla="*/ 3903913 w 6347098"/>
              <a:gd name="connsiteY705" fmla="*/ 1604787 h 4939344"/>
              <a:gd name="connsiteX706" fmla="*/ 3896793 w 6347098"/>
              <a:gd name="connsiteY706" fmla="*/ 1612523 h 4939344"/>
              <a:gd name="connsiteX707" fmla="*/ 3894890 w 6347098"/>
              <a:gd name="connsiteY707" fmla="*/ 1620958 h 4939344"/>
              <a:gd name="connsiteX708" fmla="*/ 3902118 w 6347098"/>
              <a:gd name="connsiteY708" fmla="*/ 1621056 h 4939344"/>
              <a:gd name="connsiteX709" fmla="*/ 3911013 w 6347098"/>
              <a:gd name="connsiteY709" fmla="*/ 1616164 h 4939344"/>
              <a:gd name="connsiteX710" fmla="*/ 3922719 w 6347098"/>
              <a:gd name="connsiteY710" fmla="*/ 1625987 h 4939344"/>
              <a:gd name="connsiteX711" fmla="*/ 3941192 w 6347098"/>
              <a:gd name="connsiteY711" fmla="*/ 1623682 h 4939344"/>
              <a:gd name="connsiteX712" fmla="*/ 3957724 w 6347098"/>
              <a:gd name="connsiteY712" fmla="*/ 1606779 h 4939344"/>
              <a:gd name="connsiteX713" fmla="*/ 3963827 w 6347098"/>
              <a:gd name="connsiteY713" fmla="*/ 1588477 h 4939344"/>
              <a:gd name="connsiteX714" fmla="*/ 3957169 w 6347098"/>
              <a:gd name="connsiteY714" fmla="*/ 1588023 h 4939344"/>
              <a:gd name="connsiteX715" fmla="*/ 2210654 w 6347098"/>
              <a:gd name="connsiteY715" fmla="*/ 1444039 h 4939344"/>
              <a:gd name="connsiteX716" fmla="*/ 2205896 w 6347098"/>
              <a:gd name="connsiteY716" fmla="*/ 1455569 h 4939344"/>
              <a:gd name="connsiteX717" fmla="*/ 2206358 w 6347098"/>
              <a:gd name="connsiteY717" fmla="*/ 1467796 h 4939344"/>
              <a:gd name="connsiteX718" fmla="*/ 2213314 w 6347098"/>
              <a:gd name="connsiteY718" fmla="*/ 1468727 h 4939344"/>
              <a:gd name="connsiteX719" fmla="*/ 2219971 w 6347098"/>
              <a:gd name="connsiteY719" fmla="*/ 1448762 h 4939344"/>
              <a:gd name="connsiteX720" fmla="*/ 2210654 w 6347098"/>
              <a:gd name="connsiteY720" fmla="*/ 1444039 h 4939344"/>
              <a:gd name="connsiteX721" fmla="*/ 1851635 w 6347098"/>
              <a:gd name="connsiteY721" fmla="*/ 1411161 h 4939344"/>
              <a:gd name="connsiteX722" fmla="*/ 1842439 w 6347098"/>
              <a:gd name="connsiteY722" fmla="*/ 1415579 h 4939344"/>
              <a:gd name="connsiteX723" fmla="*/ 1847322 w 6347098"/>
              <a:gd name="connsiteY723" fmla="*/ 1433613 h 4939344"/>
              <a:gd name="connsiteX724" fmla="*/ 1856734 w 6347098"/>
              <a:gd name="connsiteY724" fmla="*/ 1424445 h 4939344"/>
              <a:gd name="connsiteX725" fmla="*/ 1860934 w 6347098"/>
              <a:gd name="connsiteY725" fmla="*/ 1414579 h 4939344"/>
              <a:gd name="connsiteX726" fmla="*/ 1851635 w 6347098"/>
              <a:gd name="connsiteY726" fmla="*/ 1411161 h 4939344"/>
              <a:gd name="connsiteX727" fmla="*/ 1920995 w 6347098"/>
              <a:gd name="connsiteY727" fmla="*/ 1408722 h 4939344"/>
              <a:gd name="connsiteX728" fmla="*/ 1914745 w 6347098"/>
              <a:gd name="connsiteY728" fmla="*/ 1416571 h 4939344"/>
              <a:gd name="connsiteX729" fmla="*/ 1918922 w 6347098"/>
              <a:gd name="connsiteY729" fmla="*/ 1425823 h 4939344"/>
              <a:gd name="connsiteX730" fmla="*/ 1921288 w 6347098"/>
              <a:gd name="connsiteY730" fmla="*/ 1429614 h 4939344"/>
              <a:gd name="connsiteX731" fmla="*/ 1927543 w 6347098"/>
              <a:gd name="connsiteY731" fmla="*/ 1421763 h 4939344"/>
              <a:gd name="connsiteX732" fmla="*/ 1923361 w 6347098"/>
              <a:gd name="connsiteY732" fmla="*/ 1412514 h 4939344"/>
              <a:gd name="connsiteX733" fmla="*/ 1162088 w 6347098"/>
              <a:gd name="connsiteY733" fmla="*/ 1397446 h 4939344"/>
              <a:gd name="connsiteX734" fmla="*/ 1154725 w 6347098"/>
              <a:gd name="connsiteY734" fmla="*/ 1408627 h 4939344"/>
              <a:gd name="connsiteX735" fmla="*/ 1157794 w 6347098"/>
              <a:gd name="connsiteY735" fmla="*/ 1421205 h 4939344"/>
              <a:gd name="connsiteX736" fmla="*/ 1166097 w 6347098"/>
              <a:gd name="connsiteY736" fmla="*/ 1415365 h 4939344"/>
              <a:gd name="connsiteX737" fmla="*/ 1169189 w 6347098"/>
              <a:gd name="connsiteY737" fmla="*/ 1408827 h 4939344"/>
              <a:gd name="connsiteX738" fmla="*/ 4901714 w 6347098"/>
              <a:gd name="connsiteY738" fmla="*/ 1333137 h 4939344"/>
              <a:gd name="connsiteX739" fmla="*/ 4849253 w 6347098"/>
              <a:gd name="connsiteY739" fmla="*/ 1335243 h 4939344"/>
              <a:gd name="connsiteX740" fmla="*/ 4815780 w 6347098"/>
              <a:gd name="connsiteY740" fmla="*/ 1341679 h 4939344"/>
              <a:gd name="connsiteX741" fmla="*/ 4819558 w 6347098"/>
              <a:gd name="connsiteY741" fmla="*/ 1350285 h 4939344"/>
              <a:gd name="connsiteX742" fmla="*/ 4837105 w 6347098"/>
              <a:gd name="connsiteY742" fmla="*/ 1343944 h 4939344"/>
              <a:gd name="connsiteX743" fmla="*/ 4864920 w 6347098"/>
              <a:gd name="connsiteY743" fmla="*/ 1347668 h 4939344"/>
              <a:gd name="connsiteX744" fmla="*/ 1087354 w 6347098"/>
              <a:gd name="connsiteY744" fmla="*/ 1319301 h 4939344"/>
              <a:gd name="connsiteX745" fmla="*/ 1085014 w 6347098"/>
              <a:gd name="connsiteY745" fmla="*/ 1345415 h 4939344"/>
              <a:gd name="connsiteX746" fmla="*/ 1153825 w 6347098"/>
              <a:gd name="connsiteY746" fmla="*/ 1329828 h 4939344"/>
              <a:gd name="connsiteX747" fmla="*/ 1020966 w 6347098"/>
              <a:gd name="connsiteY747" fmla="*/ 1308787 h 4939344"/>
              <a:gd name="connsiteX748" fmla="*/ 1017558 w 6347098"/>
              <a:gd name="connsiteY748" fmla="*/ 1318999 h 4939344"/>
              <a:gd name="connsiteX749" fmla="*/ 1022218 w 6347098"/>
              <a:gd name="connsiteY749" fmla="*/ 1321363 h 4939344"/>
              <a:gd name="connsiteX750" fmla="*/ 1026876 w 6347098"/>
              <a:gd name="connsiteY750" fmla="*/ 1323724 h 4939344"/>
              <a:gd name="connsiteX751" fmla="*/ 1036292 w 6347098"/>
              <a:gd name="connsiteY751" fmla="*/ 1314556 h 4939344"/>
              <a:gd name="connsiteX752" fmla="*/ 1037624 w 6347098"/>
              <a:gd name="connsiteY752" fmla="*/ 1311425 h 4939344"/>
              <a:gd name="connsiteX753" fmla="*/ 5649262 w 6347098"/>
              <a:gd name="connsiteY753" fmla="*/ 1205595 h 4939344"/>
              <a:gd name="connsiteX754" fmla="*/ 5644823 w 6347098"/>
              <a:gd name="connsiteY754" fmla="*/ 1218905 h 4939344"/>
              <a:gd name="connsiteX755" fmla="*/ 5648594 w 6347098"/>
              <a:gd name="connsiteY755" fmla="*/ 1219846 h 4939344"/>
              <a:gd name="connsiteX756" fmla="*/ 5654139 w 6347098"/>
              <a:gd name="connsiteY756" fmla="*/ 1223631 h 4939344"/>
              <a:gd name="connsiteX757" fmla="*/ 5661263 w 6347098"/>
              <a:gd name="connsiteY757" fmla="*/ 1215893 h 4939344"/>
              <a:gd name="connsiteX758" fmla="*/ 5663168 w 6347098"/>
              <a:gd name="connsiteY758" fmla="*/ 1207458 h 4939344"/>
              <a:gd name="connsiteX759" fmla="*/ 5649262 w 6347098"/>
              <a:gd name="connsiteY759" fmla="*/ 1205595 h 4939344"/>
              <a:gd name="connsiteX760" fmla="*/ 5753279 w 6347098"/>
              <a:gd name="connsiteY760" fmla="*/ 1199972 h 4939344"/>
              <a:gd name="connsiteX761" fmla="*/ 5744090 w 6347098"/>
              <a:gd name="connsiteY761" fmla="*/ 1204392 h 4939344"/>
              <a:gd name="connsiteX762" fmla="*/ 5748968 w 6347098"/>
              <a:gd name="connsiteY762" fmla="*/ 1222425 h 4939344"/>
              <a:gd name="connsiteX763" fmla="*/ 5758380 w 6347098"/>
              <a:gd name="connsiteY763" fmla="*/ 1213259 h 4939344"/>
              <a:gd name="connsiteX764" fmla="*/ 5762581 w 6347098"/>
              <a:gd name="connsiteY764" fmla="*/ 1203395 h 4939344"/>
              <a:gd name="connsiteX765" fmla="*/ 5753279 w 6347098"/>
              <a:gd name="connsiteY765" fmla="*/ 1199972 h 4939344"/>
              <a:gd name="connsiteX766" fmla="*/ 6069127 w 6347098"/>
              <a:gd name="connsiteY766" fmla="*/ 1124094 h 4939344"/>
              <a:gd name="connsiteX767" fmla="*/ 6059933 w 6347098"/>
              <a:gd name="connsiteY767" fmla="*/ 1128516 h 4939344"/>
              <a:gd name="connsiteX768" fmla="*/ 6064814 w 6347098"/>
              <a:gd name="connsiteY768" fmla="*/ 1146546 h 4939344"/>
              <a:gd name="connsiteX769" fmla="*/ 6074226 w 6347098"/>
              <a:gd name="connsiteY769" fmla="*/ 1137379 h 4939344"/>
              <a:gd name="connsiteX770" fmla="*/ 6078429 w 6347098"/>
              <a:gd name="connsiteY770" fmla="*/ 1127514 h 4939344"/>
              <a:gd name="connsiteX771" fmla="*/ 6069127 w 6347098"/>
              <a:gd name="connsiteY771" fmla="*/ 1124094 h 4939344"/>
              <a:gd name="connsiteX772" fmla="*/ 3426187 w 6347098"/>
              <a:gd name="connsiteY772" fmla="*/ 1039493 h 4939344"/>
              <a:gd name="connsiteX773" fmla="*/ 3419290 w 6347098"/>
              <a:gd name="connsiteY773" fmla="*/ 1042483 h 4939344"/>
              <a:gd name="connsiteX774" fmla="*/ 3386893 w 6347098"/>
              <a:gd name="connsiteY774" fmla="*/ 1041618 h 4939344"/>
              <a:gd name="connsiteX775" fmla="*/ 3414702 w 6347098"/>
              <a:gd name="connsiteY775" fmla="*/ 1045346 h 4939344"/>
              <a:gd name="connsiteX776" fmla="*/ 3420896 w 6347098"/>
              <a:gd name="connsiteY776" fmla="*/ 1053995 h 4939344"/>
              <a:gd name="connsiteX777" fmla="*/ 3428757 w 6347098"/>
              <a:gd name="connsiteY777" fmla="*/ 1057655 h 4939344"/>
              <a:gd name="connsiteX778" fmla="*/ 3435304 w 6347098"/>
              <a:gd name="connsiteY778" fmla="*/ 1050277 h 4939344"/>
              <a:gd name="connsiteX779" fmla="*/ 3433197 w 6347098"/>
              <a:gd name="connsiteY779" fmla="*/ 1044346 h 4939344"/>
              <a:gd name="connsiteX780" fmla="*/ 3426187 w 6347098"/>
              <a:gd name="connsiteY780" fmla="*/ 1039493 h 4939344"/>
              <a:gd name="connsiteX781" fmla="*/ 4314447 w 6347098"/>
              <a:gd name="connsiteY781" fmla="*/ 1037244 h 4939344"/>
              <a:gd name="connsiteX782" fmla="*/ 4302910 w 6347098"/>
              <a:gd name="connsiteY782" fmla="*/ 1039171 h 4939344"/>
              <a:gd name="connsiteX783" fmla="*/ 4298471 w 6347098"/>
              <a:gd name="connsiteY783" fmla="*/ 1052481 h 4939344"/>
              <a:gd name="connsiteX784" fmla="*/ 4300839 w 6347098"/>
              <a:gd name="connsiteY784" fmla="*/ 1056276 h 4939344"/>
              <a:gd name="connsiteX785" fmla="*/ 4311138 w 6347098"/>
              <a:gd name="connsiteY785" fmla="*/ 1048531 h 4939344"/>
              <a:gd name="connsiteX786" fmla="*/ 4314447 w 6347098"/>
              <a:gd name="connsiteY786" fmla="*/ 1037244 h 4939344"/>
              <a:gd name="connsiteX787" fmla="*/ 3617968 w 6347098"/>
              <a:gd name="connsiteY787" fmla="*/ 1023907 h 4939344"/>
              <a:gd name="connsiteX788" fmla="*/ 3609020 w 6347098"/>
              <a:gd name="connsiteY788" fmla="*/ 1024878 h 4939344"/>
              <a:gd name="connsiteX789" fmla="*/ 3601843 w 6347098"/>
              <a:gd name="connsiteY789" fmla="*/ 1028696 h 4939344"/>
              <a:gd name="connsiteX790" fmla="*/ 3525509 w 6347098"/>
              <a:gd name="connsiteY790" fmla="*/ 1028900 h 4939344"/>
              <a:gd name="connsiteX791" fmla="*/ 3504148 w 6347098"/>
              <a:gd name="connsiteY791" fmla="*/ 1031690 h 4939344"/>
              <a:gd name="connsiteX792" fmla="*/ 3479350 w 6347098"/>
              <a:gd name="connsiteY792" fmla="*/ 1036623 h 4939344"/>
              <a:gd name="connsiteX793" fmla="*/ 3484083 w 6347098"/>
              <a:gd name="connsiteY793" fmla="*/ 1044209 h 4939344"/>
              <a:gd name="connsiteX794" fmla="*/ 3518923 w 6347098"/>
              <a:gd name="connsiteY794" fmla="*/ 1054089 h 4939344"/>
              <a:gd name="connsiteX795" fmla="*/ 3560418 w 6347098"/>
              <a:gd name="connsiteY795" fmla="*/ 1044006 h 4939344"/>
              <a:gd name="connsiteX796" fmla="*/ 3581797 w 6347098"/>
              <a:gd name="connsiteY796" fmla="*/ 1042523 h 4939344"/>
              <a:gd name="connsiteX797" fmla="*/ 3606722 w 6347098"/>
              <a:gd name="connsiteY797" fmla="*/ 1046732 h 4939344"/>
              <a:gd name="connsiteX798" fmla="*/ 3614066 w 6347098"/>
              <a:gd name="connsiteY798" fmla="*/ 1034243 h 4939344"/>
              <a:gd name="connsiteX799" fmla="*/ 3617968 w 6347098"/>
              <a:gd name="connsiteY799" fmla="*/ 1023907 h 4939344"/>
              <a:gd name="connsiteX800" fmla="*/ 3661775 w 6347098"/>
              <a:gd name="connsiteY800" fmla="*/ 1013695 h 4939344"/>
              <a:gd name="connsiteX801" fmla="*/ 3652586 w 6347098"/>
              <a:gd name="connsiteY801" fmla="*/ 1018114 h 4939344"/>
              <a:gd name="connsiteX802" fmla="*/ 3648147 w 6347098"/>
              <a:gd name="connsiteY802" fmla="*/ 1031424 h 4939344"/>
              <a:gd name="connsiteX803" fmla="*/ 3652805 w 6347098"/>
              <a:gd name="connsiteY803" fmla="*/ 1033786 h 4939344"/>
              <a:gd name="connsiteX804" fmla="*/ 3657465 w 6347098"/>
              <a:gd name="connsiteY804" fmla="*/ 1036150 h 4939344"/>
              <a:gd name="connsiteX805" fmla="*/ 3666881 w 6347098"/>
              <a:gd name="connsiteY805" fmla="*/ 1026982 h 4939344"/>
              <a:gd name="connsiteX806" fmla="*/ 3671077 w 6347098"/>
              <a:gd name="connsiteY806" fmla="*/ 1017116 h 4939344"/>
              <a:gd name="connsiteX807" fmla="*/ 3661775 w 6347098"/>
              <a:gd name="connsiteY807" fmla="*/ 1013695 h 4939344"/>
              <a:gd name="connsiteX808" fmla="*/ 4059261 w 6347098"/>
              <a:gd name="connsiteY808" fmla="*/ 985684 h 4939344"/>
              <a:gd name="connsiteX809" fmla="*/ 4022425 w 6347098"/>
              <a:gd name="connsiteY809" fmla="*/ 998129 h 4939344"/>
              <a:gd name="connsiteX810" fmla="*/ 3985588 w 6347098"/>
              <a:gd name="connsiteY810" fmla="*/ 1010574 h 4939344"/>
              <a:gd name="connsiteX811" fmla="*/ 3957093 w 6347098"/>
              <a:gd name="connsiteY811" fmla="*/ 999374 h 4939344"/>
              <a:gd name="connsiteX812" fmla="*/ 3925378 w 6347098"/>
              <a:gd name="connsiteY812" fmla="*/ 1005988 h 4939344"/>
              <a:gd name="connsiteX813" fmla="*/ 3904522 w 6347098"/>
              <a:gd name="connsiteY813" fmla="*/ 1003195 h 4939344"/>
              <a:gd name="connsiteX814" fmla="*/ 3887841 w 6347098"/>
              <a:gd name="connsiteY814" fmla="*/ 1009650 h 4939344"/>
              <a:gd name="connsiteX815" fmla="*/ 3874490 w 6347098"/>
              <a:gd name="connsiteY815" fmla="*/ 1006122 h 4939344"/>
              <a:gd name="connsiteX816" fmla="*/ 3872124 w 6347098"/>
              <a:gd name="connsiteY816" fmla="*/ 1002330 h 4939344"/>
              <a:gd name="connsiteX817" fmla="*/ 3848989 w 6347098"/>
              <a:gd name="connsiteY817" fmla="*/ 1002274 h 4939344"/>
              <a:gd name="connsiteX818" fmla="*/ 3825966 w 6347098"/>
              <a:gd name="connsiteY818" fmla="*/ 1010053 h 4939344"/>
              <a:gd name="connsiteX819" fmla="*/ 3819308 w 6347098"/>
              <a:gd name="connsiteY819" fmla="*/ 1030014 h 4939344"/>
              <a:gd name="connsiteX820" fmla="*/ 3887304 w 6347098"/>
              <a:gd name="connsiteY820" fmla="*/ 1033039 h 4939344"/>
              <a:gd name="connsiteX821" fmla="*/ 3953192 w 6347098"/>
              <a:gd name="connsiteY821" fmla="*/ 1009714 h 4939344"/>
              <a:gd name="connsiteX822" fmla="*/ 3985809 w 6347098"/>
              <a:gd name="connsiteY822" fmla="*/ 1026248 h 4939344"/>
              <a:gd name="connsiteX823" fmla="*/ 4011330 w 6347098"/>
              <a:gd name="connsiteY823" fmla="*/ 1031404 h 4939344"/>
              <a:gd name="connsiteX824" fmla="*/ 4041214 w 6347098"/>
              <a:gd name="connsiteY824" fmla="*/ 1018024 h 4939344"/>
              <a:gd name="connsiteX825" fmla="*/ 4056339 w 6347098"/>
              <a:gd name="connsiteY825" fmla="*/ 1003974 h 4939344"/>
              <a:gd name="connsiteX826" fmla="*/ 4059261 w 6347098"/>
              <a:gd name="connsiteY826" fmla="*/ 985684 h 4939344"/>
              <a:gd name="connsiteX827" fmla="*/ 4200261 w 6347098"/>
              <a:gd name="connsiteY827" fmla="*/ 978065 h 4939344"/>
              <a:gd name="connsiteX828" fmla="*/ 4191072 w 6347098"/>
              <a:gd name="connsiteY828" fmla="*/ 982485 h 4939344"/>
              <a:gd name="connsiteX829" fmla="*/ 4195955 w 6347098"/>
              <a:gd name="connsiteY829" fmla="*/ 1000518 h 4939344"/>
              <a:gd name="connsiteX830" fmla="*/ 4205367 w 6347098"/>
              <a:gd name="connsiteY830" fmla="*/ 991351 h 4939344"/>
              <a:gd name="connsiteX831" fmla="*/ 4209568 w 6347098"/>
              <a:gd name="connsiteY831" fmla="*/ 981484 h 4939344"/>
              <a:gd name="connsiteX832" fmla="*/ 4200261 w 6347098"/>
              <a:gd name="connsiteY832" fmla="*/ 978065 h 4939344"/>
              <a:gd name="connsiteX833" fmla="*/ 4147007 w 6347098"/>
              <a:gd name="connsiteY833" fmla="*/ 974407 h 4939344"/>
              <a:gd name="connsiteX834" fmla="*/ 4137817 w 6347098"/>
              <a:gd name="connsiteY834" fmla="*/ 978826 h 4939344"/>
              <a:gd name="connsiteX835" fmla="*/ 4142695 w 6347098"/>
              <a:gd name="connsiteY835" fmla="*/ 996859 h 4939344"/>
              <a:gd name="connsiteX836" fmla="*/ 4152111 w 6347098"/>
              <a:gd name="connsiteY836" fmla="*/ 987690 h 4939344"/>
              <a:gd name="connsiteX837" fmla="*/ 4156309 w 6347098"/>
              <a:gd name="connsiteY837" fmla="*/ 977828 h 4939344"/>
              <a:gd name="connsiteX838" fmla="*/ 4147007 w 6347098"/>
              <a:gd name="connsiteY838" fmla="*/ 974407 h 4939344"/>
              <a:gd name="connsiteX839" fmla="*/ 4803340 w 6347098"/>
              <a:gd name="connsiteY839" fmla="*/ 970638 h 4939344"/>
              <a:gd name="connsiteX840" fmla="*/ 4790066 w 6347098"/>
              <a:gd name="connsiteY840" fmla="*/ 972334 h 4939344"/>
              <a:gd name="connsiteX841" fmla="*/ 4804414 w 6347098"/>
              <a:gd name="connsiteY841" fmla="*/ 1005538 h 4939344"/>
              <a:gd name="connsiteX842" fmla="*/ 4814065 w 6347098"/>
              <a:gd name="connsiteY842" fmla="*/ 992929 h 4939344"/>
              <a:gd name="connsiteX843" fmla="*/ 4813291 w 6347098"/>
              <a:gd name="connsiteY843" fmla="*/ 978923 h 4939344"/>
              <a:gd name="connsiteX844" fmla="*/ 4803340 w 6347098"/>
              <a:gd name="connsiteY844" fmla="*/ 970638 h 4939344"/>
              <a:gd name="connsiteX845" fmla="*/ 4674086 w 6347098"/>
              <a:gd name="connsiteY845" fmla="*/ 949848 h 4939344"/>
              <a:gd name="connsiteX846" fmla="*/ 4611803 w 6347098"/>
              <a:gd name="connsiteY846" fmla="*/ 962364 h 4939344"/>
              <a:gd name="connsiteX847" fmla="*/ 4557511 w 6347098"/>
              <a:gd name="connsiteY847" fmla="*/ 967258 h 4939344"/>
              <a:gd name="connsiteX848" fmla="*/ 4503218 w 6347098"/>
              <a:gd name="connsiteY848" fmla="*/ 972151 h 4939344"/>
              <a:gd name="connsiteX849" fmla="*/ 4469306 w 6347098"/>
              <a:gd name="connsiteY849" fmla="*/ 966305 h 4939344"/>
              <a:gd name="connsiteX850" fmla="*/ 4433835 w 6347098"/>
              <a:gd name="connsiteY850" fmla="*/ 973289 h 4939344"/>
              <a:gd name="connsiteX851" fmla="*/ 4425941 w 6347098"/>
              <a:gd name="connsiteY851" fmla="*/ 987435 h 4939344"/>
              <a:gd name="connsiteX852" fmla="*/ 4431911 w 6347098"/>
              <a:gd name="connsiteY852" fmla="*/ 1000838 h 4939344"/>
              <a:gd name="connsiteX853" fmla="*/ 4500330 w 6347098"/>
              <a:gd name="connsiteY853" fmla="*/ 1013475 h 4939344"/>
              <a:gd name="connsiteX854" fmla="*/ 4575410 w 6347098"/>
              <a:gd name="connsiteY854" fmla="*/ 1006152 h 4939344"/>
              <a:gd name="connsiteX855" fmla="*/ 4626151 w 6347098"/>
              <a:gd name="connsiteY855" fmla="*/ 995566 h 4939344"/>
              <a:gd name="connsiteX856" fmla="*/ 4671753 w 6347098"/>
              <a:gd name="connsiteY856" fmla="*/ 1009931 h 4939344"/>
              <a:gd name="connsiteX857" fmla="*/ 4725565 w 6347098"/>
              <a:gd name="connsiteY857" fmla="*/ 991502 h 4939344"/>
              <a:gd name="connsiteX858" fmla="*/ 4696755 w 6347098"/>
              <a:gd name="connsiteY858" fmla="*/ 978519 h 4939344"/>
              <a:gd name="connsiteX859" fmla="*/ 4662839 w 6347098"/>
              <a:gd name="connsiteY859" fmla="*/ 972674 h 4939344"/>
              <a:gd name="connsiteX860" fmla="*/ 3998315 w 6347098"/>
              <a:gd name="connsiteY860" fmla="*/ 928858 h 4939344"/>
              <a:gd name="connsiteX861" fmla="*/ 3975239 w 6347098"/>
              <a:gd name="connsiteY861" fmla="*/ 932716 h 4939344"/>
              <a:gd name="connsiteX862" fmla="*/ 3966363 w 6347098"/>
              <a:gd name="connsiteY862" fmla="*/ 938915 h 4939344"/>
              <a:gd name="connsiteX863" fmla="*/ 3959261 w 6347098"/>
              <a:gd name="connsiteY863" fmla="*/ 947958 h 4939344"/>
              <a:gd name="connsiteX864" fmla="*/ 3977607 w 6347098"/>
              <a:gd name="connsiteY864" fmla="*/ 936511 h 4939344"/>
              <a:gd name="connsiteX865" fmla="*/ 4095364 w 6347098"/>
              <a:gd name="connsiteY865" fmla="*/ 900581 h 4939344"/>
              <a:gd name="connsiteX866" fmla="*/ 4090482 w 6347098"/>
              <a:gd name="connsiteY866" fmla="*/ 902966 h 4939344"/>
              <a:gd name="connsiteX867" fmla="*/ 4066462 w 6347098"/>
              <a:gd name="connsiteY867" fmla="*/ 921908 h 4939344"/>
              <a:gd name="connsiteX868" fmla="*/ 4042107 w 6347098"/>
              <a:gd name="connsiteY868" fmla="*/ 917344 h 4939344"/>
              <a:gd name="connsiteX869" fmla="*/ 4034987 w 6347098"/>
              <a:gd name="connsiteY869" fmla="*/ 925080 h 4939344"/>
              <a:gd name="connsiteX870" fmla="*/ 4033084 w 6347098"/>
              <a:gd name="connsiteY870" fmla="*/ 933515 h 4939344"/>
              <a:gd name="connsiteX871" fmla="*/ 4040312 w 6347098"/>
              <a:gd name="connsiteY871" fmla="*/ 933613 h 4939344"/>
              <a:gd name="connsiteX872" fmla="*/ 4049206 w 6347098"/>
              <a:gd name="connsiteY872" fmla="*/ 928721 h 4939344"/>
              <a:gd name="connsiteX873" fmla="*/ 4060913 w 6347098"/>
              <a:gd name="connsiteY873" fmla="*/ 938544 h 4939344"/>
              <a:gd name="connsiteX874" fmla="*/ 4079386 w 6347098"/>
              <a:gd name="connsiteY874" fmla="*/ 936239 h 4939344"/>
              <a:gd name="connsiteX875" fmla="*/ 4095918 w 6347098"/>
              <a:gd name="connsiteY875" fmla="*/ 919337 h 4939344"/>
              <a:gd name="connsiteX876" fmla="*/ 4102021 w 6347098"/>
              <a:gd name="connsiteY876" fmla="*/ 901034 h 4939344"/>
              <a:gd name="connsiteX877" fmla="*/ 4095364 w 6347098"/>
              <a:gd name="connsiteY877" fmla="*/ 900581 h 4939344"/>
              <a:gd name="connsiteX878" fmla="*/ 2344113 w 6347098"/>
              <a:gd name="connsiteY878" fmla="*/ 768716 h 4939344"/>
              <a:gd name="connsiteX879" fmla="*/ 2344553 w 6347098"/>
              <a:gd name="connsiteY879" fmla="*/ 780353 h 4939344"/>
              <a:gd name="connsiteX880" fmla="*/ 2351509 w 6347098"/>
              <a:gd name="connsiteY880" fmla="*/ 781285 h 4939344"/>
              <a:gd name="connsiteX881" fmla="*/ 2354614 w 6347098"/>
              <a:gd name="connsiteY881" fmla="*/ 771971 h 4939344"/>
              <a:gd name="connsiteX882" fmla="*/ 1300282 w 6347098"/>
              <a:gd name="connsiteY882" fmla="*/ 710004 h 4939344"/>
              <a:gd name="connsiteX883" fmla="*/ 1292920 w 6347098"/>
              <a:gd name="connsiteY883" fmla="*/ 721186 h 4939344"/>
              <a:gd name="connsiteX884" fmla="*/ 1295988 w 6347098"/>
              <a:gd name="connsiteY884" fmla="*/ 733762 h 4939344"/>
              <a:gd name="connsiteX885" fmla="*/ 1304290 w 6347098"/>
              <a:gd name="connsiteY885" fmla="*/ 727924 h 4939344"/>
              <a:gd name="connsiteX886" fmla="*/ 1307383 w 6347098"/>
              <a:gd name="connsiteY886" fmla="*/ 721384 h 4939344"/>
              <a:gd name="connsiteX887" fmla="*/ 4969972 w 6347098"/>
              <a:gd name="connsiteY887" fmla="*/ 657419 h 4939344"/>
              <a:gd name="connsiteX888" fmla="*/ 4957472 w 6347098"/>
              <a:gd name="connsiteY888" fmla="*/ 662207 h 4939344"/>
              <a:gd name="connsiteX889" fmla="*/ 4957752 w 6347098"/>
              <a:gd name="connsiteY889" fmla="*/ 662843 h 4939344"/>
              <a:gd name="connsiteX890" fmla="*/ 4970485 w 6347098"/>
              <a:gd name="connsiteY890" fmla="*/ 658242 h 4939344"/>
              <a:gd name="connsiteX891" fmla="*/ 5174772 w 6347098"/>
              <a:gd name="connsiteY891" fmla="*/ 642271 h 4939344"/>
              <a:gd name="connsiteX892" fmla="*/ 5165050 w 6347098"/>
              <a:gd name="connsiteY892" fmla="*/ 643731 h 4939344"/>
              <a:gd name="connsiteX893" fmla="*/ 5180250 w 6347098"/>
              <a:gd name="connsiteY893" fmla="*/ 649016 h 4939344"/>
              <a:gd name="connsiteX894" fmla="*/ 5131664 w 6347098"/>
              <a:gd name="connsiteY894" fmla="*/ 640842 h 4939344"/>
              <a:gd name="connsiteX895" fmla="*/ 5113102 w 6347098"/>
              <a:gd name="connsiteY895" fmla="*/ 648457 h 4939344"/>
              <a:gd name="connsiteX896" fmla="*/ 5120071 w 6347098"/>
              <a:gd name="connsiteY896" fmla="*/ 649494 h 4939344"/>
              <a:gd name="connsiteX897" fmla="*/ 5139177 w 6347098"/>
              <a:gd name="connsiteY897" fmla="*/ 646998 h 4939344"/>
              <a:gd name="connsiteX898" fmla="*/ 5625482 w 6347098"/>
              <a:gd name="connsiteY898" fmla="*/ 554040 h 4939344"/>
              <a:gd name="connsiteX899" fmla="*/ 5621042 w 6347098"/>
              <a:gd name="connsiteY899" fmla="*/ 567352 h 4939344"/>
              <a:gd name="connsiteX900" fmla="*/ 5624814 w 6347098"/>
              <a:gd name="connsiteY900" fmla="*/ 568292 h 4939344"/>
              <a:gd name="connsiteX901" fmla="*/ 5630360 w 6347098"/>
              <a:gd name="connsiteY901" fmla="*/ 572076 h 4939344"/>
              <a:gd name="connsiteX902" fmla="*/ 5637484 w 6347098"/>
              <a:gd name="connsiteY902" fmla="*/ 564338 h 4939344"/>
              <a:gd name="connsiteX903" fmla="*/ 5639388 w 6347098"/>
              <a:gd name="connsiteY903" fmla="*/ 555904 h 4939344"/>
              <a:gd name="connsiteX904" fmla="*/ 5625482 w 6347098"/>
              <a:gd name="connsiteY904" fmla="*/ 554040 h 4939344"/>
              <a:gd name="connsiteX905" fmla="*/ 5729500 w 6347098"/>
              <a:gd name="connsiteY905" fmla="*/ 548418 h 4939344"/>
              <a:gd name="connsiteX906" fmla="*/ 5720311 w 6347098"/>
              <a:gd name="connsiteY906" fmla="*/ 552838 h 4939344"/>
              <a:gd name="connsiteX907" fmla="*/ 5725188 w 6347098"/>
              <a:gd name="connsiteY907" fmla="*/ 570871 h 4939344"/>
              <a:gd name="connsiteX908" fmla="*/ 5734599 w 6347098"/>
              <a:gd name="connsiteY908" fmla="*/ 561705 h 4939344"/>
              <a:gd name="connsiteX909" fmla="*/ 5738802 w 6347098"/>
              <a:gd name="connsiteY909" fmla="*/ 551840 h 4939344"/>
              <a:gd name="connsiteX910" fmla="*/ 5729500 w 6347098"/>
              <a:gd name="connsiteY910" fmla="*/ 548418 h 4939344"/>
              <a:gd name="connsiteX911" fmla="*/ 6045347 w 6347098"/>
              <a:gd name="connsiteY911" fmla="*/ 472539 h 4939344"/>
              <a:gd name="connsiteX912" fmla="*/ 6036155 w 6347098"/>
              <a:gd name="connsiteY912" fmla="*/ 476961 h 4939344"/>
              <a:gd name="connsiteX913" fmla="*/ 6041035 w 6347098"/>
              <a:gd name="connsiteY913" fmla="*/ 494991 h 4939344"/>
              <a:gd name="connsiteX914" fmla="*/ 6050447 w 6347098"/>
              <a:gd name="connsiteY914" fmla="*/ 485825 h 4939344"/>
              <a:gd name="connsiteX915" fmla="*/ 6054649 w 6347098"/>
              <a:gd name="connsiteY915" fmla="*/ 475961 h 4939344"/>
              <a:gd name="connsiteX916" fmla="*/ 6045347 w 6347098"/>
              <a:gd name="connsiteY916" fmla="*/ 472539 h 4939344"/>
              <a:gd name="connsiteX917" fmla="*/ 3402408 w 6347098"/>
              <a:gd name="connsiteY917" fmla="*/ 387940 h 4939344"/>
              <a:gd name="connsiteX918" fmla="*/ 3395512 w 6347098"/>
              <a:gd name="connsiteY918" fmla="*/ 390928 h 4939344"/>
              <a:gd name="connsiteX919" fmla="*/ 3363114 w 6347098"/>
              <a:gd name="connsiteY919" fmla="*/ 390065 h 4939344"/>
              <a:gd name="connsiteX920" fmla="*/ 3390923 w 6347098"/>
              <a:gd name="connsiteY920" fmla="*/ 393792 h 4939344"/>
              <a:gd name="connsiteX921" fmla="*/ 3397117 w 6347098"/>
              <a:gd name="connsiteY921" fmla="*/ 402441 h 4939344"/>
              <a:gd name="connsiteX922" fmla="*/ 3404979 w 6347098"/>
              <a:gd name="connsiteY922" fmla="*/ 406101 h 4939344"/>
              <a:gd name="connsiteX923" fmla="*/ 3411525 w 6347098"/>
              <a:gd name="connsiteY923" fmla="*/ 398723 h 4939344"/>
              <a:gd name="connsiteX924" fmla="*/ 3409419 w 6347098"/>
              <a:gd name="connsiteY924" fmla="*/ 392792 h 4939344"/>
              <a:gd name="connsiteX925" fmla="*/ 3402408 w 6347098"/>
              <a:gd name="connsiteY925" fmla="*/ 387940 h 4939344"/>
              <a:gd name="connsiteX926" fmla="*/ 4290668 w 6347098"/>
              <a:gd name="connsiteY926" fmla="*/ 385690 h 4939344"/>
              <a:gd name="connsiteX927" fmla="*/ 4279131 w 6347098"/>
              <a:gd name="connsiteY927" fmla="*/ 387616 h 4939344"/>
              <a:gd name="connsiteX928" fmla="*/ 4274692 w 6347098"/>
              <a:gd name="connsiteY928" fmla="*/ 400926 h 4939344"/>
              <a:gd name="connsiteX929" fmla="*/ 4277060 w 6347098"/>
              <a:gd name="connsiteY929" fmla="*/ 404722 h 4939344"/>
              <a:gd name="connsiteX930" fmla="*/ 4287359 w 6347098"/>
              <a:gd name="connsiteY930" fmla="*/ 396976 h 4939344"/>
              <a:gd name="connsiteX931" fmla="*/ 4290668 w 6347098"/>
              <a:gd name="connsiteY931" fmla="*/ 385690 h 4939344"/>
              <a:gd name="connsiteX932" fmla="*/ 3594190 w 6347098"/>
              <a:gd name="connsiteY932" fmla="*/ 372354 h 4939344"/>
              <a:gd name="connsiteX933" fmla="*/ 3585241 w 6347098"/>
              <a:gd name="connsiteY933" fmla="*/ 373325 h 4939344"/>
              <a:gd name="connsiteX934" fmla="*/ 3578064 w 6347098"/>
              <a:gd name="connsiteY934" fmla="*/ 377143 h 4939344"/>
              <a:gd name="connsiteX935" fmla="*/ 3501731 w 6347098"/>
              <a:gd name="connsiteY935" fmla="*/ 377346 h 4939344"/>
              <a:gd name="connsiteX936" fmla="*/ 3480369 w 6347098"/>
              <a:gd name="connsiteY936" fmla="*/ 380135 h 4939344"/>
              <a:gd name="connsiteX937" fmla="*/ 3455571 w 6347098"/>
              <a:gd name="connsiteY937" fmla="*/ 385069 h 4939344"/>
              <a:gd name="connsiteX938" fmla="*/ 3460304 w 6347098"/>
              <a:gd name="connsiteY938" fmla="*/ 392655 h 4939344"/>
              <a:gd name="connsiteX939" fmla="*/ 3495145 w 6347098"/>
              <a:gd name="connsiteY939" fmla="*/ 402536 h 4939344"/>
              <a:gd name="connsiteX940" fmla="*/ 3536640 w 6347098"/>
              <a:gd name="connsiteY940" fmla="*/ 392452 h 4939344"/>
              <a:gd name="connsiteX941" fmla="*/ 3558020 w 6347098"/>
              <a:gd name="connsiteY941" fmla="*/ 390971 h 4939344"/>
              <a:gd name="connsiteX942" fmla="*/ 3582943 w 6347098"/>
              <a:gd name="connsiteY942" fmla="*/ 395178 h 4939344"/>
              <a:gd name="connsiteX943" fmla="*/ 3590288 w 6347098"/>
              <a:gd name="connsiteY943" fmla="*/ 382690 h 4939344"/>
              <a:gd name="connsiteX944" fmla="*/ 3594190 w 6347098"/>
              <a:gd name="connsiteY944" fmla="*/ 372354 h 4939344"/>
              <a:gd name="connsiteX945" fmla="*/ 3637997 w 6347098"/>
              <a:gd name="connsiteY945" fmla="*/ 362142 h 4939344"/>
              <a:gd name="connsiteX946" fmla="*/ 3628807 w 6347098"/>
              <a:gd name="connsiteY946" fmla="*/ 366560 h 4939344"/>
              <a:gd name="connsiteX947" fmla="*/ 3624368 w 6347098"/>
              <a:gd name="connsiteY947" fmla="*/ 379871 h 4939344"/>
              <a:gd name="connsiteX948" fmla="*/ 3629027 w 6347098"/>
              <a:gd name="connsiteY948" fmla="*/ 382232 h 4939344"/>
              <a:gd name="connsiteX949" fmla="*/ 3633686 w 6347098"/>
              <a:gd name="connsiteY949" fmla="*/ 384595 h 4939344"/>
              <a:gd name="connsiteX950" fmla="*/ 3643103 w 6347098"/>
              <a:gd name="connsiteY950" fmla="*/ 375428 h 4939344"/>
              <a:gd name="connsiteX951" fmla="*/ 3647299 w 6347098"/>
              <a:gd name="connsiteY951" fmla="*/ 365563 h 4939344"/>
              <a:gd name="connsiteX952" fmla="*/ 3637997 w 6347098"/>
              <a:gd name="connsiteY952" fmla="*/ 362142 h 4939344"/>
              <a:gd name="connsiteX953" fmla="*/ 4035482 w 6347098"/>
              <a:gd name="connsiteY953" fmla="*/ 334129 h 4939344"/>
              <a:gd name="connsiteX954" fmla="*/ 3998646 w 6347098"/>
              <a:gd name="connsiteY954" fmla="*/ 346575 h 4939344"/>
              <a:gd name="connsiteX955" fmla="*/ 3961809 w 6347098"/>
              <a:gd name="connsiteY955" fmla="*/ 359020 h 4939344"/>
              <a:gd name="connsiteX956" fmla="*/ 3933314 w 6347098"/>
              <a:gd name="connsiteY956" fmla="*/ 347819 h 4939344"/>
              <a:gd name="connsiteX957" fmla="*/ 3901600 w 6347098"/>
              <a:gd name="connsiteY957" fmla="*/ 354434 h 4939344"/>
              <a:gd name="connsiteX958" fmla="*/ 3880743 w 6347098"/>
              <a:gd name="connsiteY958" fmla="*/ 351641 h 4939344"/>
              <a:gd name="connsiteX959" fmla="*/ 3864063 w 6347098"/>
              <a:gd name="connsiteY959" fmla="*/ 358096 h 4939344"/>
              <a:gd name="connsiteX960" fmla="*/ 3850712 w 6347098"/>
              <a:gd name="connsiteY960" fmla="*/ 354569 h 4939344"/>
              <a:gd name="connsiteX961" fmla="*/ 3848346 w 6347098"/>
              <a:gd name="connsiteY961" fmla="*/ 350777 h 4939344"/>
              <a:gd name="connsiteX962" fmla="*/ 3825210 w 6347098"/>
              <a:gd name="connsiteY962" fmla="*/ 350720 h 4939344"/>
              <a:gd name="connsiteX963" fmla="*/ 3802187 w 6347098"/>
              <a:gd name="connsiteY963" fmla="*/ 358499 h 4939344"/>
              <a:gd name="connsiteX964" fmla="*/ 3795529 w 6347098"/>
              <a:gd name="connsiteY964" fmla="*/ 378460 h 4939344"/>
              <a:gd name="connsiteX965" fmla="*/ 3863526 w 6347098"/>
              <a:gd name="connsiteY965" fmla="*/ 381485 h 4939344"/>
              <a:gd name="connsiteX966" fmla="*/ 3929413 w 6347098"/>
              <a:gd name="connsiteY966" fmla="*/ 358160 h 4939344"/>
              <a:gd name="connsiteX967" fmla="*/ 3962030 w 6347098"/>
              <a:gd name="connsiteY967" fmla="*/ 374694 h 4939344"/>
              <a:gd name="connsiteX968" fmla="*/ 3987551 w 6347098"/>
              <a:gd name="connsiteY968" fmla="*/ 379849 h 4939344"/>
              <a:gd name="connsiteX969" fmla="*/ 4017435 w 6347098"/>
              <a:gd name="connsiteY969" fmla="*/ 366470 h 4939344"/>
              <a:gd name="connsiteX970" fmla="*/ 4032560 w 6347098"/>
              <a:gd name="connsiteY970" fmla="*/ 352419 h 4939344"/>
              <a:gd name="connsiteX971" fmla="*/ 4035482 w 6347098"/>
              <a:gd name="connsiteY971" fmla="*/ 334129 h 4939344"/>
              <a:gd name="connsiteX972" fmla="*/ 4176482 w 6347098"/>
              <a:gd name="connsiteY972" fmla="*/ 326510 h 4939344"/>
              <a:gd name="connsiteX973" fmla="*/ 4167293 w 6347098"/>
              <a:gd name="connsiteY973" fmla="*/ 330930 h 4939344"/>
              <a:gd name="connsiteX974" fmla="*/ 4172175 w 6347098"/>
              <a:gd name="connsiteY974" fmla="*/ 348963 h 4939344"/>
              <a:gd name="connsiteX975" fmla="*/ 4181588 w 6347098"/>
              <a:gd name="connsiteY975" fmla="*/ 339796 h 4939344"/>
              <a:gd name="connsiteX976" fmla="*/ 4185789 w 6347098"/>
              <a:gd name="connsiteY976" fmla="*/ 329929 h 4939344"/>
              <a:gd name="connsiteX977" fmla="*/ 4176482 w 6347098"/>
              <a:gd name="connsiteY977" fmla="*/ 326510 h 4939344"/>
              <a:gd name="connsiteX978" fmla="*/ 4123228 w 6347098"/>
              <a:gd name="connsiteY978" fmla="*/ 322853 h 4939344"/>
              <a:gd name="connsiteX979" fmla="*/ 4114038 w 6347098"/>
              <a:gd name="connsiteY979" fmla="*/ 327271 h 4939344"/>
              <a:gd name="connsiteX980" fmla="*/ 4118916 w 6347098"/>
              <a:gd name="connsiteY980" fmla="*/ 345304 h 4939344"/>
              <a:gd name="connsiteX981" fmla="*/ 4128332 w 6347098"/>
              <a:gd name="connsiteY981" fmla="*/ 336135 h 4939344"/>
              <a:gd name="connsiteX982" fmla="*/ 4132529 w 6347098"/>
              <a:gd name="connsiteY982" fmla="*/ 326274 h 4939344"/>
              <a:gd name="connsiteX983" fmla="*/ 4123228 w 6347098"/>
              <a:gd name="connsiteY983" fmla="*/ 322853 h 4939344"/>
              <a:gd name="connsiteX984" fmla="*/ 4779562 w 6347098"/>
              <a:gd name="connsiteY984" fmla="*/ 319084 h 4939344"/>
              <a:gd name="connsiteX985" fmla="*/ 4766286 w 6347098"/>
              <a:gd name="connsiteY985" fmla="*/ 320782 h 4939344"/>
              <a:gd name="connsiteX986" fmla="*/ 4780634 w 6347098"/>
              <a:gd name="connsiteY986" fmla="*/ 353984 h 4939344"/>
              <a:gd name="connsiteX987" fmla="*/ 4790286 w 6347098"/>
              <a:gd name="connsiteY987" fmla="*/ 341374 h 4939344"/>
              <a:gd name="connsiteX988" fmla="*/ 4789511 w 6347098"/>
              <a:gd name="connsiteY988" fmla="*/ 327370 h 4939344"/>
              <a:gd name="connsiteX989" fmla="*/ 4779562 w 6347098"/>
              <a:gd name="connsiteY989" fmla="*/ 319084 h 4939344"/>
              <a:gd name="connsiteX990" fmla="*/ 4650306 w 6347098"/>
              <a:gd name="connsiteY990" fmla="*/ 298294 h 4939344"/>
              <a:gd name="connsiteX991" fmla="*/ 4588024 w 6347098"/>
              <a:gd name="connsiteY991" fmla="*/ 310809 h 4939344"/>
              <a:gd name="connsiteX992" fmla="*/ 4533732 w 6347098"/>
              <a:gd name="connsiteY992" fmla="*/ 315704 h 4939344"/>
              <a:gd name="connsiteX993" fmla="*/ 4479437 w 6347098"/>
              <a:gd name="connsiteY993" fmla="*/ 320597 h 4939344"/>
              <a:gd name="connsiteX994" fmla="*/ 4445526 w 6347098"/>
              <a:gd name="connsiteY994" fmla="*/ 314750 h 4939344"/>
              <a:gd name="connsiteX995" fmla="*/ 4410056 w 6347098"/>
              <a:gd name="connsiteY995" fmla="*/ 321735 h 4939344"/>
              <a:gd name="connsiteX996" fmla="*/ 4402162 w 6347098"/>
              <a:gd name="connsiteY996" fmla="*/ 335880 h 4939344"/>
              <a:gd name="connsiteX997" fmla="*/ 4408132 w 6347098"/>
              <a:gd name="connsiteY997" fmla="*/ 349283 h 4939344"/>
              <a:gd name="connsiteX998" fmla="*/ 4476549 w 6347098"/>
              <a:gd name="connsiteY998" fmla="*/ 361921 h 4939344"/>
              <a:gd name="connsiteX999" fmla="*/ 4551631 w 6347098"/>
              <a:gd name="connsiteY999" fmla="*/ 354597 h 4939344"/>
              <a:gd name="connsiteX1000" fmla="*/ 4602372 w 6347098"/>
              <a:gd name="connsiteY1000" fmla="*/ 344011 h 4939344"/>
              <a:gd name="connsiteX1001" fmla="*/ 4647974 w 6347098"/>
              <a:gd name="connsiteY1001" fmla="*/ 358376 h 4939344"/>
              <a:gd name="connsiteX1002" fmla="*/ 4701785 w 6347098"/>
              <a:gd name="connsiteY1002" fmla="*/ 339947 h 4939344"/>
              <a:gd name="connsiteX1003" fmla="*/ 4672976 w 6347098"/>
              <a:gd name="connsiteY1003" fmla="*/ 326964 h 4939344"/>
              <a:gd name="connsiteX1004" fmla="*/ 4639060 w 6347098"/>
              <a:gd name="connsiteY1004" fmla="*/ 321119 h 4939344"/>
              <a:gd name="connsiteX1005" fmla="*/ 3974536 w 6347098"/>
              <a:gd name="connsiteY1005" fmla="*/ 277305 h 4939344"/>
              <a:gd name="connsiteX1006" fmla="*/ 3951460 w 6347098"/>
              <a:gd name="connsiteY1006" fmla="*/ 281162 h 4939344"/>
              <a:gd name="connsiteX1007" fmla="*/ 3942584 w 6347098"/>
              <a:gd name="connsiteY1007" fmla="*/ 287360 h 4939344"/>
              <a:gd name="connsiteX1008" fmla="*/ 3935483 w 6347098"/>
              <a:gd name="connsiteY1008" fmla="*/ 296405 h 4939344"/>
              <a:gd name="connsiteX1009" fmla="*/ 3953829 w 6347098"/>
              <a:gd name="connsiteY1009" fmla="*/ 284958 h 4939344"/>
              <a:gd name="connsiteX1010" fmla="*/ 4071585 w 6347098"/>
              <a:gd name="connsiteY1010" fmla="*/ 249027 h 4939344"/>
              <a:gd name="connsiteX1011" fmla="*/ 4066704 w 6347098"/>
              <a:gd name="connsiteY1011" fmla="*/ 251413 h 4939344"/>
              <a:gd name="connsiteX1012" fmla="*/ 4042683 w 6347098"/>
              <a:gd name="connsiteY1012" fmla="*/ 270354 h 4939344"/>
              <a:gd name="connsiteX1013" fmla="*/ 4018329 w 6347098"/>
              <a:gd name="connsiteY1013" fmla="*/ 265791 h 4939344"/>
              <a:gd name="connsiteX1014" fmla="*/ 4011209 w 6347098"/>
              <a:gd name="connsiteY1014" fmla="*/ 273527 h 4939344"/>
              <a:gd name="connsiteX1015" fmla="*/ 4009305 w 6347098"/>
              <a:gd name="connsiteY1015" fmla="*/ 281960 h 4939344"/>
              <a:gd name="connsiteX1016" fmla="*/ 4016533 w 6347098"/>
              <a:gd name="connsiteY1016" fmla="*/ 282059 h 4939344"/>
              <a:gd name="connsiteX1017" fmla="*/ 4025428 w 6347098"/>
              <a:gd name="connsiteY1017" fmla="*/ 277168 h 4939344"/>
              <a:gd name="connsiteX1018" fmla="*/ 4037135 w 6347098"/>
              <a:gd name="connsiteY1018" fmla="*/ 286991 h 4939344"/>
              <a:gd name="connsiteX1019" fmla="*/ 4055607 w 6347098"/>
              <a:gd name="connsiteY1019" fmla="*/ 284685 h 4939344"/>
              <a:gd name="connsiteX1020" fmla="*/ 4072139 w 6347098"/>
              <a:gd name="connsiteY1020" fmla="*/ 267782 h 4939344"/>
              <a:gd name="connsiteX1021" fmla="*/ 4078242 w 6347098"/>
              <a:gd name="connsiteY1021" fmla="*/ 249481 h 4939344"/>
              <a:gd name="connsiteX1022" fmla="*/ 4071585 w 6347098"/>
              <a:gd name="connsiteY1022" fmla="*/ 249027 h 4939344"/>
              <a:gd name="connsiteX1023" fmla="*/ 2325070 w 6347098"/>
              <a:gd name="connsiteY1023" fmla="*/ 105043 h 4939344"/>
              <a:gd name="connsiteX1024" fmla="*/ 2320312 w 6347098"/>
              <a:gd name="connsiteY1024" fmla="*/ 116573 h 4939344"/>
              <a:gd name="connsiteX1025" fmla="*/ 2320774 w 6347098"/>
              <a:gd name="connsiteY1025" fmla="*/ 128798 h 4939344"/>
              <a:gd name="connsiteX1026" fmla="*/ 2327730 w 6347098"/>
              <a:gd name="connsiteY1026" fmla="*/ 129731 h 4939344"/>
              <a:gd name="connsiteX1027" fmla="*/ 2334386 w 6347098"/>
              <a:gd name="connsiteY1027" fmla="*/ 109766 h 4939344"/>
              <a:gd name="connsiteX1028" fmla="*/ 2325070 w 6347098"/>
              <a:gd name="connsiteY1028" fmla="*/ 105043 h 4939344"/>
              <a:gd name="connsiteX1029" fmla="*/ 1966050 w 6347098"/>
              <a:gd name="connsiteY1029" fmla="*/ 72164 h 4939344"/>
              <a:gd name="connsiteX1030" fmla="*/ 1956854 w 6347098"/>
              <a:gd name="connsiteY1030" fmla="*/ 76581 h 4939344"/>
              <a:gd name="connsiteX1031" fmla="*/ 1961737 w 6347098"/>
              <a:gd name="connsiteY1031" fmla="*/ 94616 h 4939344"/>
              <a:gd name="connsiteX1032" fmla="*/ 1971149 w 6347098"/>
              <a:gd name="connsiteY1032" fmla="*/ 85449 h 4939344"/>
              <a:gd name="connsiteX1033" fmla="*/ 1975350 w 6347098"/>
              <a:gd name="connsiteY1033" fmla="*/ 75581 h 4939344"/>
              <a:gd name="connsiteX1034" fmla="*/ 1966050 w 6347098"/>
              <a:gd name="connsiteY1034" fmla="*/ 72164 h 4939344"/>
              <a:gd name="connsiteX1035" fmla="*/ 2035412 w 6347098"/>
              <a:gd name="connsiteY1035" fmla="*/ 69724 h 4939344"/>
              <a:gd name="connsiteX1036" fmla="*/ 2029160 w 6347098"/>
              <a:gd name="connsiteY1036" fmla="*/ 77574 h 4939344"/>
              <a:gd name="connsiteX1037" fmla="*/ 2033338 w 6347098"/>
              <a:gd name="connsiteY1037" fmla="*/ 86825 h 4939344"/>
              <a:gd name="connsiteX1038" fmla="*/ 2035704 w 6347098"/>
              <a:gd name="connsiteY1038" fmla="*/ 90617 h 4939344"/>
              <a:gd name="connsiteX1039" fmla="*/ 2041958 w 6347098"/>
              <a:gd name="connsiteY1039" fmla="*/ 82765 h 4939344"/>
              <a:gd name="connsiteX1040" fmla="*/ 2037778 w 6347098"/>
              <a:gd name="connsiteY1040" fmla="*/ 73516 h 4939344"/>
              <a:gd name="connsiteX1041" fmla="*/ 1276503 w 6347098"/>
              <a:gd name="connsiteY1041" fmla="*/ 58450 h 4939344"/>
              <a:gd name="connsiteX1042" fmla="*/ 1269140 w 6347098"/>
              <a:gd name="connsiteY1042" fmla="*/ 69631 h 4939344"/>
              <a:gd name="connsiteX1043" fmla="*/ 1272210 w 6347098"/>
              <a:gd name="connsiteY1043" fmla="*/ 82209 h 4939344"/>
              <a:gd name="connsiteX1044" fmla="*/ 1280511 w 6347098"/>
              <a:gd name="connsiteY1044" fmla="*/ 76369 h 4939344"/>
              <a:gd name="connsiteX1045" fmla="*/ 1283605 w 6347098"/>
              <a:gd name="connsiteY1045" fmla="*/ 69831 h 4939344"/>
              <a:gd name="connsiteX1046" fmla="*/ 4447357 w 6347098"/>
              <a:gd name="connsiteY1046" fmla="*/ 13893 h 4939344"/>
              <a:gd name="connsiteX1047" fmla="*/ 4436522 w 6347098"/>
              <a:gd name="connsiteY1047" fmla="*/ 24607 h 4939344"/>
              <a:gd name="connsiteX1048" fmla="*/ 4436111 w 6347098"/>
              <a:gd name="connsiteY1048" fmla="*/ 36719 h 4939344"/>
              <a:gd name="connsiteX1049" fmla="*/ 4440478 w 6347098"/>
              <a:gd name="connsiteY1049" fmla="*/ 38606 h 4939344"/>
              <a:gd name="connsiteX1050" fmla="*/ 4443067 w 6347098"/>
              <a:gd name="connsiteY1050" fmla="*/ 37650 h 4939344"/>
              <a:gd name="connsiteX1051" fmla="*/ 4453033 w 6347098"/>
              <a:gd name="connsiteY1051" fmla="*/ 26818 h 4939344"/>
              <a:gd name="connsiteX1052" fmla="*/ 4447357 w 6347098"/>
              <a:gd name="connsiteY1052" fmla="*/ 13893 h 4939344"/>
              <a:gd name="connsiteX1053" fmla="*/ 3658438 w 6347098"/>
              <a:gd name="connsiteY1053" fmla="*/ 6856 h 4939344"/>
              <a:gd name="connsiteX1054" fmla="*/ 3649242 w 6347098"/>
              <a:gd name="connsiteY1054" fmla="*/ 11274 h 4939344"/>
              <a:gd name="connsiteX1055" fmla="*/ 3644807 w 6347098"/>
              <a:gd name="connsiteY1055" fmla="*/ 24582 h 4939344"/>
              <a:gd name="connsiteX1056" fmla="*/ 3649467 w 6347098"/>
              <a:gd name="connsiteY1056" fmla="*/ 26947 h 4939344"/>
              <a:gd name="connsiteX1057" fmla="*/ 3654125 w 6347098"/>
              <a:gd name="connsiteY1057" fmla="*/ 29308 h 4939344"/>
              <a:gd name="connsiteX1058" fmla="*/ 3663538 w 6347098"/>
              <a:gd name="connsiteY1058" fmla="*/ 20141 h 4939344"/>
              <a:gd name="connsiteX1059" fmla="*/ 3667738 w 6347098"/>
              <a:gd name="connsiteY1059" fmla="*/ 10274 h 4939344"/>
              <a:gd name="connsiteX1060" fmla="*/ 3658438 w 6347098"/>
              <a:gd name="connsiteY1060" fmla="*/ 6856 h 4939344"/>
              <a:gd name="connsiteX1061" fmla="*/ 3827229 w 6347098"/>
              <a:gd name="connsiteY1061" fmla="*/ 1657 h 4939344"/>
              <a:gd name="connsiteX1062" fmla="*/ 3818040 w 6347098"/>
              <a:gd name="connsiteY1062" fmla="*/ 6077 h 4939344"/>
              <a:gd name="connsiteX1063" fmla="*/ 3813600 w 6347098"/>
              <a:gd name="connsiteY1063" fmla="*/ 19386 h 4939344"/>
              <a:gd name="connsiteX1064" fmla="*/ 3818262 w 6347098"/>
              <a:gd name="connsiteY1064" fmla="*/ 21745 h 4939344"/>
              <a:gd name="connsiteX1065" fmla="*/ 3822921 w 6347098"/>
              <a:gd name="connsiteY1065" fmla="*/ 24106 h 4939344"/>
              <a:gd name="connsiteX1066" fmla="*/ 3832333 w 6347098"/>
              <a:gd name="connsiteY1066" fmla="*/ 14940 h 4939344"/>
              <a:gd name="connsiteX1067" fmla="*/ 3836534 w 6347098"/>
              <a:gd name="connsiteY1067" fmla="*/ 5076 h 4939344"/>
              <a:gd name="connsiteX1068" fmla="*/ 3827229 w 6347098"/>
              <a:gd name="connsiteY1068" fmla="*/ 1657 h 4939344"/>
              <a:gd name="connsiteX1069" fmla="*/ 3706942 w 6347098"/>
              <a:gd name="connsiteY1069" fmla="*/ 1623 h 4939344"/>
              <a:gd name="connsiteX1070" fmla="*/ 3695402 w 6347098"/>
              <a:gd name="connsiteY1070" fmla="*/ 3552 h 4939344"/>
              <a:gd name="connsiteX1071" fmla="*/ 3689152 w 6347098"/>
              <a:gd name="connsiteY1071" fmla="*/ 11404 h 4939344"/>
              <a:gd name="connsiteX1072" fmla="*/ 3693329 w 6347098"/>
              <a:gd name="connsiteY1072" fmla="*/ 20653 h 4939344"/>
              <a:gd name="connsiteX1073" fmla="*/ 3695697 w 6347098"/>
              <a:gd name="connsiteY1073" fmla="*/ 24448 h 4939344"/>
              <a:gd name="connsiteX1074" fmla="*/ 3706533 w 6347098"/>
              <a:gd name="connsiteY1074" fmla="*/ 13733 h 4939344"/>
              <a:gd name="connsiteX1075" fmla="*/ 3706942 w 6347098"/>
              <a:gd name="connsiteY1075" fmla="*/ 1623 h 4939344"/>
              <a:gd name="connsiteX1076" fmla="*/ 2562139 w 6347098"/>
              <a:gd name="connsiteY1076" fmla="*/ 1578 h 4939344"/>
              <a:gd name="connsiteX1077" fmla="*/ 2575877 w 6347098"/>
              <a:gd name="connsiteY1077" fmla="*/ 1578 h 4939344"/>
              <a:gd name="connsiteX1078" fmla="*/ 2573162 w 6347098"/>
              <a:gd name="connsiteY1078" fmla="*/ 2275 h 4939344"/>
              <a:gd name="connsiteX1079" fmla="*/ 599254 w 6347098"/>
              <a:gd name="connsiteY1079" fmla="*/ 1578 h 4939344"/>
              <a:gd name="connsiteX1080" fmla="*/ 1199863 w 6347098"/>
              <a:gd name="connsiteY1080" fmla="*/ 1578 h 4939344"/>
              <a:gd name="connsiteX1081" fmla="*/ 1199429 w 6347098"/>
              <a:gd name="connsiteY1081" fmla="*/ 6418 h 4939344"/>
              <a:gd name="connsiteX1082" fmla="*/ 1220795 w 6347098"/>
              <a:gd name="connsiteY1082" fmla="*/ 1578 h 4939344"/>
              <a:gd name="connsiteX1083" fmla="*/ 1868397 w 6347098"/>
              <a:gd name="connsiteY1083" fmla="*/ 1578 h 4939344"/>
              <a:gd name="connsiteX1084" fmla="*/ 1881857 w 6347098"/>
              <a:gd name="connsiteY1084" fmla="*/ 7448 h 4939344"/>
              <a:gd name="connsiteX1085" fmla="*/ 1901459 w 6347098"/>
              <a:gd name="connsiteY1085" fmla="*/ 3117 h 4939344"/>
              <a:gd name="connsiteX1086" fmla="*/ 1908437 w 6347098"/>
              <a:gd name="connsiteY1086" fmla="*/ 1578 h 4939344"/>
              <a:gd name="connsiteX1087" fmla="*/ 2145817 w 6347098"/>
              <a:gd name="connsiteY1087" fmla="*/ 1578 h 4939344"/>
              <a:gd name="connsiteX1088" fmla="*/ 2162050 w 6347098"/>
              <a:gd name="connsiteY1088" fmla="*/ 27593 h 4939344"/>
              <a:gd name="connsiteX1089" fmla="*/ 2210866 w 6347098"/>
              <a:gd name="connsiteY1089" fmla="*/ 24139 h 4939344"/>
              <a:gd name="connsiteX1090" fmla="*/ 2268118 w 6347098"/>
              <a:gd name="connsiteY1090" fmla="*/ 3563 h 4939344"/>
              <a:gd name="connsiteX1091" fmla="*/ 2314571 w 6347098"/>
              <a:gd name="connsiteY1091" fmla="*/ 16737 h 4939344"/>
              <a:gd name="connsiteX1092" fmla="*/ 2326110 w 6347098"/>
              <a:gd name="connsiteY1092" fmla="*/ 14805 h 4939344"/>
              <a:gd name="connsiteX1093" fmla="*/ 2322629 w 6347098"/>
              <a:gd name="connsiteY1093" fmla="*/ 34763 h 4939344"/>
              <a:gd name="connsiteX1094" fmla="*/ 2317377 w 6347098"/>
              <a:gd name="connsiteY1094" fmla="*/ 51874 h 4939344"/>
              <a:gd name="connsiteX1095" fmla="*/ 2324035 w 6347098"/>
              <a:gd name="connsiteY1095" fmla="*/ 52329 h 4939344"/>
              <a:gd name="connsiteX1096" fmla="*/ 2328916 w 6347098"/>
              <a:gd name="connsiteY1096" fmla="*/ 49943 h 4939344"/>
              <a:gd name="connsiteX1097" fmla="*/ 2357523 w 6347098"/>
              <a:gd name="connsiteY1097" fmla="*/ 48559 h 4939344"/>
              <a:gd name="connsiteX1098" fmla="*/ 2384247 w 6347098"/>
              <a:gd name="connsiteY1098" fmla="*/ 36497 h 4939344"/>
              <a:gd name="connsiteX1099" fmla="*/ 2460931 w 6347098"/>
              <a:gd name="connsiteY1099" fmla="*/ 40687 h 4939344"/>
              <a:gd name="connsiteX1100" fmla="*/ 2539282 w 6347098"/>
              <a:gd name="connsiteY1100" fmla="*/ 39883 h 4939344"/>
              <a:gd name="connsiteX1101" fmla="*/ 2595294 w 6347098"/>
              <a:gd name="connsiteY1101" fmla="*/ 33918 h 4939344"/>
              <a:gd name="connsiteX1102" fmla="*/ 2647867 w 6347098"/>
              <a:gd name="connsiteY1102" fmla="*/ 30094 h 4939344"/>
              <a:gd name="connsiteX1103" fmla="*/ 2671092 w 6347098"/>
              <a:gd name="connsiteY1103" fmla="*/ 36683 h 4939344"/>
              <a:gd name="connsiteX1104" fmla="*/ 2694023 w 6347098"/>
              <a:gd name="connsiteY1104" fmla="*/ 22374 h 4939344"/>
              <a:gd name="connsiteX1105" fmla="*/ 2749354 w 6347098"/>
              <a:gd name="connsiteY1105" fmla="*/ 8928 h 4939344"/>
              <a:gd name="connsiteX1106" fmla="*/ 2730164 w 6347098"/>
              <a:gd name="connsiteY1106" fmla="*/ 1578 h 4939344"/>
              <a:gd name="connsiteX1107" fmla="*/ 2934293 w 6347098"/>
              <a:gd name="connsiteY1107" fmla="*/ 1578 h 4939344"/>
              <a:gd name="connsiteX1108" fmla="*/ 2932052 w 6347098"/>
              <a:gd name="connsiteY1108" fmla="*/ 5592 h 4939344"/>
              <a:gd name="connsiteX1109" fmla="*/ 2950528 w 6347098"/>
              <a:gd name="connsiteY1109" fmla="*/ 3285 h 4939344"/>
              <a:gd name="connsiteX1110" fmla="*/ 2953619 w 6347098"/>
              <a:gd name="connsiteY1110" fmla="*/ 1578 h 4939344"/>
              <a:gd name="connsiteX1111" fmla="*/ 2980377 w 6347098"/>
              <a:gd name="connsiteY1111" fmla="*/ 1578 h 4939344"/>
              <a:gd name="connsiteX1112" fmla="*/ 2980577 w 6347098"/>
              <a:gd name="connsiteY1112" fmla="*/ 1662 h 4939344"/>
              <a:gd name="connsiteX1113" fmla="*/ 2980619 w 6347098"/>
              <a:gd name="connsiteY1113" fmla="*/ 1578 h 4939344"/>
              <a:gd name="connsiteX1114" fmla="*/ 3177773 w 6347098"/>
              <a:gd name="connsiteY1114" fmla="*/ 1578 h 4939344"/>
              <a:gd name="connsiteX1115" fmla="*/ 3192440 w 6347098"/>
              <a:gd name="connsiteY1115" fmla="*/ 3101 h 4939344"/>
              <a:gd name="connsiteX1116" fmla="*/ 3197594 w 6347098"/>
              <a:gd name="connsiteY1116" fmla="*/ 1578 h 4939344"/>
              <a:gd name="connsiteX1117" fmla="*/ 4929709 w 6347098"/>
              <a:gd name="connsiteY1117" fmla="*/ 1578 h 4939344"/>
              <a:gd name="connsiteX1118" fmla="*/ 4933971 w 6347098"/>
              <a:gd name="connsiteY1118" fmla="*/ 11289 h 4939344"/>
              <a:gd name="connsiteX1119" fmla="*/ 4951520 w 6347098"/>
              <a:gd name="connsiteY1119" fmla="*/ 4946 h 4939344"/>
              <a:gd name="connsiteX1120" fmla="*/ 4979333 w 6347098"/>
              <a:gd name="connsiteY1120" fmla="*/ 8671 h 4939344"/>
              <a:gd name="connsiteX1121" fmla="*/ 4997296 w 6347098"/>
              <a:gd name="connsiteY1121" fmla="*/ 1578 h 4939344"/>
              <a:gd name="connsiteX1122" fmla="*/ 5165380 w 6347098"/>
              <a:gd name="connsiteY1122" fmla="*/ 1578 h 4939344"/>
              <a:gd name="connsiteX1123" fmla="*/ 5180672 w 6347098"/>
              <a:gd name="connsiteY1123" fmla="*/ 14784 h 4939344"/>
              <a:gd name="connsiteX1124" fmla="*/ 5178768 w 6347098"/>
              <a:gd name="connsiteY1124" fmla="*/ 23219 h 4939344"/>
              <a:gd name="connsiteX1125" fmla="*/ 5171648 w 6347098"/>
              <a:gd name="connsiteY1125" fmla="*/ 30955 h 4939344"/>
              <a:gd name="connsiteX1126" fmla="*/ 5142060 w 6347098"/>
              <a:gd name="connsiteY1126" fmla="*/ 65224 h 4939344"/>
              <a:gd name="connsiteX1127" fmla="*/ 5042646 w 6347098"/>
              <a:gd name="connsiteY1127" fmla="*/ 69290 h 4939344"/>
              <a:gd name="connsiteX1128" fmla="*/ 5024008 w 6347098"/>
              <a:gd name="connsiteY1128" fmla="*/ 59844 h 4939344"/>
              <a:gd name="connsiteX1129" fmla="*/ 4987022 w 6347098"/>
              <a:gd name="connsiteY1129" fmla="*/ 61842 h 4939344"/>
              <a:gd name="connsiteX1130" fmla="*/ 4936574 w 6347098"/>
              <a:gd name="connsiteY1130" fmla="*/ 93321 h 4939344"/>
              <a:gd name="connsiteX1131" fmla="*/ 4937035 w 6347098"/>
              <a:gd name="connsiteY1131" fmla="*/ 105548 h 4939344"/>
              <a:gd name="connsiteX1132" fmla="*/ 4932284 w 6347098"/>
              <a:gd name="connsiteY1132" fmla="*/ 117078 h 4939344"/>
              <a:gd name="connsiteX1133" fmla="*/ 4924423 w 6347098"/>
              <a:gd name="connsiteY1133" fmla="*/ 113418 h 4939344"/>
              <a:gd name="connsiteX1134" fmla="*/ 4918232 w 6347098"/>
              <a:gd name="connsiteY1134" fmla="*/ 104766 h 4939344"/>
              <a:gd name="connsiteX1135" fmla="*/ 4895153 w 6347098"/>
              <a:gd name="connsiteY1135" fmla="*/ 108627 h 4939344"/>
              <a:gd name="connsiteX1136" fmla="*/ 4872073 w 6347098"/>
              <a:gd name="connsiteY1136" fmla="*/ 112488 h 4939344"/>
              <a:gd name="connsiteX1137" fmla="*/ 4782737 w 6347098"/>
              <a:gd name="connsiteY1137" fmla="*/ 113557 h 4939344"/>
              <a:gd name="connsiteX1138" fmla="*/ 4698839 w 6347098"/>
              <a:gd name="connsiteY1138" fmla="*/ 130999 h 4939344"/>
              <a:gd name="connsiteX1139" fmla="*/ 4694404 w 6347098"/>
              <a:gd name="connsiteY1139" fmla="*/ 144307 h 4939344"/>
              <a:gd name="connsiteX1140" fmla="*/ 4741959 w 6347098"/>
              <a:gd name="connsiteY1140" fmla="*/ 154155 h 4939344"/>
              <a:gd name="connsiteX1141" fmla="*/ 4796183 w 6347098"/>
              <a:gd name="connsiteY1141" fmla="*/ 144035 h 4939344"/>
              <a:gd name="connsiteX1142" fmla="*/ 4907498 w 6347098"/>
              <a:gd name="connsiteY1142" fmla="*/ 164159 h 4939344"/>
              <a:gd name="connsiteX1143" fmla="*/ 5018821 w 6347098"/>
              <a:gd name="connsiteY1143" fmla="*/ 184284 h 4939344"/>
              <a:gd name="connsiteX1144" fmla="*/ 5041900 w 6347098"/>
              <a:gd name="connsiteY1144" fmla="*/ 180423 h 4939344"/>
              <a:gd name="connsiteX1145" fmla="*/ 5064978 w 6347098"/>
              <a:gd name="connsiteY1145" fmla="*/ 176559 h 4939344"/>
              <a:gd name="connsiteX1146" fmla="*/ 5147247 w 6347098"/>
              <a:gd name="connsiteY1146" fmla="*/ 187145 h 4939344"/>
              <a:gd name="connsiteX1147" fmla="*/ 5229187 w 6347098"/>
              <a:gd name="connsiteY1147" fmla="*/ 174223 h 4939344"/>
              <a:gd name="connsiteX1148" fmla="*/ 5272125 w 6347098"/>
              <a:gd name="connsiteY1148" fmla="*/ 184319 h 4939344"/>
              <a:gd name="connsiteX1149" fmla="*/ 5314843 w 6347098"/>
              <a:gd name="connsiteY1149" fmla="*/ 178744 h 4939344"/>
              <a:gd name="connsiteX1150" fmla="*/ 5416916 w 6347098"/>
              <a:gd name="connsiteY1150" fmla="*/ 199368 h 4939344"/>
              <a:gd name="connsiteX1151" fmla="*/ 5468436 w 6347098"/>
              <a:gd name="connsiteY1151" fmla="*/ 182369 h 4939344"/>
              <a:gd name="connsiteX1152" fmla="*/ 5511740 w 6347098"/>
              <a:gd name="connsiteY1152" fmla="*/ 198163 h 4939344"/>
              <a:gd name="connsiteX1153" fmla="*/ 5566497 w 6347098"/>
              <a:gd name="connsiteY1153" fmla="*/ 185075 h 4939344"/>
              <a:gd name="connsiteX1154" fmla="*/ 5624915 w 6347098"/>
              <a:gd name="connsiteY1154" fmla="*/ 185511 h 4939344"/>
              <a:gd name="connsiteX1155" fmla="*/ 5628591 w 6347098"/>
              <a:gd name="connsiteY1155" fmla="*/ 200345 h 4939344"/>
              <a:gd name="connsiteX1156" fmla="*/ 5618402 w 6347098"/>
              <a:gd name="connsiteY1156" fmla="*/ 215924 h 4939344"/>
              <a:gd name="connsiteX1157" fmla="*/ 5577773 w 6347098"/>
              <a:gd name="connsiteY1157" fmla="*/ 226127 h 4939344"/>
              <a:gd name="connsiteX1158" fmla="*/ 5535263 w 6347098"/>
              <a:gd name="connsiteY1158" fmla="*/ 225645 h 4939344"/>
              <a:gd name="connsiteX1159" fmla="*/ 5508169 w 6347098"/>
              <a:gd name="connsiteY1159" fmla="*/ 232011 h 4939344"/>
              <a:gd name="connsiteX1160" fmla="*/ 5484520 w 6347098"/>
              <a:gd name="connsiteY1160" fmla="*/ 236228 h 4939344"/>
              <a:gd name="connsiteX1161" fmla="*/ 5434608 w 6347098"/>
              <a:gd name="connsiteY1161" fmla="*/ 244318 h 4939344"/>
              <a:gd name="connsiteX1162" fmla="*/ 5389690 w 6347098"/>
              <a:gd name="connsiteY1162" fmla="*/ 237432 h 4939344"/>
              <a:gd name="connsiteX1163" fmla="*/ 5375897 w 6347098"/>
              <a:gd name="connsiteY1163" fmla="*/ 263825 h 4939344"/>
              <a:gd name="connsiteX1164" fmla="*/ 5353003 w 6347098"/>
              <a:gd name="connsiteY1164" fmla="*/ 260324 h 4939344"/>
              <a:gd name="connsiteX1165" fmla="*/ 5211981 w 6347098"/>
              <a:gd name="connsiteY1165" fmla="*/ 287062 h 4939344"/>
              <a:gd name="connsiteX1166" fmla="*/ 5068966 w 6347098"/>
              <a:gd name="connsiteY1166" fmla="*/ 295278 h 4939344"/>
              <a:gd name="connsiteX1167" fmla="*/ 4969698 w 6347098"/>
              <a:gd name="connsiteY1167" fmla="*/ 309791 h 4939344"/>
              <a:gd name="connsiteX1168" fmla="*/ 4962394 w 6347098"/>
              <a:gd name="connsiteY1168" fmla="*/ 304469 h 4939344"/>
              <a:gd name="connsiteX1169" fmla="*/ 4953423 w 6347098"/>
              <a:gd name="connsiteY1169" fmla="*/ 304135 h 4939344"/>
              <a:gd name="connsiteX1170" fmla="*/ 4936800 w 6347098"/>
              <a:gd name="connsiteY1170" fmla="*/ 314508 h 4939344"/>
              <a:gd name="connsiteX1171" fmla="*/ 4923393 w 6347098"/>
              <a:gd name="connsiteY1171" fmla="*/ 307064 h 4939344"/>
              <a:gd name="connsiteX1172" fmla="*/ 4899744 w 6347098"/>
              <a:gd name="connsiteY1172" fmla="*/ 311282 h 4939344"/>
              <a:gd name="connsiteX1173" fmla="*/ 4872650 w 6347098"/>
              <a:gd name="connsiteY1173" fmla="*/ 317647 h 4939344"/>
              <a:gd name="connsiteX1174" fmla="*/ 4857766 w 6347098"/>
              <a:gd name="connsiteY1174" fmla="*/ 328253 h 4939344"/>
              <a:gd name="connsiteX1175" fmla="*/ 4849869 w 6347098"/>
              <a:gd name="connsiteY1175" fmla="*/ 342403 h 4939344"/>
              <a:gd name="connsiteX1176" fmla="*/ 4920894 w 6347098"/>
              <a:gd name="connsiteY1176" fmla="*/ 355393 h 4939344"/>
              <a:gd name="connsiteX1177" fmla="*/ 4993365 w 6347098"/>
              <a:gd name="connsiteY1177" fmla="*/ 347720 h 4939344"/>
              <a:gd name="connsiteX1178" fmla="*/ 4991440 w 6347098"/>
              <a:gd name="connsiteY1178" fmla="*/ 375268 h 4939344"/>
              <a:gd name="connsiteX1179" fmla="*/ 5014665 w 6347098"/>
              <a:gd name="connsiteY1179" fmla="*/ 381856 h 4939344"/>
              <a:gd name="connsiteX1180" fmla="*/ 5072363 w 6347098"/>
              <a:gd name="connsiteY1180" fmla="*/ 372202 h 4939344"/>
              <a:gd name="connsiteX1181" fmla="*/ 5172070 w 6347098"/>
              <a:gd name="connsiteY1181" fmla="*/ 389035 h 4939344"/>
              <a:gd name="connsiteX1182" fmla="*/ 5202027 w 6347098"/>
              <a:gd name="connsiteY1182" fmla="*/ 380883 h 4939344"/>
              <a:gd name="connsiteX1183" fmla="*/ 5231984 w 6347098"/>
              <a:gd name="connsiteY1183" fmla="*/ 372726 h 4939344"/>
              <a:gd name="connsiteX1184" fmla="*/ 5285389 w 6347098"/>
              <a:gd name="connsiteY1184" fmla="*/ 386830 h 4939344"/>
              <a:gd name="connsiteX1185" fmla="*/ 5331767 w 6347098"/>
              <a:gd name="connsiteY1185" fmla="*/ 394779 h 4939344"/>
              <a:gd name="connsiteX1186" fmla="*/ 5384802 w 6347098"/>
              <a:gd name="connsiteY1186" fmla="*/ 382766 h 4939344"/>
              <a:gd name="connsiteX1187" fmla="*/ 5496418 w 6347098"/>
              <a:gd name="connsiteY1187" fmla="*/ 403363 h 4939344"/>
              <a:gd name="connsiteX1188" fmla="*/ 5602707 w 6347098"/>
              <a:gd name="connsiteY1188" fmla="*/ 415428 h 4939344"/>
              <a:gd name="connsiteX1189" fmla="*/ 5628303 w 6347098"/>
              <a:gd name="connsiteY1189" fmla="*/ 405385 h 4939344"/>
              <a:gd name="connsiteX1190" fmla="*/ 5649011 w 6347098"/>
              <a:gd name="connsiteY1190" fmla="*/ 418156 h 4939344"/>
              <a:gd name="connsiteX1191" fmla="*/ 5670905 w 6347098"/>
              <a:gd name="connsiteY1191" fmla="*/ 412395 h 4939344"/>
              <a:gd name="connsiteX1192" fmla="*/ 5692801 w 6347098"/>
              <a:gd name="connsiteY1192" fmla="*/ 406639 h 4939344"/>
              <a:gd name="connsiteX1193" fmla="*/ 5741396 w 6347098"/>
              <a:gd name="connsiteY1193" fmla="*/ 428358 h 4939344"/>
              <a:gd name="connsiteX1194" fmla="*/ 5794875 w 6347098"/>
              <a:gd name="connsiteY1194" fmla="*/ 427263 h 4939344"/>
              <a:gd name="connsiteX1195" fmla="*/ 5821191 w 6347098"/>
              <a:gd name="connsiteY1195" fmla="*/ 427309 h 4939344"/>
              <a:gd name="connsiteX1196" fmla="*/ 5845619 w 6347098"/>
              <a:gd name="connsiteY1196" fmla="*/ 416679 h 4939344"/>
              <a:gd name="connsiteX1197" fmla="*/ 5936152 w 6347098"/>
              <a:gd name="connsiteY1197" fmla="*/ 439233 h 4939344"/>
              <a:gd name="connsiteX1198" fmla="*/ 5967830 w 6347098"/>
              <a:gd name="connsiteY1198" fmla="*/ 430006 h 4939344"/>
              <a:gd name="connsiteX1199" fmla="*/ 5996068 w 6347098"/>
              <a:gd name="connsiteY1199" fmla="*/ 422927 h 4939344"/>
              <a:gd name="connsiteX1200" fmla="*/ 6044645 w 6347098"/>
              <a:gd name="connsiteY1200" fmla="*/ 443336 h 4939344"/>
              <a:gd name="connsiteX1201" fmla="*/ 6105098 w 6347098"/>
              <a:gd name="connsiteY1201" fmla="*/ 444481 h 4939344"/>
              <a:gd name="connsiteX1202" fmla="*/ 6158795 w 6347098"/>
              <a:gd name="connsiteY1202" fmla="*/ 479480 h 4939344"/>
              <a:gd name="connsiteX1203" fmla="*/ 6191043 w 6347098"/>
              <a:gd name="connsiteY1203" fmla="*/ 469897 h 4939344"/>
              <a:gd name="connsiteX1204" fmla="*/ 6223295 w 6347098"/>
              <a:gd name="connsiteY1204" fmla="*/ 460313 h 4939344"/>
              <a:gd name="connsiteX1205" fmla="*/ 6320785 w 6347098"/>
              <a:gd name="connsiteY1205" fmla="*/ 483797 h 4939344"/>
              <a:gd name="connsiteX1206" fmla="*/ 6318712 w 6347098"/>
              <a:gd name="connsiteY1206" fmla="*/ 500898 h 4939344"/>
              <a:gd name="connsiteX1207" fmla="*/ 6243265 w 6347098"/>
              <a:gd name="connsiteY1207" fmla="*/ 509334 h 4939344"/>
              <a:gd name="connsiteX1208" fmla="*/ 6109232 w 6347098"/>
              <a:gd name="connsiteY1208" fmla="*/ 519188 h 4939344"/>
              <a:gd name="connsiteX1209" fmla="*/ 6027572 w 6347098"/>
              <a:gd name="connsiteY1209" fmla="*/ 524472 h 4939344"/>
              <a:gd name="connsiteX1210" fmla="*/ 5977294 w 6347098"/>
              <a:gd name="connsiteY1210" fmla="*/ 526863 h 4939344"/>
              <a:gd name="connsiteX1211" fmla="*/ 5923571 w 6347098"/>
              <a:gd name="connsiteY1211" fmla="*/ 531398 h 4939344"/>
              <a:gd name="connsiteX1212" fmla="*/ 5852528 w 6347098"/>
              <a:gd name="connsiteY1212" fmla="*/ 537525 h 4939344"/>
              <a:gd name="connsiteX1213" fmla="*/ 5784810 w 6347098"/>
              <a:gd name="connsiteY1213" fmla="*/ 533668 h 4939344"/>
              <a:gd name="connsiteX1214" fmla="*/ 5775173 w 6347098"/>
              <a:gd name="connsiteY1214" fmla="*/ 547587 h 4939344"/>
              <a:gd name="connsiteX1215" fmla="*/ 5768981 w 6347098"/>
              <a:gd name="connsiteY1215" fmla="*/ 559357 h 4939344"/>
              <a:gd name="connsiteX1216" fmla="*/ 5780516 w 6347098"/>
              <a:gd name="connsiteY1216" fmla="*/ 557427 h 4939344"/>
              <a:gd name="connsiteX1217" fmla="*/ 5762468 w 6347098"/>
              <a:gd name="connsiteY1217" fmla="*/ 589768 h 4939344"/>
              <a:gd name="connsiteX1218" fmla="*/ 5621629 w 6347098"/>
              <a:gd name="connsiteY1218" fmla="*/ 609140 h 4939344"/>
              <a:gd name="connsiteX1219" fmla="*/ 5600773 w 6347098"/>
              <a:gd name="connsiteY1219" fmla="*/ 606347 h 4939344"/>
              <a:gd name="connsiteX1220" fmla="*/ 5584149 w 6347098"/>
              <a:gd name="connsiteY1220" fmla="*/ 616720 h 4939344"/>
              <a:gd name="connsiteX1221" fmla="*/ 5570743 w 6347098"/>
              <a:gd name="connsiteY1221" fmla="*/ 609277 h 4939344"/>
              <a:gd name="connsiteX1222" fmla="*/ 5547090 w 6347098"/>
              <a:gd name="connsiteY1222" fmla="*/ 613496 h 4939344"/>
              <a:gd name="connsiteX1223" fmla="*/ 5520000 w 6347098"/>
              <a:gd name="connsiteY1223" fmla="*/ 619859 h 4939344"/>
              <a:gd name="connsiteX1224" fmla="*/ 5503541 w 6347098"/>
              <a:gd name="connsiteY1224" fmla="*/ 601144 h 4939344"/>
              <a:gd name="connsiteX1225" fmla="*/ 5473546 w 6347098"/>
              <a:gd name="connsiteY1225" fmla="*/ 606686 h 4939344"/>
              <a:gd name="connsiteX1226" fmla="*/ 5427394 w 6347098"/>
              <a:gd name="connsiteY1226" fmla="*/ 614409 h 4939344"/>
              <a:gd name="connsiteX1227" fmla="*/ 5312331 w 6347098"/>
              <a:gd name="connsiteY1227" fmla="*/ 636799 h 4939344"/>
              <a:gd name="connsiteX1228" fmla="*/ 5243986 w 6347098"/>
              <a:gd name="connsiteY1228" fmla="*/ 642146 h 4939344"/>
              <a:gd name="connsiteX1229" fmla="*/ 5190015 w 6347098"/>
              <a:gd name="connsiteY1229" fmla="*/ 653873 h 4939344"/>
              <a:gd name="connsiteX1230" fmla="*/ 5204451 w 6347098"/>
              <a:gd name="connsiteY1230" fmla="*/ 666339 h 4939344"/>
              <a:gd name="connsiteX1231" fmla="*/ 5202547 w 6347098"/>
              <a:gd name="connsiteY1231" fmla="*/ 674773 h 4939344"/>
              <a:gd name="connsiteX1232" fmla="*/ 5195427 w 6347098"/>
              <a:gd name="connsiteY1232" fmla="*/ 682510 h 4939344"/>
              <a:gd name="connsiteX1233" fmla="*/ 5165839 w 6347098"/>
              <a:gd name="connsiteY1233" fmla="*/ 716779 h 4939344"/>
              <a:gd name="connsiteX1234" fmla="*/ 5066427 w 6347098"/>
              <a:gd name="connsiteY1234" fmla="*/ 720844 h 4939344"/>
              <a:gd name="connsiteX1235" fmla="*/ 5047787 w 6347098"/>
              <a:gd name="connsiteY1235" fmla="*/ 711398 h 4939344"/>
              <a:gd name="connsiteX1236" fmla="*/ 5010801 w 6347098"/>
              <a:gd name="connsiteY1236" fmla="*/ 713397 h 4939344"/>
              <a:gd name="connsiteX1237" fmla="*/ 4960353 w 6347098"/>
              <a:gd name="connsiteY1237" fmla="*/ 744875 h 4939344"/>
              <a:gd name="connsiteX1238" fmla="*/ 4960815 w 6347098"/>
              <a:gd name="connsiteY1238" fmla="*/ 757101 h 4939344"/>
              <a:gd name="connsiteX1239" fmla="*/ 4956063 w 6347098"/>
              <a:gd name="connsiteY1239" fmla="*/ 768632 h 4939344"/>
              <a:gd name="connsiteX1240" fmla="*/ 4948201 w 6347098"/>
              <a:gd name="connsiteY1240" fmla="*/ 764972 h 4939344"/>
              <a:gd name="connsiteX1241" fmla="*/ 4942011 w 6347098"/>
              <a:gd name="connsiteY1241" fmla="*/ 756321 h 4939344"/>
              <a:gd name="connsiteX1242" fmla="*/ 4918931 w 6347098"/>
              <a:gd name="connsiteY1242" fmla="*/ 760181 h 4939344"/>
              <a:gd name="connsiteX1243" fmla="*/ 4895853 w 6347098"/>
              <a:gd name="connsiteY1243" fmla="*/ 764043 h 4939344"/>
              <a:gd name="connsiteX1244" fmla="*/ 4806516 w 6347098"/>
              <a:gd name="connsiteY1244" fmla="*/ 765112 h 4939344"/>
              <a:gd name="connsiteX1245" fmla="*/ 4722618 w 6347098"/>
              <a:gd name="connsiteY1245" fmla="*/ 782553 h 4939344"/>
              <a:gd name="connsiteX1246" fmla="*/ 4718183 w 6347098"/>
              <a:gd name="connsiteY1246" fmla="*/ 795862 h 4939344"/>
              <a:gd name="connsiteX1247" fmla="*/ 4765740 w 6347098"/>
              <a:gd name="connsiteY1247" fmla="*/ 805709 h 4939344"/>
              <a:gd name="connsiteX1248" fmla="*/ 4819961 w 6347098"/>
              <a:gd name="connsiteY1248" fmla="*/ 795589 h 4939344"/>
              <a:gd name="connsiteX1249" fmla="*/ 4931279 w 6347098"/>
              <a:gd name="connsiteY1249" fmla="*/ 815713 h 4939344"/>
              <a:gd name="connsiteX1250" fmla="*/ 5042601 w 6347098"/>
              <a:gd name="connsiteY1250" fmla="*/ 835839 h 4939344"/>
              <a:gd name="connsiteX1251" fmla="*/ 5065680 w 6347098"/>
              <a:gd name="connsiteY1251" fmla="*/ 831977 h 4939344"/>
              <a:gd name="connsiteX1252" fmla="*/ 5088758 w 6347098"/>
              <a:gd name="connsiteY1252" fmla="*/ 828112 h 4939344"/>
              <a:gd name="connsiteX1253" fmla="*/ 5171027 w 6347098"/>
              <a:gd name="connsiteY1253" fmla="*/ 838699 h 4939344"/>
              <a:gd name="connsiteX1254" fmla="*/ 5252966 w 6347098"/>
              <a:gd name="connsiteY1254" fmla="*/ 825778 h 4939344"/>
              <a:gd name="connsiteX1255" fmla="*/ 5295904 w 6347098"/>
              <a:gd name="connsiteY1255" fmla="*/ 835874 h 4939344"/>
              <a:gd name="connsiteX1256" fmla="*/ 5338622 w 6347098"/>
              <a:gd name="connsiteY1256" fmla="*/ 830299 h 4939344"/>
              <a:gd name="connsiteX1257" fmla="*/ 5440697 w 6347098"/>
              <a:gd name="connsiteY1257" fmla="*/ 850922 h 4939344"/>
              <a:gd name="connsiteX1258" fmla="*/ 5492216 w 6347098"/>
              <a:gd name="connsiteY1258" fmla="*/ 833923 h 4939344"/>
              <a:gd name="connsiteX1259" fmla="*/ 5535519 w 6347098"/>
              <a:gd name="connsiteY1259" fmla="*/ 849718 h 4939344"/>
              <a:gd name="connsiteX1260" fmla="*/ 5590277 w 6347098"/>
              <a:gd name="connsiteY1260" fmla="*/ 836630 h 4939344"/>
              <a:gd name="connsiteX1261" fmla="*/ 5648694 w 6347098"/>
              <a:gd name="connsiteY1261" fmla="*/ 837066 h 4939344"/>
              <a:gd name="connsiteX1262" fmla="*/ 5652371 w 6347098"/>
              <a:gd name="connsiteY1262" fmla="*/ 851899 h 4939344"/>
              <a:gd name="connsiteX1263" fmla="*/ 5642181 w 6347098"/>
              <a:gd name="connsiteY1263" fmla="*/ 867479 h 4939344"/>
              <a:gd name="connsiteX1264" fmla="*/ 5601553 w 6347098"/>
              <a:gd name="connsiteY1264" fmla="*/ 877682 h 4939344"/>
              <a:gd name="connsiteX1265" fmla="*/ 5559042 w 6347098"/>
              <a:gd name="connsiteY1265" fmla="*/ 877200 h 4939344"/>
              <a:gd name="connsiteX1266" fmla="*/ 5531948 w 6347098"/>
              <a:gd name="connsiteY1266" fmla="*/ 883565 h 4939344"/>
              <a:gd name="connsiteX1267" fmla="*/ 5508299 w 6347098"/>
              <a:gd name="connsiteY1267" fmla="*/ 887783 h 4939344"/>
              <a:gd name="connsiteX1268" fmla="*/ 5458387 w 6347098"/>
              <a:gd name="connsiteY1268" fmla="*/ 895873 h 4939344"/>
              <a:gd name="connsiteX1269" fmla="*/ 5413469 w 6347098"/>
              <a:gd name="connsiteY1269" fmla="*/ 888986 h 4939344"/>
              <a:gd name="connsiteX1270" fmla="*/ 5399676 w 6347098"/>
              <a:gd name="connsiteY1270" fmla="*/ 915380 h 4939344"/>
              <a:gd name="connsiteX1271" fmla="*/ 5376783 w 6347098"/>
              <a:gd name="connsiteY1271" fmla="*/ 911878 h 4939344"/>
              <a:gd name="connsiteX1272" fmla="*/ 5235760 w 6347098"/>
              <a:gd name="connsiteY1272" fmla="*/ 938617 h 4939344"/>
              <a:gd name="connsiteX1273" fmla="*/ 5092745 w 6347098"/>
              <a:gd name="connsiteY1273" fmla="*/ 946833 h 4939344"/>
              <a:gd name="connsiteX1274" fmla="*/ 4993478 w 6347098"/>
              <a:gd name="connsiteY1274" fmla="*/ 961346 h 4939344"/>
              <a:gd name="connsiteX1275" fmla="*/ 4986173 w 6347098"/>
              <a:gd name="connsiteY1275" fmla="*/ 956023 h 4939344"/>
              <a:gd name="connsiteX1276" fmla="*/ 4977203 w 6347098"/>
              <a:gd name="connsiteY1276" fmla="*/ 955689 h 4939344"/>
              <a:gd name="connsiteX1277" fmla="*/ 4960579 w 6347098"/>
              <a:gd name="connsiteY1277" fmla="*/ 966062 h 4939344"/>
              <a:gd name="connsiteX1278" fmla="*/ 4947172 w 6347098"/>
              <a:gd name="connsiteY1278" fmla="*/ 958619 h 4939344"/>
              <a:gd name="connsiteX1279" fmla="*/ 4923524 w 6347098"/>
              <a:gd name="connsiteY1279" fmla="*/ 962836 h 4939344"/>
              <a:gd name="connsiteX1280" fmla="*/ 4896430 w 6347098"/>
              <a:gd name="connsiteY1280" fmla="*/ 969202 h 4939344"/>
              <a:gd name="connsiteX1281" fmla="*/ 4881546 w 6347098"/>
              <a:gd name="connsiteY1281" fmla="*/ 979808 h 4939344"/>
              <a:gd name="connsiteX1282" fmla="*/ 4873649 w 6347098"/>
              <a:gd name="connsiteY1282" fmla="*/ 993957 h 4939344"/>
              <a:gd name="connsiteX1283" fmla="*/ 4944673 w 6347098"/>
              <a:gd name="connsiteY1283" fmla="*/ 1006947 h 4939344"/>
              <a:gd name="connsiteX1284" fmla="*/ 5017144 w 6347098"/>
              <a:gd name="connsiteY1284" fmla="*/ 999274 h 4939344"/>
              <a:gd name="connsiteX1285" fmla="*/ 5015219 w 6347098"/>
              <a:gd name="connsiteY1285" fmla="*/ 1026823 h 4939344"/>
              <a:gd name="connsiteX1286" fmla="*/ 5038445 w 6347098"/>
              <a:gd name="connsiteY1286" fmla="*/ 1033411 h 4939344"/>
              <a:gd name="connsiteX1287" fmla="*/ 5096142 w 6347098"/>
              <a:gd name="connsiteY1287" fmla="*/ 1023757 h 4939344"/>
              <a:gd name="connsiteX1288" fmla="*/ 5195849 w 6347098"/>
              <a:gd name="connsiteY1288" fmla="*/ 1040589 h 4939344"/>
              <a:gd name="connsiteX1289" fmla="*/ 5225806 w 6347098"/>
              <a:gd name="connsiteY1289" fmla="*/ 1032437 h 4939344"/>
              <a:gd name="connsiteX1290" fmla="*/ 5255764 w 6347098"/>
              <a:gd name="connsiteY1290" fmla="*/ 1024280 h 4939344"/>
              <a:gd name="connsiteX1291" fmla="*/ 5309168 w 6347098"/>
              <a:gd name="connsiteY1291" fmla="*/ 1038384 h 4939344"/>
              <a:gd name="connsiteX1292" fmla="*/ 5355546 w 6347098"/>
              <a:gd name="connsiteY1292" fmla="*/ 1046334 h 4939344"/>
              <a:gd name="connsiteX1293" fmla="*/ 5408581 w 6347098"/>
              <a:gd name="connsiteY1293" fmla="*/ 1034321 h 4939344"/>
              <a:gd name="connsiteX1294" fmla="*/ 5520198 w 6347098"/>
              <a:gd name="connsiteY1294" fmla="*/ 1054917 h 4939344"/>
              <a:gd name="connsiteX1295" fmla="*/ 5626486 w 6347098"/>
              <a:gd name="connsiteY1295" fmla="*/ 1066983 h 4939344"/>
              <a:gd name="connsiteX1296" fmla="*/ 5652082 w 6347098"/>
              <a:gd name="connsiteY1296" fmla="*/ 1056940 h 4939344"/>
              <a:gd name="connsiteX1297" fmla="*/ 5672790 w 6347098"/>
              <a:gd name="connsiteY1297" fmla="*/ 1069711 h 4939344"/>
              <a:gd name="connsiteX1298" fmla="*/ 5694684 w 6347098"/>
              <a:gd name="connsiteY1298" fmla="*/ 1063950 h 4939344"/>
              <a:gd name="connsiteX1299" fmla="*/ 5716581 w 6347098"/>
              <a:gd name="connsiteY1299" fmla="*/ 1058193 h 4939344"/>
              <a:gd name="connsiteX1300" fmla="*/ 5765177 w 6347098"/>
              <a:gd name="connsiteY1300" fmla="*/ 1079912 h 4939344"/>
              <a:gd name="connsiteX1301" fmla="*/ 5818655 w 6347098"/>
              <a:gd name="connsiteY1301" fmla="*/ 1078817 h 4939344"/>
              <a:gd name="connsiteX1302" fmla="*/ 5844970 w 6347098"/>
              <a:gd name="connsiteY1302" fmla="*/ 1078864 h 4939344"/>
              <a:gd name="connsiteX1303" fmla="*/ 5869398 w 6347098"/>
              <a:gd name="connsiteY1303" fmla="*/ 1068234 h 4939344"/>
              <a:gd name="connsiteX1304" fmla="*/ 5959932 w 6347098"/>
              <a:gd name="connsiteY1304" fmla="*/ 1090788 h 4939344"/>
              <a:gd name="connsiteX1305" fmla="*/ 5991609 w 6347098"/>
              <a:gd name="connsiteY1305" fmla="*/ 1081561 h 4939344"/>
              <a:gd name="connsiteX1306" fmla="*/ 6019847 w 6347098"/>
              <a:gd name="connsiteY1306" fmla="*/ 1074481 h 4939344"/>
              <a:gd name="connsiteX1307" fmla="*/ 6068424 w 6347098"/>
              <a:gd name="connsiteY1307" fmla="*/ 1094891 h 4939344"/>
              <a:gd name="connsiteX1308" fmla="*/ 6128878 w 6347098"/>
              <a:gd name="connsiteY1308" fmla="*/ 1096036 h 4939344"/>
              <a:gd name="connsiteX1309" fmla="*/ 6182574 w 6347098"/>
              <a:gd name="connsiteY1309" fmla="*/ 1131035 h 4939344"/>
              <a:gd name="connsiteX1310" fmla="*/ 6214822 w 6347098"/>
              <a:gd name="connsiteY1310" fmla="*/ 1121451 h 4939344"/>
              <a:gd name="connsiteX1311" fmla="*/ 6247074 w 6347098"/>
              <a:gd name="connsiteY1311" fmla="*/ 1111867 h 4939344"/>
              <a:gd name="connsiteX1312" fmla="*/ 6344565 w 6347098"/>
              <a:gd name="connsiteY1312" fmla="*/ 1135351 h 4939344"/>
              <a:gd name="connsiteX1313" fmla="*/ 6342491 w 6347098"/>
              <a:gd name="connsiteY1313" fmla="*/ 1152452 h 4939344"/>
              <a:gd name="connsiteX1314" fmla="*/ 6267044 w 6347098"/>
              <a:gd name="connsiteY1314" fmla="*/ 1160889 h 4939344"/>
              <a:gd name="connsiteX1315" fmla="*/ 6133011 w 6347098"/>
              <a:gd name="connsiteY1315" fmla="*/ 1170743 h 4939344"/>
              <a:gd name="connsiteX1316" fmla="*/ 6051351 w 6347098"/>
              <a:gd name="connsiteY1316" fmla="*/ 1176026 h 4939344"/>
              <a:gd name="connsiteX1317" fmla="*/ 6001075 w 6347098"/>
              <a:gd name="connsiteY1317" fmla="*/ 1178417 h 4939344"/>
              <a:gd name="connsiteX1318" fmla="*/ 5947350 w 6347098"/>
              <a:gd name="connsiteY1318" fmla="*/ 1182953 h 4939344"/>
              <a:gd name="connsiteX1319" fmla="*/ 5876307 w 6347098"/>
              <a:gd name="connsiteY1319" fmla="*/ 1189080 h 4939344"/>
              <a:gd name="connsiteX1320" fmla="*/ 5808589 w 6347098"/>
              <a:gd name="connsiteY1320" fmla="*/ 1185223 h 4939344"/>
              <a:gd name="connsiteX1321" fmla="*/ 5798952 w 6347098"/>
              <a:gd name="connsiteY1321" fmla="*/ 1199142 h 4939344"/>
              <a:gd name="connsiteX1322" fmla="*/ 5792760 w 6347098"/>
              <a:gd name="connsiteY1322" fmla="*/ 1210911 h 4939344"/>
              <a:gd name="connsiteX1323" fmla="*/ 5804295 w 6347098"/>
              <a:gd name="connsiteY1323" fmla="*/ 1208982 h 4939344"/>
              <a:gd name="connsiteX1324" fmla="*/ 5786248 w 6347098"/>
              <a:gd name="connsiteY1324" fmla="*/ 1241323 h 4939344"/>
              <a:gd name="connsiteX1325" fmla="*/ 5645408 w 6347098"/>
              <a:gd name="connsiteY1325" fmla="*/ 1260695 h 4939344"/>
              <a:gd name="connsiteX1326" fmla="*/ 5624552 w 6347098"/>
              <a:gd name="connsiteY1326" fmla="*/ 1257902 h 4939344"/>
              <a:gd name="connsiteX1327" fmla="*/ 5607929 w 6347098"/>
              <a:gd name="connsiteY1327" fmla="*/ 1268275 h 4939344"/>
              <a:gd name="connsiteX1328" fmla="*/ 5594523 w 6347098"/>
              <a:gd name="connsiteY1328" fmla="*/ 1260831 h 4939344"/>
              <a:gd name="connsiteX1329" fmla="*/ 5570869 w 6347098"/>
              <a:gd name="connsiteY1329" fmla="*/ 1265051 h 4939344"/>
              <a:gd name="connsiteX1330" fmla="*/ 5543779 w 6347098"/>
              <a:gd name="connsiteY1330" fmla="*/ 1271414 h 4939344"/>
              <a:gd name="connsiteX1331" fmla="*/ 5527320 w 6347098"/>
              <a:gd name="connsiteY1331" fmla="*/ 1252698 h 4939344"/>
              <a:gd name="connsiteX1332" fmla="*/ 5497326 w 6347098"/>
              <a:gd name="connsiteY1332" fmla="*/ 1258240 h 4939344"/>
              <a:gd name="connsiteX1333" fmla="*/ 5451173 w 6347098"/>
              <a:gd name="connsiteY1333" fmla="*/ 1265964 h 4939344"/>
              <a:gd name="connsiteX1334" fmla="*/ 5336111 w 6347098"/>
              <a:gd name="connsiteY1334" fmla="*/ 1288353 h 4939344"/>
              <a:gd name="connsiteX1335" fmla="*/ 5208848 w 6347098"/>
              <a:gd name="connsiteY1335" fmla="*/ 1306501 h 4939344"/>
              <a:gd name="connsiteX1336" fmla="*/ 5198551 w 6347098"/>
              <a:gd name="connsiteY1336" fmla="*/ 1293826 h 4939344"/>
              <a:gd name="connsiteX1337" fmla="*/ 5183256 w 6347098"/>
              <a:gd name="connsiteY1337" fmla="*/ 1296122 h 4939344"/>
              <a:gd name="connsiteX1338" fmla="*/ 5155443 w 6347098"/>
              <a:gd name="connsiteY1338" fmla="*/ 1292397 h 4939344"/>
              <a:gd name="connsiteX1339" fmla="*/ 5133885 w 6347098"/>
              <a:gd name="connsiteY1339" fmla="*/ 1301242 h 4939344"/>
              <a:gd name="connsiteX1340" fmla="*/ 5113876 w 6347098"/>
              <a:gd name="connsiteY1340" fmla="*/ 1297260 h 4939344"/>
              <a:gd name="connsiteX1341" fmla="*/ 5072600 w 6347098"/>
              <a:gd name="connsiteY1341" fmla="*/ 1323015 h 4939344"/>
              <a:gd name="connsiteX1342" fmla="*/ 5044790 w 6347098"/>
              <a:gd name="connsiteY1342" fmla="*/ 1319286 h 4939344"/>
              <a:gd name="connsiteX1343" fmla="*/ 5020377 w 6347098"/>
              <a:gd name="connsiteY1343" fmla="*/ 1331226 h 4939344"/>
              <a:gd name="connsiteX1344" fmla="*/ 5000854 w 6347098"/>
              <a:gd name="connsiteY1344" fmla="*/ 1320354 h 4939344"/>
              <a:gd name="connsiteX1345" fmla="*/ 4993752 w 6347098"/>
              <a:gd name="connsiteY1345" fmla="*/ 1308973 h 4939344"/>
              <a:gd name="connsiteX1346" fmla="*/ 4960962 w 6347098"/>
              <a:gd name="connsiteY1346" fmla="*/ 1321531 h 4939344"/>
              <a:gd name="connsiteX1347" fmla="*/ 4934062 w 6347098"/>
              <a:gd name="connsiteY1347" fmla="*/ 1331070 h 4939344"/>
              <a:gd name="connsiteX1348" fmla="*/ 4945658 w 6347098"/>
              <a:gd name="connsiteY1348" fmla="*/ 1331542 h 4939344"/>
              <a:gd name="connsiteX1349" fmla="*/ 5026614 w 6347098"/>
              <a:gd name="connsiteY1349" fmla="*/ 1331090 h 4939344"/>
              <a:gd name="connsiteX1350" fmla="*/ 5048988 w 6347098"/>
              <a:gd name="connsiteY1350" fmla="*/ 1338869 h 4939344"/>
              <a:gd name="connsiteX1351" fmla="*/ 5066257 w 6347098"/>
              <a:gd name="connsiteY1351" fmla="*/ 1353781 h 4939344"/>
              <a:gd name="connsiteX1352" fmla="*/ 5064353 w 6347098"/>
              <a:gd name="connsiteY1352" fmla="*/ 1362216 h 4939344"/>
              <a:gd name="connsiteX1353" fmla="*/ 5057233 w 6347098"/>
              <a:gd name="connsiteY1353" fmla="*/ 1369952 h 4939344"/>
              <a:gd name="connsiteX1354" fmla="*/ 5027645 w 6347098"/>
              <a:gd name="connsiteY1354" fmla="*/ 1404222 h 4939344"/>
              <a:gd name="connsiteX1355" fmla="*/ 4928233 w 6347098"/>
              <a:gd name="connsiteY1355" fmla="*/ 1408287 h 4939344"/>
              <a:gd name="connsiteX1356" fmla="*/ 4909594 w 6347098"/>
              <a:gd name="connsiteY1356" fmla="*/ 1398840 h 4939344"/>
              <a:gd name="connsiteX1357" fmla="*/ 4872607 w 6347098"/>
              <a:gd name="connsiteY1357" fmla="*/ 1400839 h 4939344"/>
              <a:gd name="connsiteX1358" fmla="*/ 4822159 w 6347098"/>
              <a:gd name="connsiteY1358" fmla="*/ 1432318 h 4939344"/>
              <a:gd name="connsiteX1359" fmla="*/ 4822621 w 6347098"/>
              <a:gd name="connsiteY1359" fmla="*/ 1444545 h 4939344"/>
              <a:gd name="connsiteX1360" fmla="*/ 4817869 w 6347098"/>
              <a:gd name="connsiteY1360" fmla="*/ 1456075 h 4939344"/>
              <a:gd name="connsiteX1361" fmla="*/ 4810008 w 6347098"/>
              <a:gd name="connsiteY1361" fmla="*/ 1452415 h 4939344"/>
              <a:gd name="connsiteX1362" fmla="*/ 4803817 w 6347098"/>
              <a:gd name="connsiteY1362" fmla="*/ 1443763 h 4939344"/>
              <a:gd name="connsiteX1363" fmla="*/ 4780737 w 6347098"/>
              <a:gd name="connsiteY1363" fmla="*/ 1447623 h 4939344"/>
              <a:gd name="connsiteX1364" fmla="*/ 4757659 w 6347098"/>
              <a:gd name="connsiteY1364" fmla="*/ 1451485 h 4939344"/>
              <a:gd name="connsiteX1365" fmla="*/ 4668323 w 6347098"/>
              <a:gd name="connsiteY1365" fmla="*/ 1452554 h 4939344"/>
              <a:gd name="connsiteX1366" fmla="*/ 4584424 w 6347098"/>
              <a:gd name="connsiteY1366" fmla="*/ 1469996 h 4939344"/>
              <a:gd name="connsiteX1367" fmla="*/ 4579989 w 6347098"/>
              <a:gd name="connsiteY1367" fmla="*/ 1483304 h 4939344"/>
              <a:gd name="connsiteX1368" fmla="*/ 4627546 w 6347098"/>
              <a:gd name="connsiteY1368" fmla="*/ 1493152 h 4939344"/>
              <a:gd name="connsiteX1369" fmla="*/ 4681768 w 6347098"/>
              <a:gd name="connsiteY1369" fmla="*/ 1483031 h 4939344"/>
              <a:gd name="connsiteX1370" fmla="*/ 4793085 w 6347098"/>
              <a:gd name="connsiteY1370" fmla="*/ 1503155 h 4939344"/>
              <a:gd name="connsiteX1371" fmla="*/ 4904407 w 6347098"/>
              <a:gd name="connsiteY1371" fmla="*/ 1523281 h 4939344"/>
              <a:gd name="connsiteX1372" fmla="*/ 4927486 w 6347098"/>
              <a:gd name="connsiteY1372" fmla="*/ 1519420 h 4939344"/>
              <a:gd name="connsiteX1373" fmla="*/ 4950564 w 6347098"/>
              <a:gd name="connsiteY1373" fmla="*/ 1515555 h 4939344"/>
              <a:gd name="connsiteX1374" fmla="*/ 5032833 w 6347098"/>
              <a:gd name="connsiteY1374" fmla="*/ 1526141 h 4939344"/>
              <a:gd name="connsiteX1375" fmla="*/ 5114772 w 6347098"/>
              <a:gd name="connsiteY1375" fmla="*/ 1513221 h 4939344"/>
              <a:gd name="connsiteX1376" fmla="*/ 5157710 w 6347098"/>
              <a:gd name="connsiteY1376" fmla="*/ 1523316 h 4939344"/>
              <a:gd name="connsiteX1377" fmla="*/ 5200429 w 6347098"/>
              <a:gd name="connsiteY1377" fmla="*/ 1517740 h 4939344"/>
              <a:gd name="connsiteX1378" fmla="*/ 5302503 w 6347098"/>
              <a:gd name="connsiteY1378" fmla="*/ 1538364 h 4939344"/>
              <a:gd name="connsiteX1379" fmla="*/ 5354022 w 6347098"/>
              <a:gd name="connsiteY1379" fmla="*/ 1521366 h 4939344"/>
              <a:gd name="connsiteX1380" fmla="*/ 5397325 w 6347098"/>
              <a:gd name="connsiteY1380" fmla="*/ 1537161 h 4939344"/>
              <a:gd name="connsiteX1381" fmla="*/ 5452083 w 6347098"/>
              <a:gd name="connsiteY1381" fmla="*/ 1524073 h 4939344"/>
              <a:gd name="connsiteX1382" fmla="*/ 5510500 w 6347098"/>
              <a:gd name="connsiteY1382" fmla="*/ 1524509 h 4939344"/>
              <a:gd name="connsiteX1383" fmla="*/ 5514178 w 6347098"/>
              <a:gd name="connsiteY1383" fmla="*/ 1539341 h 4939344"/>
              <a:gd name="connsiteX1384" fmla="*/ 5503988 w 6347098"/>
              <a:gd name="connsiteY1384" fmla="*/ 1554921 h 4939344"/>
              <a:gd name="connsiteX1385" fmla="*/ 5463360 w 6347098"/>
              <a:gd name="connsiteY1385" fmla="*/ 1565124 h 4939344"/>
              <a:gd name="connsiteX1386" fmla="*/ 5420848 w 6347098"/>
              <a:gd name="connsiteY1386" fmla="*/ 1564643 h 4939344"/>
              <a:gd name="connsiteX1387" fmla="*/ 5393754 w 6347098"/>
              <a:gd name="connsiteY1387" fmla="*/ 1571008 h 4939344"/>
              <a:gd name="connsiteX1388" fmla="*/ 5370105 w 6347098"/>
              <a:gd name="connsiteY1388" fmla="*/ 1575225 h 4939344"/>
              <a:gd name="connsiteX1389" fmla="*/ 5320194 w 6347098"/>
              <a:gd name="connsiteY1389" fmla="*/ 1583315 h 4939344"/>
              <a:gd name="connsiteX1390" fmla="*/ 5275276 w 6347098"/>
              <a:gd name="connsiteY1390" fmla="*/ 1576429 h 4939344"/>
              <a:gd name="connsiteX1391" fmla="*/ 5261482 w 6347098"/>
              <a:gd name="connsiteY1391" fmla="*/ 1602822 h 4939344"/>
              <a:gd name="connsiteX1392" fmla="*/ 5238588 w 6347098"/>
              <a:gd name="connsiteY1392" fmla="*/ 1599321 h 4939344"/>
              <a:gd name="connsiteX1393" fmla="*/ 5097566 w 6347098"/>
              <a:gd name="connsiteY1393" fmla="*/ 1626059 h 4939344"/>
              <a:gd name="connsiteX1394" fmla="*/ 4954551 w 6347098"/>
              <a:gd name="connsiteY1394" fmla="*/ 1634275 h 4939344"/>
              <a:gd name="connsiteX1395" fmla="*/ 4855284 w 6347098"/>
              <a:gd name="connsiteY1395" fmla="*/ 1648788 h 4939344"/>
              <a:gd name="connsiteX1396" fmla="*/ 4847979 w 6347098"/>
              <a:gd name="connsiteY1396" fmla="*/ 1643466 h 4939344"/>
              <a:gd name="connsiteX1397" fmla="*/ 4839010 w 6347098"/>
              <a:gd name="connsiteY1397" fmla="*/ 1643131 h 4939344"/>
              <a:gd name="connsiteX1398" fmla="*/ 4822385 w 6347098"/>
              <a:gd name="connsiteY1398" fmla="*/ 1653505 h 4939344"/>
              <a:gd name="connsiteX1399" fmla="*/ 4808979 w 6347098"/>
              <a:gd name="connsiteY1399" fmla="*/ 1646061 h 4939344"/>
              <a:gd name="connsiteX1400" fmla="*/ 4785329 w 6347098"/>
              <a:gd name="connsiteY1400" fmla="*/ 1650279 h 4939344"/>
              <a:gd name="connsiteX1401" fmla="*/ 4758235 w 6347098"/>
              <a:gd name="connsiteY1401" fmla="*/ 1656644 h 4939344"/>
              <a:gd name="connsiteX1402" fmla="*/ 4743353 w 6347098"/>
              <a:gd name="connsiteY1402" fmla="*/ 1667250 h 4939344"/>
              <a:gd name="connsiteX1403" fmla="*/ 4735455 w 6347098"/>
              <a:gd name="connsiteY1403" fmla="*/ 1681400 h 4939344"/>
              <a:gd name="connsiteX1404" fmla="*/ 4806479 w 6347098"/>
              <a:gd name="connsiteY1404" fmla="*/ 1694390 h 4939344"/>
              <a:gd name="connsiteX1405" fmla="*/ 4878950 w 6347098"/>
              <a:gd name="connsiteY1405" fmla="*/ 1686717 h 4939344"/>
              <a:gd name="connsiteX1406" fmla="*/ 4877026 w 6347098"/>
              <a:gd name="connsiteY1406" fmla="*/ 1714265 h 4939344"/>
              <a:gd name="connsiteX1407" fmla="*/ 4900251 w 6347098"/>
              <a:gd name="connsiteY1407" fmla="*/ 1720853 h 4939344"/>
              <a:gd name="connsiteX1408" fmla="*/ 4957948 w 6347098"/>
              <a:gd name="connsiteY1408" fmla="*/ 1711199 h 4939344"/>
              <a:gd name="connsiteX1409" fmla="*/ 5057655 w 6347098"/>
              <a:gd name="connsiteY1409" fmla="*/ 1728031 h 4939344"/>
              <a:gd name="connsiteX1410" fmla="*/ 5087613 w 6347098"/>
              <a:gd name="connsiteY1410" fmla="*/ 1719879 h 4939344"/>
              <a:gd name="connsiteX1411" fmla="*/ 5117571 w 6347098"/>
              <a:gd name="connsiteY1411" fmla="*/ 1711722 h 4939344"/>
              <a:gd name="connsiteX1412" fmla="*/ 5170974 w 6347098"/>
              <a:gd name="connsiteY1412" fmla="*/ 1725827 h 4939344"/>
              <a:gd name="connsiteX1413" fmla="*/ 5217352 w 6347098"/>
              <a:gd name="connsiteY1413" fmla="*/ 1733777 h 4939344"/>
              <a:gd name="connsiteX1414" fmla="*/ 5270387 w 6347098"/>
              <a:gd name="connsiteY1414" fmla="*/ 1721763 h 4939344"/>
              <a:gd name="connsiteX1415" fmla="*/ 5382004 w 6347098"/>
              <a:gd name="connsiteY1415" fmla="*/ 1742359 h 4939344"/>
              <a:gd name="connsiteX1416" fmla="*/ 5488292 w 6347098"/>
              <a:gd name="connsiteY1416" fmla="*/ 1754426 h 4939344"/>
              <a:gd name="connsiteX1417" fmla="*/ 5513888 w 6347098"/>
              <a:gd name="connsiteY1417" fmla="*/ 1744382 h 4939344"/>
              <a:gd name="connsiteX1418" fmla="*/ 5534596 w 6347098"/>
              <a:gd name="connsiteY1418" fmla="*/ 1757153 h 4939344"/>
              <a:gd name="connsiteX1419" fmla="*/ 5556490 w 6347098"/>
              <a:gd name="connsiteY1419" fmla="*/ 1751393 h 4939344"/>
              <a:gd name="connsiteX1420" fmla="*/ 5578388 w 6347098"/>
              <a:gd name="connsiteY1420" fmla="*/ 1745635 h 4939344"/>
              <a:gd name="connsiteX1421" fmla="*/ 5626982 w 6347098"/>
              <a:gd name="connsiteY1421" fmla="*/ 1767355 h 4939344"/>
              <a:gd name="connsiteX1422" fmla="*/ 5680461 w 6347098"/>
              <a:gd name="connsiteY1422" fmla="*/ 1766259 h 4939344"/>
              <a:gd name="connsiteX1423" fmla="*/ 5706776 w 6347098"/>
              <a:gd name="connsiteY1423" fmla="*/ 1766307 h 4939344"/>
              <a:gd name="connsiteX1424" fmla="*/ 5731204 w 6347098"/>
              <a:gd name="connsiteY1424" fmla="*/ 1755676 h 4939344"/>
              <a:gd name="connsiteX1425" fmla="*/ 5821737 w 6347098"/>
              <a:gd name="connsiteY1425" fmla="*/ 1778230 h 4939344"/>
              <a:gd name="connsiteX1426" fmla="*/ 5853415 w 6347098"/>
              <a:gd name="connsiteY1426" fmla="*/ 1769003 h 4939344"/>
              <a:gd name="connsiteX1427" fmla="*/ 5881653 w 6347098"/>
              <a:gd name="connsiteY1427" fmla="*/ 1761924 h 4939344"/>
              <a:gd name="connsiteX1428" fmla="*/ 5930230 w 6347098"/>
              <a:gd name="connsiteY1428" fmla="*/ 1782334 h 4939344"/>
              <a:gd name="connsiteX1429" fmla="*/ 5990683 w 6347098"/>
              <a:gd name="connsiteY1429" fmla="*/ 1783478 h 4939344"/>
              <a:gd name="connsiteX1430" fmla="*/ 6044380 w 6347098"/>
              <a:gd name="connsiteY1430" fmla="*/ 1818477 h 4939344"/>
              <a:gd name="connsiteX1431" fmla="*/ 6076628 w 6347098"/>
              <a:gd name="connsiteY1431" fmla="*/ 1808894 h 4939344"/>
              <a:gd name="connsiteX1432" fmla="*/ 6108881 w 6347098"/>
              <a:gd name="connsiteY1432" fmla="*/ 1799310 h 4939344"/>
              <a:gd name="connsiteX1433" fmla="*/ 6206370 w 6347098"/>
              <a:gd name="connsiteY1433" fmla="*/ 1822794 h 4939344"/>
              <a:gd name="connsiteX1434" fmla="*/ 6204297 w 6347098"/>
              <a:gd name="connsiteY1434" fmla="*/ 1839895 h 4939344"/>
              <a:gd name="connsiteX1435" fmla="*/ 6128850 w 6347098"/>
              <a:gd name="connsiteY1435" fmla="*/ 1848332 h 4939344"/>
              <a:gd name="connsiteX1436" fmla="*/ 5994817 w 6347098"/>
              <a:gd name="connsiteY1436" fmla="*/ 1858185 h 4939344"/>
              <a:gd name="connsiteX1437" fmla="*/ 5913158 w 6347098"/>
              <a:gd name="connsiteY1437" fmla="*/ 1863468 h 4939344"/>
              <a:gd name="connsiteX1438" fmla="*/ 5862880 w 6347098"/>
              <a:gd name="connsiteY1438" fmla="*/ 1865860 h 4939344"/>
              <a:gd name="connsiteX1439" fmla="*/ 5809156 w 6347098"/>
              <a:gd name="connsiteY1439" fmla="*/ 1870395 h 4939344"/>
              <a:gd name="connsiteX1440" fmla="*/ 5738113 w 6347098"/>
              <a:gd name="connsiteY1440" fmla="*/ 1876522 h 4939344"/>
              <a:gd name="connsiteX1441" fmla="*/ 5670394 w 6347098"/>
              <a:gd name="connsiteY1441" fmla="*/ 1872665 h 4939344"/>
              <a:gd name="connsiteX1442" fmla="*/ 5660759 w 6347098"/>
              <a:gd name="connsiteY1442" fmla="*/ 1886584 h 4939344"/>
              <a:gd name="connsiteX1443" fmla="*/ 5654566 w 6347098"/>
              <a:gd name="connsiteY1443" fmla="*/ 1898354 h 4939344"/>
              <a:gd name="connsiteX1444" fmla="*/ 5666101 w 6347098"/>
              <a:gd name="connsiteY1444" fmla="*/ 1896424 h 4939344"/>
              <a:gd name="connsiteX1445" fmla="*/ 5648054 w 6347098"/>
              <a:gd name="connsiteY1445" fmla="*/ 1928766 h 4939344"/>
              <a:gd name="connsiteX1446" fmla="*/ 5507215 w 6347098"/>
              <a:gd name="connsiteY1446" fmla="*/ 1948137 h 4939344"/>
              <a:gd name="connsiteX1447" fmla="*/ 5486358 w 6347098"/>
              <a:gd name="connsiteY1447" fmla="*/ 1945344 h 4939344"/>
              <a:gd name="connsiteX1448" fmla="*/ 5469735 w 6347098"/>
              <a:gd name="connsiteY1448" fmla="*/ 1955717 h 4939344"/>
              <a:gd name="connsiteX1449" fmla="*/ 5456328 w 6347098"/>
              <a:gd name="connsiteY1449" fmla="*/ 1948274 h 4939344"/>
              <a:gd name="connsiteX1450" fmla="*/ 5432675 w 6347098"/>
              <a:gd name="connsiteY1450" fmla="*/ 1952494 h 4939344"/>
              <a:gd name="connsiteX1451" fmla="*/ 5405585 w 6347098"/>
              <a:gd name="connsiteY1451" fmla="*/ 1958857 h 4939344"/>
              <a:gd name="connsiteX1452" fmla="*/ 5389127 w 6347098"/>
              <a:gd name="connsiteY1452" fmla="*/ 1940140 h 4939344"/>
              <a:gd name="connsiteX1453" fmla="*/ 5359132 w 6347098"/>
              <a:gd name="connsiteY1453" fmla="*/ 1945683 h 4939344"/>
              <a:gd name="connsiteX1454" fmla="*/ 5312979 w 6347098"/>
              <a:gd name="connsiteY1454" fmla="*/ 1953406 h 4939344"/>
              <a:gd name="connsiteX1455" fmla="*/ 5197917 w 6347098"/>
              <a:gd name="connsiteY1455" fmla="*/ 1975796 h 4939344"/>
              <a:gd name="connsiteX1456" fmla="*/ 5070654 w 6347098"/>
              <a:gd name="connsiteY1456" fmla="*/ 1993944 h 4939344"/>
              <a:gd name="connsiteX1457" fmla="*/ 5060357 w 6347098"/>
              <a:gd name="connsiteY1457" fmla="*/ 1981269 h 4939344"/>
              <a:gd name="connsiteX1458" fmla="*/ 5045063 w 6347098"/>
              <a:gd name="connsiteY1458" fmla="*/ 1983564 h 4939344"/>
              <a:gd name="connsiteX1459" fmla="*/ 5017251 w 6347098"/>
              <a:gd name="connsiteY1459" fmla="*/ 1979839 h 4939344"/>
              <a:gd name="connsiteX1460" fmla="*/ 5008110 w 6347098"/>
              <a:gd name="connsiteY1460" fmla="*/ 1983589 h 4939344"/>
              <a:gd name="connsiteX1461" fmla="*/ 5009638 w 6347098"/>
              <a:gd name="connsiteY1461" fmla="*/ 1993119 h 4939344"/>
              <a:gd name="connsiteX1462" fmla="*/ 4998775 w 6347098"/>
              <a:gd name="connsiteY1462" fmla="*/ 2012248 h 4939344"/>
              <a:gd name="connsiteX1463" fmla="*/ 4997517 w 6347098"/>
              <a:gd name="connsiteY1463" fmla="*/ 2025551 h 4939344"/>
              <a:gd name="connsiteX1464" fmla="*/ 4994485 w 6347098"/>
              <a:gd name="connsiteY1464" fmla="*/ 2036004 h 4939344"/>
              <a:gd name="connsiteX1465" fmla="*/ 4982610 w 6347098"/>
              <a:gd name="connsiteY1465" fmla="*/ 2034852 h 4939344"/>
              <a:gd name="connsiteX1466" fmla="*/ 4975845 w 6347098"/>
              <a:gd name="connsiteY1466" fmla="*/ 2026556 h 4939344"/>
              <a:gd name="connsiteX1467" fmla="*/ 4952766 w 6347098"/>
              <a:gd name="connsiteY1467" fmla="*/ 2030417 h 4939344"/>
              <a:gd name="connsiteX1468" fmla="*/ 4929688 w 6347098"/>
              <a:gd name="connsiteY1468" fmla="*/ 2034281 h 4939344"/>
              <a:gd name="connsiteX1469" fmla="*/ 4872137 w 6347098"/>
              <a:gd name="connsiteY1469" fmla="*/ 2054380 h 4939344"/>
              <a:gd name="connsiteX1470" fmla="*/ 4865336 w 6347098"/>
              <a:gd name="connsiteY1470" fmla="*/ 2063895 h 4939344"/>
              <a:gd name="connsiteX1471" fmla="*/ 4873750 w 6347098"/>
              <a:gd name="connsiteY1471" fmla="*/ 2065892 h 4939344"/>
              <a:gd name="connsiteX1472" fmla="*/ 4883827 w 6347098"/>
              <a:gd name="connsiteY1472" fmla="*/ 2062898 h 4939344"/>
              <a:gd name="connsiteX1473" fmla="*/ 4889501 w 6347098"/>
              <a:gd name="connsiteY1473" fmla="*/ 2075824 h 4939344"/>
              <a:gd name="connsiteX1474" fmla="*/ 4907049 w 6347098"/>
              <a:gd name="connsiteY1474" fmla="*/ 2069482 h 4939344"/>
              <a:gd name="connsiteX1475" fmla="*/ 4934863 w 6347098"/>
              <a:gd name="connsiteY1475" fmla="*/ 2073207 h 4939344"/>
              <a:gd name="connsiteX1476" fmla="*/ 5015603 w 6347098"/>
              <a:gd name="connsiteY1476" fmla="*/ 2057082 h 4939344"/>
              <a:gd name="connsiteX1477" fmla="*/ 5096558 w 6347098"/>
              <a:gd name="connsiteY1477" fmla="*/ 2056628 h 4939344"/>
              <a:gd name="connsiteX1478" fmla="*/ 5118932 w 6347098"/>
              <a:gd name="connsiteY1478" fmla="*/ 2064408 h 4939344"/>
              <a:gd name="connsiteX1479" fmla="*/ 5136201 w 6347098"/>
              <a:gd name="connsiteY1479" fmla="*/ 2079320 h 4939344"/>
              <a:gd name="connsiteX1480" fmla="*/ 5134297 w 6347098"/>
              <a:gd name="connsiteY1480" fmla="*/ 2087755 h 4939344"/>
              <a:gd name="connsiteX1481" fmla="*/ 5127177 w 6347098"/>
              <a:gd name="connsiteY1481" fmla="*/ 2095491 h 4939344"/>
              <a:gd name="connsiteX1482" fmla="*/ 5097589 w 6347098"/>
              <a:gd name="connsiteY1482" fmla="*/ 2129761 h 4939344"/>
              <a:gd name="connsiteX1483" fmla="*/ 4998177 w 6347098"/>
              <a:gd name="connsiteY1483" fmla="*/ 2133825 h 4939344"/>
              <a:gd name="connsiteX1484" fmla="*/ 4979538 w 6347098"/>
              <a:gd name="connsiteY1484" fmla="*/ 2124379 h 4939344"/>
              <a:gd name="connsiteX1485" fmla="*/ 4942551 w 6347098"/>
              <a:gd name="connsiteY1485" fmla="*/ 2126378 h 4939344"/>
              <a:gd name="connsiteX1486" fmla="*/ 4892103 w 6347098"/>
              <a:gd name="connsiteY1486" fmla="*/ 2157857 h 4939344"/>
              <a:gd name="connsiteX1487" fmla="*/ 4892565 w 6347098"/>
              <a:gd name="connsiteY1487" fmla="*/ 2170084 h 4939344"/>
              <a:gd name="connsiteX1488" fmla="*/ 4887813 w 6347098"/>
              <a:gd name="connsiteY1488" fmla="*/ 2181614 h 4939344"/>
              <a:gd name="connsiteX1489" fmla="*/ 4879952 w 6347098"/>
              <a:gd name="connsiteY1489" fmla="*/ 2177954 h 4939344"/>
              <a:gd name="connsiteX1490" fmla="*/ 4873761 w 6347098"/>
              <a:gd name="connsiteY1490" fmla="*/ 2169302 h 4939344"/>
              <a:gd name="connsiteX1491" fmla="*/ 4850682 w 6347098"/>
              <a:gd name="connsiteY1491" fmla="*/ 2173163 h 4939344"/>
              <a:gd name="connsiteX1492" fmla="*/ 4827603 w 6347098"/>
              <a:gd name="connsiteY1492" fmla="*/ 2177024 h 4939344"/>
              <a:gd name="connsiteX1493" fmla="*/ 4738267 w 6347098"/>
              <a:gd name="connsiteY1493" fmla="*/ 2178093 h 4939344"/>
              <a:gd name="connsiteX1494" fmla="*/ 4654368 w 6347098"/>
              <a:gd name="connsiteY1494" fmla="*/ 2195535 h 4939344"/>
              <a:gd name="connsiteX1495" fmla="*/ 4649933 w 6347098"/>
              <a:gd name="connsiteY1495" fmla="*/ 2208843 h 4939344"/>
              <a:gd name="connsiteX1496" fmla="*/ 4697489 w 6347098"/>
              <a:gd name="connsiteY1496" fmla="*/ 2218690 h 4939344"/>
              <a:gd name="connsiteX1497" fmla="*/ 4751713 w 6347098"/>
              <a:gd name="connsiteY1497" fmla="*/ 2208571 h 4939344"/>
              <a:gd name="connsiteX1498" fmla="*/ 4863029 w 6347098"/>
              <a:gd name="connsiteY1498" fmla="*/ 2228694 h 4939344"/>
              <a:gd name="connsiteX1499" fmla="*/ 4974350 w 6347098"/>
              <a:gd name="connsiteY1499" fmla="*/ 2248820 h 4939344"/>
              <a:gd name="connsiteX1500" fmla="*/ 4997429 w 6347098"/>
              <a:gd name="connsiteY1500" fmla="*/ 2244959 h 4939344"/>
              <a:gd name="connsiteX1501" fmla="*/ 5020508 w 6347098"/>
              <a:gd name="connsiteY1501" fmla="*/ 2241094 h 4939344"/>
              <a:gd name="connsiteX1502" fmla="*/ 5102777 w 6347098"/>
              <a:gd name="connsiteY1502" fmla="*/ 2251680 h 4939344"/>
              <a:gd name="connsiteX1503" fmla="*/ 5184716 w 6347098"/>
              <a:gd name="connsiteY1503" fmla="*/ 2238759 h 4939344"/>
              <a:gd name="connsiteX1504" fmla="*/ 5227654 w 6347098"/>
              <a:gd name="connsiteY1504" fmla="*/ 2248855 h 4939344"/>
              <a:gd name="connsiteX1505" fmla="*/ 5270373 w 6347098"/>
              <a:gd name="connsiteY1505" fmla="*/ 2243279 h 4939344"/>
              <a:gd name="connsiteX1506" fmla="*/ 5372446 w 6347098"/>
              <a:gd name="connsiteY1506" fmla="*/ 2263904 h 4939344"/>
              <a:gd name="connsiteX1507" fmla="*/ 5423966 w 6347098"/>
              <a:gd name="connsiteY1507" fmla="*/ 2246904 h 4939344"/>
              <a:gd name="connsiteX1508" fmla="*/ 5467269 w 6347098"/>
              <a:gd name="connsiteY1508" fmla="*/ 2262700 h 4939344"/>
              <a:gd name="connsiteX1509" fmla="*/ 5522027 w 6347098"/>
              <a:gd name="connsiteY1509" fmla="*/ 2249612 h 4939344"/>
              <a:gd name="connsiteX1510" fmla="*/ 5580444 w 6347098"/>
              <a:gd name="connsiteY1510" fmla="*/ 2250047 h 4939344"/>
              <a:gd name="connsiteX1511" fmla="*/ 5584122 w 6347098"/>
              <a:gd name="connsiteY1511" fmla="*/ 2264880 h 4939344"/>
              <a:gd name="connsiteX1512" fmla="*/ 5573932 w 6347098"/>
              <a:gd name="connsiteY1512" fmla="*/ 2280460 h 4939344"/>
              <a:gd name="connsiteX1513" fmla="*/ 5533304 w 6347098"/>
              <a:gd name="connsiteY1513" fmla="*/ 2290663 h 4939344"/>
              <a:gd name="connsiteX1514" fmla="*/ 5490792 w 6347098"/>
              <a:gd name="connsiteY1514" fmla="*/ 2290181 h 4939344"/>
              <a:gd name="connsiteX1515" fmla="*/ 5463698 w 6347098"/>
              <a:gd name="connsiteY1515" fmla="*/ 2296547 h 4939344"/>
              <a:gd name="connsiteX1516" fmla="*/ 5440049 w 6347098"/>
              <a:gd name="connsiteY1516" fmla="*/ 2300764 h 4939344"/>
              <a:gd name="connsiteX1517" fmla="*/ 5433508 w 6347098"/>
              <a:gd name="connsiteY1517" fmla="*/ 2301824 h 4939344"/>
              <a:gd name="connsiteX1518" fmla="*/ 5444276 w 6347098"/>
              <a:gd name="connsiteY1518" fmla="*/ 2303529 h 4939344"/>
              <a:gd name="connsiteX1519" fmla="*/ 5502264 w 6347098"/>
              <a:gd name="connsiteY1519" fmla="*/ 2314773 h 4939344"/>
              <a:gd name="connsiteX1520" fmla="*/ 5560254 w 6347098"/>
              <a:gd name="connsiteY1520" fmla="*/ 2326013 h 4939344"/>
              <a:gd name="connsiteX1521" fmla="*/ 5662327 w 6347098"/>
              <a:gd name="connsiteY1521" fmla="*/ 2346637 h 4939344"/>
              <a:gd name="connsiteX1522" fmla="*/ 5714900 w 6347098"/>
              <a:gd name="connsiteY1522" fmla="*/ 2342819 h 4939344"/>
              <a:gd name="connsiteX1523" fmla="*/ 5770914 w 6347098"/>
              <a:gd name="connsiteY1523" fmla="*/ 2336848 h 4939344"/>
              <a:gd name="connsiteX1524" fmla="*/ 5844915 w 6347098"/>
              <a:gd name="connsiteY1524" fmla="*/ 2355888 h 4939344"/>
              <a:gd name="connsiteX1525" fmla="*/ 5924025 w 6347098"/>
              <a:gd name="connsiteY1525" fmla="*/ 2367785 h 4939344"/>
              <a:gd name="connsiteX1526" fmla="*/ 5932731 w 6347098"/>
              <a:gd name="connsiteY1526" fmla="*/ 2390675 h 4939344"/>
              <a:gd name="connsiteX1527" fmla="*/ 5929346 w 6347098"/>
              <a:gd name="connsiteY1527" fmla="*/ 2417161 h 4939344"/>
              <a:gd name="connsiteX1528" fmla="*/ 5904620 w 6347098"/>
              <a:gd name="connsiteY1528" fmla="*/ 2499999 h 4939344"/>
              <a:gd name="connsiteX1529" fmla="*/ 5923359 w 6347098"/>
              <a:gd name="connsiteY1529" fmla="*/ 2494542 h 4939344"/>
              <a:gd name="connsiteX1530" fmla="*/ 5951598 w 6347098"/>
              <a:gd name="connsiteY1530" fmla="*/ 2487462 h 4939344"/>
              <a:gd name="connsiteX1531" fmla="*/ 6000174 w 6347098"/>
              <a:gd name="connsiteY1531" fmla="*/ 2507873 h 4939344"/>
              <a:gd name="connsiteX1532" fmla="*/ 6060627 w 6347098"/>
              <a:gd name="connsiteY1532" fmla="*/ 2509017 h 4939344"/>
              <a:gd name="connsiteX1533" fmla="*/ 6114324 w 6347098"/>
              <a:gd name="connsiteY1533" fmla="*/ 2544016 h 4939344"/>
              <a:gd name="connsiteX1534" fmla="*/ 6146572 w 6347098"/>
              <a:gd name="connsiteY1534" fmla="*/ 2534433 h 4939344"/>
              <a:gd name="connsiteX1535" fmla="*/ 6178824 w 6347098"/>
              <a:gd name="connsiteY1535" fmla="*/ 2524849 h 4939344"/>
              <a:gd name="connsiteX1536" fmla="*/ 6276314 w 6347098"/>
              <a:gd name="connsiteY1536" fmla="*/ 2548333 h 4939344"/>
              <a:gd name="connsiteX1537" fmla="*/ 6274241 w 6347098"/>
              <a:gd name="connsiteY1537" fmla="*/ 2565434 h 4939344"/>
              <a:gd name="connsiteX1538" fmla="*/ 6198794 w 6347098"/>
              <a:gd name="connsiteY1538" fmla="*/ 2573871 h 4939344"/>
              <a:gd name="connsiteX1539" fmla="*/ 6064761 w 6347098"/>
              <a:gd name="connsiteY1539" fmla="*/ 2583724 h 4939344"/>
              <a:gd name="connsiteX1540" fmla="*/ 5983102 w 6347098"/>
              <a:gd name="connsiteY1540" fmla="*/ 2589007 h 4939344"/>
              <a:gd name="connsiteX1541" fmla="*/ 5932824 w 6347098"/>
              <a:gd name="connsiteY1541" fmla="*/ 2591399 h 4939344"/>
              <a:gd name="connsiteX1542" fmla="*/ 5921255 w 6347098"/>
              <a:gd name="connsiteY1542" fmla="*/ 2592375 h 4939344"/>
              <a:gd name="connsiteX1543" fmla="*/ 5954059 w 6347098"/>
              <a:gd name="connsiteY1543" fmla="*/ 2611213 h 4939344"/>
              <a:gd name="connsiteX1544" fmla="*/ 5999307 w 6347098"/>
              <a:gd name="connsiteY1544" fmla="*/ 2621186 h 4939344"/>
              <a:gd name="connsiteX1545" fmla="*/ 6024678 w 6347098"/>
              <a:gd name="connsiteY1545" fmla="*/ 2615894 h 4939344"/>
              <a:gd name="connsiteX1546" fmla="*/ 6043392 w 6347098"/>
              <a:gd name="connsiteY1546" fmla="*/ 2630565 h 4939344"/>
              <a:gd name="connsiteX1547" fmla="*/ 6045758 w 6347098"/>
              <a:gd name="connsiteY1547" fmla="*/ 2634357 h 4939344"/>
              <a:gd name="connsiteX1548" fmla="*/ 6105505 w 6347098"/>
              <a:gd name="connsiteY1548" fmla="*/ 2626717 h 4939344"/>
              <a:gd name="connsiteX1549" fmla="*/ 6150051 w 6347098"/>
              <a:gd name="connsiteY1549" fmla="*/ 2648328 h 4939344"/>
              <a:gd name="connsiteX1550" fmla="*/ 6160536 w 6347098"/>
              <a:gd name="connsiteY1550" fmla="*/ 2674061 h 4939344"/>
              <a:gd name="connsiteX1551" fmla="*/ 6134514 w 6347098"/>
              <a:gd name="connsiteY1551" fmla="*/ 2694911 h 4939344"/>
              <a:gd name="connsiteX1552" fmla="*/ 6075486 w 6347098"/>
              <a:gd name="connsiteY1552" fmla="*/ 2712641 h 4939344"/>
              <a:gd name="connsiteX1553" fmla="*/ 6070603 w 6347098"/>
              <a:gd name="connsiteY1553" fmla="*/ 2755870 h 4939344"/>
              <a:gd name="connsiteX1554" fmla="*/ 6043970 w 6347098"/>
              <a:gd name="connsiteY1554" fmla="*/ 2835725 h 4939344"/>
              <a:gd name="connsiteX1555" fmla="*/ 5959551 w 6347098"/>
              <a:gd name="connsiteY1555" fmla="*/ 2877860 h 4939344"/>
              <a:gd name="connsiteX1556" fmla="*/ 5878572 w 6347098"/>
              <a:gd name="connsiteY1556" fmla="*/ 2917851 h 4939344"/>
              <a:gd name="connsiteX1557" fmla="*/ 5865109 w 6347098"/>
              <a:gd name="connsiteY1557" fmla="*/ 2947331 h 4939344"/>
              <a:gd name="connsiteX1558" fmla="*/ 5832340 w 6347098"/>
              <a:gd name="connsiteY1558" fmla="*/ 2961191 h 4939344"/>
              <a:gd name="connsiteX1559" fmla="*/ 5796021 w 6347098"/>
              <a:gd name="connsiteY1559" fmla="*/ 2969361 h 4939344"/>
              <a:gd name="connsiteX1560" fmla="*/ 5746424 w 6347098"/>
              <a:gd name="connsiteY1560" fmla="*/ 2979226 h 4939344"/>
              <a:gd name="connsiteX1561" fmla="*/ 5703708 w 6347098"/>
              <a:gd name="connsiteY1561" fmla="*/ 2984806 h 4939344"/>
              <a:gd name="connsiteX1562" fmla="*/ 5662449 w 6347098"/>
              <a:gd name="connsiteY1562" fmla="*/ 2993412 h 4939344"/>
              <a:gd name="connsiteX1563" fmla="*/ 5686108 w 6347098"/>
              <a:gd name="connsiteY1563" fmla="*/ 2998191 h 4939344"/>
              <a:gd name="connsiteX1564" fmla="*/ 5738679 w 6347098"/>
              <a:gd name="connsiteY1564" fmla="*/ 2994373 h 4939344"/>
              <a:gd name="connsiteX1565" fmla="*/ 5794693 w 6347098"/>
              <a:gd name="connsiteY1565" fmla="*/ 2988403 h 4939344"/>
              <a:gd name="connsiteX1566" fmla="*/ 5868695 w 6347098"/>
              <a:gd name="connsiteY1566" fmla="*/ 3007442 h 4939344"/>
              <a:gd name="connsiteX1567" fmla="*/ 5947805 w 6347098"/>
              <a:gd name="connsiteY1567" fmla="*/ 3019339 h 4939344"/>
              <a:gd name="connsiteX1568" fmla="*/ 5956510 w 6347098"/>
              <a:gd name="connsiteY1568" fmla="*/ 3042230 h 4939344"/>
              <a:gd name="connsiteX1569" fmla="*/ 5953126 w 6347098"/>
              <a:gd name="connsiteY1569" fmla="*/ 3068715 h 4939344"/>
              <a:gd name="connsiteX1570" fmla="*/ 5922198 w 6347098"/>
              <a:gd name="connsiteY1570" fmla="*/ 3172329 h 4939344"/>
              <a:gd name="connsiteX1571" fmla="*/ 5918648 w 6347098"/>
              <a:gd name="connsiteY1571" fmla="*/ 3207479 h 4939344"/>
              <a:gd name="connsiteX1572" fmla="*/ 5911545 w 6347098"/>
              <a:gd name="connsiteY1572" fmla="*/ 3236944 h 4939344"/>
              <a:gd name="connsiteX1573" fmla="*/ 5924616 w 6347098"/>
              <a:gd name="connsiteY1573" fmla="*/ 3241302 h 4939344"/>
              <a:gd name="connsiteX1574" fmla="*/ 5939358 w 6347098"/>
              <a:gd name="connsiteY1574" fmla="*/ 3240670 h 4939344"/>
              <a:gd name="connsiteX1575" fmla="*/ 5977838 w 6347098"/>
              <a:gd name="connsiteY1575" fmla="*/ 3262768 h 4939344"/>
              <a:gd name="connsiteX1576" fmla="*/ 6023086 w 6347098"/>
              <a:gd name="connsiteY1576" fmla="*/ 3272741 h 4939344"/>
              <a:gd name="connsiteX1577" fmla="*/ 6048457 w 6347098"/>
              <a:gd name="connsiteY1577" fmla="*/ 3267449 h 4939344"/>
              <a:gd name="connsiteX1578" fmla="*/ 6067172 w 6347098"/>
              <a:gd name="connsiteY1578" fmla="*/ 3282119 h 4939344"/>
              <a:gd name="connsiteX1579" fmla="*/ 6069538 w 6347098"/>
              <a:gd name="connsiteY1579" fmla="*/ 3285911 h 4939344"/>
              <a:gd name="connsiteX1580" fmla="*/ 6129284 w 6347098"/>
              <a:gd name="connsiteY1580" fmla="*/ 3278272 h 4939344"/>
              <a:gd name="connsiteX1581" fmla="*/ 6173830 w 6347098"/>
              <a:gd name="connsiteY1581" fmla="*/ 3299883 h 4939344"/>
              <a:gd name="connsiteX1582" fmla="*/ 6184315 w 6347098"/>
              <a:gd name="connsiteY1582" fmla="*/ 3325616 h 4939344"/>
              <a:gd name="connsiteX1583" fmla="*/ 6158295 w 6347098"/>
              <a:gd name="connsiteY1583" fmla="*/ 3346465 h 4939344"/>
              <a:gd name="connsiteX1584" fmla="*/ 6099266 w 6347098"/>
              <a:gd name="connsiteY1584" fmla="*/ 3364196 h 4939344"/>
              <a:gd name="connsiteX1585" fmla="*/ 6094382 w 6347098"/>
              <a:gd name="connsiteY1585" fmla="*/ 3407425 h 4939344"/>
              <a:gd name="connsiteX1586" fmla="*/ 6067750 w 6347098"/>
              <a:gd name="connsiteY1586" fmla="*/ 3487279 h 4939344"/>
              <a:gd name="connsiteX1587" fmla="*/ 5983330 w 6347098"/>
              <a:gd name="connsiteY1587" fmla="*/ 3529415 h 4939344"/>
              <a:gd name="connsiteX1588" fmla="*/ 5902351 w 6347098"/>
              <a:gd name="connsiteY1588" fmla="*/ 3569405 h 4939344"/>
              <a:gd name="connsiteX1589" fmla="*/ 5888889 w 6347098"/>
              <a:gd name="connsiteY1589" fmla="*/ 3598885 h 4939344"/>
              <a:gd name="connsiteX1590" fmla="*/ 5856120 w 6347098"/>
              <a:gd name="connsiteY1590" fmla="*/ 3612746 h 4939344"/>
              <a:gd name="connsiteX1591" fmla="*/ 5819800 w 6347098"/>
              <a:gd name="connsiteY1591" fmla="*/ 3620915 h 4939344"/>
              <a:gd name="connsiteX1592" fmla="*/ 5770203 w 6347098"/>
              <a:gd name="connsiteY1592" fmla="*/ 3630781 h 4939344"/>
              <a:gd name="connsiteX1593" fmla="*/ 5727487 w 6347098"/>
              <a:gd name="connsiteY1593" fmla="*/ 3636360 h 4939344"/>
              <a:gd name="connsiteX1594" fmla="*/ 5676744 w 6347098"/>
              <a:gd name="connsiteY1594" fmla="*/ 3646943 h 4939344"/>
              <a:gd name="connsiteX1595" fmla="*/ 5653519 w 6347098"/>
              <a:gd name="connsiteY1595" fmla="*/ 3640355 h 4939344"/>
              <a:gd name="connsiteX1596" fmla="*/ 5586504 w 6347098"/>
              <a:gd name="connsiteY1596" fmla="*/ 3645283 h 4939344"/>
              <a:gd name="connsiteX1597" fmla="*/ 5578994 w 6347098"/>
              <a:gd name="connsiteY1597" fmla="*/ 3666437 h 4939344"/>
              <a:gd name="connsiteX1598" fmla="*/ 5559283 w 6347098"/>
              <a:gd name="connsiteY1598" fmla="*/ 3683349 h 4939344"/>
              <a:gd name="connsiteX1599" fmla="*/ 5559961 w 6347098"/>
              <a:gd name="connsiteY1599" fmla="*/ 3684759 h 4939344"/>
              <a:gd name="connsiteX1600" fmla="*/ 5600485 w 6347098"/>
              <a:gd name="connsiteY1600" fmla="*/ 3681816 h 4939344"/>
              <a:gd name="connsiteX1601" fmla="*/ 5656498 w 6347098"/>
              <a:gd name="connsiteY1601" fmla="*/ 3675845 h 4939344"/>
              <a:gd name="connsiteX1602" fmla="*/ 5730501 w 6347098"/>
              <a:gd name="connsiteY1602" fmla="*/ 3694885 h 4939344"/>
              <a:gd name="connsiteX1603" fmla="*/ 5809611 w 6347098"/>
              <a:gd name="connsiteY1603" fmla="*/ 3706782 h 4939344"/>
              <a:gd name="connsiteX1604" fmla="*/ 5818316 w 6347098"/>
              <a:gd name="connsiteY1604" fmla="*/ 3729672 h 4939344"/>
              <a:gd name="connsiteX1605" fmla="*/ 5814932 w 6347098"/>
              <a:gd name="connsiteY1605" fmla="*/ 3756157 h 4939344"/>
              <a:gd name="connsiteX1606" fmla="*/ 5784004 w 6347098"/>
              <a:gd name="connsiteY1606" fmla="*/ 3859771 h 4939344"/>
              <a:gd name="connsiteX1607" fmla="*/ 5780454 w 6347098"/>
              <a:gd name="connsiteY1607" fmla="*/ 3894922 h 4939344"/>
              <a:gd name="connsiteX1608" fmla="*/ 5773351 w 6347098"/>
              <a:gd name="connsiteY1608" fmla="*/ 3924387 h 4939344"/>
              <a:gd name="connsiteX1609" fmla="*/ 5786422 w 6347098"/>
              <a:gd name="connsiteY1609" fmla="*/ 3928745 h 4939344"/>
              <a:gd name="connsiteX1610" fmla="*/ 5801164 w 6347098"/>
              <a:gd name="connsiteY1610" fmla="*/ 3928112 h 4939344"/>
              <a:gd name="connsiteX1611" fmla="*/ 5839644 w 6347098"/>
              <a:gd name="connsiteY1611" fmla="*/ 3950210 h 4939344"/>
              <a:gd name="connsiteX1612" fmla="*/ 5884892 w 6347098"/>
              <a:gd name="connsiteY1612" fmla="*/ 3960184 h 4939344"/>
              <a:gd name="connsiteX1613" fmla="*/ 5910263 w 6347098"/>
              <a:gd name="connsiteY1613" fmla="*/ 3954892 h 4939344"/>
              <a:gd name="connsiteX1614" fmla="*/ 5928978 w 6347098"/>
              <a:gd name="connsiteY1614" fmla="*/ 3969562 h 4939344"/>
              <a:gd name="connsiteX1615" fmla="*/ 5931344 w 6347098"/>
              <a:gd name="connsiteY1615" fmla="*/ 3973353 h 4939344"/>
              <a:gd name="connsiteX1616" fmla="*/ 5991090 w 6347098"/>
              <a:gd name="connsiteY1616" fmla="*/ 3965714 h 4939344"/>
              <a:gd name="connsiteX1617" fmla="*/ 6035636 w 6347098"/>
              <a:gd name="connsiteY1617" fmla="*/ 3987325 h 4939344"/>
              <a:gd name="connsiteX1618" fmla="*/ 6046121 w 6347098"/>
              <a:gd name="connsiteY1618" fmla="*/ 4013059 h 4939344"/>
              <a:gd name="connsiteX1619" fmla="*/ 6020101 w 6347098"/>
              <a:gd name="connsiteY1619" fmla="*/ 4033907 h 4939344"/>
              <a:gd name="connsiteX1620" fmla="*/ 5961072 w 6347098"/>
              <a:gd name="connsiteY1620" fmla="*/ 4051638 h 4939344"/>
              <a:gd name="connsiteX1621" fmla="*/ 5956188 w 6347098"/>
              <a:gd name="connsiteY1621" fmla="*/ 4094868 h 4939344"/>
              <a:gd name="connsiteX1622" fmla="*/ 5929555 w 6347098"/>
              <a:gd name="connsiteY1622" fmla="*/ 4174722 h 4939344"/>
              <a:gd name="connsiteX1623" fmla="*/ 5845136 w 6347098"/>
              <a:gd name="connsiteY1623" fmla="*/ 4216857 h 4939344"/>
              <a:gd name="connsiteX1624" fmla="*/ 5764157 w 6347098"/>
              <a:gd name="connsiteY1624" fmla="*/ 4256848 h 4939344"/>
              <a:gd name="connsiteX1625" fmla="*/ 5750694 w 6347098"/>
              <a:gd name="connsiteY1625" fmla="*/ 4286328 h 4939344"/>
              <a:gd name="connsiteX1626" fmla="*/ 5717925 w 6347098"/>
              <a:gd name="connsiteY1626" fmla="*/ 4300188 h 4939344"/>
              <a:gd name="connsiteX1627" fmla="*/ 5681606 w 6347098"/>
              <a:gd name="connsiteY1627" fmla="*/ 4308358 h 4939344"/>
              <a:gd name="connsiteX1628" fmla="*/ 5632010 w 6347098"/>
              <a:gd name="connsiteY1628" fmla="*/ 4318224 h 4939344"/>
              <a:gd name="connsiteX1629" fmla="*/ 5589293 w 6347098"/>
              <a:gd name="connsiteY1629" fmla="*/ 4323803 h 4939344"/>
              <a:gd name="connsiteX1630" fmla="*/ 5538550 w 6347098"/>
              <a:gd name="connsiteY1630" fmla="*/ 4334386 h 4939344"/>
              <a:gd name="connsiteX1631" fmla="*/ 5515326 w 6347098"/>
              <a:gd name="connsiteY1631" fmla="*/ 4327798 h 4939344"/>
              <a:gd name="connsiteX1632" fmla="*/ 5448310 w 6347098"/>
              <a:gd name="connsiteY1632" fmla="*/ 4332726 h 4939344"/>
              <a:gd name="connsiteX1633" fmla="*/ 5440800 w 6347098"/>
              <a:gd name="connsiteY1633" fmla="*/ 4353879 h 4939344"/>
              <a:gd name="connsiteX1634" fmla="*/ 5421088 w 6347098"/>
              <a:gd name="connsiteY1634" fmla="*/ 4370791 h 4939344"/>
              <a:gd name="connsiteX1635" fmla="*/ 5426029 w 6347098"/>
              <a:gd name="connsiteY1635" fmla="*/ 4381063 h 4939344"/>
              <a:gd name="connsiteX1636" fmla="*/ 5457793 w 6347098"/>
              <a:gd name="connsiteY1636" fmla="*/ 4379309 h 4939344"/>
              <a:gd name="connsiteX1637" fmla="*/ 5515783 w 6347098"/>
              <a:gd name="connsiteY1637" fmla="*/ 4390549 h 4939344"/>
              <a:gd name="connsiteX1638" fmla="*/ 5617857 w 6347098"/>
              <a:gd name="connsiteY1638" fmla="*/ 4411172 h 4939344"/>
              <a:gd name="connsiteX1639" fmla="*/ 5670429 w 6347098"/>
              <a:gd name="connsiteY1639" fmla="*/ 4407355 h 4939344"/>
              <a:gd name="connsiteX1640" fmla="*/ 5726442 w 6347098"/>
              <a:gd name="connsiteY1640" fmla="*/ 4401384 h 4939344"/>
              <a:gd name="connsiteX1641" fmla="*/ 5800445 w 6347098"/>
              <a:gd name="connsiteY1641" fmla="*/ 4420423 h 4939344"/>
              <a:gd name="connsiteX1642" fmla="*/ 5879555 w 6347098"/>
              <a:gd name="connsiteY1642" fmla="*/ 4432321 h 4939344"/>
              <a:gd name="connsiteX1643" fmla="*/ 5888260 w 6347098"/>
              <a:gd name="connsiteY1643" fmla="*/ 4455211 h 4939344"/>
              <a:gd name="connsiteX1644" fmla="*/ 5884876 w 6347098"/>
              <a:gd name="connsiteY1644" fmla="*/ 4481696 h 4939344"/>
              <a:gd name="connsiteX1645" fmla="*/ 5853948 w 6347098"/>
              <a:gd name="connsiteY1645" fmla="*/ 4585310 h 4939344"/>
              <a:gd name="connsiteX1646" fmla="*/ 5850398 w 6347098"/>
              <a:gd name="connsiteY1646" fmla="*/ 4620460 h 4939344"/>
              <a:gd name="connsiteX1647" fmla="*/ 5843295 w 6347098"/>
              <a:gd name="connsiteY1647" fmla="*/ 4649926 h 4939344"/>
              <a:gd name="connsiteX1648" fmla="*/ 5856366 w 6347098"/>
              <a:gd name="connsiteY1648" fmla="*/ 4654284 h 4939344"/>
              <a:gd name="connsiteX1649" fmla="*/ 5871108 w 6347098"/>
              <a:gd name="connsiteY1649" fmla="*/ 4653651 h 4939344"/>
              <a:gd name="connsiteX1650" fmla="*/ 5909588 w 6347098"/>
              <a:gd name="connsiteY1650" fmla="*/ 4675749 h 4939344"/>
              <a:gd name="connsiteX1651" fmla="*/ 5954836 w 6347098"/>
              <a:gd name="connsiteY1651" fmla="*/ 4685722 h 4939344"/>
              <a:gd name="connsiteX1652" fmla="*/ 5980207 w 6347098"/>
              <a:gd name="connsiteY1652" fmla="*/ 4680430 h 4939344"/>
              <a:gd name="connsiteX1653" fmla="*/ 5998922 w 6347098"/>
              <a:gd name="connsiteY1653" fmla="*/ 4695100 h 4939344"/>
              <a:gd name="connsiteX1654" fmla="*/ 6001288 w 6347098"/>
              <a:gd name="connsiteY1654" fmla="*/ 4698892 h 4939344"/>
              <a:gd name="connsiteX1655" fmla="*/ 6061034 w 6347098"/>
              <a:gd name="connsiteY1655" fmla="*/ 4691253 h 4939344"/>
              <a:gd name="connsiteX1656" fmla="*/ 6105580 w 6347098"/>
              <a:gd name="connsiteY1656" fmla="*/ 4712864 h 4939344"/>
              <a:gd name="connsiteX1657" fmla="*/ 6116065 w 6347098"/>
              <a:gd name="connsiteY1657" fmla="*/ 4738598 h 4939344"/>
              <a:gd name="connsiteX1658" fmla="*/ 6090044 w 6347098"/>
              <a:gd name="connsiteY1658" fmla="*/ 4759446 h 4939344"/>
              <a:gd name="connsiteX1659" fmla="*/ 6031016 w 6347098"/>
              <a:gd name="connsiteY1659" fmla="*/ 4777177 h 4939344"/>
              <a:gd name="connsiteX1660" fmla="*/ 6026132 w 6347098"/>
              <a:gd name="connsiteY1660" fmla="*/ 4820406 h 4939344"/>
              <a:gd name="connsiteX1661" fmla="*/ 5999499 w 6347098"/>
              <a:gd name="connsiteY1661" fmla="*/ 4900261 h 4939344"/>
              <a:gd name="connsiteX1662" fmla="*/ 5921195 w 6347098"/>
              <a:gd name="connsiteY1662" fmla="*/ 4939344 h 4939344"/>
              <a:gd name="connsiteX1663" fmla="*/ 4434033 w 6347098"/>
              <a:gd name="connsiteY1663" fmla="*/ 4939344 h 4939344"/>
              <a:gd name="connsiteX1664" fmla="*/ 4431527 w 6347098"/>
              <a:gd name="connsiteY1664" fmla="*/ 4930092 h 4939344"/>
              <a:gd name="connsiteX1665" fmla="*/ 4422115 w 6347098"/>
              <a:gd name="connsiteY1665" fmla="*/ 4939258 h 4939344"/>
              <a:gd name="connsiteX1666" fmla="*/ 4422078 w 6347098"/>
              <a:gd name="connsiteY1666" fmla="*/ 4939344 h 4939344"/>
              <a:gd name="connsiteX1667" fmla="*/ 4360587 w 6347098"/>
              <a:gd name="connsiteY1667" fmla="*/ 4939344 h 4939344"/>
              <a:gd name="connsiteX1668" fmla="*/ 4359926 w 6347098"/>
              <a:gd name="connsiteY1668" fmla="*/ 4937881 h 4939344"/>
              <a:gd name="connsiteX1669" fmla="*/ 4357560 w 6347098"/>
              <a:gd name="connsiteY1669" fmla="*/ 4934090 h 4939344"/>
              <a:gd name="connsiteX1670" fmla="*/ 4353374 w 6347098"/>
              <a:gd name="connsiteY1670" fmla="*/ 4939344 h 4939344"/>
              <a:gd name="connsiteX1671" fmla="*/ 1443935 w 6347098"/>
              <a:gd name="connsiteY1671" fmla="*/ 4939344 h 4939344"/>
              <a:gd name="connsiteX1672" fmla="*/ 1456690 w 6347098"/>
              <a:gd name="connsiteY1672" fmla="*/ 4931385 h 4939344"/>
              <a:gd name="connsiteX1673" fmla="*/ 1456228 w 6347098"/>
              <a:gd name="connsiteY1673" fmla="*/ 4919160 h 4939344"/>
              <a:gd name="connsiteX1674" fmla="*/ 1460980 w 6347098"/>
              <a:gd name="connsiteY1674" fmla="*/ 4907629 h 4939344"/>
              <a:gd name="connsiteX1675" fmla="*/ 1468841 w 6347098"/>
              <a:gd name="connsiteY1675" fmla="*/ 4911290 h 4939344"/>
              <a:gd name="connsiteX1676" fmla="*/ 1475032 w 6347098"/>
              <a:gd name="connsiteY1676" fmla="*/ 4919940 h 4939344"/>
              <a:gd name="connsiteX1677" fmla="*/ 1498111 w 6347098"/>
              <a:gd name="connsiteY1677" fmla="*/ 4916080 h 4939344"/>
              <a:gd name="connsiteX1678" fmla="*/ 1521190 w 6347098"/>
              <a:gd name="connsiteY1678" fmla="*/ 4912218 h 4939344"/>
              <a:gd name="connsiteX1679" fmla="*/ 1610525 w 6347098"/>
              <a:gd name="connsiteY1679" fmla="*/ 4911150 h 4939344"/>
              <a:gd name="connsiteX1680" fmla="*/ 1694425 w 6347098"/>
              <a:gd name="connsiteY1680" fmla="*/ 4893707 h 4939344"/>
              <a:gd name="connsiteX1681" fmla="*/ 1698860 w 6347098"/>
              <a:gd name="connsiteY1681" fmla="*/ 4880399 h 4939344"/>
              <a:gd name="connsiteX1682" fmla="*/ 1651303 w 6347098"/>
              <a:gd name="connsiteY1682" fmla="*/ 4870552 h 4939344"/>
              <a:gd name="connsiteX1683" fmla="*/ 1597081 w 6347098"/>
              <a:gd name="connsiteY1683" fmla="*/ 4880673 h 4939344"/>
              <a:gd name="connsiteX1684" fmla="*/ 1485764 w 6347098"/>
              <a:gd name="connsiteY1684" fmla="*/ 4860548 h 4939344"/>
              <a:gd name="connsiteX1685" fmla="*/ 1374442 w 6347098"/>
              <a:gd name="connsiteY1685" fmla="*/ 4840424 h 4939344"/>
              <a:gd name="connsiteX1686" fmla="*/ 1351362 w 6347098"/>
              <a:gd name="connsiteY1686" fmla="*/ 4844285 h 4939344"/>
              <a:gd name="connsiteX1687" fmla="*/ 1328285 w 6347098"/>
              <a:gd name="connsiteY1687" fmla="*/ 4848149 h 4939344"/>
              <a:gd name="connsiteX1688" fmla="*/ 1246016 w 6347098"/>
              <a:gd name="connsiteY1688" fmla="*/ 4837562 h 4939344"/>
              <a:gd name="connsiteX1689" fmla="*/ 1164077 w 6347098"/>
              <a:gd name="connsiteY1689" fmla="*/ 4850483 h 4939344"/>
              <a:gd name="connsiteX1690" fmla="*/ 1121139 w 6347098"/>
              <a:gd name="connsiteY1690" fmla="*/ 4840387 h 4939344"/>
              <a:gd name="connsiteX1691" fmla="*/ 1078420 w 6347098"/>
              <a:gd name="connsiteY1691" fmla="*/ 4845963 h 4939344"/>
              <a:gd name="connsiteX1692" fmla="*/ 976346 w 6347098"/>
              <a:gd name="connsiteY1692" fmla="*/ 4825339 h 4939344"/>
              <a:gd name="connsiteX1693" fmla="*/ 924826 w 6347098"/>
              <a:gd name="connsiteY1693" fmla="*/ 4842338 h 4939344"/>
              <a:gd name="connsiteX1694" fmla="*/ 881524 w 6347098"/>
              <a:gd name="connsiteY1694" fmla="*/ 4826543 h 4939344"/>
              <a:gd name="connsiteX1695" fmla="*/ 826765 w 6347098"/>
              <a:gd name="connsiteY1695" fmla="*/ 4839631 h 4939344"/>
              <a:gd name="connsiteX1696" fmla="*/ 768349 w 6347098"/>
              <a:gd name="connsiteY1696" fmla="*/ 4839195 h 4939344"/>
              <a:gd name="connsiteX1697" fmla="*/ 764671 w 6347098"/>
              <a:gd name="connsiteY1697" fmla="*/ 4824362 h 4939344"/>
              <a:gd name="connsiteX1698" fmla="*/ 774861 w 6347098"/>
              <a:gd name="connsiteY1698" fmla="*/ 4808782 h 4939344"/>
              <a:gd name="connsiteX1699" fmla="*/ 815489 w 6347098"/>
              <a:gd name="connsiteY1699" fmla="*/ 4798579 h 4939344"/>
              <a:gd name="connsiteX1700" fmla="*/ 857999 w 6347098"/>
              <a:gd name="connsiteY1700" fmla="*/ 4799062 h 4939344"/>
              <a:gd name="connsiteX1701" fmla="*/ 885094 w 6347098"/>
              <a:gd name="connsiteY1701" fmla="*/ 4792696 h 4939344"/>
              <a:gd name="connsiteX1702" fmla="*/ 908744 w 6347098"/>
              <a:gd name="connsiteY1702" fmla="*/ 4788478 h 4939344"/>
              <a:gd name="connsiteX1703" fmla="*/ 958655 w 6347098"/>
              <a:gd name="connsiteY1703" fmla="*/ 4780389 h 4939344"/>
              <a:gd name="connsiteX1704" fmla="*/ 1003572 w 6347098"/>
              <a:gd name="connsiteY1704" fmla="*/ 4787275 h 4939344"/>
              <a:gd name="connsiteX1705" fmla="*/ 1017367 w 6347098"/>
              <a:gd name="connsiteY1705" fmla="*/ 4760881 h 4939344"/>
              <a:gd name="connsiteX1706" fmla="*/ 1040260 w 6347098"/>
              <a:gd name="connsiteY1706" fmla="*/ 4764383 h 4939344"/>
              <a:gd name="connsiteX1707" fmla="*/ 1181282 w 6347098"/>
              <a:gd name="connsiteY1707" fmla="*/ 4737645 h 4939344"/>
              <a:gd name="connsiteX1708" fmla="*/ 1324297 w 6347098"/>
              <a:gd name="connsiteY1708" fmla="*/ 4729429 h 4939344"/>
              <a:gd name="connsiteX1709" fmla="*/ 1423565 w 6347098"/>
              <a:gd name="connsiteY1709" fmla="*/ 4714915 h 4939344"/>
              <a:gd name="connsiteX1710" fmla="*/ 1430869 w 6347098"/>
              <a:gd name="connsiteY1710" fmla="*/ 4720238 h 4939344"/>
              <a:gd name="connsiteX1711" fmla="*/ 1439840 w 6347098"/>
              <a:gd name="connsiteY1711" fmla="*/ 4720572 h 4939344"/>
              <a:gd name="connsiteX1712" fmla="*/ 1456463 w 6347098"/>
              <a:gd name="connsiteY1712" fmla="*/ 4710199 h 4939344"/>
              <a:gd name="connsiteX1713" fmla="*/ 1469869 w 6347098"/>
              <a:gd name="connsiteY1713" fmla="*/ 4717643 h 4939344"/>
              <a:gd name="connsiteX1714" fmla="*/ 1493518 w 6347098"/>
              <a:gd name="connsiteY1714" fmla="*/ 4713425 h 4939344"/>
              <a:gd name="connsiteX1715" fmla="*/ 1520612 w 6347098"/>
              <a:gd name="connsiteY1715" fmla="*/ 4707060 h 4939344"/>
              <a:gd name="connsiteX1716" fmla="*/ 1535496 w 6347098"/>
              <a:gd name="connsiteY1716" fmla="*/ 4696454 h 4939344"/>
              <a:gd name="connsiteX1717" fmla="*/ 1543393 w 6347098"/>
              <a:gd name="connsiteY1717" fmla="*/ 4682304 h 4939344"/>
              <a:gd name="connsiteX1718" fmla="*/ 1472370 w 6347098"/>
              <a:gd name="connsiteY1718" fmla="*/ 4669314 h 4939344"/>
              <a:gd name="connsiteX1719" fmla="*/ 1399899 w 6347098"/>
              <a:gd name="connsiteY1719" fmla="*/ 4676987 h 4939344"/>
              <a:gd name="connsiteX1720" fmla="*/ 1401823 w 6347098"/>
              <a:gd name="connsiteY1720" fmla="*/ 4649439 h 4939344"/>
              <a:gd name="connsiteX1721" fmla="*/ 1378598 w 6347098"/>
              <a:gd name="connsiteY1721" fmla="*/ 4642850 h 4939344"/>
              <a:gd name="connsiteX1722" fmla="*/ 1320901 w 6347098"/>
              <a:gd name="connsiteY1722" fmla="*/ 4652504 h 4939344"/>
              <a:gd name="connsiteX1723" fmla="*/ 1221193 w 6347098"/>
              <a:gd name="connsiteY1723" fmla="*/ 4635673 h 4939344"/>
              <a:gd name="connsiteX1724" fmla="*/ 1191236 w 6347098"/>
              <a:gd name="connsiteY1724" fmla="*/ 4643824 h 4939344"/>
              <a:gd name="connsiteX1725" fmla="*/ 1161279 w 6347098"/>
              <a:gd name="connsiteY1725" fmla="*/ 4651983 h 4939344"/>
              <a:gd name="connsiteX1726" fmla="*/ 1107875 w 6347098"/>
              <a:gd name="connsiteY1726" fmla="*/ 4637877 h 4939344"/>
              <a:gd name="connsiteX1727" fmla="*/ 1061498 w 6347098"/>
              <a:gd name="connsiteY1727" fmla="*/ 4629928 h 4939344"/>
              <a:gd name="connsiteX1728" fmla="*/ 1008461 w 6347098"/>
              <a:gd name="connsiteY1728" fmla="*/ 4641941 h 4939344"/>
              <a:gd name="connsiteX1729" fmla="*/ 896845 w 6347098"/>
              <a:gd name="connsiteY1729" fmla="*/ 4621344 h 4939344"/>
              <a:gd name="connsiteX1730" fmla="*/ 790557 w 6347098"/>
              <a:gd name="connsiteY1730" fmla="*/ 4609278 h 4939344"/>
              <a:gd name="connsiteX1731" fmla="*/ 764960 w 6347098"/>
              <a:gd name="connsiteY1731" fmla="*/ 4619322 h 4939344"/>
              <a:gd name="connsiteX1732" fmla="*/ 744252 w 6347098"/>
              <a:gd name="connsiteY1732" fmla="*/ 4606550 h 4939344"/>
              <a:gd name="connsiteX1733" fmla="*/ 722357 w 6347098"/>
              <a:gd name="connsiteY1733" fmla="*/ 4612312 h 4939344"/>
              <a:gd name="connsiteX1734" fmla="*/ 700461 w 6347098"/>
              <a:gd name="connsiteY1734" fmla="*/ 4618068 h 4939344"/>
              <a:gd name="connsiteX1735" fmla="*/ 651866 w 6347098"/>
              <a:gd name="connsiteY1735" fmla="*/ 4596349 h 4939344"/>
              <a:gd name="connsiteX1736" fmla="*/ 598388 w 6347098"/>
              <a:gd name="connsiteY1736" fmla="*/ 4597444 h 4939344"/>
              <a:gd name="connsiteX1737" fmla="*/ 572071 w 6347098"/>
              <a:gd name="connsiteY1737" fmla="*/ 4597398 h 4939344"/>
              <a:gd name="connsiteX1738" fmla="*/ 547645 w 6347098"/>
              <a:gd name="connsiteY1738" fmla="*/ 4608027 h 4939344"/>
              <a:gd name="connsiteX1739" fmla="*/ 457110 w 6347098"/>
              <a:gd name="connsiteY1739" fmla="*/ 4585474 h 4939344"/>
              <a:gd name="connsiteX1740" fmla="*/ 425432 w 6347098"/>
              <a:gd name="connsiteY1740" fmla="*/ 4594701 h 4939344"/>
              <a:gd name="connsiteX1741" fmla="*/ 397194 w 6347098"/>
              <a:gd name="connsiteY1741" fmla="*/ 4601780 h 4939344"/>
              <a:gd name="connsiteX1742" fmla="*/ 348619 w 6347098"/>
              <a:gd name="connsiteY1742" fmla="*/ 4581370 h 4939344"/>
              <a:gd name="connsiteX1743" fmla="*/ 288165 w 6347098"/>
              <a:gd name="connsiteY1743" fmla="*/ 4580225 h 4939344"/>
              <a:gd name="connsiteX1744" fmla="*/ 234469 w 6347098"/>
              <a:gd name="connsiteY1744" fmla="*/ 4545227 h 4939344"/>
              <a:gd name="connsiteX1745" fmla="*/ 202219 w 6347098"/>
              <a:gd name="connsiteY1745" fmla="*/ 4554810 h 4939344"/>
              <a:gd name="connsiteX1746" fmla="*/ 169967 w 6347098"/>
              <a:gd name="connsiteY1746" fmla="*/ 4564395 h 4939344"/>
              <a:gd name="connsiteX1747" fmla="*/ 72478 w 6347098"/>
              <a:gd name="connsiteY1747" fmla="*/ 4540910 h 4939344"/>
              <a:gd name="connsiteX1748" fmla="*/ 74552 w 6347098"/>
              <a:gd name="connsiteY1748" fmla="*/ 4523809 h 4939344"/>
              <a:gd name="connsiteX1749" fmla="*/ 149998 w 6347098"/>
              <a:gd name="connsiteY1749" fmla="*/ 4515372 h 4939344"/>
              <a:gd name="connsiteX1750" fmla="*/ 284032 w 6347098"/>
              <a:gd name="connsiteY1750" fmla="*/ 4505518 h 4939344"/>
              <a:gd name="connsiteX1751" fmla="*/ 365690 w 6347098"/>
              <a:gd name="connsiteY1751" fmla="*/ 4500235 h 4939344"/>
              <a:gd name="connsiteX1752" fmla="*/ 415968 w 6347098"/>
              <a:gd name="connsiteY1752" fmla="*/ 4497844 h 4939344"/>
              <a:gd name="connsiteX1753" fmla="*/ 469693 w 6347098"/>
              <a:gd name="connsiteY1753" fmla="*/ 4493308 h 4939344"/>
              <a:gd name="connsiteX1754" fmla="*/ 540734 w 6347098"/>
              <a:gd name="connsiteY1754" fmla="*/ 4487182 h 4939344"/>
              <a:gd name="connsiteX1755" fmla="*/ 608453 w 6347098"/>
              <a:gd name="connsiteY1755" fmla="*/ 4491039 h 4939344"/>
              <a:gd name="connsiteX1756" fmla="*/ 618089 w 6347098"/>
              <a:gd name="connsiteY1756" fmla="*/ 4477120 h 4939344"/>
              <a:gd name="connsiteX1757" fmla="*/ 624282 w 6347098"/>
              <a:gd name="connsiteY1757" fmla="*/ 4465350 h 4939344"/>
              <a:gd name="connsiteX1758" fmla="*/ 612747 w 6347098"/>
              <a:gd name="connsiteY1758" fmla="*/ 4467280 h 4939344"/>
              <a:gd name="connsiteX1759" fmla="*/ 630794 w 6347098"/>
              <a:gd name="connsiteY1759" fmla="*/ 4434939 h 4939344"/>
              <a:gd name="connsiteX1760" fmla="*/ 771633 w 6347098"/>
              <a:gd name="connsiteY1760" fmla="*/ 4415567 h 4939344"/>
              <a:gd name="connsiteX1761" fmla="*/ 792490 w 6347098"/>
              <a:gd name="connsiteY1761" fmla="*/ 4418360 h 4939344"/>
              <a:gd name="connsiteX1762" fmla="*/ 809113 w 6347098"/>
              <a:gd name="connsiteY1762" fmla="*/ 4407987 h 4939344"/>
              <a:gd name="connsiteX1763" fmla="*/ 822519 w 6347098"/>
              <a:gd name="connsiteY1763" fmla="*/ 4415429 h 4939344"/>
              <a:gd name="connsiteX1764" fmla="*/ 846174 w 6347098"/>
              <a:gd name="connsiteY1764" fmla="*/ 4411210 h 4939344"/>
              <a:gd name="connsiteX1765" fmla="*/ 873263 w 6347098"/>
              <a:gd name="connsiteY1765" fmla="*/ 4404848 h 4939344"/>
              <a:gd name="connsiteX1766" fmla="*/ 889722 w 6347098"/>
              <a:gd name="connsiteY1766" fmla="*/ 4423563 h 4939344"/>
              <a:gd name="connsiteX1767" fmla="*/ 919717 w 6347098"/>
              <a:gd name="connsiteY1767" fmla="*/ 4418021 h 4939344"/>
              <a:gd name="connsiteX1768" fmla="*/ 965871 w 6347098"/>
              <a:gd name="connsiteY1768" fmla="*/ 4410298 h 4939344"/>
              <a:gd name="connsiteX1769" fmla="*/ 1080932 w 6347098"/>
              <a:gd name="connsiteY1769" fmla="*/ 4387908 h 4939344"/>
              <a:gd name="connsiteX1770" fmla="*/ 1208195 w 6347098"/>
              <a:gd name="connsiteY1770" fmla="*/ 4369760 h 4939344"/>
              <a:gd name="connsiteX1771" fmla="*/ 1218493 w 6347098"/>
              <a:gd name="connsiteY1771" fmla="*/ 4382436 h 4939344"/>
              <a:gd name="connsiteX1772" fmla="*/ 1233785 w 6347098"/>
              <a:gd name="connsiteY1772" fmla="*/ 4380139 h 4939344"/>
              <a:gd name="connsiteX1773" fmla="*/ 1261598 w 6347098"/>
              <a:gd name="connsiteY1773" fmla="*/ 4383865 h 4939344"/>
              <a:gd name="connsiteX1774" fmla="*/ 1270739 w 6347098"/>
              <a:gd name="connsiteY1774" fmla="*/ 4380115 h 4939344"/>
              <a:gd name="connsiteX1775" fmla="*/ 1269210 w 6347098"/>
              <a:gd name="connsiteY1775" fmla="*/ 4370586 h 4939344"/>
              <a:gd name="connsiteX1776" fmla="*/ 1280074 w 6347098"/>
              <a:gd name="connsiteY1776" fmla="*/ 4351456 h 4939344"/>
              <a:gd name="connsiteX1777" fmla="*/ 1281332 w 6347098"/>
              <a:gd name="connsiteY1777" fmla="*/ 4338153 h 4939344"/>
              <a:gd name="connsiteX1778" fmla="*/ 1284364 w 6347098"/>
              <a:gd name="connsiteY1778" fmla="*/ 4327699 h 4939344"/>
              <a:gd name="connsiteX1779" fmla="*/ 1296237 w 6347098"/>
              <a:gd name="connsiteY1779" fmla="*/ 4328852 h 4939344"/>
              <a:gd name="connsiteX1780" fmla="*/ 1303004 w 6347098"/>
              <a:gd name="connsiteY1780" fmla="*/ 4337148 h 4939344"/>
              <a:gd name="connsiteX1781" fmla="*/ 1326084 w 6347098"/>
              <a:gd name="connsiteY1781" fmla="*/ 4333288 h 4939344"/>
              <a:gd name="connsiteX1782" fmla="*/ 1349161 w 6347098"/>
              <a:gd name="connsiteY1782" fmla="*/ 4329422 h 4939344"/>
              <a:gd name="connsiteX1783" fmla="*/ 1406711 w 6347098"/>
              <a:gd name="connsiteY1783" fmla="*/ 4309326 h 4939344"/>
              <a:gd name="connsiteX1784" fmla="*/ 1413512 w 6347098"/>
              <a:gd name="connsiteY1784" fmla="*/ 4299809 h 4939344"/>
              <a:gd name="connsiteX1785" fmla="*/ 1405099 w 6347098"/>
              <a:gd name="connsiteY1785" fmla="*/ 4297811 h 4939344"/>
              <a:gd name="connsiteX1786" fmla="*/ 1395021 w 6347098"/>
              <a:gd name="connsiteY1786" fmla="*/ 4300807 h 4939344"/>
              <a:gd name="connsiteX1787" fmla="*/ 1389347 w 6347098"/>
              <a:gd name="connsiteY1787" fmla="*/ 4287879 h 4939344"/>
              <a:gd name="connsiteX1788" fmla="*/ 1371798 w 6347098"/>
              <a:gd name="connsiteY1788" fmla="*/ 4294222 h 4939344"/>
              <a:gd name="connsiteX1789" fmla="*/ 1343985 w 6347098"/>
              <a:gd name="connsiteY1789" fmla="*/ 4290497 h 4939344"/>
              <a:gd name="connsiteX1790" fmla="*/ 1263247 w 6347098"/>
              <a:gd name="connsiteY1790" fmla="*/ 4306622 h 4939344"/>
              <a:gd name="connsiteX1791" fmla="*/ 1182290 w 6347098"/>
              <a:gd name="connsiteY1791" fmla="*/ 4307076 h 4939344"/>
              <a:gd name="connsiteX1792" fmla="*/ 1159917 w 6347098"/>
              <a:gd name="connsiteY1792" fmla="*/ 4299296 h 4939344"/>
              <a:gd name="connsiteX1793" fmla="*/ 1142647 w 6347098"/>
              <a:gd name="connsiteY1793" fmla="*/ 4284384 h 4939344"/>
              <a:gd name="connsiteX1794" fmla="*/ 1144552 w 6347098"/>
              <a:gd name="connsiteY1794" fmla="*/ 4275949 h 4939344"/>
              <a:gd name="connsiteX1795" fmla="*/ 1151670 w 6347098"/>
              <a:gd name="connsiteY1795" fmla="*/ 4268213 h 4939344"/>
              <a:gd name="connsiteX1796" fmla="*/ 1181260 w 6347098"/>
              <a:gd name="connsiteY1796" fmla="*/ 4233943 h 4939344"/>
              <a:gd name="connsiteX1797" fmla="*/ 1280673 w 6347098"/>
              <a:gd name="connsiteY1797" fmla="*/ 4229879 h 4939344"/>
              <a:gd name="connsiteX1798" fmla="*/ 1299311 w 6347098"/>
              <a:gd name="connsiteY1798" fmla="*/ 4239325 h 4939344"/>
              <a:gd name="connsiteX1799" fmla="*/ 1336297 w 6347098"/>
              <a:gd name="connsiteY1799" fmla="*/ 4237326 h 4939344"/>
              <a:gd name="connsiteX1800" fmla="*/ 1386746 w 6347098"/>
              <a:gd name="connsiteY1800" fmla="*/ 4205847 h 4939344"/>
              <a:gd name="connsiteX1801" fmla="*/ 1386284 w 6347098"/>
              <a:gd name="connsiteY1801" fmla="*/ 4193621 h 4939344"/>
              <a:gd name="connsiteX1802" fmla="*/ 1391036 w 6347098"/>
              <a:gd name="connsiteY1802" fmla="*/ 4182090 h 4939344"/>
              <a:gd name="connsiteX1803" fmla="*/ 1398897 w 6347098"/>
              <a:gd name="connsiteY1803" fmla="*/ 4185751 h 4939344"/>
              <a:gd name="connsiteX1804" fmla="*/ 1405088 w 6347098"/>
              <a:gd name="connsiteY1804" fmla="*/ 4194402 h 4939344"/>
              <a:gd name="connsiteX1805" fmla="*/ 1428167 w 6347098"/>
              <a:gd name="connsiteY1805" fmla="*/ 4190541 h 4939344"/>
              <a:gd name="connsiteX1806" fmla="*/ 1451246 w 6347098"/>
              <a:gd name="connsiteY1806" fmla="*/ 4186679 h 4939344"/>
              <a:gd name="connsiteX1807" fmla="*/ 1540581 w 6347098"/>
              <a:gd name="connsiteY1807" fmla="*/ 4185611 h 4939344"/>
              <a:gd name="connsiteX1808" fmla="*/ 1624481 w 6347098"/>
              <a:gd name="connsiteY1808" fmla="*/ 4168169 h 4939344"/>
              <a:gd name="connsiteX1809" fmla="*/ 1628916 w 6347098"/>
              <a:gd name="connsiteY1809" fmla="*/ 4154860 h 4939344"/>
              <a:gd name="connsiteX1810" fmla="*/ 1581359 w 6347098"/>
              <a:gd name="connsiteY1810" fmla="*/ 4145013 h 4939344"/>
              <a:gd name="connsiteX1811" fmla="*/ 1527137 w 6347098"/>
              <a:gd name="connsiteY1811" fmla="*/ 4155134 h 4939344"/>
              <a:gd name="connsiteX1812" fmla="*/ 1415820 w 6347098"/>
              <a:gd name="connsiteY1812" fmla="*/ 4135009 h 4939344"/>
              <a:gd name="connsiteX1813" fmla="*/ 1304498 w 6347098"/>
              <a:gd name="connsiteY1813" fmla="*/ 4114885 h 4939344"/>
              <a:gd name="connsiteX1814" fmla="*/ 1281418 w 6347098"/>
              <a:gd name="connsiteY1814" fmla="*/ 4118746 h 4939344"/>
              <a:gd name="connsiteX1815" fmla="*/ 1258341 w 6347098"/>
              <a:gd name="connsiteY1815" fmla="*/ 4122610 h 4939344"/>
              <a:gd name="connsiteX1816" fmla="*/ 1176072 w 6347098"/>
              <a:gd name="connsiteY1816" fmla="*/ 4112023 h 4939344"/>
              <a:gd name="connsiteX1817" fmla="*/ 1094133 w 6347098"/>
              <a:gd name="connsiteY1817" fmla="*/ 4124944 h 4939344"/>
              <a:gd name="connsiteX1818" fmla="*/ 1051196 w 6347098"/>
              <a:gd name="connsiteY1818" fmla="*/ 4114850 h 4939344"/>
              <a:gd name="connsiteX1819" fmla="*/ 1008476 w 6347098"/>
              <a:gd name="connsiteY1819" fmla="*/ 4120424 h 4939344"/>
              <a:gd name="connsiteX1820" fmla="*/ 906403 w 6347098"/>
              <a:gd name="connsiteY1820" fmla="*/ 4099801 h 4939344"/>
              <a:gd name="connsiteX1821" fmla="*/ 854883 w 6347098"/>
              <a:gd name="connsiteY1821" fmla="*/ 4116800 h 4939344"/>
              <a:gd name="connsiteX1822" fmla="*/ 811581 w 6347098"/>
              <a:gd name="connsiteY1822" fmla="*/ 4101005 h 4939344"/>
              <a:gd name="connsiteX1823" fmla="*/ 756821 w 6347098"/>
              <a:gd name="connsiteY1823" fmla="*/ 4114093 h 4939344"/>
              <a:gd name="connsiteX1824" fmla="*/ 698405 w 6347098"/>
              <a:gd name="connsiteY1824" fmla="*/ 4113656 h 4939344"/>
              <a:gd name="connsiteX1825" fmla="*/ 694728 w 6347098"/>
              <a:gd name="connsiteY1825" fmla="*/ 4098823 h 4939344"/>
              <a:gd name="connsiteX1826" fmla="*/ 704918 w 6347098"/>
              <a:gd name="connsiteY1826" fmla="*/ 4083245 h 4939344"/>
              <a:gd name="connsiteX1827" fmla="*/ 745546 w 6347098"/>
              <a:gd name="connsiteY1827" fmla="*/ 4073042 h 4939344"/>
              <a:gd name="connsiteX1828" fmla="*/ 788056 w 6347098"/>
              <a:gd name="connsiteY1828" fmla="*/ 4073523 h 4939344"/>
              <a:gd name="connsiteX1829" fmla="*/ 815150 w 6347098"/>
              <a:gd name="connsiteY1829" fmla="*/ 4067157 h 4939344"/>
              <a:gd name="connsiteX1830" fmla="*/ 838800 w 6347098"/>
              <a:gd name="connsiteY1830" fmla="*/ 4062939 h 4939344"/>
              <a:gd name="connsiteX1831" fmla="*/ 888711 w 6347098"/>
              <a:gd name="connsiteY1831" fmla="*/ 4054850 h 4939344"/>
              <a:gd name="connsiteX1832" fmla="*/ 933628 w 6347098"/>
              <a:gd name="connsiteY1832" fmla="*/ 4061737 h 4939344"/>
              <a:gd name="connsiteX1833" fmla="*/ 947423 w 6347098"/>
              <a:gd name="connsiteY1833" fmla="*/ 4035343 h 4939344"/>
              <a:gd name="connsiteX1834" fmla="*/ 970316 w 6347098"/>
              <a:gd name="connsiteY1834" fmla="*/ 4038844 h 4939344"/>
              <a:gd name="connsiteX1835" fmla="*/ 1111338 w 6347098"/>
              <a:gd name="connsiteY1835" fmla="*/ 4012106 h 4939344"/>
              <a:gd name="connsiteX1836" fmla="*/ 1254353 w 6347098"/>
              <a:gd name="connsiteY1836" fmla="*/ 4003890 h 4939344"/>
              <a:gd name="connsiteX1837" fmla="*/ 1353622 w 6347098"/>
              <a:gd name="connsiteY1837" fmla="*/ 3989376 h 4939344"/>
              <a:gd name="connsiteX1838" fmla="*/ 1360925 w 6347098"/>
              <a:gd name="connsiteY1838" fmla="*/ 3994699 h 4939344"/>
              <a:gd name="connsiteX1839" fmla="*/ 1369896 w 6347098"/>
              <a:gd name="connsiteY1839" fmla="*/ 3995033 h 4939344"/>
              <a:gd name="connsiteX1840" fmla="*/ 1386519 w 6347098"/>
              <a:gd name="connsiteY1840" fmla="*/ 3984661 h 4939344"/>
              <a:gd name="connsiteX1841" fmla="*/ 1399925 w 6347098"/>
              <a:gd name="connsiteY1841" fmla="*/ 3992104 h 4939344"/>
              <a:gd name="connsiteX1842" fmla="*/ 1423575 w 6347098"/>
              <a:gd name="connsiteY1842" fmla="*/ 3987887 h 4939344"/>
              <a:gd name="connsiteX1843" fmla="*/ 1450668 w 6347098"/>
              <a:gd name="connsiteY1843" fmla="*/ 3981521 h 4939344"/>
              <a:gd name="connsiteX1844" fmla="*/ 1465552 w 6347098"/>
              <a:gd name="connsiteY1844" fmla="*/ 3970915 h 4939344"/>
              <a:gd name="connsiteX1845" fmla="*/ 1473449 w 6347098"/>
              <a:gd name="connsiteY1845" fmla="*/ 3956766 h 4939344"/>
              <a:gd name="connsiteX1846" fmla="*/ 1402426 w 6347098"/>
              <a:gd name="connsiteY1846" fmla="*/ 3943775 h 4939344"/>
              <a:gd name="connsiteX1847" fmla="*/ 1329955 w 6347098"/>
              <a:gd name="connsiteY1847" fmla="*/ 3951448 h 4939344"/>
              <a:gd name="connsiteX1848" fmla="*/ 1331879 w 6347098"/>
              <a:gd name="connsiteY1848" fmla="*/ 3923900 h 4939344"/>
              <a:gd name="connsiteX1849" fmla="*/ 1308655 w 6347098"/>
              <a:gd name="connsiteY1849" fmla="*/ 3917312 h 4939344"/>
              <a:gd name="connsiteX1850" fmla="*/ 1250958 w 6347098"/>
              <a:gd name="connsiteY1850" fmla="*/ 3926966 h 4939344"/>
              <a:gd name="connsiteX1851" fmla="*/ 1151248 w 6347098"/>
              <a:gd name="connsiteY1851" fmla="*/ 3910134 h 4939344"/>
              <a:gd name="connsiteX1852" fmla="*/ 1121292 w 6347098"/>
              <a:gd name="connsiteY1852" fmla="*/ 3918286 h 4939344"/>
              <a:gd name="connsiteX1853" fmla="*/ 1091335 w 6347098"/>
              <a:gd name="connsiteY1853" fmla="*/ 3926444 h 4939344"/>
              <a:gd name="connsiteX1854" fmla="*/ 1037931 w 6347098"/>
              <a:gd name="connsiteY1854" fmla="*/ 3912338 h 4939344"/>
              <a:gd name="connsiteX1855" fmla="*/ 991554 w 6347098"/>
              <a:gd name="connsiteY1855" fmla="*/ 3904389 h 4939344"/>
              <a:gd name="connsiteX1856" fmla="*/ 938517 w 6347098"/>
              <a:gd name="connsiteY1856" fmla="*/ 3916403 h 4939344"/>
              <a:gd name="connsiteX1857" fmla="*/ 826901 w 6347098"/>
              <a:gd name="connsiteY1857" fmla="*/ 3895806 h 4939344"/>
              <a:gd name="connsiteX1858" fmla="*/ 720613 w 6347098"/>
              <a:gd name="connsiteY1858" fmla="*/ 3883739 h 4939344"/>
              <a:gd name="connsiteX1859" fmla="*/ 695016 w 6347098"/>
              <a:gd name="connsiteY1859" fmla="*/ 3893783 h 4939344"/>
              <a:gd name="connsiteX1860" fmla="*/ 674309 w 6347098"/>
              <a:gd name="connsiteY1860" fmla="*/ 3881012 h 4939344"/>
              <a:gd name="connsiteX1861" fmla="*/ 652413 w 6347098"/>
              <a:gd name="connsiteY1861" fmla="*/ 3886773 h 4939344"/>
              <a:gd name="connsiteX1862" fmla="*/ 630517 w 6347098"/>
              <a:gd name="connsiteY1862" fmla="*/ 3892530 h 4939344"/>
              <a:gd name="connsiteX1863" fmla="*/ 581922 w 6347098"/>
              <a:gd name="connsiteY1863" fmla="*/ 3870810 h 4939344"/>
              <a:gd name="connsiteX1864" fmla="*/ 528444 w 6347098"/>
              <a:gd name="connsiteY1864" fmla="*/ 3871906 h 4939344"/>
              <a:gd name="connsiteX1865" fmla="*/ 502127 w 6347098"/>
              <a:gd name="connsiteY1865" fmla="*/ 3871859 h 4939344"/>
              <a:gd name="connsiteX1866" fmla="*/ 477701 w 6347098"/>
              <a:gd name="connsiteY1866" fmla="*/ 3882488 h 4939344"/>
              <a:gd name="connsiteX1867" fmla="*/ 387166 w 6347098"/>
              <a:gd name="connsiteY1867" fmla="*/ 3859935 h 4939344"/>
              <a:gd name="connsiteX1868" fmla="*/ 355488 w 6347098"/>
              <a:gd name="connsiteY1868" fmla="*/ 3869163 h 4939344"/>
              <a:gd name="connsiteX1869" fmla="*/ 327251 w 6347098"/>
              <a:gd name="connsiteY1869" fmla="*/ 3876242 h 4939344"/>
              <a:gd name="connsiteX1870" fmla="*/ 278675 w 6347098"/>
              <a:gd name="connsiteY1870" fmla="*/ 3855831 h 4939344"/>
              <a:gd name="connsiteX1871" fmla="*/ 218222 w 6347098"/>
              <a:gd name="connsiteY1871" fmla="*/ 3854686 h 4939344"/>
              <a:gd name="connsiteX1872" fmla="*/ 164525 w 6347098"/>
              <a:gd name="connsiteY1872" fmla="*/ 3819688 h 4939344"/>
              <a:gd name="connsiteX1873" fmla="*/ 132276 w 6347098"/>
              <a:gd name="connsiteY1873" fmla="*/ 3829272 h 4939344"/>
              <a:gd name="connsiteX1874" fmla="*/ 100023 w 6347098"/>
              <a:gd name="connsiteY1874" fmla="*/ 3838856 h 4939344"/>
              <a:gd name="connsiteX1875" fmla="*/ 2534 w 6347098"/>
              <a:gd name="connsiteY1875" fmla="*/ 3815371 h 4939344"/>
              <a:gd name="connsiteX1876" fmla="*/ 4608 w 6347098"/>
              <a:gd name="connsiteY1876" fmla="*/ 3798270 h 4939344"/>
              <a:gd name="connsiteX1877" fmla="*/ 80054 w 6347098"/>
              <a:gd name="connsiteY1877" fmla="*/ 3789834 h 4939344"/>
              <a:gd name="connsiteX1878" fmla="*/ 214088 w 6347098"/>
              <a:gd name="connsiteY1878" fmla="*/ 3779979 h 4939344"/>
              <a:gd name="connsiteX1879" fmla="*/ 295746 w 6347098"/>
              <a:gd name="connsiteY1879" fmla="*/ 3774697 h 4939344"/>
              <a:gd name="connsiteX1880" fmla="*/ 346024 w 6347098"/>
              <a:gd name="connsiteY1880" fmla="*/ 3772305 h 4939344"/>
              <a:gd name="connsiteX1881" fmla="*/ 399749 w 6347098"/>
              <a:gd name="connsiteY1881" fmla="*/ 3767769 h 4939344"/>
              <a:gd name="connsiteX1882" fmla="*/ 470791 w 6347098"/>
              <a:gd name="connsiteY1882" fmla="*/ 3761643 h 4939344"/>
              <a:gd name="connsiteX1883" fmla="*/ 538509 w 6347098"/>
              <a:gd name="connsiteY1883" fmla="*/ 3765500 h 4939344"/>
              <a:gd name="connsiteX1884" fmla="*/ 548146 w 6347098"/>
              <a:gd name="connsiteY1884" fmla="*/ 3751581 h 4939344"/>
              <a:gd name="connsiteX1885" fmla="*/ 554338 w 6347098"/>
              <a:gd name="connsiteY1885" fmla="*/ 3739811 h 4939344"/>
              <a:gd name="connsiteX1886" fmla="*/ 542803 w 6347098"/>
              <a:gd name="connsiteY1886" fmla="*/ 3741741 h 4939344"/>
              <a:gd name="connsiteX1887" fmla="*/ 560850 w 6347098"/>
              <a:gd name="connsiteY1887" fmla="*/ 3709400 h 4939344"/>
              <a:gd name="connsiteX1888" fmla="*/ 701689 w 6347098"/>
              <a:gd name="connsiteY1888" fmla="*/ 3690028 h 4939344"/>
              <a:gd name="connsiteX1889" fmla="*/ 722546 w 6347098"/>
              <a:gd name="connsiteY1889" fmla="*/ 3692821 h 4939344"/>
              <a:gd name="connsiteX1890" fmla="*/ 739169 w 6347098"/>
              <a:gd name="connsiteY1890" fmla="*/ 3682448 h 4939344"/>
              <a:gd name="connsiteX1891" fmla="*/ 752575 w 6347098"/>
              <a:gd name="connsiteY1891" fmla="*/ 3689890 h 4939344"/>
              <a:gd name="connsiteX1892" fmla="*/ 776230 w 6347098"/>
              <a:gd name="connsiteY1892" fmla="*/ 3685671 h 4939344"/>
              <a:gd name="connsiteX1893" fmla="*/ 803319 w 6347098"/>
              <a:gd name="connsiteY1893" fmla="*/ 3679309 h 4939344"/>
              <a:gd name="connsiteX1894" fmla="*/ 819778 w 6347098"/>
              <a:gd name="connsiteY1894" fmla="*/ 3698024 h 4939344"/>
              <a:gd name="connsiteX1895" fmla="*/ 849773 w 6347098"/>
              <a:gd name="connsiteY1895" fmla="*/ 3692482 h 4939344"/>
              <a:gd name="connsiteX1896" fmla="*/ 895926 w 6347098"/>
              <a:gd name="connsiteY1896" fmla="*/ 3684759 h 4939344"/>
              <a:gd name="connsiteX1897" fmla="*/ 1010988 w 6347098"/>
              <a:gd name="connsiteY1897" fmla="*/ 3662369 h 4939344"/>
              <a:gd name="connsiteX1898" fmla="*/ 1138251 w 6347098"/>
              <a:gd name="connsiteY1898" fmla="*/ 3644221 h 4939344"/>
              <a:gd name="connsiteX1899" fmla="*/ 1148548 w 6347098"/>
              <a:gd name="connsiteY1899" fmla="*/ 3656896 h 4939344"/>
              <a:gd name="connsiteX1900" fmla="*/ 1163842 w 6347098"/>
              <a:gd name="connsiteY1900" fmla="*/ 3654601 h 4939344"/>
              <a:gd name="connsiteX1901" fmla="*/ 1191654 w 6347098"/>
              <a:gd name="connsiteY1901" fmla="*/ 3658326 h 4939344"/>
              <a:gd name="connsiteX1902" fmla="*/ 1213214 w 6347098"/>
              <a:gd name="connsiteY1902" fmla="*/ 3649480 h 4939344"/>
              <a:gd name="connsiteX1903" fmla="*/ 1233222 w 6347098"/>
              <a:gd name="connsiteY1903" fmla="*/ 3653463 h 4939344"/>
              <a:gd name="connsiteX1904" fmla="*/ 1274499 w 6347098"/>
              <a:gd name="connsiteY1904" fmla="*/ 3627707 h 4939344"/>
              <a:gd name="connsiteX1905" fmla="*/ 1302309 w 6347098"/>
              <a:gd name="connsiteY1905" fmla="*/ 3631436 h 4939344"/>
              <a:gd name="connsiteX1906" fmla="*/ 1326722 w 6347098"/>
              <a:gd name="connsiteY1906" fmla="*/ 3619496 h 4939344"/>
              <a:gd name="connsiteX1907" fmla="*/ 1346246 w 6347098"/>
              <a:gd name="connsiteY1907" fmla="*/ 3630368 h 4939344"/>
              <a:gd name="connsiteX1908" fmla="*/ 1353347 w 6347098"/>
              <a:gd name="connsiteY1908" fmla="*/ 3641749 h 4939344"/>
              <a:gd name="connsiteX1909" fmla="*/ 1386137 w 6347098"/>
              <a:gd name="connsiteY1909" fmla="*/ 3629192 h 4939344"/>
              <a:gd name="connsiteX1910" fmla="*/ 1413036 w 6347098"/>
              <a:gd name="connsiteY1910" fmla="*/ 3619653 h 4939344"/>
              <a:gd name="connsiteX1911" fmla="*/ 1401441 w 6347098"/>
              <a:gd name="connsiteY1911" fmla="*/ 3619180 h 4939344"/>
              <a:gd name="connsiteX1912" fmla="*/ 1320483 w 6347098"/>
              <a:gd name="connsiteY1912" fmla="*/ 3619633 h 4939344"/>
              <a:gd name="connsiteX1913" fmla="*/ 1298111 w 6347098"/>
              <a:gd name="connsiteY1913" fmla="*/ 3611853 h 4939344"/>
              <a:gd name="connsiteX1914" fmla="*/ 1280841 w 6347098"/>
              <a:gd name="connsiteY1914" fmla="*/ 3596942 h 4939344"/>
              <a:gd name="connsiteX1915" fmla="*/ 1282746 w 6347098"/>
              <a:gd name="connsiteY1915" fmla="*/ 3588506 h 4939344"/>
              <a:gd name="connsiteX1916" fmla="*/ 1289865 w 6347098"/>
              <a:gd name="connsiteY1916" fmla="*/ 3580771 h 4939344"/>
              <a:gd name="connsiteX1917" fmla="*/ 1319454 w 6347098"/>
              <a:gd name="connsiteY1917" fmla="*/ 3546501 h 4939344"/>
              <a:gd name="connsiteX1918" fmla="*/ 1418866 w 6347098"/>
              <a:gd name="connsiteY1918" fmla="*/ 3542436 h 4939344"/>
              <a:gd name="connsiteX1919" fmla="*/ 1437505 w 6347098"/>
              <a:gd name="connsiteY1919" fmla="*/ 3551882 h 4939344"/>
              <a:gd name="connsiteX1920" fmla="*/ 1474491 w 6347098"/>
              <a:gd name="connsiteY1920" fmla="*/ 3549884 h 4939344"/>
              <a:gd name="connsiteX1921" fmla="*/ 1524940 w 6347098"/>
              <a:gd name="connsiteY1921" fmla="*/ 3518404 h 4939344"/>
              <a:gd name="connsiteX1922" fmla="*/ 1524478 w 6347098"/>
              <a:gd name="connsiteY1922" fmla="*/ 3506179 h 4939344"/>
              <a:gd name="connsiteX1923" fmla="*/ 1529230 w 6347098"/>
              <a:gd name="connsiteY1923" fmla="*/ 3494647 h 4939344"/>
              <a:gd name="connsiteX1924" fmla="*/ 1537091 w 6347098"/>
              <a:gd name="connsiteY1924" fmla="*/ 3498309 h 4939344"/>
              <a:gd name="connsiteX1925" fmla="*/ 1543282 w 6347098"/>
              <a:gd name="connsiteY1925" fmla="*/ 3506959 h 4939344"/>
              <a:gd name="connsiteX1926" fmla="*/ 1566362 w 6347098"/>
              <a:gd name="connsiteY1926" fmla="*/ 3503099 h 4939344"/>
              <a:gd name="connsiteX1927" fmla="*/ 1589441 w 6347098"/>
              <a:gd name="connsiteY1927" fmla="*/ 3499237 h 4939344"/>
              <a:gd name="connsiteX1928" fmla="*/ 1678775 w 6347098"/>
              <a:gd name="connsiteY1928" fmla="*/ 3498169 h 4939344"/>
              <a:gd name="connsiteX1929" fmla="*/ 1762675 w 6347098"/>
              <a:gd name="connsiteY1929" fmla="*/ 3480726 h 4939344"/>
              <a:gd name="connsiteX1930" fmla="*/ 1767110 w 6347098"/>
              <a:gd name="connsiteY1930" fmla="*/ 3467418 h 4939344"/>
              <a:gd name="connsiteX1931" fmla="*/ 1719553 w 6347098"/>
              <a:gd name="connsiteY1931" fmla="*/ 3457571 h 4939344"/>
              <a:gd name="connsiteX1932" fmla="*/ 1665331 w 6347098"/>
              <a:gd name="connsiteY1932" fmla="*/ 3467692 h 4939344"/>
              <a:gd name="connsiteX1933" fmla="*/ 1554015 w 6347098"/>
              <a:gd name="connsiteY1933" fmla="*/ 3447567 h 4939344"/>
              <a:gd name="connsiteX1934" fmla="*/ 1442691 w 6347098"/>
              <a:gd name="connsiteY1934" fmla="*/ 3427442 h 4939344"/>
              <a:gd name="connsiteX1935" fmla="*/ 1419612 w 6347098"/>
              <a:gd name="connsiteY1935" fmla="*/ 3431303 h 4939344"/>
              <a:gd name="connsiteX1936" fmla="*/ 1396535 w 6347098"/>
              <a:gd name="connsiteY1936" fmla="*/ 3435167 h 4939344"/>
              <a:gd name="connsiteX1937" fmla="*/ 1314266 w 6347098"/>
              <a:gd name="connsiteY1937" fmla="*/ 3424581 h 4939344"/>
              <a:gd name="connsiteX1938" fmla="*/ 1232327 w 6347098"/>
              <a:gd name="connsiteY1938" fmla="*/ 3437502 h 4939344"/>
              <a:gd name="connsiteX1939" fmla="*/ 1189389 w 6347098"/>
              <a:gd name="connsiteY1939" fmla="*/ 3427406 h 4939344"/>
              <a:gd name="connsiteX1940" fmla="*/ 1146670 w 6347098"/>
              <a:gd name="connsiteY1940" fmla="*/ 3432982 h 4939344"/>
              <a:gd name="connsiteX1941" fmla="*/ 1044596 w 6347098"/>
              <a:gd name="connsiteY1941" fmla="*/ 3412358 h 4939344"/>
              <a:gd name="connsiteX1942" fmla="*/ 993077 w 6347098"/>
              <a:gd name="connsiteY1942" fmla="*/ 3429357 h 4939344"/>
              <a:gd name="connsiteX1943" fmla="*/ 949774 w 6347098"/>
              <a:gd name="connsiteY1943" fmla="*/ 3413562 h 4939344"/>
              <a:gd name="connsiteX1944" fmla="*/ 895015 w 6347098"/>
              <a:gd name="connsiteY1944" fmla="*/ 3426650 h 4939344"/>
              <a:gd name="connsiteX1945" fmla="*/ 836599 w 6347098"/>
              <a:gd name="connsiteY1945" fmla="*/ 3426214 h 4939344"/>
              <a:gd name="connsiteX1946" fmla="*/ 832922 w 6347098"/>
              <a:gd name="connsiteY1946" fmla="*/ 3411381 h 4939344"/>
              <a:gd name="connsiteX1947" fmla="*/ 843111 w 6347098"/>
              <a:gd name="connsiteY1947" fmla="*/ 3395801 h 4939344"/>
              <a:gd name="connsiteX1948" fmla="*/ 883740 w 6347098"/>
              <a:gd name="connsiteY1948" fmla="*/ 3385598 h 4939344"/>
              <a:gd name="connsiteX1949" fmla="*/ 926250 w 6347098"/>
              <a:gd name="connsiteY1949" fmla="*/ 3386080 h 4939344"/>
              <a:gd name="connsiteX1950" fmla="*/ 953344 w 6347098"/>
              <a:gd name="connsiteY1950" fmla="*/ 3379715 h 4939344"/>
              <a:gd name="connsiteX1951" fmla="*/ 976994 w 6347098"/>
              <a:gd name="connsiteY1951" fmla="*/ 3375497 h 4939344"/>
              <a:gd name="connsiteX1952" fmla="*/ 1026905 w 6347098"/>
              <a:gd name="connsiteY1952" fmla="*/ 3367408 h 4939344"/>
              <a:gd name="connsiteX1953" fmla="*/ 1071823 w 6347098"/>
              <a:gd name="connsiteY1953" fmla="*/ 3374294 h 4939344"/>
              <a:gd name="connsiteX1954" fmla="*/ 1085617 w 6347098"/>
              <a:gd name="connsiteY1954" fmla="*/ 3347900 h 4939344"/>
              <a:gd name="connsiteX1955" fmla="*/ 1108510 w 6347098"/>
              <a:gd name="connsiteY1955" fmla="*/ 3351402 h 4939344"/>
              <a:gd name="connsiteX1956" fmla="*/ 1249532 w 6347098"/>
              <a:gd name="connsiteY1956" fmla="*/ 3324664 h 4939344"/>
              <a:gd name="connsiteX1957" fmla="*/ 1392547 w 6347098"/>
              <a:gd name="connsiteY1957" fmla="*/ 3316448 h 4939344"/>
              <a:gd name="connsiteX1958" fmla="*/ 1491815 w 6347098"/>
              <a:gd name="connsiteY1958" fmla="*/ 3301934 h 4939344"/>
              <a:gd name="connsiteX1959" fmla="*/ 1499119 w 6347098"/>
              <a:gd name="connsiteY1959" fmla="*/ 3307257 h 4939344"/>
              <a:gd name="connsiteX1960" fmla="*/ 1508090 w 6347098"/>
              <a:gd name="connsiteY1960" fmla="*/ 3307591 h 4939344"/>
              <a:gd name="connsiteX1961" fmla="*/ 1524713 w 6347098"/>
              <a:gd name="connsiteY1961" fmla="*/ 3297218 h 4939344"/>
              <a:gd name="connsiteX1962" fmla="*/ 1538120 w 6347098"/>
              <a:gd name="connsiteY1962" fmla="*/ 3304661 h 4939344"/>
              <a:gd name="connsiteX1963" fmla="*/ 1561769 w 6347098"/>
              <a:gd name="connsiteY1963" fmla="*/ 3300444 h 4939344"/>
              <a:gd name="connsiteX1964" fmla="*/ 1588863 w 6347098"/>
              <a:gd name="connsiteY1964" fmla="*/ 3294079 h 4939344"/>
              <a:gd name="connsiteX1965" fmla="*/ 1603746 w 6347098"/>
              <a:gd name="connsiteY1965" fmla="*/ 3283472 h 4939344"/>
              <a:gd name="connsiteX1966" fmla="*/ 1611643 w 6347098"/>
              <a:gd name="connsiteY1966" fmla="*/ 3269323 h 4939344"/>
              <a:gd name="connsiteX1967" fmla="*/ 1540620 w 6347098"/>
              <a:gd name="connsiteY1967" fmla="*/ 3256332 h 4939344"/>
              <a:gd name="connsiteX1968" fmla="*/ 1468149 w 6347098"/>
              <a:gd name="connsiteY1968" fmla="*/ 3264006 h 4939344"/>
              <a:gd name="connsiteX1969" fmla="*/ 1470073 w 6347098"/>
              <a:gd name="connsiteY1969" fmla="*/ 3236457 h 4939344"/>
              <a:gd name="connsiteX1970" fmla="*/ 1446849 w 6347098"/>
              <a:gd name="connsiteY1970" fmla="*/ 3229869 h 4939344"/>
              <a:gd name="connsiteX1971" fmla="*/ 1389151 w 6347098"/>
              <a:gd name="connsiteY1971" fmla="*/ 3239523 h 4939344"/>
              <a:gd name="connsiteX1972" fmla="*/ 1289443 w 6347098"/>
              <a:gd name="connsiteY1972" fmla="*/ 3222692 h 4939344"/>
              <a:gd name="connsiteX1973" fmla="*/ 1259486 w 6347098"/>
              <a:gd name="connsiteY1973" fmla="*/ 3230843 h 4939344"/>
              <a:gd name="connsiteX1974" fmla="*/ 1229528 w 6347098"/>
              <a:gd name="connsiteY1974" fmla="*/ 3239000 h 4939344"/>
              <a:gd name="connsiteX1975" fmla="*/ 1176125 w 6347098"/>
              <a:gd name="connsiteY1975" fmla="*/ 3224895 h 4939344"/>
              <a:gd name="connsiteX1976" fmla="*/ 1129747 w 6347098"/>
              <a:gd name="connsiteY1976" fmla="*/ 3216946 h 4939344"/>
              <a:gd name="connsiteX1977" fmla="*/ 1076711 w 6347098"/>
              <a:gd name="connsiteY1977" fmla="*/ 3228960 h 4939344"/>
              <a:gd name="connsiteX1978" fmla="*/ 965095 w 6347098"/>
              <a:gd name="connsiteY1978" fmla="*/ 3208363 h 4939344"/>
              <a:gd name="connsiteX1979" fmla="*/ 858807 w 6347098"/>
              <a:gd name="connsiteY1979" fmla="*/ 3196297 h 4939344"/>
              <a:gd name="connsiteX1980" fmla="*/ 833210 w 6347098"/>
              <a:gd name="connsiteY1980" fmla="*/ 3206341 h 4939344"/>
              <a:gd name="connsiteX1981" fmla="*/ 812503 w 6347098"/>
              <a:gd name="connsiteY1981" fmla="*/ 3193569 h 4939344"/>
              <a:gd name="connsiteX1982" fmla="*/ 790608 w 6347098"/>
              <a:gd name="connsiteY1982" fmla="*/ 3199330 h 4939344"/>
              <a:gd name="connsiteX1983" fmla="*/ 768711 w 6347098"/>
              <a:gd name="connsiteY1983" fmla="*/ 3205087 h 4939344"/>
              <a:gd name="connsiteX1984" fmla="*/ 720116 w 6347098"/>
              <a:gd name="connsiteY1984" fmla="*/ 3183368 h 4939344"/>
              <a:gd name="connsiteX1985" fmla="*/ 666638 w 6347098"/>
              <a:gd name="connsiteY1985" fmla="*/ 3184463 h 4939344"/>
              <a:gd name="connsiteX1986" fmla="*/ 640322 w 6347098"/>
              <a:gd name="connsiteY1986" fmla="*/ 3184416 h 4939344"/>
              <a:gd name="connsiteX1987" fmla="*/ 615895 w 6347098"/>
              <a:gd name="connsiteY1987" fmla="*/ 3195046 h 4939344"/>
              <a:gd name="connsiteX1988" fmla="*/ 525360 w 6347098"/>
              <a:gd name="connsiteY1988" fmla="*/ 3172493 h 4939344"/>
              <a:gd name="connsiteX1989" fmla="*/ 493682 w 6347098"/>
              <a:gd name="connsiteY1989" fmla="*/ 3181720 h 4939344"/>
              <a:gd name="connsiteX1990" fmla="*/ 465445 w 6347098"/>
              <a:gd name="connsiteY1990" fmla="*/ 3188799 h 4939344"/>
              <a:gd name="connsiteX1991" fmla="*/ 416869 w 6347098"/>
              <a:gd name="connsiteY1991" fmla="*/ 3168388 h 4939344"/>
              <a:gd name="connsiteX1992" fmla="*/ 356416 w 6347098"/>
              <a:gd name="connsiteY1992" fmla="*/ 3167244 h 4939344"/>
              <a:gd name="connsiteX1993" fmla="*/ 302719 w 6347098"/>
              <a:gd name="connsiteY1993" fmla="*/ 3132245 h 4939344"/>
              <a:gd name="connsiteX1994" fmla="*/ 270470 w 6347098"/>
              <a:gd name="connsiteY1994" fmla="*/ 3141829 h 4939344"/>
              <a:gd name="connsiteX1995" fmla="*/ 238217 w 6347098"/>
              <a:gd name="connsiteY1995" fmla="*/ 3151413 h 4939344"/>
              <a:gd name="connsiteX1996" fmla="*/ 140729 w 6347098"/>
              <a:gd name="connsiteY1996" fmla="*/ 3127928 h 4939344"/>
              <a:gd name="connsiteX1997" fmla="*/ 142802 w 6347098"/>
              <a:gd name="connsiteY1997" fmla="*/ 3110828 h 4939344"/>
              <a:gd name="connsiteX1998" fmla="*/ 218248 w 6347098"/>
              <a:gd name="connsiteY1998" fmla="*/ 3102391 h 4939344"/>
              <a:gd name="connsiteX1999" fmla="*/ 352282 w 6347098"/>
              <a:gd name="connsiteY1999" fmla="*/ 3092537 h 4939344"/>
              <a:gd name="connsiteX2000" fmla="*/ 433941 w 6347098"/>
              <a:gd name="connsiteY2000" fmla="*/ 3087254 h 4939344"/>
              <a:gd name="connsiteX2001" fmla="*/ 484219 w 6347098"/>
              <a:gd name="connsiteY2001" fmla="*/ 3084862 h 4939344"/>
              <a:gd name="connsiteX2002" fmla="*/ 537943 w 6347098"/>
              <a:gd name="connsiteY2002" fmla="*/ 3080327 h 4939344"/>
              <a:gd name="connsiteX2003" fmla="*/ 608985 w 6347098"/>
              <a:gd name="connsiteY2003" fmla="*/ 3074201 h 4939344"/>
              <a:gd name="connsiteX2004" fmla="*/ 676703 w 6347098"/>
              <a:gd name="connsiteY2004" fmla="*/ 3078058 h 4939344"/>
              <a:gd name="connsiteX2005" fmla="*/ 686340 w 6347098"/>
              <a:gd name="connsiteY2005" fmla="*/ 3064139 h 4939344"/>
              <a:gd name="connsiteX2006" fmla="*/ 692532 w 6347098"/>
              <a:gd name="connsiteY2006" fmla="*/ 3052369 h 4939344"/>
              <a:gd name="connsiteX2007" fmla="*/ 680997 w 6347098"/>
              <a:gd name="connsiteY2007" fmla="*/ 3054299 h 4939344"/>
              <a:gd name="connsiteX2008" fmla="*/ 699044 w 6347098"/>
              <a:gd name="connsiteY2008" fmla="*/ 3021957 h 4939344"/>
              <a:gd name="connsiteX2009" fmla="*/ 839884 w 6347098"/>
              <a:gd name="connsiteY2009" fmla="*/ 3002585 h 4939344"/>
              <a:gd name="connsiteX2010" fmla="*/ 860740 w 6347098"/>
              <a:gd name="connsiteY2010" fmla="*/ 3005378 h 4939344"/>
              <a:gd name="connsiteX2011" fmla="*/ 877363 w 6347098"/>
              <a:gd name="connsiteY2011" fmla="*/ 2995006 h 4939344"/>
              <a:gd name="connsiteX2012" fmla="*/ 890769 w 6347098"/>
              <a:gd name="connsiteY2012" fmla="*/ 3002448 h 4939344"/>
              <a:gd name="connsiteX2013" fmla="*/ 914424 w 6347098"/>
              <a:gd name="connsiteY2013" fmla="*/ 2998229 h 4939344"/>
              <a:gd name="connsiteX2014" fmla="*/ 941513 w 6347098"/>
              <a:gd name="connsiteY2014" fmla="*/ 2991866 h 4939344"/>
              <a:gd name="connsiteX2015" fmla="*/ 957972 w 6347098"/>
              <a:gd name="connsiteY2015" fmla="*/ 3010582 h 4939344"/>
              <a:gd name="connsiteX2016" fmla="*/ 987967 w 6347098"/>
              <a:gd name="connsiteY2016" fmla="*/ 3005039 h 4939344"/>
              <a:gd name="connsiteX2017" fmla="*/ 1034120 w 6347098"/>
              <a:gd name="connsiteY2017" fmla="*/ 2997316 h 4939344"/>
              <a:gd name="connsiteX2018" fmla="*/ 1149182 w 6347098"/>
              <a:gd name="connsiteY2018" fmla="*/ 2974926 h 4939344"/>
              <a:gd name="connsiteX2019" fmla="*/ 1217527 w 6347098"/>
              <a:gd name="connsiteY2019" fmla="*/ 2969580 h 4939344"/>
              <a:gd name="connsiteX2020" fmla="*/ 1271500 w 6347098"/>
              <a:gd name="connsiteY2020" fmla="*/ 2957853 h 4939344"/>
              <a:gd name="connsiteX2021" fmla="*/ 1257062 w 6347098"/>
              <a:gd name="connsiteY2021" fmla="*/ 2945387 h 4939344"/>
              <a:gd name="connsiteX2022" fmla="*/ 1258967 w 6347098"/>
              <a:gd name="connsiteY2022" fmla="*/ 2936951 h 4939344"/>
              <a:gd name="connsiteX2023" fmla="*/ 1266085 w 6347098"/>
              <a:gd name="connsiteY2023" fmla="*/ 2929216 h 4939344"/>
              <a:gd name="connsiteX2024" fmla="*/ 1295675 w 6347098"/>
              <a:gd name="connsiteY2024" fmla="*/ 2894946 h 4939344"/>
              <a:gd name="connsiteX2025" fmla="*/ 1395087 w 6347098"/>
              <a:gd name="connsiteY2025" fmla="*/ 2890881 h 4939344"/>
              <a:gd name="connsiteX2026" fmla="*/ 1413726 w 6347098"/>
              <a:gd name="connsiteY2026" fmla="*/ 2900328 h 4939344"/>
              <a:gd name="connsiteX2027" fmla="*/ 1450711 w 6347098"/>
              <a:gd name="connsiteY2027" fmla="*/ 2898329 h 4939344"/>
              <a:gd name="connsiteX2028" fmla="*/ 1501161 w 6347098"/>
              <a:gd name="connsiteY2028" fmla="*/ 2866849 h 4939344"/>
              <a:gd name="connsiteX2029" fmla="*/ 1500699 w 6347098"/>
              <a:gd name="connsiteY2029" fmla="*/ 2854623 h 4939344"/>
              <a:gd name="connsiteX2030" fmla="*/ 1505451 w 6347098"/>
              <a:gd name="connsiteY2030" fmla="*/ 2843093 h 4939344"/>
              <a:gd name="connsiteX2031" fmla="*/ 1513311 w 6347098"/>
              <a:gd name="connsiteY2031" fmla="*/ 2846753 h 4939344"/>
              <a:gd name="connsiteX2032" fmla="*/ 1519503 w 6347098"/>
              <a:gd name="connsiteY2032" fmla="*/ 2855404 h 4939344"/>
              <a:gd name="connsiteX2033" fmla="*/ 1542582 w 6347098"/>
              <a:gd name="connsiteY2033" fmla="*/ 2851543 h 4939344"/>
              <a:gd name="connsiteX2034" fmla="*/ 1565661 w 6347098"/>
              <a:gd name="connsiteY2034" fmla="*/ 2847682 h 4939344"/>
              <a:gd name="connsiteX2035" fmla="*/ 1654996 w 6347098"/>
              <a:gd name="connsiteY2035" fmla="*/ 2846614 h 4939344"/>
              <a:gd name="connsiteX2036" fmla="*/ 1738896 w 6347098"/>
              <a:gd name="connsiteY2036" fmla="*/ 2829171 h 4939344"/>
              <a:gd name="connsiteX2037" fmla="*/ 1743331 w 6347098"/>
              <a:gd name="connsiteY2037" fmla="*/ 2815863 h 4939344"/>
              <a:gd name="connsiteX2038" fmla="*/ 1695774 w 6347098"/>
              <a:gd name="connsiteY2038" fmla="*/ 2806016 h 4939344"/>
              <a:gd name="connsiteX2039" fmla="*/ 1641551 w 6347098"/>
              <a:gd name="connsiteY2039" fmla="*/ 2816136 h 4939344"/>
              <a:gd name="connsiteX2040" fmla="*/ 1530235 w 6347098"/>
              <a:gd name="connsiteY2040" fmla="*/ 2796012 h 4939344"/>
              <a:gd name="connsiteX2041" fmla="*/ 1418912 w 6347098"/>
              <a:gd name="connsiteY2041" fmla="*/ 2775887 h 4939344"/>
              <a:gd name="connsiteX2042" fmla="*/ 1395833 w 6347098"/>
              <a:gd name="connsiteY2042" fmla="*/ 2779748 h 4939344"/>
              <a:gd name="connsiteX2043" fmla="*/ 1372756 w 6347098"/>
              <a:gd name="connsiteY2043" fmla="*/ 2783612 h 4939344"/>
              <a:gd name="connsiteX2044" fmla="*/ 1290487 w 6347098"/>
              <a:gd name="connsiteY2044" fmla="*/ 2773026 h 4939344"/>
              <a:gd name="connsiteX2045" fmla="*/ 1208548 w 6347098"/>
              <a:gd name="connsiteY2045" fmla="*/ 2785947 h 4939344"/>
              <a:gd name="connsiteX2046" fmla="*/ 1165610 w 6347098"/>
              <a:gd name="connsiteY2046" fmla="*/ 2775851 h 4939344"/>
              <a:gd name="connsiteX2047" fmla="*/ 1122891 w 6347098"/>
              <a:gd name="connsiteY2047" fmla="*/ 2781427 h 4939344"/>
              <a:gd name="connsiteX2048" fmla="*/ 1020817 w 6347098"/>
              <a:gd name="connsiteY2048" fmla="*/ 2760803 h 4939344"/>
              <a:gd name="connsiteX2049" fmla="*/ 969297 w 6347098"/>
              <a:gd name="connsiteY2049" fmla="*/ 2777802 h 4939344"/>
              <a:gd name="connsiteX2050" fmla="*/ 925995 w 6347098"/>
              <a:gd name="connsiteY2050" fmla="*/ 2762007 h 4939344"/>
              <a:gd name="connsiteX2051" fmla="*/ 871236 w 6347098"/>
              <a:gd name="connsiteY2051" fmla="*/ 2775096 h 4939344"/>
              <a:gd name="connsiteX2052" fmla="*/ 812820 w 6347098"/>
              <a:gd name="connsiteY2052" fmla="*/ 2774659 h 4939344"/>
              <a:gd name="connsiteX2053" fmla="*/ 809142 w 6347098"/>
              <a:gd name="connsiteY2053" fmla="*/ 2759826 h 4939344"/>
              <a:gd name="connsiteX2054" fmla="*/ 819332 w 6347098"/>
              <a:gd name="connsiteY2054" fmla="*/ 2744246 h 4939344"/>
              <a:gd name="connsiteX2055" fmla="*/ 859960 w 6347098"/>
              <a:gd name="connsiteY2055" fmla="*/ 2734044 h 4939344"/>
              <a:gd name="connsiteX2056" fmla="*/ 902471 w 6347098"/>
              <a:gd name="connsiteY2056" fmla="*/ 2734526 h 4939344"/>
              <a:gd name="connsiteX2057" fmla="*/ 929565 w 6347098"/>
              <a:gd name="connsiteY2057" fmla="*/ 2728160 h 4939344"/>
              <a:gd name="connsiteX2058" fmla="*/ 953215 w 6347098"/>
              <a:gd name="connsiteY2058" fmla="*/ 2723942 h 4939344"/>
              <a:gd name="connsiteX2059" fmla="*/ 959754 w 6347098"/>
              <a:gd name="connsiteY2059" fmla="*/ 2722883 h 4939344"/>
              <a:gd name="connsiteX2060" fmla="*/ 948988 w 6347098"/>
              <a:gd name="connsiteY2060" fmla="*/ 2721177 h 4939344"/>
              <a:gd name="connsiteX2061" fmla="*/ 891000 w 6347098"/>
              <a:gd name="connsiteY2061" fmla="*/ 2709933 h 4939344"/>
              <a:gd name="connsiteX2062" fmla="*/ 833009 w 6347098"/>
              <a:gd name="connsiteY2062" fmla="*/ 2698694 h 4939344"/>
              <a:gd name="connsiteX2063" fmla="*/ 730935 w 6347098"/>
              <a:gd name="connsiteY2063" fmla="*/ 2678070 h 4939344"/>
              <a:gd name="connsiteX2064" fmla="*/ 678363 w 6347098"/>
              <a:gd name="connsiteY2064" fmla="*/ 2681889 h 4939344"/>
              <a:gd name="connsiteX2065" fmla="*/ 622349 w 6347098"/>
              <a:gd name="connsiteY2065" fmla="*/ 2687859 h 4939344"/>
              <a:gd name="connsiteX2066" fmla="*/ 548348 w 6347098"/>
              <a:gd name="connsiteY2066" fmla="*/ 2668819 h 4939344"/>
              <a:gd name="connsiteX2067" fmla="*/ 469238 w 6347098"/>
              <a:gd name="connsiteY2067" fmla="*/ 2656922 h 4939344"/>
              <a:gd name="connsiteX2068" fmla="*/ 460532 w 6347098"/>
              <a:gd name="connsiteY2068" fmla="*/ 2634031 h 4939344"/>
              <a:gd name="connsiteX2069" fmla="*/ 463917 w 6347098"/>
              <a:gd name="connsiteY2069" fmla="*/ 2607546 h 4939344"/>
              <a:gd name="connsiteX2070" fmla="*/ 488642 w 6347098"/>
              <a:gd name="connsiteY2070" fmla="*/ 2524708 h 4939344"/>
              <a:gd name="connsiteX2071" fmla="*/ 469903 w 6347098"/>
              <a:gd name="connsiteY2071" fmla="*/ 2530165 h 4939344"/>
              <a:gd name="connsiteX2072" fmla="*/ 441666 w 6347098"/>
              <a:gd name="connsiteY2072" fmla="*/ 2537246 h 4939344"/>
              <a:gd name="connsiteX2073" fmla="*/ 393090 w 6347098"/>
              <a:gd name="connsiteY2073" fmla="*/ 2516835 h 4939344"/>
              <a:gd name="connsiteX2074" fmla="*/ 332636 w 6347098"/>
              <a:gd name="connsiteY2074" fmla="*/ 2515689 h 4939344"/>
              <a:gd name="connsiteX2075" fmla="*/ 278940 w 6347098"/>
              <a:gd name="connsiteY2075" fmla="*/ 2480692 h 4939344"/>
              <a:gd name="connsiteX2076" fmla="*/ 246691 w 6347098"/>
              <a:gd name="connsiteY2076" fmla="*/ 2490274 h 4939344"/>
              <a:gd name="connsiteX2077" fmla="*/ 214439 w 6347098"/>
              <a:gd name="connsiteY2077" fmla="*/ 2499859 h 4939344"/>
              <a:gd name="connsiteX2078" fmla="*/ 116950 w 6347098"/>
              <a:gd name="connsiteY2078" fmla="*/ 2476375 h 4939344"/>
              <a:gd name="connsiteX2079" fmla="*/ 119023 w 6347098"/>
              <a:gd name="connsiteY2079" fmla="*/ 2459272 h 4939344"/>
              <a:gd name="connsiteX2080" fmla="*/ 194469 w 6347098"/>
              <a:gd name="connsiteY2080" fmla="*/ 2450838 h 4939344"/>
              <a:gd name="connsiteX2081" fmla="*/ 328503 w 6347098"/>
              <a:gd name="connsiteY2081" fmla="*/ 2440982 h 4939344"/>
              <a:gd name="connsiteX2082" fmla="*/ 410161 w 6347098"/>
              <a:gd name="connsiteY2082" fmla="*/ 2435699 h 4939344"/>
              <a:gd name="connsiteX2083" fmla="*/ 460440 w 6347098"/>
              <a:gd name="connsiteY2083" fmla="*/ 2433309 h 4939344"/>
              <a:gd name="connsiteX2084" fmla="*/ 472007 w 6347098"/>
              <a:gd name="connsiteY2084" fmla="*/ 2432332 h 4939344"/>
              <a:gd name="connsiteX2085" fmla="*/ 439204 w 6347098"/>
              <a:gd name="connsiteY2085" fmla="*/ 2413493 h 4939344"/>
              <a:gd name="connsiteX2086" fmla="*/ 393955 w 6347098"/>
              <a:gd name="connsiteY2086" fmla="*/ 2403521 h 4939344"/>
              <a:gd name="connsiteX2087" fmla="*/ 368584 w 6347098"/>
              <a:gd name="connsiteY2087" fmla="*/ 2408813 h 4939344"/>
              <a:gd name="connsiteX2088" fmla="*/ 349871 w 6347098"/>
              <a:gd name="connsiteY2088" fmla="*/ 2394142 h 4939344"/>
              <a:gd name="connsiteX2089" fmla="*/ 347505 w 6347098"/>
              <a:gd name="connsiteY2089" fmla="*/ 2390350 h 4939344"/>
              <a:gd name="connsiteX2090" fmla="*/ 287758 w 6347098"/>
              <a:gd name="connsiteY2090" fmla="*/ 2397989 h 4939344"/>
              <a:gd name="connsiteX2091" fmla="*/ 243212 w 6347098"/>
              <a:gd name="connsiteY2091" fmla="*/ 2376378 h 4939344"/>
              <a:gd name="connsiteX2092" fmla="*/ 232727 w 6347098"/>
              <a:gd name="connsiteY2092" fmla="*/ 2350646 h 4939344"/>
              <a:gd name="connsiteX2093" fmla="*/ 258748 w 6347098"/>
              <a:gd name="connsiteY2093" fmla="*/ 2329796 h 4939344"/>
              <a:gd name="connsiteX2094" fmla="*/ 317776 w 6347098"/>
              <a:gd name="connsiteY2094" fmla="*/ 2312066 h 4939344"/>
              <a:gd name="connsiteX2095" fmla="*/ 322659 w 6347098"/>
              <a:gd name="connsiteY2095" fmla="*/ 2268837 h 4939344"/>
              <a:gd name="connsiteX2096" fmla="*/ 349294 w 6347098"/>
              <a:gd name="connsiteY2096" fmla="*/ 2188983 h 4939344"/>
              <a:gd name="connsiteX2097" fmla="*/ 433713 w 6347098"/>
              <a:gd name="connsiteY2097" fmla="*/ 2146846 h 4939344"/>
              <a:gd name="connsiteX2098" fmla="*/ 514692 w 6347098"/>
              <a:gd name="connsiteY2098" fmla="*/ 2106857 h 4939344"/>
              <a:gd name="connsiteX2099" fmla="*/ 528155 w 6347098"/>
              <a:gd name="connsiteY2099" fmla="*/ 2077377 h 4939344"/>
              <a:gd name="connsiteX2100" fmla="*/ 560924 w 6347098"/>
              <a:gd name="connsiteY2100" fmla="*/ 2063517 h 4939344"/>
              <a:gd name="connsiteX2101" fmla="*/ 597244 w 6347098"/>
              <a:gd name="connsiteY2101" fmla="*/ 2055347 h 4939344"/>
              <a:gd name="connsiteX2102" fmla="*/ 646839 w 6347098"/>
              <a:gd name="connsiteY2102" fmla="*/ 2045480 h 4939344"/>
              <a:gd name="connsiteX2103" fmla="*/ 689555 w 6347098"/>
              <a:gd name="connsiteY2103" fmla="*/ 2039901 h 4939344"/>
              <a:gd name="connsiteX2104" fmla="*/ 740299 w 6347098"/>
              <a:gd name="connsiteY2104" fmla="*/ 2029318 h 4939344"/>
              <a:gd name="connsiteX2105" fmla="*/ 763523 w 6347098"/>
              <a:gd name="connsiteY2105" fmla="*/ 2035906 h 4939344"/>
              <a:gd name="connsiteX2106" fmla="*/ 830539 w 6347098"/>
              <a:gd name="connsiteY2106" fmla="*/ 2030978 h 4939344"/>
              <a:gd name="connsiteX2107" fmla="*/ 838049 w 6347098"/>
              <a:gd name="connsiteY2107" fmla="*/ 2009824 h 4939344"/>
              <a:gd name="connsiteX2108" fmla="*/ 857759 w 6347098"/>
              <a:gd name="connsiteY2108" fmla="*/ 1992913 h 4939344"/>
              <a:gd name="connsiteX2109" fmla="*/ 852819 w 6347098"/>
              <a:gd name="connsiteY2109" fmla="*/ 1982643 h 4939344"/>
              <a:gd name="connsiteX2110" fmla="*/ 821056 w 6347098"/>
              <a:gd name="connsiteY2110" fmla="*/ 1984394 h 4939344"/>
              <a:gd name="connsiteX2111" fmla="*/ 763066 w 6347098"/>
              <a:gd name="connsiteY2111" fmla="*/ 1973157 h 4939344"/>
              <a:gd name="connsiteX2112" fmla="*/ 660992 w 6347098"/>
              <a:gd name="connsiteY2112" fmla="*/ 1952532 h 4939344"/>
              <a:gd name="connsiteX2113" fmla="*/ 608419 w 6347098"/>
              <a:gd name="connsiteY2113" fmla="*/ 1956351 h 4939344"/>
              <a:gd name="connsiteX2114" fmla="*/ 552405 w 6347098"/>
              <a:gd name="connsiteY2114" fmla="*/ 1962320 h 4939344"/>
              <a:gd name="connsiteX2115" fmla="*/ 478405 w 6347098"/>
              <a:gd name="connsiteY2115" fmla="*/ 1943281 h 4939344"/>
              <a:gd name="connsiteX2116" fmla="*/ 399294 w 6347098"/>
              <a:gd name="connsiteY2116" fmla="*/ 1931383 h 4939344"/>
              <a:gd name="connsiteX2117" fmla="*/ 390589 w 6347098"/>
              <a:gd name="connsiteY2117" fmla="*/ 1908493 h 4939344"/>
              <a:gd name="connsiteX2118" fmla="*/ 393973 w 6347098"/>
              <a:gd name="connsiteY2118" fmla="*/ 1882007 h 4939344"/>
              <a:gd name="connsiteX2119" fmla="*/ 424900 w 6347098"/>
              <a:gd name="connsiteY2119" fmla="*/ 1778394 h 4939344"/>
              <a:gd name="connsiteX2120" fmla="*/ 428450 w 6347098"/>
              <a:gd name="connsiteY2120" fmla="*/ 1743244 h 4939344"/>
              <a:gd name="connsiteX2121" fmla="*/ 435554 w 6347098"/>
              <a:gd name="connsiteY2121" fmla="*/ 1713778 h 4939344"/>
              <a:gd name="connsiteX2122" fmla="*/ 422482 w 6347098"/>
              <a:gd name="connsiteY2122" fmla="*/ 1709421 h 4939344"/>
              <a:gd name="connsiteX2123" fmla="*/ 407739 w 6347098"/>
              <a:gd name="connsiteY2123" fmla="*/ 1710053 h 4939344"/>
              <a:gd name="connsiteX2124" fmla="*/ 369261 w 6347098"/>
              <a:gd name="connsiteY2124" fmla="*/ 1687955 h 4939344"/>
              <a:gd name="connsiteX2125" fmla="*/ 324011 w 6347098"/>
              <a:gd name="connsiteY2125" fmla="*/ 1677982 h 4939344"/>
              <a:gd name="connsiteX2126" fmla="*/ 298640 w 6347098"/>
              <a:gd name="connsiteY2126" fmla="*/ 1683274 h 4939344"/>
              <a:gd name="connsiteX2127" fmla="*/ 279927 w 6347098"/>
              <a:gd name="connsiteY2127" fmla="*/ 1668603 h 4939344"/>
              <a:gd name="connsiteX2128" fmla="*/ 277561 w 6347098"/>
              <a:gd name="connsiteY2128" fmla="*/ 1664812 h 4939344"/>
              <a:gd name="connsiteX2129" fmla="*/ 217814 w 6347098"/>
              <a:gd name="connsiteY2129" fmla="*/ 1672451 h 4939344"/>
              <a:gd name="connsiteX2130" fmla="*/ 173269 w 6347098"/>
              <a:gd name="connsiteY2130" fmla="*/ 1650840 h 4939344"/>
              <a:gd name="connsiteX2131" fmla="*/ 162783 w 6347098"/>
              <a:gd name="connsiteY2131" fmla="*/ 1625107 h 4939344"/>
              <a:gd name="connsiteX2132" fmla="*/ 188804 w 6347098"/>
              <a:gd name="connsiteY2132" fmla="*/ 1604257 h 4939344"/>
              <a:gd name="connsiteX2133" fmla="*/ 247832 w 6347098"/>
              <a:gd name="connsiteY2133" fmla="*/ 1586527 h 4939344"/>
              <a:gd name="connsiteX2134" fmla="*/ 252716 w 6347098"/>
              <a:gd name="connsiteY2134" fmla="*/ 1543298 h 4939344"/>
              <a:gd name="connsiteX2135" fmla="*/ 279350 w 6347098"/>
              <a:gd name="connsiteY2135" fmla="*/ 1463444 h 4939344"/>
              <a:gd name="connsiteX2136" fmla="*/ 363768 w 6347098"/>
              <a:gd name="connsiteY2136" fmla="*/ 1421307 h 4939344"/>
              <a:gd name="connsiteX2137" fmla="*/ 444749 w 6347098"/>
              <a:gd name="connsiteY2137" fmla="*/ 1381318 h 4939344"/>
              <a:gd name="connsiteX2138" fmla="*/ 458211 w 6347098"/>
              <a:gd name="connsiteY2138" fmla="*/ 1351838 h 4939344"/>
              <a:gd name="connsiteX2139" fmla="*/ 490980 w 6347098"/>
              <a:gd name="connsiteY2139" fmla="*/ 1337977 h 4939344"/>
              <a:gd name="connsiteX2140" fmla="*/ 527300 w 6347098"/>
              <a:gd name="connsiteY2140" fmla="*/ 1329808 h 4939344"/>
              <a:gd name="connsiteX2141" fmla="*/ 576895 w 6347098"/>
              <a:gd name="connsiteY2141" fmla="*/ 1319941 h 4939344"/>
              <a:gd name="connsiteX2142" fmla="*/ 619611 w 6347098"/>
              <a:gd name="connsiteY2142" fmla="*/ 1314363 h 4939344"/>
              <a:gd name="connsiteX2143" fmla="*/ 670355 w 6347098"/>
              <a:gd name="connsiteY2143" fmla="*/ 1303779 h 4939344"/>
              <a:gd name="connsiteX2144" fmla="*/ 693580 w 6347098"/>
              <a:gd name="connsiteY2144" fmla="*/ 1310367 h 4939344"/>
              <a:gd name="connsiteX2145" fmla="*/ 760595 w 6347098"/>
              <a:gd name="connsiteY2145" fmla="*/ 1305439 h 4939344"/>
              <a:gd name="connsiteX2146" fmla="*/ 768105 w 6347098"/>
              <a:gd name="connsiteY2146" fmla="*/ 1284285 h 4939344"/>
              <a:gd name="connsiteX2147" fmla="*/ 787816 w 6347098"/>
              <a:gd name="connsiteY2147" fmla="*/ 1267374 h 4939344"/>
              <a:gd name="connsiteX2148" fmla="*/ 787138 w 6347098"/>
              <a:gd name="connsiteY2148" fmla="*/ 1265964 h 4939344"/>
              <a:gd name="connsiteX2149" fmla="*/ 746614 w 6347098"/>
              <a:gd name="connsiteY2149" fmla="*/ 1268908 h 4939344"/>
              <a:gd name="connsiteX2150" fmla="*/ 690599 w 6347098"/>
              <a:gd name="connsiteY2150" fmla="*/ 1274878 h 4939344"/>
              <a:gd name="connsiteX2151" fmla="*/ 616598 w 6347098"/>
              <a:gd name="connsiteY2151" fmla="*/ 1255839 h 4939344"/>
              <a:gd name="connsiteX2152" fmla="*/ 537488 w 6347098"/>
              <a:gd name="connsiteY2152" fmla="*/ 1243940 h 4939344"/>
              <a:gd name="connsiteX2153" fmla="*/ 528783 w 6347098"/>
              <a:gd name="connsiteY2153" fmla="*/ 1221050 h 4939344"/>
              <a:gd name="connsiteX2154" fmla="*/ 532167 w 6347098"/>
              <a:gd name="connsiteY2154" fmla="*/ 1194565 h 4939344"/>
              <a:gd name="connsiteX2155" fmla="*/ 563093 w 6347098"/>
              <a:gd name="connsiteY2155" fmla="*/ 1090951 h 4939344"/>
              <a:gd name="connsiteX2156" fmla="*/ 566644 w 6347098"/>
              <a:gd name="connsiteY2156" fmla="*/ 1055801 h 4939344"/>
              <a:gd name="connsiteX2157" fmla="*/ 573748 w 6347098"/>
              <a:gd name="connsiteY2157" fmla="*/ 1026336 h 4939344"/>
              <a:gd name="connsiteX2158" fmla="*/ 560676 w 6347098"/>
              <a:gd name="connsiteY2158" fmla="*/ 1021978 h 4939344"/>
              <a:gd name="connsiteX2159" fmla="*/ 545934 w 6347098"/>
              <a:gd name="connsiteY2159" fmla="*/ 1022611 h 4939344"/>
              <a:gd name="connsiteX2160" fmla="*/ 507455 w 6347098"/>
              <a:gd name="connsiteY2160" fmla="*/ 1000512 h 4939344"/>
              <a:gd name="connsiteX2161" fmla="*/ 462206 w 6347098"/>
              <a:gd name="connsiteY2161" fmla="*/ 990541 h 4939344"/>
              <a:gd name="connsiteX2162" fmla="*/ 436835 w 6347098"/>
              <a:gd name="connsiteY2162" fmla="*/ 995832 h 4939344"/>
              <a:gd name="connsiteX2163" fmla="*/ 418121 w 6347098"/>
              <a:gd name="connsiteY2163" fmla="*/ 981160 h 4939344"/>
              <a:gd name="connsiteX2164" fmla="*/ 415755 w 6347098"/>
              <a:gd name="connsiteY2164" fmla="*/ 977369 h 4939344"/>
              <a:gd name="connsiteX2165" fmla="*/ 356009 w 6347098"/>
              <a:gd name="connsiteY2165" fmla="*/ 985008 h 4939344"/>
              <a:gd name="connsiteX2166" fmla="*/ 311463 w 6347098"/>
              <a:gd name="connsiteY2166" fmla="*/ 963397 h 4939344"/>
              <a:gd name="connsiteX2167" fmla="*/ 300977 w 6347098"/>
              <a:gd name="connsiteY2167" fmla="*/ 937664 h 4939344"/>
              <a:gd name="connsiteX2168" fmla="*/ 326999 w 6347098"/>
              <a:gd name="connsiteY2168" fmla="*/ 916815 h 4939344"/>
              <a:gd name="connsiteX2169" fmla="*/ 386026 w 6347098"/>
              <a:gd name="connsiteY2169" fmla="*/ 899085 h 4939344"/>
              <a:gd name="connsiteX2170" fmla="*/ 390909 w 6347098"/>
              <a:gd name="connsiteY2170" fmla="*/ 855855 h 4939344"/>
              <a:gd name="connsiteX2171" fmla="*/ 417544 w 6347098"/>
              <a:gd name="connsiteY2171" fmla="*/ 776001 h 4939344"/>
              <a:gd name="connsiteX2172" fmla="*/ 501963 w 6347098"/>
              <a:gd name="connsiteY2172" fmla="*/ 733865 h 4939344"/>
              <a:gd name="connsiteX2173" fmla="*/ 582942 w 6347098"/>
              <a:gd name="connsiteY2173" fmla="*/ 693876 h 4939344"/>
              <a:gd name="connsiteX2174" fmla="*/ 596405 w 6347098"/>
              <a:gd name="connsiteY2174" fmla="*/ 664395 h 4939344"/>
              <a:gd name="connsiteX2175" fmla="*/ 629174 w 6347098"/>
              <a:gd name="connsiteY2175" fmla="*/ 650535 h 4939344"/>
              <a:gd name="connsiteX2176" fmla="*/ 665494 w 6347098"/>
              <a:gd name="connsiteY2176" fmla="*/ 642365 h 4939344"/>
              <a:gd name="connsiteX2177" fmla="*/ 715089 w 6347098"/>
              <a:gd name="connsiteY2177" fmla="*/ 632498 h 4939344"/>
              <a:gd name="connsiteX2178" fmla="*/ 757806 w 6347098"/>
              <a:gd name="connsiteY2178" fmla="*/ 626919 h 4939344"/>
              <a:gd name="connsiteX2179" fmla="*/ 799064 w 6347098"/>
              <a:gd name="connsiteY2179" fmla="*/ 618315 h 4939344"/>
              <a:gd name="connsiteX2180" fmla="*/ 775407 w 6347098"/>
              <a:gd name="connsiteY2180" fmla="*/ 613535 h 4939344"/>
              <a:gd name="connsiteX2181" fmla="*/ 722835 w 6347098"/>
              <a:gd name="connsiteY2181" fmla="*/ 617353 h 4939344"/>
              <a:gd name="connsiteX2182" fmla="*/ 666821 w 6347098"/>
              <a:gd name="connsiteY2182" fmla="*/ 623322 h 4939344"/>
              <a:gd name="connsiteX2183" fmla="*/ 592820 w 6347098"/>
              <a:gd name="connsiteY2183" fmla="*/ 604284 h 4939344"/>
              <a:gd name="connsiteX2184" fmla="*/ 513709 w 6347098"/>
              <a:gd name="connsiteY2184" fmla="*/ 592386 h 4939344"/>
              <a:gd name="connsiteX2185" fmla="*/ 505004 w 6347098"/>
              <a:gd name="connsiteY2185" fmla="*/ 569495 h 4939344"/>
              <a:gd name="connsiteX2186" fmla="*/ 508389 w 6347098"/>
              <a:gd name="connsiteY2186" fmla="*/ 543009 h 4939344"/>
              <a:gd name="connsiteX2187" fmla="*/ 539316 w 6347098"/>
              <a:gd name="connsiteY2187" fmla="*/ 439396 h 4939344"/>
              <a:gd name="connsiteX2188" fmla="*/ 542866 w 6347098"/>
              <a:gd name="connsiteY2188" fmla="*/ 404246 h 4939344"/>
              <a:gd name="connsiteX2189" fmla="*/ 549969 w 6347098"/>
              <a:gd name="connsiteY2189" fmla="*/ 374782 h 4939344"/>
              <a:gd name="connsiteX2190" fmla="*/ 536898 w 6347098"/>
              <a:gd name="connsiteY2190" fmla="*/ 370423 h 4939344"/>
              <a:gd name="connsiteX2191" fmla="*/ 522155 w 6347098"/>
              <a:gd name="connsiteY2191" fmla="*/ 371055 h 4939344"/>
              <a:gd name="connsiteX2192" fmla="*/ 483676 w 6347098"/>
              <a:gd name="connsiteY2192" fmla="*/ 348957 h 4939344"/>
              <a:gd name="connsiteX2193" fmla="*/ 438428 w 6347098"/>
              <a:gd name="connsiteY2193" fmla="*/ 338985 h 4939344"/>
              <a:gd name="connsiteX2194" fmla="*/ 413057 w 6347098"/>
              <a:gd name="connsiteY2194" fmla="*/ 344276 h 4939344"/>
              <a:gd name="connsiteX2195" fmla="*/ 394343 w 6347098"/>
              <a:gd name="connsiteY2195" fmla="*/ 329605 h 4939344"/>
              <a:gd name="connsiteX2196" fmla="*/ 391977 w 6347098"/>
              <a:gd name="connsiteY2196" fmla="*/ 325814 h 4939344"/>
              <a:gd name="connsiteX2197" fmla="*/ 332229 w 6347098"/>
              <a:gd name="connsiteY2197" fmla="*/ 333453 h 4939344"/>
              <a:gd name="connsiteX2198" fmla="*/ 287683 w 6347098"/>
              <a:gd name="connsiteY2198" fmla="*/ 311842 h 4939344"/>
              <a:gd name="connsiteX2199" fmla="*/ 277200 w 6347098"/>
              <a:gd name="connsiteY2199" fmla="*/ 286110 h 4939344"/>
              <a:gd name="connsiteX2200" fmla="*/ 303220 w 6347098"/>
              <a:gd name="connsiteY2200" fmla="*/ 265261 h 4939344"/>
              <a:gd name="connsiteX2201" fmla="*/ 362248 w 6347098"/>
              <a:gd name="connsiteY2201" fmla="*/ 247529 h 4939344"/>
              <a:gd name="connsiteX2202" fmla="*/ 367132 w 6347098"/>
              <a:gd name="connsiteY2202" fmla="*/ 204301 h 4939344"/>
              <a:gd name="connsiteX2203" fmla="*/ 393765 w 6347098"/>
              <a:gd name="connsiteY2203" fmla="*/ 124447 h 4939344"/>
              <a:gd name="connsiteX2204" fmla="*/ 478184 w 6347098"/>
              <a:gd name="connsiteY2204" fmla="*/ 82310 h 4939344"/>
              <a:gd name="connsiteX2205" fmla="*/ 559163 w 6347098"/>
              <a:gd name="connsiteY2205" fmla="*/ 42321 h 4939344"/>
              <a:gd name="connsiteX2206" fmla="*/ 572626 w 6347098"/>
              <a:gd name="connsiteY2206" fmla="*/ 12841 h 493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Lst>
            <a:rect l="l" t="t" r="r" b="b"/>
            <a:pathLst>
              <a:path w="6347098" h="4939344">
                <a:moveTo>
                  <a:pt x="4065534" y="4894976"/>
                </a:moveTo>
                <a:lnTo>
                  <a:pt x="4058878" y="4914942"/>
                </a:lnTo>
                <a:cubicBezTo>
                  <a:pt x="4060875" y="4919840"/>
                  <a:pt x="4063979" y="4921417"/>
                  <a:pt x="4068195" y="4919665"/>
                </a:cubicBezTo>
                <a:cubicBezTo>
                  <a:pt x="4070532" y="4917659"/>
                  <a:pt x="4072117" y="4913815"/>
                  <a:pt x="4072953" y="4908134"/>
                </a:cubicBezTo>
                <a:cubicBezTo>
                  <a:pt x="4073785" y="4902456"/>
                  <a:pt x="4073632" y="4898377"/>
                  <a:pt x="4072490" y="4895908"/>
                </a:cubicBezTo>
                <a:cubicBezTo>
                  <a:pt x="4071280" y="4892271"/>
                  <a:pt x="4068962" y="4891960"/>
                  <a:pt x="4065534" y="4894976"/>
                </a:cubicBezTo>
                <a:close/>
                <a:moveTo>
                  <a:pt x="2356130" y="4737717"/>
                </a:moveTo>
                <a:cubicBezTo>
                  <a:pt x="2350796" y="4735334"/>
                  <a:pt x="2344639" y="4736103"/>
                  <a:pt x="2337657" y="4740022"/>
                </a:cubicBezTo>
                <a:cubicBezTo>
                  <a:pt x="2332402" y="4743518"/>
                  <a:pt x="2326893" y="4749150"/>
                  <a:pt x="2321125" y="4756924"/>
                </a:cubicBezTo>
                <a:cubicBezTo>
                  <a:pt x="2315354" y="4764695"/>
                  <a:pt x="2313322" y="4770798"/>
                  <a:pt x="2315020" y="4775226"/>
                </a:cubicBezTo>
                <a:cubicBezTo>
                  <a:pt x="2316535" y="4776803"/>
                  <a:pt x="2318756" y="4776958"/>
                  <a:pt x="2321678" y="4775681"/>
                </a:cubicBezTo>
                <a:cubicBezTo>
                  <a:pt x="2324600" y="4774408"/>
                  <a:pt x="2326227" y="4773610"/>
                  <a:pt x="2326559" y="4773294"/>
                </a:cubicBezTo>
                <a:cubicBezTo>
                  <a:pt x="2333709" y="4767514"/>
                  <a:pt x="2341717" y="4761202"/>
                  <a:pt x="2350581" y="4754353"/>
                </a:cubicBezTo>
                <a:cubicBezTo>
                  <a:pt x="2359450" y="4747503"/>
                  <a:pt x="2367566" y="4749025"/>
                  <a:pt x="2374936" y="4758917"/>
                </a:cubicBezTo>
                <a:cubicBezTo>
                  <a:pt x="2377466" y="4757229"/>
                  <a:pt x="2379839" y="4754650"/>
                  <a:pt x="2382054" y="4751181"/>
                </a:cubicBezTo>
                <a:cubicBezTo>
                  <a:pt x="2384273" y="4747714"/>
                  <a:pt x="2384906" y="4744902"/>
                  <a:pt x="2383959" y="4742746"/>
                </a:cubicBezTo>
                <a:cubicBezTo>
                  <a:pt x="2382540" y="4741110"/>
                  <a:pt x="2380130" y="4741074"/>
                  <a:pt x="2376730" y="4742649"/>
                </a:cubicBezTo>
                <a:cubicBezTo>
                  <a:pt x="2373330" y="4744219"/>
                  <a:pt x="2370366" y="4745851"/>
                  <a:pt x="2367836" y="4747538"/>
                </a:cubicBezTo>
                <a:cubicBezTo>
                  <a:pt x="2365365" y="4743369"/>
                  <a:pt x="2361466" y="4740096"/>
                  <a:pt x="2356130" y="4737717"/>
                </a:cubicBezTo>
                <a:close/>
                <a:moveTo>
                  <a:pt x="2457781" y="4728302"/>
                </a:moveTo>
                <a:lnTo>
                  <a:pt x="2439436" y="4739750"/>
                </a:lnTo>
                <a:lnTo>
                  <a:pt x="2418728" y="4747403"/>
                </a:lnTo>
                <a:lnTo>
                  <a:pt x="2441803" y="4743544"/>
                </a:lnTo>
                <a:cubicBezTo>
                  <a:pt x="2442619" y="4743144"/>
                  <a:pt x="2445575" y="4741079"/>
                  <a:pt x="2450680" y="4737346"/>
                </a:cubicBezTo>
                <a:cubicBezTo>
                  <a:pt x="2455784" y="4733610"/>
                  <a:pt x="2458152" y="4730595"/>
                  <a:pt x="2457781" y="4728302"/>
                </a:cubicBezTo>
                <a:close/>
                <a:moveTo>
                  <a:pt x="2274348" y="4679402"/>
                </a:moveTo>
                <a:cubicBezTo>
                  <a:pt x="2271625" y="4681210"/>
                  <a:pt x="2268485" y="4684268"/>
                  <a:pt x="2264932" y="4688571"/>
                </a:cubicBezTo>
                <a:cubicBezTo>
                  <a:pt x="2261377" y="4692872"/>
                  <a:pt x="2259978" y="4696163"/>
                  <a:pt x="2260733" y="4698433"/>
                </a:cubicBezTo>
                <a:cubicBezTo>
                  <a:pt x="2263289" y="4701889"/>
                  <a:pt x="2266389" y="4703032"/>
                  <a:pt x="2270036" y="4701854"/>
                </a:cubicBezTo>
                <a:cubicBezTo>
                  <a:pt x="2273682" y="4700677"/>
                  <a:pt x="2276744" y="4699204"/>
                  <a:pt x="2279224" y="4697436"/>
                </a:cubicBezTo>
                <a:close/>
                <a:moveTo>
                  <a:pt x="2221087" y="4675744"/>
                </a:moveTo>
                <a:cubicBezTo>
                  <a:pt x="2218365" y="4677554"/>
                  <a:pt x="2215230" y="4680609"/>
                  <a:pt x="2211675" y="4684911"/>
                </a:cubicBezTo>
                <a:cubicBezTo>
                  <a:pt x="2208123" y="4689214"/>
                  <a:pt x="2206723" y="4692504"/>
                  <a:pt x="2207475" y="4694777"/>
                </a:cubicBezTo>
                <a:cubicBezTo>
                  <a:pt x="2210031" y="4698234"/>
                  <a:pt x="2213134" y="4699374"/>
                  <a:pt x="2216782" y="4698196"/>
                </a:cubicBezTo>
                <a:cubicBezTo>
                  <a:pt x="2220427" y="4697018"/>
                  <a:pt x="2223490" y="4695545"/>
                  <a:pt x="2225970" y="4693777"/>
                </a:cubicBezTo>
                <a:close/>
                <a:moveTo>
                  <a:pt x="1612629" y="4670723"/>
                </a:moveTo>
                <a:cubicBezTo>
                  <a:pt x="1607949" y="4673861"/>
                  <a:pt x="1604731" y="4678064"/>
                  <a:pt x="1602977" y="4683333"/>
                </a:cubicBezTo>
                <a:cubicBezTo>
                  <a:pt x="1601217" y="4688600"/>
                  <a:pt x="1601475" y="4693270"/>
                  <a:pt x="1603753" y="4697338"/>
                </a:cubicBezTo>
                <a:cubicBezTo>
                  <a:pt x="1606218" y="4701289"/>
                  <a:pt x="1609532" y="4704054"/>
                  <a:pt x="1613701" y="4705624"/>
                </a:cubicBezTo>
                <a:cubicBezTo>
                  <a:pt x="1617866" y="4707194"/>
                  <a:pt x="1622293" y="4706627"/>
                  <a:pt x="1626977" y="4703926"/>
                </a:cubicBezTo>
                <a:close/>
                <a:moveTo>
                  <a:pt x="1875623" y="4660759"/>
                </a:moveTo>
                <a:cubicBezTo>
                  <a:pt x="1863110" y="4661980"/>
                  <a:pt x="1851779" y="4665097"/>
                  <a:pt x="1841633" y="4670109"/>
                </a:cubicBezTo>
                <a:lnTo>
                  <a:pt x="1790891" y="4680696"/>
                </a:lnTo>
                <a:cubicBezTo>
                  <a:pt x="1781220" y="4668174"/>
                  <a:pt x="1766020" y="4663387"/>
                  <a:pt x="1745290" y="4666330"/>
                </a:cubicBezTo>
                <a:cubicBezTo>
                  <a:pt x="1724561" y="4669275"/>
                  <a:pt x="1706624" y="4675417"/>
                  <a:pt x="1691478" y="4684759"/>
                </a:cubicBezTo>
                <a:cubicBezTo>
                  <a:pt x="1700655" y="4689681"/>
                  <a:pt x="1710259" y="4694006"/>
                  <a:pt x="1720288" y="4697742"/>
                </a:cubicBezTo>
                <a:cubicBezTo>
                  <a:pt x="1730318" y="4701473"/>
                  <a:pt x="1741624" y="4703423"/>
                  <a:pt x="1754203" y="4703588"/>
                </a:cubicBezTo>
                <a:lnTo>
                  <a:pt x="1742957" y="4726413"/>
                </a:lnTo>
                <a:cubicBezTo>
                  <a:pt x="1764976" y="4729363"/>
                  <a:pt x="1785737" y="4725191"/>
                  <a:pt x="1805240" y="4713897"/>
                </a:cubicBezTo>
                <a:cubicBezTo>
                  <a:pt x="1825241" y="4703834"/>
                  <a:pt x="1843339" y="4702199"/>
                  <a:pt x="1859532" y="4709002"/>
                </a:cubicBezTo>
                <a:cubicBezTo>
                  <a:pt x="1875726" y="4715808"/>
                  <a:pt x="1893821" y="4714175"/>
                  <a:pt x="1913825" y="4704110"/>
                </a:cubicBezTo>
                <a:cubicBezTo>
                  <a:pt x="1922686" y="4707254"/>
                  <a:pt x="1933991" y="4709200"/>
                  <a:pt x="1947737" y="4709956"/>
                </a:cubicBezTo>
                <a:cubicBezTo>
                  <a:pt x="1961481" y="4710710"/>
                  <a:pt x="1973308" y="4708381"/>
                  <a:pt x="1983206" y="4702973"/>
                </a:cubicBezTo>
                <a:cubicBezTo>
                  <a:pt x="1989600" y="4698545"/>
                  <a:pt x="1992235" y="4693830"/>
                  <a:pt x="1991101" y="4688827"/>
                </a:cubicBezTo>
                <a:cubicBezTo>
                  <a:pt x="1989973" y="4683824"/>
                  <a:pt x="1987982" y="4679355"/>
                  <a:pt x="1985130" y="4675424"/>
                </a:cubicBezTo>
                <a:cubicBezTo>
                  <a:pt x="1969278" y="4672142"/>
                  <a:pt x="1946472" y="4667931"/>
                  <a:pt x="1916713" y="4662786"/>
                </a:cubicBezTo>
                <a:cubicBezTo>
                  <a:pt x="1901834" y="4660214"/>
                  <a:pt x="1888137" y="4659538"/>
                  <a:pt x="1875623" y="4660759"/>
                </a:cubicBezTo>
                <a:close/>
                <a:moveTo>
                  <a:pt x="2529738" y="4643221"/>
                </a:moveTo>
                <a:cubicBezTo>
                  <a:pt x="2504976" y="4647143"/>
                  <a:pt x="2483012" y="4654920"/>
                  <a:pt x="2463850" y="4666548"/>
                </a:cubicBezTo>
                <a:cubicBezTo>
                  <a:pt x="2452849" y="4651894"/>
                  <a:pt x="2441977" y="4646385"/>
                  <a:pt x="2431234" y="4650013"/>
                </a:cubicBezTo>
                <a:cubicBezTo>
                  <a:pt x="2420488" y="4653645"/>
                  <a:pt x="2411982" y="4651928"/>
                  <a:pt x="2405713" y="4644857"/>
                </a:cubicBezTo>
                <a:lnTo>
                  <a:pt x="2375829" y="4658236"/>
                </a:lnTo>
                <a:cubicBezTo>
                  <a:pt x="2370622" y="4661377"/>
                  <a:pt x="2365579" y="4666060"/>
                  <a:pt x="2360702" y="4672287"/>
                </a:cubicBezTo>
                <a:cubicBezTo>
                  <a:pt x="2355824" y="4678512"/>
                  <a:pt x="2354853" y="4684607"/>
                  <a:pt x="2357782" y="4690577"/>
                </a:cubicBezTo>
                <a:cubicBezTo>
                  <a:pt x="2369447" y="4684174"/>
                  <a:pt x="2381728" y="4680027"/>
                  <a:pt x="2394618" y="4678131"/>
                </a:cubicBezTo>
                <a:cubicBezTo>
                  <a:pt x="2407506" y="4676235"/>
                  <a:pt x="2419783" y="4672088"/>
                  <a:pt x="2431455" y="4665687"/>
                </a:cubicBezTo>
                <a:cubicBezTo>
                  <a:pt x="2438964" y="4671978"/>
                  <a:pt x="2448462" y="4675712"/>
                  <a:pt x="2459950" y="4676887"/>
                </a:cubicBezTo>
                <a:cubicBezTo>
                  <a:pt x="2471435" y="4678065"/>
                  <a:pt x="2482006" y="4675860"/>
                  <a:pt x="2491663" y="4670273"/>
                </a:cubicBezTo>
                <a:lnTo>
                  <a:pt x="2512520" y="4673067"/>
                </a:lnTo>
                <a:cubicBezTo>
                  <a:pt x="2517490" y="4669966"/>
                  <a:pt x="2523048" y="4667817"/>
                  <a:pt x="2529201" y="4666610"/>
                </a:cubicBezTo>
                <a:cubicBezTo>
                  <a:pt x="2535354" y="4665406"/>
                  <a:pt x="2539803" y="4666582"/>
                  <a:pt x="2542553" y="4670139"/>
                </a:cubicBezTo>
                <a:lnTo>
                  <a:pt x="2544919" y="4673931"/>
                </a:lnTo>
                <a:cubicBezTo>
                  <a:pt x="2552066" y="4674959"/>
                  <a:pt x="2559779" y="4674976"/>
                  <a:pt x="2568054" y="4673987"/>
                </a:cubicBezTo>
                <a:cubicBezTo>
                  <a:pt x="2576328" y="4672994"/>
                  <a:pt x="2584001" y="4670401"/>
                  <a:pt x="2591077" y="4666208"/>
                </a:cubicBezTo>
                <a:cubicBezTo>
                  <a:pt x="2600250" y="4660485"/>
                  <a:pt x="2602466" y="4653829"/>
                  <a:pt x="2597734" y="4646246"/>
                </a:cubicBezTo>
                <a:cubicBezTo>
                  <a:pt x="2577168" y="4640303"/>
                  <a:pt x="2554505" y="4639297"/>
                  <a:pt x="2529738" y="4643221"/>
                </a:cubicBezTo>
                <a:close/>
                <a:moveTo>
                  <a:pt x="2759578" y="4640111"/>
                </a:moveTo>
                <a:cubicBezTo>
                  <a:pt x="2756857" y="4641922"/>
                  <a:pt x="2753715" y="4644979"/>
                  <a:pt x="2750162" y="4649279"/>
                </a:cubicBezTo>
                <a:cubicBezTo>
                  <a:pt x="2746609" y="4653584"/>
                  <a:pt x="2745209" y="4656874"/>
                  <a:pt x="2745965" y="4659145"/>
                </a:cubicBezTo>
                <a:cubicBezTo>
                  <a:pt x="2748521" y="4662601"/>
                  <a:pt x="2751618" y="4663740"/>
                  <a:pt x="2755267" y="4662566"/>
                </a:cubicBezTo>
                <a:cubicBezTo>
                  <a:pt x="2758913" y="4661389"/>
                  <a:pt x="2761976" y="4659916"/>
                  <a:pt x="2764456" y="4658147"/>
                </a:cubicBezTo>
                <a:cubicBezTo>
                  <a:pt x="2769413" y="4654177"/>
                  <a:pt x="2770895" y="4649738"/>
                  <a:pt x="2768896" y="4644837"/>
                </a:cubicBezTo>
                <a:cubicBezTo>
                  <a:pt x="2767620" y="4643221"/>
                  <a:pt x="2766067" y="4642431"/>
                  <a:pt x="2764238" y="4642475"/>
                </a:cubicBezTo>
                <a:cubicBezTo>
                  <a:pt x="2762407" y="4642520"/>
                  <a:pt x="2760851" y="4641733"/>
                  <a:pt x="2759578" y="4640111"/>
                </a:cubicBezTo>
                <a:close/>
                <a:moveTo>
                  <a:pt x="2898119" y="4622171"/>
                </a:moveTo>
                <a:cubicBezTo>
                  <a:pt x="2881955" y="4624351"/>
                  <a:pt x="2868124" y="4627713"/>
                  <a:pt x="2856625" y="4632256"/>
                </a:cubicBezTo>
                <a:cubicBezTo>
                  <a:pt x="2849662" y="4624081"/>
                  <a:pt x="2842541" y="4624576"/>
                  <a:pt x="2835245" y="4633736"/>
                </a:cubicBezTo>
                <a:cubicBezTo>
                  <a:pt x="2827955" y="4642898"/>
                  <a:pt x="2819645" y="4641496"/>
                  <a:pt x="2810321" y="4629528"/>
                </a:cubicBezTo>
                <a:cubicBezTo>
                  <a:pt x="2808732" y="4633154"/>
                  <a:pt x="2806284" y="4637319"/>
                  <a:pt x="2802976" y="4642016"/>
                </a:cubicBezTo>
                <a:cubicBezTo>
                  <a:pt x="2799669" y="4646715"/>
                  <a:pt x="2798366" y="4650161"/>
                  <a:pt x="2799075" y="4652353"/>
                </a:cubicBezTo>
                <a:cubicBezTo>
                  <a:pt x="2800782" y="4653813"/>
                  <a:pt x="2803767" y="4653492"/>
                  <a:pt x="2808023" y="4651382"/>
                </a:cubicBezTo>
                <a:cubicBezTo>
                  <a:pt x="2812284" y="4649274"/>
                  <a:pt x="2814674" y="4648000"/>
                  <a:pt x="2815200" y="4647563"/>
                </a:cubicBezTo>
                <a:lnTo>
                  <a:pt x="2891534" y="4647361"/>
                </a:lnTo>
                <a:cubicBezTo>
                  <a:pt x="2897607" y="4654328"/>
                  <a:pt x="2904730" y="4653398"/>
                  <a:pt x="2912894" y="4644572"/>
                </a:cubicBezTo>
                <a:cubicBezTo>
                  <a:pt x="2921058" y="4635742"/>
                  <a:pt x="2929324" y="4634099"/>
                  <a:pt x="2937692" y="4639639"/>
                </a:cubicBezTo>
                <a:lnTo>
                  <a:pt x="2932958" y="4632052"/>
                </a:lnTo>
                <a:cubicBezTo>
                  <a:pt x="2925894" y="4623286"/>
                  <a:pt x="2914283" y="4619990"/>
                  <a:pt x="2898119" y="4622171"/>
                </a:cubicBezTo>
                <a:close/>
                <a:moveTo>
                  <a:pt x="2116204" y="4619985"/>
                </a:moveTo>
                <a:cubicBezTo>
                  <a:pt x="2113338" y="4621557"/>
                  <a:pt x="2109903" y="4624139"/>
                  <a:pt x="2105905" y="4627730"/>
                </a:cubicBezTo>
                <a:cubicBezTo>
                  <a:pt x="2101909" y="4631322"/>
                  <a:pt x="2100804" y="4635084"/>
                  <a:pt x="2102596" y="4639016"/>
                </a:cubicBezTo>
                <a:cubicBezTo>
                  <a:pt x="2105331" y="4641702"/>
                  <a:pt x="2109179" y="4641058"/>
                  <a:pt x="2114133" y="4637090"/>
                </a:cubicBezTo>
                <a:cubicBezTo>
                  <a:pt x="2119088" y="4633117"/>
                  <a:pt x="2120570" y="4628682"/>
                  <a:pt x="2118572" y="4623780"/>
                </a:cubicBezTo>
                <a:close/>
                <a:moveTo>
                  <a:pt x="2988284" y="4618607"/>
                </a:moveTo>
                <a:cubicBezTo>
                  <a:pt x="2983939" y="4621430"/>
                  <a:pt x="2981759" y="4623888"/>
                  <a:pt x="2981739" y="4625984"/>
                </a:cubicBezTo>
                <a:cubicBezTo>
                  <a:pt x="2981721" y="4628082"/>
                  <a:pt x="2982426" y="4630060"/>
                  <a:pt x="2983845" y="4631916"/>
                </a:cubicBezTo>
                <a:cubicBezTo>
                  <a:pt x="2986212" y="4635489"/>
                  <a:pt x="2988550" y="4637108"/>
                  <a:pt x="2990855" y="4636767"/>
                </a:cubicBezTo>
                <a:cubicBezTo>
                  <a:pt x="2993165" y="4636424"/>
                  <a:pt x="2995464" y="4635427"/>
                  <a:pt x="2997752" y="4633779"/>
                </a:cubicBezTo>
                <a:lnTo>
                  <a:pt x="3030150" y="4634643"/>
                </a:lnTo>
                <a:lnTo>
                  <a:pt x="3002341" y="4630915"/>
                </a:lnTo>
                <a:cubicBezTo>
                  <a:pt x="3001004" y="4628563"/>
                  <a:pt x="2998939" y="4625683"/>
                  <a:pt x="2996145" y="4622266"/>
                </a:cubicBezTo>
                <a:cubicBezTo>
                  <a:pt x="2993349" y="4618852"/>
                  <a:pt x="2990730" y="4617631"/>
                  <a:pt x="2988284" y="4618607"/>
                </a:cubicBezTo>
                <a:close/>
                <a:moveTo>
                  <a:pt x="352227" y="4529716"/>
                </a:moveTo>
                <a:cubicBezTo>
                  <a:pt x="349504" y="4531524"/>
                  <a:pt x="346368" y="4534578"/>
                  <a:pt x="342815" y="4538882"/>
                </a:cubicBezTo>
                <a:cubicBezTo>
                  <a:pt x="339261" y="4543183"/>
                  <a:pt x="337862" y="4546473"/>
                  <a:pt x="338614" y="4548746"/>
                </a:cubicBezTo>
                <a:cubicBezTo>
                  <a:pt x="341169" y="4552202"/>
                  <a:pt x="344272" y="4553342"/>
                  <a:pt x="347915" y="4552167"/>
                </a:cubicBezTo>
                <a:cubicBezTo>
                  <a:pt x="351562" y="4550990"/>
                  <a:pt x="354625" y="4549517"/>
                  <a:pt x="357108" y="4547745"/>
                </a:cubicBezTo>
                <a:close/>
                <a:moveTo>
                  <a:pt x="668075" y="4453836"/>
                </a:moveTo>
                <a:cubicBezTo>
                  <a:pt x="665352" y="4455644"/>
                  <a:pt x="662216" y="4458699"/>
                  <a:pt x="658663" y="4463002"/>
                </a:cubicBezTo>
                <a:cubicBezTo>
                  <a:pt x="655108" y="4467304"/>
                  <a:pt x="653709" y="4470594"/>
                  <a:pt x="654461" y="4472867"/>
                </a:cubicBezTo>
                <a:cubicBezTo>
                  <a:pt x="657017" y="4476324"/>
                  <a:pt x="660116" y="4477466"/>
                  <a:pt x="663763" y="4476287"/>
                </a:cubicBezTo>
                <a:cubicBezTo>
                  <a:pt x="667409" y="4475111"/>
                  <a:pt x="670472" y="4473638"/>
                  <a:pt x="672952" y="4471870"/>
                </a:cubicBezTo>
                <a:close/>
                <a:moveTo>
                  <a:pt x="762902" y="4452629"/>
                </a:moveTo>
                <a:cubicBezTo>
                  <a:pt x="760370" y="4454323"/>
                  <a:pt x="757996" y="4456902"/>
                  <a:pt x="755778" y="4460368"/>
                </a:cubicBezTo>
                <a:cubicBezTo>
                  <a:pt x="753567" y="4463836"/>
                  <a:pt x="752930" y="4466650"/>
                  <a:pt x="753875" y="4468803"/>
                </a:cubicBezTo>
                <a:cubicBezTo>
                  <a:pt x="757403" y="4472750"/>
                  <a:pt x="762036" y="4473373"/>
                  <a:pt x="767782" y="4470666"/>
                </a:cubicBezTo>
                <a:cubicBezTo>
                  <a:pt x="772738" y="4466695"/>
                  <a:pt x="774219" y="4462257"/>
                  <a:pt x="772220" y="4457355"/>
                </a:cubicBezTo>
                <a:cubicBezTo>
                  <a:pt x="771978" y="4457397"/>
                  <a:pt x="770723" y="4457084"/>
                  <a:pt x="768449" y="4456415"/>
                </a:cubicBezTo>
                <a:cubicBezTo>
                  <a:pt x="766173" y="4455752"/>
                  <a:pt x="764325" y="4454489"/>
                  <a:pt x="762902" y="4452629"/>
                </a:cubicBezTo>
                <a:close/>
                <a:moveTo>
                  <a:pt x="5182029" y="4314440"/>
                </a:moveTo>
                <a:cubicBezTo>
                  <a:pt x="5179306" y="4316248"/>
                  <a:pt x="5176166" y="4319306"/>
                  <a:pt x="5172614" y="4323609"/>
                </a:cubicBezTo>
                <a:cubicBezTo>
                  <a:pt x="5169059" y="4327911"/>
                  <a:pt x="5167659" y="4331201"/>
                  <a:pt x="5168418" y="4333474"/>
                </a:cubicBezTo>
                <a:cubicBezTo>
                  <a:pt x="5170971" y="4336927"/>
                  <a:pt x="5174070" y="4338069"/>
                  <a:pt x="5177717" y="4336892"/>
                </a:cubicBezTo>
                <a:cubicBezTo>
                  <a:pt x="5181363" y="4335716"/>
                  <a:pt x="5184426" y="4334242"/>
                  <a:pt x="5186906" y="4332472"/>
                </a:cubicBezTo>
                <a:cubicBezTo>
                  <a:pt x="5191864" y="4328503"/>
                  <a:pt x="5193344" y="4324065"/>
                  <a:pt x="5191348" y="4319166"/>
                </a:cubicBezTo>
                <a:cubicBezTo>
                  <a:pt x="5190069" y="4317547"/>
                  <a:pt x="5188518" y="4316758"/>
                  <a:pt x="5186688" y="4316802"/>
                </a:cubicBezTo>
                <a:cubicBezTo>
                  <a:pt x="5184856" y="4316846"/>
                  <a:pt x="5183301" y="4316060"/>
                  <a:pt x="5182029" y="4314440"/>
                </a:cubicBezTo>
                <a:close/>
                <a:moveTo>
                  <a:pt x="4844142" y="4303944"/>
                </a:moveTo>
                <a:cubicBezTo>
                  <a:pt x="4839801" y="4307203"/>
                  <a:pt x="4837648" y="4311402"/>
                  <a:pt x="4837669" y="4316548"/>
                </a:cubicBezTo>
                <a:lnTo>
                  <a:pt x="4837780" y="4317122"/>
                </a:lnTo>
                <a:lnTo>
                  <a:pt x="4887946" y="4323840"/>
                </a:lnTo>
                <a:lnTo>
                  <a:pt x="4914426" y="4322077"/>
                </a:lnTo>
                <a:lnTo>
                  <a:pt x="4914946" y="4321685"/>
                </a:lnTo>
                <a:cubicBezTo>
                  <a:pt x="4918943" y="4318092"/>
                  <a:pt x="4920049" y="4314331"/>
                  <a:pt x="4918260" y="4310395"/>
                </a:cubicBezTo>
                <a:cubicBezTo>
                  <a:pt x="4915512" y="4307059"/>
                  <a:pt x="4911645" y="4306396"/>
                  <a:pt x="4906661" y="4308408"/>
                </a:cubicBezTo>
                <a:cubicBezTo>
                  <a:pt x="4901680" y="4310420"/>
                  <a:pt x="4897852" y="4312368"/>
                  <a:pt x="4895180" y="4314258"/>
                </a:cubicBezTo>
                <a:cubicBezTo>
                  <a:pt x="4890446" y="4306671"/>
                  <a:pt x="4883492" y="4305742"/>
                  <a:pt x="4874323" y="4311464"/>
                </a:cubicBezTo>
                <a:cubicBezTo>
                  <a:pt x="4869624" y="4313299"/>
                  <a:pt x="4864594" y="4312041"/>
                  <a:pt x="4859232" y="4307703"/>
                </a:cubicBezTo>
                <a:cubicBezTo>
                  <a:pt x="4853870" y="4303363"/>
                  <a:pt x="4848839" y="4302111"/>
                  <a:pt x="4844142" y="4303944"/>
                </a:cubicBezTo>
                <a:close/>
                <a:moveTo>
                  <a:pt x="1714268" y="4301855"/>
                </a:moveTo>
                <a:cubicBezTo>
                  <a:pt x="1711545" y="4303663"/>
                  <a:pt x="1708408" y="4306717"/>
                  <a:pt x="1704856" y="4311021"/>
                </a:cubicBezTo>
                <a:cubicBezTo>
                  <a:pt x="1701303" y="4315325"/>
                  <a:pt x="1699901" y="4318612"/>
                  <a:pt x="1700655" y="4320888"/>
                </a:cubicBezTo>
                <a:cubicBezTo>
                  <a:pt x="1703211" y="4324344"/>
                  <a:pt x="1706312" y="4325482"/>
                  <a:pt x="1709960" y="4324304"/>
                </a:cubicBezTo>
                <a:cubicBezTo>
                  <a:pt x="1713601" y="4323129"/>
                  <a:pt x="1716665" y="4321657"/>
                  <a:pt x="1719151" y="4319888"/>
                </a:cubicBezTo>
                <a:close/>
                <a:moveTo>
                  <a:pt x="5123891" y="4292750"/>
                </a:moveTo>
                <a:lnTo>
                  <a:pt x="5017817" y="4316778"/>
                </a:lnTo>
                <a:lnTo>
                  <a:pt x="4962196" y="4309329"/>
                </a:lnTo>
                <a:lnTo>
                  <a:pt x="4957691" y="4319196"/>
                </a:lnTo>
                <a:lnTo>
                  <a:pt x="4991947" y="4316913"/>
                </a:lnTo>
                <a:lnTo>
                  <a:pt x="5046204" y="4335771"/>
                </a:lnTo>
                <a:lnTo>
                  <a:pt x="5091505" y="4336425"/>
                </a:lnTo>
                <a:cubicBezTo>
                  <a:pt x="5105630" y="4336722"/>
                  <a:pt x="5115092" y="4337049"/>
                  <a:pt x="5119890" y="4337402"/>
                </a:cubicBezTo>
                <a:close/>
                <a:moveTo>
                  <a:pt x="3652228" y="4262485"/>
                </a:moveTo>
                <a:lnTo>
                  <a:pt x="3648001" y="4265123"/>
                </a:lnTo>
                <a:lnTo>
                  <a:pt x="3657637" y="4264020"/>
                </a:lnTo>
                <a:close/>
                <a:moveTo>
                  <a:pt x="1882841" y="4260564"/>
                </a:moveTo>
                <a:cubicBezTo>
                  <a:pt x="1881259" y="4261004"/>
                  <a:pt x="1880397" y="4261321"/>
                  <a:pt x="1880252" y="4261519"/>
                </a:cubicBezTo>
                <a:cubicBezTo>
                  <a:pt x="1873611" y="4265556"/>
                  <a:pt x="1870290" y="4269163"/>
                  <a:pt x="1870285" y="4272351"/>
                </a:cubicBezTo>
                <a:cubicBezTo>
                  <a:pt x="1870285" y="4275537"/>
                  <a:pt x="1872176" y="4279846"/>
                  <a:pt x="1875963" y="4285277"/>
                </a:cubicBezTo>
                <a:cubicBezTo>
                  <a:pt x="1880741" y="4282296"/>
                  <a:pt x="1884351" y="4278722"/>
                  <a:pt x="1886797" y="4274563"/>
                </a:cubicBezTo>
                <a:cubicBezTo>
                  <a:pt x="1889247" y="4270399"/>
                  <a:pt x="1889383" y="4266362"/>
                  <a:pt x="1887209" y="4262451"/>
                </a:cubicBezTo>
                <a:cubicBezTo>
                  <a:pt x="1885883" y="4260752"/>
                  <a:pt x="1884430" y="4260124"/>
                  <a:pt x="1882841" y="4260564"/>
                </a:cubicBezTo>
                <a:close/>
                <a:moveTo>
                  <a:pt x="3999285" y="4246839"/>
                </a:moveTo>
                <a:cubicBezTo>
                  <a:pt x="3996364" y="4248112"/>
                  <a:pt x="3994735" y="4248907"/>
                  <a:pt x="3994405" y="4249226"/>
                </a:cubicBezTo>
                <a:lnTo>
                  <a:pt x="3988021" y="4249534"/>
                </a:lnTo>
                <a:lnTo>
                  <a:pt x="3999080" y="4262576"/>
                </a:lnTo>
                <a:lnTo>
                  <a:pt x="4001351" y="4262255"/>
                </a:lnTo>
                <a:lnTo>
                  <a:pt x="4005944" y="4247294"/>
                </a:lnTo>
                <a:cubicBezTo>
                  <a:pt x="4004423" y="4245717"/>
                  <a:pt x="4002208" y="4245563"/>
                  <a:pt x="3999285" y="4246839"/>
                </a:cubicBezTo>
                <a:close/>
                <a:moveTo>
                  <a:pt x="5051111" y="4216960"/>
                </a:moveTo>
                <a:cubicBezTo>
                  <a:pt x="5048483" y="4218491"/>
                  <a:pt x="5045715" y="4220436"/>
                  <a:pt x="5042809" y="4222799"/>
                </a:cubicBezTo>
                <a:cubicBezTo>
                  <a:pt x="5039900" y="4225160"/>
                  <a:pt x="5038868" y="4227341"/>
                  <a:pt x="5039716" y="4229338"/>
                </a:cubicBezTo>
                <a:lnTo>
                  <a:pt x="5046817" y="4240719"/>
                </a:lnTo>
                <a:cubicBezTo>
                  <a:pt x="5051306" y="4237697"/>
                  <a:pt x="5053761" y="4233969"/>
                  <a:pt x="5054180" y="4229537"/>
                </a:cubicBezTo>
                <a:cubicBezTo>
                  <a:pt x="5054598" y="4225103"/>
                  <a:pt x="5053576" y="4220910"/>
                  <a:pt x="5051111" y="4216960"/>
                </a:cubicBezTo>
                <a:close/>
                <a:moveTo>
                  <a:pt x="4287616" y="4208551"/>
                </a:moveTo>
                <a:cubicBezTo>
                  <a:pt x="4283221" y="4211293"/>
                  <a:pt x="4281134" y="4213911"/>
                  <a:pt x="4281362" y="4216402"/>
                </a:cubicBezTo>
                <a:cubicBezTo>
                  <a:pt x="4281591" y="4218897"/>
                  <a:pt x="4282982" y="4221978"/>
                  <a:pt x="4285543" y="4225653"/>
                </a:cubicBezTo>
                <a:lnTo>
                  <a:pt x="4287909" y="4229444"/>
                </a:lnTo>
                <a:cubicBezTo>
                  <a:pt x="4292305" y="4226702"/>
                  <a:pt x="4294388" y="4224086"/>
                  <a:pt x="4294161" y="4221595"/>
                </a:cubicBezTo>
                <a:cubicBezTo>
                  <a:pt x="4293931" y="4219100"/>
                  <a:pt x="4292537" y="4216016"/>
                  <a:pt x="4289982" y="4212342"/>
                </a:cubicBezTo>
                <a:close/>
                <a:moveTo>
                  <a:pt x="4361584" y="4204553"/>
                </a:moveTo>
                <a:cubicBezTo>
                  <a:pt x="4358860" y="4206361"/>
                  <a:pt x="4355723" y="4209415"/>
                  <a:pt x="4352171" y="4213719"/>
                </a:cubicBezTo>
                <a:cubicBezTo>
                  <a:pt x="4348614" y="4218026"/>
                  <a:pt x="4347216" y="4221310"/>
                  <a:pt x="4347970" y="4223587"/>
                </a:cubicBezTo>
                <a:cubicBezTo>
                  <a:pt x="4350527" y="4227043"/>
                  <a:pt x="4353627" y="4228180"/>
                  <a:pt x="4357271" y="4227005"/>
                </a:cubicBezTo>
                <a:cubicBezTo>
                  <a:pt x="4360917" y="4225828"/>
                  <a:pt x="4363980" y="4224355"/>
                  <a:pt x="4366466" y="4222586"/>
                </a:cubicBezTo>
                <a:close/>
                <a:moveTo>
                  <a:pt x="3995591" y="4169438"/>
                </a:moveTo>
                <a:lnTo>
                  <a:pt x="3988935" y="4189403"/>
                </a:lnTo>
                <a:cubicBezTo>
                  <a:pt x="3990931" y="4194301"/>
                  <a:pt x="3994036" y="4195880"/>
                  <a:pt x="3998251" y="4194126"/>
                </a:cubicBezTo>
                <a:cubicBezTo>
                  <a:pt x="4000588" y="4192121"/>
                  <a:pt x="4002173" y="4188276"/>
                  <a:pt x="4003009" y="4182596"/>
                </a:cubicBezTo>
                <a:cubicBezTo>
                  <a:pt x="4003841" y="4176917"/>
                  <a:pt x="4003688" y="4172838"/>
                  <a:pt x="4002546" y="4170369"/>
                </a:cubicBezTo>
                <a:cubicBezTo>
                  <a:pt x="4001337" y="4166733"/>
                  <a:pt x="3999019" y="4166423"/>
                  <a:pt x="3995591" y="4169438"/>
                </a:cubicBezTo>
                <a:close/>
                <a:moveTo>
                  <a:pt x="2286186" y="4012178"/>
                </a:moveTo>
                <a:cubicBezTo>
                  <a:pt x="2280852" y="4009795"/>
                  <a:pt x="2274696" y="4010565"/>
                  <a:pt x="2267713" y="4014483"/>
                </a:cubicBezTo>
                <a:cubicBezTo>
                  <a:pt x="2262458" y="4017979"/>
                  <a:pt x="2256950" y="4023613"/>
                  <a:pt x="2251181" y="4031385"/>
                </a:cubicBezTo>
                <a:cubicBezTo>
                  <a:pt x="2245411" y="4039157"/>
                  <a:pt x="2243378" y="4045259"/>
                  <a:pt x="2245077" y="4049689"/>
                </a:cubicBezTo>
                <a:cubicBezTo>
                  <a:pt x="2246591" y="4051264"/>
                  <a:pt x="2248812" y="4051419"/>
                  <a:pt x="2251735" y="4050142"/>
                </a:cubicBezTo>
                <a:cubicBezTo>
                  <a:pt x="2254657" y="4048870"/>
                  <a:pt x="2256283" y="4048071"/>
                  <a:pt x="2256616" y="4047757"/>
                </a:cubicBezTo>
                <a:cubicBezTo>
                  <a:pt x="2263765" y="4041975"/>
                  <a:pt x="2271774" y="4035664"/>
                  <a:pt x="2280637" y="4028814"/>
                </a:cubicBezTo>
                <a:cubicBezTo>
                  <a:pt x="2289507" y="4021966"/>
                  <a:pt x="2297623" y="4023488"/>
                  <a:pt x="2304992" y="4033378"/>
                </a:cubicBezTo>
                <a:cubicBezTo>
                  <a:pt x="2307522" y="4031690"/>
                  <a:pt x="2309895" y="4029112"/>
                  <a:pt x="2312110" y="4025643"/>
                </a:cubicBezTo>
                <a:cubicBezTo>
                  <a:pt x="2314329" y="4022175"/>
                  <a:pt x="2314962" y="4019363"/>
                  <a:pt x="2314015" y="4017207"/>
                </a:cubicBezTo>
                <a:cubicBezTo>
                  <a:pt x="2312597" y="4015572"/>
                  <a:pt x="2310186" y="4015535"/>
                  <a:pt x="2306786" y="4017110"/>
                </a:cubicBezTo>
                <a:cubicBezTo>
                  <a:pt x="2303386" y="4018680"/>
                  <a:pt x="2300423" y="4020313"/>
                  <a:pt x="2297893" y="4022001"/>
                </a:cubicBezTo>
                <a:cubicBezTo>
                  <a:pt x="2295422" y="4017832"/>
                  <a:pt x="2291522" y="4014559"/>
                  <a:pt x="2286186" y="4012178"/>
                </a:cubicBezTo>
                <a:close/>
                <a:moveTo>
                  <a:pt x="2387838" y="4002764"/>
                </a:moveTo>
                <a:lnTo>
                  <a:pt x="2369492" y="4014211"/>
                </a:lnTo>
                <a:lnTo>
                  <a:pt x="2348784" y="4021864"/>
                </a:lnTo>
                <a:lnTo>
                  <a:pt x="2371860" y="4018006"/>
                </a:lnTo>
                <a:cubicBezTo>
                  <a:pt x="2372676" y="4017606"/>
                  <a:pt x="2375631" y="4015540"/>
                  <a:pt x="2380736" y="4011807"/>
                </a:cubicBezTo>
                <a:cubicBezTo>
                  <a:pt x="2385840" y="4008072"/>
                  <a:pt x="2388209" y="4005058"/>
                  <a:pt x="2387838" y="4002764"/>
                </a:cubicBezTo>
                <a:close/>
                <a:moveTo>
                  <a:pt x="2204404" y="3953863"/>
                </a:moveTo>
                <a:cubicBezTo>
                  <a:pt x="2201681" y="3955671"/>
                  <a:pt x="2198541" y="3958729"/>
                  <a:pt x="2194988" y="3963032"/>
                </a:cubicBezTo>
                <a:cubicBezTo>
                  <a:pt x="2191433" y="3967333"/>
                  <a:pt x="2190034" y="3970624"/>
                  <a:pt x="2190789" y="3972895"/>
                </a:cubicBezTo>
                <a:cubicBezTo>
                  <a:pt x="2193346" y="3976350"/>
                  <a:pt x="2196445" y="3977493"/>
                  <a:pt x="2200092" y="3976315"/>
                </a:cubicBezTo>
                <a:cubicBezTo>
                  <a:pt x="2203738" y="3975138"/>
                  <a:pt x="2206801" y="3973665"/>
                  <a:pt x="2209281" y="3971897"/>
                </a:cubicBezTo>
                <a:close/>
                <a:moveTo>
                  <a:pt x="2151143" y="3950205"/>
                </a:moveTo>
                <a:cubicBezTo>
                  <a:pt x="2148422" y="3952016"/>
                  <a:pt x="2145286" y="3955070"/>
                  <a:pt x="2141731" y="3959372"/>
                </a:cubicBezTo>
                <a:cubicBezTo>
                  <a:pt x="2138179" y="3963675"/>
                  <a:pt x="2136779" y="3966965"/>
                  <a:pt x="2137531" y="3969238"/>
                </a:cubicBezTo>
                <a:cubicBezTo>
                  <a:pt x="2140087" y="3972695"/>
                  <a:pt x="2143191" y="3973835"/>
                  <a:pt x="2146838" y="3972657"/>
                </a:cubicBezTo>
                <a:cubicBezTo>
                  <a:pt x="2150483" y="3971479"/>
                  <a:pt x="2153546" y="3970007"/>
                  <a:pt x="2156026" y="3968238"/>
                </a:cubicBezTo>
                <a:close/>
                <a:moveTo>
                  <a:pt x="1542685" y="3945185"/>
                </a:moveTo>
                <a:cubicBezTo>
                  <a:pt x="1538005" y="3948322"/>
                  <a:pt x="1534787" y="3952525"/>
                  <a:pt x="1533033" y="3957794"/>
                </a:cubicBezTo>
                <a:cubicBezTo>
                  <a:pt x="1531273" y="3963062"/>
                  <a:pt x="1531531" y="3967731"/>
                  <a:pt x="1533809" y="3971800"/>
                </a:cubicBezTo>
                <a:cubicBezTo>
                  <a:pt x="1536274" y="3975750"/>
                  <a:pt x="1539588" y="3978515"/>
                  <a:pt x="1543757" y="3980085"/>
                </a:cubicBezTo>
                <a:cubicBezTo>
                  <a:pt x="1547922" y="3981656"/>
                  <a:pt x="1552349" y="3981089"/>
                  <a:pt x="1557033" y="3978388"/>
                </a:cubicBezTo>
                <a:close/>
                <a:moveTo>
                  <a:pt x="1805680" y="3935220"/>
                </a:moveTo>
                <a:cubicBezTo>
                  <a:pt x="1793166" y="3936441"/>
                  <a:pt x="1781835" y="3939558"/>
                  <a:pt x="1771689" y="3944570"/>
                </a:cubicBezTo>
                <a:lnTo>
                  <a:pt x="1720947" y="3955157"/>
                </a:lnTo>
                <a:cubicBezTo>
                  <a:pt x="1711277" y="3942636"/>
                  <a:pt x="1696076" y="3937848"/>
                  <a:pt x="1675346" y="3940791"/>
                </a:cubicBezTo>
                <a:cubicBezTo>
                  <a:pt x="1654617" y="3943736"/>
                  <a:pt x="1636680" y="3949878"/>
                  <a:pt x="1621534" y="3959221"/>
                </a:cubicBezTo>
                <a:cubicBezTo>
                  <a:pt x="1630711" y="3964142"/>
                  <a:pt x="1640316" y="3968467"/>
                  <a:pt x="1650344" y="3972204"/>
                </a:cubicBezTo>
                <a:cubicBezTo>
                  <a:pt x="1660375" y="3975934"/>
                  <a:pt x="1671680" y="3977884"/>
                  <a:pt x="1684259" y="3978049"/>
                </a:cubicBezTo>
                <a:lnTo>
                  <a:pt x="1673013" y="4000874"/>
                </a:lnTo>
                <a:cubicBezTo>
                  <a:pt x="1695032" y="4003824"/>
                  <a:pt x="1715793" y="3999652"/>
                  <a:pt x="1735296" y="3988358"/>
                </a:cubicBezTo>
                <a:cubicBezTo>
                  <a:pt x="1755297" y="3978295"/>
                  <a:pt x="1773396" y="3976660"/>
                  <a:pt x="1789588" y="3983464"/>
                </a:cubicBezTo>
                <a:cubicBezTo>
                  <a:pt x="1805782" y="3990269"/>
                  <a:pt x="1823877" y="3988637"/>
                  <a:pt x="1843882" y="3978571"/>
                </a:cubicBezTo>
                <a:cubicBezTo>
                  <a:pt x="1852742" y="3981716"/>
                  <a:pt x="1864047" y="3983662"/>
                  <a:pt x="1877794" y="3984417"/>
                </a:cubicBezTo>
                <a:cubicBezTo>
                  <a:pt x="1891538" y="3985172"/>
                  <a:pt x="1903364" y="3982843"/>
                  <a:pt x="1913263" y="3977434"/>
                </a:cubicBezTo>
                <a:cubicBezTo>
                  <a:pt x="1919656" y="3973006"/>
                  <a:pt x="1922291" y="3968291"/>
                  <a:pt x="1921157" y="3963288"/>
                </a:cubicBezTo>
                <a:cubicBezTo>
                  <a:pt x="1920029" y="3958285"/>
                  <a:pt x="1918038" y="3953817"/>
                  <a:pt x="1915187" y="3949885"/>
                </a:cubicBezTo>
                <a:cubicBezTo>
                  <a:pt x="1899334" y="3946603"/>
                  <a:pt x="1876528" y="3942392"/>
                  <a:pt x="1846770" y="3937247"/>
                </a:cubicBezTo>
                <a:cubicBezTo>
                  <a:pt x="1831890" y="3934675"/>
                  <a:pt x="1818193" y="3933999"/>
                  <a:pt x="1805680" y="3935220"/>
                </a:cubicBezTo>
                <a:close/>
                <a:moveTo>
                  <a:pt x="2459795" y="3917683"/>
                </a:moveTo>
                <a:cubicBezTo>
                  <a:pt x="2435032" y="3921605"/>
                  <a:pt x="2413069" y="3929382"/>
                  <a:pt x="2393906" y="3941009"/>
                </a:cubicBezTo>
                <a:cubicBezTo>
                  <a:pt x="2382905" y="3926355"/>
                  <a:pt x="2372033" y="3920846"/>
                  <a:pt x="2361290" y="3924474"/>
                </a:cubicBezTo>
                <a:cubicBezTo>
                  <a:pt x="2350544" y="3928106"/>
                  <a:pt x="2342038" y="3926389"/>
                  <a:pt x="2335769" y="3919318"/>
                </a:cubicBezTo>
                <a:lnTo>
                  <a:pt x="2305885" y="3932697"/>
                </a:lnTo>
                <a:cubicBezTo>
                  <a:pt x="2300678" y="3935838"/>
                  <a:pt x="2295635" y="3940521"/>
                  <a:pt x="2290758" y="3946749"/>
                </a:cubicBezTo>
                <a:cubicBezTo>
                  <a:pt x="2285880" y="3952973"/>
                  <a:pt x="2284909" y="3959068"/>
                  <a:pt x="2287838" y="3965039"/>
                </a:cubicBezTo>
                <a:cubicBezTo>
                  <a:pt x="2299503" y="3958636"/>
                  <a:pt x="2311785" y="3954488"/>
                  <a:pt x="2324674" y="3952593"/>
                </a:cubicBezTo>
                <a:cubicBezTo>
                  <a:pt x="2337563" y="3950696"/>
                  <a:pt x="2349839" y="3946550"/>
                  <a:pt x="2361511" y="3940148"/>
                </a:cubicBezTo>
                <a:cubicBezTo>
                  <a:pt x="2369021" y="3946441"/>
                  <a:pt x="2378518" y="3950173"/>
                  <a:pt x="2390006" y="3951348"/>
                </a:cubicBezTo>
                <a:cubicBezTo>
                  <a:pt x="2401492" y="3952527"/>
                  <a:pt x="2412062" y="3950321"/>
                  <a:pt x="2421720" y="3944735"/>
                </a:cubicBezTo>
                <a:lnTo>
                  <a:pt x="2442576" y="3947528"/>
                </a:lnTo>
                <a:cubicBezTo>
                  <a:pt x="2447546" y="3944427"/>
                  <a:pt x="2453104" y="3942278"/>
                  <a:pt x="2459258" y="3941073"/>
                </a:cubicBezTo>
                <a:cubicBezTo>
                  <a:pt x="2465411" y="3939867"/>
                  <a:pt x="2469860" y="3941044"/>
                  <a:pt x="2472609" y="3944600"/>
                </a:cubicBezTo>
                <a:lnTo>
                  <a:pt x="2474975" y="3948392"/>
                </a:lnTo>
                <a:cubicBezTo>
                  <a:pt x="2482123" y="3949422"/>
                  <a:pt x="2489835" y="3949438"/>
                  <a:pt x="2498111" y="3948448"/>
                </a:cubicBezTo>
                <a:cubicBezTo>
                  <a:pt x="2506385" y="3947457"/>
                  <a:pt x="2514058" y="3944864"/>
                  <a:pt x="2521133" y="3940670"/>
                </a:cubicBezTo>
                <a:cubicBezTo>
                  <a:pt x="2530306" y="3934946"/>
                  <a:pt x="2532523" y="3928291"/>
                  <a:pt x="2527791" y="3920708"/>
                </a:cubicBezTo>
                <a:cubicBezTo>
                  <a:pt x="2507225" y="3914765"/>
                  <a:pt x="2484561" y="3913759"/>
                  <a:pt x="2459795" y="3917683"/>
                </a:cubicBezTo>
                <a:close/>
                <a:moveTo>
                  <a:pt x="2689634" y="3914572"/>
                </a:moveTo>
                <a:cubicBezTo>
                  <a:pt x="2686913" y="3916383"/>
                  <a:pt x="2683772" y="3919441"/>
                  <a:pt x="2680218" y="3923741"/>
                </a:cubicBezTo>
                <a:cubicBezTo>
                  <a:pt x="2676665" y="3928045"/>
                  <a:pt x="2675266" y="3931336"/>
                  <a:pt x="2676021" y="3933607"/>
                </a:cubicBezTo>
                <a:cubicBezTo>
                  <a:pt x="2678577" y="3937062"/>
                  <a:pt x="2681675" y="3938202"/>
                  <a:pt x="2685323" y="3937027"/>
                </a:cubicBezTo>
                <a:cubicBezTo>
                  <a:pt x="2688970" y="3935850"/>
                  <a:pt x="2692032" y="3934377"/>
                  <a:pt x="2694512" y="3932609"/>
                </a:cubicBezTo>
                <a:cubicBezTo>
                  <a:pt x="2699469" y="3928638"/>
                  <a:pt x="2700951" y="3924200"/>
                  <a:pt x="2698952" y="3919298"/>
                </a:cubicBezTo>
                <a:cubicBezTo>
                  <a:pt x="2697676" y="3917682"/>
                  <a:pt x="2696124" y="3916893"/>
                  <a:pt x="2694294" y="3916937"/>
                </a:cubicBezTo>
                <a:cubicBezTo>
                  <a:pt x="2692463" y="3916981"/>
                  <a:pt x="2690908" y="3916194"/>
                  <a:pt x="2689634" y="3914572"/>
                </a:cubicBezTo>
                <a:close/>
                <a:moveTo>
                  <a:pt x="2828176" y="3896633"/>
                </a:moveTo>
                <a:cubicBezTo>
                  <a:pt x="2812012" y="3898813"/>
                  <a:pt x="2798181" y="3902176"/>
                  <a:pt x="2786681" y="3906717"/>
                </a:cubicBezTo>
                <a:cubicBezTo>
                  <a:pt x="2779719" y="3898543"/>
                  <a:pt x="2772598" y="3899037"/>
                  <a:pt x="2765302" y="3908199"/>
                </a:cubicBezTo>
                <a:cubicBezTo>
                  <a:pt x="2758012" y="3917360"/>
                  <a:pt x="2749702" y="3915958"/>
                  <a:pt x="2740378" y="3903990"/>
                </a:cubicBezTo>
                <a:cubicBezTo>
                  <a:pt x="2738788" y="3907615"/>
                  <a:pt x="2736340" y="3911781"/>
                  <a:pt x="2733033" y="3916479"/>
                </a:cubicBezTo>
                <a:cubicBezTo>
                  <a:pt x="2729725" y="3921176"/>
                  <a:pt x="2728423" y="3924623"/>
                  <a:pt x="2729131" y="3926815"/>
                </a:cubicBezTo>
                <a:cubicBezTo>
                  <a:pt x="2730839" y="3928275"/>
                  <a:pt x="2733823" y="3927953"/>
                  <a:pt x="2738079" y="3925844"/>
                </a:cubicBezTo>
                <a:cubicBezTo>
                  <a:pt x="2742341" y="3923736"/>
                  <a:pt x="2744731" y="3922463"/>
                  <a:pt x="2745256" y="3922026"/>
                </a:cubicBezTo>
                <a:lnTo>
                  <a:pt x="2821590" y="3921823"/>
                </a:lnTo>
                <a:cubicBezTo>
                  <a:pt x="2827664" y="3928789"/>
                  <a:pt x="2834786" y="3927860"/>
                  <a:pt x="2842950" y="3919033"/>
                </a:cubicBezTo>
                <a:cubicBezTo>
                  <a:pt x="2851115" y="3910204"/>
                  <a:pt x="2859381" y="3908560"/>
                  <a:pt x="2867748" y="3914100"/>
                </a:cubicBezTo>
                <a:lnTo>
                  <a:pt x="2863014" y="3906514"/>
                </a:lnTo>
                <a:cubicBezTo>
                  <a:pt x="2855951" y="3897748"/>
                  <a:pt x="2844340" y="3894453"/>
                  <a:pt x="2828176" y="3896633"/>
                </a:cubicBezTo>
                <a:close/>
                <a:moveTo>
                  <a:pt x="2046260" y="3894446"/>
                </a:moveTo>
                <a:cubicBezTo>
                  <a:pt x="2043395" y="3896018"/>
                  <a:pt x="2039959" y="3898600"/>
                  <a:pt x="2035961" y="3902191"/>
                </a:cubicBezTo>
                <a:cubicBezTo>
                  <a:pt x="2031965" y="3905783"/>
                  <a:pt x="2030860" y="3909546"/>
                  <a:pt x="2032652" y="3913478"/>
                </a:cubicBezTo>
                <a:cubicBezTo>
                  <a:pt x="2035387" y="3916163"/>
                  <a:pt x="2039235" y="3915519"/>
                  <a:pt x="2044189" y="3911551"/>
                </a:cubicBezTo>
                <a:cubicBezTo>
                  <a:pt x="2049145" y="3907579"/>
                  <a:pt x="2050627" y="3903143"/>
                  <a:pt x="2048628" y="3898241"/>
                </a:cubicBezTo>
                <a:close/>
                <a:moveTo>
                  <a:pt x="2918340" y="3893068"/>
                </a:moveTo>
                <a:cubicBezTo>
                  <a:pt x="2913995" y="3895891"/>
                  <a:pt x="2911816" y="3898349"/>
                  <a:pt x="2911796" y="3900445"/>
                </a:cubicBezTo>
                <a:cubicBezTo>
                  <a:pt x="2911777" y="3902543"/>
                  <a:pt x="2912482" y="3904521"/>
                  <a:pt x="2913901" y="3906377"/>
                </a:cubicBezTo>
                <a:cubicBezTo>
                  <a:pt x="2916269" y="3909952"/>
                  <a:pt x="2918606" y="3911569"/>
                  <a:pt x="2920912" y="3911229"/>
                </a:cubicBezTo>
                <a:cubicBezTo>
                  <a:pt x="2923221" y="3910885"/>
                  <a:pt x="2925521" y="3909888"/>
                  <a:pt x="2927808" y="3908240"/>
                </a:cubicBezTo>
                <a:lnTo>
                  <a:pt x="2960207" y="3909104"/>
                </a:lnTo>
                <a:lnTo>
                  <a:pt x="2932397" y="3905377"/>
                </a:lnTo>
                <a:cubicBezTo>
                  <a:pt x="2931061" y="3903026"/>
                  <a:pt x="2928996" y="3900145"/>
                  <a:pt x="2926202" y="3896728"/>
                </a:cubicBezTo>
                <a:cubicBezTo>
                  <a:pt x="2923405" y="3893313"/>
                  <a:pt x="2920787" y="3892093"/>
                  <a:pt x="2918340" y="3893068"/>
                </a:cubicBezTo>
                <a:close/>
                <a:moveTo>
                  <a:pt x="282283" y="3804177"/>
                </a:moveTo>
                <a:cubicBezTo>
                  <a:pt x="279560" y="3805985"/>
                  <a:pt x="276425" y="3809040"/>
                  <a:pt x="272871" y="3813343"/>
                </a:cubicBezTo>
                <a:cubicBezTo>
                  <a:pt x="269317" y="3817644"/>
                  <a:pt x="267918" y="3820935"/>
                  <a:pt x="268670" y="3823208"/>
                </a:cubicBezTo>
                <a:cubicBezTo>
                  <a:pt x="271225" y="3826664"/>
                  <a:pt x="274329" y="3827803"/>
                  <a:pt x="277971" y="3826629"/>
                </a:cubicBezTo>
                <a:cubicBezTo>
                  <a:pt x="281618" y="3825451"/>
                  <a:pt x="284681" y="3823978"/>
                  <a:pt x="287164" y="3822207"/>
                </a:cubicBezTo>
                <a:close/>
                <a:moveTo>
                  <a:pt x="598132" y="3728297"/>
                </a:moveTo>
                <a:cubicBezTo>
                  <a:pt x="595409" y="3730105"/>
                  <a:pt x="592271" y="3733160"/>
                  <a:pt x="588719" y="3737463"/>
                </a:cubicBezTo>
                <a:cubicBezTo>
                  <a:pt x="585164" y="3741765"/>
                  <a:pt x="583765" y="3745055"/>
                  <a:pt x="584517" y="3747328"/>
                </a:cubicBezTo>
                <a:cubicBezTo>
                  <a:pt x="587073" y="3750785"/>
                  <a:pt x="590173" y="3751927"/>
                  <a:pt x="593819" y="3750749"/>
                </a:cubicBezTo>
                <a:cubicBezTo>
                  <a:pt x="597465" y="3749572"/>
                  <a:pt x="600528" y="3748099"/>
                  <a:pt x="603008" y="3746331"/>
                </a:cubicBezTo>
                <a:close/>
                <a:moveTo>
                  <a:pt x="692958" y="3727090"/>
                </a:moveTo>
                <a:cubicBezTo>
                  <a:pt x="690426" y="3728784"/>
                  <a:pt x="688052" y="3731363"/>
                  <a:pt x="685834" y="3734829"/>
                </a:cubicBezTo>
                <a:cubicBezTo>
                  <a:pt x="683623" y="3738297"/>
                  <a:pt x="682986" y="3741111"/>
                  <a:pt x="683931" y="3743264"/>
                </a:cubicBezTo>
                <a:cubicBezTo>
                  <a:pt x="687459" y="3747211"/>
                  <a:pt x="692093" y="3747834"/>
                  <a:pt x="697838" y="3745127"/>
                </a:cubicBezTo>
                <a:cubicBezTo>
                  <a:pt x="702795" y="3741156"/>
                  <a:pt x="704275" y="3736718"/>
                  <a:pt x="702277" y="3731817"/>
                </a:cubicBezTo>
                <a:cubicBezTo>
                  <a:pt x="702035" y="3731859"/>
                  <a:pt x="700779" y="3731545"/>
                  <a:pt x="698505" y="3730876"/>
                </a:cubicBezTo>
                <a:cubicBezTo>
                  <a:pt x="696229" y="3730213"/>
                  <a:pt x="694381" y="3728951"/>
                  <a:pt x="692958" y="3727090"/>
                </a:cubicBezTo>
                <a:close/>
                <a:moveTo>
                  <a:pt x="5320223" y="3626998"/>
                </a:moveTo>
                <a:cubicBezTo>
                  <a:pt x="5317500" y="3628806"/>
                  <a:pt x="5314360" y="3631864"/>
                  <a:pt x="5310807" y="3636167"/>
                </a:cubicBezTo>
                <a:lnTo>
                  <a:pt x="5309476" y="3639298"/>
                </a:lnTo>
                <a:lnTo>
                  <a:pt x="5326132" y="3641937"/>
                </a:lnTo>
                <a:lnTo>
                  <a:pt x="5329542" y="3631724"/>
                </a:lnTo>
                <a:cubicBezTo>
                  <a:pt x="5328264" y="3630104"/>
                  <a:pt x="5326711" y="3629316"/>
                  <a:pt x="5324882" y="3629359"/>
                </a:cubicBezTo>
                <a:cubicBezTo>
                  <a:pt x="5323051" y="3629403"/>
                  <a:pt x="5321495" y="3628617"/>
                  <a:pt x="5320223" y="3626998"/>
                </a:cubicBezTo>
                <a:close/>
                <a:moveTo>
                  <a:pt x="5262085" y="3605307"/>
                </a:moveTo>
                <a:lnTo>
                  <a:pt x="5193275" y="3620895"/>
                </a:lnTo>
                <a:lnTo>
                  <a:pt x="5259745" y="3631422"/>
                </a:lnTo>
                <a:close/>
                <a:moveTo>
                  <a:pt x="1527541" y="3600437"/>
                </a:moveTo>
                <a:cubicBezTo>
                  <a:pt x="1522960" y="3600115"/>
                  <a:pt x="1517105" y="3602228"/>
                  <a:pt x="1509992" y="3606779"/>
                </a:cubicBezTo>
                <a:lnTo>
                  <a:pt x="1482180" y="3603054"/>
                </a:lnTo>
                <a:lnTo>
                  <a:pt x="1445384" y="3617585"/>
                </a:lnTo>
                <a:lnTo>
                  <a:pt x="1497846" y="3615479"/>
                </a:lnTo>
                <a:lnTo>
                  <a:pt x="1531319" y="3609044"/>
                </a:lnTo>
                <a:close/>
                <a:moveTo>
                  <a:pt x="5189305" y="3529517"/>
                </a:moveTo>
                <a:cubicBezTo>
                  <a:pt x="5186677" y="3531048"/>
                  <a:pt x="5183909" y="3532993"/>
                  <a:pt x="5181003" y="3535356"/>
                </a:cubicBezTo>
                <a:cubicBezTo>
                  <a:pt x="5178094" y="3537718"/>
                  <a:pt x="5177062" y="3539898"/>
                  <a:pt x="5177910" y="3541896"/>
                </a:cubicBezTo>
                <a:lnTo>
                  <a:pt x="5185011" y="3553276"/>
                </a:lnTo>
                <a:cubicBezTo>
                  <a:pt x="5189501" y="3550254"/>
                  <a:pt x="5191955" y="3546526"/>
                  <a:pt x="5192374" y="3542095"/>
                </a:cubicBezTo>
                <a:cubicBezTo>
                  <a:pt x="5192792" y="3537660"/>
                  <a:pt x="5191770" y="3533467"/>
                  <a:pt x="5189305" y="3529517"/>
                </a:cubicBezTo>
                <a:close/>
                <a:moveTo>
                  <a:pt x="4425810" y="3521108"/>
                </a:moveTo>
                <a:cubicBezTo>
                  <a:pt x="4421415" y="3523851"/>
                  <a:pt x="4419328" y="3526469"/>
                  <a:pt x="4419556" y="3528960"/>
                </a:cubicBezTo>
                <a:cubicBezTo>
                  <a:pt x="4419785" y="3531455"/>
                  <a:pt x="4421176" y="3534536"/>
                  <a:pt x="4423737" y="3538210"/>
                </a:cubicBezTo>
                <a:lnTo>
                  <a:pt x="4426103" y="3542002"/>
                </a:lnTo>
                <a:cubicBezTo>
                  <a:pt x="4430499" y="3539259"/>
                  <a:pt x="4432582" y="3536643"/>
                  <a:pt x="4432355" y="3534152"/>
                </a:cubicBezTo>
                <a:cubicBezTo>
                  <a:pt x="4432125" y="3531658"/>
                  <a:pt x="4430731" y="3528573"/>
                  <a:pt x="4428176" y="3524900"/>
                </a:cubicBezTo>
                <a:close/>
                <a:moveTo>
                  <a:pt x="4499777" y="3517110"/>
                </a:moveTo>
                <a:cubicBezTo>
                  <a:pt x="4497055" y="3518918"/>
                  <a:pt x="4493917" y="3521973"/>
                  <a:pt x="4490365" y="3526277"/>
                </a:cubicBezTo>
                <a:cubicBezTo>
                  <a:pt x="4486808" y="3530583"/>
                  <a:pt x="4485410" y="3533868"/>
                  <a:pt x="4486164" y="3536144"/>
                </a:cubicBezTo>
                <a:cubicBezTo>
                  <a:pt x="4488721" y="3539600"/>
                  <a:pt x="4491822" y="3540737"/>
                  <a:pt x="4495465" y="3539562"/>
                </a:cubicBezTo>
                <a:cubicBezTo>
                  <a:pt x="4499111" y="3538385"/>
                  <a:pt x="4502174" y="3536912"/>
                  <a:pt x="4504660" y="3535143"/>
                </a:cubicBezTo>
                <a:close/>
                <a:moveTo>
                  <a:pt x="4133785" y="3481995"/>
                </a:moveTo>
                <a:lnTo>
                  <a:pt x="4127129" y="3501961"/>
                </a:lnTo>
                <a:cubicBezTo>
                  <a:pt x="4129125" y="3506859"/>
                  <a:pt x="4132230" y="3508437"/>
                  <a:pt x="4136445" y="3506683"/>
                </a:cubicBezTo>
                <a:cubicBezTo>
                  <a:pt x="4138782" y="3504678"/>
                  <a:pt x="4140367" y="3500834"/>
                  <a:pt x="4141203" y="3495153"/>
                </a:cubicBezTo>
                <a:cubicBezTo>
                  <a:pt x="4142035" y="3489475"/>
                  <a:pt x="4141882" y="3485395"/>
                  <a:pt x="4140740" y="3482927"/>
                </a:cubicBezTo>
                <a:cubicBezTo>
                  <a:pt x="4139531" y="3479291"/>
                  <a:pt x="4137213" y="3478980"/>
                  <a:pt x="4133785" y="3481995"/>
                </a:cubicBezTo>
                <a:close/>
                <a:moveTo>
                  <a:pt x="2424380" y="3324735"/>
                </a:moveTo>
                <a:cubicBezTo>
                  <a:pt x="2419047" y="3322352"/>
                  <a:pt x="2412891" y="3323122"/>
                  <a:pt x="2405907" y="3327040"/>
                </a:cubicBezTo>
                <a:cubicBezTo>
                  <a:pt x="2400654" y="3330536"/>
                  <a:pt x="2395144" y="3336170"/>
                  <a:pt x="2389375" y="3343943"/>
                </a:cubicBezTo>
                <a:cubicBezTo>
                  <a:pt x="2383605" y="3351715"/>
                  <a:pt x="2381573" y="3357816"/>
                  <a:pt x="2383272" y="3362245"/>
                </a:cubicBezTo>
                <a:cubicBezTo>
                  <a:pt x="2384785" y="3363821"/>
                  <a:pt x="2387006" y="3363976"/>
                  <a:pt x="2389930" y="3362699"/>
                </a:cubicBezTo>
                <a:cubicBezTo>
                  <a:pt x="2392851" y="3361428"/>
                  <a:pt x="2394477" y="3360629"/>
                  <a:pt x="2394811" y="3360313"/>
                </a:cubicBezTo>
                <a:cubicBezTo>
                  <a:pt x="2401959" y="3354533"/>
                  <a:pt x="2409968" y="3348221"/>
                  <a:pt x="2418831" y="3341371"/>
                </a:cubicBezTo>
                <a:cubicBezTo>
                  <a:pt x="2427701" y="3334523"/>
                  <a:pt x="2435818" y="3336044"/>
                  <a:pt x="2443186" y="3345936"/>
                </a:cubicBezTo>
                <a:cubicBezTo>
                  <a:pt x="2445716" y="3344248"/>
                  <a:pt x="2448089" y="3341669"/>
                  <a:pt x="2450306" y="3338199"/>
                </a:cubicBezTo>
                <a:cubicBezTo>
                  <a:pt x="2452523" y="3334733"/>
                  <a:pt x="2453156" y="3331920"/>
                  <a:pt x="2452209" y="3329764"/>
                </a:cubicBezTo>
                <a:cubicBezTo>
                  <a:pt x="2450791" y="3328130"/>
                  <a:pt x="2448380" y="3328093"/>
                  <a:pt x="2444982" y="3329667"/>
                </a:cubicBezTo>
                <a:cubicBezTo>
                  <a:pt x="2441580" y="3331238"/>
                  <a:pt x="2438617" y="3332871"/>
                  <a:pt x="2436087" y="3334558"/>
                </a:cubicBezTo>
                <a:cubicBezTo>
                  <a:pt x="2433616" y="3330389"/>
                  <a:pt x="2429717" y="3327116"/>
                  <a:pt x="2424380" y="3324735"/>
                </a:cubicBezTo>
                <a:close/>
                <a:moveTo>
                  <a:pt x="2526032" y="3315321"/>
                </a:moveTo>
                <a:lnTo>
                  <a:pt x="2507686" y="3326768"/>
                </a:lnTo>
                <a:lnTo>
                  <a:pt x="2486978" y="3334422"/>
                </a:lnTo>
                <a:lnTo>
                  <a:pt x="2510054" y="3330563"/>
                </a:lnTo>
                <a:cubicBezTo>
                  <a:pt x="2510870" y="3330163"/>
                  <a:pt x="2513825" y="3328097"/>
                  <a:pt x="2518930" y="3324365"/>
                </a:cubicBezTo>
                <a:cubicBezTo>
                  <a:pt x="2524034" y="3320630"/>
                  <a:pt x="2526403" y="3317615"/>
                  <a:pt x="2526032" y="3315321"/>
                </a:cubicBezTo>
                <a:close/>
                <a:moveTo>
                  <a:pt x="2342598" y="3266421"/>
                </a:moveTo>
                <a:cubicBezTo>
                  <a:pt x="2339875" y="3268229"/>
                  <a:pt x="2336736" y="3271286"/>
                  <a:pt x="2333182" y="3275590"/>
                </a:cubicBezTo>
                <a:cubicBezTo>
                  <a:pt x="2329628" y="3279891"/>
                  <a:pt x="2328228" y="3283181"/>
                  <a:pt x="2328985" y="3285451"/>
                </a:cubicBezTo>
                <a:cubicBezTo>
                  <a:pt x="2331540" y="3288907"/>
                  <a:pt x="2334639" y="3290051"/>
                  <a:pt x="2338286" y="3288872"/>
                </a:cubicBezTo>
                <a:cubicBezTo>
                  <a:pt x="2341932" y="3287696"/>
                  <a:pt x="2344996" y="3286222"/>
                  <a:pt x="2347476" y="3284454"/>
                </a:cubicBezTo>
                <a:close/>
                <a:moveTo>
                  <a:pt x="2289339" y="3262762"/>
                </a:moveTo>
                <a:cubicBezTo>
                  <a:pt x="2286617" y="3264572"/>
                  <a:pt x="2283480" y="3267628"/>
                  <a:pt x="2279926" y="3271929"/>
                </a:cubicBezTo>
                <a:cubicBezTo>
                  <a:pt x="2276373" y="3276232"/>
                  <a:pt x="2274973" y="3279523"/>
                  <a:pt x="2275725" y="3281796"/>
                </a:cubicBezTo>
                <a:cubicBezTo>
                  <a:pt x="2278282" y="3285252"/>
                  <a:pt x="2281385" y="3286393"/>
                  <a:pt x="2285032" y="3285215"/>
                </a:cubicBezTo>
                <a:cubicBezTo>
                  <a:pt x="2288677" y="3284037"/>
                  <a:pt x="2291740" y="3282564"/>
                  <a:pt x="2294221" y="3280795"/>
                </a:cubicBezTo>
                <a:close/>
                <a:moveTo>
                  <a:pt x="1680879" y="3257742"/>
                </a:moveTo>
                <a:cubicBezTo>
                  <a:pt x="1676199" y="3260879"/>
                  <a:pt x="1672981" y="3265083"/>
                  <a:pt x="1671227" y="3270352"/>
                </a:cubicBezTo>
                <a:cubicBezTo>
                  <a:pt x="1669467" y="3275619"/>
                  <a:pt x="1669725" y="3280288"/>
                  <a:pt x="1672002" y="3284356"/>
                </a:cubicBezTo>
                <a:cubicBezTo>
                  <a:pt x="1674468" y="3288308"/>
                  <a:pt x="1677782" y="3291073"/>
                  <a:pt x="1681951" y="3292641"/>
                </a:cubicBezTo>
                <a:cubicBezTo>
                  <a:pt x="1686116" y="3294213"/>
                  <a:pt x="1690543" y="3293646"/>
                  <a:pt x="1695227" y="3290944"/>
                </a:cubicBezTo>
                <a:close/>
                <a:moveTo>
                  <a:pt x="1943874" y="3247777"/>
                </a:moveTo>
                <a:cubicBezTo>
                  <a:pt x="1931360" y="3248998"/>
                  <a:pt x="1920029" y="3252115"/>
                  <a:pt x="1909883" y="3257128"/>
                </a:cubicBezTo>
                <a:lnTo>
                  <a:pt x="1859140" y="3267713"/>
                </a:lnTo>
                <a:cubicBezTo>
                  <a:pt x="1849471" y="3255193"/>
                  <a:pt x="1834270" y="3250406"/>
                  <a:pt x="1813539" y="3253348"/>
                </a:cubicBezTo>
                <a:cubicBezTo>
                  <a:pt x="1792811" y="3256294"/>
                  <a:pt x="1774873" y="3262435"/>
                  <a:pt x="1759728" y="3271778"/>
                </a:cubicBezTo>
                <a:cubicBezTo>
                  <a:pt x="1768905" y="3276699"/>
                  <a:pt x="1778510" y="3281025"/>
                  <a:pt x="1788538" y="3284761"/>
                </a:cubicBezTo>
                <a:cubicBezTo>
                  <a:pt x="1798569" y="3288491"/>
                  <a:pt x="1809873" y="3290440"/>
                  <a:pt x="1822453" y="3290606"/>
                </a:cubicBezTo>
                <a:lnTo>
                  <a:pt x="1811207" y="3313431"/>
                </a:lnTo>
                <a:cubicBezTo>
                  <a:pt x="1833226" y="3316381"/>
                  <a:pt x="1853987" y="3312209"/>
                  <a:pt x="1873490" y="3300916"/>
                </a:cubicBezTo>
                <a:cubicBezTo>
                  <a:pt x="1893491" y="3290853"/>
                  <a:pt x="1911590" y="3289218"/>
                  <a:pt x="1927782" y="3296021"/>
                </a:cubicBezTo>
                <a:cubicBezTo>
                  <a:pt x="1943976" y="3302827"/>
                  <a:pt x="1962071" y="3301194"/>
                  <a:pt x="1982076" y="3291129"/>
                </a:cubicBezTo>
                <a:cubicBezTo>
                  <a:pt x="1990937" y="3294273"/>
                  <a:pt x="2002241" y="3296219"/>
                  <a:pt x="2015987" y="3296975"/>
                </a:cubicBezTo>
                <a:cubicBezTo>
                  <a:pt x="2029732" y="3297729"/>
                  <a:pt x="2041558" y="3295400"/>
                  <a:pt x="2051457" y="3289991"/>
                </a:cubicBezTo>
                <a:cubicBezTo>
                  <a:pt x="2057850" y="3285564"/>
                  <a:pt x="2060485" y="3280848"/>
                  <a:pt x="2059351" y="3275845"/>
                </a:cubicBezTo>
                <a:cubicBezTo>
                  <a:pt x="2058223" y="3270843"/>
                  <a:pt x="2056232" y="3266374"/>
                  <a:pt x="2053381" y="3262443"/>
                </a:cubicBezTo>
                <a:cubicBezTo>
                  <a:pt x="2037528" y="3259160"/>
                  <a:pt x="2014722" y="3254949"/>
                  <a:pt x="1984964" y="3249805"/>
                </a:cubicBezTo>
                <a:cubicBezTo>
                  <a:pt x="1970084" y="3247232"/>
                  <a:pt x="1956387" y="3246557"/>
                  <a:pt x="1943874" y="3247777"/>
                </a:cubicBezTo>
                <a:close/>
                <a:moveTo>
                  <a:pt x="2597989" y="3230241"/>
                </a:moveTo>
                <a:cubicBezTo>
                  <a:pt x="2573226" y="3234162"/>
                  <a:pt x="2551263" y="3241940"/>
                  <a:pt x="2532101" y="3253566"/>
                </a:cubicBezTo>
                <a:cubicBezTo>
                  <a:pt x="2521100" y="3238913"/>
                  <a:pt x="2510228" y="3233404"/>
                  <a:pt x="2499484" y="3237031"/>
                </a:cubicBezTo>
                <a:cubicBezTo>
                  <a:pt x="2488739" y="3240663"/>
                  <a:pt x="2480233" y="3238946"/>
                  <a:pt x="2473963" y="3231876"/>
                </a:cubicBezTo>
                <a:lnTo>
                  <a:pt x="2444079" y="3245255"/>
                </a:lnTo>
                <a:cubicBezTo>
                  <a:pt x="2438872" y="3248395"/>
                  <a:pt x="2433829" y="3253079"/>
                  <a:pt x="2428954" y="3259305"/>
                </a:cubicBezTo>
                <a:cubicBezTo>
                  <a:pt x="2424075" y="3265530"/>
                  <a:pt x="2423104" y="3271626"/>
                  <a:pt x="2426032" y="3277596"/>
                </a:cubicBezTo>
                <a:cubicBezTo>
                  <a:pt x="2437697" y="3271193"/>
                  <a:pt x="2449979" y="3267046"/>
                  <a:pt x="2462868" y="3265150"/>
                </a:cubicBezTo>
                <a:cubicBezTo>
                  <a:pt x="2475757" y="3263254"/>
                  <a:pt x="2488033" y="3259107"/>
                  <a:pt x="2499705" y="3252705"/>
                </a:cubicBezTo>
                <a:cubicBezTo>
                  <a:pt x="2507216" y="3258997"/>
                  <a:pt x="2516712" y="3262730"/>
                  <a:pt x="2528200" y="3263906"/>
                </a:cubicBezTo>
                <a:cubicBezTo>
                  <a:pt x="2539687" y="3265084"/>
                  <a:pt x="2550256" y="3262879"/>
                  <a:pt x="2559915" y="3257292"/>
                </a:cubicBezTo>
                <a:lnTo>
                  <a:pt x="2580771" y="3260085"/>
                </a:lnTo>
                <a:cubicBezTo>
                  <a:pt x="2585740" y="3256984"/>
                  <a:pt x="2591299" y="3254834"/>
                  <a:pt x="2597452" y="3253630"/>
                </a:cubicBezTo>
                <a:cubicBezTo>
                  <a:pt x="2603605" y="3252424"/>
                  <a:pt x="2608053" y="3253602"/>
                  <a:pt x="2610803" y="3257158"/>
                </a:cubicBezTo>
                <a:lnTo>
                  <a:pt x="2613169" y="3260949"/>
                </a:lnTo>
                <a:cubicBezTo>
                  <a:pt x="2620317" y="3261979"/>
                  <a:pt x="2628029" y="3261995"/>
                  <a:pt x="2636305" y="3261006"/>
                </a:cubicBezTo>
                <a:cubicBezTo>
                  <a:pt x="2644579" y="3260014"/>
                  <a:pt x="2652253" y="3257420"/>
                  <a:pt x="2659327" y="3253227"/>
                </a:cubicBezTo>
                <a:cubicBezTo>
                  <a:pt x="2668500" y="3247504"/>
                  <a:pt x="2670717" y="3240849"/>
                  <a:pt x="2665985" y="3233265"/>
                </a:cubicBezTo>
                <a:cubicBezTo>
                  <a:pt x="2645419" y="3227323"/>
                  <a:pt x="2622755" y="3226316"/>
                  <a:pt x="2597989" y="3230241"/>
                </a:cubicBezTo>
                <a:close/>
                <a:moveTo>
                  <a:pt x="2827828" y="3227129"/>
                </a:moveTo>
                <a:cubicBezTo>
                  <a:pt x="2825107" y="3228941"/>
                  <a:pt x="2821967" y="3231999"/>
                  <a:pt x="2818412" y="3236298"/>
                </a:cubicBezTo>
                <a:cubicBezTo>
                  <a:pt x="2814859" y="3240603"/>
                  <a:pt x="2813460" y="3243894"/>
                  <a:pt x="2814215" y="3246164"/>
                </a:cubicBezTo>
                <a:cubicBezTo>
                  <a:pt x="2816771" y="3249620"/>
                  <a:pt x="2819869" y="3250760"/>
                  <a:pt x="2823518" y="3249585"/>
                </a:cubicBezTo>
                <a:cubicBezTo>
                  <a:pt x="2827164" y="3248408"/>
                  <a:pt x="2830227" y="3246935"/>
                  <a:pt x="2832706" y="3245167"/>
                </a:cubicBezTo>
                <a:cubicBezTo>
                  <a:pt x="2837663" y="3241196"/>
                  <a:pt x="2839145" y="3236757"/>
                  <a:pt x="2837147" y="3231855"/>
                </a:cubicBezTo>
                <a:cubicBezTo>
                  <a:pt x="2835870" y="3230239"/>
                  <a:pt x="2834318" y="3229451"/>
                  <a:pt x="2832488" y="3229494"/>
                </a:cubicBezTo>
                <a:cubicBezTo>
                  <a:pt x="2830657" y="3229538"/>
                  <a:pt x="2829102" y="3228752"/>
                  <a:pt x="2827828" y="3227129"/>
                </a:cubicBezTo>
                <a:close/>
                <a:moveTo>
                  <a:pt x="2966370" y="3209191"/>
                </a:moveTo>
                <a:cubicBezTo>
                  <a:pt x="2950206" y="3211371"/>
                  <a:pt x="2936375" y="3214733"/>
                  <a:pt x="2924875" y="3219274"/>
                </a:cubicBezTo>
                <a:cubicBezTo>
                  <a:pt x="2917913" y="3211100"/>
                  <a:pt x="2910792" y="3211595"/>
                  <a:pt x="2903496" y="3220756"/>
                </a:cubicBezTo>
                <a:cubicBezTo>
                  <a:pt x="2896206" y="3229918"/>
                  <a:pt x="2887896" y="3228516"/>
                  <a:pt x="2878572" y="3216548"/>
                </a:cubicBezTo>
                <a:cubicBezTo>
                  <a:pt x="2876982" y="3220173"/>
                  <a:pt x="2874534" y="3224338"/>
                  <a:pt x="2871227" y="3229036"/>
                </a:cubicBezTo>
                <a:cubicBezTo>
                  <a:pt x="2867919" y="3233734"/>
                  <a:pt x="2866617" y="3237181"/>
                  <a:pt x="2867325" y="3239372"/>
                </a:cubicBezTo>
                <a:cubicBezTo>
                  <a:pt x="2869033" y="3240832"/>
                  <a:pt x="2872017" y="3240510"/>
                  <a:pt x="2876274" y="3238401"/>
                </a:cubicBezTo>
                <a:cubicBezTo>
                  <a:pt x="2880535" y="3236294"/>
                  <a:pt x="2882925" y="3235020"/>
                  <a:pt x="2883451" y="3234583"/>
                </a:cubicBezTo>
                <a:lnTo>
                  <a:pt x="2959784" y="3234380"/>
                </a:lnTo>
                <a:cubicBezTo>
                  <a:pt x="2965858" y="3241347"/>
                  <a:pt x="2972981" y="3240418"/>
                  <a:pt x="2981144" y="3231591"/>
                </a:cubicBezTo>
                <a:cubicBezTo>
                  <a:pt x="2989309" y="3222762"/>
                  <a:pt x="2997575" y="3221118"/>
                  <a:pt x="3005943" y="3226658"/>
                </a:cubicBezTo>
                <a:lnTo>
                  <a:pt x="3001209" y="3219071"/>
                </a:lnTo>
                <a:cubicBezTo>
                  <a:pt x="2994144" y="3210305"/>
                  <a:pt x="2982534" y="3207010"/>
                  <a:pt x="2966370" y="3209191"/>
                </a:cubicBezTo>
                <a:close/>
                <a:moveTo>
                  <a:pt x="2184454" y="3207003"/>
                </a:moveTo>
                <a:cubicBezTo>
                  <a:pt x="2181589" y="3208576"/>
                  <a:pt x="2178153" y="3211157"/>
                  <a:pt x="2174155" y="3214749"/>
                </a:cubicBezTo>
                <a:cubicBezTo>
                  <a:pt x="2170159" y="3218341"/>
                  <a:pt x="2169054" y="3222103"/>
                  <a:pt x="2170846" y="3226035"/>
                </a:cubicBezTo>
                <a:cubicBezTo>
                  <a:pt x="2173581" y="3228720"/>
                  <a:pt x="2177429" y="3228076"/>
                  <a:pt x="2182383" y="3224109"/>
                </a:cubicBezTo>
                <a:cubicBezTo>
                  <a:pt x="2187339" y="3220136"/>
                  <a:pt x="2188821" y="3215700"/>
                  <a:pt x="2186822" y="3210799"/>
                </a:cubicBezTo>
                <a:close/>
                <a:moveTo>
                  <a:pt x="3056535" y="3205625"/>
                </a:moveTo>
                <a:cubicBezTo>
                  <a:pt x="3052190" y="3208449"/>
                  <a:pt x="3050010" y="3210907"/>
                  <a:pt x="3049990" y="3213003"/>
                </a:cubicBezTo>
                <a:cubicBezTo>
                  <a:pt x="3049971" y="3215101"/>
                  <a:pt x="3050676" y="3217078"/>
                  <a:pt x="3052095" y="3218935"/>
                </a:cubicBezTo>
                <a:cubicBezTo>
                  <a:pt x="3054463" y="3222509"/>
                  <a:pt x="3056800" y="3224127"/>
                  <a:pt x="3059106" y="3223786"/>
                </a:cubicBezTo>
                <a:cubicBezTo>
                  <a:pt x="3061415" y="3223442"/>
                  <a:pt x="3063715" y="3222446"/>
                  <a:pt x="3066002" y="3220798"/>
                </a:cubicBezTo>
                <a:lnTo>
                  <a:pt x="3098401" y="3221661"/>
                </a:lnTo>
                <a:lnTo>
                  <a:pt x="3070591" y="3217934"/>
                </a:lnTo>
                <a:cubicBezTo>
                  <a:pt x="3069255" y="3215583"/>
                  <a:pt x="3067190" y="3212702"/>
                  <a:pt x="3064396" y="3209286"/>
                </a:cubicBezTo>
                <a:cubicBezTo>
                  <a:pt x="3061599" y="3205871"/>
                  <a:pt x="3058981" y="3204651"/>
                  <a:pt x="3056535" y="3205625"/>
                </a:cubicBezTo>
                <a:close/>
                <a:moveTo>
                  <a:pt x="420478" y="3116735"/>
                </a:moveTo>
                <a:cubicBezTo>
                  <a:pt x="417755" y="3118542"/>
                  <a:pt x="414619" y="3121597"/>
                  <a:pt x="411065" y="3125901"/>
                </a:cubicBezTo>
                <a:cubicBezTo>
                  <a:pt x="407512" y="3130202"/>
                  <a:pt x="406112" y="3133492"/>
                  <a:pt x="406864" y="3135765"/>
                </a:cubicBezTo>
                <a:cubicBezTo>
                  <a:pt x="409419" y="3139221"/>
                  <a:pt x="412523" y="3140361"/>
                  <a:pt x="416165" y="3139186"/>
                </a:cubicBezTo>
                <a:cubicBezTo>
                  <a:pt x="419813" y="3138009"/>
                  <a:pt x="422875" y="3136536"/>
                  <a:pt x="425358" y="3134764"/>
                </a:cubicBezTo>
                <a:close/>
                <a:moveTo>
                  <a:pt x="736326" y="3040855"/>
                </a:moveTo>
                <a:cubicBezTo>
                  <a:pt x="733602" y="3042662"/>
                  <a:pt x="730466" y="3045718"/>
                  <a:pt x="726913" y="3050021"/>
                </a:cubicBezTo>
                <a:cubicBezTo>
                  <a:pt x="723358" y="3054322"/>
                  <a:pt x="721959" y="3057613"/>
                  <a:pt x="722711" y="3059886"/>
                </a:cubicBezTo>
                <a:cubicBezTo>
                  <a:pt x="725268" y="3063342"/>
                  <a:pt x="728366" y="3064485"/>
                  <a:pt x="732013" y="3063306"/>
                </a:cubicBezTo>
                <a:cubicBezTo>
                  <a:pt x="735659" y="3062129"/>
                  <a:pt x="738722" y="3060656"/>
                  <a:pt x="741202" y="3058888"/>
                </a:cubicBezTo>
                <a:close/>
                <a:moveTo>
                  <a:pt x="831152" y="3039648"/>
                </a:moveTo>
                <a:cubicBezTo>
                  <a:pt x="828620" y="3041341"/>
                  <a:pt x="826246" y="3043921"/>
                  <a:pt x="824028" y="3047387"/>
                </a:cubicBezTo>
                <a:cubicBezTo>
                  <a:pt x="821817" y="3050855"/>
                  <a:pt x="821180" y="3053669"/>
                  <a:pt x="822125" y="3055822"/>
                </a:cubicBezTo>
                <a:cubicBezTo>
                  <a:pt x="825653" y="3059769"/>
                  <a:pt x="830286" y="3060392"/>
                  <a:pt x="836032" y="3057685"/>
                </a:cubicBezTo>
                <a:cubicBezTo>
                  <a:pt x="840989" y="3053714"/>
                  <a:pt x="842469" y="3049276"/>
                  <a:pt x="840470" y="3044374"/>
                </a:cubicBezTo>
                <a:cubicBezTo>
                  <a:pt x="840229" y="3044416"/>
                  <a:pt x="838973" y="3044103"/>
                  <a:pt x="836699" y="3043434"/>
                </a:cubicBezTo>
                <a:cubicBezTo>
                  <a:pt x="834423" y="3042771"/>
                  <a:pt x="832575" y="3041508"/>
                  <a:pt x="831152" y="3039648"/>
                </a:cubicBezTo>
                <a:close/>
                <a:moveTo>
                  <a:pt x="1281263" y="2962709"/>
                </a:moveTo>
                <a:lnTo>
                  <a:pt x="1286742" y="2969454"/>
                </a:lnTo>
                <a:lnTo>
                  <a:pt x="1296465" y="2967995"/>
                </a:lnTo>
                <a:close/>
                <a:moveTo>
                  <a:pt x="1341442" y="2962231"/>
                </a:moveTo>
                <a:lnTo>
                  <a:pt x="1322336" y="2964728"/>
                </a:lnTo>
                <a:lnTo>
                  <a:pt x="1329849" y="2970883"/>
                </a:lnTo>
                <a:lnTo>
                  <a:pt x="1348411" y="2963269"/>
                </a:lnTo>
                <a:close/>
                <a:moveTo>
                  <a:pt x="1503762" y="2948882"/>
                </a:moveTo>
                <a:lnTo>
                  <a:pt x="1491028" y="2953485"/>
                </a:lnTo>
                <a:lnTo>
                  <a:pt x="1491541" y="2954306"/>
                </a:lnTo>
                <a:lnTo>
                  <a:pt x="1504041" y="2949519"/>
                </a:lnTo>
                <a:close/>
                <a:moveTo>
                  <a:pt x="5165526" y="2877962"/>
                </a:moveTo>
                <a:cubicBezTo>
                  <a:pt x="5162898" y="2879493"/>
                  <a:pt x="5160129" y="2881439"/>
                  <a:pt x="5157224" y="2883801"/>
                </a:cubicBezTo>
                <a:cubicBezTo>
                  <a:pt x="5154316" y="2886163"/>
                  <a:pt x="5153283" y="2888344"/>
                  <a:pt x="5154131" y="2890341"/>
                </a:cubicBezTo>
                <a:lnTo>
                  <a:pt x="5161232" y="2901722"/>
                </a:lnTo>
                <a:cubicBezTo>
                  <a:pt x="5165721" y="2898700"/>
                  <a:pt x="5168175" y="2894972"/>
                  <a:pt x="5168595" y="2890540"/>
                </a:cubicBezTo>
                <a:cubicBezTo>
                  <a:pt x="5169013" y="2886105"/>
                  <a:pt x="5167991" y="2881913"/>
                  <a:pt x="5165526" y="2877962"/>
                </a:cubicBezTo>
                <a:close/>
                <a:moveTo>
                  <a:pt x="4110005" y="2830441"/>
                </a:moveTo>
                <a:lnTo>
                  <a:pt x="4106900" y="2839754"/>
                </a:lnTo>
                <a:lnTo>
                  <a:pt x="4117400" y="2843008"/>
                </a:lnTo>
                <a:lnTo>
                  <a:pt x="4116961" y="2831372"/>
                </a:lnTo>
                <a:cubicBezTo>
                  <a:pt x="4115752" y="2827736"/>
                  <a:pt x="4113434" y="2827425"/>
                  <a:pt x="4110005" y="2830441"/>
                </a:cubicBezTo>
                <a:close/>
                <a:moveTo>
                  <a:pt x="6000878" y="2537075"/>
                </a:moveTo>
                <a:cubicBezTo>
                  <a:pt x="5997230" y="2538253"/>
                  <a:pt x="5994167" y="2539726"/>
                  <a:pt x="5991685" y="2541497"/>
                </a:cubicBezTo>
                <a:lnTo>
                  <a:pt x="5996565" y="2559527"/>
                </a:lnTo>
                <a:cubicBezTo>
                  <a:pt x="5999288" y="2557719"/>
                  <a:pt x="6002424" y="2554665"/>
                  <a:pt x="6005976" y="2550361"/>
                </a:cubicBezTo>
                <a:cubicBezTo>
                  <a:pt x="6009531" y="2546059"/>
                  <a:pt x="6010931" y="2542770"/>
                  <a:pt x="6010179" y="2540496"/>
                </a:cubicBezTo>
                <a:cubicBezTo>
                  <a:pt x="6007624" y="2537040"/>
                  <a:pt x="6004520" y="2535900"/>
                  <a:pt x="6000878" y="2537075"/>
                </a:cubicBezTo>
                <a:close/>
                <a:moveTo>
                  <a:pt x="396699" y="2465181"/>
                </a:moveTo>
                <a:cubicBezTo>
                  <a:pt x="393975" y="2466988"/>
                  <a:pt x="390840" y="2470043"/>
                  <a:pt x="387286" y="2474346"/>
                </a:cubicBezTo>
                <a:cubicBezTo>
                  <a:pt x="383733" y="2478647"/>
                  <a:pt x="382333" y="2481937"/>
                  <a:pt x="383085" y="2484211"/>
                </a:cubicBezTo>
                <a:cubicBezTo>
                  <a:pt x="385641" y="2487668"/>
                  <a:pt x="388744" y="2488807"/>
                  <a:pt x="392387" y="2487633"/>
                </a:cubicBezTo>
                <a:cubicBezTo>
                  <a:pt x="396033" y="2486454"/>
                  <a:pt x="399096" y="2484981"/>
                  <a:pt x="401580" y="2483211"/>
                </a:cubicBezTo>
                <a:close/>
                <a:moveTo>
                  <a:pt x="2280598" y="2169578"/>
                </a:moveTo>
                <a:cubicBezTo>
                  <a:pt x="2278260" y="2171584"/>
                  <a:pt x="2276676" y="2175427"/>
                  <a:pt x="2275840" y="2181108"/>
                </a:cubicBezTo>
                <a:cubicBezTo>
                  <a:pt x="2275007" y="2186787"/>
                  <a:pt x="2275161" y="2190866"/>
                  <a:pt x="2276302" y="2193335"/>
                </a:cubicBezTo>
                <a:cubicBezTo>
                  <a:pt x="2277510" y="2196971"/>
                  <a:pt x="2279830" y="2197281"/>
                  <a:pt x="2283258" y="2194265"/>
                </a:cubicBezTo>
                <a:lnTo>
                  <a:pt x="2289914" y="2174300"/>
                </a:lnTo>
                <a:cubicBezTo>
                  <a:pt x="2287918" y="2169402"/>
                  <a:pt x="2284813" y="2167823"/>
                  <a:pt x="2280598" y="2169578"/>
                </a:cubicBezTo>
                <a:close/>
                <a:moveTo>
                  <a:pt x="1921578" y="2136699"/>
                </a:moveTo>
                <a:cubicBezTo>
                  <a:pt x="1917932" y="2137875"/>
                  <a:pt x="1914869" y="2139349"/>
                  <a:pt x="1912383" y="2141118"/>
                </a:cubicBezTo>
                <a:lnTo>
                  <a:pt x="1917266" y="2159151"/>
                </a:lnTo>
                <a:cubicBezTo>
                  <a:pt x="1919988" y="2157343"/>
                  <a:pt x="1923126" y="2154288"/>
                  <a:pt x="1926678" y="2149984"/>
                </a:cubicBezTo>
                <a:cubicBezTo>
                  <a:pt x="1930235" y="2145678"/>
                  <a:pt x="1931633" y="2142393"/>
                  <a:pt x="1930879" y="2140117"/>
                </a:cubicBezTo>
                <a:cubicBezTo>
                  <a:pt x="1928322" y="2136660"/>
                  <a:pt x="1925221" y="2135524"/>
                  <a:pt x="1921578" y="2136699"/>
                </a:cubicBezTo>
                <a:close/>
                <a:moveTo>
                  <a:pt x="1990940" y="2134259"/>
                </a:moveTo>
                <a:cubicBezTo>
                  <a:pt x="1986544" y="2137002"/>
                  <a:pt x="1984461" y="2139617"/>
                  <a:pt x="1984688" y="2142109"/>
                </a:cubicBezTo>
                <a:cubicBezTo>
                  <a:pt x="1984918" y="2144603"/>
                  <a:pt x="1986312" y="2147688"/>
                  <a:pt x="1988867" y="2151361"/>
                </a:cubicBezTo>
                <a:lnTo>
                  <a:pt x="1991233" y="2155153"/>
                </a:lnTo>
                <a:cubicBezTo>
                  <a:pt x="1995628" y="2152410"/>
                  <a:pt x="1997715" y="2149792"/>
                  <a:pt x="1997487" y="2147301"/>
                </a:cubicBezTo>
                <a:cubicBezTo>
                  <a:pt x="1997258" y="2144806"/>
                  <a:pt x="1995867" y="2141726"/>
                  <a:pt x="1993306" y="2138051"/>
                </a:cubicBezTo>
                <a:close/>
                <a:moveTo>
                  <a:pt x="1232031" y="2122986"/>
                </a:moveTo>
                <a:cubicBezTo>
                  <a:pt x="1227541" y="2126007"/>
                  <a:pt x="1225088" y="2129735"/>
                  <a:pt x="1224669" y="2134166"/>
                </a:cubicBezTo>
                <a:cubicBezTo>
                  <a:pt x="1224251" y="2138601"/>
                  <a:pt x="1225272" y="2142794"/>
                  <a:pt x="1227737" y="2146744"/>
                </a:cubicBezTo>
                <a:cubicBezTo>
                  <a:pt x="1230365" y="2145214"/>
                  <a:pt x="1233134" y="2143268"/>
                  <a:pt x="1236040" y="2140905"/>
                </a:cubicBezTo>
                <a:cubicBezTo>
                  <a:pt x="1238947" y="2138544"/>
                  <a:pt x="1239980" y="2136364"/>
                  <a:pt x="1239132" y="2134367"/>
                </a:cubicBezTo>
                <a:close/>
                <a:moveTo>
                  <a:pt x="2279768" y="2101128"/>
                </a:moveTo>
                <a:lnTo>
                  <a:pt x="2277497" y="2101450"/>
                </a:lnTo>
                <a:lnTo>
                  <a:pt x="2272905" y="2116410"/>
                </a:lnTo>
                <a:cubicBezTo>
                  <a:pt x="2274424" y="2117988"/>
                  <a:pt x="2276640" y="2118142"/>
                  <a:pt x="2279564" y="2116864"/>
                </a:cubicBezTo>
                <a:cubicBezTo>
                  <a:pt x="2282484" y="2115592"/>
                  <a:pt x="2284113" y="2114798"/>
                  <a:pt x="2284444" y="2114477"/>
                </a:cubicBezTo>
                <a:lnTo>
                  <a:pt x="2290828" y="2114170"/>
                </a:lnTo>
                <a:close/>
                <a:moveTo>
                  <a:pt x="2630847" y="2098581"/>
                </a:moveTo>
                <a:lnTo>
                  <a:pt x="2621212" y="2099684"/>
                </a:lnTo>
                <a:lnTo>
                  <a:pt x="2626621" y="2101219"/>
                </a:lnTo>
                <a:close/>
                <a:moveTo>
                  <a:pt x="4402885" y="2078429"/>
                </a:moveTo>
                <a:cubicBezTo>
                  <a:pt x="4398109" y="2081409"/>
                  <a:pt x="4394498" y="2084982"/>
                  <a:pt x="4392052" y="2089141"/>
                </a:cubicBezTo>
                <a:cubicBezTo>
                  <a:pt x="4389602" y="2093304"/>
                  <a:pt x="4389466" y="2097342"/>
                  <a:pt x="4391639" y="2101253"/>
                </a:cubicBezTo>
                <a:cubicBezTo>
                  <a:pt x="4392966" y="2102951"/>
                  <a:pt x="4394419" y="2103581"/>
                  <a:pt x="4396006" y="2103141"/>
                </a:cubicBezTo>
                <a:cubicBezTo>
                  <a:pt x="4397590" y="2102699"/>
                  <a:pt x="4398452" y="2102383"/>
                  <a:pt x="4398595" y="2102186"/>
                </a:cubicBezTo>
                <a:cubicBezTo>
                  <a:pt x="4405238" y="2098150"/>
                  <a:pt x="4408558" y="2094541"/>
                  <a:pt x="4408564" y="2091353"/>
                </a:cubicBezTo>
                <a:cubicBezTo>
                  <a:pt x="4408564" y="2088168"/>
                  <a:pt x="4406673" y="2083858"/>
                  <a:pt x="4402885" y="2078429"/>
                </a:cubicBezTo>
                <a:close/>
                <a:moveTo>
                  <a:pt x="1390903" y="2039864"/>
                </a:moveTo>
                <a:lnTo>
                  <a:pt x="1364424" y="2041627"/>
                </a:lnTo>
                <a:lnTo>
                  <a:pt x="1363902" y="2042020"/>
                </a:lnTo>
                <a:cubicBezTo>
                  <a:pt x="1359906" y="2045611"/>
                  <a:pt x="1358800" y="2049373"/>
                  <a:pt x="1360589" y="2053308"/>
                </a:cubicBezTo>
                <a:cubicBezTo>
                  <a:pt x="1363337" y="2056644"/>
                  <a:pt x="1367204" y="2057308"/>
                  <a:pt x="1372186" y="2055296"/>
                </a:cubicBezTo>
                <a:cubicBezTo>
                  <a:pt x="1377169" y="2053284"/>
                  <a:pt x="1380997" y="2051335"/>
                  <a:pt x="1383669" y="2049446"/>
                </a:cubicBezTo>
                <a:cubicBezTo>
                  <a:pt x="1388403" y="2057033"/>
                  <a:pt x="1395357" y="2057961"/>
                  <a:pt x="1404526" y="2052240"/>
                </a:cubicBezTo>
                <a:cubicBezTo>
                  <a:pt x="1409225" y="2050405"/>
                  <a:pt x="1414255" y="2051663"/>
                  <a:pt x="1419617" y="2056001"/>
                </a:cubicBezTo>
                <a:cubicBezTo>
                  <a:pt x="1424979" y="2060340"/>
                  <a:pt x="1430010" y="2061593"/>
                  <a:pt x="1434707" y="2059759"/>
                </a:cubicBezTo>
                <a:cubicBezTo>
                  <a:pt x="1439048" y="2056500"/>
                  <a:pt x="1441202" y="2052301"/>
                  <a:pt x="1441180" y="2047155"/>
                </a:cubicBezTo>
                <a:lnTo>
                  <a:pt x="1441069" y="2046582"/>
                </a:lnTo>
                <a:close/>
                <a:moveTo>
                  <a:pt x="4568889" y="2039399"/>
                </a:moveTo>
                <a:cubicBezTo>
                  <a:pt x="4565248" y="2040575"/>
                  <a:pt x="4562184" y="2042049"/>
                  <a:pt x="4559698" y="2043815"/>
                </a:cubicBezTo>
                <a:lnTo>
                  <a:pt x="4564581" y="2061850"/>
                </a:lnTo>
                <a:cubicBezTo>
                  <a:pt x="4567304" y="2060042"/>
                  <a:pt x="4570440" y="2056987"/>
                  <a:pt x="4573994" y="2052683"/>
                </a:cubicBezTo>
                <a:cubicBezTo>
                  <a:pt x="4577546" y="2048378"/>
                  <a:pt x="4578947" y="2045092"/>
                  <a:pt x="4578193" y="2042816"/>
                </a:cubicBezTo>
                <a:cubicBezTo>
                  <a:pt x="4575638" y="2039360"/>
                  <a:pt x="4572535" y="2038223"/>
                  <a:pt x="4568889" y="2039399"/>
                </a:cubicBezTo>
                <a:close/>
                <a:moveTo>
                  <a:pt x="1101132" y="2026812"/>
                </a:moveTo>
                <a:cubicBezTo>
                  <a:pt x="1097485" y="2027989"/>
                  <a:pt x="1094422" y="2029462"/>
                  <a:pt x="1091943" y="2031231"/>
                </a:cubicBezTo>
                <a:cubicBezTo>
                  <a:pt x="1086985" y="2035201"/>
                  <a:pt x="1085504" y="2039639"/>
                  <a:pt x="1087502" y="2044538"/>
                </a:cubicBezTo>
                <a:cubicBezTo>
                  <a:pt x="1088780" y="2046157"/>
                  <a:pt x="1090332" y="2046946"/>
                  <a:pt x="1092161" y="2046902"/>
                </a:cubicBezTo>
                <a:cubicBezTo>
                  <a:pt x="1093991" y="2046858"/>
                  <a:pt x="1095547" y="2047645"/>
                  <a:pt x="1096820" y="2049263"/>
                </a:cubicBezTo>
                <a:cubicBezTo>
                  <a:pt x="1099543" y="2047455"/>
                  <a:pt x="1102683" y="2044399"/>
                  <a:pt x="1106236" y="2040094"/>
                </a:cubicBezTo>
                <a:cubicBezTo>
                  <a:pt x="1109790" y="2035793"/>
                  <a:pt x="1111189" y="2032503"/>
                  <a:pt x="1110432" y="2030230"/>
                </a:cubicBezTo>
                <a:cubicBezTo>
                  <a:pt x="1107878" y="2026776"/>
                  <a:pt x="1104778" y="2025635"/>
                  <a:pt x="1101132" y="2026812"/>
                </a:cubicBezTo>
                <a:close/>
                <a:moveTo>
                  <a:pt x="1158957" y="2026302"/>
                </a:moveTo>
                <a:lnTo>
                  <a:pt x="1154957" y="2070955"/>
                </a:lnTo>
                <a:lnTo>
                  <a:pt x="1261033" y="2046926"/>
                </a:lnTo>
                <a:lnTo>
                  <a:pt x="1316652" y="2054375"/>
                </a:lnTo>
                <a:lnTo>
                  <a:pt x="1321158" y="2044509"/>
                </a:lnTo>
                <a:lnTo>
                  <a:pt x="1286901" y="2046791"/>
                </a:lnTo>
                <a:lnTo>
                  <a:pt x="1232645" y="2027933"/>
                </a:lnTo>
                <a:lnTo>
                  <a:pt x="1187343" y="2027280"/>
                </a:lnTo>
                <a:cubicBezTo>
                  <a:pt x="1173219" y="2026982"/>
                  <a:pt x="1163756" y="2026656"/>
                  <a:pt x="1158957" y="2026302"/>
                </a:cubicBezTo>
                <a:close/>
                <a:moveTo>
                  <a:pt x="5511067" y="1893038"/>
                </a:moveTo>
                <a:cubicBezTo>
                  <a:pt x="5506111" y="1897008"/>
                  <a:pt x="5504629" y="1901447"/>
                  <a:pt x="5506629" y="1906348"/>
                </a:cubicBezTo>
                <a:cubicBezTo>
                  <a:pt x="5506870" y="1906306"/>
                  <a:pt x="5508125" y="1906620"/>
                  <a:pt x="5510400" y="1907288"/>
                </a:cubicBezTo>
                <a:cubicBezTo>
                  <a:pt x="5512676" y="1907951"/>
                  <a:pt x="5514524" y="1909214"/>
                  <a:pt x="5515946" y="1911073"/>
                </a:cubicBezTo>
                <a:cubicBezTo>
                  <a:pt x="5518479" y="1909381"/>
                  <a:pt x="5520852" y="1906802"/>
                  <a:pt x="5523069" y="1903335"/>
                </a:cubicBezTo>
                <a:cubicBezTo>
                  <a:pt x="5525282" y="1899868"/>
                  <a:pt x="5525919" y="1897053"/>
                  <a:pt x="5524974" y="1894901"/>
                </a:cubicBezTo>
                <a:cubicBezTo>
                  <a:pt x="5521446" y="1890953"/>
                  <a:pt x="5516813" y="1890330"/>
                  <a:pt x="5511067" y="1893038"/>
                </a:cubicBezTo>
                <a:close/>
                <a:moveTo>
                  <a:pt x="5615085" y="1887415"/>
                </a:moveTo>
                <a:cubicBezTo>
                  <a:pt x="5611439" y="1888593"/>
                  <a:pt x="5608376" y="1890067"/>
                  <a:pt x="5605896" y="1891835"/>
                </a:cubicBezTo>
                <a:lnTo>
                  <a:pt x="5610773" y="1909868"/>
                </a:lnTo>
                <a:cubicBezTo>
                  <a:pt x="5613497" y="1908060"/>
                  <a:pt x="5616632" y="1905005"/>
                  <a:pt x="5620186" y="1900701"/>
                </a:cubicBezTo>
                <a:cubicBezTo>
                  <a:pt x="5623740" y="1896401"/>
                  <a:pt x="5625139" y="1893110"/>
                  <a:pt x="5624387" y="1890837"/>
                </a:cubicBezTo>
                <a:cubicBezTo>
                  <a:pt x="5621831" y="1887380"/>
                  <a:pt x="5618732" y="1886238"/>
                  <a:pt x="5615085" y="1887415"/>
                </a:cubicBezTo>
                <a:close/>
                <a:moveTo>
                  <a:pt x="5930934" y="1811536"/>
                </a:moveTo>
                <a:cubicBezTo>
                  <a:pt x="5927287" y="1812713"/>
                  <a:pt x="5924224" y="1814187"/>
                  <a:pt x="5921740" y="1815959"/>
                </a:cubicBezTo>
                <a:lnTo>
                  <a:pt x="5926620" y="1833989"/>
                </a:lnTo>
                <a:cubicBezTo>
                  <a:pt x="5929343" y="1832181"/>
                  <a:pt x="5932480" y="1829125"/>
                  <a:pt x="5936033" y="1824822"/>
                </a:cubicBezTo>
                <a:cubicBezTo>
                  <a:pt x="5939587" y="1820520"/>
                  <a:pt x="5940987" y="1817230"/>
                  <a:pt x="5940235" y="1814957"/>
                </a:cubicBezTo>
                <a:cubicBezTo>
                  <a:pt x="5937680" y="1811501"/>
                  <a:pt x="5934576" y="1810362"/>
                  <a:pt x="5930934" y="1811536"/>
                </a:cubicBezTo>
                <a:close/>
                <a:moveTo>
                  <a:pt x="3287993" y="1726936"/>
                </a:moveTo>
                <a:cubicBezTo>
                  <a:pt x="3285684" y="1727280"/>
                  <a:pt x="3283384" y="1728277"/>
                  <a:pt x="3281096" y="1729925"/>
                </a:cubicBezTo>
                <a:lnTo>
                  <a:pt x="3248699" y="1729061"/>
                </a:lnTo>
                <a:lnTo>
                  <a:pt x="3276508" y="1732788"/>
                </a:lnTo>
                <a:cubicBezTo>
                  <a:pt x="3277844" y="1735139"/>
                  <a:pt x="3279910" y="1738020"/>
                  <a:pt x="3282702" y="1741437"/>
                </a:cubicBezTo>
                <a:cubicBezTo>
                  <a:pt x="3285499" y="1744852"/>
                  <a:pt x="3288119" y="1746072"/>
                  <a:pt x="3290563" y="1745098"/>
                </a:cubicBezTo>
                <a:cubicBezTo>
                  <a:pt x="3294909" y="1742274"/>
                  <a:pt x="3297089" y="1739815"/>
                  <a:pt x="3297109" y="1737719"/>
                </a:cubicBezTo>
                <a:cubicBezTo>
                  <a:pt x="3297127" y="1735622"/>
                  <a:pt x="3296423" y="1733644"/>
                  <a:pt x="3295003" y="1731788"/>
                </a:cubicBezTo>
                <a:cubicBezTo>
                  <a:pt x="3292636" y="1728213"/>
                  <a:pt x="3290299" y="1726595"/>
                  <a:pt x="3287993" y="1726936"/>
                </a:cubicBezTo>
                <a:close/>
                <a:moveTo>
                  <a:pt x="4176253" y="1724687"/>
                </a:moveTo>
                <a:cubicBezTo>
                  <a:pt x="4173518" y="1722002"/>
                  <a:pt x="4169670" y="1722646"/>
                  <a:pt x="4164716" y="1726613"/>
                </a:cubicBezTo>
                <a:cubicBezTo>
                  <a:pt x="4159761" y="1730586"/>
                  <a:pt x="4158278" y="1735022"/>
                  <a:pt x="4160277" y="1739924"/>
                </a:cubicBezTo>
                <a:lnTo>
                  <a:pt x="4162645" y="1743719"/>
                </a:lnTo>
                <a:cubicBezTo>
                  <a:pt x="4165510" y="1742147"/>
                  <a:pt x="4168946" y="1739565"/>
                  <a:pt x="4172944" y="1735973"/>
                </a:cubicBezTo>
                <a:cubicBezTo>
                  <a:pt x="4176940" y="1732382"/>
                  <a:pt x="4178045" y="1728619"/>
                  <a:pt x="4176253" y="1724687"/>
                </a:cubicBezTo>
                <a:close/>
                <a:moveTo>
                  <a:pt x="3479774" y="1711350"/>
                </a:moveTo>
                <a:cubicBezTo>
                  <a:pt x="3478066" y="1709890"/>
                  <a:pt x="3475082" y="1710212"/>
                  <a:pt x="3470825" y="1712321"/>
                </a:cubicBezTo>
                <a:cubicBezTo>
                  <a:pt x="3466564" y="1714429"/>
                  <a:pt x="3464174" y="1715703"/>
                  <a:pt x="3463648" y="1716139"/>
                </a:cubicBezTo>
                <a:lnTo>
                  <a:pt x="3387315" y="1716342"/>
                </a:lnTo>
                <a:cubicBezTo>
                  <a:pt x="3381241" y="1709375"/>
                  <a:pt x="3374119" y="1710304"/>
                  <a:pt x="3365953" y="1719132"/>
                </a:cubicBezTo>
                <a:cubicBezTo>
                  <a:pt x="3357790" y="1727961"/>
                  <a:pt x="3349523" y="1729605"/>
                  <a:pt x="3341156" y="1724065"/>
                </a:cubicBezTo>
                <a:lnTo>
                  <a:pt x="3345890" y="1731652"/>
                </a:lnTo>
                <a:cubicBezTo>
                  <a:pt x="3352954" y="1740417"/>
                  <a:pt x="3364565" y="1743712"/>
                  <a:pt x="3380729" y="1741532"/>
                </a:cubicBezTo>
                <a:cubicBezTo>
                  <a:pt x="3396892" y="1739352"/>
                  <a:pt x="3410723" y="1735990"/>
                  <a:pt x="3422224" y="1731448"/>
                </a:cubicBezTo>
                <a:cubicBezTo>
                  <a:pt x="3429187" y="1739622"/>
                  <a:pt x="3436308" y="1739128"/>
                  <a:pt x="3443603" y="1729966"/>
                </a:cubicBezTo>
                <a:cubicBezTo>
                  <a:pt x="3450893" y="1720805"/>
                  <a:pt x="3459203" y="1722207"/>
                  <a:pt x="3468528" y="1734174"/>
                </a:cubicBezTo>
                <a:cubicBezTo>
                  <a:pt x="3470117" y="1730549"/>
                  <a:pt x="3472565" y="1726384"/>
                  <a:pt x="3475872" y="1721686"/>
                </a:cubicBezTo>
                <a:cubicBezTo>
                  <a:pt x="3479179" y="1716989"/>
                  <a:pt x="3480481" y="1713542"/>
                  <a:pt x="3479774" y="1711350"/>
                </a:cubicBezTo>
                <a:close/>
                <a:moveTo>
                  <a:pt x="3523582" y="1701138"/>
                </a:moveTo>
                <a:cubicBezTo>
                  <a:pt x="3519935" y="1702315"/>
                  <a:pt x="3516871" y="1703788"/>
                  <a:pt x="3514391" y="1705556"/>
                </a:cubicBezTo>
                <a:cubicBezTo>
                  <a:pt x="3509434" y="1709527"/>
                  <a:pt x="3507954" y="1713965"/>
                  <a:pt x="3509953" y="1718867"/>
                </a:cubicBezTo>
                <a:cubicBezTo>
                  <a:pt x="3511229" y="1720483"/>
                  <a:pt x="3512781" y="1721272"/>
                  <a:pt x="3514611" y="1721228"/>
                </a:cubicBezTo>
                <a:cubicBezTo>
                  <a:pt x="3516441" y="1721185"/>
                  <a:pt x="3517996" y="1721971"/>
                  <a:pt x="3519271" y="1723593"/>
                </a:cubicBezTo>
                <a:cubicBezTo>
                  <a:pt x="3521992" y="1721781"/>
                  <a:pt x="3525131" y="1718724"/>
                  <a:pt x="3528687" y="1714424"/>
                </a:cubicBezTo>
                <a:cubicBezTo>
                  <a:pt x="3532240" y="1710119"/>
                  <a:pt x="3533638" y="1706829"/>
                  <a:pt x="3532883" y="1704559"/>
                </a:cubicBezTo>
                <a:cubicBezTo>
                  <a:pt x="3530328" y="1701102"/>
                  <a:pt x="3527229" y="1699963"/>
                  <a:pt x="3523582" y="1701138"/>
                </a:cubicBezTo>
                <a:close/>
                <a:moveTo>
                  <a:pt x="3921068" y="1673126"/>
                </a:moveTo>
                <a:cubicBezTo>
                  <a:pt x="3909402" y="1679529"/>
                  <a:pt x="3897121" y="1683677"/>
                  <a:pt x="3884231" y="1685572"/>
                </a:cubicBezTo>
                <a:cubicBezTo>
                  <a:pt x="3871343" y="1687468"/>
                  <a:pt x="3859066" y="1691615"/>
                  <a:pt x="3847394" y="1698017"/>
                </a:cubicBezTo>
                <a:cubicBezTo>
                  <a:pt x="3839883" y="1691725"/>
                  <a:pt x="3830387" y="1687992"/>
                  <a:pt x="3818899" y="1686816"/>
                </a:cubicBezTo>
                <a:cubicBezTo>
                  <a:pt x="3807412" y="1685638"/>
                  <a:pt x="3796842" y="1687844"/>
                  <a:pt x="3787184" y="1693430"/>
                </a:cubicBezTo>
                <a:lnTo>
                  <a:pt x="3766328" y="1690638"/>
                </a:lnTo>
                <a:cubicBezTo>
                  <a:pt x="3761359" y="1693738"/>
                  <a:pt x="3755800" y="1695888"/>
                  <a:pt x="3749647" y="1697092"/>
                </a:cubicBezTo>
                <a:cubicBezTo>
                  <a:pt x="3743495" y="1698298"/>
                  <a:pt x="3739045" y="1697120"/>
                  <a:pt x="3736296" y="1693565"/>
                </a:cubicBezTo>
                <a:lnTo>
                  <a:pt x="3733930" y="1689773"/>
                </a:lnTo>
                <a:cubicBezTo>
                  <a:pt x="3726782" y="1688743"/>
                  <a:pt x="3719070" y="1688727"/>
                  <a:pt x="3710794" y="1689716"/>
                </a:cubicBezTo>
                <a:cubicBezTo>
                  <a:pt x="3702520" y="1690708"/>
                  <a:pt x="3694845" y="1693302"/>
                  <a:pt x="3687772" y="1697495"/>
                </a:cubicBezTo>
                <a:cubicBezTo>
                  <a:pt x="3678599" y="1703219"/>
                  <a:pt x="3676382" y="1709873"/>
                  <a:pt x="3681114" y="1717457"/>
                </a:cubicBezTo>
                <a:cubicBezTo>
                  <a:pt x="3701680" y="1723400"/>
                  <a:pt x="3724344" y="1724406"/>
                  <a:pt x="3749110" y="1720481"/>
                </a:cubicBezTo>
                <a:cubicBezTo>
                  <a:pt x="3773873" y="1716560"/>
                  <a:pt x="3795836" y="1708782"/>
                  <a:pt x="3814998" y="1697157"/>
                </a:cubicBezTo>
                <a:cubicBezTo>
                  <a:pt x="3826000" y="1711810"/>
                  <a:pt x="3836872" y="1717318"/>
                  <a:pt x="3847615" y="1713691"/>
                </a:cubicBezTo>
                <a:cubicBezTo>
                  <a:pt x="3858360" y="1710059"/>
                  <a:pt x="3866866" y="1711777"/>
                  <a:pt x="3873136" y="1718846"/>
                </a:cubicBezTo>
                <a:lnTo>
                  <a:pt x="3903020" y="1705467"/>
                </a:lnTo>
                <a:cubicBezTo>
                  <a:pt x="3908227" y="1702327"/>
                  <a:pt x="3913270" y="1697643"/>
                  <a:pt x="3918146" y="1691417"/>
                </a:cubicBezTo>
                <a:cubicBezTo>
                  <a:pt x="3923024" y="1685193"/>
                  <a:pt x="3923995" y="1679096"/>
                  <a:pt x="3921068" y="1673126"/>
                </a:cubicBezTo>
                <a:close/>
                <a:moveTo>
                  <a:pt x="4062067" y="1665507"/>
                </a:moveTo>
                <a:cubicBezTo>
                  <a:pt x="4058422" y="1666685"/>
                  <a:pt x="4055359" y="1668158"/>
                  <a:pt x="4052878" y="1669927"/>
                </a:cubicBezTo>
                <a:lnTo>
                  <a:pt x="4057761" y="1687960"/>
                </a:lnTo>
                <a:cubicBezTo>
                  <a:pt x="4060482" y="1686150"/>
                  <a:pt x="4063619" y="1683094"/>
                  <a:pt x="4067173" y="1678794"/>
                </a:cubicBezTo>
                <a:cubicBezTo>
                  <a:pt x="4070726" y="1674490"/>
                  <a:pt x="4072126" y="1671199"/>
                  <a:pt x="4071374" y="1668927"/>
                </a:cubicBezTo>
                <a:cubicBezTo>
                  <a:pt x="4068817" y="1665470"/>
                  <a:pt x="4065714" y="1664330"/>
                  <a:pt x="4062067" y="1665507"/>
                </a:cubicBezTo>
                <a:close/>
                <a:moveTo>
                  <a:pt x="4008813" y="1661850"/>
                </a:moveTo>
                <a:cubicBezTo>
                  <a:pt x="4005167" y="1663027"/>
                  <a:pt x="4002103" y="1664500"/>
                  <a:pt x="3999623" y="1666268"/>
                </a:cubicBezTo>
                <a:lnTo>
                  <a:pt x="4004501" y="1684302"/>
                </a:lnTo>
                <a:cubicBezTo>
                  <a:pt x="4007224" y="1682494"/>
                  <a:pt x="4010363" y="1679437"/>
                  <a:pt x="4013917" y="1675133"/>
                </a:cubicBezTo>
                <a:cubicBezTo>
                  <a:pt x="4017472" y="1670831"/>
                  <a:pt x="4018871" y="1667541"/>
                  <a:pt x="4018114" y="1665271"/>
                </a:cubicBezTo>
                <a:cubicBezTo>
                  <a:pt x="4015559" y="1661815"/>
                  <a:pt x="4012460" y="1660671"/>
                  <a:pt x="4008813" y="1661850"/>
                </a:cubicBezTo>
                <a:close/>
                <a:moveTo>
                  <a:pt x="4665147" y="1658082"/>
                </a:moveTo>
                <a:cubicBezTo>
                  <a:pt x="4660982" y="1656510"/>
                  <a:pt x="4656556" y="1657076"/>
                  <a:pt x="4651873" y="1659778"/>
                </a:cubicBezTo>
                <a:lnTo>
                  <a:pt x="4666220" y="1692980"/>
                </a:lnTo>
                <a:cubicBezTo>
                  <a:pt x="4670900" y="1689843"/>
                  <a:pt x="4674117" y="1685641"/>
                  <a:pt x="4675871" y="1680372"/>
                </a:cubicBezTo>
                <a:cubicBezTo>
                  <a:pt x="4677632" y="1675103"/>
                  <a:pt x="4677373" y="1670435"/>
                  <a:pt x="4675097" y="1666366"/>
                </a:cubicBezTo>
                <a:cubicBezTo>
                  <a:pt x="4672631" y="1662415"/>
                  <a:pt x="4669317" y="1659650"/>
                  <a:pt x="4665147" y="1658082"/>
                </a:cubicBezTo>
                <a:close/>
                <a:moveTo>
                  <a:pt x="4535892" y="1637291"/>
                </a:moveTo>
                <a:cubicBezTo>
                  <a:pt x="4513872" y="1634343"/>
                  <a:pt x="4493111" y="1638513"/>
                  <a:pt x="4473609" y="1649806"/>
                </a:cubicBezTo>
                <a:cubicBezTo>
                  <a:pt x="4453608" y="1659869"/>
                  <a:pt x="4435509" y="1661504"/>
                  <a:pt x="4419317" y="1654701"/>
                </a:cubicBezTo>
                <a:cubicBezTo>
                  <a:pt x="4403124" y="1647895"/>
                  <a:pt x="4385028" y="1649528"/>
                  <a:pt x="4365023" y="1659594"/>
                </a:cubicBezTo>
                <a:cubicBezTo>
                  <a:pt x="4356161" y="1656450"/>
                  <a:pt x="4344858" y="1654503"/>
                  <a:pt x="4331112" y="1653747"/>
                </a:cubicBezTo>
                <a:cubicBezTo>
                  <a:pt x="4317367" y="1652993"/>
                  <a:pt x="4305541" y="1655322"/>
                  <a:pt x="4295642" y="1660732"/>
                </a:cubicBezTo>
                <a:cubicBezTo>
                  <a:pt x="4289249" y="1665158"/>
                  <a:pt x="4286614" y="1669874"/>
                  <a:pt x="4287747" y="1674878"/>
                </a:cubicBezTo>
                <a:cubicBezTo>
                  <a:pt x="4288876" y="1679879"/>
                  <a:pt x="4290866" y="1684349"/>
                  <a:pt x="4293717" y="1688280"/>
                </a:cubicBezTo>
                <a:cubicBezTo>
                  <a:pt x="4309569" y="1691563"/>
                  <a:pt x="4332377" y="1695773"/>
                  <a:pt x="4362135" y="1700917"/>
                </a:cubicBezTo>
                <a:cubicBezTo>
                  <a:pt x="4391895" y="1706063"/>
                  <a:pt x="4416923" y="1703619"/>
                  <a:pt x="4437216" y="1693595"/>
                </a:cubicBezTo>
                <a:lnTo>
                  <a:pt x="4487958" y="1683010"/>
                </a:lnTo>
                <a:cubicBezTo>
                  <a:pt x="4497628" y="1695529"/>
                  <a:pt x="4512829" y="1700316"/>
                  <a:pt x="4533559" y="1697373"/>
                </a:cubicBezTo>
                <a:cubicBezTo>
                  <a:pt x="4554288" y="1694428"/>
                  <a:pt x="4572225" y="1688288"/>
                  <a:pt x="4587371" y="1678944"/>
                </a:cubicBezTo>
                <a:cubicBezTo>
                  <a:pt x="4578193" y="1674024"/>
                  <a:pt x="4568589" y="1669697"/>
                  <a:pt x="4558561" y="1665961"/>
                </a:cubicBezTo>
                <a:cubicBezTo>
                  <a:pt x="4548530" y="1662231"/>
                  <a:pt x="4537226" y="1660282"/>
                  <a:pt x="4524645" y="1660117"/>
                </a:cubicBezTo>
                <a:close/>
                <a:moveTo>
                  <a:pt x="3860121" y="1616300"/>
                </a:moveTo>
                <a:lnTo>
                  <a:pt x="3837045" y="1620159"/>
                </a:lnTo>
                <a:cubicBezTo>
                  <a:pt x="3836229" y="1620559"/>
                  <a:pt x="3833274" y="1622625"/>
                  <a:pt x="3828169" y="1626358"/>
                </a:cubicBezTo>
                <a:cubicBezTo>
                  <a:pt x="3823064" y="1630092"/>
                  <a:pt x="3820696" y="1633107"/>
                  <a:pt x="3821067" y="1635401"/>
                </a:cubicBezTo>
                <a:lnTo>
                  <a:pt x="3839413" y="1623954"/>
                </a:lnTo>
                <a:close/>
                <a:moveTo>
                  <a:pt x="3957169" y="1588023"/>
                </a:moveTo>
                <a:cubicBezTo>
                  <a:pt x="3954249" y="1589294"/>
                  <a:pt x="3952622" y="1590093"/>
                  <a:pt x="3952288" y="1590409"/>
                </a:cubicBezTo>
                <a:cubicBezTo>
                  <a:pt x="3945140" y="1596189"/>
                  <a:pt x="3937131" y="1602501"/>
                  <a:pt x="3928268" y="1609351"/>
                </a:cubicBezTo>
                <a:cubicBezTo>
                  <a:pt x="3919398" y="1616199"/>
                  <a:pt x="3911281" y="1614678"/>
                  <a:pt x="3903913" y="1604787"/>
                </a:cubicBezTo>
                <a:cubicBezTo>
                  <a:pt x="3901383" y="1606474"/>
                  <a:pt x="3899010" y="1609053"/>
                  <a:pt x="3896793" y="1612523"/>
                </a:cubicBezTo>
                <a:cubicBezTo>
                  <a:pt x="3894576" y="1615989"/>
                  <a:pt x="3893943" y="1618802"/>
                  <a:pt x="3894890" y="1620958"/>
                </a:cubicBezTo>
                <a:cubicBezTo>
                  <a:pt x="3896308" y="1622592"/>
                  <a:pt x="3898719" y="1622629"/>
                  <a:pt x="3902118" y="1621056"/>
                </a:cubicBezTo>
                <a:cubicBezTo>
                  <a:pt x="3905519" y="1619484"/>
                  <a:pt x="3908482" y="1617851"/>
                  <a:pt x="3911013" y="1616164"/>
                </a:cubicBezTo>
                <a:cubicBezTo>
                  <a:pt x="3913483" y="1620333"/>
                  <a:pt x="3917382" y="1623606"/>
                  <a:pt x="3922719" y="1625987"/>
                </a:cubicBezTo>
                <a:cubicBezTo>
                  <a:pt x="3928053" y="1628370"/>
                  <a:pt x="3934208" y="1627600"/>
                  <a:pt x="3941192" y="1623682"/>
                </a:cubicBezTo>
                <a:cubicBezTo>
                  <a:pt x="3946446" y="1620186"/>
                  <a:pt x="3951955" y="1614552"/>
                  <a:pt x="3957724" y="1606779"/>
                </a:cubicBezTo>
                <a:cubicBezTo>
                  <a:pt x="3963494" y="1599007"/>
                  <a:pt x="3965526" y="1592907"/>
                  <a:pt x="3963827" y="1588477"/>
                </a:cubicBezTo>
                <a:cubicBezTo>
                  <a:pt x="3962314" y="1586901"/>
                  <a:pt x="3960093" y="1586746"/>
                  <a:pt x="3957169" y="1588023"/>
                </a:cubicBezTo>
                <a:close/>
                <a:moveTo>
                  <a:pt x="2210654" y="1444039"/>
                </a:moveTo>
                <a:cubicBezTo>
                  <a:pt x="2208316" y="1446045"/>
                  <a:pt x="2206732" y="1449888"/>
                  <a:pt x="2205896" y="1455569"/>
                </a:cubicBezTo>
                <a:cubicBezTo>
                  <a:pt x="2205063" y="1461248"/>
                  <a:pt x="2205217" y="1465327"/>
                  <a:pt x="2206358" y="1467796"/>
                </a:cubicBezTo>
                <a:cubicBezTo>
                  <a:pt x="2207566" y="1471432"/>
                  <a:pt x="2209886" y="1471742"/>
                  <a:pt x="2213314" y="1468727"/>
                </a:cubicBezTo>
                <a:lnTo>
                  <a:pt x="2219971" y="1448762"/>
                </a:lnTo>
                <a:cubicBezTo>
                  <a:pt x="2217974" y="1443863"/>
                  <a:pt x="2214870" y="1442286"/>
                  <a:pt x="2210654" y="1444039"/>
                </a:cubicBezTo>
                <a:close/>
                <a:moveTo>
                  <a:pt x="1851635" y="1411161"/>
                </a:moveTo>
                <a:cubicBezTo>
                  <a:pt x="1847989" y="1412338"/>
                  <a:pt x="1844925" y="1413812"/>
                  <a:pt x="1842439" y="1415579"/>
                </a:cubicBezTo>
                <a:lnTo>
                  <a:pt x="1847322" y="1433613"/>
                </a:lnTo>
                <a:cubicBezTo>
                  <a:pt x="1850046" y="1431805"/>
                  <a:pt x="1853181" y="1428750"/>
                  <a:pt x="1856734" y="1424445"/>
                </a:cubicBezTo>
                <a:cubicBezTo>
                  <a:pt x="1860291" y="1420139"/>
                  <a:pt x="1861688" y="1416855"/>
                  <a:pt x="1860934" y="1414579"/>
                </a:cubicBezTo>
                <a:cubicBezTo>
                  <a:pt x="1858379" y="1411122"/>
                  <a:pt x="1855277" y="1409986"/>
                  <a:pt x="1851635" y="1411161"/>
                </a:cubicBezTo>
                <a:close/>
                <a:moveTo>
                  <a:pt x="1920995" y="1408722"/>
                </a:moveTo>
                <a:cubicBezTo>
                  <a:pt x="1916600" y="1411465"/>
                  <a:pt x="1914517" y="1414079"/>
                  <a:pt x="1914745" y="1416571"/>
                </a:cubicBezTo>
                <a:cubicBezTo>
                  <a:pt x="1914974" y="1419066"/>
                  <a:pt x="1916368" y="1422149"/>
                  <a:pt x="1918922" y="1425823"/>
                </a:cubicBezTo>
                <a:lnTo>
                  <a:pt x="1921288" y="1429614"/>
                </a:lnTo>
                <a:cubicBezTo>
                  <a:pt x="1925684" y="1426871"/>
                  <a:pt x="1927771" y="1424255"/>
                  <a:pt x="1927543" y="1421763"/>
                </a:cubicBezTo>
                <a:cubicBezTo>
                  <a:pt x="1927314" y="1419267"/>
                  <a:pt x="1925921" y="1416187"/>
                  <a:pt x="1923361" y="1412514"/>
                </a:cubicBezTo>
                <a:close/>
                <a:moveTo>
                  <a:pt x="1162088" y="1397446"/>
                </a:moveTo>
                <a:cubicBezTo>
                  <a:pt x="1157600" y="1400469"/>
                  <a:pt x="1155144" y="1404196"/>
                  <a:pt x="1154725" y="1408627"/>
                </a:cubicBezTo>
                <a:cubicBezTo>
                  <a:pt x="1154307" y="1413062"/>
                  <a:pt x="1155329" y="1417254"/>
                  <a:pt x="1157794" y="1421205"/>
                </a:cubicBezTo>
                <a:cubicBezTo>
                  <a:pt x="1160422" y="1419674"/>
                  <a:pt x="1163191" y="1417730"/>
                  <a:pt x="1166097" y="1415365"/>
                </a:cubicBezTo>
                <a:cubicBezTo>
                  <a:pt x="1169005" y="1413004"/>
                  <a:pt x="1170037" y="1410824"/>
                  <a:pt x="1169189" y="1408827"/>
                </a:cubicBezTo>
                <a:close/>
                <a:moveTo>
                  <a:pt x="4901714" y="1333137"/>
                </a:moveTo>
                <a:lnTo>
                  <a:pt x="4849253" y="1335243"/>
                </a:lnTo>
                <a:lnTo>
                  <a:pt x="4815780" y="1341679"/>
                </a:lnTo>
                <a:lnTo>
                  <a:pt x="4819558" y="1350285"/>
                </a:lnTo>
                <a:cubicBezTo>
                  <a:pt x="4824139" y="1350607"/>
                  <a:pt x="4829993" y="1348495"/>
                  <a:pt x="4837105" y="1343944"/>
                </a:cubicBezTo>
                <a:lnTo>
                  <a:pt x="4864920" y="1347668"/>
                </a:lnTo>
                <a:close/>
                <a:moveTo>
                  <a:pt x="1087354" y="1319301"/>
                </a:moveTo>
                <a:lnTo>
                  <a:pt x="1085014" y="1345415"/>
                </a:lnTo>
                <a:lnTo>
                  <a:pt x="1153825" y="1329828"/>
                </a:lnTo>
                <a:close/>
                <a:moveTo>
                  <a:pt x="1020966" y="1308787"/>
                </a:moveTo>
                <a:lnTo>
                  <a:pt x="1017558" y="1318999"/>
                </a:lnTo>
                <a:cubicBezTo>
                  <a:pt x="1018836" y="1320618"/>
                  <a:pt x="1020389" y="1321408"/>
                  <a:pt x="1022218" y="1321363"/>
                </a:cubicBezTo>
                <a:cubicBezTo>
                  <a:pt x="1024048" y="1321319"/>
                  <a:pt x="1025604" y="1322105"/>
                  <a:pt x="1026876" y="1323724"/>
                </a:cubicBezTo>
                <a:cubicBezTo>
                  <a:pt x="1029599" y="1321916"/>
                  <a:pt x="1032740" y="1318860"/>
                  <a:pt x="1036292" y="1314556"/>
                </a:cubicBezTo>
                <a:lnTo>
                  <a:pt x="1037624" y="1311425"/>
                </a:lnTo>
                <a:close/>
                <a:moveTo>
                  <a:pt x="5649262" y="1205595"/>
                </a:moveTo>
                <a:cubicBezTo>
                  <a:pt x="5644305" y="1209566"/>
                  <a:pt x="5642823" y="1214005"/>
                  <a:pt x="5644823" y="1218905"/>
                </a:cubicBezTo>
                <a:cubicBezTo>
                  <a:pt x="5645064" y="1218863"/>
                  <a:pt x="5646319" y="1219178"/>
                  <a:pt x="5648594" y="1219846"/>
                </a:cubicBezTo>
                <a:cubicBezTo>
                  <a:pt x="5650870" y="1220509"/>
                  <a:pt x="5652718" y="1221771"/>
                  <a:pt x="5654139" y="1223631"/>
                </a:cubicBezTo>
                <a:cubicBezTo>
                  <a:pt x="5656673" y="1221938"/>
                  <a:pt x="5659046" y="1219359"/>
                  <a:pt x="5661263" y="1215893"/>
                </a:cubicBezTo>
                <a:cubicBezTo>
                  <a:pt x="5663476" y="1212425"/>
                  <a:pt x="5664113" y="1209611"/>
                  <a:pt x="5663168" y="1207458"/>
                </a:cubicBezTo>
                <a:cubicBezTo>
                  <a:pt x="5659640" y="1203511"/>
                  <a:pt x="5655007" y="1202888"/>
                  <a:pt x="5649262" y="1205595"/>
                </a:cubicBezTo>
                <a:close/>
                <a:moveTo>
                  <a:pt x="5753279" y="1199972"/>
                </a:moveTo>
                <a:cubicBezTo>
                  <a:pt x="5749632" y="1201151"/>
                  <a:pt x="5746570" y="1202624"/>
                  <a:pt x="5744090" y="1204392"/>
                </a:cubicBezTo>
                <a:lnTo>
                  <a:pt x="5748968" y="1222425"/>
                </a:lnTo>
                <a:cubicBezTo>
                  <a:pt x="5751690" y="1220618"/>
                  <a:pt x="5754826" y="1217562"/>
                  <a:pt x="5758380" y="1213259"/>
                </a:cubicBezTo>
                <a:cubicBezTo>
                  <a:pt x="5761935" y="1208957"/>
                  <a:pt x="5763333" y="1205667"/>
                  <a:pt x="5762581" y="1203395"/>
                </a:cubicBezTo>
                <a:cubicBezTo>
                  <a:pt x="5760025" y="1199937"/>
                  <a:pt x="5756925" y="1198796"/>
                  <a:pt x="5753279" y="1199972"/>
                </a:cubicBezTo>
                <a:close/>
                <a:moveTo>
                  <a:pt x="6069127" y="1124094"/>
                </a:moveTo>
                <a:cubicBezTo>
                  <a:pt x="6065480" y="1125271"/>
                  <a:pt x="6062418" y="1126744"/>
                  <a:pt x="6059933" y="1128516"/>
                </a:cubicBezTo>
                <a:lnTo>
                  <a:pt x="6064814" y="1146546"/>
                </a:lnTo>
                <a:cubicBezTo>
                  <a:pt x="6067537" y="1144738"/>
                  <a:pt x="6070674" y="1141682"/>
                  <a:pt x="6074226" y="1137379"/>
                </a:cubicBezTo>
                <a:cubicBezTo>
                  <a:pt x="6077781" y="1133078"/>
                  <a:pt x="6079181" y="1129787"/>
                  <a:pt x="6078429" y="1127514"/>
                </a:cubicBezTo>
                <a:cubicBezTo>
                  <a:pt x="6075873" y="1124059"/>
                  <a:pt x="6072770" y="1122919"/>
                  <a:pt x="6069127" y="1124094"/>
                </a:cubicBezTo>
                <a:close/>
                <a:moveTo>
                  <a:pt x="3426187" y="1039493"/>
                </a:moveTo>
                <a:cubicBezTo>
                  <a:pt x="3423879" y="1039837"/>
                  <a:pt x="3421578" y="1040834"/>
                  <a:pt x="3419290" y="1042483"/>
                </a:cubicBezTo>
                <a:lnTo>
                  <a:pt x="3386893" y="1041618"/>
                </a:lnTo>
                <a:lnTo>
                  <a:pt x="3414702" y="1045346"/>
                </a:lnTo>
                <a:cubicBezTo>
                  <a:pt x="3416038" y="1047697"/>
                  <a:pt x="3418103" y="1050577"/>
                  <a:pt x="3420896" y="1053995"/>
                </a:cubicBezTo>
                <a:cubicBezTo>
                  <a:pt x="3423693" y="1057410"/>
                  <a:pt x="3426313" y="1058629"/>
                  <a:pt x="3428757" y="1057655"/>
                </a:cubicBezTo>
                <a:cubicBezTo>
                  <a:pt x="3433103" y="1054832"/>
                  <a:pt x="3435284" y="1052373"/>
                  <a:pt x="3435304" y="1050277"/>
                </a:cubicBezTo>
                <a:cubicBezTo>
                  <a:pt x="3435321" y="1048180"/>
                  <a:pt x="3434618" y="1046201"/>
                  <a:pt x="3433197" y="1044346"/>
                </a:cubicBezTo>
                <a:cubicBezTo>
                  <a:pt x="3430830" y="1040771"/>
                  <a:pt x="3428493" y="1039153"/>
                  <a:pt x="3426187" y="1039493"/>
                </a:cubicBezTo>
                <a:close/>
                <a:moveTo>
                  <a:pt x="4314447" y="1037244"/>
                </a:moveTo>
                <a:cubicBezTo>
                  <a:pt x="4311712" y="1034559"/>
                  <a:pt x="4307864" y="1035203"/>
                  <a:pt x="4302910" y="1039171"/>
                </a:cubicBezTo>
                <a:cubicBezTo>
                  <a:pt x="4297955" y="1043144"/>
                  <a:pt x="4296472" y="1047579"/>
                  <a:pt x="4298471" y="1052481"/>
                </a:cubicBezTo>
                <a:lnTo>
                  <a:pt x="4300839" y="1056276"/>
                </a:lnTo>
                <a:cubicBezTo>
                  <a:pt x="4303705" y="1054704"/>
                  <a:pt x="4307140" y="1052122"/>
                  <a:pt x="4311138" y="1048531"/>
                </a:cubicBezTo>
                <a:cubicBezTo>
                  <a:pt x="4315134" y="1044939"/>
                  <a:pt x="4316239" y="1041177"/>
                  <a:pt x="4314447" y="1037244"/>
                </a:cubicBezTo>
                <a:close/>
                <a:moveTo>
                  <a:pt x="3617968" y="1023907"/>
                </a:moveTo>
                <a:cubicBezTo>
                  <a:pt x="3616260" y="1022447"/>
                  <a:pt x="3613276" y="1022769"/>
                  <a:pt x="3609020" y="1024878"/>
                </a:cubicBezTo>
                <a:cubicBezTo>
                  <a:pt x="3604757" y="1026987"/>
                  <a:pt x="3602367" y="1028261"/>
                  <a:pt x="3601843" y="1028696"/>
                </a:cubicBezTo>
                <a:lnTo>
                  <a:pt x="3525509" y="1028900"/>
                </a:lnTo>
                <a:cubicBezTo>
                  <a:pt x="3519436" y="1021933"/>
                  <a:pt x="3512313" y="1022861"/>
                  <a:pt x="3504148" y="1031690"/>
                </a:cubicBezTo>
                <a:cubicBezTo>
                  <a:pt x="3495985" y="1040518"/>
                  <a:pt x="3487717" y="1042162"/>
                  <a:pt x="3479350" y="1036623"/>
                </a:cubicBezTo>
                <a:lnTo>
                  <a:pt x="3484083" y="1044209"/>
                </a:lnTo>
                <a:cubicBezTo>
                  <a:pt x="3491149" y="1052975"/>
                  <a:pt x="3502759" y="1056269"/>
                  <a:pt x="3518923" y="1054089"/>
                </a:cubicBezTo>
                <a:cubicBezTo>
                  <a:pt x="3535086" y="1051909"/>
                  <a:pt x="3548917" y="1048547"/>
                  <a:pt x="3560418" y="1044006"/>
                </a:cubicBezTo>
                <a:cubicBezTo>
                  <a:pt x="3567381" y="1052180"/>
                  <a:pt x="3574502" y="1051685"/>
                  <a:pt x="3581797" y="1042523"/>
                </a:cubicBezTo>
                <a:cubicBezTo>
                  <a:pt x="3589088" y="1033362"/>
                  <a:pt x="3597397" y="1034764"/>
                  <a:pt x="3606722" y="1046732"/>
                </a:cubicBezTo>
                <a:cubicBezTo>
                  <a:pt x="3608311" y="1043107"/>
                  <a:pt x="3610759" y="1038942"/>
                  <a:pt x="3614066" y="1034243"/>
                </a:cubicBezTo>
                <a:cubicBezTo>
                  <a:pt x="3617373" y="1029547"/>
                  <a:pt x="3618675" y="1026100"/>
                  <a:pt x="3617968" y="1023907"/>
                </a:cubicBezTo>
                <a:close/>
                <a:moveTo>
                  <a:pt x="3661775" y="1013695"/>
                </a:moveTo>
                <a:cubicBezTo>
                  <a:pt x="3658130" y="1014872"/>
                  <a:pt x="3655066" y="1016345"/>
                  <a:pt x="3652586" y="1018114"/>
                </a:cubicBezTo>
                <a:cubicBezTo>
                  <a:pt x="3647629" y="1022084"/>
                  <a:pt x="3646148" y="1026523"/>
                  <a:pt x="3648147" y="1031424"/>
                </a:cubicBezTo>
                <a:cubicBezTo>
                  <a:pt x="3649423" y="1033041"/>
                  <a:pt x="3650975" y="1033829"/>
                  <a:pt x="3652805" y="1033786"/>
                </a:cubicBezTo>
                <a:cubicBezTo>
                  <a:pt x="3654635" y="1033742"/>
                  <a:pt x="3656190" y="1034529"/>
                  <a:pt x="3657465" y="1036150"/>
                </a:cubicBezTo>
                <a:cubicBezTo>
                  <a:pt x="3660186" y="1034339"/>
                  <a:pt x="3663325" y="1031282"/>
                  <a:pt x="3666881" y="1026982"/>
                </a:cubicBezTo>
                <a:cubicBezTo>
                  <a:pt x="3670434" y="1022676"/>
                  <a:pt x="3671832" y="1019387"/>
                  <a:pt x="3671077" y="1017116"/>
                </a:cubicBezTo>
                <a:cubicBezTo>
                  <a:pt x="3668522" y="1013660"/>
                  <a:pt x="3665423" y="1012520"/>
                  <a:pt x="3661775" y="1013695"/>
                </a:cubicBezTo>
                <a:close/>
                <a:moveTo>
                  <a:pt x="4059261" y="985684"/>
                </a:moveTo>
                <a:cubicBezTo>
                  <a:pt x="4047596" y="992087"/>
                  <a:pt x="4035314" y="996234"/>
                  <a:pt x="4022425" y="998129"/>
                </a:cubicBezTo>
                <a:cubicBezTo>
                  <a:pt x="4009536" y="1000026"/>
                  <a:pt x="3997260" y="1004173"/>
                  <a:pt x="3985588" y="1010574"/>
                </a:cubicBezTo>
                <a:cubicBezTo>
                  <a:pt x="3978078" y="1004282"/>
                  <a:pt x="3968581" y="1000550"/>
                  <a:pt x="3957093" y="999374"/>
                </a:cubicBezTo>
                <a:cubicBezTo>
                  <a:pt x="3945606" y="998196"/>
                  <a:pt x="3935037" y="1000401"/>
                  <a:pt x="3925378" y="1005988"/>
                </a:cubicBezTo>
                <a:lnTo>
                  <a:pt x="3904522" y="1003195"/>
                </a:lnTo>
                <a:cubicBezTo>
                  <a:pt x="3899553" y="1006295"/>
                  <a:pt x="3893994" y="1008445"/>
                  <a:pt x="3887841" y="1009650"/>
                </a:cubicBezTo>
                <a:cubicBezTo>
                  <a:pt x="3881688" y="1010856"/>
                  <a:pt x="3877240" y="1009678"/>
                  <a:pt x="3874490" y="1006122"/>
                </a:cubicBezTo>
                <a:lnTo>
                  <a:pt x="3872124" y="1002330"/>
                </a:lnTo>
                <a:cubicBezTo>
                  <a:pt x="3864976" y="1001300"/>
                  <a:pt x="3857264" y="1001284"/>
                  <a:pt x="3848989" y="1002274"/>
                </a:cubicBezTo>
                <a:cubicBezTo>
                  <a:pt x="3840714" y="1003266"/>
                  <a:pt x="3833040" y="1005859"/>
                  <a:pt x="3825966" y="1010053"/>
                </a:cubicBezTo>
                <a:cubicBezTo>
                  <a:pt x="3816793" y="1015776"/>
                  <a:pt x="3814576" y="1022431"/>
                  <a:pt x="3819308" y="1030014"/>
                </a:cubicBezTo>
                <a:cubicBezTo>
                  <a:pt x="3839874" y="1035957"/>
                  <a:pt x="3862538" y="1036964"/>
                  <a:pt x="3887304" y="1033039"/>
                </a:cubicBezTo>
                <a:cubicBezTo>
                  <a:pt x="3912067" y="1029118"/>
                  <a:pt x="3934030" y="1021340"/>
                  <a:pt x="3953192" y="1009714"/>
                </a:cubicBezTo>
                <a:cubicBezTo>
                  <a:pt x="3964194" y="1024367"/>
                  <a:pt x="3975066" y="1029876"/>
                  <a:pt x="3985809" y="1026248"/>
                </a:cubicBezTo>
                <a:cubicBezTo>
                  <a:pt x="3996554" y="1022617"/>
                  <a:pt x="4005060" y="1024334"/>
                  <a:pt x="4011330" y="1031404"/>
                </a:cubicBezTo>
                <a:lnTo>
                  <a:pt x="4041214" y="1018024"/>
                </a:lnTo>
                <a:cubicBezTo>
                  <a:pt x="4046421" y="1014884"/>
                  <a:pt x="4051464" y="1010201"/>
                  <a:pt x="4056339" y="1003974"/>
                </a:cubicBezTo>
                <a:cubicBezTo>
                  <a:pt x="4061218" y="997750"/>
                  <a:pt x="4062190" y="991654"/>
                  <a:pt x="4059261" y="985684"/>
                </a:cubicBezTo>
                <a:close/>
                <a:moveTo>
                  <a:pt x="4200261" y="978065"/>
                </a:moveTo>
                <a:cubicBezTo>
                  <a:pt x="4196616" y="979242"/>
                  <a:pt x="4193553" y="980715"/>
                  <a:pt x="4191072" y="982485"/>
                </a:cubicBezTo>
                <a:lnTo>
                  <a:pt x="4195955" y="1000518"/>
                </a:lnTo>
                <a:cubicBezTo>
                  <a:pt x="4198676" y="998707"/>
                  <a:pt x="4201813" y="995652"/>
                  <a:pt x="4205367" y="991351"/>
                </a:cubicBezTo>
                <a:cubicBezTo>
                  <a:pt x="4208921" y="987047"/>
                  <a:pt x="4210320" y="983757"/>
                  <a:pt x="4209568" y="981484"/>
                </a:cubicBezTo>
                <a:cubicBezTo>
                  <a:pt x="4207011" y="978027"/>
                  <a:pt x="4203909" y="976887"/>
                  <a:pt x="4200261" y="978065"/>
                </a:cubicBezTo>
                <a:close/>
                <a:moveTo>
                  <a:pt x="4147007" y="974407"/>
                </a:moveTo>
                <a:cubicBezTo>
                  <a:pt x="4143361" y="975584"/>
                  <a:pt x="4140297" y="977058"/>
                  <a:pt x="4137817" y="978826"/>
                </a:cubicBezTo>
                <a:lnTo>
                  <a:pt x="4142695" y="996859"/>
                </a:lnTo>
                <a:cubicBezTo>
                  <a:pt x="4145418" y="995051"/>
                  <a:pt x="4148557" y="991994"/>
                  <a:pt x="4152111" y="987690"/>
                </a:cubicBezTo>
                <a:cubicBezTo>
                  <a:pt x="4155666" y="983389"/>
                  <a:pt x="4157065" y="980098"/>
                  <a:pt x="4156309" y="977828"/>
                </a:cubicBezTo>
                <a:cubicBezTo>
                  <a:pt x="4153754" y="974372"/>
                  <a:pt x="4150654" y="973229"/>
                  <a:pt x="4147007" y="974407"/>
                </a:cubicBezTo>
                <a:close/>
                <a:moveTo>
                  <a:pt x="4803340" y="970638"/>
                </a:moveTo>
                <a:cubicBezTo>
                  <a:pt x="4799176" y="969068"/>
                  <a:pt x="4794750" y="969634"/>
                  <a:pt x="4790066" y="972334"/>
                </a:cubicBezTo>
                <a:lnTo>
                  <a:pt x="4804414" y="1005538"/>
                </a:lnTo>
                <a:cubicBezTo>
                  <a:pt x="4809094" y="1002400"/>
                  <a:pt x="4812311" y="998198"/>
                  <a:pt x="4814065" y="992929"/>
                </a:cubicBezTo>
                <a:cubicBezTo>
                  <a:pt x="4815826" y="987660"/>
                  <a:pt x="4815567" y="982992"/>
                  <a:pt x="4813291" y="978923"/>
                </a:cubicBezTo>
                <a:cubicBezTo>
                  <a:pt x="4810825" y="974972"/>
                  <a:pt x="4807510" y="972208"/>
                  <a:pt x="4803340" y="970638"/>
                </a:cubicBezTo>
                <a:close/>
                <a:moveTo>
                  <a:pt x="4674086" y="949848"/>
                </a:moveTo>
                <a:cubicBezTo>
                  <a:pt x="4652066" y="946899"/>
                  <a:pt x="4631305" y="951071"/>
                  <a:pt x="4611803" y="962364"/>
                </a:cubicBezTo>
                <a:cubicBezTo>
                  <a:pt x="4591802" y="972427"/>
                  <a:pt x="4573703" y="974062"/>
                  <a:pt x="4557511" y="967258"/>
                </a:cubicBezTo>
                <a:cubicBezTo>
                  <a:pt x="4541317" y="960453"/>
                  <a:pt x="4523222" y="962086"/>
                  <a:pt x="4503218" y="972151"/>
                </a:cubicBezTo>
                <a:cubicBezTo>
                  <a:pt x="4494355" y="969007"/>
                  <a:pt x="4483052" y="967061"/>
                  <a:pt x="4469306" y="966305"/>
                </a:cubicBezTo>
                <a:cubicBezTo>
                  <a:pt x="4455562" y="965550"/>
                  <a:pt x="4443735" y="967879"/>
                  <a:pt x="4433835" y="973289"/>
                </a:cubicBezTo>
                <a:cubicBezTo>
                  <a:pt x="4427443" y="977716"/>
                  <a:pt x="4424808" y="982431"/>
                  <a:pt x="4425941" y="987435"/>
                </a:cubicBezTo>
                <a:cubicBezTo>
                  <a:pt x="4427070" y="992437"/>
                  <a:pt x="4429060" y="996906"/>
                  <a:pt x="4431911" y="1000838"/>
                </a:cubicBezTo>
                <a:cubicBezTo>
                  <a:pt x="4447764" y="1004120"/>
                  <a:pt x="4470571" y="1008330"/>
                  <a:pt x="4500330" y="1013475"/>
                </a:cubicBezTo>
                <a:cubicBezTo>
                  <a:pt x="4530088" y="1018620"/>
                  <a:pt x="4555117" y="1016177"/>
                  <a:pt x="4575410" y="1006152"/>
                </a:cubicBezTo>
                <a:lnTo>
                  <a:pt x="4626151" y="995566"/>
                </a:lnTo>
                <a:cubicBezTo>
                  <a:pt x="4635822" y="1008087"/>
                  <a:pt x="4651023" y="1012874"/>
                  <a:pt x="4671753" y="1009931"/>
                </a:cubicBezTo>
                <a:cubicBezTo>
                  <a:pt x="4692482" y="1006986"/>
                  <a:pt x="4710418" y="1000845"/>
                  <a:pt x="4725565" y="991502"/>
                </a:cubicBezTo>
                <a:cubicBezTo>
                  <a:pt x="4716387" y="986581"/>
                  <a:pt x="4706784" y="982255"/>
                  <a:pt x="4696755" y="978519"/>
                </a:cubicBezTo>
                <a:cubicBezTo>
                  <a:pt x="4686725" y="974788"/>
                  <a:pt x="4675419" y="972838"/>
                  <a:pt x="4662839" y="972674"/>
                </a:cubicBezTo>
                <a:close/>
                <a:moveTo>
                  <a:pt x="3998315" y="928858"/>
                </a:moveTo>
                <a:lnTo>
                  <a:pt x="3975239" y="932716"/>
                </a:lnTo>
                <a:cubicBezTo>
                  <a:pt x="3974424" y="933116"/>
                  <a:pt x="3971468" y="935182"/>
                  <a:pt x="3966363" y="938915"/>
                </a:cubicBezTo>
                <a:cubicBezTo>
                  <a:pt x="3961259" y="942650"/>
                  <a:pt x="3958890" y="945664"/>
                  <a:pt x="3959261" y="947958"/>
                </a:cubicBezTo>
                <a:lnTo>
                  <a:pt x="3977607" y="936511"/>
                </a:lnTo>
                <a:close/>
                <a:moveTo>
                  <a:pt x="4095364" y="900581"/>
                </a:moveTo>
                <a:cubicBezTo>
                  <a:pt x="4092443" y="901852"/>
                  <a:pt x="4090816" y="902650"/>
                  <a:pt x="4090482" y="902966"/>
                </a:cubicBezTo>
                <a:cubicBezTo>
                  <a:pt x="4083334" y="908747"/>
                  <a:pt x="4075326" y="915058"/>
                  <a:pt x="4066462" y="921908"/>
                </a:cubicBezTo>
                <a:cubicBezTo>
                  <a:pt x="4057593" y="928757"/>
                  <a:pt x="4049475" y="927235"/>
                  <a:pt x="4042107" y="917344"/>
                </a:cubicBezTo>
                <a:cubicBezTo>
                  <a:pt x="4039577" y="919032"/>
                  <a:pt x="4037204" y="921610"/>
                  <a:pt x="4034987" y="925080"/>
                </a:cubicBezTo>
                <a:cubicBezTo>
                  <a:pt x="4032770" y="928547"/>
                  <a:pt x="4032137" y="931359"/>
                  <a:pt x="4033084" y="933515"/>
                </a:cubicBezTo>
                <a:cubicBezTo>
                  <a:pt x="4034503" y="935150"/>
                  <a:pt x="4036913" y="935187"/>
                  <a:pt x="4040312" y="933613"/>
                </a:cubicBezTo>
                <a:cubicBezTo>
                  <a:pt x="4043713" y="932042"/>
                  <a:pt x="4046676" y="930409"/>
                  <a:pt x="4049206" y="928721"/>
                </a:cubicBezTo>
                <a:cubicBezTo>
                  <a:pt x="4051677" y="932890"/>
                  <a:pt x="4055576" y="936164"/>
                  <a:pt x="4060913" y="938544"/>
                </a:cubicBezTo>
                <a:cubicBezTo>
                  <a:pt x="4066246" y="940927"/>
                  <a:pt x="4072402" y="940157"/>
                  <a:pt x="4079386" y="936239"/>
                </a:cubicBezTo>
                <a:cubicBezTo>
                  <a:pt x="4084639" y="932744"/>
                  <a:pt x="4090149" y="927109"/>
                  <a:pt x="4095918" y="919337"/>
                </a:cubicBezTo>
                <a:cubicBezTo>
                  <a:pt x="4101688" y="911565"/>
                  <a:pt x="4103720" y="905464"/>
                  <a:pt x="4102021" y="901034"/>
                </a:cubicBezTo>
                <a:cubicBezTo>
                  <a:pt x="4100508" y="899458"/>
                  <a:pt x="4098287" y="899303"/>
                  <a:pt x="4095364" y="900581"/>
                </a:cubicBezTo>
                <a:close/>
                <a:moveTo>
                  <a:pt x="2344113" y="768716"/>
                </a:moveTo>
                <a:lnTo>
                  <a:pt x="2344553" y="780353"/>
                </a:lnTo>
                <a:cubicBezTo>
                  <a:pt x="2345763" y="783990"/>
                  <a:pt x="2348081" y="784300"/>
                  <a:pt x="2351509" y="781285"/>
                </a:cubicBezTo>
                <a:lnTo>
                  <a:pt x="2354614" y="771971"/>
                </a:lnTo>
                <a:close/>
                <a:moveTo>
                  <a:pt x="1300282" y="710004"/>
                </a:moveTo>
                <a:cubicBezTo>
                  <a:pt x="1295794" y="713026"/>
                  <a:pt x="1293339" y="716753"/>
                  <a:pt x="1292920" y="721186"/>
                </a:cubicBezTo>
                <a:cubicBezTo>
                  <a:pt x="1292501" y="725620"/>
                  <a:pt x="1293523" y="729812"/>
                  <a:pt x="1295988" y="733762"/>
                </a:cubicBezTo>
                <a:cubicBezTo>
                  <a:pt x="1298616" y="732231"/>
                  <a:pt x="1301385" y="730288"/>
                  <a:pt x="1304290" y="727924"/>
                </a:cubicBezTo>
                <a:cubicBezTo>
                  <a:pt x="1307199" y="725562"/>
                  <a:pt x="1308231" y="723381"/>
                  <a:pt x="1307383" y="721384"/>
                </a:cubicBezTo>
                <a:close/>
                <a:moveTo>
                  <a:pt x="4969972" y="657419"/>
                </a:moveTo>
                <a:lnTo>
                  <a:pt x="4957472" y="662207"/>
                </a:lnTo>
                <a:lnTo>
                  <a:pt x="4957752" y="662843"/>
                </a:lnTo>
                <a:lnTo>
                  <a:pt x="4970485" y="658242"/>
                </a:lnTo>
                <a:close/>
                <a:moveTo>
                  <a:pt x="5174772" y="642271"/>
                </a:moveTo>
                <a:lnTo>
                  <a:pt x="5165050" y="643731"/>
                </a:lnTo>
                <a:lnTo>
                  <a:pt x="5180250" y="649016"/>
                </a:lnTo>
                <a:close/>
                <a:moveTo>
                  <a:pt x="5131664" y="640842"/>
                </a:moveTo>
                <a:lnTo>
                  <a:pt x="5113102" y="648457"/>
                </a:lnTo>
                <a:lnTo>
                  <a:pt x="5120071" y="649494"/>
                </a:lnTo>
                <a:lnTo>
                  <a:pt x="5139177" y="646998"/>
                </a:lnTo>
                <a:close/>
                <a:moveTo>
                  <a:pt x="5625482" y="554040"/>
                </a:moveTo>
                <a:cubicBezTo>
                  <a:pt x="5620524" y="558012"/>
                  <a:pt x="5619044" y="562450"/>
                  <a:pt x="5621042" y="567352"/>
                </a:cubicBezTo>
                <a:cubicBezTo>
                  <a:pt x="5621284" y="567309"/>
                  <a:pt x="5622539" y="567623"/>
                  <a:pt x="5624814" y="568292"/>
                </a:cubicBezTo>
                <a:cubicBezTo>
                  <a:pt x="5627089" y="568955"/>
                  <a:pt x="5628939" y="570217"/>
                  <a:pt x="5630360" y="572076"/>
                </a:cubicBezTo>
                <a:cubicBezTo>
                  <a:pt x="5632894" y="570384"/>
                  <a:pt x="5635267" y="567805"/>
                  <a:pt x="5637484" y="564338"/>
                </a:cubicBezTo>
                <a:cubicBezTo>
                  <a:pt x="5639696" y="560871"/>
                  <a:pt x="5640332" y="558057"/>
                  <a:pt x="5639388" y="555904"/>
                </a:cubicBezTo>
                <a:cubicBezTo>
                  <a:pt x="5635860" y="551957"/>
                  <a:pt x="5631226" y="551334"/>
                  <a:pt x="5625482" y="554040"/>
                </a:cubicBezTo>
                <a:close/>
                <a:moveTo>
                  <a:pt x="5729500" y="548418"/>
                </a:moveTo>
                <a:cubicBezTo>
                  <a:pt x="5725853" y="549597"/>
                  <a:pt x="5722790" y="551069"/>
                  <a:pt x="5720311" y="552838"/>
                </a:cubicBezTo>
                <a:lnTo>
                  <a:pt x="5725188" y="570871"/>
                </a:lnTo>
                <a:cubicBezTo>
                  <a:pt x="5727911" y="569063"/>
                  <a:pt x="5731047" y="566008"/>
                  <a:pt x="5734599" y="561705"/>
                </a:cubicBezTo>
                <a:cubicBezTo>
                  <a:pt x="5738154" y="557403"/>
                  <a:pt x="5739554" y="554113"/>
                  <a:pt x="5738802" y="551840"/>
                </a:cubicBezTo>
                <a:cubicBezTo>
                  <a:pt x="5736246" y="548383"/>
                  <a:pt x="5733146" y="547241"/>
                  <a:pt x="5729500" y="548418"/>
                </a:cubicBezTo>
                <a:close/>
                <a:moveTo>
                  <a:pt x="6045347" y="472539"/>
                </a:moveTo>
                <a:cubicBezTo>
                  <a:pt x="6041701" y="473716"/>
                  <a:pt x="6038637" y="475190"/>
                  <a:pt x="6036155" y="476961"/>
                </a:cubicBezTo>
                <a:lnTo>
                  <a:pt x="6041035" y="494991"/>
                </a:lnTo>
                <a:cubicBezTo>
                  <a:pt x="6043758" y="493184"/>
                  <a:pt x="6046894" y="490128"/>
                  <a:pt x="6050447" y="485825"/>
                </a:cubicBezTo>
                <a:cubicBezTo>
                  <a:pt x="6054002" y="481523"/>
                  <a:pt x="6055400" y="478233"/>
                  <a:pt x="6054649" y="475961"/>
                </a:cubicBezTo>
                <a:cubicBezTo>
                  <a:pt x="6052094" y="472504"/>
                  <a:pt x="6048990" y="471365"/>
                  <a:pt x="6045347" y="472539"/>
                </a:cubicBezTo>
                <a:close/>
                <a:moveTo>
                  <a:pt x="3402408" y="387940"/>
                </a:moveTo>
                <a:cubicBezTo>
                  <a:pt x="3400100" y="388283"/>
                  <a:pt x="3397799" y="389279"/>
                  <a:pt x="3395512" y="390928"/>
                </a:cubicBezTo>
                <a:lnTo>
                  <a:pt x="3363114" y="390065"/>
                </a:lnTo>
                <a:lnTo>
                  <a:pt x="3390923" y="393792"/>
                </a:lnTo>
                <a:cubicBezTo>
                  <a:pt x="3392260" y="396143"/>
                  <a:pt x="3394325" y="399024"/>
                  <a:pt x="3397117" y="402441"/>
                </a:cubicBezTo>
                <a:cubicBezTo>
                  <a:pt x="3399914" y="405855"/>
                  <a:pt x="3402534" y="407075"/>
                  <a:pt x="3404979" y="406101"/>
                </a:cubicBezTo>
                <a:cubicBezTo>
                  <a:pt x="3409324" y="403278"/>
                  <a:pt x="3411505" y="400819"/>
                  <a:pt x="3411525" y="398723"/>
                </a:cubicBezTo>
                <a:cubicBezTo>
                  <a:pt x="3411542" y="396625"/>
                  <a:pt x="3410838" y="394646"/>
                  <a:pt x="3409419" y="392792"/>
                </a:cubicBezTo>
                <a:cubicBezTo>
                  <a:pt x="3407052" y="389217"/>
                  <a:pt x="3404714" y="387599"/>
                  <a:pt x="3402408" y="387940"/>
                </a:cubicBezTo>
                <a:close/>
                <a:moveTo>
                  <a:pt x="4290668" y="385690"/>
                </a:moveTo>
                <a:cubicBezTo>
                  <a:pt x="4287933" y="383005"/>
                  <a:pt x="4284085" y="383649"/>
                  <a:pt x="4279131" y="387616"/>
                </a:cubicBezTo>
                <a:cubicBezTo>
                  <a:pt x="4274175" y="391589"/>
                  <a:pt x="4272693" y="396025"/>
                  <a:pt x="4274692" y="400926"/>
                </a:cubicBezTo>
                <a:lnTo>
                  <a:pt x="4277060" y="404722"/>
                </a:lnTo>
                <a:cubicBezTo>
                  <a:pt x="4279925" y="403149"/>
                  <a:pt x="4283361" y="400568"/>
                  <a:pt x="4287359" y="396976"/>
                </a:cubicBezTo>
                <a:cubicBezTo>
                  <a:pt x="4291355" y="393384"/>
                  <a:pt x="4292460" y="389622"/>
                  <a:pt x="4290668" y="385690"/>
                </a:cubicBezTo>
                <a:close/>
                <a:moveTo>
                  <a:pt x="3594190" y="372354"/>
                </a:moveTo>
                <a:cubicBezTo>
                  <a:pt x="3592481" y="370894"/>
                  <a:pt x="3589497" y="371216"/>
                  <a:pt x="3585241" y="373325"/>
                </a:cubicBezTo>
                <a:cubicBezTo>
                  <a:pt x="3580979" y="375433"/>
                  <a:pt x="3578589" y="376707"/>
                  <a:pt x="3578064" y="377143"/>
                </a:cubicBezTo>
                <a:lnTo>
                  <a:pt x="3501731" y="377346"/>
                </a:lnTo>
                <a:cubicBezTo>
                  <a:pt x="3495657" y="370379"/>
                  <a:pt x="3488534" y="371308"/>
                  <a:pt x="3480369" y="380135"/>
                </a:cubicBezTo>
                <a:cubicBezTo>
                  <a:pt x="3472206" y="388964"/>
                  <a:pt x="3463939" y="390609"/>
                  <a:pt x="3455571" y="385069"/>
                </a:cubicBezTo>
                <a:lnTo>
                  <a:pt x="3460304" y="392655"/>
                </a:lnTo>
                <a:cubicBezTo>
                  <a:pt x="3467370" y="401421"/>
                  <a:pt x="3478981" y="404716"/>
                  <a:pt x="3495145" y="402536"/>
                </a:cubicBezTo>
                <a:cubicBezTo>
                  <a:pt x="3511308" y="400356"/>
                  <a:pt x="3525139" y="396994"/>
                  <a:pt x="3536640" y="392452"/>
                </a:cubicBezTo>
                <a:cubicBezTo>
                  <a:pt x="3543602" y="400626"/>
                  <a:pt x="3550723" y="400132"/>
                  <a:pt x="3558020" y="390971"/>
                </a:cubicBezTo>
                <a:cubicBezTo>
                  <a:pt x="3565309" y="381808"/>
                  <a:pt x="3573619" y="383210"/>
                  <a:pt x="3582943" y="395178"/>
                </a:cubicBezTo>
                <a:cubicBezTo>
                  <a:pt x="3584533" y="391554"/>
                  <a:pt x="3586980" y="387388"/>
                  <a:pt x="3590288" y="382690"/>
                </a:cubicBezTo>
                <a:cubicBezTo>
                  <a:pt x="3593594" y="377993"/>
                  <a:pt x="3594896" y="374546"/>
                  <a:pt x="3594190" y="372354"/>
                </a:cubicBezTo>
                <a:close/>
                <a:moveTo>
                  <a:pt x="3637997" y="362142"/>
                </a:moveTo>
                <a:cubicBezTo>
                  <a:pt x="3634351" y="363318"/>
                  <a:pt x="3631287" y="364792"/>
                  <a:pt x="3628807" y="366560"/>
                </a:cubicBezTo>
                <a:cubicBezTo>
                  <a:pt x="3623849" y="370530"/>
                  <a:pt x="3622369" y="374969"/>
                  <a:pt x="3624368" y="379871"/>
                </a:cubicBezTo>
                <a:cubicBezTo>
                  <a:pt x="3625644" y="381487"/>
                  <a:pt x="3627197" y="382276"/>
                  <a:pt x="3629027" y="382232"/>
                </a:cubicBezTo>
                <a:cubicBezTo>
                  <a:pt x="3630856" y="382187"/>
                  <a:pt x="3632412" y="382975"/>
                  <a:pt x="3633686" y="384595"/>
                </a:cubicBezTo>
                <a:cubicBezTo>
                  <a:pt x="3636408" y="382785"/>
                  <a:pt x="3639547" y="379729"/>
                  <a:pt x="3643103" y="375428"/>
                </a:cubicBezTo>
                <a:cubicBezTo>
                  <a:pt x="3646656" y="371123"/>
                  <a:pt x="3648054" y="367833"/>
                  <a:pt x="3647299" y="365563"/>
                </a:cubicBezTo>
                <a:cubicBezTo>
                  <a:pt x="3644743" y="362107"/>
                  <a:pt x="3641645" y="360967"/>
                  <a:pt x="3637997" y="362142"/>
                </a:cubicBezTo>
                <a:close/>
                <a:moveTo>
                  <a:pt x="4035482" y="334129"/>
                </a:moveTo>
                <a:cubicBezTo>
                  <a:pt x="4023817" y="340532"/>
                  <a:pt x="4011536" y="344679"/>
                  <a:pt x="3998646" y="346575"/>
                </a:cubicBezTo>
                <a:cubicBezTo>
                  <a:pt x="3985757" y="348471"/>
                  <a:pt x="3973481" y="352618"/>
                  <a:pt x="3961809" y="359020"/>
                </a:cubicBezTo>
                <a:cubicBezTo>
                  <a:pt x="3954299" y="352729"/>
                  <a:pt x="3944803" y="348996"/>
                  <a:pt x="3933314" y="347819"/>
                </a:cubicBezTo>
                <a:cubicBezTo>
                  <a:pt x="3921828" y="346642"/>
                  <a:pt x="3911258" y="348847"/>
                  <a:pt x="3901600" y="354434"/>
                </a:cubicBezTo>
                <a:lnTo>
                  <a:pt x="3880743" y="351641"/>
                </a:lnTo>
                <a:cubicBezTo>
                  <a:pt x="3875774" y="354742"/>
                  <a:pt x="3870215" y="356892"/>
                  <a:pt x="3864063" y="358096"/>
                </a:cubicBezTo>
                <a:cubicBezTo>
                  <a:pt x="3857910" y="359302"/>
                  <a:pt x="3853461" y="358124"/>
                  <a:pt x="3850712" y="354569"/>
                </a:cubicBezTo>
                <a:lnTo>
                  <a:pt x="3848346" y="350777"/>
                </a:lnTo>
                <a:cubicBezTo>
                  <a:pt x="3841198" y="349747"/>
                  <a:pt x="3833486" y="349731"/>
                  <a:pt x="3825210" y="350720"/>
                </a:cubicBezTo>
                <a:cubicBezTo>
                  <a:pt x="3816936" y="351712"/>
                  <a:pt x="3809261" y="354306"/>
                  <a:pt x="3802187" y="358499"/>
                </a:cubicBezTo>
                <a:cubicBezTo>
                  <a:pt x="3793015" y="364222"/>
                  <a:pt x="3790797" y="370877"/>
                  <a:pt x="3795529" y="378460"/>
                </a:cubicBezTo>
                <a:cubicBezTo>
                  <a:pt x="3816096" y="384403"/>
                  <a:pt x="3838760" y="385410"/>
                  <a:pt x="3863526" y="381485"/>
                </a:cubicBezTo>
                <a:cubicBezTo>
                  <a:pt x="3888289" y="377564"/>
                  <a:pt x="3910252" y="369786"/>
                  <a:pt x="3929413" y="358160"/>
                </a:cubicBezTo>
                <a:cubicBezTo>
                  <a:pt x="3940415" y="372812"/>
                  <a:pt x="3951286" y="378322"/>
                  <a:pt x="3962030" y="374694"/>
                </a:cubicBezTo>
                <a:cubicBezTo>
                  <a:pt x="3972774" y="371062"/>
                  <a:pt x="3981281" y="372780"/>
                  <a:pt x="3987551" y="379849"/>
                </a:cubicBezTo>
                <a:lnTo>
                  <a:pt x="4017435" y="366470"/>
                </a:lnTo>
                <a:cubicBezTo>
                  <a:pt x="4022642" y="363330"/>
                  <a:pt x="4027685" y="358646"/>
                  <a:pt x="4032560" y="352419"/>
                </a:cubicBezTo>
                <a:cubicBezTo>
                  <a:pt x="4037439" y="346195"/>
                  <a:pt x="4038411" y="340099"/>
                  <a:pt x="4035482" y="334129"/>
                </a:cubicBezTo>
                <a:close/>
                <a:moveTo>
                  <a:pt x="4176482" y="326510"/>
                </a:moveTo>
                <a:cubicBezTo>
                  <a:pt x="4172837" y="327688"/>
                  <a:pt x="4169774" y="329161"/>
                  <a:pt x="4167293" y="330930"/>
                </a:cubicBezTo>
                <a:lnTo>
                  <a:pt x="4172175" y="348963"/>
                </a:lnTo>
                <a:cubicBezTo>
                  <a:pt x="4174897" y="347153"/>
                  <a:pt x="4178034" y="344097"/>
                  <a:pt x="4181588" y="339796"/>
                </a:cubicBezTo>
                <a:cubicBezTo>
                  <a:pt x="4185141" y="335493"/>
                  <a:pt x="4186541" y="332202"/>
                  <a:pt x="4185789" y="329929"/>
                </a:cubicBezTo>
                <a:cubicBezTo>
                  <a:pt x="4183232" y="326473"/>
                  <a:pt x="4180129" y="325333"/>
                  <a:pt x="4176482" y="326510"/>
                </a:cubicBezTo>
                <a:close/>
                <a:moveTo>
                  <a:pt x="4123228" y="322853"/>
                </a:moveTo>
                <a:cubicBezTo>
                  <a:pt x="4119582" y="324029"/>
                  <a:pt x="4116518" y="325503"/>
                  <a:pt x="4114038" y="327271"/>
                </a:cubicBezTo>
                <a:lnTo>
                  <a:pt x="4118916" y="345304"/>
                </a:lnTo>
                <a:cubicBezTo>
                  <a:pt x="4121639" y="343496"/>
                  <a:pt x="4124778" y="340439"/>
                  <a:pt x="4128332" y="336135"/>
                </a:cubicBezTo>
                <a:cubicBezTo>
                  <a:pt x="4131886" y="331834"/>
                  <a:pt x="4133286" y="328544"/>
                  <a:pt x="4132529" y="326274"/>
                </a:cubicBezTo>
                <a:cubicBezTo>
                  <a:pt x="4129974" y="322818"/>
                  <a:pt x="4126875" y="321674"/>
                  <a:pt x="4123228" y="322853"/>
                </a:cubicBezTo>
                <a:close/>
                <a:moveTo>
                  <a:pt x="4779562" y="319084"/>
                </a:moveTo>
                <a:cubicBezTo>
                  <a:pt x="4775397" y="317513"/>
                  <a:pt x="4770970" y="318080"/>
                  <a:pt x="4766286" y="320782"/>
                </a:cubicBezTo>
                <a:lnTo>
                  <a:pt x="4780634" y="353984"/>
                </a:lnTo>
                <a:cubicBezTo>
                  <a:pt x="4785315" y="350845"/>
                  <a:pt x="4788531" y="346643"/>
                  <a:pt x="4790286" y="341374"/>
                </a:cubicBezTo>
                <a:cubicBezTo>
                  <a:pt x="4792046" y="336107"/>
                  <a:pt x="4791788" y="331437"/>
                  <a:pt x="4789511" y="327370"/>
                </a:cubicBezTo>
                <a:cubicBezTo>
                  <a:pt x="4787045" y="323418"/>
                  <a:pt x="4783731" y="320653"/>
                  <a:pt x="4779562" y="319084"/>
                </a:cubicBezTo>
                <a:close/>
                <a:moveTo>
                  <a:pt x="4650306" y="298294"/>
                </a:moveTo>
                <a:cubicBezTo>
                  <a:pt x="4628286" y="295344"/>
                  <a:pt x="4607526" y="299517"/>
                  <a:pt x="4588024" y="310809"/>
                </a:cubicBezTo>
                <a:cubicBezTo>
                  <a:pt x="4568022" y="320873"/>
                  <a:pt x="4549923" y="322508"/>
                  <a:pt x="4533732" y="315704"/>
                </a:cubicBezTo>
                <a:cubicBezTo>
                  <a:pt x="4517538" y="308898"/>
                  <a:pt x="4499442" y="310532"/>
                  <a:pt x="4479437" y="320597"/>
                </a:cubicBezTo>
                <a:cubicBezTo>
                  <a:pt x="4470576" y="317452"/>
                  <a:pt x="4459272" y="315507"/>
                  <a:pt x="4445526" y="314750"/>
                </a:cubicBezTo>
                <a:cubicBezTo>
                  <a:pt x="4431781" y="313997"/>
                  <a:pt x="4419955" y="316326"/>
                  <a:pt x="4410056" y="321735"/>
                </a:cubicBezTo>
                <a:cubicBezTo>
                  <a:pt x="4403663" y="326162"/>
                  <a:pt x="4401028" y="330877"/>
                  <a:pt x="4402162" y="335880"/>
                </a:cubicBezTo>
                <a:cubicBezTo>
                  <a:pt x="4403289" y="340883"/>
                  <a:pt x="4405280" y="345351"/>
                  <a:pt x="4408132" y="349283"/>
                </a:cubicBezTo>
                <a:cubicBezTo>
                  <a:pt x="4423984" y="352565"/>
                  <a:pt x="4446791" y="356776"/>
                  <a:pt x="4476549" y="361921"/>
                </a:cubicBezTo>
                <a:cubicBezTo>
                  <a:pt x="4506308" y="367066"/>
                  <a:pt x="4531338" y="364622"/>
                  <a:pt x="4551631" y="354597"/>
                </a:cubicBezTo>
                <a:lnTo>
                  <a:pt x="4602372" y="344011"/>
                </a:lnTo>
                <a:cubicBezTo>
                  <a:pt x="4612042" y="356533"/>
                  <a:pt x="4627244" y="361319"/>
                  <a:pt x="4647974" y="358376"/>
                </a:cubicBezTo>
                <a:cubicBezTo>
                  <a:pt x="4668702" y="355432"/>
                  <a:pt x="4686639" y="349290"/>
                  <a:pt x="4701785" y="339947"/>
                </a:cubicBezTo>
                <a:cubicBezTo>
                  <a:pt x="4692607" y="335026"/>
                  <a:pt x="4683003" y="330701"/>
                  <a:pt x="4672976" y="326964"/>
                </a:cubicBezTo>
                <a:cubicBezTo>
                  <a:pt x="4662946" y="323234"/>
                  <a:pt x="4651639" y="321284"/>
                  <a:pt x="4639060" y="321119"/>
                </a:cubicBezTo>
                <a:close/>
                <a:moveTo>
                  <a:pt x="3974536" y="277305"/>
                </a:moveTo>
                <a:lnTo>
                  <a:pt x="3951460" y="281162"/>
                </a:lnTo>
                <a:cubicBezTo>
                  <a:pt x="3950645" y="281563"/>
                  <a:pt x="3947690" y="283629"/>
                  <a:pt x="3942584" y="287360"/>
                </a:cubicBezTo>
                <a:cubicBezTo>
                  <a:pt x="3937480" y="291096"/>
                  <a:pt x="3935111" y="294111"/>
                  <a:pt x="3935483" y="296405"/>
                </a:cubicBezTo>
                <a:lnTo>
                  <a:pt x="3953829" y="284958"/>
                </a:lnTo>
                <a:close/>
                <a:moveTo>
                  <a:pt x="4071585" y="249027"/>
                </a:moveTo>
                <a:cubicBezTo>
                  <a:pt x="4068664" y="250298"/>
                  <a:pt x="4067038" y="251097"/>
                  <a:pt x="4066704" y="251413"/>
                </a:cubicBezTo>
                <a:cubicBezTo>
                  <a:pt x="4059555" y="257192"/>
                  <a:pt x="4051547" y="263505"/>
                  <a:pt x="4042683" y="270354"/>
                </a:cubicBezTo>
                <a:cubicBezTo>
                  <a:pt x="4033814" y="277203"/>
                  <a:pt x="4025696" y="275682"/>
                  <a:pt x="4018329" y="265791"/>
                </a:cubicBezTo>
                <a:cubicBezTo>
                  <a:pt x="4015798" y="267478"/>
                  <a:pt x="4013425" y="270056"/>
                  <a:pt x="4011209" y="273527"/>
                </a:cubicBezTo>
                <a:cubicBezTo>
                  <a:pt x="4008992" y="276994"/>
                  <a:pt x="4008358" y="279805"/>
                  <a:pt x="4009305" y="281960"/>
                </a:cubicBezTo>
                <a:cubicBezTo>
                  <a:pt x="4010724" y="283596"/>
                  <a:pt x="4013135" y="283633"/>
                  <a:pt x="4016533" y="282059"/>
                </a:cubicBezTo>
                <a:cubicBezTo>
                  <a:pt x="4019935" y="280488"/>
                  <a:pt x="4022898" y="278855"/>
                  <a:pt x="4025428" y="277168"/>
                </a:cubicBezTo>
                <a:cubicBezTo>
                  <a:pt x="4027899" y="281337"/>
                  <a:pt x="4031798" y="284610"/>
                  <a:pt x="4037135" y="286991"/>
                </a:cubicBezTo>
                <a:cubicBezTo>
                  <a:pt x="4042468" y="289374"/>
                  <a:pt x="4048624" y="288604"/>
                  <a:pt x="4055607" y="284685"/>
                </a:cubicBezTo>
                <a:cubicBezTo>
                  <a:pt x="4060860" y="281189"/>
                  <a:pt x="4066370" y="275556"/>
                  <a:pt x="4072139" y="267782"/>
                </a:cubicBezTo>
                <a:cubicBezTo>
                  <a:pt x="4077910" y="260012"/>
                  <a:pt x="4079942" y="253911"/>
                  <a:pt x="4078242" y="249481"/>
                </a:cubicBezTo>
                <a:cubicBezTo>
                  <a:pt x="4076729" y="247903"/>
                  <a:pt x="4074508" y="247750"/>
                  <a:pt x="4071585" y="249027"/>
                </a:cubicBezTo>
                <a:close/>
                <a:moveTo>
                  <a:pt x="2325070" y="105043"/>
                </a:moveTo>
                <a:cubicBezTo>
                  <a:pt x="2322732" y="107048"/>
                  <a:pt x="2321148" y="110892"/>
                  <a:pt x="2320312" y="116573"/>
                </a:cubicBezTo>
                <a:cubicBezTo>
                  <a:pt x="2319480" y="122251"/>
                  <a:pt x="2319632" y="126330"/>
                  <a:pt x="2320774" y="128798"/>
                </a:cubicBezTo>
                <a:cubicBezTo>
                  <a:pt x="2321984" y="132435"/>
                  <a:pt x="2324302" y="132746"/>
                  <a:pt x="2327730" y="129731"/>
                </a:cubicBezTo>
                <a:lnTo>
                  <a:pt x="2334386" y="109766"/>
                </a:lnTo>
                <a:cubicBezTo>
                  <a:pt x="2332390" y="104867"/>
                  <a:pt x="2329285" y="103289"/>
                  <a:pt x="2325070" y="105043"/>
                </a:cubicBezTo>
                <a:close/>
                <a:moveTo>
                  <a:pt x="1966050" y="72164"/>
                </a:moveTo>
                <a:cubicBezTo>
                  <a:pt x="1962403" y="73341"/>
                  <a:pt x="1959341" y="74814"/>
                  <a:pt x="1956854" y="76581"/>
                </a:cubicBezTo>
                <a:lnTo>
                  <a:pt x="1961737" y="94616"/>
                </a:lnTo>
                <a:cubicBezTo>
                  <a:pt x="1964460" y="92808"/>
                  <a:pt x="1967597" y="89752"/>
                  <a:pt x="1971149" y="85449"/>
                </a:cubicBezTo>
                <a:cubicBezTo>
                  <a:pt x="1974706" y="81142"/>
                  <a:pt x="1976104" y="77857"/>
                  <a:pt x="1975350" y="75581"/>
                </a:cubicBezTo>
                <a:cubicBezTo>
                  <a:pt x="1972794" y="72126"/>
                  <a:pt x="1969693" y="70988"/>
                  <a:pt x="1966050" y="72164"/>
                </a:cubicBezTo>
                <a:close/>
                <a:moveTo>
                  <a:pt x="2035412" y="69724"/>
                </a:moveTo>
                <a:cubicBezTo>
                  <a:pt x="2031016" y="72467"/>
                  <a:pt x="2028932" y="75081"/>
                  <a:pt x="2029160" y="77574"/>
                </a:cubicBezTo>
                <a:cubicBezTo>
                  <a:pt x="2029390" y="80069"/>
                  <a:pt x="2030783" y="83153"/>
                  <a:pt x="2033338" y="86825"/>
                </a:cubicBezTo>
                <a:lnTo>
                  <a:pt x="2035704" y="90617"/>
                </a:lnTo>
                <a:cubicBezTo>
                  <a:pt x="2040099" y="87874"/>
                  <a:pt x="2042187" y="85257"/>
                  <a:pt x="2041958" y="82765"/>
                </a:cubicBezTo>
                <a:cubicBezTo>
                  <a:pt x="2041729" y="80270"/>
                  <a:pt x="2040338" y="77190"/>
                  <a:pt x="2037778" y="73516"/>
                </a:cubicBezTo>
                <a:close/>
                <a:moveTo>
                  <a:pt x="1276503" y="58450"/>
                </a:moveTo>
                <a:cubicBezTo>
                  <a:pt x="1272014" y="61472"/>
                  <a:pt x="1269559" y="65198"/>
                  <a:pt x="1269140" y="69631"/>
                </a:cubicBezTo>
                <a:cubicBezTo>
                  <a:pt x="1268723" y="74066"/>
                  <a:pt x="1269744" y="78257"/>
                  <a:pt x="1272210" y="82209"/>
                </a:cubicBezTo>
                <a:cubicBezTo>
                  <a:pt x="1274837" y="80677"/>
                  <a:pt x="1277606" y="78733"/>
                  <a:pt x="1280511" y="76369"/>
                </a:cubicBezTo>
                <a:cubicBezTo>
                  <a:pt x="1283419" y="74007"/>
                  <a:pt x="1284452" y="71827"/>
                  <a:pt x="1283605" y="69831"/>
                </a:cubicBezTo>
                <a:close/>
                <a:moveTo>
                  <a:pt x="4447357" y="13893"/>
                </a:moveTo>
                <a:cubicBezTo>
                  <a:pt x="4442579" y="16874"/>
                  <a:pt x="4438969" y="20446"/>
                  <a:pt x="4436522" y="24607"/>
                </a:cubicBezTo>
                <a:cubicBezTo>
                  <a:pt x="4434072" y="28769"/>
                  <a:pt x="4433938" y="32806"/>
                  <a:pt x="4436111" y="36719"/>
                </a:cubicBezTo>
                <a:cubicBezTo>
                  <a:pt x="4437437" y="38415"/>
                  <a:pt x="4438890" y="39045"/>
                  <a:pt x="4440478" y="38606"/>
                </a:cubicBezTo>
                <a:cubicBezTo>
                  <a:pt x="4442060" y="38165"/>
                  <a:pt x="4442923" y="37849"/>
                  <a:pt x="4443067" y="37650"/>
                </a:cubicBezTo>
                <a:cubicBezTo>
                  <a:pt x="4449710" y="33615"/>
                  <a:pt x="4453030" y="30005"/>
                  <a:pt x="4453033" y="26818"/>
                </a:cubicBezTo>
                <a:cubicBezTo>
                  <a:pt x="4453035" y="23632"/>
                  <a:pt x="4451144" y="19324"/>
                  <a:pt x="4447357" y="13893"/>
                </a:cubicBezTo>
                <a:close/>
                <a:moveTo>
                  <a:pt x="3658438" y="6856"/>
                </a:moveTo>
                <a:cubicBezTo>
                  <a:pt x="3654791" y="8033"/>
                  <a:pt x="3651729" y="9506"/>
                  <a:pt x="3649242" y="11274"/>
                </a:cubicBezTo>
                <a:cubicBezTo>
                  <a:pt x="3644291" y="15246"/>
                  <a:pt x="3642808" y="19680"/>
                  <a:pt x="3644807" y="24582"/>
                </a:cubicBezTo>
                <a:cubicBezTo>
                  <a:pt x="3646081" y="26204"/>
                  <a:pt x="3647637" y="26991"/>
                  <a:pt x="3649467" y="26947"/>
                </a:cubicBezTo>
                <a:cubicBezTo>
                  <a:pt x="3651297" y="26901"/>
                  <a:pt x="3652850" y="27691"/>
                  <a:pt x="3654125" y="29308"/>
                </a:cubicBezTo>
                <a:cubicBezTo>
                  <a:pt x="3656848" y="27500"/>
                  <a:pt x="3659985" y="24445"/>
                  <a:pt x="3663538" y="20141"/>
                </a:cubicBezTo>
                <a:cubicBezTo>
                  <a:pt x="3667091" y="15837"/>
                  <a:pt x="3668492" y="12550"/>
                  <a:pt x="3667738" y="10274"/>
                </a:cubicBezTo>
                <a:cubicBezTo>
                  <a:pt x="3665182" y="6818"/>
                  <a:pt x="3662084" y="5678"/>
                  <a:pt x="3658438" y="6856"/>
                </a:cubicBezTo>
                <a:close/>
                <a:moveTo>
                  <a:pt x="3827229" y="1657"/>
                </a:moveTo>
                <a:cubicBezTo>
                  <a:pt x="3823583" y="2834"/>
                  <a:pt x="3820519" y="4307"/>
                  <a:pt x="3818040" y="6077"/>
                </a:cubicBezTo>
                <a:cubicBezTo>
                  <a:pt x="3813082" y="10046"/>
                  <a:pt x="3811605" y="14482"/>
                  <a:pt x="3813600" y="19386"/>
                </a:cubicBezTo>
                <a:cubicBezTo>
                  <a:pt x="3814877" y="21002"/>
                  <a:pt x="3816429" y="21791"/>
                  <a:pt x="3818262" y="21745"/>
                </a:cubicBezTo>
                <a:cubicBezTo>
                  <a:pt x="3820092" y="21701"/>
                  <a:pt x="3821644" y="22490"/>
                  <a:pt x="3822921" y="24106"/>
                </a:cubicBezTo>
                <a:cubicBezTo>
                  <a:pt x="3825644" y="22299"/>
                  <a:pt x="3828779" y="19244"/>
                  <a:pt x="3832333" y="14940"/>
                </a:cubicBezTo>
                <a:cubicBezTo>
                  <a:pt x="3835888" y="10638"/>
                  <a:pt x="3837286" y="7348"/>
                  <a:pt x="3836534" y="5076"/>
                </a:cubicBezTo>
                <a:cubicBezTo>
                  <a:pt x="3833979" y="1620"/>
                  <a:pt x="3830875" y="480"/>
                  <a:pt x="3827229" y="1657"/>
                </a:cubicBezTo>
                <a:close/>
                <a:moveTo>
                  <a:pt x="3706942" y="1623"/>
                </a:moveTo>
                <a:cubicBezTo>
                  <a:pt x="3704204" y="-1060"/>
                  <a:pt x="3700359" y="-419"/>
                  <a:pt x="3695402" y="3552"/>
                </a:cubicBezTo>
                <a:cubicBezTo>
                  <a:pt x="3691006" y="6296"/>
                  <a:pt x="3688925" y="8913"/>
                  <a:pt x="3689152" y="11404"/>
                </a:cubicBezTo>
                <a:cubicBezTo>
                  <a:pt x="3689379" y="13897"/>
                  <a:pt x="3690774" y="16979"/>
                  <a:pt x="3693329" y="20653"/>
                </a:cubicBezTo>
                <a:lnTo>
                  <a:pt x="3695697" y="24448"/>
                </a:lnTo>
                <a:cubicBezTo>
                  <a:pt x="3700473" y="21468"/>
                  <a:pt x="3704084" y="17895"/>
                  <a:pt x="3706533" y="13733"/>
                </a:cubicBezTo>
                <a:cubicBezTo>
                  <a:pt x="3708980" y="9573"/>
                  <a:pt x="3709115" y="5534"/>
                  <a:pt x="3706942" y="1623"/>
                </a:cubicBezTo>
                <a:close/>
                <a:moveTo>
                  <a:pt x="2562139" y="1578"/>
                </a:moveTo>
                <a:lnTo>
                  <a:pt x="2575877" y="1578"/>
                </a:lnTo>
                <a:lnTo>
                  <a:pt x="2573162" y="2275"/>
                </a:lnTo>
                <a:close/>
                <a:moveTo>
                  <a:pt x="599254" y="1578"/>
                </a:moveTo>
                <a:lnTo>
                  <a:pt x="1199863" y="1578"/>
                </a:lnTo>
                <a:lnTo>
                  <a:pt x="1199429" y="6418"/>
                </a:lnTo>
                <a:lnTo>
                  <a:pt x="1220795" y="1578"/>
                </a:lnTo>
                <a:lnTo>
                  <a:pt x="1868397" y="1578"/>
                </a:lnTo>
                <a:lnTo>
                  <a:pt x="1881857" y="7448"/>
                </a:lnTo>
                <a:cubicBezTo>
                  <a:pt x="1890370" y="2791"/>
                  <a:pt x="1896906" y="1351"/>
                  <a:pt x="1901459" y="3117"/>
                </a:cubicBezTo>
                <a:lnTo>
                  <a:pt x="1908437" y="1578"/>
                </a:lnTo>
                <a:lnTo>
                  <a:pt x="2145817" y="1578"/>
                </a:lnTo>
                <a:lnTo>
                  <a:pt x="2162050" y="27593"/>
                </a:lnTo>
                <a:cubicBezTo>
                  <a:pt x="2168427" y="32282"/>
                  <a:pt x="2184698" y="31133"/>
                  <a:pt x="2210866" y="24139"/>
                </a:cubicBezTo>
                <a:cubicBezTo>
                  <a:pt x="2237031" y="17143"/>
                  <a:pt x="2256116" y="10285"/>
                  <a:pt x="2268118" y="3563"/>
                </a:cubicBezTo>
                <a:lnTo>
                  <a:pt x="2314571" y="16737"/>
                </a:lnTo>
                <a:cubicBezTo>
                  <a:pt x="2319523" y="12768"/>
                  <a:pt x="2323371" y="12123"/>
                  <a:pt x="2326110" y="14805"/>
                </a:cubicBezTo>
                <a:cubicBezTo>
                  <a:pt x="2328553" y="20857"/>
                  <a:pt x="2327393" y="27509"/>
                  <a:pt x="2322629" y="34763"/>
                </a:cubicBezTo>
                <a:cubicBezTo>
                  <a:pt x="2317865" y="42019"/>
                  <a:pt x="2316113" y="47720"/>
                  <a:pt x="2317377" y="51874"/>
                </a:cubicBezTo>
                <a:cubicBezTo>
                  <a:pt x="2318897" y="53452"/>
                  <a:pt x="2321113" y="53606"/>
                  <a:pt x="2324035" y="52329"/>
                </a:cubicBezTo>
                <a:cubicBezTo>
                  <a:pt x="2326957" y="51056"/>
                  <a:pt x="2328586" y="50262"/>
                  <a:pt x="2328916" y="49943"/>
                </a:cubicBezTo>
                <a:cubicBezTo>
                  <a:pt x="2337482" y="52395"/>
                  <a:pt x="2347018" y="51935"/>
                  <a:pt x="2357523" y="48559"/>
                </a:cubicBezTo>
                <a:cubicBezTo>
                  <a:pt x="2368032" y="45187"/>
                  <a:pt x="2376935" y="41168"/>
                  <a:pt x="2384247" y="36497"/>
                </a:cubicBezTo>
                <a:cubicBezTo>
                  <a:pt x="2408818" y="39498"/>
                  <a:pt x="2434381" y="40896"/>
                  <a:pt x="2460931" y="40687"/>
                </a:cubicBezTo>
                <a:cubicBezTo>
                  <a:pt x="2487482" y="40475"/>
                  <a:pt x="2513598" y="40209"/>
                  <a:pt x="2539282" y="39883"/>
                </a:cubicBezTo>
                <a:cubicBezTo>
                  <a:pt x="2557852" y="30711"/>
                  <a:pt x="2576521" y="28722"/>
                  <a:pt x="2595294" y="33918"/>
                </a:cubicBezTo>
                <a:cubicBezTo>
                  <a:pt x="2614069" y="39109"/>
                  <a:pt x="2631589" y="37834"/>
                  <a:pt x="2647867" y="30094"/>
                </a:cubicBezTo>
                <a:lnTo>
                  <a:pt x="2671092" y="36683"/>
                </a:lnTo>
                <a:lnTo>
                  <a:pt x="2694023" y="22374"/>
                </a:lnTo>
                <a:lnTo>
                  <a:pt x="2749354" y="8928"/>
                </a:lnTo>
                <a:lnTo>
                  <a:pt x="2730164" y="1578"/>
                </a:lnTo>
                <a:lnTo>
                  <a:pt x="2934293" y="1578"/>
                </a:lnTo>
                <a:lnTo>
                  <a:pt x="2932052" y="5592"/>
                </a:lnTo>
                <a:cubicBezTo>
                  <a:pt x="2935375" y="8571"/>
                  <a:pt x="2941531" y="7800"/>
                  <a:pt x="2950528" y="3285"/>
                </a:cubicBezTo>
                <a:lnTo>
                  <a:pt x="2953619" y="1578"/>
                </a:lnTo>
                <a:lnTo>
                  <a:pt x="2980377" y="1578"/>
                </a:lnTo>
                <a:lnTo>
                  <a:pt x="2980577" y="1662"/>
                </a:lnTo>
                <a:lnTo>
                  <a:pt x="2980619" y="1578"/>
                </a:lnTo>
                <a:lnTo>
                  <a:pt x="3177773" y="1578"/>
                </a:lnTo>
                <a:lnTo>
                  <a:pt x="3192440" y="3101"/>
                </a:lnTo>
                <a:lnTo>
                  <a:pt x="3197594" y="1578"/>
                </a:lnTo>
                <a:lnTo>
                  <a:pt x="4929709" y="1578"/>
                </a:lnTo>
                <a:lnTo>
                  <a:pt x="4933971" y="11289"/>
                </a:lnTo>
                <a:cubicBezTo>
                  <a:pt x="4938553" y="11610"/>
                  <a:pt x="4944408" y="9498"/>
                  <a:pt x="4951520" y="4946"/>
                </a:cubicBezTo>
                <a:lnTo>
                  <a:pt x="4979333" y="8671"/>
                </a:lnTo>
                <a:lnTo>
                  <a:pt x="4997296" y="1578"/>
                </a:lnTo>
                <a:lnTo>
                  <a:pt x="5165380" y="1578"/>
                </a:lnTo>
                <a:lnTo>
                  <a:pt x="5180672" y="14784"/>
                </a:lnTo>
                <a:cubicBezTo>
                  <a:pt x="5181622" y="16937"/>
                  <a:pt x="5180983" y="19748"/>
                  <a:pt x="5178768" y="23219"/>
                </a:cubicBezTo>
                <a:cubicBezTo>
                  <a:pt x="5176551" y="26688"/>
                  <a:pt x="5174178" y="29267"/>
                  <a:pt x="5171648" y="30955"/>
                </a:cubicBezTo>
                <a:cubicBezTo>
                  <a:pt x="5166446" y="44740"/>
                  <a:pt x="5156580" y="56164"/>
                  <a:pt x="5142060" y="65224"/>
                </a:cubicBezTo>
                <a:lnTo>
                  <a:pt x="5042646" y="69290"/>
                </a:lnTo>
                <a:lnTo>
                  <a:pt x="5024008" y="59844"/>
                </a:lnTo>
                <a:lnTo>
                  <a:pt x="4987022" y="61842"/>
                </a:lnTo>
                <a:lnTo>
                  <a:pt x="4936574" y="93321"/>
                </a:lnTo>
                <a:cubicBezTo>
                  <a:pt x="4937717" y="95792"/>
                  <a:pt x="4937872" y="99867"/>
                  <a:pt x="4937035" y="105548"/>
                </a:cubicBezTo>
                <a:cubicBezTo>
                  <a:pt x="4936200" y="111229"/>
                  <a:pt x="4934616" y="115073"/>
                  <a:pt x="4932284" y="117078"/>
                </a:cubicBezTo>
                <a:cubicBezTo>
                  <a:pt x="4929839" y="118054"/>
                  <a:pt x="4927220" y="116832"/>
                  <a:pt x="4924423" y="113418"/>
                </a:cubicBezTo>
                <a:cubicBezTo>
                  <a:pt x="4921630" y="110002"/>
                  <a:pt x="4919564" y="107120"/>
                  <a:pt x="4918232" y="104766"/>
                </a:cubicBezTo>
                <a:cubicBezTo>
                  <a:pt x="4909426" y="109379"/>
                  <a:pt x="4901736" y="110667"/>
                  <a:pt x="4895153" y="108627"/>
                </a:cubicBezTo>
                <a:cubicBezTo>
                  <a:pt x="4888568" y="106587"/>
                  <a:pt x="4880879" y="107874"/>
                  <a:pt x="4872073" y="112488"/>
                </a:cubicBezTo>
                <a:cubicBezTo>
                  <a:pt x="4849644" y="111221"/>
                  <a:pt x="4819867" y="111577"/>
                  <a:pt x="4782737" y="113557"/>
                </a:cubicBezTo>
                <a:cubicBezTo>
                  <a:pt x="4745608" y="115537"/>
                  <a:pt x="4717644" y="121348"/>
                  <a:pt x="4698839" y="130999"/>
                </a:cubicBezTo>
                <a:cubicBezTo>
                  <a:pt x="4693885" y="134968"/>
                  <a:pt x="4692405" y="139405"/>
                  <a:pt x="4694404" y="144307"/>
                </a:cubicBezTo>
                <a:cubicBezTo>
                  <a:pt x="4706076" y="158759"/>
                  <a:pt x="4721928" y="162042"/>
                  <a:pt x="4741959" y="154155"/>
                </a:cubicBezTo>
                <a:cubicBezTo>
                  <a:pt x="4761997" y="146264"/>
                  <a:pt x="4780069" y="142889"/>
                  <a:pt x="4796183" y="144035"/>
                </a:cubicBezTo>
                <a:cubicBezTo>
                  <a:pt x="4810781" y="154247"/>
                  <a:pt x="4847891" y="160955"/>
                  <a:pt x="4907498" y="164159"/>
                </a:cubicBezTo>
                <a:cubicBezTo>
                  <a:pt x="4967112" y="167364"/>
                  <a:pt x="5004217" y="174074"/>
                  <a:pt x="5018821" y="184284"/>
                </a:cubicBezTo>
                <a:cubicBezTo>
                  <a:pt x="5029343" y="178595"/>
                  <a:pt x="5037036" y="177309"/>
                  <a:pt x="5041900" y="180423"/>
                </a:cubicBezTo>
                <a:cubicBezTo>
                  <a:pt x="5046763" y="183532"/>
                  <a:pt x="5054456" y="182248"/>
                  <a:pt x="5064978" y="176559"/>
                </a:cubicBezTo>
                <a:cubicBezTo>
                  <a:pt x="5087492" y="180519"/>
                  <a:pt x="5114913" y="184046"/>
                  <a:pt x="5147247" y="187145"/>
                </a:cubicBezTo>
                <a:cubicBezTo>
                  <a:pt x="5179581" y="190245"/>
                  <a:pt x="5206895" y="185938"/>
                  <a:pt x="5229187" y="174223"/>
                </a:cubicBezTo>
                <a:cubicBezTo>
                  <a:pt x="5241483" y="178188"/>
                  <a:pt x="5255795" y="181551"/>
                  <a:pt x="5272125" y="184319"/>
                </a:cubicBezTo>
                <a:cubicBezTo>
                  <a:pt x="5288451" y="187084"/>
                  <a:pt x="5302692" y="185228"/>
                  <a:pt x="5314843" y="178744"/>
                </a:cubicBezTo>
                <a:lnTo>
                  <a:pt x="5416916" y="199368"/>
                </a:lnTo>
                <a:cubicBezTo>
                  <a:pt x="5431871" y="190145"/>
                  <a:pt x="5449045" y="184480"/>
                  <a:pt x="5468436" y="182369"/>
                </a:cubicBezTo>
                <a:cubicBezTo>
                  <a:pt x="5487828" y="180257"/>
                  <a:pt x="5502264" y="185526"/>
                  <a:pt x="5511740" y="198163"/>
                </a:cubicBezTo>
                <a:cubicBezTo>
                  <a:pt x="5526470" y="190069"/>
                  <a:pt x="5544724" y="185709"/>
                  <a:pt x="5566497" y="185075"/>
                </a:cubicBezTo>
                <a:cubicBezTo>
                  <a:pt x="5588272" y="184445"/>
                  <a:pt x="5607743" y="184588"/>
                  <a:pt x="5624915" y="185511"/>
                </a:cubicBezTo>
                <a:cubicBezTo>
                  <a:pt x="5627573" y="189563"/>
                  <a:pt x="5628800" y="194504"/>
                  <a:pt x="5628591" y="200345"/>
                </a:cubicBezTo>
                <a:cubicBezTo>
                  <a:pt x="5628385" y="206184"/>
                  <a:pt x="5624987" y="211376"/>
                  <a:pt x="5618402" y="215924"/>
                </a:cubicBezTo>
                <a:cubicBezTo>
                  <a:pt x="5606497" y="222584"/>
                  <a:pt x="5592952" y="225985"/>
                  <a:pt x="5577773" y="226127"/>
                </a:cubicBezTo>
                <a:cubicBezTo>
                  <a:pt x="5562596" y="226264"/>
                  <a:pt x="5548425" y="226106"/>
                  <a:pt x="5535263" y="225645"/>
                </a:cubicBezTo>
                <a:cubicBezTo>
                  <a:pt x="5524261" y="231634"/>
                  <a:pt x="5515232" y="233752"/>
                  <a:pt x="5508169" y="232011"/>
                </a:cubicBezTo>
                <a:cubicBezTo>
                  <a:pt x="5501110" y="230268"/>
                  <a:pt x="5493227" y="231676"/>
                  <a:pt x="5484520" y="236228"/>
                </a:cubicBezTo>
                <a:cubicBezTo>
                  <a:pt x="5468059" y="241118"/>
                  <a:pt x="5451421" y="243816"/>
                  <a:pt x="5434608" y="244318"/>
                </a:cubicBezTo>
                <a:cubicBezTo>
                  <a:pt x="5417796" y="244819"/>
                  <a:pt x="5402825" y="242523"/>
                  <a:pt x="5389690" y="237432"/>
                </a:cubicBezTo>
                <a:cubicBezTo>
                  <a:pt x="5387257" y="245866"/>
                  <a:pt x="5382659" y="254668"/>
                  <a:pt x="5375897" y="263825"/>
                </a:cubicBezTo>
                <a:cubicBezTo>
                  <a:pt x="5369132" y="272989"/>
                  <a:pt x="5361502" y="271817"/>
                  <a:pt x="5353003" y="260324"/>
                </a:cubicBezTo>
                <a:cubicBezTo>
                  <a:pt x="5332736" y="268692"/>
                  <a:pt x="5285728" y="277603"/>
                  <a:pt x="5211981" y="287062"/>
                </a:cubicBezTo>
                <a:cubicBezTo>
                  <a:pt x="5138235" y="296516"/>
                  <a:pt x="5090561" y="299255"/>
                  <a:pt x="5068966" y="295278"/>
                </a:cubicBezTo>
                <a:lnTo>
                  <a:pt x="4969698" y="309791"/>
                </a:lnTo>
                <a:cubicBezTo>
                  <a:pt x="4968271" y="307715"/>
                  <a:pt x="4965836" y="305941"/>
                  <a:pt x="4962394" y="304469"/>
                </a:cubicBezTo>
                <a:cubicBezTo>
                  <a:pt x="4958954" y="302992"/>
                  <a:pt x="4955962" y="302880"/>
                  <a:pt x="4953423" y="304135"/>
                </a:cubicBezTo>
                <a:cubicBezTo>
                  <a:pt x="4946748" y="308959"/>
                  <a:pt x="4941204" y="312418"/>
                  <a:pt x="4936800" y="314508"/>
                </a:cubicBezTo>
                <a:cubicBezTo>
                  <a:pt x="4932395" y="316596"/>
                  <a:pt x="4927928" y="314115"/>
                  <a:pt x="4923393" y="307064"/>
                </a:cubicBezTo>
                <a:cubicBezTo>
                  <a:pt x="4914687" y="311621"/>
                  <a:pt x="4906803" y="313026"/>
                  <a:pt x="4899744" y="311282"/>
                </a:cubicBezTo>
                <a:cubicBezTo>
                  <a:pt x="4892682" y="309540"/>
                  <a:pt x="4883654" y="311662"/>
                  <a:pt x="4872650" y="317647"/>
                </a:cubicBezTo>
                <a:cubicBezTo>
                  <a:pt x="4869399" y="319460"/>
                  <a:pt x="4864438" y="322994"/>
                  <a:pt x="4857766" y="328253"/>
                </a:cubicBezTo>
                <a:cubicBezTo>
                  <a:pt x="4851092" y="333516"/>
                  <a:pt x="4848458" y="338233"/>
                  <a:pt x="4849869" y="342403"/>
                </a:cubicBezTo>
                <a:cubicBezTo>
                  <a:pt x="4861939" y="354303"/>
                  <a:pt x="4885617" y="358634"/>
                  <a:pt x="4920894" y="355393"/>
                </a:cubicBezTo>
                <a:cubicBezTo>
                  <a:pt x="4956177" y="352152"/>
                  <a:pt x="4980331" y="349595"/>
                  <a:pt x="4993365" y="347720"/>
                </a:cubicBezTo>
                <a:lnTo>
                  <a:pt x="4991440" y="375268"/>
                </a:lnTo>
                <a:lnTo>
                  <a:pt x="5014665" y="381856"/>
                </a:lnTo>
                <a:lnTo>
                  <a:pt x="5072363" y="372202"/>
                </a:lnTo>
                <a:lnTo>
                  <a:pt x="5172070" y="389035"/>
                </a:lnTo>
                <a:cubicBezTo>
                  <a:pt x="5183167" y="382988"/>
                  <a:pt x="5193151" y="380272"/>
                  <a:pt x="5202027" y="380883"/>
                </a:cubicBezTo>
                <a:cubicBezTo>
                  <a:pt x="5210904" y="381488"/>
                  <a:pt x="5220888" y="378771"/>
                  <a:pt x="5231984" y="372726"/>
                </a:cubicBezTo>
                <a:lnTo>
                  <a:pt x="5285389" y="386830"/>
                </a:lnTo>
                <a:cubicBezTo>
                  <a:pt x="5293415" y="395438"/>
                  <a:pt x="5308872" y="398087"/>
                  <a:pt x="5331767" y="394779"/>
                </a:cubicBezTo>
                <a:cubicBezTo>
                  <a:pt x="5354659" y="391477"/>
                  <a:pt x="5372339" y="387470"/>
                  <a:pt x="5384802" y="382766"/>
                </a:cubicBezTo>
                <a:cubicBezTo>
                  <a:pt x="5398760" y="391952"/>
                  <a:pt x="5435968" y="398819"/>
                  <a:pt x="5496418" y="403363"/>
                </a:cubicBezTo>
                <a:cubicBezTo>
                  <a:pt x="5556866" y="407912"/>
                  <a:pt x="5592298" y="411934"/>
                  <a:pt x="5602707" y="415428"/>
                </a:cubicBezTo>
                <a:cubicBezTo>
                  <a:pt x="5611037" y="407927"/>
                  <a:pt x="5619567" y="404579"/>
                  <a:pt x="5628303" y="405385"/>
                </a:cubicBezTo>
                <a:cubicBezTo>
                  <a:pt x="5637036" y="406196"/>
                  <a:pt x="5643940" y="410450"/>
                  <a:pt x="5649011" y="418156"/>
                </a:cubicBezTo>
                <a:cubicBezTo>
                  <a:pt x="5657717" y="413382"/>
                  <a:pt x="5665014" y="411464"/>
                  <a:pt x="5670905" y="412395"/>
                </a:cubicBezTo>
                <a:cubicBezTo>
                  <a:pt x="5676798" y="413331"/>
                  <a:pt x="5684096" y="411412"/>
                  <a:pt x="5692801" y="406639"/>
                </a:cubicBezTo>
                <a:cubicBezTo>
                  <a:pt x="5704523" y="414366"/>
                  <a:pt x="5720725" y="421604"/>
                  <a:pt x="5741396" y="428358"/>
                </a:cubicBezTo>
                <a:cubicBezTo>
                  <a:pt x="5762073" y="435108"/>
                  <a:pt x="5779895" y="434744"/>
                  <a:pt x="5794875" y="427263"/>
                </a:cubicBezTo>
                <a:cubicBezTo>
                  <a:pt x="5803246" y="429833"/>
                  <a:pt x="5812018" y="429848"/>
                  <a:pt x="5821191" y="427309"/>
                </a:cubicBezTo>
                <a:cubicBezTo>
                  <a:pt x="5830359" y="424774"/>
                  <a:pt x="5838499" y="421231"/>
                  <a:pt x="5845619" y="416679"/>
                </a:cubicBezTo>
                <a:cubicBezTo>
                  <a:pt x="5878016" y="417544"/>
                  <a:pt x="5908196" y="425062"/>
                  <a:pt x="5936152" y="439233"/>
                </a:cubicBezTo>
                <a:cubicBezTo>
                  <a:pt x="5947537" y="433009"/>
                  <a:pt x="5958094" y="429932"/>
                  <a:pt x="5967830" y="430006"/>
                </a:cubicBezTo>
                <a:cubicBezTo>
                  <a:pt x="5977566" y="430080"/>
                  <a:pt x="5986981" y="427719"/>
                  <a:pt x="5996068" y="422927"/>
                </a:cubicBezTo>
                <a:cubicBezTo>
                  <a:pt x="6004946" y="433966"/>
                  <a:pt x="6021141" y="440766"/>
                  <a:pt x="6044645" y="443336"/>
                </a:cubicBezTo>
                <a:cubicBezTo>
                  <a:pt x="6068152" y="445903"/>
                  <a:pt x="6088303" y="446288"/>
                  <a:pt x="6105098" y="444481"/>
                </a:cubicBezTo>
                <a:lnTo>
                  <a:pt x="6158795" y="479480"/>
                </a:lnTo>
                <a:cubicBezTo>
                  <a:pt x="6170081" y="473319"/>
                  <a:pt x="6180831" y="470120"/>
                  <a:pt x="6191043" y="469897"/>
                </a:cubicBezTo>
                <a:cubicBezTo>
                  <a:pt x="6201259" y="469671"/>
                  <a:pt x="6212010" y="466478"/>
                  <a:pt x="6223295" y="460313"/>
                </a:cubicBezTo>
                <a:lnTo>
                  <a:pt x="6320785" y="483797"/>
                </a:lnTo>
                <a:cubicBezTo>
                  <a:pt x="6324752" y="491860"/>
                  <a:pt x="6324062" y="497559"/>
                  <a:pt x="6318712" y="500898"/>
                </a:cubicBezTo>
                <a:cubicBezTo>
                  <a:pt x="6312572" y="502976"/>
                  <a:pt x="6287421" y="505786"/>
                  <a:pt x="6243265" y="509334"/>
                </a:cubicBezTo>
                <a:cubicBezTo>
                  <a:pt x="6199103" y="512882"/>
                  <a:pt x="6154430" y="516166"/>
                  <a:pt x="6109232" y="519188"/>
                </a:cubicBezTo>
                <a:cubicBezTo>
                  <a:pt x="6064038" y="522212"/>
                  <a:pt x="6036817" y="523976"/>
                  <a:pt x="6027572" y="524472"/>
                </a:cubicBezTo>
                <a:cubicBezTo>
                  <a:pt x="6011489" y="532095"/>
                  <a:pt x="5994728" y="532890"/>
                  <a:pt x="5977294" y="526863"/>
                </a:cubicBezTo>
                <a:cubicBezTo>
                  <a:pt x="5959855" y="520834"/>
                  <a:pt x="5941952" y="522346"/>
                  <a:pt x="5923571" y="531398"/>
                </a:cubicBezTo>
                <a:cubicBezTo>
                  <a:pt x="5903645" y="533075"/>
                  <a:pt x="5879961" y="535117"/>
                  <a:pt x="5852528" y="537525"/>
                </a:cubicBezTo>
                <a:cubicBezTo>
                  <a:pt x="5825089" y="539933"/>
                  <a:pt x="5802518" y="538646"/>
                  <a:pt x="5784810" y="533668"/>
                </a:cubicBezTo>
                <a:cubicBezTo>
                  <a:pt x="5783030" y="537416"/>
                  <a:pt x="5779820" y="542052"/>
                  <a:pt x="5775173" y="547587"/>
                </a:cubicBezTo>
                <a:cubicBezTo>
                  <a:pt x="5770528" y="553118"/>
                  <a:pt x="5768466" y="557043"/>
                  <a:pt x="5768981" y="559357"/>
                </a:cubicBezTo>
                <a:cubicBezTo>
                  <a:pt x="5771715" y="562041"/>
                  <a:pt x="5775564" y="561398"/>
                  <a:pt x="5780516" y="557427"/>
                </a:cubicBezTo>
                <a:lnTo>
                  <a:pt x="5762468" y="589768"/>
                </a:lnTo>
                <a:cubicBezTo>
                  <a:pt x="5716706" y="598124"/>
                  <a:pt x="5669760" y="604579"/>
                  <a:pt x="5621629" y="609140"/>
                </a:cubicBezTo>
                <a:cubicBezTo>
                  <a:pt x="5616896" y="601555"/>
                  <a:pt x="5609945" y="600624"/>
                  <a:pt x="5600773" y="606347"/>
                </a:cubicBezTo>
                <a:cubicBezTo>
                  <a:pt x="5594095" y="611174"/>
                  <a:pt x="5588554" y="614631"/>
                  <a:pt x="5584149" y="616720"/>
                </a:cubicBezTo>
                <a:cubicBezTo>
                  <a:pt x="5579744" y="618808"/>
                  <a:pt x="5575275" y="616331"/>
                  <a:pt x="5570743" y="609277"/>
                </a:cubicBezTo>
                <a:cubicBezTo>
                  <a:pt x="5562035" y="613830"/>
                  <a:pt x="5554153" y="615238"/>
                  <a:pt x="5547090" y="613496"/>
                </a:cubicBezTo>
                <a:cubicBezTo>
                  <a:pt x="5540031" y="611752"/>
                  <a:pt x="5530997" y="613875"/>
                  <a:pt x="5520000" y="619859"/>
                </a:cubicBezTo>
                <a:cubicBezTo>
                  <a:pt x="5517362" y="610528"/>
                  <a:pt x="5511873" y="604289"/>
                  <a:pt x="5503541" y="601144"/>
                </a:cubicBezTo>
                <a:cubicBezTo>
                  <a:pt x="5495211" y="598002"/>
                  <a:pt x="5485211" y="599850"/>
                  <a:pt x="5473546" y="606686"/>
                </a:cubicBezTo>
                <a:lnTo>
                  <a:pt x="5427394" y="614409"/>
                </a:lnTo>
                <a:cubicBezTo>
                  <a:pt x="5399395" y="628255"/>
                  <a:pt x="5361041" y="635721"/>
                  <a:pt x="5312331" y="636799"/>
                </a:cubicBezTo>
                <a:cubicBezTo>
                  <a:pt x="5287978" y="637339"/>
                  <a:pt x="5265195" y="639121"/>
                  <a:pt x="5243986" y="642146"/>
                </a:cubicBezTo>
                <a:lnTo>
                  <a:pt x="5190015" y="653873"/>
                </a:lnTo>
                <a:lnTo>
                  <a:pt x="5204451" y="666339"/>
                </a:lnTo>
                <a:cubicBezTo>
                  <a:pt x="5205401" y="668492"/>
                  <a:pt x="5204762" y="671303"/>
                  <a:pt x="5202547" y="674773"/>
                </a:cubicBezTo>
                <a:cubicBezTo>
                  <a:pt x="5200331" y="678243"/>
                  <a:pt x="5197958" y="680822"/>
                  <a:pt x="5195427" y="682510"/>
                </a:cubicBezTo>
                <a:cubicBezTo>
                  <a:pt x="5190225" y="696295"/>
                  <a:pt x="5180360" y="707719"/>
                  <a:pt x="5165839" y="716779"/>
                </a:cubicBezTo>
                <a:lnTo>
                  <a:pt x="5066427" y="720844"/>
                </a:lnTo>
                <a:lnTo>
                  <a:pt x="5047787" y="711398"/>
                </a:lnTo>
                <a:lnTo>
                  <a:pt x="5010801" y="713397"/>
                </a:lnTo>
                <a:lnTo>
                  <a:pt x="4960353" y="744875"/>
                </a:lnTo>
                <a:cubicBezTo>
                  <a:pt x="4961497" y="747347"/>
                  <a:pt x="4961650" y="751420"/>
                  <a:pt x="4960815" y="757101"/>
                </a:cubicBezTo>
                <a:cubicBezTo>
                  <a:pt x="4959979" y="762782"/>
                  <a:pt x="4958394" y="766626"/>
                  <a:pt x="4956063" y="768632"/>
                </a:cubicBezTo>
                <a:cubicBezTo>
                  <a:pt x="4953617" y="769607"/>
                  <a:pt x="4950998" y="768386"/>
                  <a:pt x="4948201" y="764972"/>
                </a:cubicBezTo>
                <a:cubicBezTo>
                  <a:pt x="4945408" y="761555"/>
                  <a:pt x="4943342" y="758675"/>
                  <a:pt x="4942011" y="756321"/>
                </a:cubicBezTo>
                <a:cubicBezTo>
                  <a:pt x="4933206" y="760934"/>
                  <a:pt x="4925515" y="762222"/>
                  <a:pt x="4918931" y="760181"/>
                </a:cubicBezTo>
                <a:cubicBezTo>
                  <a:pt x="4912348" y="758140"/>
                  <a:pt x="4904658" y="759429"/>
                  <a:pt x="4895853" y="764043"/>
                </a:cubicBezTo>
                <a:cubicBezTo>
                  <a:pt x="4873424" y="762776"/>
                  <a:pt x="4843646" y="763132"/>
                  <a:pt x="4806516" y="765112"/>
                </a:cubicBezTo>
                <a:cubicBezTo>
                  <a:pt x="4769387" y="767091"/>
                  <a:pt x="4741423" y="772903"/>
                  <a:pt x="4722618" y="782553"/>
                </a:cubicBezTo>
                <a:cubicBezTo>
                  <a:pt x="4717664" y="786521"/>
                  <a:pt x="4716184" y="790960"/>
                  <a:pt x="4718183" y="795862"/>
                </a:cubicBezTo>
                <a:cubicBezTo>
                  <a:pt x="4729855" y="810314"/>
                  <a:pt x="4745708" y="813596"/>
                  <a:pt x="4765740" y="805709"/>
                </a:cubicBezTo>
                <a:cubicBezTo>
                  <a:pt x="4785776" y="797819"/>
                  <a:pt x="4803849" y="794443"/>
                  <a:pt x="4819961" y="795589"/>
                </a:cubicBezTo>
                <a:cubicBezTo>
                  <a:pt x="4834562" y="805801"/>
                  <a:pt x="4871670" y="812509"/>
                  <a:pt x="4931279" y="815713"/>
                </a:cubicBezTo>
                <a:cubicBezTo>
                  <a:pt x="4990893" y="818917"/>
                  <a:pt x="5027998" y="825628"/>
                  <a:pt x="5042601" y="835839"/>
                </a:cubicBezTo>
                <a:cubicBezTo>
                  <a:pt x="5053123" y="830149"/>
                  <a:pt x="5060815" y="828864"/>
                  <a:pt x="5065680" y="831977"/>
                </a:cubicBezTo>
                <a:cubicBezTo>
                  <a:pt x="5070543" y="835086"/>
                  <a:pt x="5078236" y="833802"/>
                  <a:pt x="5088758" y="828112"/>
                </a:cubicBezTo>
                <a:cubicBezTo>
                  <a:pt x="5111271" y="832073"/>
                  <a:pt x="5138694" y="835600"/>
                  <a:pt x="5171027" y="838699"/>
                </a:cubicBezTo>
                <a:cubicBezTo>
                  <a:pt x="5203360" y="841800"/>
                  <a:pt x="5230674" y="837493"/>
                  <a:pt x="5252966" y="825778"/>
                </a:cubicBezTo>
                <a:cubicBezTo>
                  <a:pt x="5265263" y="829743"/>
                  <a:pt x="5279574" y="833105"/>
                  <a:pt x="5295904" y="835874"/>
                </a:cubicBezTo>
                <a:cubicBezTo>
                  <a:pt x="5312231" y="838638"/>
                  <a:pt x="5326471" y="836782"/>
                  <a:pt x="5338622" y="830299"/>
                </a:cubicBezTo>
                <a:lnTo>
                  <a:pt x="5440697" y="850922"/>
                </a:lnTo>
                <a:cubicBezTo>
                  <a:pt x="5455650" y="841700"/>
                  <a:pt x="5472824" y="836034"/>
                  <a:pt x="5492216" y="833923"/>
                </a:cubicBezTo>
                <a:cubicBezTo>
                  <a:pt x="5511607" y="831811"/>
                  <a:pt x="5526044" y="837080"/>
                  <a:pt x="5535519" y="849718"/>
                </a:cubicBezTo>
                <a:cubicBezTo>
                  <a:pt x="5550249" y="841624"/>
                  <a:pt x="5568504" y="837263"/>
                  <a:pt x="5590277" y="836630"/>
                </a:cubicBezTo>
                <a:cubicBezTo>
                  <a:pt x="5612051" y="836000"/>
                  <a:pt x="5631523" y="836143"/>
                  <a:pt x="5648694" y="837066"/>
                </a:cubicBezTo>
                <a:cubicBezTo>
                  <a:pt x="5651353" y="841118"/>
                  <a:pt x="5652579" y="846059"/>
                  <a:pt x="5652371" y="851899"/>
                </a:cubicBezTo>
                <a:cubicBezTo>
                  <a:pt x="5652165" y="857739"/>
                  <a:pt x="5648766" y="862931"/>
                  <a:pt x="5642181" y="867479"/>
                </a:cubicBezTo>
                <a:cubicBezTo>
                  <a:pt x="5630277" y="874138"/>
                  <a:pt x="5616732" y="877539"/>
                  <a:pt x="5601553" y="877682"/>
                </a:cubicBezTo>
                <a:cubicBezTo>
                  <a:pt x="5586375" y="877819"/>
                  <a:pt x="5572204" y="877661"/>
                  <a:pt x="5559042" y="877200"/>
                </a:cubicBezTo>
                <a:cubicBezTo>
                  <a:pt x="5548041" y="883189"/>
                  <a:pt x="5539011" y="885307"/>
                  <a:pt x="5531948" y="883565"/>
                </a:cubicBezTo>
                <a:cubicBezTo>
                  <a:pt x="5524891" y="881822"/>
                  <a:pt x="5517006" y="883231"/>
                  <a:pt x="5508299" y="887783"/>
                </a:cubicBezTo>
                <a:cubicBezTo>
                  <a:pt x="5491838" y="892673"/>
                  <a:pt x="5475200" y="895371"/>
                  <a:pt x="5458387" y="895873"/>
                </a:cubicBezTo>
                <a:cubicBezTo>
                  <a:pt x="5441575" y="896374"/>
                  <a:pt x="5426605" y="894077"/>
                  <a:pt x="5413469" y="888986"/>
                </a:cubicBezTo>
                <a:cubicBezTo>
                  <a:pt x="5411037" y="897421"/>
                  <a:pt x="5406439" y="906223"/>
                  <a:pt x="5399676" y="915380"/>
                </a:cubicBezTo>
                <a:cubicBezTo>
                  <a:pt x="5392911" y="924544"/>
                  <a:pt x="5385281" y="923372"/>
                  <a:pt x="5376783" y="911878"/>
                </a:cubicBezTo>
                <a:cubicBezTo>
                  <a:pt x="5356515" y="920247"/>
                  <a:pt x="5309507" y="929157"/>
                  <a:pt x="5235760" y="938617"/>
                </a:cubicBezTo>
                <a:cubicBezTo>
                  <a:pt x="5162014" y="948070"/>
                  <a:pt x="5114340" y="950810"/>
                  <a:pt x="5092745" y="946833"/>
                </a:cubicBezTo>
                <a:lnTo>
                  <a:pt x="4993478" y="961346"/>
                </a:lnTo>
                <a:cubicBezTo>
                  <a:pt x="4992049" y="959268"/>
                  <a:pt x="4989614" y="957494"/>
                  <a:pt x="4986173" y="956023"/>
                </a:cubicBezTo>
                <a:cubicBezTo>
                  <a:pt x="4982733" y="954546"/>
                  <a:pt x="4979741" y="954435"/>
                  <a:pt x="4977203" y="955689"/>
                </a:cubicBezTo>
                <a:cubicBezTo>
                  <a:pt x="4970527" y="960513"/>
                  <a:pt x="4964984" y="963973"/>
                  <a:pt x="4960579" y="966062"/>
                </a:cubicBezTo>
                <a:cubicBezTo>
                  <a:pt x="4956174" y="968151"/>
                  <a:pt x="4951708" y="965669"/>
                  <a:pt x="4947172" y="958619"/>
                </a:cubicBezTo>
                <a:cubicBezTo>
                  <a:pt x="4938468" y="963174"/>
                  <a:pt x="4930582" y="964579"/>
                  <a:pt x="4923524" y="962836"/>
                </a:cubicBezTo>
                <a:cubicBezTo>
                  <a:pt x="4916460" y="961095"/>
                  <a:pt x="4907433" y="963217"/>
                  <a:pt x="4896430" y="969202"/>
                </a:cubicBezTo>
                <a:cubicBezTo>
                  <a:pt x="4893179" y="971013"/>
                  <a:pt x="4888216" y="974547"/>
                  <a:pt x="4881546" y="979808"/>
                </a:cubicBezTo>
                <a:cubicBezTo>
                  <a:pt x="4874872" y="985071"/>
                  <a:pt x="4872238" y="989785"/>
                  <a:pt x="4873649" y="993957"/>
                </a:cubicBezTo>
                <a:cubicBezTo>
                  <a:pt x="4885717" y="1005857"/>
                  <a:pt x="4909396" y="1010188"/>
                  <a:pt x="4944673" y="1006947"/>
                </a:cubicBezTo>
                <a:cubicBezTo>
                  <a:pt x="4979956" y="1003707"/>
                  <a:pt x="5004110" y="1001149"/>
                  <a:pt x="5017144" y="999274"/>
                </a:cubicBezTo>
                <a:lnTo>
                  <a:pt x="5015219" y="1026823"/>
                </a:lnTo>
                <a:lnTo>
                  <a:pt x="5038445" y="1033411"/>
                </a:lnTo>
                <a:lnTo>
                  <a:pt x="5096142" y="1023757"/>
                </a:lnTo>
                <a:lnTo>
                  <a:pt x="5195849" y="1040589"/>
                </a:lnTo>
                <a:cubicBezTo>
                  <a:pt x="5206946" y="1034543"/>
                  <a:pt x="5216930" y="1031827"/>
                  <a:pt x="5225806" y="1032437"/>
                </a:cubicBezTo>
                <a:cubicBezTo>
                  <a:pt x="5234683" y="1033042"/>
                  <a:pt x="5244667" y="1030326"/>
                  <a:pt x="5255764" y="1024280"/>
                </a:cubicBezTo>
                <a:lnTo>
                  <a:pt x="5309168" y="1038384"/>
                </a:lnTo>
                <a:cubicBezTo>
                  <a:pt x="5317194" y="1046993"/>
                  <a:pt x="5332650" y="1049642"/>
                  <a:pt x="5355546" y="1046334"/>
                </a:cubicBezTo>
                <a:cubicBezTo>
                  <a:pt x="5378439" y="1043031"/>
                  <a:pt x="5396118" y="1039025"/>
                  <a:pt x="5408581" y="1034321"/>
                </a:cubicBezTo>
                <a:cubicBezTo>
                  <a:pt x="5422539" y="1043506"/>
                  <a:pt x="5459747" y="1050373"/>
                  <a:pt x="5520198" y="1054917"/>
                </a:cubicBezTo>
                <a:cubicBezTo>
                  <a:pt x="5580645" y="1059467"/>
                  <a:pt x="5616079" y="1063488"/>
                  <a:pt x="5626486" y="1066983"/>
                </a:cubicBezTo>
                <a:cubicBezTo>
                  <a:pt x="5634817" y="1059481"/>
                  <a:pt x="5643347" y="1056133"/>
                  <a:pt x="5652082" y="1056940"/>
                </a:cubicBezTo>
                <a:cubicBezTo>
                  <a:pt x="5660815" y="1057751"/>
                  <a:pt x="5667719" y="1062005"/>
                  <a:pt x="5672790" y="1069711"/>
                </a:cubicBezTo>
                <a:cubicBezTo>
                  <a:pt x="5681496" y="1064937"/>
                  <a:pt x="5688793" y="1063019"/>
                  <a:pt x="5694684" y="1063950"/>
                </a:cubicBezTo>
                <a:cubicBezTo>
                  <a:pt x="5700577" y="1064885"/>
                  <a:pt x="5707875" y="1062967"/>
                  <a:pt x="5716581" y="1058193"/>
                </a:cubicBezTo>
                <a:cubicBezTo>
                  <a:pt x="5728302" y="1065920"/>
                  <a:pt x="5744504" y="1073159"/>
                  <a:pt x="5765177" y="1079912"/>
                </a:cubicBezTo>
                <a:cubicBezTo>
                  <a:pt x="5785852" y="1086663"/>
                  <a:pt x="5803674" y="1086299"/>
                  <a:pt x="5818655" y="1078817"/>
                </a:cubicBezTo>
                <a:cubicBezTo>
                  <a:pt x="5827027" y="1081387"/>
                  <a:pt x="5835799" y="1081402"/>
                  <a:pt x="5844970" y="1078864"/>
                </a:cubicBezTo>
                <a:cubicBezTo>
                  <a:pt x="5854138" y="1076328"/>
                  <a:pt x="5862280" y="1072784"/>
                  <a:pt x="5869398" y="1068234"/>
                </a:cubicBezTo>
                <a:cubicBezTo>
                  <a:pt x="5901796" y="1069098"/>
                  <a:pt x="5931975" y="1076616"/>
                  <a:pt x="5959932" y="1090788"/>
                </a:cubicBezTo>
                <a:cubicBezTo>
                  <a:pt x="5971317" y="1084563"/>
                  <a:pt x="5981874" y="1081487"/>
                  <a:pt x="5991609" y="1081561"/>
                </a:cubicBezTo>
                <a:cubicBezTo>
                  <a:pt x="6001345" y="1081634"/>
                  <a:pt x="6010760" y="1079274"/>
                  <a:pt x="6019847" y="1074481"/>
                </a:cubicBezTo>
                <a:cubicBezTo>
                  <a:pt x="6028725" y="1085521"/>
                  <a:pt x="6044920" y="1092321"/>
                  <a:pt x="6068424" y="1094891"/>
                </a:cubicBezTo>
                <a:cubicBezTo>
                  <a:pt x="6091931" y="1097458"/>
                  <a:pt x="6112082" y="1097843"/>
                  <a:pt x="6128878" y="1096036"/>
                </a:cubicBezTo>
                <a:lnTo>
                  <a:pt x="6182574" y="1131035"/>
                </a:lnTo>
                <a:cubicBezTo>
                  <a:pt x="6193861" y="1124872"/>
                  <a:pt x="6204610" y="1121675"/>
                  <a:pt x="6214822" y="1121451"/>
                </a:cubicBezTo>
                <a:cubicBezTo>
                  <a:pt x="6225039" y="1121225"/>
                  <a:pt x="6235789" y="1118033"/>
                  <a:pt x="6247074" y="1111867"/>
                </a:cubicBezTo>
                <a:lnTo>
                  <a:pt x="6344565" y="1135351"/>
                </a:lnTo>
                <a:cubicBezTo>
                  <a:pt x="6348531" y="1143415"/>
                  <a:pt x="6347842" y="1149113"/>
                  <a:pt x="6342491" y="1152452"/>
                </a:cubicBezTo>
                <a:cubicBezTo>
                  <a:pt x="6336353" y="1154530"/>
                  <a:pt x="6311200" y="1157340"/>
                  <a:pt x="6267044" y="1160889"/>
                </a:cubicBezTo>
                <a:cubicBezTo>
                  <a:pt x="6222882" y="1164437"/>
                  <a:pt x="6178209" y="1167721"/>
                  <a:pt x="6133011" y="1170743"/>
                </a:cubicBezTo>
                <a:cubicBezTo>
                  <a:pt x="6087819" y="1173766"/>
                  <a:pt x="6060597" y="1175530"/>
                  <a:pt x="6051351" y="1176026"/>
                </a:cubicBezTo>
                <a:cubicBezTo>
                  <a:pt x="6035268" y="1183650"/>
                  <a:pt x="6018509" y="1184444"/>
                  <a:pt x="6001075" y="1178417"/>
                </a:cubicBezTo>
                <a:cubicBezTo>
                  <a:pt x="5983634" y="1172389"/>
                  <a:pt x="5965731" y="1173900"/>
                  <a:pt x="5947350" y="1182953"/>
                </a:cubicBezTo>
                <a:cubicBezTo>
                  <a:pt x="5927425" y="1184629"/>
                  <a:pt x="5903741" y="1186672"/>
                  <a:pt x="5876307" y="1189080"/>
                </a:cubicBezTo>
                <a:cubicBezTo>
                  <a:pt x="5848868" y="1191487"/>
                  <a:pt x="5826297" y="1190201"/>
                  <a:pt x="5808589" y="1185223"/>
                </a:cubicBezTo>
                <a:cubicBezTo>
                  <a:pt x="5806810" y="1188971"/>
                  <a:pt x="5803601" y="1193606"/>
                  <a:pt x="5798952" y="1199142"/>
                </a:cubicBezTo>
                <a:cubicBezTo>
                  <a:pt x="5794309" y="1204672"/>
                  <a:pt x="5792246" y="1208598"/>
                  <a:pt x="5792760" y="1210911"/>
                </a:cubicBezTo>
                <a:cubicBezTo>
                  <a:pt x="5795494" y="1213595"/>
                  <a:pt x="5799343" y="1212952"/>
                  <a:pt x="5804295" y="1208982"/>
                </a:cubicBezTo>
                <a:lnTo>
                  <a:pt x="5786248" y="1241323"/>
                </a:lnTo>
                <a:cubicBezTo>
                  <a:pt x="5740485" y="1249679"/>
                  <a:pt x="5693540" y="1256133"/>
                  <a:pt x="5645408" y="1260695"/>
                </a:cubicBezTo>
                <a:cubicBezTo>
                  <a:pt x="5640675" y="1253109"/>
                  <a:pt x="5633725" y="1252178"/>
                  <a:pt x="5624552" y="1257902"/>
                </a:cubicBezTo>
                <a:cubicBezTo>
                  <a:pt x="5617874" y="1262729"/>
                  <a:pt x="5612334" y="1266186"/>
                  <a:pt x="5607929" y="1268275"/>
                </a:cubicBezTo>
                <a:cubicBezTo>
                  <a:pt x="5603524" y="1270363"/>
                  <a:pt x="5599055" y="1267885"/>
                  <a:pt x="5594523" y="1260831"/>
                </a:cubicBezTo>
                <a:cubicBezTo>
                  <a:pt x="5585816" y="1265384"/>
                  <a:pt x="5577932" y="1266793"/>
                  <a:pt x="5570869" y="1265051"/>
                </a:cubicBezTo>
                <a:cubicBezTo>
                  <a:pt x="5563810" y="1263307"/>
                  <a:pt x="5554778" y="1265429"/>
                  <a:pt x="5543779" y="1271414"/>
                </a:cubicBezTo>
                <a:cubicBezTo>
                  <a:pt x="5541141" y="1262083"/>
                  <a:pt x="5535652" y="1255843"/>
                  <a:pt x="5527320" y="1252698"/>
                </a:cubicBezTo>
                <a:cubicBezTo>
                  <a:pt x="5518991" y="1249556"/>
                  <a:pt x="5508990" y="1251405"/>
                  <a:pt x="5497326" y="1258240"/>
                </a:cubicBezTo>
                <a:lnTo>
                  <a:pt x="5451173" y="1265964"/>
                </a:lnTo>
                <a:cubicBezTo>
                  <a:pt x="5423174" y="1279810"/>
                  <a:pt x="5384820" y="1287275"/>
                  <a:pt x="5336111" y="1288353"/>
                </a:cubicBezTo>
                <a:cubicBezTo>
                  <a:pt x="5287403" y="1289434"/>
                  <a:pt x="5244984" y="1295482"/>
                  <a:pt x="5208848" y="1306501"/>
                </a:cubicBezTo>
                <a:cubicBezTo>
                  <a:pt x="5205535" y="1300554"/>
                  <a:pt x="5202102" y="1296331"/>
                  <a:pt x="5198551" y="1293826"/>
                </a:cubicBezTo>
                <a:cubicBezTo>
                  <a:pt x="5194995" y="1291323"/>
                  <a:pt x="5189901" y="1292090"/>
                  <a:pt x="5183256" y="1296122"/>
                </a:cubicBezTo>
                <a:cubicBezTo>
                  <a:pt x="5170657" y="1304865"/>
                  <a:pt x="5161388" y="1303619"/>
                  <a:pt x="5155443" y="1292397"/>
                </a:cubicBezTo>
                <a:cubicBezTo>
                  <a:pt x="5150143" y="1295817"/>
                  <a:pt x="5142958" y="1298764"/>
                  <a:pt x="5133885" y="1301242"/>
                </a:cubicBezTo>
                <a:cubicBezTo>
                  <a:pt x="5124811" y="1303717"/>
                  <a:pt x="5118142" y="1302390"/>
                  <a:pt x="5113876" y="1297260"/>
                </a:cubicBezTo>
                <a:lnTo>
                  <a:pt x="5072600" y="1323015"/>
                </a:lnTo>
                <a:lnTo>
                  <a:pt x="5044790" y="1319286"/>
                </a:lnTo>
                <a:cubicBezTo>
                  <a:pt x="5035670" y="1325524"/>
                  <a:pt x="5027534" y="1329504"/>
                  <a:pt x="5020377" y="1331226"/>
                </a:cubicBezTo>
                <a:cubicBezTo>
                  <a:pt x="5013222" y="1332944"/>
                  <a:pt x="5006712" y="1329322"/>
                  <a:pt x="5000854" y="1320354"/>
                </a:cubicBezTo>
                <a:lnTo>
                  <a:pt x="4993752" y="1308973"/>
                </a:lnTo>
                <a:cubicBezTo>
                  <a:pt x="4982276" y="1315479"/>
                  <a:pt x="4971348" y="1319659"/>
                  <a:pt x="4960962" y="1321531"/>
                </a:cubicBezTo>
                <a:lnTo>
                  <a:pt x="4934062" y="1331070"/>
                </a:lnTo>
                <a:lnTo>
                  <a:pt x="4945658" y="1331542"/>
                </a:lnTo>
                <a:cubicBezTo>
                  <a:pt x="4966966" y="1338885"/>
                  <a:pt x="4993950" y="1338736"/>
                  <a:pt x="5026614" y="1331090"/>
                </a:cubicBezTo>
                <a:cubicBezTo>
                  <a:pt x="5033905" y="1332137"/>
                  <a:pt x="5041363" y="1334731"/>
                  <a:pt x="5048988" y="1338869"/>
                </a:cubicBezTo>
                <a:cubicBezTo>
                  <a:pt x="5056614" y="1343002"/>
                  <a:pt x="5062369" y="1347972"/>
                  <a:pt x="5066257" y="1353781"/>
                </a:cubicBezTo>
                <a:cubicBezTo>
                  <a:pt x="5067207" y="1355935"/>
                  <a:pt x="5066568" y="1358746"/>
                  <a:pt x="5064353" y="1362216"/>
                </a:cubicBezTo>
                <a:cubicBezTo>
                  <a:pt x="5062138" y="1365685"/>
                  <a:pt x="5059764" y="1368264"/>
                  <a:pt x="5057233" y="1369952"/>
                </a:cubicBezTo>
                <a:cubicBezTo>
                  <a:pt x="5052031" y="1383737"/>
                  <a:pt x="5042165" y="1395161"/>
                  <a:pt x="5027645" y="1404222"/>
                </a:cubicBezTo>
                <a:lnTo>
                  <a:pt x="4928233" y="1408287"/>
                </a:lnTo>
                <a:lnTo>
                  <a:pt x="4909594" y="1398840"/>
                </a:lnTo>
                <a:lnTo>
                  <a:pt x="4872607" y="1400839"/>
                </a:lnTo>
                <a:lnTo>
                  <a:pt x="4822159" y="1432318"/>
                </a:lnTo>
                <a:cubicBezTo>
                  <a:pt x="4823302" y="1434789"/>
                  <a:pt x="4823457" y="1438864"/>
                  <a:pt x="4822621" y="1444545"/>
                </a:cubicBezTo>
                <a:cubicBezTo>
                  <a:pt x="4821786" y="1450225"/>
                  <a:pt x="4820201" y="1454070"/>
                  <a:pt x="4817869" y="1456075"/>
                </a:cubicBezTo>
                <a:cubicBezTo>
                  <a:pt x="4815423" y="1457051"/>
                  <a:pt x="4812805" y="1455829"/>
                  <a:pt x="4810008" y="1452415"/>
                </a:cubicBezTo>
                <a:cubicBezTo>
                  <a:pt x="4807216" y="1448998"/>
                  <a:pt x="4805150" y="1446116"/>
                  <a:pt x="4803817" y="1443763"/>
                </a:cubicBezTo>
                <a:cubicBezTo>
                  <a:pt x="4795011" y="1448377"/>
                  <a:pt x="4787321" y="1449665"/>
                  <a:pt x="4780737" y="1447623"/>
                </a:cubicBezTo>
                <a:cubicBezTo>
                  <a:pt x="4774154" y="1445582"/>
                  <a:pt x="4766464" y="1446872"/>
                  <a:pt x="4757659" y="1451485"/>
                </a:cubicBezTo>
                <a:cubicBezTo>
                  <a:pt x="4735231" y="1450218"/>
                  <a:pt x="4705452" y="1450575"/>
                  <a:pt x="4668323" y="1452554"/>
                </a:cubicBezTo>
                <a:cubicBezTo>
                  <a:pt x="4631194" y="1454533"/>
                  <a:pt x="4603229" y="1460345"/>
                  <a:pt x="4584424" y="1469996"/>
                </a:cubicBezTo>
                <a:cubicBezTo>
                  <a:pt x="4579470" y="1473963"/>
                  <a:pt x="4577990" y="1478403"/>
                  <a:pt x="4579989" y="1483304"/>
                </a:cubicBezTo>
                <a:cubicBezTo>
                  <a:pt x="4591662" y="1497756"/>
                  <a:pt x="4607514" y="1501038"/>
                  <a:pt x="4627546" y="1493152"/>
                </a:cubicBezTo>
                <a:cubicBezTo>
                  <a:pt x="4647582" y="1485262"/>
                  <a:pt x="4665654" y="1481886"/>
                  <a:pt x="4681768" y="1483031"/>
                </a:cubicBezTo>
                <a:cubicBezTo>
                  <a:pt x="4696368" y="1493244"/>
                  <a:pt x="4733477" y="1499952"/>
                  <a:pt x="4793085" y="1503155"/>
                </a:cubicBezTo>
                <a:cubicBezTo>
                  <a:pt x="4852699" y="1506360"/>
                  <a:pt x="4889804" y="1513071"/>
                  <a:pt x="4904407" y="1523281"/>
                </a:cubicBezTo>
                <a:cubicBezTo>
                  <a:pt x="4914929" y="1517592"/>
                  <a:pt x="4922621" y="1516306"/>
                  <a:pt x="4927486" y="1519420"/>
                </a:cubicBezTo>
                <a:cubicBezTo>
                  <a:pt x="4932349" y="1522529"/>
                  <a:pt x="4940042" y="1521244"/>
                  <a:pt x="4950564" y="1515555"/>
                </a:cubicBezTo>
                <a:cubicBezTo>
                  <a:pt x="4973077" y="1519516"/>
                  <a:pt x="5000500" y="1523042"/>
                  <a:pt x="5032833" y="1526141"/>
                </a:cubicBezTo>
                <a:cubicBezTo>
                  <a:pt x="5065167" y="1529242"/>
                  <a:pt x="5092479" y="1524935"/>
                  <a:pt x="5114772" y="1513221"/>
                </a:cubicBezTo>
                <a:cubicBezTo>
                  <a:pt x="5127068" y="1517185"/>
                  <a:pt x="5141381" y="1520547"/>
                  <a:pt x="5157710" y="1523316"/>
                </a:cubicBezTo>
                <a:cubicBezTo>
                  <a:pt x="5174036" y="1526081"/>
                  <a:pt x="5188278" y="1524224"/>
                  <a:pt x="5200429" y="1517740"/>
                </a:cubicBezTo>
                <a:lnTo>
                  <a:pt x="5302503" y="1538364"/>
                </a:lnTo>
                <a:cubicBezTo>
                  <a:pt x="5317457" y="1529142"/>
                  <a:pt x="5334630" y="1523477"/>
                  <a:pt x="5354022" y="1521366"/>
                </a:cubicBezTo>
                <a:cubicBezTo>
                  <a:pt x="5373412" y="1519254"/>
                  <a:pt x="5387850" y="1524522"/>
                  <a:pt x="5397325" y="1537161"/>
                </a:cubicBezTo>
                <a:cubicBezTo>
                  <a:pt x="5412055" y="1529066"/>
                  <a:pt x="5430310" y="1524705"/>
                  <a:pt x="5452083" y="1524073"/>
                </a:cubicBezTo>
                <a:cubicBezTo>
                  <a:pt x="5473857" y="1523442"/>
                  <a:pt x="5493328" y="1523586"/>
                  <a:pt x="5510500" y="1524509"/>
                </a:cubicBezTo>
                <a:cubicBezTo>
                  <a:pt x="5513159" y="1528560"/>
                  <a:pt x="5514385" y="1533501"/>
                  <a:pt x="5514178" y="1539341"/>
                </a:cubicBezTo>
                <a:cubicBezTo>
                  <a:pt x="5513970" y="1545181"/>
                  <a:pt x="5510572" y="1550373"/>
                  <a:pt x="5503988" y="1554921"/>
                </a:cubicBezTo>
                <a:cubicBezTo>
                  <a:pt x="5492082" y="1561581"/>
                  <a:pt x="5478539" y="1564982"/>
                  <a:pt x="5463360" y="1565124"/>
                </a:cubicBezTo>
                <a:cubicBezTo>
                  <a:pt x="5448181" y="1565262"/>
                  <a:pt x="5434011" y="1565102"/>
                  <a:pt x="5420848" y="1564643"/>
                </a:cubicBezTo>
                <a:cubicBezTo>
                  <a:pt x="5409848" y="1570631"/>
                  <a:pt x="5400817" y="1572750"/>
                  <a:pt x="5393754" y="1571008"/>
                </a:cubicBezTo>
                <a:cubicBezTo>
                  <a:pt x="5386695" y="1569265"/>
                  <a:pt x="5378812" y="1570673"/>
                  <a:pt x="5370105" y="1575225"/>
                </a:cubicBezTo>
                <a:cubicBezTo>
                  <a:pt x="5353644" y="1580115"/>
                  <a:pt x="5337006" y="1582813"/>
                  <a:pt x="5320194" y="1583315"/>
                </a:cubicBezTo>
                <a:cubicBezTo>
                  <a:pt x="5303381" y="1583816"/>
                  <a:pt x="5288412" y="1581520"/>
                  <a:pt x="5275276" y="1576429"/>
                </a:cubicBezTo>
                <a:cubicBezTo>
                  <a:pt x="5272843" y="1584863"/>
                  <a:pt x="5268245" y="1593665"/>
                  <a:pt x="5261482" y="1602822"/>
                </a:cubicBezTo>
                <a:cubicBezTo>
                  <a:pt x="5254718" y="1611986"/>
                  <a:pt x="5247087" y="1610814"/>
                  <a:pt x="5238588" y="1599321"/>
                </a:cubicBezTo>
                <a:cubicBezTo>
                  <a:pt x="5218321" y="1607689"/>
                  <a:pt x="5171314" y="1616599"/>
                  <a:pt x="5097566" y="1626059"/>
                </a:cubicBezTo>
                <a:cubicBezTo>
                  <a:pt x="5023820" y="1635513"/>
                  <a:pt x="4976147" y="1638252"/>
                  <a:pt x="4954551" y="1634275"/>
                </a:cubicBezTo>
                <a:lnTo>
                  <a:pt x="4855284" y="1648788"/>
                </a:lnTo>
                <a:cubicBezTo>
                  <a:pt x="4853856" y="1646712"/>
                  <a:pt x="4851422" y="1644937"/>
                  <a:pt x="4847979" y="1643466"/>
                </a:cubicBezTo>
                <a:cubicBezTo>
                  <a:pt x="4844540" y="1641989"/>
                  <a:pt x="4841547" y="1641877"/>
                  <a:pt x="4839010" y="1643131"/>
                </a:cubicBezTo>
                <a:cubicBezTo>
                  <a:pt x="4832333" y="1647956"/>
                  <a:pt x="4826790" y="1651414"/>
                  <a:pt x="4822385" y="1653505"/>
                </a:cubicBezTo>
                <a:cubicBezTo>
                  <a:pt x="4817980" y="1655593"/>
                  <a:pt x="4813515" y="1653111"/>
                  <a:pt x="4808979" y="1646061"/>
                </a:cubicBezTo>
                <a:cubicBezTo>
                  <a:pt x="4800274" y="1650617"/>
                  <a:pt x="4792389" y="1652023"/>
                  <a:pt x="4785329" y="1650279"/>
                </a:cubicBezTo>
                <a:cubicBezTo>
                  <a:pt x="4778266" y="1648537"/>
                  <a:pt x="4769239" y="1650659"/>
                  <a:pt x="4758235" y="1656644"/>
                </a:cubicBezTo>
                <a:cubicBezTo>
                  <a:pt x="4754986" y="1658456"/>
                  <a:pt x="4750024" y="1661990"/>
                  <a:pt x="4743353" y="1667250"/>
                </a:cubicBezTo>
                <a:cubicBezTo>
                  <a:pt x="4736678" y="1672513"/>
                  <a:pt x="4734044" y="1677229"/>
                  <a:pt x="4735455" y="1681400"/>
                </a:cubicBezTo>
                <a:cubicBezTo>
                  <a:pt x="4747524" y="1693300"/>
                  <a:pt x="4771203" y="1697630"/>
                  <a:pt x="4806479" y="1694390"/>
                </a:cubicBezTo>
                <a:cubicBezTo>
                  <a:pt x="4841762" y="1691150"/>
                  <a:pt x="4865917" y="1688591"/>
                  <a:pt x="4878950" y="1686717"/>
                </a:cubicBezTo>
                <a:lnTo>
                  <a:pt x="4877026" y="1714265"/>
                </a:lnTo>
                <a:lnTo>
                  <a:pt x="4900251" y="1720853"/>
                </a:lnTo>
                <a:lnTo>
                  <a:pt x="4957948" y="1711199"/>
                </a:lnTo>
                <a:lnTo>
                  <a:pt x="5057655" y="1728031"/>
                </a:lnTo>
                <a:cubicBezTo>
                  <a:pt x="5068753" y="1721984"/>
                  <a:pt x="5078737" y="1719269"/>
                  <a:pt x="5087613" y="1719879"/>
                </a:cubicBezTo>
                <a:cubicBezTo>
                  <a:pt x="5096490" y="1720484"/>
                  <a:pt x="5106474" y="1717768"/>
                  <a:pt x="5117571" y="1711722"/>
                </a:cubicBezTo>
                <a:lnTo>
                  <a:pt x="5170974" y="1725827"/>
                </a:lnTo>
                <a:cubicBezTo>
                  <a:pt x="5179000" y="1734436"/>
                  <a:pt x="5194457" y="1737084"/>
                  <a:pt x="5217352" y="1733777"/>
                </a:cubicBezTo>
                <a:cubicBezTo>
                  <a:pt x="5240245" y="1730474"/>
                  <a:pt x="5257924" y="1726467"/>
                  <a:pt x="5270387" y="1721763"/>
                </a:cubicBezTo>
                <a:cubicBezTo>
                  <a:pt x="5284346" y="1730949"/>
                  <a:pt x="5321554" y="1737815"/>
                  <a:pt x="5382004" y="1742359"/>
                </a:cubicBezTo>
                <a:cubicBezTo>
                  <a:pt x="5442451" y="1746910"/>
                  <a:pt x="5477885" y="1750930"/>
                  <a:pt x="5488292" y="1754426"/>
                </a:cubicBezTo>
                <a:cubicBezTo>
                  <a:pt x="5496623" y="1746923"/>
                  <a:pt x="5505153" y="1743575"/>
                  <a:pt x="5513888" y="1744382"/>
                </a:cubicBezTo>
                <a:cubicBezTo>
                  <a:pt x="5522621" y="1745194"/>
                  <a:pt x="5529525" y="1749447"/>
                  <a:pt x="5534596" y="1757153"/>
                </a:cubicBezTo>
                <a:cubicBezTo>
                  <a:pt x="5543302" y="1752379"/>
                  <a:pt x="5550599" y="1750461"/>
                  <a:pt x="5556490" y="1751393"/>
                </a:cubicBezTo>
                <a:cubicBezTo>
                  <a:pt x="5562383" y="1752328"/>
                  <a:pt x="5569681" y="1750409"/>
                  <a:pt x="5578388" y="1745635"/>
                </a:cubicBezTo>
                <a:cubicBezTo>
                  <a:pt x="5590109" y="1753363"/>
                  <a:pt x="5606310" y="1760602"/>
                  <a:pt x="5626982" y="1767355"/>
                </a:cubicBezTo>
                <a:cubicBezTo>
                  <a:pt x="5647659" y="1774105"/>
                  <a:pt x="5665480" y="1773741"/>
                  <a:pt x="5680461" y="1766259"/>
                </a:cubicBezTo>
                <a:cubicBezTo>
                  <a:pt x="5688833" y="1768829"/>
                  <a:pt x="5697605" y="1768845"/>
                  <a:pt x="5706776" y="1766307"/>
                </a:cubicBezTo>
                <a:cubicBezTo>
                  <a:pt x="5715944" y="1763771"/>
                  <a:pt x="5724085" y="1760227"/>
                  <a:pt x="5731204" y="1755676"/>
                </a:cubicBezTo>
                <a:cubicBezTo>
                  <a:pt x="5763601" y="1756541"/>
                  <a:pt x="5793781" y="1764059"/>
                  <a:pt x="5821737" y="1778230"/>
                </a:cubicBezTo>
                <a:cubicBezTo>
                  <a:pt x="5833123" y="1772005"/>
                  <a:pt x="5843679" y="1768929"/>
                  <a:pt x="5853415" y="1769003"/>
                </a:cubicBezTo>
                <a:cubicBezTo>
                  <a:pt x="5863152" y="1769077"/>
                  <a:pt x="5872567" y="1766716"/>
                  <a:pt x="5881653" y="1761924"/>
                </a:cubicBezTo>
                <a:cubicBezTo>
                  <a:pt x="5890531" y="1772963"/>
                  <a:pt x="5906726" y="1779763"/>
                  <a:pt x="5930230" y="1782334"/>
                </a:cubicBezTo>
                <a:cubicBezTo>
                  <a:pt x="5953737" y="1784901"/>
                  <a:pt x="5973888" y="1785285"/>
                  <a:pt x="5990683" y="1783478"/>
                </a:cubicBezTo>
                <a:lnTo>
                  <a:pt x="6044380" y="1818477"/>
                </a:lnTo>
                <a:cubicBezTo>
                  <a:pt x="6055667" y="1812315"/>
                  <a:pt x="6066416" y="1809117"/>
                  <a:pt x="6076628" y="1808894"/>
                </a:cubicBezTo>
                <a:cubicBezTo>
                  <a:pt x="6086844" y="1808668"/>
                  <a:pt x="6097597" y="1805474"/>
                  <a:pt x="6108881" y="1799310"/>
                </a:cubicBezTo>
                <a:lnTo>
                  <a:pt x="6206370" y="1822794"/>
                </a:lnTo>
                <a:cubicBezTo>
                  <a:pt x="6210337" y="1830858"/>
                  <a:pt x="6209648" y="1836556"/>
                  <a:pt x="6204297" y="1839895"/>
                </a:cubicBezTo>
                <a:cubicBezTo>
                  <a:pt x="6198159" y="1841973"/>
                  <a:pt x="6173006" y="1844783"/>
                  <a:pt x="6128850" y="1848332"/>
                </a:cubicBezTo>
                <a:cubicBezTo>
                  <a:pt x="6084688" y="1851879"/>
                  <a:pt x="6040015" y="1855163"/>
                  <a:pt x="5994817" y="1858185"/>
                </a:cubicBezTo>
                <a:cubicBezTo>
                  <a:pt x="5949623" y="1861209"/>
                  <a:pt x="5922404" y="1862972"/>
                  <a:pt x="5913158" y="1863468"/>
                </a:cubicBezTo>
                <a:cubicBezTo>
                  <a:pt x="5897074" y="1871092"/>
                  <a:pt x="5880314" y="1871887"/>
                  <a:pt x="5862880" y="1865860"/>
                </a:cubicBezTo>
                <a:cubicBezTo>
                  <a:pt x="5845440" y="1859832"/>
                  <a:pt x="5827538" y="1861343"/>
                  <a:pt x="5809156" y="1870395"/>
                </a:cubicBezTo>
                <a:cubicBezTo>
                  <a:pt x="5789231" y="1872071"/>
                  <a:pt x="5765546" y="1874115"/>
                  <a:pt x="5738113" y="1876522"/>
                </a:cubicBezTo>
                <a:cubicBezTo>
                  <a:pt x="5710674" y="1878930"/>
                  <a:pt x="5688103" y="1877643"/>
                  <a:pt x="5670394" y="1872665"/>
                </a:cubicBezTo>
                <a:cubicBezTo>
                  <a:pt x="5668616" y="1876413"/>
                  <a:pt x="5665405" y="1881050"/>
                  <a:pt x="5660759" y="1886584"/>
                </a:cubicBezTo>
                <a:cubicBezTo>
                  <a:pt x="5656115" y="1892115"/>
                  <a:pt x="5654051" y="1896040"/>
                  <a:pt x="5654566" y="1898354"/>
                </a:cubicBezTo>
                <a:cubicBezTo>
                  <a:pt x="5657301" y="1901038"/>
                  <a:pt x="5661149" y="1900395"/>
                  <a:pt x="5666101" y="1896424"/>
                </a:cubicBezTo>
                <a:lnTo>
                  <a:pt x="5648054" y="1928766"/>
                </a:lnTo>
                <a:cubicBezTo>
                  <a:pt x="5602291" y="1937122"/>
                  <a:pt x="5555347" y="1943576"/>
                  <a:pt x="5507215" y="1948137"/>
                </a:cubicBezTo>
                <a:cubicBezTo>
                  <a:pt x="5502481" y="1940552"/>
                  <a:pt x="5495531" y="1939621"/>
                  <a:pt x="5486358" y="1945344"/>
                </a:cubicBezTo>
                <a:cubicBezTo>
                  <a:pt x="5479680" y="1950172"/>
                  <a:pt x="5474139" y="1953629"/>
                  <a:pt x="5469735" y="1955717"/>
                </a:cubicBezTo>
                <a:cubicBezTo>
                  <a:pt x="5465329" y="1957806"/>
                  <a:pt x="5460861" y="1955327"/>
                  <a:pt x="5456328" y="1948274"/>
                </a:cubicBezTo>
                <a:cubicBezTo>
                  <a:pt x="5447622" y="1952827"/>
                  <a:pt x="5439738" y="1954235"/>
                  <a:pt x="5432675" y="1952494"/>
                </a:cubicBezTo>
                <a:cubicBezTo>
                  <a:pt x="5425616" y="1950750"/>
                  <a:pt x="5416583" y="1952872"/>
                  <a:pt x="5405585" y="1958857"/>
                </a:cubicBezTo>
                <a:cubicBezTo>
                  <a:pt x="5402947" y="1949526"/>
                  <a:pt x="5397458" y="1943286"/>
                  <a:pt x="5389127" y="1940140"/>
                </a:cubicBezTo>
                <a:cubicBezTo>
                  <a:pt x="5380797" y="1936999"/>
                  <a:pt x="5370796" y="1938848"/>
                  <a:pt x="5359132" y="1945683"/>
                </a:cubicBezTo>
                <a:lnTo>
                  <a:pt x="5312979" y="1953406"/>
                </a:lnTo>
                <a:cubicBezTo>
                  <a:pt x="5284981" y="1967253"/>
                  <a:pt x="5246627" y="1974717"/>
                  <a:pt x="5197917" y="1975796"/>
                </a:cubicBezTo>
                <a:cubicBezTo>
                  <a:pt x="5149209" y="1976877"/>
                  <a:pt x="5106791" y="1982924"/>
                  <a:pt x="5070654" y="1993944"/>
                </a:cubicBezTo>
                <a:cubicBezTo>
                  <a:pt x="5067341" y="1987996"/>
                  <a:pt x="5063909" y="1983773"/>
                  <a:pt x="5060357" y="1981269"/>
                </a:cubicBezTo>
                <a:cubicBezTo>
                  <a:pt x="5056801" y="1978766"/>
                  <a:pt x="5051708" y="1979531"/>
                  <a:pt x="5045063" y="1983564"/>
                </a:cubicBezTo>
                <a:cubicBezTo>
                  <a:pt x="5032465" y="1992306"/>
                  <a:pt x="5023193" y="1991062"/>
                  <a:pt x="5017251" y="1979839"/>
                </a:cubicBezTo>
                <a:lnTo>
                  <a:pt x="5008110" y="1983589"/>
                </a:lnTo>
                <a:lnTo>
                  <a:pt x="5009638" y="1993119"/>
                </a:lnTo>
                <a:cubicBezTo>
                  <a:pt x="5008488" y="2000423"/>
                  <a:pt x="5004866" y="2006800"/>
                  <a:pt x="4998775" y="2012248"/>
                </a:cubicBezTo>
                <a:cubicBezTo>
                  <a:pt x="4997913" y="2015970"/>
                  <a:pt x="4997495" y="2020405"/>
                  <a:pt x="4997517" y="2025551"/>
                </a:cubicBezTo>
                <a:cubicBezTo>
                  <a:pt x="4997542" y="2030696"/>
                  <a:pt x="4996531" y="2034180"/>
                  <a:pt x="4994485" y="2036004"/>
                </a:cubicBezTo>
                <a:cubicBezTo>
                  <a:pt x="4989844" y="2038354"/>
                  <a:pt x="4985884" y="2037970"/>
                  <a:pt x="4982610" y="2034852"/>
                </a:cubicBezTo>
                <a:cubicBezTo>
                  <a:pt x="4979339" y="2031734"/>
                  <a:pt x="4977082" y="2028968"/>
                  <a:pt x="4975845" y="2026556"/>
                </a:cubicBezTo>
                <a:cubicBezTo>
                  <a:pt x="4967041" y="2031172"/>
                  <a:pt x="4959349" y="2032458"/>
                  <a:pt x="4952766" y="2030417"/>
                </a:cubicBezTo>
                <a:cubicBezTo>
                  <a:pt x="4946185" y="2028380"/>
                  <a:pt x="4938492" y="2029664"/>
                  <a:pt x="4929688" y="2034281"/>
                </a:cubicBezTo>
                <a:cubicBezTo>
                  <a:pt x="4910434" y="2035755"/>
                  <a:pt x="4891251" y="2042454"/>
                  <a:pt x="4872137" y="2054380"/>
                </a:cubicBezTo>
                <a:cubicBezTo>
                  <a:pt x="4866396" y="2057085"/>
                  <a:pt x="4864127" y="2060259"/>
                  <a:pt x="4865336" y="2063895"/>
                </a:cubicBezTo>
                <a:cubicBezTo>
                  <a:pt x="4866851" y="2065693"/>
                  <a:pt x="4869658" y="2066357"/>
                  <a:pt x="4873750" y="2065892"/>
                </a:cubicBezTo>
                <a:cubicBezTo>
                  <a:pt x="4877838" y="2065424"/>
                  <a:pt x="4881197" y="2064426"/>
                  <a:pt x="4883827" y="2062898"/>
                </a:cubicBezTo>
                <a:cubicBezTo>
                  <a:pt x="4883025" y="2071191"/>
                  <a:pt x="4884921" y="2075498"/>
                  <a:pt x="4889501" y="2075824"/>
                </a:cubicBezTo>
                <a:cubicBezTo>
                  <a:pt x="4894083" y="2076146"/>
                  <a:pt x="4899937" y="2074034"/>
                  <a:pt x="4907049" y="2069482"/>
                </a:cubicBezTo>
                <a:lnTo>
                  <a:pt x="4934863" y="2073207"/>
                </a:lnTo>
                <a:cubicBezTo>
                  <a:pt x="4967379" y="2055114"/>
                  <a:pt x="4994292" y="2049738"/>
                  <a:pt x="5015603" y="2057082"/>
                </a:cubicBezTo>
                <a:cubicBezTo>
                  <a:pt x="5036910" y="2064424"/>
                  <a:pt x="5063894" y="2064275"/>
                  <a:pt x="5096558" y="2056628"/>
                </a:cubicBezTo>
                <a:cubicBezTo>
                  <a:pt x="5103849" y="2057676"/>
                  <a:pt x="5111308" y="2060269"/>
                  <a:pt x="5118932" y="2064408"/>
                </a:cubicBezTo>
                <a:cubicBezTo>
                  <a:pt x="5126557" y="2068540"/>
                  <a:pt x="5132314" y="2073510"/>
                  <a:pt x="5136201" y="2079320"/>
                </a:cubicBezTo>
                <a:cubicBezTo>
                  <a:pt x="5137151" y="2081474"/>
                  <a:pt x="5136512" y="2084285"/>
                  <a:pt x="5134297" y="2087755"/>
                </a:cubicBezTo>
                <a:cubicBezTo>
                  <a:pt x="5132082" y="2091224"/>
                  <a:pt x="5129708" y="2093803"/>
                  <a:pt x="5127177" y="2095491"/>
                </a:cubicBezTo>
                <a:cubicBezTo>
                  <a:pt x="5121975" y="2109276"/>
                  <a:pt x="5112109" y="2120700"/>
                  <a:pt x="5097589" y="2129761"/>
                </a:cubicBezTo>
                <a:lnTo>
                  <a:pt x="4998177" y="2133825"/>
                </a:lnTo>
                <a:lnTo>
                  <a:pt x="4979538" y="2124379"/>
                </a:lnTo>
                <a:lnTo>
                  <a:pt x="4942551" y="2126378"/>
                </a:lnTo>
                <a:lnTo>
                  <a:pt x="4892103" y="2157857"/>
                </a:lnTo>
                <a:cubicBezTo>
                  <a:pt x="4893246" y="2160328"/>
                  <a:pt x="4893401" y="2164403"/>
                  <a:pt x="4892565" y="2170084"/>
                </a:cubicBezTo>
                <a:cubicBezTo>
                  <a:pt x="4891730" y="2175764"/>
                  <a:pt x="4890145" y="2179608"/>
                  <a:pt x="4887813" y="2181614"/>
                </a:cubicBezTo>
                <a:cubicBezTo>
                  <a:pt x="4885367" y="2182589"/>
                  <a:pt x="4882748" y="2181368"/>
                  <a:pt x="4879952" y="2177954"/>
                </a:cubicBezTo>
                <a:cubicBezTo>
                  <a:pt x="4877160" y="2174537"/>
                  <a:pt x="4875094" y="2171655"/>
                  <a:pt x="4873761" y="2169302"/>
                </a:cubicBezTo>
                <a:cubicBezTo>
                  <a:pt x="4864955" y="2173916"/>
                  <a:pt x="4857264" y="2175203"/>
                  <a:pt x="4850682" y="2173163"/>
                </a:cubicBezTo>
                <a:cubicBezTo>
                  <a:pt x="4844099" y="2171123"/>
                  <a:pt x="4836408" y="2172410"/>
                  <a:pt x="4827603" y="2177024"/>
                </a:cubicBezTo>
                <a:cubicBezTo>
                  <a:pt x="4805174" y="2175757"/>
                  <a:pt x="4775396" y="2176114"/>
                  <a:pt x="4738267" y="2178093"/>
                </a:cubicBezTo>
                <a:cubicBezTo>
                  <a:pt x="4701138" y="2180072"/>
                  <a:pt x="4673173" y="2185884"/>
                  <a:pt x="4654368" y="2195535"/>
                </a:cubicBezTo>
                <a:cubicBezTo>
                  <a:pt x="4649415" y="2199504"/>
                  <a:pt x="4647934" y="2203941"/>
                  <a:pt x="4649933" y="2208843"/>
                </a:cubicBezTo>
                <a:cubicBezTo>
                  <a:pt x="4661606" y="2223295"/>
                  <a:pt x="4677458" y="2226577"/>
                  <a:pt x="4697489" y="2218690"/>
                </a:cubicBezTo>
                <a:cubicBezTo>
                  <a:pt x="4717526" y="2210801"/>
                  <a:pt x="4735598" y="2207425"/>
                  <a:pt x="4751713" y="2208571"/>
                </a:cubicBezTo>
                <a:cubicBezTo>
                  <a:pt x="4766312" y="2218782"/>
                  <a:pt x="4803420" y="2225491"/>
                  <a:pt x="4863029" y="2228694"/>
                </a:cubicBezTo>
                <a:cubicBezTo>
                  <a:pt x="4922642" y="2231899"/>
                  <a:pt x="4959747" y="2238609"/>
                  <a:pt x="4974350" y="2248820"/>
                </a:cubicBezTo>
                <a:cubicBezTo>
                  <a:pt x="4984872" y="2243131"/>
                  <a:pt x="4992565" y="2241845"/>
                  <a:pt x="4997429" y="2244959"/>
                </a:cubicBezTo>
                <a:cubicBezTo>
                  <a:pt x="5002293" y="2248068"/>
                  <a:pt x="5009986" y="2246783"/>
                  <a:pt x="5020508" y="2241094"/>
                </a:cubicBezTo>
                <a:cubicBezTo>
                  <a:pt x="5043021" y="2245055"/>
                  <a:pt x="5070444" y="2248581"/>
                  <a:pt x="5102777" y="2251680"/>
                </a:cubicBezTo>
                <a:cubicBezTo>
                  <a:pt x="5135111" y="2254781"/>
                  <a:pt x="5162423" y="2250474"/>
                  <a:pt x="5184716" y="2238759"/>
                </a:cubicBezTo>
                <a:cubicBezTo>
                  <a:pt x="5197012" y="2242724"/>
                  <a:pt x="5211325" y="2246086"/>
                  <a:pt x="5227654" y="2248855"/>
                </a:cubicBezTo>
                <a:cubicBezTo>
                  <a:pt x="5243980" y="2251620"/>
                  <a:pt x="5258222" y="2249763"/>
                  <a:pt x="5270373" y="2243279"/>
                </a:cubicBezTo>
                <a:lnTo>
                  <a:pt x="5372446" y="2263904"/>
                </a:lnTo>
                <a:cubicBezTo>
                  <a:pt x="5387401" y="2254681"/>
                  <a:pt x="5404574" y="2249016"/>
                  <a:pt x="5423966" y="2246904"/>
                </a:cubicBezTo>
                <a:cubicBezTo>
                  <a:pt x="5443356" y="2244793"/>
                  <a:pt x="5457794" y="2250061"/>
                  <a:pt x="5467269" y="2262700"/>
                </a:cubicBezTo>
                <a:cubicBezTo>
                  <a:pt x="5481998" y="2254605"/>
                  <a:pt x="5500254" y="2250244"/>
                  <a:pt x="5522027" y="2249612"/>
                </a:cubicBezTo>
                <a:cubicBezTo>
                  <a:pt x="5543801" y="2248981"/>
                  <a:pt x="5563272" y="2249125"/>
                  <a:pt x="5580444" y="2250047"/>
                </a:cubicBezTo>
                <a:cubicBezTo>
                  <a:pt x="5583102" y="2254099"/>
                  <a:pt x="5584328" y="2259040"/>
                  <a:pt x="5584122" y="2264880"/>
                </a:cubicBezTo>
                <a:cubicBezTo>
                  <a:pt x="5583914" y="2270720"/>
                  <a:pt x="5580516" y="2275912"/>
                  <a:pt x="5573932" y="2280460"/>
                </a:cubicBezTo>
                <a:cubicBezTo>
                  <a:pt x="5562026" y="2287120"/>
                  <a:pt x="5548482" y="2290521"/>
                  <a:pt x="5533304" y="2290663"/>
                </a:cubicBezTo>
                <a:cubicBezTo>
                  <a:pt x="5518126" y="2290800"/>
                  <a:pt x="5503955" y="2290641"/>
                  <a:pt x="5490792" y="2290181"/>
                </a:cubicBezTo>
                <a:cubicBezTo>
                  <a:pt x="5479791" y="2296169"/>
                  <a:pt x="5470761" y="2298289"/>
                  <a:pt x="5463698" y="2296547"/>
                </a:cubicBezTo>
                <a:cubicBezTo>
                  <a:pt x="5456640" y="2294803"/>
                  <a:pt x="5448757" y="2296211"/>
                  <a:pt x="5440049" y="2300764"/>
                </a:cubicBezTo>
                <a:lnTo>
                  <a:pt x="5433508" y="2301824"/>
                </a:lnTo>
                <a:lnTo>
                  <a:pt x="5444276" y="2303529"/>
                </a:lnTo>
                <a:cubicBezTo>
                  <a:pt x="5457093" y="2317267"/>
                  <a:pt x="5476424" y="2321013"/>
                  <a:pt x="5502264" y="2314773"/>
                </a:cubicBezTo>
                <a:cubicBezTo>
                  <a:pt x="5528102" y="2308531"/>
                  <a:pt x="5547434" y="2312277"/>
                  <a:pt x="5560254" y="2326013"/>
                </a:cubicBezTo>
                <a:lnTo>
                  <a:pt x="5662327" y="2346637"/>
                </a:lnTo>
                <a:cubicBezTo>
                  <a:pt x="5680323" y="2337824"/>
                  <a:pt x="5697848" y="2336553"/>
                  <a:pt x="5714900" y="2342819"/>
                </a:cubicBezTo>
                <a:cubicBezTo>
                  <a:pt x="5731952" y="2349084"/>
                  <a:pt x="5750623" y="2347096"/>
                  <a:pt x="5770914" y="2336848"/>
                </a:cubicBezTo>
                <a:cubicBezTo>
                  <a:pt x="5794287" y="2343674"/>
                  <a:pt x="5818953" y="2350018"/>
                  <a:pt x="5844915" y="2355888"/>
                </a:cubicBezTo>
                <a:cubicBezTo>
                  <a:pt x="5870879" y="2361752"/>
                  <a:pt x="5897247" y="2365718"/>
                  <a:pt x="5924025" y="2367785"/>
                </a:cubicBezTo>
                <a:cubicBezTo>
                  <a:pt x="5927916" y="2373810"/>
                  <a:pt x="5930819" y="2381441"/>
                  <a:pt x="5932731" y="2390675"/>
                </a:cubicBezTo>
                <a:cubicBezTo>
                  <a:pt x="5934644" y="2399913"/>
                  <a:pt x="5933515" y="2408741"/>
                  <a:pt x="5929346" y="2417161"/>
                </a:cubicBezTo>
                <a:lnTo>
                  <a:pt x="5904620" y="2499999"/>
                </a:lnTo>
                <a:lnTo>
                  <a:pt x="5923359" y="2494542"/>
                </a:lnTo>
                <a:cubicBezTo>
                  <a:pt x="5933096" y="2494615"/>
                  <a:pt x="5942512" y="2492256"/>
                  <a:pt x="5951598" y="2487462"/>
                </a:cubicBezTo>
                <a:cubicBezTo>
                  <a:pt x="5960475" y="2498503"/>
                  <a:pt x="5976671" y="2505304"/>
                  <a:pt x="6000174" y="2507873"/>
                </a:cubicBezTo>
                <a:cubicBezTo>
                  <a:pt x="6023681" y="2510440"/>
                  <a:pt x="6043831" y="2510824"/>
                  <a:pt x="6060627" y="2509017"/>
                </a:cubicBezTo>
                <a:lnTo>
                  <a:pt x="6114324" y="2544016"/>
                </a:lnTo>
                <a:cubicBezTo>
                  <a:pt x="6125611" y="2537854"/>
                  <a:pt x="6136360" y="2534657"/>
                  <a:pt x="6146572" y="2534433"/>
                </a:cubicBezTo>
                <a:cubicBezTo>
                  <a:pt x="6156789" y="2534206"/>
                  <a:pt x="6167541" y="2531013"/>
                  <a:pt x="6178824" y="2524849"/>
                </a:cubicBezTo>
                <a:lnTo>
                  <a:pt x="6276314" y="2548333"/>
                </a:lnTo>
                <a:cubicBezTo>
                  <a:pt x="6280281" y="2556397"/>
                  <a:pt x="6279592" y="2562095"/>
                  <a:pt x="6274241" y="2565434"/>
                </a:cubicBezTo>
                <a:cubicBezTo>
                  <a:pt x="6268102" y="2567512"/>
                  <a:pt x="6242952" y="2570322"/>
                  <a:pt x="6198794" y="2573871"/>
                </a:cubicBezTo>
                <a:cubicBezTo>
                  <a:pt x="6154631" y="2577418"/>
                  <a:pt x="6109959" y="2580702"/>
                  <a:pt x="6064761" y="2583724"/>
                </a:cubicBezTo>
                <a:cubicBezTo>
                  <a:pt x="6019568" y="2586748"/>
                  <a:pt x="5992347" y="2588511"/>
                  <a:pt x="5983102" y="2589007"/>
                </a:cubicBezTo>
                <a:cubicBezTo>
                  <a:pt x="5967019" y="2596630"/>
                  <a:pt x="5950258" y="2597426"/>
                  <a:pt x="5932824" y="2591399"/>
                </a:cubicBezTo>
                <a:lnTo>
                  <a:pt x="5921255" y="2592375"/>
                </a:lnTo>
                <a:lnTo>
                  <a:pt x="5954059" y="2611213"/>
                </a:lnTo>
                <a:cubicBezTo>
                  <a:pt x="5968021" y="2617211"/>
                  <a:pt x="5983103" y="2620536"/>
                  <a:pt x="5999307" y="2621186"/>
                </a:cubicBezTo>
                <a:cubicBezTo>
                  <a:pt x="6008578" y="2615619"/>
                  <a:pt x="6017036" y="2613855"/>
                  <a:pt x="6024678" y="2615894"/>
                </a:cubicBezTo>
                <a:cubicBezTo>
                  <a:pt x="6032318" y="2617931"/>
                  <a:pt x="6038559" y="2622819"/>
                  <a:pt x="6043392" y="2630565"/>
                </a:cubicBezTo>
                <a:lnTo>
                  <a:pt x="6045758" y="2634357"/>
                </a:lnTo>
                <a:cubicBezTo>
                  <a:pt x="6066959" y="2630679"/>
                  <a:pt x="6086876" y="2628131"/>
                  <a:pt x="6105505" y="2626717"/>
                </a:cubicBezTo>
                <a:cubicBezTo>
                  <a:pt x="6124136" y="2625303"/>
                  <a:pt x="6138987" y="2632508"/>
                  <a:pt x="6150051" y="2648328"/>
                </a:cubicBezTo>
                <a:cubicBezTo>
                  <a:pt x="6158657" y="2660633"/>
                  <a:pt x="6162153" y="2669212"/>
                  <a:pt x="6160536" y="2674061"/>
                </a:cubicBezTo>
                <a:cubicBezTo>
                  <a:pt x="6158917" y="2678915"/>
                  <a:pt x="6150245" y="2685863"/>
                  <a:pt x="6134514" y="2694911"/>
                </a:cubicBezTo>
                <a:cubicBezTo>
                  <a:pt x="6113581" y="2703910"/>
                  <a:pt x="6093904" y="2709819"/>
                  <a:pt x="6075486" y="2712641"/>
                </a:cubicBezTo>
                <a:cubicBezTo>
                  <a:pt x="6057071" y="2715459"/>
                  <a:pt x="6055442" y="2729866"/>
                  <a:pt x="6070603" y="2755870"/>
                </a:cubicBezTo>
                <a:lnTo>
                  <a:pt x="6043970" y="2835725"/>
                </a:lnTo>
                <a:cubicBezTo>
                  <a:pt x="6016154" y="2852201"/>
                  <a:pt x="5988015" y="2866248"/>
                  <a:pt x="5959551" y="2877860"/>
                </a:cubicBezTo>
                <a:cubicBezTo>
                  <a:pt x="5931087" y="2889472"/>
                  <a:pt x="5904094" y="2902801"/>
                  <a:pt x="5878572" y="2917851"/>
                </a:cubicBezTo>
                <a:cubicBezTo>
                  <a:pt x="5884515" y="2929073"/>
                  <a:pt x="5880026" y="2938899"/>
                  <a:pt x="5865109" y="2947331"/>
                </a:cubicBezTo>
                <a:cubicBezTo>
                  <a:pt x="5855644" y="2953015"/>
                  <a:pt x="5844722" y="2957634"/>
                  <a:pt x="5832340" y="2961191"/>
                </a:cubicBezTo>
                <a:cubicBezTo>
                  <a:pt x="5819956" y="2964744"/>
                  <a:pt x="5807850" y="2967468"/>
                  <a:pt x="5796021" y="2969361"/>
                </a:cubicBezTo>
                <a:cubicBezTo>
                  <a:pt x="5777840" y="2978947"/>
                  <a:pt x="5761310" y="2982236"/>
                  <a:pt x="5746424" y="2979226"/>
                </a:cubicBezTo>
                <a:cubicBezTo>
                  <a:pt x="5731538" y="2976223"/>
                  <a:pt x="5717297" y="2978080"/>
                  <a:pt x="5703708" y="2984806"/>
                </a:cubicBezTo>
                <a:lnTo>
                  <a:pt x="5662449" y="2993412"/>
                </a:lnTo>
                <a:lnTo>
                  <a:pt x="5686108" y="2998191"/>
                </a:lnTo>
                <a:cubicBezTo>
                  <a:pt x="5704103" y="2989378"/>
                  <a:pt x="5721627" y="2988108"/>
                  <a:pt x="5738679" y="2994373"/>
                </a:cubicBezTo>
                <a:cubicBezTo>
                  <a:pt x="5755731" y="3000638"/>
                  <a:pt x="5774403" y="2998650"/>
                  <a:pt x="5794693" y="2988403"/>
                </a:cubicBezTo>
                <a:cubicBezTo>
                  <a:pt x="5818066" y="2995229"/>
                  <a:pt x="5842734" y="3001572"/>
                  <a:pt x="5868695" y="3007442"/>
                </a:cubicBezTo>
                <a:cubicBezTo>
                  <a:pt x="5894658" y="3013307"/>
                  <a:pt x="5921027" y="3017272"/>
                  <a:pt x="5947805" y="3019339"/>
                </a:cubicBezTo>
                <a:cubicBezTo>
                  <a:pt x="5951695" y="3025365"/>
                  <a:pt x="5954599" y="3032995"/>
                  <a:pt x="5956510" y="3042230"/>
                </a:cubicBezTo>
                <a:cubicBezTo>
                  <a:pt x="5958424" y="3051468"/>
                  <a:pt x="5957294" y="3060296"/>
                  <a:pt x="5953126" y="3068715"/>
                </a:cubicBezTo>
                <a:lnTo>
                  <a:pt x="5922198" y="3172329"/>
                </a:lnTo>
                <a:cubicBezTo>
                  <a:pt x="5926491" y="3182607"/>
                  <a:pt x="5925305" y="3194326"/>
                  <a:pt x="5918648" y="3207479"/>
                </a:cubicBezTo>
                <a:cubicBezTo>
                  <a:pt x="5911990" y="3220638"/>
                  <a:pt x="5909623" y="3230459"/>
                  <a:pt x="5911545" y="3236944"/>
                </a:cubicBezTo>
                <a:cubicBezTo>
                  <a:pt x="5914339" y="3240361"/>
                  <a:pt x="5918698" y="3241815"/>
                  <a:pt x="5924616" y="3241302"/>
                </a:cubicBezTo>
                <a:cubicBezTo>
                  <a:pt x="5930541" y="3240791"/>
                  <a:pt x="5935452" y="3240581"/>
                  <a:pt x="5939358" y="3240670"/>
                </a:cubicBezTo>
                <a:cubicBezTo>
                  <a:pt x="5951048" y="3249405"/>
                  <a:pt x="5963872" y="3256772"/>
                  <a:pt x="5977838" y="3262768"/>
                </a:cubicBezTo>
                <a:cubicBezTo>
                  <a:pt x="5991801" y="3268765"/>
                  <a:pt x="6006883" y="3272090"/>
                  <a:pt x="6023086" y="3272741"/>
                </a:cubicBezTo>
                <a:cubicBezTo>
                  <a:pt x="6032356" y="3267174"/>
                  <a:pt x="6040816" y="3265409"/>
                  <a:pt x="6048457" y="3267449"/>
                </a:cubicBezTo>
                <a:cubicBezTo>
                  <a:pt x="6056098" y="3269486"/>
                  <a:pt x="6062339" y="3274374"/>
                  <a:pt x="6067172" y="3282119"/>
                </a:cubicBezTo>
                <a:lnTo>
                  <a:pt x="6069538" y="3285911"/>
                </a:lnTo>
                <a:cubicBezTo>
                  <a:pt x="6090738" y="3282234"/>
                  <a:pt x="6110655" y="3279686"/>
                  <a:pt x="6129284" y="3278272"/>
                </a:cubicBezTo>
                <a:cubicBezTo>
                  <a:pt x="6147914" y="3276858"/>
                  <a:pt x="6162768" y="3284062"/>
                  <a:pt x="6173830" y="3299883"/>
                </a:cubicBezTo>
                <a:cubicBezTo>
                  <a:pt x="6182436" y="3312187"/>
                  <a:pt x="6185932" y="3320767"/>
                  <a:pt x="6184315" y="3325616"/>
                </a:cubicBezTo>
                <a:cubicBezTo>
                  <a:pt x="6182695" y="3330470"/>
                  <a:pt x="6174023" y="3337418"/>
                  <a:pt x="6158295" y="3346465"/>
                </a:cubicBezTo>
                <a:cubicBezTo>
                  <a:pt x="6137361" y="3355464"/>
                  <a:pt x="6117685" y="3361373"/>
                  <a:pt x="6099266" y="3364196"/>
                </a:cubicBezTo>
                <a:cubicBezTo>
                  <a:pt x="6080850" y="3367013"/>
                  <a:pt x="6079221" y="3381421"/>
                  <a:pt x="6094382" y="3407425"/>
                </a:cubicBezTo>
                <a:lnTo>
                  <a:pt x="6067750" y="3487279"/>
                </a:lnTo>
                <a:cubicBezTo>
                  <a:pt x="6039933" y="3503755"/>
                  <a:pt x="6011794" y="3517803"/>
                  <a:pt x="5983330" y="3529415"/>
                </a:cubicBezTo>
                <a:cubicBezTo>
                  <a:pt x="5954867" y="3541027"/>
                  <a:pt x="5927873" y="3554356"/>
                  <a:pt x="5902351" y="3569405"/>
                </a:cubicBezTo>
                <a:cubicBezTo>
                  <a:pt x="5908294" y="3580628"/>
                  <a:pt x="5903806" y="3590453"/>
                  <a:pt x="5888889" y="3598885"/>
                </a:cubicBezTo>
                <a:cubicBezTo>
                  <a:pt x="5879423" y="3604569"/>
                  <a:pt x="5868501" y="3609189"/>
                  <a:pt x="5856120" y="3612746"/>
                </a:cubicBezTo>
                <a:cubicBezTo>
                  <a:pt x="5843735" y="3616299"/>
                  <a:pt x="5831629" y="3619023"/>
                  <a:pt x="5819800" y="3620915"/>
                </a:cubicBezTo>
                <a:cubicBezTo>
                  <a:pt x="5801619" y="3630501"/>
                  <a:pt x="5785089" y="3633791"/>
                  <a:pt x="5770203" y="3630781"/>
                </a:cubicBezTo>
                <a:cubicBezTo>
                  <a:pt x="5755317" y="3627777"/>
                  <a:pt x="5741076" y="3629635"/>
                  <a:pt x="5727487" y="3636360"/>
                </a:cubicBezTo>
                <a:lnTo>
                  <a:pt x="5676744" y="3646943"/>
                </a:lnTo>
                <a:lnTo>
                  <a:pt x="5653519" y="3640355"/>
                </a:lnTo>
                <a:lnTo>
                  <a:pt x="5586504" y="3645283"/>
                </a:lnTo>
                <a:cubicBezTo>
                  <a:pt x="5587330" y="3652562"/>
                  <a:pt x="5584826" y="3659613"/>
                  <a:pt x="5578994" y="3666437"/>
                </a:cubicBezTo>
                <a:cubicBezTo>
                  <a:pt x="5573161" y="3673261"/>
                  <a:pt x="5566590" y="3678898"/>
                  <a:pt x="5559283" y="3683349"/>
                </a:cubicBezTo>
                <a:lnTo>
                  <a:pt x="5559961" y="3684759"/>
                </a:lnTo>
                <a:lnTo>
                  <a:pt x="5600485" y="3681816"/>
                </a:lnTo>
                <a:cubicBezTo>
                  <a:pt x="5617537" y="3688081"/>
                  <a:pt x="5636209" y="3686093"/>
                  <a:pt x="5656498" y="3675845"/>
                </a:cubicBezTo>
                <a:cubicBezTo>
                  <a:pt x="5679872" y="3682672"/>
                  <a:pt x="5704540" y="3689015"/>
                  <a:pt x="5730501" y="3694885"/>
                </a:cubicBezTo>
                <a:cubicBezTo>
                  <a:pt x="5756464" y="3700749"/>
                  <a:pt x="5782833" y="3704715"/>
                  <a:pt x="5809611" y="3706782"/>
                </a:cubicBezTo>
                <a:cubicBezTo>
                  <a:pt x="5813501" y="3712807"/>
                  <a:pt x="5816405" y="3720437"/>
                  <a:pt x="5818316" y="3729672"/>
                </a:cubicBezTo>
                <a:cubicBezTo>
                  <a:pt x="5820229" y="3738910"/>
                  <a:pt x="5819100" y="3747738"/>
                  <a:pt x="5814932" y="3756157"/>
                </a:cubicBezTo>
                <a:lnTo>
                  <a:pt x="5784004" y="3859771"/>
                </a:lnTo>
                <a:cubicBezTo>
                  <a:pt x="5788297" y="3870049"/>
                  <a:pt x="5787110" y="3881768"/>
                  <a:pt x="5780454" y="3894922"/>
                </a:cubicBezTo>
                <a:cubicBezTo>
                  <a:pt x="5773796" y="3908080"/>
                  <a:pt x="5771429" y="3917901"/>
                  <a:pt x="5773351" y="3924387"/>
                </a:cubicBezTo>
                <a:cubicBezTo>
                  <a:pt x="5776145" y="3927803"/>
                  <a:pt x="5780504" y="3929257"/>
                  <a:pt x="5786422" y="3928745"/>
                </a:cubicBezTo>
                <a:cubicBezTo>
                  <a:pt x="5792347" y="3928234"/>
                  <a:pt x="5797258" y="3928024"/>
                  <a:pt x="5801164" y="3928112"/>
                </a:cubicBezTo>
                <a:cubicBezTo>
                  <a:pt x="5812854" y="3936847"/>
                  <a:pt x="5825677" y="3944215"/>
                  <a:pt x="5839644" y="3950210"/>
                </a:cubicBezTo>
                <a:cubicBezTo>
                  <a:pt x="5853607" y="3956208"/>
                  <a:pt x="5868689" y="3959532"/>
                  <a:pt x="5884892" y="3960184"/>
                </a:cubicBezTo>
                <a:cubicBezTo>
                  <a:pt x="5894163" y="3954616"/>
                  <a:pt x="5902622" y="3952852"/>
                  <a:pt x="5910263" y="3954892"/>
                </a:cubicBezTo>
                <a:cubicBezTo>
                  <a:pt x="5917904" y="3956928"/>
                  <a:pt x="5924145" y="3961816"/>
                  <a:pt x="5928978" y="3969562"/>
                </a:cubicBezTo>
                <a:lnTo>
                  <a:pt x="5931344" y="3973353"/>
                </a:lnTo>
                <a:cubicBezTo>
                  <a:pt x="5952544" y="3969676"/>
                  <a:pt x="5972461" y="3967129"/>
                  <a:pt x="5991090" y="3965714"/>
                </a:cubicBezTo>
                <a:cubicBezTo>
                  <a:pt x="6009721" y="3964300"/>
                  <a:pt x="6024574" y="3971505"/>
                  <a:pt x="6035636" y="3987325"/>
                </a:cubicBezTo>
                <a:cubicBezTo>
                  <a:pt x="6044242" y="3999630"/>
                  <a:pt x="6047739" y="4008209"/>
                  <a:pt x="6046121" y="4013059"/>
                </a:cubicBezTo>
                <a:cubicBezTo>
                  <a:pt x="6044502" y="4017913"/>
                  <a:pt x="6035830" y="4024860"/>
                  <a:pt x="6020101" y="4033907"/>
                </a:cubicBezTo>
                <a:cubicBezTo>
                  <a:pt x="5999168" y="4042907"/>
                  <a:pt x="5979491" y="4048815"/>
                  <a:pt x="5961072" y="4051638"/>
                </a:cubicBezTo>
                <a:cubicBezTo>
                  <a:pt x="5942656" y="4054456"/>
                  <a:pt x="5941027" y="4068864"/>
                  <a:pt x="5956188" y="4094868"/>
                </a:cubicBezTo>
                <a:lnTo>
                  <a:pt x="5929555" y="4174722"/>
                </a:lnTo>
                <a:cubicBezTo>
                  <a:pt x="5901739" y="4191198"/>
                  <a:pt x="5873600" y="4205246"/>
                  <a:pt x="5845136" y="4216857"/>
                </a:cubicBezTo>
                <a:cubicBezTo>
                  <a:pt x="5816672" y="4228469"/>
                  <a:pt x="5789679" y="4241799"/>
                  <a:pt x="5764157" y="4256848"/>
                </a:cubicBezTo>
                <a:cubicBezTo>
                  <a:pt x="5770100" y="4268070"/>
                  <a:pt x="5765612" y="4277896"/>
                  <a:pt x="5750694" y="4286328"/>
                </a:cubicBezTo>
                <a:cubicBezTo>
                  <a:pt x="5741229" y="4292012"/>
                  <a:pt x="5730307" y="4296632"/>
                  <a:pt x="5717925" y="4300188"/>
                </a:cubicBezTo>
                <a:cubicBezTo>
                  <a:pt x="5705541" y="4303741"/>
                  <a:pt x="5693435" y="4306465"/>
                  <a:pt x="5681606" y="4308358"/>
                </a:cubicBezTo>
                <a:cubicBezTo>
                  <a:pt x="5663425" y="4317944"/>
                  <a:pt x="5646895" y="4321234"/>
                  <a:pt x="5632010" y="4318224"/>
                </a:cubicBezTo>
                <a:cubicBezTo>
                  <a:pt x="5617123" y="4315220"/>
                  <a:pt x="5602882" y="4317078"/>
                  <a:pt x="5589293" y="4323803"/>
                </a:cubicBezTo>
                <a:lnTo>
                  <a:pt x="5538550" y="4334386"/>
                </a:lnTo>
                <a:lnTo>
                  <a:pt x="5515326" y="4327798"/>
                </a:lnTo>
                <a:lnTo>
                  <a:pt x="5448310" y="4332726"/>
                </a:lnTo>
                <a:cubicBezTo>
                  <a:pt x="5449136" y="4340004"/>
                  <a:pt x="5446632" y="4347055"/>
                  <a:pt x="5440800" y="4353879"/>
                </a:cubicBezTo>
                <a:cubicBezTo>
                  <a:pt x="5434968" y="4360703"/>
                  <a:pt x="5428396" y="4366340"/>
                  <a:pt x="5421088" y="4370791"/>
                </a:cubicBezTo>
                <a:lnTo>
                  <a:pt x="5426029" y="4381063"/>
                </a:lnTo>
                <a:lnTo>
                  <a:pt x="5457793" y="4379309"/>
                </a:lnTo>
                <a:cubicBezTo>
                  <a:pt x="5483631" y="4373067"/>
                  <a:pt x="5502962" y="4376813"/>
                  <a:pt x="5515783" y="4390549"/>
                </a:cubicBezTo>
                <a:lnTo>
                  <a:pt x="5617857" y="4411172"/>
                </a:lnTo>
                <a:cubicBezTo>
                  <a:pt x="5635853" y="4402359"/>
                  <a:pt x="5653377" y="4401089"/>
                  <a:pt x="5670429" y="4407355"/>
                </a:cubicBezTo>
                <a:cubicBezTo>
                  <a:pt x="5687481" y="4413620"/>
                  <a:pt x="5706153" y="4411632"/>
                  <a:pt x="5726442" y="4401384"/>
                </a:cubicBezTo>
                <a:cubicBezTo>
                  <a:pt x="5749816" y="4408210"/>
                  <a:pt x="5774483" y="4414554"/>
                  <a:pt x="5800445" y="4420423"/>
                </a:cubicBezTo>
                <a:cubicBezTo>
                  <a:pt x="5826407" y="4426288"/>
                  <a:pt x="5852777" y="4430254"/>
                  <a:pt x="5879555" y="4432321"/>
                </a:cubicBezTo>
                <a:cubicBezTo>
                  <a:pt x="5883445" y="4438346"/>
                  <a:pt x="5886349" y="4445976"/>
                  <a:pt x="5888260" y="4455211"/>
                </a:cubicBezTo>
                <a:cubicBezTo>
                  <a:pt x="5890173" y="4464449"/>
                  <a:pt x="5889044" y="4473277"/>
                  <a:pt x="5884876" y="4481696"/>
                </a:cubicBezTo>
                <a:lnTo>
                  <a:pt x="5853948" y="4585310"/>
                </a:lnTo>
                <a:cubicBezTo>
                  <a:pt x="5858241" y="4595588"/>
                  <a:pt x="5857054" y="4607307"/>
                  <a:pt x="5850398" y="4620460"/>
                </a:cubicBezTo>
                <a:cubicBezTo>
                  <a:pt x="5843740" y="4633619"/>
                  <a:pt x="5841373" y="4643440"/>
                  <a:pt x="5843295" y="4649926"/>
                </a:cubicBezTo>
                <a:cubicBezTo>
                  <a:pt x="5846088" y="4653342"/>
                  <a:pt x="5850448" y="4654796"/>
                  <a:pt x="5856366" y="4654284"/>
                </a:cubicBezTo>
                <a:cubicBezTo>
                  <a:pt x="5862291" y="4653773"/>
                  <a:pt x="5867202" y="4653562"/>
                  <a:pt x="5871108" y="4653651"/>
                </a:cubicBezTo>
                <a:cubicBezTo>
                  <a:pt x="5882797" y="4662386"/>
                  <a:pt x="5895621" y="4669753"/>
                  <a:pt x="5909588" y="4675749"/>
                </a:cubicBezTo>
                <a:cubicBezTo>
                  <a:pt x="5923551" y="4681746"/>
                  <a:pt x="5938633" y="4685071"/>
                  <a:pt x="5954836" y="4685722"/>
                </a:cubicBezTo>
                <a:cubicBezTo>
                  <a:pt x="5964106" y="4680155"/>
                  <a:pt x="5972566" y="4678390"/>
                  <a:pt x="5980207" y="4680430"/>
                </a:cubicBezTo>
                <a:cubicBezTo>
                  <a:pt x="5987848" y="4682467"/>
                  <a:pt x="5994089" y="4687355"/>
                  <a:pt x="5998922" y="4695100"/>
                </a:cubicBezTo>
                <a:lnTo>
                  <a:pt x="6001288" y="4698892"/>
                </a:lnTo>
                <a:cubicBezTo>
                  <a:pt x="6022488" y="4695215"/>
                  <a:pt x="6042405" y="4692667"/>
                  <a:pt x="6061034" y="4691253"/>
                </a:cubicBezTo>
                <a:cubicBezTo>
                  <a:pt x="6079665" y="4689839"/>
                  <a:pt x="6094518" y="4697043"/>
                  <a:pt x="6105580" y="4712864"/>
                </a:cubicBezTo>
                <a:cubicBezTo>
                  <a:pt x="6114185" y="4725169"/>
                  <a:pt x="6117682" y="4733748"/>
                  <a:pt x="6116065" y="4738598"/>
                </a:cubicBezTo>
                <a:cubicBezTo>
                  <a:pt x="6114445" y="4743452"/>
                  <a:pt x="6105774" y="4750399"/>
                  <a:pt x="6090044" y="4759446"/>
                </a:cubicBezTo>
                <a:cubicBezTo>
                  <a:pt x="6069111" y="4768446"/>
                  <a:pt x="6049435" y="4774354"/>
                  <a:pt x="6031016" y="4777177"/>
                </a:cubicBezTo>
                <a:cubicBezTo>
                  <a:pt x="6012600" y="4779995"/>
                  <a:pt x="6010971" y="4794402"/>
                  <a:pt x="6026132" y="4820406"/>
                </a:cubicBezTo>
                <a:lnTo>
                  <a:pt x="5999499" y="4900261"/>
                </a:lnTo>
                <a:lnTo>
                  <a:pt x="5921195" y="4939344"/>
                </a:lnTo>
                <a:lnTo>
                  <a:pt x="4434033" y="4939344"/>
                </a:lnTo>
                <a:lnTo>
                  <a:pt x="4431527" y="4930092"/>
                </a:lnTo>
                <a:cubicBezTo>
                  <a:pt x="4428804" y="4931900"/>
                  <a:pt x="4425667" y="4934954"/>
                  <a:pt x="4422115" y="4939258"/>
                </a:cubicBezTo>
                <a:lnTo>
                  <a:pt x="4422078" y="4939344"/>
                </a:lnTo>
                <a:lnTo>
                  <a:pt x="4360587" y="4939344"/>
                </a:lnTo>
                <a:lnTo>
                  <a:pt x="4359926" y="4937881"/>
                </a:lnTo>
                <a:lnTo>
                  <a:pt x="4357560" y="4934090"/>
                </a:lnTo>
                <a:lnTo>
                  <a:pt x="4353374" y="4939344"/>
                </a:lnTo>
                <a:lnTo>
                  <a:pt x="1443935" y="4939344"/>
                </a:lnTo>
                <a:lnTo>
                  <a:pt x="1456690" y="4931385"/>
                </a:lnTo>
                <a:cubicBezTo>
                  <a:pt x="1455547" y="4928914"/>
                  <a:pt x="1455391" y="4924841"/>
                  <a:pt x="1456228" y="4919160"/>
                </a:cubicBezTo>
                <a:cubicBezTo>
                  <a:pt x="1457064" y="4913479"/>
                  <a:pt x="1458648" y="4909636"/>
                  <a:pt x="1460980" y="4907629"/>
                </a:cubicBezTo>
                <a:cubicBezTo>
                  <a:pt x="1463425" y="4906655"/>
                  <a:pt x="1466044" y="4907876"/>
                  <a:pt x="1468841" y="4911290"/>
                </a:cubicBezTo>
                <a:cubicBezTo>
                  <a:pt x="1471634" y="4914706"/>
                  <a:pt x="1473699" y="4917587"/>
                  <a:pt x="1475032" y="4919940"/>
                </a:cubicBezTo>
                <a:cubicBezTo>
                  <a:pt x="1483837" y="4915327"/>
                  <a:pt x="1491528" y="4914039"/>
                  <a:pt x="1498111" y="4916080"/>
                </a:cubicBezTo>
                <a:cubicBezTo>
                  <a:pt x="1504695" y="4918121"/>
                  <a:pt x="1512385" y="4916832"/>
                  <a:pt x="1521190" y="4912218"/>
                </a:cubicBezTo>
                <a:cubicBezTo>
                  <a:pt x="1543618" y="4913486"/>
                  <a:pt x="1573397" y="4913129"/>
                  <a:pt x="1610525" y="4911150"/>
                </a:cubicBezTo>
                <a:cubicBezTo>
                  <a:pt x="1647655" y="4909170"/>
                  <a:pt x="1675619" y="4903359"/>
                  <a:pt x="1694425" y="4893707"/>
                </a:cubicBezTo>
                <a:cubicBezTo>
                  <a:pt x="1699379" y="4889740"/>
                  <a:pt x="1700859" y="4885301"/>
                  <a:pt x="1698860" y="4880399"/>
                </a:cubicBezTo>
                <a:cubicBezTo>
                  <a:pt x="1687187" y="4865948"/>
                  <a:pt x="1671335" y="4862665"/>
                  <a:pt x="1651303" y="4870552"/>
                </a:cubicBezTo>
                <a:cubicBezTo>
                  <a:pt x="1631267" y="4878442"/>
                  <a:pt x="1613195" y="4881817"/>
                  <a:pt x="1597081" y="4880673"/>
                </a:cubicBezTo>
                <a:cubicBezTo>
                  <a:pt x="1582481" y="4870460"/>
                  <a:pt x="1545372" y="4863751"/>
                  <a:pt x="1485764" y="4860548"/>
                </a:cubicBezTo>
                <a:cubicBezTo>
                  <a:pt x="1426150" y="4857343"/>
                  <a:pt x="1389045" y="4850633"/>
                  <a:pt x="1374442" y="4840424"/>
                </a:cubicBezTo>
                <a:cubicBezTo>
                  <a:pt x="1363920" y="4846111"/>
                  <a:pt x="1356228" y="4847397"/>
                  <a:pt x="1351362" y="4844285"/>
                </a:cubicBezTo>
                <a:cubicBezTo>
                  <a:pt x="1346499" y="4841174"/>
                  <a:pt x="1338807" y="4842459"/>
                  <a:pt x="1328285" y="4848149"/>
                </a:cubicBezTo>
                <a:cubicBezTo>
                  <a:pt x="1305772" y="4844189"/>
                  <a:pt x="1278350" y="4840662"/>
                  <a:pt x="1246016" y="4837562"/>
                </a:cubicBezTo>
                <a:cubicBezTo>
                  <a:pt x="1213681" y="4834461"/>
                  <a:pt x="1186368" y="4838769"/>
                  <a:pt x="1164077" y="4850483"/>
                </a:cubicBezTo>
                <a:cubicBezTo>
                  <a:pt x="1151781" y="4846518"/>
                  <a:pt x="1137468" y="4843156"/>
                  <a:pt x="1121139" y="4840387"/>
                </a:cubicBezTo>
                <a:cubicBezTo>
                  <a:pt x="1104812" y="4837623"/>
                  <a:pt x="1090571" y="4839479"/>
                  <a:pt x="1078420" y="4845963"/>
                </a:cubicBezTo>
                <a:lnTo>
                  <a:pt x="976346" y="4825339"/>
                </a:lnTo>
                <a:cubicBezTo>
                  <a:pt x="961392" y="4834562"/>
                  <a:pt x="944219" y="4840227"/>
                  <a:pt x="924826" y="4842338"/>
                </a:cubicBezTo>
                <a:cubicBezTo>
                  <a:pt x="905434" y="4844449"/>
                  <a:pt x="890999" y="4839181"/>
                  <a:pt x="881524" y="4826543"/>
                </a:cubicBezTo>
                <a:cubicBezTo>
                  <a:pt x="866794" y="4834637"/>
                  <a:pt x="848538" y="4838999"/>
                  <a:pt x="826765" y="4839631"/>
                </a:cubicBezTo>
                <a:cubicBezTo>
                  <a:pt x="804991" y="4840261"/>
                  <a:pt x="785521" y="4840118"/>
                  <a:pt x="768349" y="4839195"/>
                </a:cubicBezTo>
                <a:cubicBezTo>
                  <a:pt x="765690" y="4835143"/>
                  <a:pt x="764464" y="4830202"/>
                  <a:pt x="764671" y="4824362"/>
                </a:cubicBezTo>
                <a:cubicBezTo>
                  <a:pt x="764879" y="4818522"/>
                  <a:pt x="768275" y="4813331"/>
                  <a:pt x="774861" y="4808782"/>
                </a:cubicBezTo>
                <a:cubicBezTo>
                  <a:pt x="786765" y="4802123"/>
                  <a:pt x="800311" y="4798722"/>
                  <a:pt x="815489" y="4798579"/>
                </a:cubicBezTo>
                <a:cubicBezTo>
                  <a:pt x="830667" y="4798443"/>
                  <a:pt x="844838" y="4798601"/>
                  <a:pt x="857999" y="4799062"/>
                </a:cubicBezTo>
                <a:cubicBezTo>
                  <a:pt x="869001" y="4793073"/>
                  <a:pt x="878031" y="4790954"/>
                  <a:pt x="885094" y="4792696"/>
                </a:cubicBezTo>
                <a:cubicBezTo>
                  <a:pt x="892152" y="4794439"/>
                  <a:pt x="900036" y="4793031"/>
                  <a:pt x="908744" y="4788478"/>
                </a:cubicBezTo>
                <a:cubicBezTo>
                  <a:pt x="925205" y="4783588"/>
                  <a:pt x="941843" y="4780890"/>
                  <a:pt x="958655" y="4780389"/>
                </a:cubicBezTo>
                <a:cubicBezTo>
                  <a:pt x="975468" y="4779887"/>
                  <a:pt x="990437" y="4782184"/>
                  <a:pt x="1003572" y="4787275"/>
                </a:cubicBezTo>
                <a:cubicBezTo>
                  <a:pt x="1006006" y="4778840"/>
                  <a:pt x="1010603" y="4770039"/>
                  <a:pt x="1017367" y="4760881"/>
                </a:cubicBezTo>
                <a:cubicBezTo>
                  <a:pt x="1024130" y="4751718"/>
                  <a:pt x="1031760" y="4752890"/>
                  <a:pt x="1040260" y="4764383"/>
                </a:cubicBezTo>
                <a:cubicBezTo>
                  <a:pt x="1060527" y="4756015"/>
                  <a:pt x="1107534" y="4747105"/>
                  <a:pt x="1181282" y="4737645"/>
                </a:cubicBezTo>
                <a:cubicBezTo>
                  <a:pt x="1255029" y="4728190"/>
                  <a:pt x="1302701" y="4725452"/>
                  <a:pt x="1324297" y="4729429"/>
                </a:cubicBezTo>
                <a:lnTo>
                  <a:pt x="1423565" y="4714915"/>
                </a:lnTo>
                <a:cubicBezTo>
                  <a:pt x="1424993" y="4716993"/>
                  <a:pt x="1427428" y="4718768"/>
                  <a:pt x="1430869" y="4720238"/>
                </a:cubicBezTo>
                <a:cubicBezTo>
                  <a:pt x="1434309" y="4721716"/>
                  <a:pt x="1437302" y="4721826"/>
                  <a:pt x="1439840" y="4720572"/>
                </a:cubicBezTo>
                <a:cubicBezTo>
                  <a:pt x="1446515" y="4715748"/>
                  <a:pt x="1452058" y="4712289"/>
                  <a:pt x="1456463" y="4710199"/>
                </a:cubicBezTo>
                <a:cubicBezTo>
                  <a:pt x="1460869" y="4708110"/>
                  <a:pt x="1465334" y="4710592"/>
                  <a:pt x="1469869" y="4717643"/>
                </a:cubicBezTo>
                <a:cubicBezTo>
                  <a:pt x="1478575" y="4713087"/>
                  <a:pt x="1486461" y="4711682"/>
                  <a:pt x="1493518" y="4713425"/>
                </a:cubicBezTo>
                <a:cubicBezTo>
                  <a:pt x="1500581" y="4715167"/>
                  <a:pt x="1509610" y="4713044"/>
                  <a:pt x="1520612" y="4707060"/>
                </a:cubicBezTo>
                <a:cubicBezTo>
                  <a:pt x="1523864" y="4705248"/>
                  <a:pt x="1528825" y="4701714"/>
                  <a:pt x="1535496" y="4696454"/>
                </a:cubicBezTo>
                <a:cubicBezTo>
                  <a:pt x="1542170" y="4691191"/>
                  <a:pt x="1544805" y="4686475"/>
                  <a:pt x="1543393" y="4682304"/>
                </a:cubicBezTo>
                <a:cubicBezTo>
                  <a:pt x="1531325" y="4670405"/>
                  <a:pt x="1507646" y="4666073"/>
                  <a:pt x="1472370" y="4669314"/>
                </a:cubicBezTo>
                <a:cubicBezTo>
                  <a:pt x="1437087" y="4672554"/>
                  <a:pt x="1412932" y="4675112"/>
                  <a:pt x="1399899" y="4676987"/>
                </a:cubicBezTo>
                <a:lnTo>
                  <a:pt x="1401823" y="4649439"/>
                </a:lnTo>
                <a:lnTo>
                  <a:pt x="1378598" y="4642850"/>
                </a:lnTo>
                <a:lnTo>
                  <a:pt x="1320901" y="4652504"/>
                </a:lnTo>
                <a:lnTo>
                  <a:pt x="1221193" y="4635673"/>
                </a:lnTo>
                <a:cubicBezTo>
                  <a:pt x="1210097" y="4641720"/>
                  <a:pt x="1200112" y="4644435"/>
                  <a:pt x="1191236" y="4643824"/>
                </a:cubicBezTo>
                <a:cubicBezTo>
                  <a:pt x="1182359" y="4643219"/>
                  <a:pt x="1172374" y="4645935"/>
                  <a:pt x="1161279" y="4651983"/>
                </a:cubicBezTo>
                <a:lnTo>
                  <a:pt x="1107875" y="4637877"/>
                </a:lnTo>
                <a:cubicBezTo>
                  <a:pt x="1099848" y="4629268"/>
                  <a:pt x="1084391" y="4626620"/>
                  <a:pt x="1061498" y="4629928"/>
                </a:cubicBezTo>
                <a:cubicBezTo>
                  <a:pt x="1038604" y="4633230"/>
                  <a:pt x="1020925" y="4637236"/>
                  <a:pt x="1008461" y="4641941"/>
                </a:cubicBezTo>
                <a:cubicBezTo>
                  <a:pt x="994502" y="4632755"/>
                  <a:pt x="957294" y="4625888"/>
                  <a:pt x="896845" y="4621344"/>
                </a:cubicBezTo>
                <a:cubicBezTo>
                  <a:pt x="836396" y="4616795"/>
                  <a:pt x="800964" y="4612773"/>
                  <a:pt x="790557" y="4609278"/>
                </a:cubicBezTo>
                <a:cubicBezTo>
                  <a:pt x="782226" y="4616780"/>
                  <a:pt x="773696" y="4620128"/>
                  <a:pt x="764960" y="4619322"/>
                </a:cubicBezTo>
                <a:cubicBezTo>
                  <a:pt x="756226" y="4618510"/>
                  <a:pt x="749323" y="4614257"/>
                  <a:pt x="744252" y="4606550"/>
                </a:cubicBezTo>
                <a:cubicBezTo>
                  <a:pt x="735545" y="4611324"/>
                  <a:pt x="728248" y="4613243"/>
                  <a:pt x="722357" y="4612312"/>
                </a:cubicBezTo>
                <a:cubicBezTo>
                  <a:pt x="716464" y="4611376"/>
                  <a:pt x="709167" y="4613295"/>
                  <a:pt x="700461" y="4618068"/>
                </a:cubicBezTo>
                <a:cubicBezTo>
                  <a:pt x="688740" y="4610341"/>
                  <a:pt x="672539" y="4603102"/>
                  <a:pt x="651866" y="4596349"/>
                </a:cubicBezTo>
                <a:cubicBezTo>
                  <a:pt x="631189" y="4589599"/>
                  <a:pt x="613369" y="4589962"/>
                  <a:pt x="598388" y="4597444"/>
                </a:cubicBezTo>
                <a:cubicBezTo>
                  <a:pt x="590016" y="4594874"/>
                  <a:pt x="581244" y="4594859"/>
                  <a:pt x="572071" y="4597398"/>
                </a:cubicBezTo>
                <a:cubicBezTo>
                  <a:pt x="562904" y="4599933"/>
                  <a:pt x="554763" y="4603477"/>
                  <a:pt x="547645" y="4608027"/>
                </a:cubicBezTo>
                <a:cubicBezTo>
                  <a:pt x="515247" y="4607161"/>
                  <a:pt x="485066" y="4599645"/>
                  <a:pt x="457110" y="4585474"/>
                </a:cubicBezTo>
                <a:cubicBezTo>
                  <a:pt x="445726" y="4591697"/>
                  <a:pt x="435169" y="4594774"/>
                  <a:pt x="425432" y="4594701"/>
                </a:cubicBezTo>
                <a:cubicBezTo>
                  <a:pt x="415696" y="4594628"/>
                  <a:pt x="406281" y="4596988"/>
                  <a:pt x="397194" y="4601780"/>
                </a:cubicBezTo>
                <a:cubicBezTo>
                  <a:pt x="388318" y="4590740"/>
                  <a:pt x="372123" y="4583940"/>
                  <a:pt x="348619" y="4581370"/>
                </a:cubicBezTo>
                <a:cubicBezTo>
                  <a:pt x="325112" y="4578803"/>
                  <a:pt x="304960" y="4578419"/>
                  <a:pt x="288165" y="4580225"/>
                </a:cubicBezTo>
                <a:lnTo>
                  <a:pt x="234469" y="4545227"/>
                </a:lnTo>
                <a:cubicBezTo>
                  <a:pt x="223182" y="4551389"/>
                  <a:pt x="212433" y="4554586"/>
                  <a:pt x="202219" y="4554810"/>
                </a:cubicBezTo>
                <a:cubicBezTo>
                  <a:pt x="192004" y="4555036"/>
                  <a:pt x="181252" y="4558229"/>
                  <a:pt x="169967" y="4564395"/>
                </a:cubicBezTo>
                <a:lnTo>
                  <a:pt x="72478" y="4540910"/>
                </a:lnTo>
                <a:cubicBezTo>
                  <a:pt x="68512" y="4532846"/>
                  <a:pt x="69201" y="4527148"/>
                  <a:pt x="74552" y="4523809"/>
                </a:cubicBezTo>
                <a:cubicBezTo>
                  <a:pt x="80690" y="4521731"/>
                  <a:pt x="105842" y="4518921"/>
                  <a:pt x="149998" y="4515372"/>
                </a:cubicBezTo>
                <a:cubicBezTo>
                  <a:pt x="194161" y="4511824"/>
                  <a:pt x="238834" y="4508540"/>
                  <a:pt x="284032" y="4505518"/>
                </a:cubicBezTo>
                <a:cubicBezTo>
                  <a:pt x="329224" y="4502495"/>
                  <a:pt x="356445" y="4500731"/>
                  <a:pt x="365690" y="4500235"/>
                </a:cubicBezTo>
                <a:cubicBezTo>
                  <a:pt x="381774" y="4492612"/>
                  <a:pt x="398534" y="4491817"/>
                  <a:pt x="415968" y="4497844"/>
                </a:cubicBezTo>
                <a:cubicBezTo>
                  <a:pt x="433407" y="4503873"/>
                  <a:pt x="451311" y="4502361"/>
                  <a:pt x="469693" y="4493308"/>
                </a:cubicBezTo>
                <a:cubicBezTo>
                  <a:pt x="489618" y="4491632"/>
                  <a:pt x="513302" y="4489589"/>
                  <a:pt x="540734" y="4487182"/>
                </a:cubicBezTo>
                <a:cubicBezTo>
                  <a:pt x="568173" y="4484774"/>
                  <a:pt x="590745" y="4486060"/>
                  <a:pt x="608453" y="4491039"/>
                </a:cubicBezTo>
                <a:cubicBezTo>
                  <a:pt x="610233" y="4487290"/>
                  <a:pt x="613442" y="4482655"/>
                  <a:pt x="618089" y="4477120"/>
                </a:cubicBezTo>
                <a:cubicBezTo>
                  <a:pt x="622734" y="4471589"/>
                  <a:pt x="624797" y="4467663"/>
                  <a:pt x="624282" y="4465350"/>
                </a:cubicBezTo>
                <a:cubicBezTo>
                  <a:pt x="621547" y="4462666"/>
                  <a:pt x="617698" y="4463309"/>
                  <a:pt x="612747" y="4467280"/>
                </a:cubicBezTo>
                <a:lnTo>
                  <a:pt x="630794" y="4434939"/>
                </a:lnTo>
                <a:cubicBezTo>
                  <a:pt x="676558" y="4426582"/>
                  <a:pt x="723502" y="4420128"/>
                  <a:pt x="771633" y="4415567"/>
                </a:cubicBezTo>
                <a:cubicBezTo>
                  <a:pt x="776367" y="4423152"/>
                  <a:pt x="783317" y="4424083"/>
                  <a:pt x="792490" y="4418360"/>
                </a:cubicBezTo>
                <a:cubicBezTo>
                  <a:pt x="799169" y="4413532"/>
                  <a:pt x="804708" y="4410075"/>
                  <a:pt x="809113" y="4407987"/>
                </a:cubicBezTo>
                <a:cubicBezTo>
                  <a:pt x="813520" y="4405898"/>
                  <a:pt x="817988" y="4408376"/>
                  <a:pt x="822519" y="4415429"/>
                </a:cubicBezTo>
                <a:cubicBezTo>
                  <a:pt x="831227" y="4410876"/>
                  <a:pt x="839111" y="4409468"/>
                  <a:pt x="846174" y="4411210"/>
                </a:cubicBezTo>
                <a:cubicBezTo>
                  <a:pt x="853232" y="4412955"/>
                  <a:pt x="862265" y="4410832"/>
                  <a:pt x="873263" y="4404848"/>
                </a:cubicBezTo>
                <a:cubicBezTo>
                  <a:pt x="875902" y="4414178"/>
                  <a:pt x="881390" y="4420418"/>
                  <a:pt x="889722" y="4423563"/>
                </a:cubicBezTo>
                <a:cubicBezTo>
                  <a:pt x="898052" y="4426705"/>
                  <a:pt x="908053" y="4424856"/>
                  <a:pt x="919717" y="4418021"/>
                </a:cubicBezTo>
                <a:lnTo>
                  <a:pt x="965871" y="4410298"/>
                </a:lnTo>
                <a:cubicBezTo>
                  <a:pt x="993867" y="4396452"/>
                  <a:pt x="1032222" y="4388986"/>
                  <a:pt x="1080932" y="4387908"/>
                </a:cubicBezTo>
                <a:cubicBezTo>
                  <a:pt x="1129640" y="4386827"/>
                  <a:pt x="1172058" y="4380780"/>
                  <a:pt x="1208195" y="4369760"/>
                </a:cubicBezTo>
                <a:cubicBezTo>
                  <a:pt x="1211508" y="4375707"/>
                  <a:pt x="1214941" y="4379931"/>
                  <a:pt x="1218493" y="4382436"/>
                </a:cubicBezTo>
                <a:cubicBezTo>
                  <a:pt x="1222047" y="4384939"/>
                  <a:pt x="1227141" y="4384173"/>
                  <a:pt x="1233785" y="4380139"/>
                </a:cubicBezTo>
                <a:cubicBezTo>
                  <a:pt x="1246384" y="4371397"/>
                  <a:pt x="1255656" y="4372642"/>
                  <a:pt x="1261598" y="4383865"/>
                </a:cubicBezTo>
                <a:lnTo>
                  <a:pt x="1270739" y="4380115"/>
                </a:lnTo>
                <a:lnTo>
                  <a:pt x="1269210" y="4370586"/>
                </a:lnTo>
                <a:cubicBezTo>
                  <a:pt x="1270361" y="4363280"/>
                  <a:pt x="1273982" y="4356905"/>
                  <a:pt x="1280074" y="4351456"/>
                </a:cubicBezTo>
                <a:cubicBezTo>
                  <a:pt x="1280936" y="4347733"/>
                  <a:pt x="1281354" y="4343299"/>
                  <a:pt x="1281332" y="4338153"/>
                </a:cubicBezTo>
                <a:cubicBezTo>
                  <a:pt x="1281308" y="4333009"/>
                  <a:pt x="1282318" y="4329523"/>
                  <a:pt x="1284364" y="4327699"/>
                </a:cubicBezTo>
                <a:cubicBezTo>
                  <a:pt x="1289005" y="4325350"/>
                  <a:pt x="1292966" y="4325734"/>
                  <a:pt x="1296237" y="4328852"/>
                </a:cubicBezTo>
                <a:cubicBezTo>
                  <a:pt x="1299510" y="4331969"/>
                  <a:pt x="1301767" y="4334736"/>
                  <a:pt x="1303004" y="4337148"/>
                </a:cubicBezTo>
                <a:cubicBezTo>
                  <a:pt x="1311808" y="4332531"/>
                  <a:pt x="1319501" y="4331246"/>
                  <a:pt x="1326084" y="4333288"/>
                </a:cubicBezTo>
                <a:cubicBezTo>
                  <a:pt x="1332665" y="4335325"/>
                  <a:pt x="1340357" y="4334039"/>
                  <a:pt x="1349161" y="4329422"/>
                </a:cubicBezTo>
                <a:cubicBezTo>
                  <a:pt x="1368415" y="4327949"/>
                  <a:pt x="1387599" y="4321251"/>
                  <a:pt x="1406711" y="4309326"/>
                </a:cubicBezTo>
                <a:cubicBezTo>
                  <a:pt x="1412452" y="4306619"/>
                  <a:pt x="1414722" y="4303446"/>
                  <a:pt x="1413512" y="4299809"/>
                </a:cubicBezTo>
                <a:cubicBezTo>
                  <a:pt x="1411997" y="4298012"/>
                  <a:pt x="1409191" y="4297346"/>
                  <a:pt x="1405099" y="4297811"/>
                </a:cubicBezTo>
                <a:cubicBezTo>
                  <a:pt x="1401011" y="4298280"/>
                  <a:pt x="1397651" y="4299279"/>
                  <a:pt x="1395021" y="4300807"/>
                </a:cubicBezTo>
                <a:cubicBezTo>
                  <a:pt x="1395823" y="4292514"/>
                  <a:pt x="1393928" y="4288208"/>
                  <a:pt x="1389347" y="4287879"/>
                </a:cubicBezTo>
                <a:cubicBezTo>
                  <a:pt x="1384766" y="4287558"/>
                  <a:pt x="1378911" y="4289670"/>
                  <a:pt x="1371798" y="4294222"/>
                </a:cubicBezTo>
                <a:lnTo>
                  <a:pt x="1343985" y="4290497"/>
                </a:lnTo>
                <a:cubicBezTo>
                  <a:pt x="1311470" y="4308591"/>
                  <a:pt x="1284558" y="4313967"/>
                  <a:pt x="1263247" y="4306622"/>
                </a:cubicBezTo>
                <a:cubicBezTo>
                  <a:pt x="1241939" y="4299279"/>
                  <a:pt x="1214954" y="4299430"/>
                  <a:pt x="1182290" y="4307076"/>
                </a:cubicBezTo>
                <a:cubicBezTo>
                  <a:pt x="1174999" y="4306027"/>
                  <a:pt x="1167541" y="4303434"/>
                  <a:pt x="1159917" y="4299296"/>
                </a:cubicBezTo>
                <a:cubicBezTo>
                  <a:pt x="1152292" y="4295163"/>
                  <a:pt x="1146535" y="4290194"/>
                  <a:pt x="1142647" y="4284384"/>
                </a:cubicBezTo>
                <a:cubicBezTo>
                  <a:pt x="1141697" y="4282231"/>
                  <a:pt x="1142335" y="4279420"/>
                  <a:pt x="1144552" y="4275949"/>
                </a:cubicBezTo>
                <a:cubicBezTo>
                  <a:pt x="1146767" y="4272480"/>
                  <a:pt x="1149140" y="4269901"/>
                  <a:pt x="1151670" y="4268213"/>
                </a:cubicBezTo>
                <a:cubicBezTo>
                  <a:pt x="1156873" y="4254428"/>
                  <a:pt x="1166740" y="4243003"/>
                  <a:pt x="1181260" y="4233943"/>
                </a:cubicBezTo>
                <a:lnTo>
                  <a:pt x="1280673" y="4229879"/>
                </a:lnTo>
                <a:lnTo>
                  <a:pt x="1299311" y="4239325"/>
                </a:lnTo>
                <a:lnTo>
                  <a:pt x="1336297" y="4237326"/>
                </a:lnTo>
                <a:lnTo>
                  <a:pt x="1386746" y="4205847"/>
                </a:lnTo>
                <a:cubicBezTo>
                  <a:pt x="1385602" y="4203375"/>
                  <a:pt x="1385448" y="4199303"/>
                  <a:pt x="1386284" y="4193621"/>
                </a:cubicBezTo>
                <a:cubicBezTo>
                  <a:pt x="1387120" y="4187940"/>
                  <a:pt x="1388704" y="4184097"/>
                  <a:pt x="1391036" y="4182090"/>
                </a:cubicBezTo>
                <a:cubicBezTo>
                  <a:pt x="1393481" y="4181116"/>
                  <a:pt x="1396100" y="4182337"/>
                  <a:pt x="1398897" y="4185751"/>
                </a:cubicBezTo>
                <a:cubicBezTo>
                  <a:pt x="1401690" y="4189168"/>
                  <a:pt x="1403755" y="4192048"/>
                  <a:pt x="1405088" y="4194402"/>
                </a:cubicBezTo>
                <a:cubicBezTo>
                  <a:pt x="1413893" y="4189788"/>
                  <a:pt x="1421584" y="4188500"/>
                  <a:pt x="1428167" y="4190541"/>
                </a:cubicBezTo>
                <a:cubicBezTo>
                  <a:pt x="1434751" y="4192582"/>
                  <a:pt x="1442441" y="4191293"/>
                  <a:pt x="1451246" y="4186679"/>
                </a:cubicBezTo>
                <a:cubicBezTo>
                  <a:pt x="1473674" y="4187947"/>
                  <a:pt x="1503453" y="4187590"/>
                  <a:pt x="1540581" y="4185611"/>
                </a:cubicBezTo>
                <a:cubicBezTo>
                  <a:pt x="1577711" y="4183631"/>
                  <a:pt x="1605675" y="4177820"/>
                  <a:pt x="1624481" y="4168169"/>
                </a:cubicBezTo>
                <a:cubicBezTo>
                  <a:pt x="1629435" y="4164201"/>
                  <a:pt x="1630915" y="4159762"/>
                  <a:pt x="1628916" y="4154860"/>
                </a:cubicBezTo>
                <a:cubicBezTo>
                  <a:pt x="1617243" y="4140409"/>
                  <a:pt x="1601391" y="4137126"/>
                  <a:pt x="1581359" y="4145013"/>
                </a:cubicBezTo>
                <a:cubicBezTo>
                  <a:pt x="1561323" y="4152903"/>
                  <a:pt x="1543251" y="4156279"/>
                  <a:pt x="1527137" y="4155134"/>
                </a:cubicBezTo>
                <a:cubicBezTo>
                  <a:pt x="1512537" y="4144921"/>
                  <a:pt x="1475429" y="4138213"/>
                  <a:pt x="1415820" y="4135009"/>
                </a:cubicBezTo>
                <a:cubicBezTo>
                  <a:pt x="1356207" y="4131805"/>
                  <a:pt x="1319101" y="4125094"/>
                  <a:pt x="1304498" y="4114885"/>
                </a:cubicBezTo>
                <a:cubicBezTo>
                  <a:pt x="1293977" y="4120573"/>
                  <a:pt x="1286284" y="4121858"/>
                  <a:pt x="1281418" y="4118746"/>
                </a:cubicBezTo>
                <a:cubicBezTo>
                  <a:pt x="1276556" y="4115636"/>
                  <a:pt x="1268863" y="4116920"/>
                  <a:pt x="1258341" y="4122610"/>
                </a:cubicBezTo>
                <a:cubicBezTo>
                  <a:pt x="1235829" y="4118650"/>
                  <a:pt x="1208406" y="4115123"/>
                  <a:pt x="1176072" y="4112023"/>
                </a:cubicBezTo>
                <a:cubicBezTo>
                  <a:pt x="1143738" y="4108923"/>
                  <a:pt x="1116424" y="4113230"/>
                  <a:pt x="1094133" y="4124944"/>
                </a:cubicBezTo>
                <a:cubicBezTo>
                  <a:pt x="1081837" y="4120979"/>
                  <a:pt x="1067524" y="4117617"/>
                  <a:pt x="1051196" y="4114850"/>
                </a:cubicBezTo>
                <a:cubicBezTo>
                  <a:pt x="1034869" y="4112084"/>
                  <a:pt x="1020627" y="4113940"/>
                  <a:pt x="1008476" y="4120424"/>
                </a:cubicBezTo>
                <a:lnTo>
                  <a:pt x="906403" y="4099801"/>
                </a:lnTo>
                <a:cubicBezTo>
                  <a:pt x="891448" y="4109024"/>
                  <a:pt x="874275" y="4114689"/>
                  <a:pt x="854883" y="4116800"/>
                </a:cubicBezTo>
                <a:cubicBezTo>
                  <a:pt x="835491" y="4118912"/>
                  <a:pt x="821055" y="4113642"/>
                  <a:pt x="811581" y="4101005"/>
                </a:cubicBezTo>
                <a:cubicBezTo>
                  <a:pt x="796850" y="4109098"/>
                  <a:pt x="778594" y="4113460"/>
                  <a:pt x="756821" y="4114093"/>
                </a:cubicBezTo>
                <a:cubicBezTo>
                  <a:pt x="735048" y="4114722"/>
                  <a:pt x="715577" y="4114579"/>
                  <a:pt x="698405" y="4113656"/>
                </a:cubicBezTo>
                <a:cubicBezTo>
                  <a:pt x="695747" y="4109604"/>
                  <a:pt x="694520" y="4104663"/>
                  <a:pt x="694728" y="4098823"/>
                </a:cubicBezTo>
                <a:cubicBezTo>
                  <a:pt x="694935" y="4092983"/>
                  <a:pt x="698332" y="4087792"/>
                  <a:pt x="704918" y="4083245"/>
                </a:cubicBezTo>
                <a:cubicBezTo>
                  <a:pt x="716822" y="4076585"/>
                  <a:pt x="730367" y="4073183"/>
                  <a:pt x="745546" y="4073042"/>
                </a:cubicBezTo>
                <a:cubicBezTo>
                  <a:pt x="760723" y="4072905"/>
                  <a:pt x="774894" y="4073062"/>
                  <a:pt x="788056" y="4073523"/>
                </a:cubicBezTo>
                <a:cubicBezTo>
                  <a:pt x="799058" y="4067535"/>
                  <a:pt x="808087" y="4065416"/>
                  <a:pt x="815150" y="4067157"/>
                </a:cubicBezTo>
                <a:cubicBezTo>
                  <a:pt x="822209" y="4068902"/>
                  <a:pt x="830092" y="4067492"/>
                  <a:pt x="838800" y="4062939"/>
                </a:cubicBezTo>
                <a:cubicBezTo>
                  <a:pt x="855261" y="4058049"/>
                  <a:pt x="871900" y="4055352"/>
                  <a:pt x="888711" y="4054850"/>
                </a:cubicBezTo>
                <a:cubicBezTo>
                  <a:pt x="905524" y="4054348"/>
                  <a:pt x="920494" y="4056646"/>
                  <a:pt x="933628" y="4061737"/>
                </a:cubicBezTo>
                <a:cubicBezTo>
                  <a:pt x="936063" y="4053302"/>
                  <a:pt x="940660" y="4044501"/>
                  <a:pt x="947423" y="4035343"/>
                </a:cubicBezTo>
                <a:cubicBezTo>
                  <a:pt x="954187" y="4026180"/>
                  <a:pt x="961816" y="4027351"/>
                  <a:pt x="970316" y="4038844"/>
                </a:cubicBezTo>
                <a:cubicBezTo>
                  <a:pt x="990583" y="4030476"/>
                  <a:pt x="1037591" y="4021566"/>
                  <a:pt x="1111338" y="4012106"/>
                </a:cubicBezTo>
                <a:cubicBezTo>
                  <a:pt x="1185085" y="4002652"/>
                  <a:pt x="1232758" y="3999913"/>
                  <a:pt x="1254353" y="4003890"/>
                </a:cubicBezTo>
                <a:lnTo>
                  <a:pt x="1353622" y="3989376"/>
                </a:lnTo>
                <a:cubicBezTo>
                  <a:pt x="1355049" y="3991455"/>
                  <a:pt x="1357484" y="3993229"/>
                  <a:pt x="1360925" y="3994699"/>
                </a:cubicBezTo>
                <a:cubicBezTo>
                  <a:pt x="1364365" y="3996177"/>
                  <a:pt x="1367358" y="3996288"/>
                  <a:pt x="1369896" y="3995033"/>
                </a:cubicBezTo>
                <a:cubicBezTo>
                  <a:pt x="1376571" y="3990210"/>
                  <a:pt x="1382115" y="3986750"/>
                  <a:pt x="1386519" y="3984661"/>
                </a:cubicBezTo>
                <a:cubicBezTo>
                  <a:pt x="1390925" y="3982572"/>
                  <a:pt x="1395391" y="3985053"/>
                  <a:pt x="1399925" y="3992104"/>
                </a:cubicBezTo>
                <a:cubicBezTo>
                  <a:pt x="1408632" y="3987548"/>
                  <a:pt x="1416517" y="3986143"/>
                  <a:pt x="1423575" y="3987887"/>
                </a:cubicBezTo>
                <a:cubicBezTo>
                  <a:pt x="1430637" y="3989628"/>
                  <a:pt x="1439666" y="3987506"/>
                  <a:pt x="1450668" y="3981521"/>
                </a:cubicBezTo>
                <a:cubicBezTo>
                  <a:pt x="1453920" y="3979710"/>
                  <a:pt x="1458882" y="3976176"/>
                  <a:pt x="1465552" y="3970915"/>
                </a:cubicBezTo>
                <a:cubicBezTo>
                  <a:pt x="1472226" y="3965652"/>
                  <a:pt x="1474861" y="3960937"/>
                  <a:pt x="1473449" y="3956766"/>
                </a:cubicBezTo>
                <a:cubicBezTo>
                  <a:pt x="1461381" y="3944866"/>
                  <a:pt x="1437702" y="3940534"/>
                  <a:pt x="1402426" y="3943775"/>
                </a:cubicBezTo>
                <a:cubicBezTo>
                  <a:pt x="1367143" y="3947015"/>
                  <a:pt x="1342988" y="3949573"/>
                  <a:pt x="1329955" y="3951448"/>
                </a:cubicBezTo>
                <a:lnTo>
                  <a:pt x="1331879" y="3923900"/>
                </a:lnTo>
                <a:lnTo>
                  <a:pt x="1308655" y="3917312"/>
                </a:lnTo>
                <a:lnTo>
                  <a:pt x="1250958" y="3926966"/>
                </a:lnTo>
                <a:lnTo>
                  <a:pt x="1151248" y="3910134"/>
                </a:lnTo>
                <a:cubicBezTo>
                  <a:pt x="1140153" y="3916181"/>
                  <a:pt x="1130168" y="3918896"/>
                  <a:pt x="1121292" y="3918286"/>
                </a:cubicBezTo>
                <a:cubicBezTo>
                  <a:pt x="1112415" y="3917680"/>
                  <a:pt x="1102430" y="3920396"/>
                  <a:pt x="1091335" y="3926444"/>
                </a:cubicBezTo>
                <a:lnTo>
                  <a:pt x="1037931" y="3912338"/>
                </a:lnTo>
                <a:cubicBezTo>
                  <a:pt x="1029904" y="3903730"/>
                  <a:pt x="1014447" y="3901081"/>
                  <a:pt x="991554" y="3904389"/>
                </a:cubicBezTo>
                <a:cubicBezTo>
                  <a:pt x="968660" y="3907691"/>
                  <a:pt x="950981" y="3911697"/>
                  <a:pt x="938517" y="3916403"/>
                </a:cubicBezTo>
                <a:cubicBezTo>
                  <a:pt x="924559" y="3907218"/>
                  <a:pt x="887352" y="3900351"/>
                  <a:pt x="826901" y="3895806"/>
                </a:cubicBezTo>
                <a:cubicBezTo>
                  <a:pt x="766453" y="3891256"/>
                  <a:pt x="731021" y="3887234"/>
                  <a:pt x="720613" y="3883739"/>
                </a:cubicBezTo>
                <a:cubicBezTo>
                  <a:pt x="712282" y="3891241"/>
                  <a:pt x="703752" y="3894590"/>
                  <a:pt x="695016" y="3893783"/>
                </a:cubicBezTo>
                <a:cubicBezTo>
                  <a:pt x="686283" y="3892972"/>
                  <a:pt x="679379" y="3888718"/>
                  <a:pt x="674309" y="3881012"/>
                </a:cubicBezTo>
                <a:cubicBezTo>
                  <a:pt x="665601" y="3885785"/>
                  <a:pt x="658304" y="3887705"/>
                  <a:pt x="652413" y="3886773"/>
                </a:cubicBezTo>
                <a:cubicBezTo>
                  <a:pt x="646520" y="3885838"/>
                  <a:pt x="639223" y="3887756"/>
                  <a:pt x="630517" y="3892530"/>
                </a:cubicBezTo>
                <a:cubicBezTo>
                  <a:pt x="618796" y="3884802"/>
                  <a:pt x="602595" y="3877563"/>
                  <a:pt x="581922" y="3870810"/>
                </a:cubicBezTo>
                <a:cubicBezTo>
                  <a:pt x="561245" y="3864060"/>
                  <a:pt x="543425" y="3864423"/>
                  <a:pt x="528444" y="3871906"/>
                </a:cubicBezTo>
                <a:cubicBezTo>
                  <a:pt x="520072" y="3869335"/>
                  <a:pt x="511300" y="3869320"/>
                  <a:pt x="502127" y="3871859"/>
                </a:cubicBezTo>
                <a:cubicBezTo>
                  <a:pt x="492960" y="3874395"/>
                  <a:pt x="484819" y="3877938"/>
                  <a:pt x="477701" y="3882488"/>
                </a:cubicBezTo>
                <a:cubicBezTo>
                  <a:pt x="445303" y="3881623"/>
                  <a:pt x="415123" y="3874107"/>
                  <a:pt x="387166" y="3859935"/>
                </a:cubicBezTo>
                <a:cubicBezTo>
                  <a:pt x="375782" y="3866158"/>
                  <a:pt x="365225" y="3869235"/>
                  <a:pt x="355488" y="3869163"/>
                </a:cubicBezTo>
                <a:cubicBezTo>
                  <a:pt x="345752" y="3869089"/>
                  <a:pt x="336338" y="3871449"/>
                  <a:pt x="327251" y="3876242"/>
                </a:cubicBezTo>
                <a:cubicBezTo>
                  <a:pt x="318374" y="3865201"/>
                  <a:pt x="302179" y="3858401"/>
                  <a:pt x="278675" y="3855831"/>
                </a:cubicBezTo>
                <a:cubicBezTo>
                  <a:pt x="255168" y="3853264"/>
                  <a:pt x="235016" y="3852880"/>
                  <a:pt x="218222" y="3854686"/>
                </a:cubicBezTo>
                <a:lnTo>
                  <a:pt x="164525" y="3819688"/>
                </a:lnTo>
                <a:cubicBezTo>
                  <a:pt x="153238" y="3825850"/>
                  <a:pt x="142489" y="3829047"/>
                  <a:pt x="132276" y="3829272"/>
                </a:cubicBezTo>
                <a:cubicBezTo>
                  <a:pt x="122060" y="3829497"/>
                  <a:pt x="111308" y="3832690"/>
                  <a:pt x="100023" y="3838856"/>
                </a:cubicBezTo>
                <a:lnTo>
                  <a:pt x="2534" y="3815371"/>
                </a:lnTo>
                <a:cubicBezTo>
                  <a:pt x="-1432" y="3807307"/>
                  <a:pt x="-743" y="3801609"/>
                  <a:pt x="4608" y="3798270"/>
                </a:cubicBezTo>
                <a:cubicBezTo>
                  <a:pt x="10746" y="3796192"/>
                  <a:pt x="35898" y="3793382"/>
                  <a:pt x="80054" y="3789834"/>
                </a:cubicBezTo>
                <a:cubicBezTo>
                  <a:pt x="124217" y="3786286"/>
                  <a:pt x="168890" y="3783001"/>
                  <a:pt x="214088" y="3779979"/>
                </a:cubicBezTo>
                <a:cubicBezTo>
                  <a:pt x="259280" y="3776956"/>
                  <a:pt x="286501" y="3775193"/>
                  <a:pt x="295746" y="3774697"/>
                </a:cubicBezTo>
                <a:cubicBezTo>
                  <a:pt x="311830" y="3767073"/>
                  <a:pt x="328590" y="3766278"/>
                  <a:pt x="346024" y="3772305"/>
                </a:cubicBezTo>
                <a:cubicBezTo>
                  <a:pt x="363463" y="3778334"/>
                  <a:pt x="381367" y="3776822"/>
                  <a:pt x="399749" y="3767769"/>
                </a:cubicBezTo>
                <a:cubicBezTo>
                  <a:pt x="419674" y="3766093"/>
                  <a:pt x="443358" y="3764050"/>
                  <a:pt x="470791" y="3761643"/>
                </a:cubicBezTo>
                <a:cubicBezTo>
                  <a:pt x="498230" y="3759236"/>
                  <a:pt x="520802" y="3760522"/>
                  <a:pt x="538509" y="3765500"/>
                </a:cubicBezTo>
                <a:cubicBezTo>
                  <a:pt x="540289" y="3761752"/>
                  <a:pt x="543498" y="3757116"/>
                  <a:pt x="548146" y="3751581"/>
                </a:cubicBezTo>
                <a:cubicBezTo>
                  <a:pt x="552790" y="3746050"/>
                  <a:pt x="554854" y="3742125"/>
                  <a:pt x="554338" y="3739811"/>
                </a:cubicBezTo>
                <a:cubicBezTo>
                  <a:pt x="551603" y="3737128"/>
                  <a:pt x="547755" y="3737770"/>
                  <a:pt x="542803" y="3741741"/>
                </a:cubicBezTo>
                <a:lnTo>
                  <a:pt x="560850" y="3709400"/>
                </a:lnTo>
                <a:cubicBezTo>
                  <a:pt x="606614" y="3701043"/>
                  <a:pt x="653559" y="3694589"/>
                  <a:pt x="701689" y="3690028"/>
                </a:cubicBezTo>
                <a:cubicBezTo>
                  <a:pt x="706423" y="3697614"/>
                  <a:pt x="713373" y="3698545"/>
                  <a:pt x="722546" y="3692821"/>
                </a:cubicBezTo>
                <a:cubicBezTo>
                  <a:pt x="729225" y="3687993"/>
                  <a:pt x="734764" y="3684537"/>
                  <a:pt x="739169" y="3682448"/>
                </a:cubicBezTo>
                <a:cubicBezTo>
                  <a:pt x="743576" y="3680359"/>
                  <a:pt x="748044" y="3682837"/>
                  <a:pt x="752575" y="3689890"/>
                </a:cubicBezTo>
                <a:cubicBezTo>
                  <a:pt x="761283" y="3685338"/>
                  <a:pt x="769167" y="3683929"/>
                  <a:pt x="776230" y="3685671"/>
                </a:cubicBezTo>
                <a:cubicBezTo>
                  <a:pt x="783288" y="3687416"/>
                  <a:pt x="792322" y="3685293"/>
                  <a:pt x="803319" y="3679309"/>
                </a:cubicBezTo>
                <a:cubicBezTo>
                  <a:pt x="805958" y="3688639"/>
                  <a:pt x="811446" y="3694879"/>
                  <a:pt x="819778" y="3698024"/>
                </a:cubicBezTo>
                <a:cubicBezTo>
                  <a:pt x="828108" y="3701166"/>
                  <a:pt x="838109" y="3699317"/>
                  <a:pt x="849773" y="3692482"/>
                </a:cubicBezTo>
                <a:lnTo>
                  <a:pt x="895926" y="3684759"/>
                </a:lnTo>
                <a:cubicBezTo>
                  <a:pt x="923924" y="3670913"/>
                  <a:pt x="962278" y="3663448"/>
                  <a:pt x="1010988" y="3662369"/>
                </a:cubicBezTo>
                <a:cubicBezTo>
                  <a:pt x="1059696" y="3661288"/>
                  <a:pt x="1102114" y="3655240"/>
                  <a:pt x="1138251" y="3644221"/>
                </a:cubicBezTo>
                <a:cubicBezTo>
                  <a:pt x="1141564" y="3650168"/>
                  <a:pt x="1144996" y="3654392"/>
                  <a:pt x="1148548" y="3656896"/>
                </a:cubicBezTo>
                <a:cubicBezTo>
                  <a:pt x="1152103" y="3659399"/>
                  <a:pt x="1157197" y="3658633"/>
                  <a:pt x="1163842" y="3654601"/>
                </a:cubicBezTo>
                <a:cubicBezTo>
                  <a:pt x="1176440" y="3645858"/>
                  <a:pt x="1185712" y="3647103"/>
                  <a:pt x="1191654" y="3658326"/>
                </a:cubicBezTo>
                <a:cubicBezTo>
                  <a:pt x="1196955" y="3654905"/>
                  <a:pt x="1204141" y="3651958"/>
                  <a:pt x="1213214" y="3649480"/>
                </a:cubicBezTo>
                <a:cubicBezTo>
                  <a:pt x="1222289" y="3647004"/>
                  <a:pt x="1228956" y="3648333"/>
                  <a:pt x="1233222" y="3653463"/>
                </a:cubicBezTo>
                <a:lnTo>
                  <a:pt x="1274499" y="3627707"/>
                </a:lnTo>
                <a:lnTo>
                  <a:pt x="1302309" y="3631436"/>
                </a:lnTo>
                <a:cubicBezTo>
                  <a:pt x="1311428" y="3625199"/>
                  <a:pt x="1319565" y="3621220"/>
                  <a:pt x="1326722" y="3619496"/>
                </a:cubicBezTo>
                <a:cubicBezTo>
                  <a:pt x="1333877" y="3617778"/>
                  <a:pt x="1340387" y="3621401"/>
                  <a:pt x="1346246" y="3630368"/>
                </a:cubicBezTo>
                <a:lnTo>
                  <a:pt x="1353347" y="3641749"/>
                </a:lnTo>
                <a:cubicBezTo>
                  <a:pt x="1364823" y="3635243"/>
                  <a:pt x="1375751" y="3631063"/>
                  <a:pt x="1386137" y="3629192"/>
                </a:cubicBezTo>
                <a:lnTo>
                  <a:pt x="1413036" y="3619653"/>
                </a:lnTo>
                <a:lnTo>
                  <a:pt x="1401441" y="3619180"/>
                </a:lnTo>
                <a:cubicBezTo>
                  <a:pt x="1380134" y="3611837"/>
                  <a:pt x="1353148" y="3611987"/>
                  <a:pt x="1320483" y="3619633"/>
                </a:cubicBezTo>
                <a:cubicBezTo>
                  <a:pt x="1313194" y="3618585"/>
                  <a:pt x="1305735" y="3615992"/>
                  <a:pt x="1298111" y="3611853"/>
                </a:cubicBezTo>
                <a:cubicBezTo>
                  <a:pt x="1290485" y="3607721"/>
                  <a:pt x="1284729" y="3602751"/>
                  <a:pt x="1280841" y="3596942"/>
                </a:cubicBezTo>
                <a:cubicBezTo>
                  <a:pt x="1279891" y="3594788"/>
                  <a:pt x="1280529" y="3591976"/>
                  <a:pt x="1282746" y="3588506"/>
                </a:cubicBezTo>
                <a:cubicBezTo>
                  <a:pt x="1284962" y="3585037"/>
                  <a:pt x="1287334" y="3582458"/>
                  <a:pt x="1289865" y="3580771"/>
                </a:cubicBezTo>
                <a:cubicBezTo>
                  <a:pt x="1295066" y="3566984"/>
                  <a:pt x="1304934" y="3555561"/>
                  <a:pt x="1319454" y="3546501"/>
                </a:cubicBezTo>
                <a:lnTo>
                  <a:pt x="1418866" y="3542436"/>
                </a:lnTo>
                <a:lnTo>
                  <a:pt x="1437505" y="3551882"/>
                </a:lnTo>
                <a:lnTo>
                  <a:pt x="1474491" y="3549884"/>
                </a:lnTo>
                <a:lnTo>
                  <a:pt x="1524940" y="3518404"/>
                </a:lnTo>
                <a:cubicBezTo>
                  <a:pt x="1523797" y="3515933"/>
                  <a:pt x="1523641" y="3511860"/>
                  <a:pt x="1524478" y="3506179"/>
                </a:cubicBezTo>
                <a:cubicBezTo>
                  <a:pt x="1525314" y="3500498"/>
                  <a:pt x="1526898" y="3496655"/>
                  <a:pt x="1529230" y="3494647"/>
                </a:cubicBezTo>
                <a:cubicBezTo>
                  <a:pt x="1531675" y="3493674"/>
                  <a:pt x="1534294" y="3494895"/>
                  <a:pt x="1537091" y="3498309"/>
                </a:cubicBezTo>
                <a:cubicBezTo>
                  <a:pt x="1539884" y="3501725"/>
                  <a:pt x="1541949" y="3504606"/>
                  <a:pt x="1543282" y="3506959"/>
                </a:cubicBezTo>
                <a:cubicBezTo>
                  <a:pt x="1552088" y="3502346"/>
                  <a:pt x="1559778" y="3501058"/>
                  <a:pt x="1566362" y="3503099"/>
                </a:cubicBezTo>
                <a:cubicBezTo>
                  <a:pt x="1572945" y="3505140"/>
                  <a:pt x="1580635" y="3503851"/>
                  <a:pt x="1589441" y="3499237"/>
                </a:cubicBezTo>
                <a:cubicBezTo>
                  <a:pt x="1611868" y="3500504"/>
                  <a:pt x="1641647" y="3500148"/>
                  <a:pt x="1678775" y="3498169"/>
                </a:cubicBezTo>
                <a:cubicBezTo>
                  <a:pt x="1715905" y="3496189"/>
                  <a:pt x="1743869" y="3490378"/>
                  <a:pt x="1762675" y="3480726"/>
                </a:cubicBezTo>
                <a:cubicBezTo>
                  <a:pt x="1767629" y="3476759"/>
                  <a:pt x="1769109" y="3472319"/>
                  <a:pt x="1767110" y="3467418"/>
                </a:cubicBezTo>
                <a:cubicBezTo>
                  <a:pt x="1755437" y="3452966"/>
                  <a:pt x="1739585" y="3449684"/>
                  <a:pt x="1719553" y="3457571"/>
                </a:cubicBezTo>
                <a:cubicBezTo>
                  <a:pt x="1699517" y="3465461"/>
                  <a:pt x="1681445" y="3468836"/>
                  <a:pt x="1665331" y="3467692"/>
                </a:cubicBezTo>
                <a:cubicBezTo>
                  <a:pt x="1650731" y="3457478"/>
                  <a:pt x="1613623" y="3450770"/>
                  <a:pt x="1554015" y="3447567"/>
                </a:cubicBezTo>
                <a:cubicBezTo>
                  <a:pt x="1494400" y="3444362"/>
                  <a:pt x="1457295" y="3437652"/>
                  <a:pt x="1442691" y="3427442"/>
                </a:cubicBezTo>
                <a:cubicBezTo>
                  <a:pt x="1432170" y="3433130"/>
                  <a:pt x="1424478" y="3434416"/>
                  <a:pt x="1419612" y="3431303"/>
                </a:cubicBezTo>
                <a:cubicBezTo>
                  <a:pt x="1414750" y="3428193"/>
                  <a:pt x="1407057" y="3429478"/>
                  <a:pt x="1396535" y="3435167"/>
                </a:cubicBezTo>
                <a:cubicBezTo>
                  <a:pt x="1374022" y="3431206"/>
                  <a:pt x="1346600" y="3427680"/>
                  <a:pt x="1314266" y="3424581"/>
                </a:cubicBezTo>
                <a:cubicBezTo>
                  <a:pt x="1281932" y="3421480"/>
                  <a:pt x="1254619" y="3425787"/>
                  <a:pt x="1232327" y="3437502"/>
                </a:cubicBezTo>
                <a:cubicBezTo>
                  <a:pt x="1220031" y="3433537"/>
                  <a:pt x="1205718" y="3430175"/>
                  <a:pt x="1189389" y="3427406"/>
                </a:cubicBezTo>
                <a:cubicBezTo>
                  <a:pt x="1173063" y="3424641"/>
                  <a:pt x="1158821" y="3426498"/>
                  <a:pt x="1146670" y="3432982"/>
                </a:cubicBezTo>
                <a:lnTo>
                  <a:pt x="1044596" y="3412358"/>
                </a:lnTo>
                <a:cubicBezTo>
                  <a:pt x="1029642" y="3421580"/>
                  <a:pt x="1012469" y="3427245"/>
                  <a:pt x="993077" y="3429357"/>
                </a:cubicBezTo>
                <a:cubicBezTo>
                  <a:pt x="973685" y="3431468"/>
                  <a:pt x="959249" y="3426200"/>
                  <a:pt x="949774" y="3413562"/>
                </a:cubicBezTo>
                <a:cubicBezTo>
                  <a:pt x="935044" y="3421656"/>
                  <a:pt x="916788" y="3426017"/>
                  <a:pt x="895015" y="3426650"/>
                </a:cubicBezTo>
                <a:cubicBezTo>
                  <a:pt x="873242" y="3427280"/>
                  <a:pt x="853771" y="3427137"/>
                  <a:pt x="836599" y="3426214"/>
                </a:cubicBezTo>
                <a:cubicBezTo>
                  <a:pt x="833941" y="3422162"/>
                  <a:pt x="832715" y="3417221"/>
                  <a:pt x="832922" y="3411381"/>
                </a:cubicBezTo>
                <a:cubicBezTo>
                  <a:pt x="833129" y="3405541"/>
                  <a:pt x="836526" y="3400350"/>
                  <a:pt x="843111" y="3395801"/>
                </a:cubicBezTo>
                <a:cubicBezTo>
                  <a:pt x="855015" y="3389142"/>
                  <a:pt x="868561" y="3385740"/>
                  <a:pt x="883740" y="3385598"/>
                </a:cubicBezTo>
                <a:cubicBezTo>
                  <a:pt x="898917" y="3385461"/>
                  <a:pt x="913088" y="3385620"/>
                  <a:pt x="926250" y="3386080"/>
                </a:cubicBezTo>
                <a:cubicBezTo>
                  <a:pt x="937252" y="3380092"/>
                  <a:pt x="946281" y="3377973"/>
                  <a:pt x="953344" y="3379715"/>
                </a:cubicBezTo>
                <a:cubicBezTo>
                  <a:pt x="960402" y="3381458"/>
                  <a:pt x="968286" y="3380049"/>
                  <a:pt x="976994" y="3375497"/>
                </a:cubicBezTo>
                <a:cubicBezTo>
                  <a:pt x="993455" y="3370607"/>
                  <a:pt x="1010093" y="3367909"/>
                  <a:pt x="1026905" y="3367408"/>
                </a:cubicBezTo>
                <a:cubicBezTo>
                  <a:pt x="1043718" y="3366906"/>
                  <a:pt x="1058688" y="3369202"/>
                  <a:pt x="1071823" y="3374294"/>
                </a:cubicBezTo>
                <a:cubicBezTo>
                  <a:pt x="1074257" y="3365859"/>
                  <a:pt x="1078853" y="3357058"/>
                  <a:pt x="1085617" y="3347900"/>
                </a:cubicBezTo>
                <a:cubicBezTo>
                  <a:pt x="1092381" y="3338736"/>
                  <a:pt x="1100011" y="3339908"/>
                  <a:pt x="1108510" y="3351402"/>
                </a:cubicBezTo>
                <a:cubicBezTo>
                  <a:pt x="1128777" y="3343034"/>
                  <a:pt x="1175785" y="3334123"/>
                  <a:pt x="1249532" y="3324664"/>
                </a:cubicBezTo>
                <a:cubicBezTo>
                  <a:pt x="1323279" y="3315209"/>
                  <a:pt x="1370951" y="3312471"/>
                  <a:pt x="1392547" y="3316448"/>
                </a:cubicBezTo>
                <a:lnTo>
                  <a:pt x="1491815" y="3301934"/>
                </a:lnTo>
                <a:cubicBezTo>
                  <a:pt x="1493242" y="3304011"/>
                  <a:pt x="1495677" y="3305785"/>
                  <a:pt x="1499119" y="3307257"/>
                </a:cubicBezTo>
                <a:cubicBezTo>
                  <a:pt x="1502559" y="3308734"/>
                  <a:pt x="1505552" y="3308845"/>
                  <a:pt x="1508090" y="3307591"/>
                </a:cubicBezTo>
                <a:cubicBezTo>
                  <a:pt x="1514765" y="3302767"/>
                  <a:pt x="1520309" y="3299308"/>
                  <a:pt x="1524713" y="3297218"/>
                </a:cubicBezTo>
                <a:cubicBezTo>
                  <a:pt x="1529119" y="3295129"/>
                  <a:pt x="1533585" y="3297611"/>
                  <a:pt x="1538120" y="3304661"/>
                </a:cubicBezTo>
                <a:cubicBezTo>
                  <a:pt x="1546825" y="3300105"/>
                  <a:pt x="1554710" y="3298699"/>
                  <a:pt x="1561769" y="3300444"/>
                </a:cubicBezTo>
                <a:cubicBezTo>
                  <a:pt x="1568831" y="3302186"/>
                  <a:pt x="1577860" y="3300063"/>
                  <a:pt x="1588863" y="3294079"/>
                </a:cubicBezTo>
                <a:cubicBezTo>
                  <a:pt x="1592114" y="3292266"/>
                  <a:pt x="1597075" y="3288732"/>
                  <a:pt x="1603746" y="3283472"/>
                </a:cubicBezTo>
                <a:cubicBezTo>
                  <a:pt x="1610420" y="3278210"/>
                  <a:pt x="1613055" y="3273493"/>
                  <a:pt x="1611643" y="3269323"/>
                </a:cubicBezTo>
                <a:cubicBezTo>
                  <a:pt x="1599574" y="3257422"/>
                  <a:pt x="1575896" y="3253092"/>
                  <a:pt x="1540620" y="3256332"/>
                </a:cubicBezTo>
                <a:cubicBezTo>
                  <a:pt x="1505337" y="3259572"/>
                  <a:pt x="1481182" y="3262131"/>
                  <a:pt x="1468149" y="3264006"/>
                </a:cubicBezTo>
                <a:lnTo>
                  <a:pt x="1470073" y="3236457"/>
                </a:lnTo>
                <a:lnTo>
                  <a:pt x="1446849" y="3229869"/>
                </a:lnTo>
                <a:lnTo>
                  <a:pt x="1389151" y="3239523"/>
                </a:lnTo>
                <a:lnTo>
                  <a:pt x="1289443" y="3222692"/>
                </a:lnTo>
                <a:cubicBezTo>
                  <a:pt x="1278346" y="3228738"/>
                  <a:pt x="1268362" y="3231454"/>
                  <a:pt x="1259486" y="3230843"/>
                </a:cubicBezTo>
                <a:cubicBezTo>
                  <a:pt x="1250609" y="3230238"/>
                  <a:pt x="1240625" y="3232954"/>
                  <a:pt x="1229528" y="3239000"/>
                </a:cubicBezTo>
                <a:lnTo>
                  <a:pt x="1176125" y="3224895"/>
                </a:lnTo>
                <a:cubicBezTo>
                  <a:pt x="1168098" y="3216287"/>
                  <a:pt x="1152642" y="3213639"/>
                  <a:pt x="1129747" y="3216946"/>
                </a:cubicBezTo>
                <a:cubicBezTo>
                  <a:pt x="1106854" y="3220249"/>
                  <a:pt x="1089175" y="3224255"/>
                  <a:pt x="1076711" y="3228960"/>
                </a:cubicBezTo>
                <a:cubicBezTo>
                  <a:pt x="1062753" y="3219774"/>
                  <a:pt x="1025545" y="3212907"/>
                  <a:pt x="965095" y="3208363"/>
                </a:cubicBezTo>
                <a:cubicBezTo>
                  <a:pt x="904647" y="3203813"/>
                  <a:pt x="869215" y="3199792"/>
                  <a:pt x="858807" y="3196297"/>
                </a:cubicBezTo>
                <a:cubicBezTo>
                  <a:pt x="850476" y="3203799"/>
                  <a:pt x="841946" y="3207147"/>
                  <a:pt x="833210" y="3206341"/>
                </a:cubicBezTo>
                <a:cubicBezTo>
                  <a:pt x="824476" y="3205529"/>
                  <a:pt x="817573" y="3201276"/>
                  <a:pt x="812503" y="3193569"/>
                </a:cubicBezTo>
                <a:cubicBezTo>
                  <a:pt x="803795" y="3198342"/>
                  <a:pt x="796499" y="3200262"/>
                  <a:pt x="790608" y="3199330"/>
                </a:cubicBezTo>
                <a:cubicBezTo>
                  <a:pt x="784714" y="3198395"/>
                  <a:pt x="777417" y="3200314"/>
                  <a:pt x="768711" y="3205087"/>
                </a:cubicBezTo>
                <a:cubicBezTo>
                  <a:pt x="756991" y="3197359"/>
                  <a:pt x="740789" y="3190120"/>
                  <a:pt x="720116" y="3183368"/>
                </a:cubicBezTo>
                <a:cubicBezTo>
                  <a:pt x="699439" y="3176618"/>
                  <a:pt x="681619" y="3176981"/>
                  <a:pt x="666638" y="3184463"/>
                </a:cubicBezTo>
                <a:cubicBezTo>
                  <a:pt x="658266" y="3181893"/>
                  <a:pt x="649494" y="3181878"/>
                  <a:pt x="640322" y="3184416"/>
                </a:cubicBezTo>
                <a:cubicBezTo>
                  <a:pt x="631154" y="3186952"/>
                  <a:pt x="623013" y="3190495"/>
                  <a:pt x="615895" y="3195046"/>
                </a:cubicBezTo>
                <a:cubicBezTo>
                  <a:pt x="583497" y="3194180"/>
                  <a:pt x="553317" y="3186664"/>
                  <a:pt x="525360" y="3172493"/>
                </a:cubicBezTo>
                <a:cubicBezTo>
                  <a:pt x="513976" y="3178716"/>
                  <a:pt x="503420" y="3181793"/>
                  <a:pt x="493682" y="3181720"/>
                </a:cubicBezTo>
                <a:cubicBezTo>
                  <a:pt x="483946" y="3181646"/>
                  <a:pt x="474532" y="3184006"/>
                  <a:pt x="465445" y="3188799"/>
                </a:cubicBezTo>
                <a:cubicBezTo>
                  <a:pt x="456568" y="3177759"/>
                  <a:pt x="440373" y="3170959"/>
                  <a:pt x="416869" y="3168388"/>
                </a:cubicBezTo>
                <a:cubicBezTo>
                  <a:pt x="393362" y="3165821"/>
                  <a:pt x="373210" y="3165438"/>
                  <a:pt x="356416" y="3167244"/>
                </a:cubicBezTo>
                <a:lnTo>
                  <a:pt x="302719" y="3132245"/>
                </a:lnTo>
                <a:cubicBezTo>
                  <a:pt x="291432" y="3138407"/>
                  <a:pt x="280683" y="3141605"/>
                  <a:pt x="270470" y="3141829"/>
                </a:cubicBezTo>
                <a:cubicBezTo>
                  <a:pt x="260254" y="3142055"/>
                  <a:pt x="249502" y="3145248"/>
                  <a:pt x="238217" y="3151413"/>
                </a:cubicBezTo>
                <a:lnTo>
                  <a:pt x="140729" y="3127928"/>
                </a:lnTo>
                <a:cubicBezTo>
                  <a:pt x="136762" y="3119864"/>
                  <a:pt x="137451" y="3114167"/>
                  <a:pt x="142802" y="3110828"/>
                </a:cubicBezTo>
                <a:cubicBezTo>
                  <a:pt x="148940" y="3108750"/>
                  <a:pt x="174092" y="3105940"/>
                  <a:pt x="218248" y="3102391"/>
                </a:cubicBezTo>
                <a:cubicBezTo>
                  <a:pt x="262411" y="3098843"/>
                  <a:pt x="307084" y="3095559"/>
                  <a:pt x="352282" y="3092537"/>
                </a:cubicBezTo>
                <a:cubicBezTo>
                  <a:pt x="397474" y="3089513"/>
                  <a:pt x="424696" y="3087750"/>
                  <a:pt x="433941" y="3087254"/>
                </a:cubicBezTo>
                <a:cubicBezTo>
                  <a:pt x="450024" y="3079631"/>
                  <a:pt x="466784" y="3078835"/>
                  <a:pt x="484219" y="3084862"/>
                </a:cubicBezTo>
                <a:cubicBezTo>
                  <a:pt x="501657" y="3090891"/>
                  <a:pt x="519561" y="3089379"/>
                  <a:pt x="537943" y="3080327"/>
                </a:cubicBezTo>
                <a:cubicBezTo>
                  <a:pt x="557868" y="3078650"/>
                  <a:pt x="581552" y="3076608"/>
                  <a:pt x="608985" y="3074201"/>
                </a:cubicBezTo>
                <a:cubicBezTo>
                  <a:pt x="636423" y="3071793"/>
                  <a:pt x="658995" y="3073079"/>
                  <a:pt x="676703" y="3078058"/>
                </a:cubicBezTo>
                <a:cubicBezTo>
                  <a:pt x="678483" y="3074309"/>
                  <a:pt x="681692" y="3069673"/>
                  <a:pt x="686340" y="3064139"/>
                </a:cubicBezTo>
                <a:cubicBezTo>
                  <a:pt x="690984" y="3058607"/>
                  <a:pt x="693047" y="3054682"/>
                  <a:pt x="692532" y="3052369"/>
                </a:cubicBezTo>
                <a:cubicBezTo>
                  <a:pt x="689797" y="3049685"/>
                  <a:pt x="685949" y="3050328"/>
                  <a:pt x="680997" y="3054299"/>
                </a:cubicBezTo>
                <a:lnTo>
                  <a:pt x="699044" y="3021957"/>
                </a:lnTo>
                <a:cubicBezTo>
                  <a:pt x="744808" y="3013601"/>
                  <a:pt x="791753" y="3007147"/>
                  <a:pt x="839884" y="3002585"/>
                </a:cubicBezTo>
                <a:cubicBezTo>
                  <a:pt x="844617" y="3010171"/>
                  <a:pt x="851567" y="3011102"/>
                  <a:pt x="860740" y="3005378"/>
                </a:cubicBezTo>
                <a:cubicBezTo>
                  <a:pt x="867419" y="3000550"/>
                  <a:pt x="872958" y="2997094"/>
                  <a:pt x="877363" y="2995006"/>
                </a:cubicBezTo>
                <a:cubicBezTo>
                  <a:pt x="881770" y="2992917"/>
                  <a:pt x="886238" y="2995395"/>
                  <a:pt x="890769" y="3002448"/>
                </a:cubicBezTo>
                <a:cubicBezTo>
                  <a:pt x="899477" y="2997895"/>
                  <a:pt x="907361" y="2996487"/>
                  <a:pt x="914424" y="2998229"/>
                </a:cubicBezTo>
                <a:cubicBezTo>
                  <a:pt x="921482" y="2999973"/>
                  <a:pt x="930516" y="2997851"/>
                  <a:pt x="941513" y="2991866"/>
                </a:cubicBezTo>
                <a:cubicBezTo>
                  <a:pt x="944152" y="3001197"/>
                  <a:pt x="949640" y="3007437"/>
                  <a:pt x="957972" y="3010582"/>
                </a:cubicBezTo>
                <a:cubicBezTo>
                  <a:pt x="966302" y="3013723"/>
                  <a:pt x="976303" y="3011875"/>
                  <a:pt x="987967" y="3005039"/>
                </a:cubicBezTo>
                <a:lnTo>
                  <a:pt x="1034120" y="2997316"/>
                </a:lnTo>
                <a:cubicBezTo>
                  <a:pt x="1062117" y="2983471"/>
                  <a:pt x="1100472" y="2976005"/>
                  <a:pt x="1149182" y="2974926"/>
                </a:cubicBezTo>
                <a:cubicBezTo>
                  <a:pt x="1173536" y="2974386"/>
                  <a:pt x="1196317" y="2972605"/>
                  <a:pt x="1217527" y="2969580"/>
                </a:cubicBezTo>
                <a:lnTo>
                  <a:pt x="1271500" y="2957853"/>
                </a:lnTo>
                <a:lnTo>
                  <a:pt x="1257062" y="2945387"/>
                </a:lnTo>
                <a:cubicBezTo>
                  <a:pt x="1256112" y="2943233"/>
                  <a:pt x="1256750" y="2940421"/>
                  <a:pt x="1258967" y="2936951"/>
                </a:cubicBezTo>
                <a:cubicBezTo>
                  <a:pt x="1261182" y="2933482"/>
                  <a:pt x="1263555" y="2930904"/>
                  <a:pt x="1266085" y="2929216"/>
                </a:cubicBezTo>
                <a:cubicBezTo>
                  <a:pt x="1271287" y="2915430"/>
                  <a:pt x="1281154" y="2904006"/>
                  <a:pt x="1295675" y="2894946"/>
                </a:cubicBezTo>
                <a:lnTo>
                  <a:pt x="1395087" y="2890881"/>
                </a:lnTo>
                <a:lnTo>
                  <a:pt x="1413726" y="2900328"/>
                </a:lnTo>
                <a:lnTo>
                  <a:pt x="1450711" y="2898329"/>
                </a:lnTo>
                <a:lnTo>
                  <a:pt x="1501161" y="2866849"/>
                </a:lnTo>
                <a:cubicBezTo>
                  <a:pt x="1500018" y="2864378"/>
                  <a:pt x="1499861" y="2860304"/>
                  <a:pt x="1500699" y="2854623"/>
                </a:cubicBezTo>
                <a:cubicBezTo>
                  <a:pt x="1501534" y="2848942"/>
                  <a:pt x="1503118" y="2845099"/>
                  <a:pt x="1505451" y="2843093"/>
                </a:cubicBezTo>
                <a:cubicBezTo>
                  <a:pt x="1507895" y="2842118"/>
                  <a:pt x="1510514" y="2843339"/>
                  <a:pt x="1513311" y="2846753"/>
                </a:cubicBezTo>
                <a:cubicBezTo>
                  <a:pt x="1516104" y="2850169"/>
                  <a:pt x="1518170" y="2853051"/>
                  <a:pt x="1519503" y="2855404"/>
                </a:cubicBezTo>
                <a:cubicBezTo>
                  <a:pt x="1528309" y="2850791"/>
                  <a:pt x="1535999" y="2849502"/>
                  <a:pt x="1542582" y="2851543"/>
                </a:cubicBezTo>
                <a:cubicBezTo>
                  <a:pt x="1549165" y="2853584"/>
                  <a:pt x="1556856" y="2852296"/>
                  <a:pt x="1565661" y="2847682"/>
                </a:cubicBezTo>
                <a:cubicBezTo>
                  <a:pt x="1588089" y="2848948"/>
                  <a:pt x="1617868" y="2848593"/>
                  <a:pt x="1654996" y="2846614"/>
                </a:cubicBezTo>
                <a:cubicBezTo>
                  <a:pt x="1692126" y="2844634"/>
                  <a:pt x="1720090" y="2838823"/>
                  <a:pt x="1738896" y="2829171"/>
                </a:cubicBezTo>
                <a:cubicBezTo>
                  <a:pt x="1743849" y="2825203"/>
                  <a:pt x="1745330" y="2820765"/>
                  <a:pt x="1743331" y="2815863"/>
                </a:cubicBezTo>
                <a:cubicBezTo>
                  <a:pt x="1731658" y="2801412"/>
                  <a:pt x="1715806" y="2798129"/>
                  <a:pt x="1695774" y="2806016"/>
                </a:cubicBezTo>
                <a:cubicBezTo>
                  <a:pt x="1675738" y="2813906"/>
                  <a:pt x="1657666" y="2817281"/>
                  <a:pt x="1641551" y="2816136"/>
                </a:cubicBezTo>
                <a:cubicBezTo>
                  <a:pt x="1626952" y="2805924"/>
                  <a:pt x="1589843" y="2799215"/>
                  <a:pt x="1530235" y="2796012"/>
                </a:cubicBezTo>
                <a:cubicBezTo>
                  <a:pt x="1470621" y="2792807"/>
                  <a:pt x="1433516" y="2786097"/>
                  <a:pt x="1418912" y="2775887"/>
                </a:cubicBezTo>
                <a:cubicBezTo>
                  <a:pt x="1408391" y="2781575"/>
                  <a:pt x="1400699" y="2782861"/>
                  <a:pt x="1395833" y="2779748"/>
                </a:cubicBezTo>
                <a:cubicBezTo>
                  <a:pt x="1390971" y="2776638"/>
                  <a:pt x="1383278" y="2777923"/>
                  <a:pt x="1372756" y="2783612"/>
                </a:cubicBezTo>
                <a:cubicBezTo>
                  <a:pt x="1350243" y="2779652"/>
                  <a:pt x="1322821" y="2776126"/>
                  <a:pt x="1290487" y="2773026"/>
                </a:cubicBezTo>
                <a:cubicBezTo>
                  <a:pt x="1258153" y="2769925"/>
                  <a:pt x="1230839" y="2774233"/>
                  <a:pt x="1208548" y="2785947"/>
                </a:cubicBezTo>
                <a:cubicBezTo>
                  <a:pt x="1196252" y="2781982"/>
                  <a:pt x="1181938" y="2778620"/>
                  <a:pt x="1165610" y="2775851"/>
                </a:cubicBezTo>
                <a:cubicBezTo>
                  <a:pt x="1149283" y="2773087"/>
                  <a:pt x="1135042" y="2774943"/>
                  <a:pt x="1122891" y="2781427"/>
                </a:cubicBezTo>
                <a:lnTo>
                  <a:pt x="1020817" y="2760803"/>
                </a:lnTo>
                <a:cubicBezTo>
                  <a:pt x="1005863" y="2770026"/>
                  <a:pt x="988690" y="2775690"/>
                  <a:pt x="969297" y="2777802"/>
                </a:cubicBezTo>
                <a:cubicBezTo>
                  <a:pt x="949905" y="2779913"/>
                  <a:pt x="935470" y="2774645"/>
                  <a:pt x="925995" y="2762007"/>
                </a:cubicBezTo>
                <a:cubicBezTo>
                  <a:pt x="911265" y="2770101"/>
                  <a:pt x="893009" y="2774463"/>
                  <a:pt x="871236" y="2775096"/>
                </a:cubicBezTo>
                <a:cubicBezTo>
                  <a:pt x="849463" y="2775725"/>
                  <a:pt x="829992" y="2775582"/>
                  <a:pt x="812820" y="2774659"/>
                </a:cubicBezTo>
                <a:cubicBezTo>
                  <a:pt x="810161" y="2770607"/>
                  <a:pt x="808935" y="2765666"/>
                  <a:pt x="809142" y="2759826"/>
                </a:cubicBezTo>
                <a:cubicBezTo>
                  <a:pt x="809349" y="2753986"/>
                  <a:pt x="812746" y="2748795"/>
                  <a:pt x="819332" y="2744246"/>
                </a:cubicBezTo>
                <a:cubicBezTo>
                  <a:pt x="831236" y="2737587"/>
                  <a:pt x="844781" y="2734186"/>
                  <a:pt x="859960" y="2734044"/>
                </a:cubicBezTo>
                <a:cubicBezTo>
                  <a:pt x="875138" y="2733907"/>
                  <a:pt x="889309" y="2734065"/>
                  <a:pt x="902471" y="2734526"/>
                </a:cubicBezTo>
                <a:cubicBezTo>
                  <a:pt x="913473" y="2728537"/>
                  <a:pt x="922502" y="2726418"/>
                  <a:pt x="929565" y="2728160"/>
                </a:cubicBezTo>
                <a:cubicBezTo>
                  <a:pt x="936623" y="2729903"/>
                  <a:pt x="944507" y="2728495"/>
                  <a:pt x="953215" y="2723942"/>
                </a:cubicBezTo>
                <a:lnTo>
                  <a:pt x="959754" y="2722883"/>
                </a:lnTo>
                <a:lnTo>
                  <a:pt x="948988" y="2721177"/>
                </a:lnTo>
                <a:cubicBezTo>
                  <a:pt x="936171" y="2707440"/>
                  <a:pt x="916840" y="2703693"/>
                  <a:pt x="891000" y="2709933"/>
                </a:cubicBezTo>
                <a:cubicBezTo>
                  <a:pt x="865161" y="2716176"/>
                  <a:pt x="845829" y="2712430"/>
                  <a:pt x="833009" y="2698694"/>
                </a:cubicBezTo>
                <a:lnTo>
                  <a:pt x="730935" y="2678070"/>
                </a:lnTo>
                <a:cubicBezTo>
                  <a:pt x="712939" y="2686884"/>
                  <a:pt x="695416" y="2688153"/>
                  <a:pt x="678363" y="2681889"/>
                </a:cubicBezTo>
                <a:cubicBezTo>
                  <a:pt x="661310" y="2675623"/>
                  <a:pt x="642640" y="2677611"/>
                  <a:pt x="622349" y="2687859"/>
                </a:cubicBezTo>
                <a:cubicBezTo>
                  <a:pt x="598975" y="2681033"/>
                  <a:pt x="574309" y="2674689"/>
                  <a:pt x="548348" y="2668819"/>
                </a:cubicBezTo>
                <a:cubicBezTo>
                  <a:pt x="522385" y="2662955"/>
                  <a:pt x="496016" y="2658989"/>
                  <a:pt x="469238" y="2656922"/>
                </a:cubicBezTo>
                <a:cubicBezTo>
                  <a:pt x="465348" y="2650896"/>
                  <a:pt x="462443" y="2643266"/>
                  <a:pt x="460532" y="2634031"/>
                </a:cubicBezTo>
                <a:cubicBezTo>
                  <a:pt x="458619" y="2624794"/>
                  <a:pt x="459747" y="2615966"/>
                  <a:pt x="463917" y="2607546"/>
                </a:cubicBezTo>
                <a:lnTo>
                  <a:pt x="488642" y="2524708"/>
                </a:lnTo>
                <a:lnTo>
                  <a:pt x="469903" y="2530165"/>
                </a:lnTo>
                <a:cubicBezTo>
                  <a:pt x="460168" y="2530092"/>
                  <a:pt x="450753" y="2532452"/>
                  <a:pt x="441666" y="2537246"/>
                </a:cubicBezTo>
                <a:cubicBezTo>
                  <a:pt x="432789" y="2526204"/>
                  <a:pt x="416594" y="2519404"/>
                  <a:pt x="393090" y="2516835"/>
                </a:cubicBezTo>
                <a:cubicBezTo>
                  <a:pt x="369583" y="2514267"/>
                  <a:pt x="349432" y="2513884"/>
                  <a:pt x="332636" y="2515689"/>
                </a:cubicBezTo>
                <a:lnTo>
                  <a:pt x="278940" y="2480692"/>
                </a:lnTo>
                <a:cubicBezTo>
                  <a:pt x="267653" y="2486853"/>
                  <a:pt x="256904" y="2490050"/>
                  <a:pt x="246691" y="2490274"/>
                </a:cubicBezTo>
                <a:cubicBezTo>
                  <a:pt x="236475" y="2490500"/>
                  <a:pt x="225724" y="2493694"/>
                  <a:pt x="214439" y="2499859"/>
                </a:cubicBezTo>
                <a:lnTo>
                  <a:pt x="116950" y="2476375"/>
                </a:lnTo>
                <a:cubicBezTo>
                  <a:pt x="112983" y="2468310"/>
                  <a:pt x="113672" y="2462611"/>
                  <a:pt x="119023" y="2459272"/>
                </a:cubicBezTo>
                <a:cubicBezTo>
                  <a:pt x="125162" y="2457196"/>
                  <a:pt x="150313" y="2454385"/>
                  <a:pt x="194469" y="2450838"/>
                </a:cubicBezTo>
                <a:cubicBezTo>
                  <a:pt x="238632" y="2447289"/>
                  <a:pt x="283304" y="2444004"/>
                  <a:pt x="328503" y="2440982"/>
                </a:cubicBezTo>
                <a:cubicBezTo>
                  <a:pt x="373696" y="2437960"/>
                  <a:pt x="400917" y="2436196"/>
                  <a:pt x="410161" y="2435699"/>
                </a:cubicBezTo>
                <a:cubicBezTo>
                  <a:pt x="426245" y="2428077"/>
                  <a:pt x="443006" y="2427282"/>
                  <a:pt x="460440" y="2433309"/>
                </a:cubicBezTo>
                <a:lnTo>
                  <a:pt x="472007" y="2432332"/>
                </a:lnTo>
                <a:lnTo>
                  <a:pt x="439204" y="2413493"/>
                </a:lnTo>
                <a:cubicBezTo>
                  <a:pt x="425241" y="2407496"/>
                  <a:pt x="410160" y="2404171"/>
                  <a:pt x="393955" y="2403521"/>
                </a:cubicBezTo>
                <a:cubicBezTo>
                  <a:pt x="384686" y="2409089"/>
                  <a:pt x="376226" y="2410852"/>
                  <a:pt x="368584" y="2408813"/>
                </a:cubicBezTo>
                <a:cubicBezTo>
                  <a:pt x="360944" y="2406776"/>
                  <a:pt x="354704" y="2401888"/>
                  <a:pt x="349871" y="2394142"/>
                </a:cubicBezTo>
                <a:lnTo>
                  <a:pt x="347505" y="2390350"/>
                </a:lnTo>
                <a:cubicBezTo>
                  <a:pt x="326305" y="2394027"/>
                  <a:pt x="306388" y="2396575"/>
                  <a:pt x="287758" y="2397989"/>
                </a:cubicBezTo>
                <a:cubicBezTo>
                  <a:pt x="269127" y="2399404"/>
                  <a:pt x="254275" y="2392199"/>
                  <a:pt x="243212" y="2376378"/>
                </a:cubicBezTo>
                <a:cubicBezTo>
                  <a:pt x="234606" y="2364075"/>
                  <a:pt x="231109" y="2355495"/>
                  <a:pt x="232727" y="2350646"/>
                </a:cubicBezTo>
                <a:cubicBezTo>
                  <a:pt x="234347" y="2345791"/>
                  <a:pt x="243018" y="2338844"/>
                  <a:pt x="258748" y="2329796"/>
                </a:cubicBezTo>
                <a:cubicBezTo>
                  <a:pt x="279681" y="2320797"/>
                  <a:pt x="299358" y="2314888"/>
                  <a:pt x="317776" y="2312066"/>
                </a:cubicBezTo>
                <a:cubicBezTo>
                  <a:pt x="336191" y="2309248"/>
                  <a:pt x="337821" y="2294842"/>
                  <a:pt x="322659" y="2268837"/>
                </a:cubicBezTo>
                <a:lnTo>
                  <a:pt x="349294" y="2188983"/>
                </a:lnTo>
                <a:cubicBezTo>
                  <a:pt x="377109" y="2172508"/>
                  <a:pt x="405249" y="2158458"/>
                  <a:pt x="433713" y="2146846"/>
                </a:cubicBezTo>
                <a:cubicBezTo>
                  <a:pt x="462176" y="2135234"/>
                  <a:pt x="489170" y="2121905"/>
                  <a:pt x="514692" y="2106857"/>
                </a:cubicBezTo>
                <a:cubicBezTo>
                  <a:pt x="508748" y="2095634"/>
                  <a:pt x="513237" y="2085808"/>
                  <a:pt x="528155" y="2077377"/>
                </a:cubicBezTo>
                <a:cubicBezTo>
                  <a:pt x="537618" y="2071692"/>
                  <a:pt x="548541" y="2067072"/>
                  <a:pt x="560924" y="2063517"/>
                </a:cubicBezTo>
                <a:cubicBezTo>
                  <a:pt x="573308" y="2059964"/>
                  <a:pt x="585412" y="2057239"/>
                  <a:pt x="597244" y="2055347"/>
                </a:cubicBezTo>
                <a:cubicBezTo>
                  <a:pt x="615423" y="2045760"/>
                  <a:pt x="631954" y="2042470"/>
                  <a:pt x="646839" y="2045480"/>
                </a:cubicBezTo>
                <a:cubicBezTo>
                  <a:pt x="661726" y="2048484"/>
                  <a:pt x="675966" y="2046628"/>
                  <a:pt x="689555" y="2039901"/>
                </a:cubicBezTo>
                <a:lnTo>
                  <a:pt x="740299" y="2029318"/>
                </a:lnTo>
                <a:lnTo>
                  <a:pt x="763523" y="2035906"/>
                </a:lnTo>
                <a:lnTo>
                  <a:pt x="830539" y="2030978"/>
                </a:lnTo>
                <a:cubicBezTo>
                  <a:pt x="829713" y="2023701"/>
                  <a:pt x="832217" y="2016648"/>
                  <a:pt x="838049" y="2009824"/>
                </a:cubicBezTo>
                <a:cubicBezTo>
                  <a:pt x="843881" y="2003001"/>
                  <a:pt x="850453" y="1997364"/>
                  <a:pt x="857759" y="1992913"/>
                </a:cubicBezTo>
                <a:lnTo>
                  <a:pt x="852819" y="1982643"/>
                </a:lnTo>
                <a:lnTo>
                  <a:pt x="821056" y="1984394"/>
                </a:lnTo>
                <a:cubicBezTo>
                  <a:pt x="795217" y="1990637"/>
                  <a:pt x="775886" y="1986892"/>
                  <a:pt x="763066" y="1973157"/>
                </a:cubicBezTo>
                <a:lnTo>
                  <a:pt x="660992" y="1952532"/>
                </a:lnTo>
                <a:cubicBezTo>
                  <a:pt x="642995" y="1961345"/>
                  <a:pt x="625473" y="1962616"/>
                  <a:pt x="608419" y="1956351"/>
                </a:cubicBezTo>
                <a:cubicBezTo>
                  <a:pt x="591367" y="1950085"/>
                  <a:pt x="572696" y="1952072"/>
                  <a:pt x="552405" y="1962320"/>
                </a:cubicBezTo>
                <a:cubicBezTo>
                  <a:pt x="529033" y="1955495"/>
                  <a:pt x="504366" y="1949151"/>
                  <a:pt x="478405" y="1943281"/>
                </a:cubicBezTo>
                <a:cubicBezTo>
                  <a:pt x="452442" y="1937417"/>
                  <a:pt x="426072" y="1933450"/>
                  <a:pt x="399294" y="1931383"/>
                </a:cubicBezTo>
                <a:cubicBezTo>
                  <a:pt x="395404" y="1925358"/>
                  <a:pt x="392500" y="1917728"/>
                  <a:pt x="390589" y="1908493"/>
                </a:cubicBezTo>
                <a:cubicBezTo>
                  <a:pt x="388675" y="1899254"/>
                  <a:pt x="389803" y="1890427"/>
                  <a:pt x="393973" y="1882007"/>
                </a:cubicBezTo>
                <a:lnTo>
                  <a:pt x="424900" y="1778394"/>
                </a:lnTo>
                <a:cubicBezTo>
                  <a:pt x="420606" y="1768117"/>
                  <a:pt x="421794" y="1756396"/>
                  <a:pt x="428450" y="1743244"/>
                </a:cubicBezTo>
                <a:cubicBezTo>
                  <a:pt x="435109" y="1730084"/>
                  <a:pt x="437476" y="1720264"/>
                  <a:pt x="435554" y="1713778"/>
                </a:cubicBezTo>
                <a:cubicBezTo>
                  <a:pt x="432761" y="1710361"/>
                  <a:pt x="428401" y="1708908"/>
                  <a:pt x="422482" y="1709421"/>
                </a:cubicBezTo>
                <a:cubicBezTo>
                  <a:pt x="416558" y="1709932"/>
                  <a:pt x="411646" y="1710142"/>
                  <a:pt x="407739" y="1710053"/>
                </a:cubicBezTo>
                <a:cubicBezTo>
                  <a:pt x="396051" y="1701317"/>
                  <a:pt x="383227" y="1693950"/>
                  <a:pt x="369261" y="1687955"/>
                </a:cubicBezTo>
                <a:cubicBezTo>
                  <a:pt x="355298" y="1681957"/>
                  <a:pt x="340216" y="1678632"/>
                  <a:pt x="324011" y="1677982"/>
                </a:cubicBezTo>
                <a:cubicBezTo>
                  <a:pt x="314742" y="1683550"/>
                  <a:pt x="306282" y="1685313"/>
                  <a:pt x="298640" y="1683274"/>
                </a:cubicBezTo>
                <a:cubicBezTo>
                  <a:pt x="291000" y="1681237"/>
                  <a:pt x="284760" y="1676349"/>
                  <a:pt x="279927" y="1668603"/>
                </a:cubicBezTo>
                <a:lnTo>
                  <a:pt x="277561" y="1664812"/>
                </a:lnTo>
                <a:cubicBezTo>
                  <a:pt x="256361" y="1668489"/>
                  <a:pt x="236444" y="1671036"/>
                  <a:pt x="217814" y="1672451"/>
                </a:cubicBezTo>
                <a:cubicBezTo>
                  <a:pt x="199183" y="1673865"/>
                  <a:pt x="184332" y="1666661"/>
                  <a:pt x="173269" y="1650840"/>
                </a:cubicBezTo>
                <a:cubicBezTo>
                  <a:pt x="164662" y="1638535"/>
                  <a:pt x="161166" y="1629956"/>
                  <a:pt x="162783" y="1625107"/>
                </a:cubicBezTo>
                <a:cubicBezTo>
                  <a:pt x="164403" y="1620252"/>
                  <a:pt x="173074" y="1613305"/>
                  <a:pt x="188804" y="1604257"/>
                </a:cubicBezTo>
                <a:cubicBezTo>
                  <a:pt x="209737" y="1595258"/>
                  <a:pt x="229414" y="1589349"/>
                  <a:pt x="247832" y="1586527"/>
                </a:cubicBezTo>
                <a:cubicBezTo>
                  <a:pt x="266248" y="1583710"/>
                  <a:pt x="267877" y="1569303"/>
                  <a:pt x="252716" y="1543298"/>
                </a:cubicBezTo>
                <a:lnTo>
                  <a:pt x="279350" y="1463444"/>
                </a:lnTo>
                <a:cubicBezTo>
                  <a:pt x="307164" y="1446968"/>
                  <a:pt x="335305" y="1432919"/>
                  <a:pt x="363768" y="1421307"/>
                </a:cubicBezTo>
                <a:cubicBezTo>
                  <a:pt x="392233" y="1409696"/>
                  <a:pt x="419226" y="1396366"/>
                  <a:pt x="444749" y="1381318"/>
                </a:cubicBezTo>
                <a:cubicBezTo>
                  <a:pt x="438804" y="1370095"/>
                  <a:pt x="443293" y="1360269"/>
                  <a:pt x="458211" y="1351838"/>
                </a:cubicBezTo>
                <a:cubicBezTo>
                  <a:pt x="467675" y="1346153"/>
                  <a:pt x="478597" y="1341533"/>
                  <a:pt x="490980" y="1337977"/>
                </a:cubicBezTo>
                <a:cubicBezTo>
                  <a:pt x="503364" y="1334424"/>
                  <a:pt x="515468" y="1331700"/>
                  <a:pt x="527300" y="1329808"/>
                </a:cubicBezTo>
                <a:cubicBezTo>
                  <a:pt x="545479" y="1320222"/>
                  <a:pt x="562011" y="1316931"/>
                  <a:pt x="576895" y="1319941"/>
                </a:cubicBezTo>
                <a:cubicBezTo>
                  <a:pt x="591782" y="1322945"/>
                  <a:pt x="606022" y="1321089"/>
                  <a:pt x="619611" y="1314363"/>
                </a:cubicBezTo>
                <a:lnTo>
                  <a:pt x="670355" y="1303779"/>
                </a:lnTo>
                <a:lnTo>
                  <a:pt x="693580" y="1310367"/>
                </a:lnTo>
                <a:lnTo>
                  <a:pt x="760595" y="1305439"/>
                </a:lnTo>
                <a:cubicBezTo>
                  <a:pt x="759769" y="1298162"/>
                  <a:pt x="762273" y="1291109"/>
                  <a:pt x="768105" y="1284285"/>
                </a:cubicBezTo>
                <a:cubicBezTo>
                  <a:pt x="773936" y="1277462"/>
                  <a:pt x="780509" y="1271824"/>
                  <a:pt x="787816" y="1267374"/>
                </a:cubicBezTo>
                <a:lnTo>
                  <a:pt x="787138" y="1265964"/>
                </a:lnTo>
                <a:lnTo>
                  <a:pt x="746614" y="1268908"/>
                </a:lnTo>
                <a:cubicBezTo>
                  <a:pt x="729561" y="1262642"/>
                  <a:pt x="710890" y="1264629"/>
                  <a:pt x="690599" y="1274878"/>
                </a:cubicBezTo>
                <a:cubicBezTo>
                  <a:pt x="667226" y="1268053"/>
                  <a:pt x="642560" y="1261709"/>
                  <a:pt x="616598" y="1255839"/>
                </a:cubicBezTo>
                <a:cubicBezTo>
                  <a:pt x="590636" y="1249974"/>
                  <a:pt x="564266" y="1246007"/>
                  <a:pt x="537488" y="1243940"/>
                </a:cubicBezTo>
                <a:cubicBezTo>
                  <a:pt x="533598" y="1237915"/>
                  <a:pt x="530694" y="1230285"/>
                  <a:pt x="528783" y="1221050"/>
                </a:cubicBezTo>
                <a:cubicBezTo>
                  <a:pt x="526869" y="1211812"/>
                  <a:pt x="527998" y="1202986"/>
                  <a:pt x="532167" y="1194565"/>
                </a:cubicBezTo>
                <a:lnTo>
                  <a:pt x="563093" y="1090951"/>
                </a:lnTo>
                <a:cubicBezTo>
                  <a:pt x="558800" y="1080674"/>
                  <a:pt x="559988" y="1068954"/>
                  <a:pt x="566644" y="1055801"/>
                </a:cubicBezTo>
                <a:cubicBezTo>
                  <a:pt x="573303" y="1042642"/>
                  <a:pt x="575670" y="1032821"/>
                  <a:pt x="573748" y="1026336"/>
                </a:cubicBezTo>
                <a:cubicBezTo>
                  <a:pt x="570955" y="1022919"/>
                  <a:pt x="566595" y="1021466"/>
                  <a:pt x="560676" y="1021978"/>
                </a:cubicBezTo>
                <a:cubicBezTo>
                  <a:pt x="554752" y="1022489"/>
                  <a:pt x="549840" y="1022699"/>
                  <a:pt x="545934" y="1022611"/>
                </a:cubicBezTo>
                <a:cubicBezTo>
                  <a:pt x="534245" y="1013875"/>
                  <a:pt x="521422" y="1006508"/>
                  <a:pt x="507455" y="1000512"/>
                </a:cubicBezTo>
                <a:cubicBezTo>
                  <a:pt x="493492" y="994516"/>
                  <a:pt x="478411" y="991191"/>
                  <a:pt x="462206" y="990541"/>
                </a:cubicBezTo>
                <a:cubicBezTo>
                  <a:pt x="452936" y="996108"/>
                  <a:pt x="444476" y="997871"/>
                  <a:pt x="436835" y="995832"/>
                </a:cubicBezTo>
                <a:cubicBezTo>
                  <a:pt x="429194" y="993794"/>
                  <a:pt x="422954" y="988906"/>
                  <a:pt x="418121" y="981160"/>
                </a:cubicBezTo>
                <a:lnTo>
                  <a:pt x="415755" y="977369"/>
                </a:lnTo>
                <a:cubicBezTo>
                  <a:pt x="394555" y="981046"/>
                  <a:pt x="374638" y="983593"/>
                  <a:pt x="356009" y="985008"/>
                </a:cubicBezTo>
                <a:cubicBezTo>
                  <a:pt x="337377" y="986423"/>
                  <a:pt x="322526" y="979219"/>
                  <a:pt x="311463" y="963397"/>
                </a:cubicBezTo>
                <a:cubicBezTo>
                  <a:pt x="302856" y="951093"/>
                  <a:pt x="299359" y="942513"/>
                  <a:pt x="300977" y="937664"/>
                </a:cubicBezTo>
                <a:cubicBezTo>
                  <a:pt x="302598" y="932810"/>
                  <a:pt x="311268" y="925863"/>
                  <a:pt x="326999" y="916815"/>
                </a:cubicBezTo>
                <a:cubicBezTo>
                  <a:pt x="347932" y="907815"/>
                  <a:pt x="367608" y="901907"/>
                  <a:pt x="386026" y="899085"/>
                </a:cubicBezTo>
                <a:cubicBezTo>
                  <a:pt x="404441" y="896267"/>
                  <a:pt x="406071" y="881860"/>
                  <a:pt x="390909" y="855855"/>
                </a:cubicBezTo>
                <a:lnTo>
                  <a:pt x="417544" y="776001"/>
                </a:lnTo>
                <a:cubicBezTo>
                  <a:pt x="445359" y="759526"/>
                  <a:pt x="473499" y="745476"/>
                  <a:pt x="501963" y="733865"/>
                </a:cubicBezTo>
                <a:cubicBezTo>
                  <a:pt x="530426" y="722253"/>
                  <a:pt x="557420" y="708924"/>
                  <a:pt x="582942" y="693876"/>
                </a:cubicBezTo>
                <a:cubicBezTo>
                  <a:pt x="576999" y="682652"/>
                  <a:pt x="581487" y="672826"/>
                  <a:pt x="596405" y="664395"/>
                </a:cubicBezTo>
                <a:cubicBezTo>
                  <a:pt x="605870" y="658710"/>
                  <a:pt x="616792" y="654090"/>
                  <a:pt x="629174" y="650535"/>
                </a:cubicBezTo>
                <a:cubicBezTo>
                  <a:pt x="641560" y="646981"/>
                  <a:pt x="653663" y="644257"/>
                  <a:pt x="665494" y="642365"/>
                </a:cubicBezTo>
                <a:cubicBezTo>
                  <a:pt x="683674" y="632778"/>
                  <a:pt x="700204" y="629489"/>
                  <a:pt x="715089" y="632498"/>
                </a:cubicBezTo>
                <a:cubicBezTo>
                  <a:pt x="729976" y="635503"/>
                  <a:pt x="744218" y="633646"/>
                  <a:pt x="757806" y="626919"/>
                </a:cubicBezTo>
                <a:lnTo>
                  <a:pt x="799064" y="618315"/>
                </a:lnTo>
                <a:lnTo>
                  <a:pt x="775407" y="613535"/>
                </a:lnTo>
                <a:cubicBezTo>
                  <a:pt x="757411" y="622347"/>
                  <a:pt x="739888" y="623618"/>
                  <a:pt x="722835" y="617353"/>
                </a:cubicBezTo>
                <a:cubicBezTo>
                  <a:pt x="705784" y="611088"/>
                  <a:pt x="687111" y="613075"/>
                  <a:pt x="666821" y="623322"/>
                </a:cubicBezTo>
                <a:cubicBezTo>
                  <a:pt x="643448" y="616497"/>
                  <a:pt x="618781" y="610154"/>
                  <a:pt x="592820" y="604284"/>
                </a:cubicBezTo>
                <a:cubicBezTo>
                  <a:pt x="566857" y="598419"/>
                  <a:pt x="540488" y="594452"/>
                  <a:pt x="513709" y="592386"/>
                </a:cubicBezTo>
                <a:cubicBezTo>
                  <a:pt x="509819" y="586360"/>
                  <a:pt x="506915" y="578730"/>
                  <a:pt x="505004" y="569495"/>
                </a:cubicBezTo>
                <a:cubicBezTo>
                  <a:pt x="503091" y="560258"/>
                  <a:pt x="504220" y="551431"/>
                  <a:pt x="508389" y="543009"/>
                </a:cubicBezTo>
                <a:lnTo>
                  <a:pt x="539316" y="439396"/>
                </a:lnTo>
                <a:cubicBezTo>
                  <a:pt x="535022" y="429119"/>
                  <a:pt x="536210" y="417400"/>
                  <a:pt x="542866" y="404246"/>
                </a:cubicBezTo>
                <a:cubicBezTo>
                  <a:pt x="549524" y="391087"/>
                  <a:pt x="551890" y="381266"/>
                  <a:pt x="549969" y="374782"/>
                </a:cubicBezTo>
                <a:cubicBezTo>
                  <a:pt x="547176" y="371365"/>
                  <a:pt x="542818" y="369911"/>
                  <a:pt x="536898" y="370423"/>
                </a:cubicBezTo>
                <a:cubicBezTo>
                  <a:pt x="530973" y="370935"/>
                  <a:pt x="526062" y="371144"/>
                  <a:pt x="522155" y="371055"/>
                </a:cubicBezTo>
                <a:cubicBezTo>
                  <a:pt x="510467" y="362321"/>
                  <a:pt x="497642" y="354953"/>
                  <a:pt x="483676" y="348957"/>
                </a:cubicBezTo>
                <a:cubicBezTo>
                  <a:pt x="469713" y="342961"/>
                  <a:pt x="454631" y="339636"/>
                  <a:pt x="438428" y="338985"/>
                </a:cubicBezTo>
                <a:cubicBezTo>
                  <a:pt x="429158" y="344552"/>
                  <a:pt x="420699" y="346316"/>
                  <a:pt x="413057" y="344276"/>
                </a:cubicBezTo>
                <a:cubicBezTo>
                  <a:pt x="405416" y="342239"/>
                  <a:pt x="399176" y="337351"/>
                  <a:pt x="394343" y="329605"/>
                </a:cubicBezTo>
                <a:lnTo>
                  <a:pt x="391977" y="325814"/>
                </a:lnTo>
                <a:cubicBezTo>
                  <a:pt x="370776" y="329491"/>
                  <a:pt x="350859" y="332039"/>
                  <a:pt x="332229" y="333453"/>
                </a:cubicBezTo>
                <a:cubicBezTo>
                  <a:pt x="313600" y="334868"/>
                  <a:pt x="298748" y="327663"/>
                  <a:pt x="287683" y="311842"/>
                </a:cubicBezTo>
                <a:cubicBezTo>
                  <a:pt x="279078" y="299539"/>
                  <a:pt x="275582" y="290959"/>
                  <a:pt x="277200" y="286110"/>
                </a:cubicBezTo>
                <a:cubicBezTo>
                  <a:pt x="278818" y="281254"/>
                  <a:pt x="287490" y="274307"/>
                  <a:pt x="303220" y="265261"/>
                </a:cubicBezTo>
                <a:cubicBezTo>
                  <a:pt x="324153" y="256260"/>
                  <a:pt x="343830" y="250351"/>
                  <a:pt x="362248" y="247529"/>
                </a:cubicBezTo>
                <a:cubicBezTo>
                  <a:pt x="380664" y="244713"/>
                  <a:pt x="382293" y="230305"/>
                  <a:pt x="367132" y="204301"/>
                </a:cubicBezTo>
                <a:lnTo>
                  <a:pt x="393765" y="124447"/>
                </a:lnTo>
                <a:cubicBezTo>
                  <a:pt x="421582" y="107971"/>
                  <a:pt x="449721" y="93923"/>
                  <a:pt x="478184" y="82310"/>
                </a:cubicBezTo>
                <a:cubicBezTo>
                  <a:pt x="506647" y="70698"/>
                  <a:pt x="533641" y="57370"/>
                  <a:pt x="559163" y="42321"/>
                </a:cubicBezTo>
                <a:cubicBezTo>
                  <a:pt x="553220" y="31098"/>
                  <a:pt x="557709" y="21272"/>
                  <a:pt x="572626" y="1284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90A0BF-D8A8-4771-2404-10AE69C9C699}"/>
              </a:ext>
            </a:extLst>
          </p:cNvPr>
          <p:cNvPicPr>
            <a:picLocks noChangeAspect="1"/>
          </p:cNvPicPr>
          <p:nvPr/>
        </p:nvPicPr>
        <p:blipFill>
          <a:blip r:embed="rId4"/>
          <a:stretch>
            <a:fillRect/>
          </a:stretch>
        </p:blipFill>
        <p:spPr>
          <a:xfrm>
            <a:off x="10058400" y="2171700"/>
            <a:ext cx="5956308" cy="5535648"/>
          </a:xfrm>
          <a:prstGeom prst="rect">
            <a:avLst/>
          </a:prstGeom>
        </p:spPr>
      </p:pic>
    </p:spTree>
    <p:extLst>
      <p:ext uri="{BB962C8B-B14F-4D97-AF65-F5344CB8AC3E}">
        <p14:creationId xmlns:p14="http://schemas.microsoft.com/office/powerpoint/2010/main" val="878438875"/>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1248954" y="608418"/>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r>
              <a:rPr lang="vi-VN" sz="6000" b="1" dirty="0">
                <a:solidFill>
                  <a:srgbClr val="FF0000"/>
                </a:solidFill>
                <a:latin typeface="Times New Roman"/>
              </a:rPr>
              <a:t>Trần Quốc Tuấn s</a:t>
            </a:r>
            <a:r>
              <a:rPr lang="en-US" sz="6000" b="1" dirty="0">
                <a:solidFill>
                  <a:srgbClr val="FF0000"/>
                </a:solidFill>
                <a:latin typeface="Times New Roman" panose="02020603050405020304" pitchFamily="18" charset="0"/>
                <a:cs typeface="Times New Roman" panose="02020603050405020304" pitchFamily="18" charset="0"/>
              </a:rPr>
              <a:t>á</a:t>
            </a:r>
            <a:r>
              <a:rPr lang="vi-VN" sz="6000" b="1" dirty="0">
                <a:solidFill>
                  <a:srgbClr val="FF0000"/>
                </a:solidFill>
                <a:latin typeface="Times New Roman"/>
              </a:rPr>
              <a:t>ng tác Hịch tướng sĩ </a:t>
            </a:r>
            <a:endParaRPr lang="en-US" sz="6000" b="1" dirty="0">
              <a:solidFill>
                <a:srgbClr val="FF0000"/>
              </a:solidFill>
              <a:latin typeface="Calibri Light"/>
            </a:endParaRPr>
          </a:p>
          <a:p>
            <a:pPr algn="ctr" defTabSz="1370846"/>
            <a:r>
              <a:rPr lang="vi-VN" sz="6000" b="1" dirty="0">
                <a:solidFill>
                  <a:srgbClr val="FF0000"/>
                </a:solidFill>
                <a:latin typeface="Times New Roman"/>
              </a:rPr>
              <a:t>khi nào?</a:t>
            </a:r>
            <a:endParaRPr lang="en-SG" sz="6000" b="1" dirty="0">
              <a:solidFill>
                <a:srgbClr val="FF0000"/>
              </a:solidFill>
              <a:latin typeface="Calibri Ligh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665375" y="3688848"/>
            <a:ext cx="7360198" cy="24068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en-US" sz="4200" dirty="0">
                <a:solidFill>
                  <a:prstClr val="black"/>
                </a:solidFill>
                <a:latin typeface="Times New Roman" panose="02020603050405020304" pitchFamily="18" charset="0"/>
                <a:cs typeface="Times New Roman" panose="02020603050405020304" pitchFamily="18" charset="0"/>
              </a:rPr>
              <a:t>A. </a:t>
            </a:r>
            <a:r>
              <a:rPr lang="vi-VN" sz="4200" dirty="0">
                <a:solidFill>
                  <a:prstClr val="black"/>
                </a:solidFill>
                <a:latin typeface="Times New Roman"/>
              </a:rPr>
              <a:t>Trước khi quân Mông - Nguyên xâm lược nước ta lần thứ nhất (1257)</a:t>
            </a:r>
            <a:endParaRPr lang="en-US" sz="42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9195967" y="3695130"/>
            <a:ext cx="7360198" cy="24068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en-US" sz="4200" dirty="0">
                <a:solidFill>
                  <a:prstClr val="black"/>
                </a:solidFill>
                <a:latin typeface="Times New Roman" panose="02020603050405020304" pitchFamily="18" charset="0"/>
                <a:cs typeface="Times New Roman" panose="02020603050405020304" pitchFamily="18" charset="0"/>
              </a:rPr>
              <a:t>B. </a:t>
            </a:r>
            <a:r>
              <a:rPr lang="vi-VN" sz="4200" dirty="0">
                <a:solidFill>
                  <a:prstClr val="black"/>
                </a:solidFill>
                <a:latin typeface="Times New Roman"/>
              </a:rPr>
              <a:t>Trước khi quân Mông - Nguyên xâm lược nước ta lần thứ hai (1285).</a:t>
            </a:r>
            <a:endParaRPr lang="en-US" sz="4200" dirty="0">
              <a:solidFill>
                <a:prstClr val="black"/>
              </a:solidFill>
              <a:latin typeface="Calibri Light"/>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665375" y="6615050"/>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vi-VN" sz="4200" dirty="0">
                <a:solidFill>
                  <a:prstClr val="black"/>
                </a:solidFill>
                <a:latin typeface="Times New Roman"/>
              </a:rPr>
              <a:t>C. </a:t>
            </a:r>
            <a:r>
              <a:rPr lang="en-US" sz="4200" dirty="0">
                <a:solidFill>
                  <a:prstClr val="black"/>
                </a:solidFill>
                <a:latin typeface="Times New Roman" panose="02020603050405020304" pitchFamily="18" charset="0"/>
                <a:cs typeface="Times New Roman" panose="02020603050405020304" pitchFamily="18" charset="0"/>
              </a:rPr>
              <a:t>Sau</a:t>
            </a:r>
            <a:r>
              <a:rPr lang="vi-VN" sz="4200" dirty="0">
                <a:solidFill>
                  <a:prstClr val="black"/>
                </a:solidFill>
                <a:latin typeface="Times New Roman"/>
              </a:rPr>
              <a:t> khi quân Mông - Nguyên xâm lược nước ta lần thứ</a:t>
            </a:r>
            <a:r>
              <a:rPr lang="en-US" sz="4200" dirty="0">
                <a:solidFill>
                  <a:prstClr val="black"/>
                </a:solidFill>
                <a:latin typeface="Calibri Light"/>
              </a:rPr>
              <a:t> </a:t>
            </a:r>
            <a:r>
              <a:rPr lang="en-US" sz="4200" dirty="0" err="1">
                <a:solidFill>
                  <a:prstClr val="black"/>
                </a:solidFill>
                <a:latin typeface="Times New Roman" panose="02020603050405020304" pitchFamily="18" charset="0"/>
                <a:cs typeface="Times New Roman" panose="02020603050405020304" pitchFamily="18" charset="0"/>
              </a:rPr>
              <a:t>hai</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9195967" y="6621332"/>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vi-VN" sz="4200" dirty="0">
                <a:solidFill>
                  <a:prstClr val="black"/>
                </a:solidFill>
                <a:latin typeface="Times New Roman"/>
              </a:rPr>
              <a:t>D. Sau chiến thắng quân Mông - Nguyên lần thứ hai.</a:t>
            </a:r>
            <a:endParaRPr lang="en-US" sz="42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51" y="6908400"/>
            <a:ext cx="1207114" cy="1060796"/>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4662845"/>
            <a:ext cx="1207114" cy="965690"/>
          </a:xfrm>
          <a:prstGeom prst="rect">
            <a:avLst/>
          </a:prstGeom>
        </p:spPr>
      </p:pic>
    </p:spTree>
    <p:extLst>
      <p:ext uri="{BB962C8B-B14F-4D97-AF65-F5344CB8AC3E}">
        <p14:creationId xmlns:p14="http://schemas.microsoft.com/office/powerpoint/2010/main" val="8034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1622349" y="868682"/>
            <a:ext cx="15043394" cy="2152276"/>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defRPr/>
            </a:pPr>
            <a:r>
              <a:rPr lang="vi-VN" sz="6000" b="1" dirty="0">
                <a:solidFill>
                  <a:srgbClr val="FF0000"/>
                </a:solidFill>
                <a:latin typeface="Times New Roman"/>
                <a:ea typeface="Tahoma" panose="020B0604030504040204" pitchFamily="34" charset="0"/>
                <a:cs typeface="Tahoma" panose="020B0604030504040204" pitchFamily="34" charset="0"/>
              </a:rPr>
              <a:t>Phần đầu bài Hịch, Trần Quốc Tuấn đã sử dụng kế gì trong </a:t>
            </a: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6000" b="1" dirty="0">
                <a:solidFill>
                  <a:srgbClr val="FF0000"/>
                </a:solidFill>
                <a:latin typeface="Times New Roman"/>
                <a:ea typeface="Tahoma" panose="020B0604030504040204" pitchFamily="34" charset="0"/>
                <a:cs typeface="Tahoma" panose="020B0604030504040204" pitchFamily="34" charset="0"/>
              </a:rPr>
              <a:t>inh pháp</a:t>
            </a: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1665375" y="3861282"/>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A. </a:t>
            </a:r>
            <a:r>
              <a:rPr lang="en-US" sz="4800" dirty="0" err="1">
                <a:solidFill>
                  <a:prstClr val="black"/>
                </a:solidFill>
                <a:latin typeface="Times New Roman" panose="02020603050405020304" pitchFamily="18" charset="0"/>
                <a:cs typeface="Times New Roman" panose="02020603050405020304" pitchFamily="18" charset="0"/>
              </a:rPr>
              <a:t>Nêu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gương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khích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tướng</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9195967" y="3867564"/>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B. </a:t>
            </a:r>
            <a:r>
              <a:rPr lang="en-US" sz="4800" dirty="0" err="1">
                <a:solidFill>
                  <a:prstClr val="black"/>
                </a:solidFill>
                <a:latin typeface="Times New Roman" panose="02020603050405020304" pitchFamily="18" charset="0"/>
                <a:cs typeface="Times New Roman" panose="02020603050405020304" pitchFamily="18" charset="0"/>
              </a:rPr>
              <a:t>Mượn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giặc</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665375" y="6269458"/>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C. </a:t>
            </a:r>
            <a:r>
              <a:rPr lang="en-US" sz="4800" dirty="0" err="1">
                <a:solidFill>
                  <a:prstClr val="black"/>
                </a:solidFill>
                <a:latin typeface="Times New Roman" panose="02020603050405020304" pitchFamily="18" charset="0"/>
                <a:cs typeface="Times New Roman" panose="02020603050405020304" pitchFamily="18" charset="0"/>
              </a:rPr>
              <a:t>Thiên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Địa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Nhân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9195967" y="6275742"/>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D. </a:t>
            </a:r>
            <a:r>
              <a:rPr lang="en-US" sz="4800" dirty="0" err="1">
                <a:solidFill>
                  <a:prstClr val="black"/>
                </a:solidFill>
                <a:latin typeface="Times New Roman" panose="02020603050405020304" pitchFamily="18" charset="0"/>
                <a:cs typeface="Times New Roman" panose="02020603050405020304" pitchFamily="18" charset="0"/>
              </a:rPr>
              <a:t>Tùy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tạo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thế</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67" y="4081412"/>
            <a:ext cx="1327706" cy="1062088"/>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628582"/>
            <a:ext cx="1206804" cy="1056132"/>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6623922"/>
            <a:ext cx="1207114" cy="1060796"/>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4317582"/>
            <a:ext cx="1207114" cy="1060796"/>
          </a:xfrm>
          <a:prstGeom prst="rect">
            <a:avLst/>
          </a:prstGeom>
        </p:spPr>
      </p:pic>
    </p:spTree>
    <p:extLst>
      <p:ext uri="{BB962C8B-B14F-4D97-AF65-F5344CB8AC3E}">
        <p14:creationId xmlns:p14="http://schemas.microsoft.com/office/powerpoint/2010/main" val="351697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1">
            <a:extLst>
              <a:ext uri="{FF2B5EF4-FFF2-40B4-BE49-F238E27FC236}">
                <a16:creationId xmlns:a16="http://schemas.microsoft.com/office/drawing/2014/main" id="{327D73B4-9F5C-4A64-A179-51B9500CB8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3">
            <a:extLst>
              <a:ext uri="{FF2B5EF4-FFF2-40B4-BE49-F238E27FC236}">
                <a16:creationId xmlns:a16="http://schemas.microsoft.com/office/drawing/2014/main" id="{C1F06963-6374-4B48-844F-071A9BAAAE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447" y="831228"/>
            <a:ext cx="8613284" cy="861328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garment&#10;&#10;Description automatically generated">
            <a:extLst>
              <a:ext uri="{FF2B5EF4-FFF2-40B4-BE49-F238E27FC236}">
                <a16:creationId xmlns:a16="http://schemas.microsoft.com/office/drawing/2014/main" id="{DE384E18-3594-9B68-AF23-D32AE808984A}"/>
              </a:ext>
            </a:extLst>
          </p:cNvPr>
          <p:cNvPicPr>
            <a:picLocks noChangeAspect="1"/>
          </p:cNvPicPr>
          <p:nvPr/>
        </p:nvPicPr>
        <p:blipFill rotWithShape="1">
          <a:blip r:embed="rId3"/>
          <a:srcRect r="-1" b="20749"/>
          <a:stretch/>
        </p:blipFill>
        <p:spPr>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6" name="!!plus graphic">
            <a:extLst>
              <a:ext uri="{FF2B5EF4-FFF2-40B4-BE49-F238E27FC236}">
                <a16:creationId xmlns:a16="http://schemas.microsoft.com/office/drawing/2014/main" id="{6CB927A4-E432-4310-9CD5-E89FF50631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434" y="1055518"/>
            <a:ext cx="257272" cy="257273"/>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circle graphic">
            <a:extLst>
              <a:ext uri="{FF2B5EF4-FFF2-40B4-BE49-F238E27FC236}">
                <a16:creationId xmlns:a16="http://schemas.microsoft.com/office/drawing/2014/main" id="{1453BF6C-B012-48B7-B4E8-6D7AC7C27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129" y="2344044"/>
            <a:ext cx="236318" cy="236317"/>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0" name="!!dot graphic">
            <a:extLst>
              <a:ext uri="{FF2B5EF4-FFF2-40B4-BE49-F238E27FC236}">
                <a16:creationId xmlns:a16="http://schemas.microsoft.com/office/drawing/2014/main" id="{E3020543-B24B-4EC4-8FFC-8DD88EEA9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1223" y="8662623"/>
            <a:ext cx="168639" cy="16863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a:extLst>
              <a:ext uri="{FF2B5EF4-FFF2-40B4-BE49-F238E27FC236}">
                <a16:creationId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85AE73B-467E-C935-9975-120CAF858717}"/>
              </a:ext>
            </a:extLst>
          </p:cNvPr>
          <p:cNvSpPr txBox="1"/>
          <p:nvPr/>
        </p:nvSpPr>
        <p:spPr>
          <a:xfrm>
            <a:off x="9246819" y="2500302"/>
            <a:ext cx="9144000" cy="2800767"/>
          </a:xfrm>
          <a:prstGeom prst="rect">
            <a:avLst/>
          </a:prstGeom>
          <a:noFill/>
        </p:spPr>
        <p:txBody>
          <a:bodyPr wrap="square">
            <a:spAutoFit/>
          </a:bodyPr>
          <a:lstStyle/>
          <a:p>
            <a:pPr algn="ctr"/>
            <a:r>
              <a:rPr lang="en-US" sz="8800" dirty="0">
                <a:latin typeface="#9Slide07 SVNStick A Round" panose="02000503000000000000" pitchFamily="2" charset="0"/>
                <a:cs typeface="Times New Roman" panose="02020603050405020304" pitchFamily="18" charset="0"/>
              </a:rPr>
              <a:t>I. </a:t>
            </a:r>
          </a:p>
          <a:p>
            <a:pPr algn="ctr"/>
            <a:r>
              <a:rPr lang="en-US" sz="8800" dirty="0" err="1">
                <a:latin typeface="#9Slide07 SVNStick A Round" panose="02000503000000000000" pitchFamily="2" charset="0"/>
                <a:cs typeface="Times New Roman" panose="02020603050405020304" pitchFamily="18" charset="0"/>
              </a:rPr>
              <a:t>Đọc</a:t>
            </a:r>
            <a:r>
              <a:rPr lang="en-US" sz="8800" dirty="0">
                <a:latin typeface="#9Slide07 SVNStick A Round" panose="02000503000000000000" pitchFamily="2" charset="0"/>
                <a:cs typeface="Times New Roman" panose="02020603050405020304" pitchFamily="18" charset="0"/>
              </a:rPr>
              <a:t> – </a:t>
            </a:r>
            <a:r>
              <a:rPr lang="en-US" sz="8800" dirty="0" err="1">
                <a:latin typeface="#9Slide07 SVNStick A Round" panose="02000503000000000000" pitchFamily="2" charset="0"/>
                <a:cs typeface="Times New Roman" panose="02020603050405020304" pitchFamily="18" charset="0"/>
              </a:rPr>
              <a:t>Tìm</a:t>
            </a:r>
            <a:r>
              <a:rPr lang="en-US" sz="8800" dirty="0">
                <a:latin typeface="#9Slide07 SVNStick A Round" panose="02000503000000000000" pitchFamily="2" charset="0"/>
                <a:cs typeface="Times New Roman" panose="02020603050405020304" pitchFamily="18" charset="0"/>
              </a:rPr>
              <a:t> </a:t>
            </a:r>
            <a:r>
              <a:rPr lang="en-US" sz="8800" dirty="0" err="1">
                <a:latin typeface="#9Slide07 SVNStick A Round" panose="02000503000000000000" pitchFamily="2" charset="0"/>
                <a:cs typeface="Times New Roman" panose="02020603050405020304" pitchFamily="18" charset="0"/>
              </a:rPr>
              <a:t>hiểu</a:t>
            </a:r>
            <a:r>
              <a:rPr lang="en-US" sz="8800" dirty="0">
                <a:latin typeface="#9Slide07 SVNStick A Round" panose="02000503000000000000" pitchFamily="2" charset="0"/>
                <a:cs typeface="Times New Roman" panose="02020603050405020304" pitchFamily="18" charset="0"/>
              </a:rPr>
              <a:t> </a:t>
            </a:r>
            <a:r>
              <a:rPr lang="en-US" sz="8800" dirty="0" err="1">
                <a:latin typeface="#9Slide07 SVNStick A Round" panose="02000503000000000000" pitchFamily="2" charset="0"/>
                <a:cs typeface="Times New Roman" panose="02020603050405020304" pitchFamily="18" charset="0"/>
              </a:rPr>
              <a:t>chung</a:t>
            </a:r>
            <a:endParaRPr lang="en-US" sz="8800" dirty="0">
              <a:latin typeface="#9Slide07 SVNStick A Round" panose="02000503000000000000" pitchFamily="2" charset="0"/>
              <a:cs typeface="Times New Roman" panose="02020603050405020304" pitchFamily="18" charset="0"/>
            </a:endParaRPr>
          </a:p>
        </p:txBody>
      </p:sp>
    </p:spTree>
    <p:extLst>
      <p:ext uri="{BB962C8B-B14F-4D97-AF65-F5344CB8AC3E}">
        <p14:creationId xmlns:p14="http://schemas.microsoft.com/office/powerpoint/2010/main" val="1941060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682FC1AC-AC4F-43D2-8A38-7E600E422567}"/>
              </a:ext>
            </a:extLst>
          </p:cNvPr>
          <p:cNvSpPr/>
          <p:nvPr/>
        </p:nvSpPr>
        <p:spPr>
          <a:xfrm>
            <a:off x="1248954" y="777287"/>
            <a:ext cx="15790092" cy="303817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r>
              <a:rPr lang="vi-VN" sz="5400" b="1" dirty="0">
                <a:solidFill>
                  <a:srgbClr val="FF0000"/>
                </a:solidFill>
                <a:latin typeface="Times New Roman"/>
              </a:rPr>
              <a:t>Dụng ý của tác giả th</a:t>
            </a:r>
            <a:r>
              <a:rPr lang="en-US" sz="5400" b="1" dirty="0">
                <a:solidFill>
                  <a:srgbClr val="FF0000"/>
                </a:solidFill>
                <a:latin typeface="Times New Roman" panose="02020603050405020304" pitchFamily="18" charset="0"/>
                <a:cs typeface="Times New Roman" panose="02020603050405020304" pitchFamily="18" charset="0"/>
              </a:rPr>
              <a:t>ể</a:t>
            </a:r>
            <a:r>
              <a:rPr lang="vi-VN" sz="5400" b="1" dirty="0">
                <a:solidFill>
                  <a:srgbClr val="FF0000"/>
                </a:solidFill>
                <a:latin typeface="Times New Roman"/>
              </a:rPr>
              <a:t> hiện qua câu </a:t>
            </a:r>
            <a:r>
              <a:rPr lang="vi-VN" sz="5400" b="1" i="1" dirty="0">
                <a:solidFill>
                  <a:srgbClr val="FF0000"/>
                </a:solidFill>
                <a:latin typeface="Times New Roman"/>
              </a:rPr>
              <a:t>"Hu</a:t>
            </a:r>
            <a:r>
              <a:rPr lang="en-US" sz="5400" b="1" i="1" dirty="0" err="1">
                <a:solidFill>
                  <a:srgbClr val="FF0000"/>
                </a:solidFill>
                <a:latin typeface="Times New Roman" panose="02020603050405020304" pitchFamily="18" charset="0"/>
                <a:cs typeface="Times New Roman" panose="02020603050405020304" pitchFamily="18" charset="0"/>
              </a:rPr>
              <a:t>ốn</a:t>
            </a:r>
            <a:r>
              <a:rPr lang="vi-VN" sz="5400" b="1" i="1" dirty="0">
                <a:solidFill>
                  <a:srgbClr val="FF0000"/>
                </a:solidFill>
                <a:latin typeface="Times New Roman"/>
              </a:rPr>
              <a:t>g ch</a:t>
            </a:r>
            <a:r>
              <a:rPr lang="en-US" sz="5400" b="1" i="1" dirty="0" err="1">
                <a:solidFill>
                  <a:srgbClr val="FF0000"/>
                </a:solidFill>
                <a:latin typeface="Times New Roman" panose="02020603050405020304" pitchFamily="18" charset="0"/>
                <a:cs typeface="Times New Roman" panose="02020603050405020304" pitchFamily="18" charset="0"/>
              </a:rPr>
              <a:t>i</a:t>
            </a:r>
            <a:r>
              <a:rPr lang="vi-VN" sz="5400" b="1" i="1" dirty="0">
                <a:solidFill>
                  <a:srgbClr val="FF0000"/>
                </a:solidFill>
                <a:latin typeface="Times New Roman" panose="02020603050405020304" pitchFamily="18" charset="0"/>
                <a:cs typeface="Times New Roman" panose="02020603050405020304" pitchFamily="18" charset="0"/>
              </a:rPr>
              <a:t> </a:t>
            </a:r>
            <a:r>
              <a:rPr lang="vi-VN" sz="5400" b="1" i="1" dirty="0">
                <a:solidFill>
                  <a:srgbClr val="FF0000"/>
                </a:solidFill>
                <a:latin typeface="Times New Roman"/>
              </a:rPr>
              <a:t>ta cùng các ngươi sinh</a:t>
            </a:r>
            <a:r>
              <a:rPr lang="en-US" sz="5400" b="1" i="1" dirty="0">
                <a:solidFill>
                  <a:srgbClr val="FF0000"/>
                </a:solidFill>
                <a:latin typeface="Calibri Light"/>
              </a:rPr>
              <a:t> </a:t>
            </a:r>
            <a:r>
              <a:rPr lang="vi-VN" sz="5400" b="1" i="1" dirty="0">
                <a:solidFill>
                  <a:srgbClr val="FF0000"/>
                </a:solidFill>
                <a:latin typeface="Times New Roman"/>
              </a:rPr>
              <a:t>phải thời loạn lạc, lớn gặp buổi gian nan” </a:t>
            </a:r>
            <a:r>
              <a:rPr lang="en-US" sz="5400" b="1" dirty="0" err="1">
                <a:solidFill>
                  <a:srgbClr val="FF0000"/>
                </a:solidFill>
                <a:latin typeface="Times New Roman" panose="02020603050405020304" pitchFamily="18" charset="0"/>
                <a:cs typeface="Times New Roman" panose="02020603050405020304" pitchFamily="18" charset="0"/>
              </a:rPr>
              <a:t>là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gì</a:t>
            </a:r>
            <a:r>
              <a:rPr lang="vi-VN" sz="5400" b="1" dirty="0">
                <a:solidFill>
                  <a:srgbClr val="FF0000"/>
                </a:solidFill>
                <a:latin typeface="Times New Roman"/>
              </a:rPr>
              <a:t>?</a:t>
            </a:r>
            <a:endParaRPr lang="en-SG" sz="5400" b="1" dirty="0">
              <a:solidFill>
                <a:srgbClr val="FF0000"/>
              </a:solidFill>
              <a:latin typeface="Calibri Ligh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665375" y="4592798"/>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52">
              <a:defRPr/>
            </a:pPr>
            <a:endParaRPr lang="en-US" sz="4200" dirty="0">
              <a:solidFill>
                <a:prstClr val="black"/>
              </a:solidFill>
              <a:latin typeface="Calibri Light"/>
            </a:endParaRPr>
          </a:p>
          <a:p>
            <a:pPr defTabSz="1370852">
              <a:defRPr/>
            </a:pPr>
            <a:r>
              <a:rPr lang="en-US" sz="4200" dirty="0">
                <a:solidFill>
                  <a:prstClr val="black"/>
                </a:solidFill>
                <a:latin typeface="Times New Roman" panose="02020603050405020304" pitchFamily="18" charset="0"/>
                <a:cs typeface="Times New Roman" panose="02020603050405020304" pitchFamily="18" charset="0"/>
              </a:rPr>
              <a:t>A. </a:t>
            </a:r>
            <a:r>
              <a:rPr lang="vi-VN" sz="4200" dirty="0">
                <a:solidFill>
                  <a:prstClr val="black"/>
                </a:solidFill>
                <a:latin typeface="Times New Roman"/>
              </a:rPr>
              <a:t>Thể hiện sự thông cảm với các tướng sĩ</a:t>
            </a:r>
            <a:br>
              <a:rPr lang="vi-VN" sz="4200" dirty="0">
                <a:solidFill>
                  <a:prstClr val="black"/>
                </a:solidFill>
                <a:latin typeface="Times New Roman"/>
              </a:rPr>
            </a:br>
            <a:endParaRPr lang="vi-VN" sz="4200" dirty="0">
              <a:solidFill>
                <a:prstClr val="black"/>
              </a:solidFill>
              <a:latin typeface="Times New Roman"/>
            </a:endParaRPr>
          </a:p>
        </p:txBody>
      </p:sp>
      <p:sp>
        <p:nvSpPr>
          <p:cNvPr id="5" name="Rectangle 4">
            <a:extLst>
              <a:ext uri="{FF2B5EF4-FFF2-40B4-BE49-F238E27FC236}">
                <a16:creationId xmlns:a16="http://schemas.microsoft.com/office/drawing/2014/main" id="{1B4640E6-A05C-4F7B-8E2B-E17318527ED3}"/>
              </a:ext>
            </a:extLst>
          </p:cNvPr>
          <p:cNvSpPr/>
          <p:nvPr/>
        </p:nvSpPr>
        <p:spPr>
          <a:xfrm>
            <a:off x="9195967" y="4530506"/>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52">
              <a:defRPr/>
            </a:pPr>
            <a:r>
              <a:rPr lang="vi-VN" sz="4200" dirty="0">
                <a:solidFill>
                  <a:prstClr val="black"/>
                </a:solidFill>
                <a:latin typeface="Times New Roman"/>
              </a:rPr>
              <a:t>B. Kêu gọi tinh thần đ</a:t>
            </a:r>
            <a:r>
              <a:rPr lang="en-US" sz="4200" dirty="0">
                <a:solidFill>
                  <a:prstClr val="black"/>
                </a:solidFill>
                <a:latin typeface="Times New Roman" panose="02020603050405020304" pitchFamily="18" charset="0"/>
                <a:cs typeface="Times New Roman" panose="02020603050405020304" pitchFamily="18" charset="0"/>
              </a:rPr>
              <a:t>ấ</a:t>
            </a:r>
            <a:r>
              <a:rPr lang="vi-VN" sz="4200" dirty="0">
                <a:solidFill>
                  <a:prstClr val="black"/>
                </a:solidFill>
                <a:latin typeface="Times New Roman"/>
              </a:rPr>
              <a:t>u tranh của các tướng sĩ.</a:t>
            </a:r>
            <a:endParaRPr lang="en-SG" sz="4200" dirty="0">
              <a:solidFill>
                <a:prstClr val="black"/>
              </a:solidFill>
              <a:latin typeface="Calibri Light"/>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665375" y="677238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defRPr/>
            </a:pPr>
            <a:r>
              <a:rPr lang="vi-VN" sz="4200" dirty="0">
                <a:solidFill>
                  <a:prstClr val="black"/>
                </a:solidFill>
                <a:latin typeface="Times New Roman"/>
              </a:rPr>
              <a:t>C. Miêu tả hoàn cảnh sinh sống của mình cũng như của các tướng sĩ</a:t>
            </a:r>
          </a:p>
        </p:txBody>
      </p:sp>
      <p:sp>
        <p:nvSpPr>
          <p:cNvPr id="7" name="Rectangle 6">
            <a:extLst>
              <a:ext uri="{FF2B5EF4-FFF2-40B4-BE49-F238E27FC236}">
                <a16:creationId xmlns:a16="http://schemas.microsoft.com/office/drawing/2014/main" id="{BF7D330E-51DA-44AC-AFE2-CB840EC1195F}"/>
              </a:ext>
            </a:extLst>
          </p:cNvPr>
          <p:cNvSpPr/>
          <p:nvPr/>
        </p:nvSpPr>
        <p:spPr>
          <a:xfrm>
            <a:off x="9195967" y="677866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defRPr/>
            </a:pPr>
            <a:endParaRPr lang="en-US" sz="4200" dirty="0">
              <a:solidFill>
                <a:prstClr val="black"/>
              </a:solidFill>
              <a:latin typeface="Calibri Light"/>
            </a:endParaRPr>
          </a:p>
          <a:p>
            <a:pPr defTabSz="1370846">
              <a:defRPr/>
            </a:pPr>
            <a:r>
              <a:rPr lang="vi-VN" sz="4200" dirty="0">
                <a:solidFill>
                  <a:prstClr val="black"/>
                </a:solidFill>
                <a:latin typeface="Times New Roman"/>
              </a:rPr>
              <a:t>D. Kh</a:t>
            </a:r>
            <a:r>
              <a:rPr lang="en-US" sz="4200" dirty="0">
                <a:solidFill>
                  <a:prstClr val="black"/>
                </a:solidFill>
                <a:latin typeface="Times New Roman" panose="02020603050405020304" pitchFamily="18" charset="0"/>
                <a:cs typeface="Times New Roman" panose="02020603050405020304" pitchFamily="18" charset="0"/>
              </a:rPr>
              <a:t>ẳ</a:t>
            </a:r>
            <a:r>
              <a:rPr lang="vi-VN" sz="4200" dirty="0">
                <a:solidFill>
                  <a:prstClr val="black"/>
                </a:solidFill>
                <a:latin typeface="Times New Roman"/>
              </a:rPr>
              <a:t>ng định mình và các tướng sĩ là những người cùng cảnh ngộ.</a:t>
            </a:r>
            <a:endParaRPr lang="en-SG" sz="4200" dirty="0">
              <a:solidFill>
                <a:prstClr val="black"/>
              </a:solidFill>
              <a:latin typeface="Calibri Light"/>
            </a:endParaRPr>
          </a:p>
          <a:p>
            <a:pPr defTabSz="1370846">
              <a:defRPr/>
            </a:pPr>
            <a:endParaRPr lang="vi-VN" sz="4200" dirty="0">
              <a:solidFill>
                <a:prstClr val="black"/>
              </a:solidFill>
              <a:latin typeface="Times New Roman"/>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951052"/>
            <a:ext cx="1208584" cy="1062088"/>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923" y="7256393"/>
            <a:ext cx="1098606" cy="965442"/>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91859" y="7256187"/>
            <a:ext cx="1207114" cy="965690"/>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5926" y="5092913"/>
            <a:ext cx="1098888" cy="965690"/>
          </a:xfrm>
          <a:prstGeom prst="rect">
            <a:avLst/>
          </a:prstGeom>
        </p:spPr>
      </p:pic>
    </p:spTree>
    <p:extLst>
      <p:ext uri="{BB962C8B-B14F-4D97-AF65-F5344CB8AC3E}">
        <p14:creationId xmlns:p14="http://schemas.microsoft.com/office/powerpoint/2010/main" val="842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1248954" y="1294218"/>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92">
              <a:defRPr/>
            </a:pPr>
            <a:r>
              <a:rPr lang="vi-VN" sz="6000" b="1" dirty="0">
                <a:solidFill>
                  <a:srgbClr val="FF0000"/>
                </a:solidFill>
                <a:latin typeface="Times New Roman"/>
                <a:ea typeface="Tahoma" panose="020B0604030504040204" pitchFamily="34" charset="0"/>
                <a:cs typeface="Tahoma" panose="020B0604030504040204" pitchFamily="34" charset="0"/>
              </a:rPr>
              <a:t>Thành ngữ nói về tình hình đất nước ta cuối năm 1284</a:t>
            </a:r>
            <a:endParaRPr lang="vi-VN" sz="6000" dirty="0">
              <a:solidFill>
                <a:srgbClr val="FF0000"/>
              </a:solidFill>
              <a:latin typeface="Times New Roman"/>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665355" y="4341338"/>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defRPr/>
            </a:pPr>
            <a:r>
              <a:rPr lang="vi-VN" sz="5400" dirty="0">
                <a:solidFill>
                  <a:prstClr val="black"/>
                </a:solidFill>
                <a:latin typeface="Times New Roman"/>
              </a:rPr>
              <a:t>A. </a:t>
            </a:r>
            <a:r>
              <a:rPr lang="en-US" sz="5400" dirty="0" err="1">
                <a:solidFill>
                  <a:prstClr val="black"/>
                </a:solidFill>
                <a:latin typeface="Times New Roman" panose="02020603050405020304" pitchFamily="18" charset="0"/>
                <a:cs typeface="Times New Roman" panose="02020603050405020304" pitchFamily="18" charset="0"/>
              </a:rPr>
              <a:t>Rối</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như</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bòng</a:t>
            </a:r>
            <a:r>
              <a:rPr lang="en-US" sz="5400" dirty="0">
                <a:solidFill>
                  <a:prstClr val="black"/>
                </a:solidFill>
                <a:latin typeface="Times New Roman" panose="02020603050405020304" pitchFamily="18" charset="0"/>
                <a:cs typeface="Times New Roman" panose="02020603050405020304" pitchFamily="18" charset="0"/>
              </a:rPr>
              <a:t> bong</a:t>
            </a:r>
          </a:p>
        </p:txBody>
      </p:sp>
      <p:sp>
        <p:nvSpPr>
          <p:cNvPr id="5" name="Rectangle 4">
            <a:extLst>
              <a:ext uri="{FF2B5EF4-FFF2-40B4-BE49-F238E27FC236}">
                <a16:creationId xmlns:a16="http://schemas.microsoft.com/office/drawing/2014/main" id="{D59C87E8-44F9-42EB-8596-E2DF07B9178E}"/>
              </a:ext>
            </a:extLst>
          </p:cNvPr>
          <p:cNvSpPr/>
          <p:nvPr/>
        </p:nvSpPr>
        <p:spPr>
          <a:xfrm>
            <a:off x="9195947" y="434762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defRPr/>
            </a:pPr>
            <a:r>
              <a:rPr lang="vi-VN" sz="5400" dirty="0">
                <a:solidFill>
                  <a:prstClr val="black"/>
                </a:solidFill>
                <a:latin typeface="Times New Roman"/>
              </a:rPr>
              <a:t>B. </a:t>
            </a:r>
            <a:r>
              <a:rPr lang="en-US" sz="5400" dirty="0" err="1">
                <a:solidFill>
                  <a:prstClr val="black"/>
                </a:solidFill>
                <a:latin typeface="Times New Roman" panose="02020603050405020304" pitchFamily="18" charset="0"/>
                <a:cs typeface="Times New Roman" panose="02020603050405020304" pitchFamily="18" charset="0"/>
              </a:rPr>
              <a:t>Ngàn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cân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treo</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sợi</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tóc</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665355" y="663521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92">
              <a:defRPr/>
            </a:pPr>
            <a:r>
              <a:rPr lang="vi-VN" sz="5400" dirty="0">
                <a:solidFill>
                  <a:prstClr val="black"/>
                </a:solidFill>
                <a:latin typeface="Times New Roman"/>
              </a:rPr>
              <a:t>C. </a:t>
            </a:r>
            <a:r>
              <a:rPr lang="en-US" sz="5400" dirty="0" err="1">
                <a:solidFill>
                  <a:prstClr val="black"/>
                </a:solidFill>
                <a:latin typeface="Times New Roman" panose="02020603050405020304" pitchFamily="18" charset="0"/>
                <a:cs typeface="Times New Roman" panose="02020603050405020304" pitchFamily="18" charset="0"/>
              </a:rPr>
              <a:t>Nằm</a:t>
            </a:r>
            <a:r>
              <a:rPr lang="en-US" sz="5400" dirty="0">
                <a:solidFill>
                  <a:prstClr val="black"/>
                </a:solidFill>
                <a:latin typeface="Times New Roman" panose="02020603050405020304" pitchFamily="18" charset="0"/>
                <a:cs typeface="Times New Roman" panose="02020603050405020304" pitchFamily="18" charset="0"/>
              </a:rPr>
              <a:t> gai </a:t>
            </a:r>
            <a:r>
              <a:rPr lang="en-US" sz="5400" dirty="0" err="1">
                <a:solidFill>
                  <a:prstClr val="black"/>
                </a:solidFill>
                <a:latin typeface="Times New Roman" panose="02020603050405020304" pitchFamily="18" charset="0"/>
                <a:cs typeface="Times New Roman" panose="02020603050405020304" pitchFamily="18" charset="0"/>
              </a:rPr>
              <a:t>nếm</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mật</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9195947" y="6641504"/>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92">
              <a:defRPr/>
            </a:pPr>
            <a:r>
              <a:rPr lang="vi-VN" sz="5400" dirty="0">
                <a:solidFill>
                  <a:prstClr val="black"/>
                </a:solidFill>
                <a:latin typeface="Times New Roman"/>
              </a:rPr>
              <a:t>D. </a:t>
            </a:r>
            <a:r>
              <a:rPr lang="en-US" sz="5400" dirty="0" err="1">
                <a:solidFill>
                  <a:prstClr val="black"/>
                </a:solidFill>
                <a:latin typeface="Times New Roman" panose="02020603050405020304" pitchFamily="18" charset="0"/>
                <a:cs typeface="Times New Roman" panose="02020603050405020304" pitchFamily="18" charset="0"/>
              </a:rPr>
              <a:t>Đồng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không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mông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quạnh</a:t>
            </a:r>
            <a:endParaRPr lang="en-US" sz="54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31" y="6908400"/>
            <a:ext cx="1207114" cy="1060796"/>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31" y="4662825"/>
            <a:ext cx="1207114" cy="965690"/>
          </a:xfrm>
          <a:prstGeom prst="rect">
            <a:avLst/>
          </a:prstGeom>
        </p:spPr>
      </p:pic>
    </p:spTree>
    <p:extLst>
      <p:ext uri="{BB962C8B-B14F-4D97-AF65-F5344CB8AC3E}">
        <p14:creationId xmlns:p14="http://schemas.microsoft.com/office/powerpoint/2010/main" val="297502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1248954" y="608439"/>
            <a:ext cx="15790092" cy="305725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86"/>
            <a:r>
              <a:rPr lang="vi-VN" sz="6000" b="1" dirty="0">
                <a:solidFill>
                  <a:srgbClr val="FF0000"/>
                </a:solidFill>
                <a:latin typeface="Times New Roman"/>
              </a:rPr>
              <a:t>Trần Quốc Tụấn sử dụng giọng văn nào để phê phán những hành động</a:t>
            </a:r>
            <a:r>
              <a:rPr lang="en-US" sz="6000" b="1" dirty="0">
                <a:solidFill>
                  <a:srgbClr val="FF0000"/>
                </a:solidFill>
                <a:latin typeface="Calibri Light"/>
              </a:rPr>
              <a:t> </a:t>
            </a:r>
            <a:r>
              <a:rPr lang="vi-VN" sz="6000" b="1" dirty="0">
                <a:solidFill>
                  <a:srgbClr val="FF0000"/>
                </a:solidFill>
                <a:latin typeface="Times New Roman"/>
              </a:rPr>
              <a:t>sai trái của các tướng sĩ dưới quyển?</a:t>
            </a:r>
            <a:endParaRPr lang="en-SG" sz="6000" b="1" dirty="0">
              <a:solidFill>
                <a:srgbClr val="FF0000"/>
              </a:solidFill>
              <a:latin typeface="Calibri Ligh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665355" y="4341338"/>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en-US" sz="4800" dirty="0">
                <a:solidFill>
                  <a:prstClr val="black"/>
                </a:solidFill>
                <a:latin typeface="Calibri Light"/>
                <a:cs typeface="Times New Roman" panose="02020603050405020304" pitchFamily="18" charset="0"/>
              </a:rPr>
              <a:t>A. </a:t>
            </a:r>
            <a:r>
              <a:rPr lang="vi-VN" sz="4800" dirty="0">
                <a:solidFill>
                  <a:prstClr val="black"/>
                </a:solidFill>
                <a:latin typeface="Times New Roman"/>
              </a:rPr>
              <a:t>Nhẹ nhàng, thân tình.</a:t>
            </a:r>
            <a:endParaRPr lang="en-US" sz="48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9195947" y="434762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en-US" sz="4800" dirty="0">
                <a:solidFill>
                  <a:prstClr val="black"/>
                </a:solidFill>
                <a:latin typeface="Calibri Light"/>
                <a:cs typeface="Times New Roman" panose="02020603050405020304" pitchFamily="18" charset="0"/>
              </a:rPr>
              <a:t>B. </a:t>
            </a:r>
            <a:r>
              <a:rPr lang="vi-VN" sz="4800" dirty="0">
                <a:solidFill>
                  <a:prstClr val="black"/>
                </a:solidFill>
                <a:latin typeface="Times New Roman"/>
              </a:rPr>
              <a:t>Nghiêm khắc, </a:t>
            </a:r>
            <a:r>
              <a:rPr lang="en-US" sz="4800" dirty="0" err="1">
                <a:solidFill>
                  <a:prstClr val="black"/>
                </a:solidFill>
                <a:latin typeface="Times New Roman" panose="02020603050405020304" pitchFamily="18" charset="0"/>
                <a:cs typeface="Times New Roman" panose="02020603050405020304" pitchFamily="18" charset="0"/>
              </a:rPr>
              <a:t>tâm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tình</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665355" y="6615050"/>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vi-VN" sz="4800" dirty="0">
                <a:solidFill>
                  <a:prstClr val="black"/>
                </a:solidFill>
                <a:latin typeface="Times New Roman"/>
              </a:rPr>
              <a:t>C. Mạt sát thậm tệ.</a:t>
            </a:r>
            <a:endParaRPr lang="en-SG" sz="4800" dirty="0">
              <a:solidFill>
                <a:prstClr val="black"/>
              </a:solidFill>
              <a:latin typeface="Calibri Light"/>
            </a:endParaRPr>
          </a:p>
        </p:txBody>
      </p:sp>
      <p:sp>
        <p:nvSpPr>
          <p:cNvPr id="7" name="Rectangle 6">
            <a:extLst>
              <a:ext uri="{FF2B5EF4-FFF2-40B4-BE49-F238E27FC236}">
                <a16:creationId xmlns:a16="http://schemas.microsoft.com/office/drawing/2014/main" id="{F74C9A71-5DC2-46E6-AC74-9AE793B11936}"/>
              </a:ext>
            </a:extLst>
          </p:cNvPr>
          <p:cNvSpPr/>
          <p:nvPr/>
        </p:nvSpPr>
        <p:spPr>
          <a:xfrm>
            <a:off x="9195947" y="6621332"/>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vi-VN" sz="4800" dirty="0">
                <a:solidFill>
                  <a:prstClr val="black"/>
                </a:solidFill>
                <a:latin typeface="Times New Roman"/>
              </a:rPr>
              <a:t>D. Bông đùa, hóm hỉnh</a:t>
            </a:r>
            <a:endParaRPr lang="en-US" sz="48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31" y="6908400"/>
            <a:ext cx="1207114" cy="1060796"/>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31" y="4662825"/>
            <a:ext cx="1207114" cy="965690"/>
          </a:xfrm>
          <a:prstGeom prst="rect">
            <a:avLst/>
          </a:prstGeom>
        </p:spPr>
      </p:pic>
    </p:spTree>
    <p:extLst>
      <p:ext uri="{BB962C8B-B14F-4D97-AF65-F5344CB8AC3E}">
        <p14:creationId xmlns:p14="http://schemas.microsoft.com/office/powerpoint/2010/main" val="67429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1622329" y="754382"/>
            <a:ext cx="15043394" cy="2266576"/>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86"/>
            <a:r>
              <a:rPr lang="vi-VN" sz="6000" b="1" dirty="0">
                <a:solidFill>
                  <a:srgbClr val="FF0000"/>
                </a:solidFill>
                <a:latin typeface="Times New Roman"/>
              </a:rPr>
              <a:t>Đoạn văn nào thể</a:t>
            </a:r>
            <a:r>
              <a:rPr lang="en-US" sz="6000" b="1" dirty="0">
                <a:solidFill>
                  <a:srgbClr val="FF0000"/>
                </a:solidFill>
                <a:latin typeface="Calibri Light"/>
              </a:rPr>
              <a:t> </a:t>
            </a:r>
            <a:r>
              <a:rPr lang="vi-VN" sz="6000" b="1" dirty="0">
                <a:solidFill>
                  <a:srgbClr val="FF0000"/>
                </a:solidFill>
                <a:latin typeface="Times New Roman"/>
              </a:rPr>
              <a:t>hiện rõ nhất lòng yêu nước, căm thù giặc của</a:t>
            </a:r>
            <a:r>
              <a:rPr lang="en-US" sz="6000" b="1" dirty="0">
                <a:solidFill>
                  <a:srgbClr val="FF0000"/>
                </a:solidFill>
                <a:latin typeface="Calibri Light"/>
              </a:rPr>
              <a:t> </a:t>
            </a:r>
            <a:r>
              <a:rPr lang="vi-VN" sz="6000" b="1" dirty="0">
                <a:solidFill>
                  <a:srgbClr val="FF0000"/>
                </a:solidFill>
                <a:latin typeface="Times New Roman"/>
              </a:rPr>
              <a:t>Tr</a:t>
            </a:r>
            <a:r>
              <a:rPr lang="en-US" sz="6000" b="1" dirty="0">
                <a:solidFill>
                  <a:srgbClr val="FF0000"/>
                </a:solidFill>
                <a:latin typeface="Times New Roman" panose="02020603050405020304" pitchFamily="18" charset="0"/>
                <a:cs typeface="Times New Roman" panose="02020603050405020304" pitchFamily="18" charset="0"/>
              </a:rPr>
              <a:t>ầ</a:t>
            </a:r>
            <a:r>
              <a:rPr lang="vi-VN" sz="6000" b="1" dirty="0">
                <a:solidFill>
                  <a:srgbClr val="FF0000"/>
                </a:solidFill>
                <a:latin typeface="Times New Roman"/>
              </a:rPr>
              <a:t>n Quốc Tuấn?</a:t>
            </a:r>
            <a:endParaRPr lang="en-SG" sz="6000" b="1" dirty="0">
              <a:solidFill>
                <a:srgbClr val="FF0000"/>
              </a:solidFill>
              <a:latin typeface="Calibri Ligh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865255" y="3942926"/>
            <a:ext cx="8063378" cy="22665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A. </a:t>
            </a:r>
            <a:r>
              <a:rPr lang="vi-VN" sz="4200" i="1" dirty="0">
                <a:solidFill>
                  <a:prstClr val="black"/>
                </a:solidFill>
                <a:latin typeface="Times New Roman"/>
              </a:rPr>
              <a:t>Ta thường tới bữa quên ăn, nửa đêm vỗ</a:t>
            </a:r>
            <a:r>
              <a:rPr lang="en-US" sz="4200" i="1" dirty="0">
                <a:solidFill>
                  <a:prstClr val="black"/>
                </a:solidFill>
                <a:latin typeface="Calibri Light"/>
              </a:rPr>
              <a:t> </a:t>
            </a:r>
            <a:r>
              <a:rPr lang="vi-VN" sz="4200" i="1" dirty="0">
                <a:solidFill>
                  <a:prstClr val="black"/>
                </a:solidFill>
                <a:latin typeface="Times New Roman"/>
              </a:rPr>
              <a:t>g</a:t>
            </a:r>
            <a:r>
              <a:rPr lang="en-US" sz="4200" i="1" dirty="0">
                <a:solidFill>
                  <a:prstClr val="black"/>
                </a:solidFill>
                <a:latin typeface="Times New Roman" panose="02020603050405020304" pitchFamily="18" charset="0"/>
                <a:cs typeface="Times New Roman" panose="02020603050405020304" pitchFamily="18" charset="0"/>
              </a:rPr>
              <a:t>ố</a:t>
            </a:r>
            <a:r>
              <a:rPr lang="vi-VN" sz="4200" i="1" dirty="0">
                <a:solidFill>
                  <a:prstClr val="black"/>
                </a:solidFill>
                <a:latin typeface="Times New Roman"/>
              </a:rPr>
              <a:t>ỉ ; ruột đau như cắt, nước</a:t>
            </a:r>
            <a:r>
              <a:rPr lang="en-US" sz="4200" i="1" dirty="0">
                <a:solidFill>
                  <a:prstClr val="black"/>
                </a:solidFill>
                <a:latin typeface="Calibri Light"/>
              </a:rPr>
              <a:t> </a:t>
            </a:r>
            <a:r>
              <a:rPr lang="vi-VN" sz="4200" i="1" dirty="0">
                <a:solidFill>
                  <a:prstClr val="black"/>
                </a:solidFill>
                <a:latin typeface="Times New Roman"/>
              </a:rPr>
              <a:t>mắt đầm đìa </a:t>
            </a:r>
            <a:r>
              <a:rPr lang="en-US" sz="4200" i="1" dirty="0">
                <a:solidFill>
                  <a:prstClr val="black"/>
                </a:solidFill>
                <a:latin typeface="Calibri Light"/>
              </a:rPr>
              <a:t>…</a:t>
            </a:r>
            <a:r>
              <a:rPr lang="vi-VN" sz="4200" i="1" dirty="0">
                <a:solidFill>
                  <a:prstClr val="black"/>
                </a:solidFill>
                <a:latin typeface="Times New Roman"/>
              </a:rPr>
              <a:t> ta cũng vui lòng.</a:t>
            </a:r>
            <a:endParaRPr lang="en-SG" sz="4200" dirty="0">
              <a:solidFill>
                <a:prstClr val="black"/>
              </a:solidFill>
              <a:latin typeface="Calibri Ligh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9424547" y="3867563"/>
            <a:ext cx="8063378" cy="2341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B. </a:t>
            </a:r>
            <a:r>
              <a:rPr lang="vi-VN" sz="4200" i="1" dirty="0">
                <a:solidFill>
                  <a:prstClr val="black"/>
                </a:solidFill>
                <a:latin typeface="Times New Roman"/>
              </a:rPr>
              <a:t>Giặc với ta là kẻ thù không đội ười chung, </a:t>
            </a:r>
            <a:r>
              <a:rPr lang="en-US" sz="4200" i="1" dirty="0">
                <a:solidFill>
                  <a:prstClr val="black"/>
                </a:solidFill>
                <a:latin typeface="Calibri Light"/>
              </a:rPr>
              <a:t>….. </a:t>
            </a:r>
            <a:r>
              <a:rPr lang="vi-VN" sz="4200" i="1" dirty="0">
                <a:solidFill>
                  <a:prstClr val="black"/>
                </a:solidFill>
                <a:latin typeface="Times New Roman"/>
              </a:rPr>
              <a:t>chịu đầu hàng, giơ táy không mà chịu</a:t>
            </a:r>
            <a:r>
              <a:rPr lang="en-US" sz="4200" i="1" dirty="0">
                <a:solidFill>
                  <a:prstClr val="black"/>
                </a:solidFill>
                <a:latin typeface="Calibri Light"/>
              </a:rPr>
              <a:t> </a:t>
            </a:r>
            <a:r>
              <a:rPr lang="vi-VN" sz="4200" i="1" dirty="0">
                <a:solidFill>
                  <a:prstClr val="black"/>
                </a:solidFill>
                <a:latin typeface="Times New Roman"/>
              </a:rPr>
              <a:t>thua giặc...</a:t>
            </a:r>
            <a:endParaRPr lang="en-SG" sz="4200" dirty="0">
              <a:solidFill>
                <a:prstClr val="black"/>
              </a:solidFill>
              <a:latin typeface="Calibri Ligh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865255" y="7069556"/>
            <a:ext cx="8063378" cy="22665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C. </a:t>
            </a:r>
            <a:r>
              <a:rPr lang="vi-VN" sz="4200" i="1" dirty="0">
                <a:solidFill>
                  <a:prstClr val="black"/>
                </a:solidFill>
                <a:latin typeface="Times New Roman"/>
              </a:rPr>
              <a:t>Ch</a:t>
            </a:r>
            <a:r>
              <a:rPr lang="en-US" sz="4200" i="1" dirty="0">
                <a:solidFill>
                  <a:prstClr val="black"/>
                </a:solidFill>
                <a:latin typeface="Times New Roman" panose="02020603050405020304" pitchFamily="18" charset="0"/>
                <a:cs typeface="Times New Roman" panose="02020603050405020304" pitchFamily="18" charset="0"/>
              </a:rPr>
              <a:t>ẳ</a:t>
            </a:r>
            <a:r>
              <a:rPr lang="vi-VN" sz="4200" i="1" dirty="0">
                <a:solidFill>
                  <a:prstClr val="black"/>
                </a:solidFill>
                <a:latin typeface="Times New Roman"/>
              </a:rPr>
              <a:t>ng những thái ấp của ta không còn, mà bông lộc các ngươi cũng</a:t>
            </a:r>
            <a:r>
              <a:rPr lang="en-US" sz="4200" i="1" dirty="0">
                <a:solidFill>
                  <a:prstClr val="black"/>
                </a:solidFill>
                <a:latin typeface="Calibri Light"/>
              </a:rPr>
              <a:t> </a:t>
            </a:r>
            <a:r>
              <a:rPr lang="vi-VN" sz="4200" i="1" dirty="0">
                <a:solidFill>
                  <a:prstClr val="black"/>
                </a:solidFill>
                <a:latin typeface="Times New Roman"/>
              </a:rPr>
              <a:t>mất; </a:t>
            </a:r>
            <a:r>
              <a:rPr lang="en-US" sz="4200" i="1" dirty="0">
                <a:solidFill>
                  <a:prstClr val="black"/>
                </a:solidFill>
                <a:latin typeface="Calibri Light"/>
              </a:rPr>
              <a:t>…. </a:t>
            </a:r>
            <a:r>
              <a:rPr lang="vi-VN" sz="4200" i="1" dirty="0">
                <a:solidFill>
                  <a:prstClr val="black"/>
                </a:solidFill>
                <a:latin typeface="Times New Roman"/>
              </a:rPr>
              <a:t>bị quật lên...</a:t>
            </a:r>
            <a:endParaRPr lang="en-SG" sz="4200" dirty="0">
              <a:solidFill>
                <a:prstClr val="black"/>
              </a:solidFill>
              <a:latin typeface="Calibri Ligh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9424547" y="7075863"/>
            <a:ext cx="8063378" cy="2260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D. </a:t>
            </a:r>
            <a:r>
              <a:rPr lang="vi-VN" sz="4200" i="1" dirty="0">
                <a:solidFill>
                  <a:prstClr val="black"/>
                </a:solidFill>
                <a:latin typeface="Times New Roman"/>
              </a:rPr>
              <a:t>Từ xưa các bậc </a:t>
            </a:r>
            <a:r>
              <a:rPr lang="en-US" sz="4200" i="1" dirty="0">
                <a:solidFill>
                  <a:prstClr val="black"/>
                </a:solidFill>
                <a:latin typeface="Times New Roman" panose="02020603050405020304" pitchFamily="18" charset="0"/>
                <a:cs typeface="Times New Roman" panose="02020603050405020304" pitchFamily="18" charset="0"/>
              </a:rPr>
              <a:t>tr</a:t>
            </a:r>
            <a:r>
              <a:rPr lang="vi-VN" sz="4200" i="1" dirty="0">
                <a:solidFill>
                  <a:prstClr val="black"/>
                </a:solidFill>
                <a:latin typeface="Times New Roman"/>
              </a:rPr>
              <a:t>ung thần nghĩa sĩ bỏ mình vì nước, đời nào không có?</a:t>
            </a:r>
            <a:r>
              <a:rPr lang="en-US" sz="4200" i="1" dirty="0">
                <a:solidFill>
                  <a:prstClr val="black"/>
                </a:solidFill>
                <a:latin typeface="Calibri Light"/>
              </a:rPr>
              <a:t> … </a:t>
            </a:r>
            <a:r>
              <a:rPr lang="vi-VN" sz="4200" i="1" dirty="0">
                <a:solidFill>
                  <a:prstClr val="black"/>
                </a:solidFill>
                <a:latin typeface="Times New Roman"/>
              </a:rPr>
              <a:t>muôn</a:t>
            </a:r>
            <a:r>
              <a:rPr lang="en-US" sz="4200" i="1" dirty="0">
                <a:solidFill>
                  <a:prstClr val="black"/>
                </a:solidFill>
                <a:latin typeface="Calibri Light"/>
              </a:rPr>
              <a:t> </a:t>
            </a:r>
            <a:r>
              <a:rPr lang="vi-VN" sz="4200" i="1" dirty="0">
                <a:solidFill>
                  <a:prstClr val="black"/>
                </a:solidFill>
                <a:latin typeface="Times New Roman"/>
              </a:rPr>
              <a:t>đời bất hủ được.</a:t>
            </a:r>
            <a:endParaRPr lang="en-SG" sz="4200" dirty="0">
              <a:solidFill>
                <a:prstClr val="black"/>
              </a:solidFill>
              <a:latin typeface="Calibri Ligh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00927" y="4564412"/>
            <a:ext cx="1327706" cy="1062088"/>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7428682"/>
            <a:ext cx="1206804" cy="1056132"/>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77305" y="7665492"/>
            <a:ext cx="1207114" cy="1060796"/>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77305" y="4559052"/>
            <a:ext cx="1207114" cy="1060796"/>
          </a:xfrm>
          <a:prstGeom prst="rect">
            <a:avLst/>
          </a:prstGeom>
        </p:spPr>
      </p:pic>
    </p:spTree>
    <p:extLst>
      <p:ext uri="{BB962C8B-B14F-4D97-AF65-F5344CB8AC3E}">
        <p14:creationId xmlns:p14="http://schemas.microsoft.com/office/powerpoint/2010/main" val="105098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682FC1AC-AC4F-43D2-8A38-7E600E422567}"/>
              </a:ext>
            </a:extLst>
          </p:cNvPr>
          <p:cNvSpPr/>
          <p:nvPr/>
        </p:nvSpPr>
        <p:spPr>
          <a:xfrm>
            <a:off x="1248954" y="937265"/>
            <a:ext cx="15790092" cy="253745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defTabSz="1371560"/>
            <a:r>
              <a:rPr lang="vi-VN" sz="6600" b="1" dirty="0">
                <a:solidFill>
                  <a:srgbClr val="FF0000"/>
                </a:solidFill>
                <a:latin typeface="Times New Roman"/>
              </a:rPr>
              <a:t>Trần Quốc Tuấn yêu cầu tướng sĩ</a:t>
            </a:r>
            <a:r>
              <a:rPr lang="en-US" sz="6600" b="1" dirty="0">
                <a:solidFill>
                  <a:srgbClr val="FF0000"/>
                </a:solidFill>
                <a:latin typeface="Calibri Light"/>
              </a:rPr>
              <a:t> </a:t>
            </a:r>
            <a:r>
              <a:rPr lang="vi-VN" sz="6600" b="1" dirty="0">
                <a:solidFill>
                  <a:srgbClr val="FF0000"/>
                </a:solidFill>
                <a:latin typeface="Times New Roman"/>
              </a:rPr>
              <a:t>phải thực hiện điều g</a:t>
            </a:r>
            <a:r>
              <a:rPr lang="en-US" sz="6600" b="1" dirty="0">
                <a:solidFill>
                  <a:srgbClr val="FF0000"/>
                </a:solidFill>
                <a:latin typeface="Times New Roman" panose="02020603050405020304" pitchFamily="18" charset="0"/>
                <a:cs typeface="Times New Roman" panose="02020603050405020304" pitchFamily="18" charset="0"/>
              </a:rPr>
              <a:t>ì</a:t>
            </a:r>
            <a:r>
              <a:rPr lang="vi-VN" sz="6600" b="1" dirty="0">
                <a:solidFill>
                  <a:srgbClr val="FF0000"/>
                </a:solidFill>
                <a:latin typeface="Times New Roman"/>
              </a:rPr>
              <a:t>?</a:t>
            </a:r>
            <a:endParaRPr lang="en-SG" sz="6600" b="1" dirty="0">
              <a:solidFill>
                <a:srgbClr val="FF0000"/>
              </a:solidFill>
              <a:latin typeface="Calibri Ligh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665333" y="4592798"/>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6">
              <a:defRPr/>
            </a:pPr>
            <a:endParaRPr lang="en-US" sz="4800" dirty="0">
              <a:solidFill>
                <a:prstClr val="black"/>
              </a:solidFill>
              <a:latin typeface="Times New Roman" panose="02020603050405020304" pitchFamily="18" charset="0"/>
              <a:cs typeface="Times New Roman" panose="02020603050405020304" pitchFamily="18" charset="0"/>
            </a:endParaRPr>
          </a:p>
          <a:p>
            <a:pPr defTabSz="1371566">
              <a:defRPr/>
            </a:pPr>
            <a:r>
              <a:rPr lang="en-US" sz="4800" dirty="0">
                <a:solidFill>
                  <a:prstClr val="black"/>
                </a:solidFill>
                <a:latin typeface="Times New Roman" panose="02020603050405020304" pitchFamily="18" charset="0"/>
                <a:cs typeface="Times New Roman" panose="02020603050405020304" pitchFamily="18" charset="0"/>
              </a:rPr>
              <a:t>A. </a:t>
            </a:r>
            <a:r>
              <a:rPr lang="vi-VN" sz="4800" dirty="0">
                <a:solidFill>
                  <a:prstClr val="black"/>
                </a:solidFill>
                <a:latin typeface="Times New Roman" panose="02020603050405020304" pitchFamily="18" charset="0"/>
                <a:cs typeface="Times New Roman" panose="02020603050405020304" pitchFamily="18" charset="0"/>
              </a:rPr>
              <a:t>Hành động đề cao bài học cảnh giác</a:t>
            </a:r>
            <a:br>
              <a:rPr lang="vi-VN" sz="4800" dirty="0">
                <a:solidFill>
                  <a:prstClr val="black"/>
                </a:solidFill>
                <a:latin typeface="Times New Roman" panose="02020603050405020304" pitchFamily="18" charset="0"/>
                <a:cs typeface="Times New Roman" panose="02020603050405020304" pitchFamily="18" charset="0"/>
              </a:rPr>
            </a:b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B4640E6-A05C-4F7B-8E2B-E17318527ED3}"/>
              </a:ext>
            </a:extLst>
          </p:cNvPr>
          <p:cNvSpPr/>
          <p:nvPr/>
        </p:nvSpPr>
        <p:spPr>
          <a:xfrm>
            <a:off x="9195925" y="4576224"/>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6">
              <a:defRPr/>
            </a:pPr>
            <a:r>
              <a:rPr lang="vi-VN" sz="4800" dirty="0">
                <a:solidFill>
                  <a:prstClr val="black"/>
                </a:solidFill>
                <a:latin typeface="Times New Roman" panose="02020603050405020304" pitchFamily="18" charset="0"/>
                <a:cs typeface="Times New Roman" panose="02020603050405020304" pitchFamily="18" charset="0"/>
              </a:rPr>
              <a:t>B. Chăm chỉ huân luyện cho quân sĩ, tập dượt cung tên.</a:t>
            </a:r>
            <a:endParaRPr lang="en-SG" sz="48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665333" y="6772378"/>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0">
              <a:defRPr/>
            </a:pPr>
            <a:r>
              <a:rPr lang="vi-VN" sz="4800" dirty="0">
                <a:solidFill>
                  <a:prstClr val="black"/>
                </a:solidFill>
                <a:latin typeface="Times New Roman" panose="02020603050405020304" pitchFamily="18" charset="0"/>
                <a:cs typeface="Times New Roman" panose="02020603050405020304" pitchFamily="18" charset="0"/>
              </a:rPr>
              <a:t>C. Tích cực tìm hiểu cuốn sách </a:t>
            </a:r>
            <a:r>
              <a:rPr lang="vi-VN" sz="4800" i="1" dirty="0">
                <a:solidFill>
                  <a:prstClr val="black"/>
                </a:solidFill>
                <a:latin typeface="Times New Roman" panose="02020603050405020304" pitchFamily="18" charset="0"/>
                <a:cs typeface="Times New Roman" panose="02020603050405020304" pitchFamily="18" charset="0"/>
              </a:rPr>
              <a:t>“Binh thư yếu lược".</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F7D330E-51DA-44AC-AFE2-CB840EC1195F}"/>
              </a:ext>
            </a:extLst>
          </p:cNvPr>
          <p:cNvSpPr/>
          <p:nvPr/>
        </p:nvSpPr>
        <p:spPr>
          <a:xfrm>
            <a:off x="9195925" y="677866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0">
              <a:defRPr/>
            </a:pPr>
            <a:r>
              <a:rPr lang="vi-VN" sz="4800" dirty="0">
                <a:solidFill>
                  <a:prstClr val="black"/>
                </a:solidFill>
                <a:latin typeface="Times New Roman" panose="02020603050405020304" pitchFamily="18" charset="0"/>
                <a:cs typeface="Times New Roman" panose="02020603050405020304" pitchFamily="18" charset="0"/>
              </a:rPr>
              <a:t>D. Gồm cả </a:t>
            </a:r>
            <a:r>
              <a:rPr lang="en-US" sz="4800" dirty="0">
                <a:solidFill>
                  <a:prstClr val="black"/>
                </a:solidFill>
                <a:latin typeface="Times New Roman" panose="02020603050405020304" pitchFamily="18" charset="0"/>
                <a:cs typeface="Times New Roman" panose="02020603050405020304" pitchFamily="18" charset="0"/>
              </a:rPr>
              <a:t>A, </a:t>
            </a:r>
            <a:r>
              <a:rPr lang="vi-VN" sz="4800" dirty="0">
                <a:solidFill>
                  <a:prstClr val="black"/>
                </a:solidFill>
                <a:latin typeface="Times New Roman" panose="02020603050405020304" pitchFamily="18" charset="0"/>
                <a:cs typeface="Times New Roman" panose="02020603050405020304" pitchFamily="18" charset="0"/>
              </a:rPr>
              <a:t>B và </a:t>
            </a:r>
            <a:r>
              <a:rPr lang="en-US" sz="4800" dirty="0">
                <a:solidFill>
                  <a:prstClr val="black"/>
                </a:solidFill>
                <a:latin typeface="Times New Roman" panose="02020603050405020304" pitchFamily="18" charset="0"/>
                <a:cs typeface="Times New Roman" panose="02020603050405020304" pitchFamily="18" charset="0"/>
              </a:rPr>
              <a:t>C</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951052"/>
            <a:ext cx="1208584" cy="1062088"/>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923" y="7256391"/>
            <a:ext cx="1098606" cy="965442"/>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91817" y="7256145"/>
            <a:ext cx="1207114" cy="965690"/>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5926" y="5092893"/>
            <a:ext cx="1098888" cy="965690"/>
          </a:xfrm>
          <a:prstGeom prst="rect">
            <a:avLst/>
          </a:prstGeom>
        </p:spPr>
      </p:pic>
    </p:spTree>
    <p:extLst>
      <p:ext uri="{BB962C8B-B14F-4D97-AF65-F5344CB8AC3E}">
        <p14:creationId xmlns:p14="http://schemas.microsoft.com/office/powerpoint/2010/main" val="38627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
            <a:extLst>
              <a:ext uri="{FF2B5EF4-FFF2-40B4-BE49-F238E27FC236}">
                <a16:creationId xmlns:a16="http://schemas.microsoft.com/office/drawing/2014/main" id="{FEA04753-96CE-8251-6CD1-9F0EF7ED836A}"/>
              </a:ext>
            </a:extLst>
          </p:cNvPr>
          <p:cNvGrpSpPr/>
          <p:nvPr/>
        </p:nvGrpSpPr>
        <p:grpSpPr>
          <a:xfrm>
            <a:off x="1066800" y="2705100"/>
            <a:ext cx="12649200" cy="3162300"/>
            <a:chOff x="0" y="0"/>
            <a:chExt cx="14777713" cy="2254270"/>
          </a:xfrm>
        </p:grpSpPr>
        <p:sp>
          <p:nvSpPr>
            <p:cNvPr id="8" name="Freeform 6">
              <a:extLst>
                <a:ext uri="{FF2B5EF4-FFF2-40B4-BE49-F238E27FC236}">
                  <a16:creationId xmlns:a16="http://schemas.microsoft.com/office/drawing/2014/main" id="{0B041F91-BDA1-7CD2-BF06-27CB22D7FAB3}"/>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9" name="TextBox 7">
              <a:extLst>
                <a:ext uri="{FF2B5EF4-FFF2-40B4-BE49-F238E27FC236}">
                  <a16:creationId xmlns:a16="http://schemas.microsoft.com/office/drawing/2014/main" id="{CAA387B9-449B-5F98-8F75-1587694BEFD8}"/>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0" name="TextBox 9">
            <a:extLst>
              <a:ext uri="{FF2B5EF4-FFF2-40B4-BE49-F238E27FC236}">
                <a16:creationId xmlns:a16="http://schemas.microsoft.com/office/drawing/2014/main" id="{912041C1-B3A1-0A03-C592-702001F4B3AC}"/>
              </a:ext>
            </a:extLst>
          </p:cNvPr>
          <p:cNvSpPr txBox="1"/>
          <p:nvPr/>
        </p:nvSpPr>
        <p:spPr>
          <a:xfrm>
            <a:off x="1066800" y="3254901"/>
            <a:ext cx="12649200" cy="1323439"/>
          </a:xfrm>
          <a:prstGeom prst="rect">
            <a:avLst/>
          </a:prstGeom>
          <a:noFill/>
        </p:spPr>
        <p:txBody>
          <a:bodyPr wrap="square" rtlCol="0">
            <a:spAutoFit/>
          </a:bodyPr>
          <a:lstStyle/>
          <a:p>
            <a:pPr algn="ctr"/>
            <a:r>
              <a:rPr lang="vi-VN" sz="4000" dirty="0">
                <a:latin typeface="Times New Roman" panose="02020603050405020304" pitchFamily="18" charset="0"/>
                <a:cs typeface="Times New Roman" panose="02020603050405020304" pitchFamily="18" charset="0"/>
              </a:rPr>
              <a:t>Giả sử em là “vua” của nước 8</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Hãy suy nghĩ và viết 1 bài hịch kêu gọi các bạn chăm chỉ học hành</a:t>
            </a:r>
            <a:endParaRPr lang="en-US" sz="8000" dirty="0">
              <a:latin typeface="Times New Roman" panose="02020603050405020304" pitchFamily="18" charset="0"/>
              <a:cs typeface="Times New Roman" panose="02020603050405020304" pitchFamily="18" charset="0"/>
            </a:endParaRPr>
          </a:p>
        </p:txBody>
      </p:sp>
      <p:pic>
        <p:nvPicPr>
          <p:cNvPr id="3" name="Picture 2" descr="A cartoon of a person in a traditional dress&#10;&#10;Description automatically generated">
            <a:extLst>
              <a:ext uri="{FF2B5EF4-FFF2-40B4-BE49-F238E27FC236}">
                <a16:creationId xmlns:a16="http://schemas.microsoft.com/office/drawing/2014/main" id="{A438F167-372B-6021-6C20-F263229DA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5799" y="1028691"/>
            <a:ext cx="7543807" cy="9258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1206781" y="1334697"/>
            <a:ext cx="9766019"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Bef>
                <a:spcPts val="0"/>
              </a:spcBef>
              <a:spcAft>
                <a:spcPts val="1200"/>
              </a:spcAf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lnSpc>
                <a:spcPct val="150000"/>
              </a:lnSpc>
              <a:spcBef>
                <a:spcPts val="0"/>
              </a:spcBef>
              <a:spcAft>
                <a:spcPts val="1200"/>
              </a:spcAf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Chú ý đọc với giọng dứt khoát,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thép</a:t>
            </a:r>
            <a:r>
              <a:rPr lang="en-US" sz="4400" dirty="0">
                <a:latin typeface="Times New Roman" panose="02020603050405020304" pitchFamily="18" charset="0"/>
                <a:ea typeface="Cambria" panose="02040503050406030204" pitchFamily="18" charset="0"/>
                <a:cs typeface="Times New Roman" panose="02020603050405020304" pitchFamily="18" charset="0"/>
              </a:rPr>
              <a:t>. G</a:t>
            </a:r>
            <a:r>
              <a:rPr lang="vi-VN" sz="4400" dirty="0">
                <a:latin typeface="Times New Roman" panose="02020603050405020304" pitchFamily="18" charset="0"/>
                <a:ea typeface="Cambria" panose="02040503050406030204" pitchFamily="18" charset="0"/>
                <a:cs typeface="Times New Roman" panose="02020603050405020304" pitchFamily="18" charset="0"/>
              </a:rPr>
              <a:t>iọng điệu thay đổi linh 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pic>
        <p:nvPicPr>
          <p:cNvPr id="16" name="Picture 15">
            <a:extLst>
              <a:ext uri="{FF2B5EF4-FFF2-40B4-BE49-F238E27FC236}">
                <a16:creationId xmlns:a16="http://schemas.microsoft.com/office/drawing/2014/main" id="{1C6E67E8-91A6-A362-18D4-44EF3C4B4AF2}"/>
              </a:ext>
            </a:extLst>
          </p:cNvPr>
          <p:cNvPicPr>
            <a:picLocks noChangeAspect="1"/>
          </p:cNvPicPr>
          <p:nvPr/>
        </p:nvPicPr>
        <p:blipFill>
          <a:blip r:embed="rId3"/>
          <a:srcRect l="941" t="4949" b="15770"/>
          <a:stretch>
            <a:fillRect/>
          </a:stretch>
        </p:blipFill>
        <p:spPr>
          <a:xfrm>
            <a:off x="11276067" y="2781300"/>
            <a:ext cx="7011933" cy="5165324"/>
          </a:xfrm>
          <a:custGeom>
            <a:avLst/>
            <a:gdLst>
              <a:gd name="connsiteX0" fmla="*/ 2272220 w 7011933"/>
              <a:gd name="connsiteY0" fmla="*/ 4744897 h 5165324"/>
              <a:gd name="connsiteX1" fmla="*/ 2289799 w 7011933"/>
              <a:gd name="connsiteY1" fmla="*/ 4824967 h 5165324"/>
              <a:gd name="connsiteX2" fmla="*/ 2305816 w 7011933"/>
              <a:gd name="connsiteY2" fmla="*/ 4791797 h 5165324"/>
              <a:gd name="connsiteX3" fmla="*/ 2300573 w 7011933"/>
              <a:gd name="connsiteY3" fmla="*/ 4766258 h 5165324"/>
              <a:gd name="connsiteX4" fmla="*/ 2272220 w 7011933"/>
              <a:gd name="connsiteY4" fmla="*/ 4744897 h 5165324"/>
              <a:gd name="connsiteX5" fmla="*/ 1002886 w 7011933"/>
              <a:gd name="connsiteY5" fmla="*/ 3600350 h 5165324"/>
              <a:gd name="connsiteX6" fmla="*/ 1020465 w 7011933"/>
              <a:gd name="connsiteY6" fmla="*/ 3680420 h 5165324"/>
              <a:gd name="connsiteX7" fmla="*/ 1036482 w 7011933"/>
              <a:gd name="connsiteY7" fmla="*/ 3647251 h 5165324"/>
              <a:gd name="connsiteX8" fmla="*/ 1031240 w 7011933"/>
              <a:gd name="connsiteY8" fmla="*/ 3621711 h 5165324"/>
              <a:gd name="connsiteX9" fmla="*/ 1002886 w 7011933"/>
              <a:gd name="connsiteY9" fmla="*/ 3600350 h 5165324"/>
              <a:gd name="connsiteX10" fmla="*/ 2359753 w 7011933"/>
              <a:gd name="connsiteY10" fmla="*/ 3253282 h 5165324"/>
              <a:gd name="connsiteX11" fmla="*/ 2340344 w 7011933"/>
              <a:gd name="connsiteY11" fmla="*/ 3264361 h 5165324"/>
              <a:gd name="connsiteX12" fmla="*/ 2355139 w 7011933"/>
              <a:gd name="connsiteY12" fmla="*/ 3291958 h 5165324"/>
              <a:gd name="connsiteX13" fmla="*/ 2366541 w 7011933"/>
              <a:gd name="connsiteY13" fmla="*/ 3297465 h 5165324"/>
              <a:gd name="connsiteX14" fmla="*/ 2373199 w 7011933"/>
              <a:gd name="connsiteY14" fmla="*/ 3276395 h 5165324"/>
              <a:gd name="connsiteX15" fmla="*/ 2359753 w 7011933"/>
              <a:gd name="connsiteY15" fmla="*/ 3253282 h 5165324"/>
              <a:gd name="connsiteX16" fmla="*/ 2104359 w 7011933"/>
              <a:gd name="connsiteY16" fmla="*/ 3199603 h 5165324"/>
              <a:gd name="connsiteX17" fmla="*/ 2102448 w 7011933"/>
              <a:gd name="connsiteY17" fmla="*/ 3200618 h 5165324"/>
              <a:gd name="connsiteX18" fmla="*/ 2103683 w 7011933"/>
              <a:gd name="connsiteY18" fmla="*/ 3201214 h 5165324"/>
              <a:gd name="connsiteX19" fmla="*/ 2457486 w 7011933"/>
              <a:gd name="connsiteY19" fmla="*/ 3019394 h 5165324"/>
              <a:gd name="connsiteX20" fmla="*/ 2422364 w 7011933"/>
              <a:gd name="connsiteY20" fmla="*/ 3048451 h 5165324"/>
              <a:gd name="connsiteX21" fmla="*/ 2414356 w 7011933"/>
              <a:gd name="connsiteY21" fmla="*/ 3065035 h 5165324"/>
              <a:gd name="connsiteX22" fmla="*/ 2399614 w 7011933"/>
              <a:gd name="connsiteY22" fmla="*/ 3062025 h 5165324"/>
              <a:gd name="connsiteX23" fmla="*/ 2400006 w 7011933"/>
              <a:gd name="connsiteY23" fmla="*/ 3064368 h 5165324"/>
              <a:gd name="connsiteX24" fmla="*/ 2443230 w 7011933"/>
              <a:gd name="connsiteY24" fmla="*/ 3109527 h 5165324"/>
              <a:gd name="connsiteX25" fmla="*/ 2462641 w 7011933"/>
              <a:gd name="connsiteY25" fmla="*/ 3098449 h 5165324"/>
              <a:gd name="connsiteX26" fmla="*/ 2494675 w 7011933"/>
              <a:gd name="connsiteY26" fmla="*/ 3032109 h 5165324"/>
              <a:gd name="connsiteX27" fmla="*/ 2496308 w 7011933"/>
              <a:gd name="connsiteY27" fmla="*/ 3027750 h 5165324"/>
              <a:gd name="connsiteX28" fmla="*/ 2895003 w 7011933"/>
              <a:gd name="connsiteY28" fmla="*/ 2826737 h 5165324"/>
              <a:gd name="connsiteX29" fmla="*/ 2789940 w 7011933"/>
              <a:gd name="connsiteY29" fmla="*/ 2898718 h 5165324"/>
              <a:gd name="connsiteX30" fmla="*/ 2788857 w 7011933"/>
              <a:gd name="connsiteY30" fmla="*/ 2899539 h 5165324"/>
              <a:gd name="connsiteX31" fmla="*/ 2785841 w 7011933"/>
              <a:gd name="connsiteY31" fmla="*/ 2913224 h 5165324"/>
              <a:gd name="connsiteX32" fmla="*/ 2802018 w 7011933"/>
              <a:gd name="connsiteY32" fmla="*/ 2919759 h 5165324"/>
              <a:gd name="connsiteX33" fmla="*/ 2846847 w 7011933"/>
              <a:gd name="connsiteY33" fmla="*/ 2885161 h 5165324"/>
              <a:gd name="connsiteX34" fmla="*/ 2920874 w 7011933"/>
              <a:gd name="connsiteY34" fmla="*/ 2877448 h 5165324"/>
              <a:gd name="connsiteX35" fmla="*/ 2958849 w 7011933"/>
              <a:gd name="connsiteY35" fmla="*/ 2847061 h 5165324"/>
              <a:gd name="connsiteX36" fmla="*/ 2940363 w 7011933"/>
              <a:gd name="connsiteY36" fmla="*/ 2846085 h 5165324"/>
              <a:gd name="connsiteX37" fmla="*/ 2895003 w 7011933"/>
              <a:gd name="connsiteY37" fmla="*/ 2826737 h 5165324"/>
              <a:gd name="connsiteX38" fmla="*/ 2992945 w 7011933"/>
              <a:gd name="connsiteY38" fmla="*/ 2801364 h 5165324"/>
              <a:gd name="connsiteX39" fmla="*/ 2991444 w 7011933"/>
              <a:gd name="connsiteY39" fmla="*/ 2801726 h 5165324"/>
              <a:gd name="connsiteX40" fmla="*/ 2977463 w 7011933"/>
              <a:gd name="connsiteY40" fmla="*/ 2832044 h 5165324"/>
              <a:gd name="connsiteX41" fmla="*/ 2969155 w 7011933"/>
              <a:gd name="connsiteY41" fmla="*/ 2841587 h 5165324"/>
              <a:gd name="connsiteX42" fmla="*/ 3019678 w 7011933"/>
              <a:gd name="connsiteY42" fmla="*/ 2858238 h 5165324"/>
              <a:gd name="connsiteX43" fmla="*/ 3025843 w 7011933"/>
              <a:gd name="connsiteY43" fmla="*/ 2832596 h 5165324"/>
              <a:gd name="connsiteX44" fmla="*/ 3002247 w 7011933"/>
              <a:gd name="connsiteY44" fmla="*/ 2814484 h 5165324"/>
              <a:gd name="connsiteX45" fmla="*/ 4172558 w 7011933"/>
              <a:gd name="connsiteY45" fmla="*/ 2783821 h 5165324"/>
              <a:gd name="connsiteX46" fmla="*/ 4158098 w 7011933"/>
              <a:gd name="connsiteY46" fmla="*/ 2813765 h 5165324"/>
              <a:gd name="connsiteX47" fmla="*/ 4077377 w 7011933"/>
              <a:gd name="connsiteY47" fmla="*/ 2868098 h 5165324"/>
              <a:gd name="connsiteX48" fmla="*/ 4067652 w 7011933"/>
              <a:gd name="connsiteY48" fmla="*/ 2875839 h 5165324"/>
              <a:gd name="connsiteX49" fmla="*/ 4086476 w 7011933"/>
              <a:gd name="connsiteY49" fmla="*/ 2880422 h 5165324"/>
              <a:gd name="connsiteX50" fmla="*/ 4159505 w 7011933"/>
              <a:gd name="connsiteY50" fmla="*/ 2874782 h 5165324"/>
              <a:gd name="connsiteX51" fmla="*/ 4197672 w 7011933"/>
              <a:gd name="connsiteY51" fmla="*/ 2861258 h 5165324"/>
              <a:gd name="connsiteX52" fmla="*/ 4243934 w 7011933"/>
              <a:gd name="connsiteY52" fmla="*/ 2874647 h 5165324"/>
              <a:gd name="connsiteX53" fmla="*/ 4305557 w 7011933"/>
              <a:gd name="connsiteY53" fmla="*/ 2863501 h 5165324"/>
              <a:gd name="connsiteX54" fmla="*/ 4437836 w 7011933"/>
              <a:gd name="connsiteY54" fmla="*/ 2917151 h 5165324"/>
              <a:gd name="connsiteX55" fmla="*/ 4520636 w 7011933"/>
              <a:gd name="connsiteY55" fmla="*/ 2854872 h 5165324"/>
              <a:gd name="connsiteX56" fmla="*/ 4360396 w 7011933"/>
              <a:gd name="connsiteY56" fmla="*/ 2808173 h 5165324"/>
              <a:gd name="connsiteX57" fmla="*/ 4225744 w 7011933"/>
              <a:gd name="connsiteY57" fmla="*/ 2824961 h 5165324"/>
              <a:gd name="connsiteX58" fmla="*/ 1076456 w 7011933"/>
              <a:gd name="connsiteY58" fmla="*/ 2116705 h 5165324"/>
              <a:gd name="connsiteX59" fmla="*/ 1071010 w 7011933"/>
              <a:gd name="connsiteY59" fmla="*/ 2119815 h 5165324"/>
              <a:gd name="connsiteX60" fmla="*/ 1085805 w 7011933"/>
              <a:gd name="connsiteY60" fmla="*/ 2147412 h 5165324"/>
              <a:gd name="connsiteX61" fmla="*/ 1097207 w 7011933"/>
              <a:gd name="connsiteY61" fmla="*/ 2152918 h 5165324"/>
              <a:gd name="connsiteX62" fmla="*/ 1100028 w 7011933"/>
              <a:gd name="connsiteY62" fmla="*/ 2143989 h 5165324"/>
              <a:gd name="connsiteX63" fmla="*/ 840794 w 7011933"/>
              <a:gd name="connsiteY63" fmla="*/ 1926843 h 5165324"/>
              <a:gd name="connsiteX64" fmla="*/ 788646 w 7011933"/>
              <a:gd name="connsiteY64" fmla="*/ 1943844 h 5165324"/>
              <a:gd name="connsiteX65" fmla="*/ 759148 w 7011933"/>
              <a:gd name="connsiteY65" fmla="*/ 1979452 h 5165324"/>
              <a:gd name="connsiteX66" fmla="*/ 800143 w 7011933"/>
              <a:gd name="connsiteY66" fmla="*/ 2040150 h 5165324"/>
              <a:gd name="connsiteX67" fmla="*/ 834349 w 7011933"/>
              <a:gd name="connsiteY67" fmla="*/ 2056667 h 5165324"/>
              <a:gd name="connsiteX68" fmla="*/ 858025 w 7011933"/>
              <a:gd name="connsiteY68" fmla="*/ 2000354 h 5165324"/>
              <a:gd name="connsiteX69" fmla="*/ 924004 w 7011933"/>
              <a:gd name="connsiteY69" fmla="*/ 1987474 h 5165324"/>
              <a:gd name="connsiteX70" fmla="*/ 1131388 w 7011933"/>
              <a:gd name="connsiteY70" fmla="*/ 1866713 h 5165324"/>
              <a:gd name="connsiteX71" fmla="*/ 1122111 w 7011933"/>
              <a:gd name="connsiteY71" fmla="*/ 1868393 h 5165324"/>
              <a:gd name="connsiteX72" fmla="*/ 1130672 w 7011933"/>
              <a:gd name="connsiteY72" fmla="*/ 1919821 h 5165324"/>
              <a:gd name="connsiteX73" fmla="*/ 1138324 w 7011933"/>
              <a:gd name="connsiteY73" fmla="*/ 1927816 h 5165324"/>
              <a:gd name="connsiteX74" fmla="*/ 1147318 w 7011933"/>
              <a:gd name="connsiteY74" fmla="*/ 1890399 h 5165324"/>
              <a:gd name="connsiteX75" fmla="*/ 1146329 w 7011933"/>
              <a:gd name="connsiteY75" fmla="*/ 1584425 h 5165324"/>
              <a:gd name="connsiteX76" fmla="*/ 1121837 w 7011933"/>
              <a:gd name="connsiteY76" fmla="*/ 1609667 h 5165324"/>
              <a:gd name="connsiteX77" fmla="*/ 1102896 w 7011933"/>
              <a:gd name="connsiteY77" fmla="*/ 1645258 h 5165324"/>
              <a:gd name="connsiteX78" fmla="*/ 1077105 w 7011933"/>
              <a:gd name="connsiteY78" fmla="*/ 1673815 h 5165324"/>
              <a:gd name="connsiteX79" fmla="*/ 1096846 w 7011933"/>
              <a:gd name="connsiteY79" fmla="*/ 1669570 h 5165324"/>
              <a:gd name="connsiteX80" fmla="*/ 1145486 w 7011933"/>
              <a:gd name="connsiteY80" fmla="*/ 1626066 h 5165324"/>
              <a:gd name="connsiteX81" fmla="*/ 1148342 w 7011933"/>
              <a:gd name="connsiteY81" fmla="*/ 1606647 h 5165324"/>
              <a:gd name="connsiteX82" fmla="*/ 1146329 w 7011933"/>
              <a:gd name="connsiteY82" fmla="*/ 1584425 h 5165324"/>
              <a:gd name="connsiteX83" fmla="*/ 3140265 w 7011933"/>
              <a:gd name="connsiteY83" fmla="*/ 1480920 h 5165324"/>
              <a:gd name="connsiteX84" fmla="*/ 3097236 w 7011933"/>
              <a:gd name="connsiteY84" fmla="*/ 1489822 h 5165324"/>
              <a:gd name="connsiteX85" fmla="*/ 3085036 w 7011933"/>
              <a:gd name="connsiteY85" fmla="*/ 1492632 h 5165324"/>
              <a:gd name="connsiteX86" fmla="*/ 3130850 w 7011933"/>
              <a:gd name="connsiteY86" fmla="*/ 1503310 h 5165324"/>
              <a:gd name="connsiteX87" fmla="*/ 3205221 w 7011933"/>
              <a:gd name="connsiteY87" fmla="*/ 1441226 h 5165324"/>
              <a:gd name="connsiteX88" fmla="*/ 3198381 w 7011933"/>
              <a:gd name="connsiteY88" fmla="*/ 1445913 h 5165324"/>
              <a:gd name="connsiteX89" fmla="*/ 3214633 w 7011933"/>
              <a:gd name="connsiteY89" fmla="*/ 1448085 h 5165324"/>
              <a:gd name="connsiteX90" fmla="*/ 3518284 w 7011933"/>
              <a:gd name="connsiteY90" fmla="*/ 1322197 h 5165324"/>
              <a:gd name="connsiteX91" fmla="*/ 3415710 w 7011933"/>
              <a:gd name="connsiteY91" fmla="*/ 1346850 h 5165324"/>
              <a:gd name="connsiteX92" fmla="*/ 3421300 w 7011933"/>
              <a:gd name="connsiteY92" fmla="*/ 1380432 h 5165324"/>
              <a:gd name="connsiteX93" fmla="*/ 3464525 w 7011933"/>
              <a:gd name="connsiteY93" fmla="*/ 1425591 h 5165324"/>
              <a:gd name="connsiteX94" fmla="*/ 3483936 w 7011933"/>
              <a:gd name="connsiteY94" fmla="*/ 1414513 h 5165324"/>
              <a:gd name="connsiteX95" fmla="*/ 3515970 w 7011933"/>
              <a:gd name="connsiteY95" fmla="*/ 1348173 h 5165324"/>
              <a:gd name="connsiteX96" fmla="*/ 3522052 w 7011933"/>
              <a:gd name="connsiteY96" fmla="*/ 1331936 h 5165324"/>
              <a:gd name="connsiteX97" fmla="*/ 4047181 w 7011933"/>
              <a:gd name="connsiteY97" fmla="*/ 1267228 h 5165324"/>
              <a:gd name="connsiteX98" fmla="*/ 4015148 w 7011933"/>
              <a:gd name="connsiteY98" fmla="*/ 1333566 h 5165324"/>
              <a:gd name="connsiteX99" fmla="*/ 4110367 w 7011933"/>
              <a:gd name="connsiteY99" fmla="*/ 1369320 h 5165324"/>
              <a:gd name="connsiteX100" fmla="*/ 4119215 w 7011933"/>
              <a:gd name="connsiteY100" fmla="*/ 1310959 h 5165324"/>
              <a:gd name="connsiteX101" fmla="*/ 4047181 w 7011933"/>
              <a:gd name="connsiteY101" fmla="*/ 1267228 h 5165324"/>
              <a:gd name="connsiteX102" fmla="*/ 4459247 w 7011933"/>
              <a:gd name="connsiteY102" fmla="*/ 1071046 h 5165324"/>
              <a:gd name="connsiteX103" fmla="*/ 4434477 w 7011933"/>
              <a:gd name="connsiteY103" fmla="*/ 1115512 h 5165324"/>
              <a:gd name="connsiteX104" fmla="*/ 4371807 w 7011933"/>
              <a:gd name="connsiteY104" fmla="*/ 1106980 h 5165324"/>
              <a:gd name="connsiteX105" fmla="*/ 4247946 w 7011933"/>
              <a:gd name="connsiteY105" fmla="*/ 1159656 h 5165324"/>
              <a:gd name="connsiteX106" fmla="*/ 4149197 w 7011933"/>
              <a:gd name="connsiteY106" fmla="*/ 1204005 h 5165324"/>
              <a:gd name="connsiteX107" fmla="*/ 4134079 w 7011933"/>
              <a:gd name="connsiteY107" fmla="*/ 1207041 h 5165324"/>
              <a:gd name="connsiteX108" fmla="*/ 4154786 w 7011933"/>
              <a:gd name="connsiteY108" fmla="*/ 1211816 h 5165324"/>
              <a:gd name="connsiteX109" fmla="*/ 4272098 w 7011933"/>
              <a:gd name="connsiteY109" fmla="*/ 1150865 h 5165324"/>
              <a:gd name="connsiteX110" fmla="*/ 4385566 w 7011933"/>
              <a:gd name="connsiteY110" fmla="*/ 1137911 h 5165324"/>
              <a:gd name="connsiteX111" fmla="*/ 4476384 w 7011933"/>
              <a:gd name="connsiteY111" fmla="*/ 1106347 h 5165324"/>
              <a:gd name="connsiteX112" fmla="*/ 4461240 w 7011933"/>
              <a:gd name="connsiteY112" fmla="*/ 1072192 h 5165324"/>
              <a:gd name="connsiteX113" fmla="*/ 4787841 w 7011933"/>
              <a:gd name="connsiteY113" fmla="*/ 988383 h 5165324"/>
              <a:gd name="connsiteX114" fmla="*/ 4773512 w 7011933"/>
              <a:gd name="connsiteY114" fmla="*/ 995909 h 5165324"/>
              <a:gd name="connsiteX115" fmla="*/ 4845523 w 7011933"/>
              <a:gd name="connsiteY115" fmla="*/ 1069853 h 5165324"/>
              <a:gd name="connsiteX116" fmla="*/ 4779895 w 7011933"/>
              <a:gd name="connsiteY116" fmla="*/ 1089293 h 5165324"/>
              <a:gd name="connsiteX117" fmla="*/ 4769536 w 7011933"/>
              <a:gd name="connsiteY117" fmla="*/ 1103464 h 5165324"/>
              <a:gd name="connsiteX118" fmla="*/ 4745077 w 7011933"/>
              <a:gd name="connsiteY118" fmla="*/ 1103158 h 5165324"/>
              <a:gd name="connsiteX119" fmla="*/ 4712178 w 7011933"/>
              <a:gd name="connsiteY119" fmla="*/ 1069376 h 5165324"/>
              <a:gd name="connsiteX120" fmla="*/ 4693793 w 7011933"/>
              <a:gd name="connsiteY120" fmla="*/ 1037781 h 5165324"/>
              <a:gd name="connsiteX121" fmla="*/ 4683937 w 7011933"/>
              <a:gd name="connsiteY121" fmla="*/ 1042957 h 5165324"/>
              <a:gd name="connsiteX122" fmla="*/ 4683436 w 7011933"/>
              <a:gd name="connsiteY122" fmla="*/ 1043014 h 5165324"/>
              <a:gd name="connsiteX123" fmla="*/ 4680466 w 7011933"/>
              <a:gd name="connsiteY123" fmla="*/ 1074993 h 5165324"/>
              <a:gd name="connsiteX124" fmla="*/ 4656143 w 7011933"/>
              <a:gd name="connsiteY124" fmla="*/ 1112621 h 5165324"/>
              <a:gd name="connsiteX125" fmla="*/ 4545408 w 7011933"/>
              <a:gd name="connsiteY125" fmla="*/ 1109000 h 5165324"/>
              <a:gd name="connsiteX126" fmla="*/ 4538746 w 7011933"/>
              <a:gd name="connsiteY126" fmla="*/ 1130071 h 5165324"/>
              <a:gd name="connsiteX127" fmla="*/ 4552194 w 7011933"/>
              <a:gd name="connsiteY127" fmla="*/ 1153181 h 5165324"/>
              <a:gd name="connsiteX128" fmla="*/ 4748514 w 7011933"/>
              <a:gd name="connsiteY128" fmla="*/ 1146999 h 5165324"/>
              <a:gd name="connsiteX129" fmla="*/ 5107771 w 7011933"/>
              <a:gd name="connsiteY129" fmla="*/ 1196486 h 5165324"/>
              <a:gd name="connsiteX130" fmla="*/ 5180800 w 7011933"/>
              <a:gd name="connsiteY130" fmla="*/ 1190846 h 5165324"/>
              <a:gd name="connsiteX131" fmla="*/ 5218967 w 7011933"/>
              <a:gd name="connsiteY131" fmla="*/ 1177322 h 5165324"/>
              <a:gd name="connsiteX132" fmla="*/ 5265229 w 7011933"/>
              <a:gd name="connsiteY132" fmla="*/ 1190711 h 5165324"/>
              <a:gd name="connsiteX133" fmla="*/ 5326852 w 7011933"/>
              <a:gd name="connsiteY133" fmla="*/ 1179565 h 5165324"/>
              <a:gd name="connsiteX134" fmla="*/ 5459131 w 7011933"/>
              <a:gd name="connsiteY134" fmla="*/ 1233215 h 5165324"/>
              <a:gd name="connsiteX135" fmla="*/ 5541931 w 7011933"/>
              <a:gd name="connsiteY135" fmla="*/ 1170936 h 5165324"/>
              <a:gd name="connsiteX136" fmla="*/ 5381691 w 7011933"/>
              <a:gd name="connsiteY136" fmla="*/ 1124237 h 5165324"/>
              <a:gd name="connsiteX137" fmla="*/ 5247039 w 7011933"/>
              <a:gd name="connsiteY137" fmla="*/ 1141025 h 5165324"/>
              <a:gd name="connsiteX138" fmla="*/ 5176659 w 7011933"/>
              <a:gd name="connsiteY138" fmla="*/ 1086587 h 5165324"/>
              <a:gd name="connsiteX139" fmla="*/ 5114829 w 7011933"/>
              <a:gd name="connsiteY139" fmla="*/ 1036280 h 5165324"/>
              <a:gd name="connsiteX140" fmla="*/ 5102925 w 7011933"/>
              <a:gd name="connsiteY140" fmla="*/ 1031811 h 5165324"/>
              <a:gd name="connsiteX141" fmla="*/ 5088019 w 7011933"/>
              <a:gd name="connsiteY141" fmla="*/ 1033561 h 5165324"/>
              <a:gd name="connsiteX142" fmla="*/ 5117644 w 7011933"/>
              <a:gd name="connsiteY142" fmla="*/ 1063205 h 5165324"/>
              <a:gd name="connsiteX143" fmla="*/ 5155821 w 7011933"/>
              <a:gd name="connsiteY143" fmla="*/ 1096978 h 5165324"/>
              <a:gd name="connsiteX144" fmla="*/ 5018743 w 7011933"/>
              <a:gd name="connsiteY144" fmla="*/ 1115150 h 5165324"/>
              <a:gd name="connsiteX145" fmla="*/ 4856926 w 7011933"/>
              <a:gd name="connsiteY145" fmla="*/ 1075359 h 5165324"/>
              <a:gd name="connsiteX146" fmla="*/ 4809578 w 7011933"/>
              <a:gd name="connsiteY146" fmla="*/ 1020540 h 5165324"/>
              <a:gd name="connsiteX147" fmla="*/ 4787967 w 7011933"/>
              <a:gd name="connsiteY147" fmla="*/ 988854 h 5165324"/>
              <a:gd name="connsiteX148" fmla="*/ 4676808 w 7011933"/>
              <a:gd name="connsiteY148" fmla="*/ 824770 h 5165324"/>
              <a:gd name="connsiteX149" fmla="*/ 4610569 w 7011933"/>
              <a:gd name="connsiteY149" fmla="*/ 874591 h 5165324"/>
              <a:gd name="connsiteX150" fmla="*/ 4790829 w 7011933"/>
              <a:gd name="connsiteY150" fmla="*/ 879828 h 5165324"/>
              <a:gd name="connsiteX151" fmla="*/ 4872949 w 7011933"/>
              <a:gd name="connsiteY151" fmla="*/ 899031 h 5165324"/>
              <a:gd name="connsiteX152" fmla="*/ 4955073 w 7011933"/>
              <a:gd name="connsiteY152" fmla="*/ 918234 h 5165324"/>
              <a:gd name="connsiteX153" fmla="*/ 5025673 w 7011933"/>
              <a:gd name="connsiteY153" fmla="*/ 913978 h 5165324"/>
              <a:gd name="connsiteX154" fmla="*/ 5032619 w 7011933"/>
              <a:gd name="connsiteY154" fmla="*/ 918012 h 5165324"/>
              <a:gd name="connsiteX155" fmla="*/ 5245187 w 7011933"/>
              <a:gd name="connsiteY155" fmla="*/ 922831 h 5165324"/>
              <a:gd name="connsiteX156" fmla="*/ 5480574 w 7011933"/>
              <a:gd name="connsiteY156" fmla="*/ 977694 h 5165324"/>
              <a:gd name="connsiteX157" fmla="*/ 5581019 w 7011933"/>
              <a:gd name="connsiteY157" fmla="*/ 944391 h 5165324"/>
              <a:gd name="connsiteX158" fmla="*/ 5630981 w 7011933"/>
              <a:gd name="connsiteY158" fmla="*/ 964681 h 5165324"/>
              <a:gd name="connsiteX159" fmla="*/ 5672847 w 7011933"/>
              <a:gd name="connsiteY159" fmla="*/ 958054 h 5165324"/>
              <a:gd name="connsiteX160" fmla="*/ 5485674 w 7011933"/>
              <a:gd name="connsiteY160" fmla="*/ 867673 h 5165324"/>
              <a:gd name="connsiteX161" fmla="*/ 5415115 w 7011933"/>
              <a:gd name="connsiteY161" fmla="*/ 893678 h 5165324"/>
              <a:gd name="connsiteX162" fmla="*/ 5339008 w 7011933"/>
              <a:gd name="connsiteY162" fmla="*/ 909335 h 5165324"/>
              <a:gd name="connsiteX163" fmla="*/ 5220372 w 7011933"/>
              <a:gd name="connsiteY163" fmla="*/ 892953 h 5165324"/>
              <a:gd name="connsiteX164" fmla="*/ 5147261 w 7011933"/>
              <a:gd name="connsiteY164" fmla="*/ 855092 h 5165324"/>
              <a:gd name="connsiteX165" fmla="*/ 5090335 w 7011933"/>
              <a:gd name="connsiteY165" fmla="*/ 871063 h 5165324"/>
              <a:gd name="connsiteX166" fmla="*/ 4949863 w 7011933"/>
              <a:gd name="connsiteY166" fmla="*/ 867147 h 5165324"/>
              <a:gd name="connsiteX167" fmla="*/ 4806846 w 7011933"/>
              <a:gd name="connsiteY167" fmla="*/ 846658 h 5165324"/>
              <a:gd name="connsiteX168" fmla="*/ 4741825 w 7011933"/>
              <a:gd name="connsiteY168" fmla="*/ 835715 h 5165324"/>
              <a:gd name="connsiteX169" fmla="*/ 4676808 w 7011933"/>
              <a:gd name="connsiteY169" fmla="*/ 824770 h 5165324"/>
              <a:gd name="connsiteX170" fmla="*/ 1494962 w 7011933"/>
              <a:gd name="connsiteY170" fmla="*/ 658601 h 5165324"/>
              <a:gd name="connsiteX171" fmla="*/ 1475554 w 7011933"/>
              <a:gd name="connsiteY171" fmla="*/ 669680 h 5165324"/>
              <a:gd name="connsiteX172" fmla="*/ 1490348 w 7011933"/>
              <a:gd name="connsiteY172" fmla="*/ 697277 h 5165324"/>
              <a:gd name="connsiteX173" fmla="*/ 1501751 w 7011933"/>
              <a:gd name="connsiteY173" fmla="*/ 702783 h 5165324"/>
              <a:gd name="connsiteX174" fmla="*/ 1508409 w 7011933"/>
              <a:gd name="connsiteY174" fmla="*/ 681713 h 5165324"/>
              <a:gd name="connsiteX175" fmla="*/ 1494962 w 7011933"/>
              <a:gd name="connsiteY175" fmla="*/ 658601 h 5165324"/>
              <a:gd name="connsiteX176" fmla="*/ 1245338 w 7011933"/>
              <a:gd name="connsiteY176" fmla="*/ 476709 h 5165324"/>
              <a:gd name="connsiteX177" fmla="*/ 1193189 w 7011933"/>
              <a:gd name="connsiteY177" fmla="*/ 493710 h 5165324"/>
              <a:gd name="connsiteX178" fmla="*/ 1163691 w 7011933"/>
              <a:gd name="connsiteY178" fmla="*/ 529318 h 5165324"/>
              <a:gd name="connsiteX179" fmla="*/ 1204687 w 7011933"/>
              <a:gd name="connsiteY179" fmla="*/ 590016 h 5165324"/>
              <a:gd name="connsiteX180" fmla="*/ 1238892 w 7011933"/>
              <a:gd name="connsiteY180" fmla="*/ 606533 h 5165324"/>
              <a:gd name="connsiteX181" fmla="*/ 1262569 w 7011933"/>
              <a:gd name="connsiteY181" fmla="*/ 550220 h 5165324"/>
              <a:gd name="connsiteX182" fmla="*/ 1328548 w 7011933"/>
              <a:gd name="connsiteY182" fmla="*/ 537340 h 5165324"/>
              <a:gd name="connsiteX183" fmla="*/ 1591207 w 7011933"/>
              <a:gd name="connsiteY183" fmla="*/ 404691 h 5165324"/>
              <a:gd name="connsiteX184" fmla="*/ 1557469 w 7011933"/>
              <a:gd name="connsiteY184" fmla="*/ 412684 h 5165324"/>
              <a:gd name="connsiteX185" fmla="*/ 1526654 w 7011933"/>
              <a:gd name="connsiteY185" fmla="*/ 418258 h 5165324"/>
              <a:gd name="connsiteX186" fmla="*/ 1535215 w 7011933"/>
              <a:gd name="connsiteY186" fmla="*/ 469687 h 5165324"/>
              <a:gd name="connsiteX187" fmla="*/ 1578440 w 7011933"/>
              <a:gd name="connsiteY187" fmla="*/ 514845 h 5165324"/>
              <a:gd name="connsiteX188" fmla="*/ 1597851 w 7011933"/>
              <a:gd name="connsiteY188" fmla="*/ 503767 h 5165324"/>
              <a:gd name="connsiteX189" fmla="*/ 1629884 w 7011933"/>
              <a:gd name="connsiteY189" fmla="*/ 437428 h 5165324"/>
              <a:gd name="connsiteX190" fmla="*/ 1635967 w 7011933"/>
              <a:gd name="connsiteY190" fmla="*/ 421191 h 5165324"/>
              <a:gd name="connsiteX191" fmla="*/ 1630494 w 7011933"/>
              <a:gd name="connsiteY191" fmla="*/ 407045 h 5165324"/>
              <a:gd name="connsiteX192" fmla="*/ 1591207 w 7011933"/>
              <a:gd name="connsiteY192" fmla="*/ 404691 h 5165324"/>
              <a:gd name="connsiteX193" fmla="*/ 2161096 w 7011933"/>
              <a:gd name="connsiteY193" fmla="*/ 356482 h 5165324"/>
              <a:gd name="connsiteX194" fmla="*/ 2129062 w 7011933"/>
              <a:gd name="connsiteY194" fmla="*/ 422820 h 5165324"/>
              <a:gd name="connsiteX195" fmla="*/ 2224282 w 7011933"/>
              <a:gd name="connsiteY195" fmla="*/ 458575 h 5165324"/>
              <a:gd name="connsiteX196" fmla="*/ 2233130 w 7011933"/>
              <a:gd name="connsiteY196" fmla="*/ 400214 h 5165324"/>
              <a:gd name="connsiteX197" fmla="*/ 2161096 w 7011933"/>
              <a:gd name="connsiteY197" fmla="*/ 356482 h 5165324"/>
              <a:gd name="connsiteX198" fmla="*/ 2500063 w 7011933"/>
              <a:gd name="connsiteY198" fmla="*/ 130300 h 5165324"/>
              <a:gd name="connsiteX199" fmla="*/ 2420624 w 7011933"/>
              <a:gd name="connsiteY199" fmla="*/ 164800 h 5165324"/>
              <a:gd name="connsiteX200" fmla="*/ 2298800 w 7011933"/>
              <a:gd name="connsiteY200" fmla="*/ 187783 h 5165324"/>
              <a:gd name="connsiteX201" fmla="*/ 2259979 w 7011933"/>
              <a:gd name="connsiteY201" fmla="*/ 209939 h 5165324"/>
              <a:gd name="connsiteX202" fmla="*/ 2221159 w 7011933"/>
              <a:gd name="connsiteY202" fmla="*/ 232096 h 5165324"/>
              <a:gd name="connsiteX203" fmla="*/ 2208797 w 7011933"/>
              <a:gd name="connsiteY203" fmla="*/ 250415 h 5165324"/>
              <a:gd name="connsiteX204" fmla="*/ 2182338 w 7011933"/>
              <a:gd name="connsiteY204" fmla="*/ 254256 h 5165324"/>
              <a:gd name="connsiteX205" fmla="*/ 2137457 w 7011933"/>
              <a:gd name="connsiteY205" fmla="*/ 219802 h 5165324"/>
              <a:gd name="connsiteX206" fmla="*/ 2107138 w 7011933"/>
              <a:gd name="connsiteY206" fmla="*/ 177038 h 5165324"/>
              <a:gd name="connsiteX207" fmla="*/ 1968557 w 7011933"/>
              <a:gd name="connsiteY207" fmla="*/ 198321 h 5165324"/>
              <a:gd name="connsiteX208" fmla="*/ 1830435 w 7011933"/>
              <a:gd name="connsiteY208" fmla="*/ 196814 h 5165324"/>
              <a:gd name="connsiteX209" fmla="*/ 1699906 w 7011933"/>
              <a:gd name="connsiteY209" fmla="*/ 223262 h 5165324"/>
              <a:gd name="connsiteX210" fmla="*/ 1606128 w 7011933"/>
              <a:gd name="connsiteY210" fmla="*/ 282793 h 5165324"/>
              <a:gd name="connsiteX211" fmla="*/ 1709554 w 7011933"/>
              <a:gd name="connsiteY211" fmla="*/ 316118 h 5165324"/>
              <a:gd name="connsiteX212" fmla="*/ 1771593 w 7011933"/>
              <a:gd name="connsiteY212" fmla="*/ 260436 h 5165324"/>
              <a:gd name="connsiteX213" fmla="*/ 1928439 w 7011933"/>
              <a:gd name="connsiteY213" fmla="*/ 285042 h 5165324"/>
              <a:gd name="connsiteX214" fmla="*/ 1937228 w 7011933"/>
              <a:gd name="connsiteY214" fmla="*/ 325077 h 5165324"/>
              <a:gd name="connsiteX215" fmla="*/ 1982057 w 7011933"/>
              <a:gd name="connsiteY215" fmla="*/ 290480 h 5165324"/>
              <a:gd name="connsiteX216" fmla="*/ 2056084 w 7011933"/>
              <a:gd name="connsiteY216" fmla="*/ 282766 h 5165324"/>
              <a:gd name="connsiteX217" fmla="*/ 2101911 w 7011933"/>
              <a:gd name="connsiteY217" fmla="*/ 246097 h 5165324"/>
              <a:gd name="connsiteX218" fmla="*/ 2268701 w 7011933"/>
              <a:gd name="connsiteY218" fmla="*/ 301070 h 5165324"/>
              <a:gd name="connsiteX219" fmla="*/ 2386012 w 7011933"/>
              <a:gd name="connsiteY219" fmla="*/ 240120 h 5165324"/>
              <a:gd name="connsiteX220" fmla="*/ 2499480 w 7011933"/>
              <a:gd name="connsiteY220" fmla="*/ 227165 h 5165324"/>
              <a:gd name="connsiteX221" fmla="*/ 2590298 w 7011933"/>
              <a:gd name="connsiteY221" fmla="*/ 195602 h 5165324"/>
              <a:gd name="connsiteX222" fmla="*/ 2575154 w 7011933"/>
              <a:gd name="connsiteY222" fmla="*/ 161447 h 5165324"/>
              <a:gd name="connsiteX223" fmla="*/ 2533898 w 7011933"/>
              <a:gd name="connsiteY223" fmla="*/ 137690 h 5165324"/>
              <a:gd name="connsiteX224" fmla="*/ 2500063 w 7011933"/>
              <a:gd name="connsiteY224" fmla="*/ 130300 h 5165324"/>
              <a:gd name="connsiteX225" fmla="*/ 3110197 w 7011933"/>
              <a:gd name="connsiteY225" fmla="*/ 225 h 5165324"/>
              <a:gd name="connsiteX226" fmla="*/ 3131349 w 7011933"/>
              <a:gd name="connsiteY226" fmla="*/ 6924 h 5165324"/>
              <a:gd name="connsiteX227" fmla="*/ 3359101 w 7011933"/>
              <a:gd name="connsiteY227" fmla="*/ 12086 h 5165324"/>
              <a:gd name="connsiteX228" fmla="*/ 3594489 w 7011933"/>
              <a:gd name="connsiteY228" fmla="*/ 66948 h 5165324"/>
              <a:gd name="connsiteX229" fmla="*/ 3694934 w 7011933"/>
              <a:gd name="connsiteY229" fmla="*/ 33645 h 5165324"/>
              <a:gd name="connsiteX230" fmla="*/ 3744896 w 7011933"/>
              <a:gd name="connsiteY230" fmla="*/ 53935 h 5165324"/>
              <a:gd name="connsiteX231" fmla="*/ 3786761 w 7011933"/>
              <a:gd name="connsiteY231" fmla="*/ 47309 h 5165324"/>
              <a:gd name="connsiteX232" fmla="*/ 3844425 w 7011933"/>
              <a:gd name="connsiteY232" fmla="*/ 66206 h 5165324"/>
              <a:gd name="connsiteX233" fmla="*/ 3893996 w 7011933"/>
              <a:gd name="connsiteY233" fmla="*/ 58186 h 5165324"/>
              <a:gd name="connsiteX234" fmla="*/ 4179048 w 7011933"/>
              <a:gd name="connsiteY234" fmla="*/ 195831 h 5165324"/>
              <a:gd name="connsiteX235" fmla="*/ 4227345 w 7011933"/>
              <a:gd name="connsiteY235" fmla="*/ 179527 h 5165324"/>
              <a:gd name="connsiteX236" fmla="*/ 4286280 w 7011933"/>
              <a:gd name="connsiteY236" fmla="*/ 206706 h 5165324"/>
              <a:gd name="connsiteX237" fmla="*/ 4359308 w 7011933"/>
              <a:gd name="connsiteY237" fmla="*/ 201068 h 5165324"/>
              <a:gd name="connsiteX238" fmla="*/ 4382112 w 7011933"/>
              <a:gd name="connsiteY238" fmla="*/ 212080 h 5165324"/>
              <a:gd name="connsiteX239" fmla="*/ 4330326 w 7011933"/>
              <a:gd name="connsiteY239" fmla="*/ 115492 h 5165324"/>
              <a:gd name="connsiteX240" fmla="*/ 4373763 w 7011933"/>
              <a:gd name="connsiteY240" fmla="*/ 54658 h 5165324"/>
              <a:gd name="connsiteX241" fmla="*/ 4468178 w 7011933"/>
              <a:gd name="connsiteY241" fmla="*/ 106640 h 5165324"/>
              <a:gd name="connsiteX242" fmla="*/ 4549410 w 7011933"/>
              <a:gd name="connsiteY242" fmla="*/ 98570 h 5165324"/>
              <a:gd name="connsiteX243" fmla="*/ 4663429 w 7011933"/>
              <a:gd name="connsiteY243" fmla="*/ 153627 h 5165324"/>
              <a:gd name="connsiteX244" fmla="*/ 4668716 w 7011933"/>
              <a:gd name="connsiteY244" fmla="*/ 200917 h 5165324"/>
              <a:gd name="connsiteX245" fmla="*/ 4677004 w 7011933"/>
              <a:gd name="connsiteY245" fmla="*/ 241990 h 5165324"/>
              <a:gd name="connsiteX246" fmla="*/ 4690985 w 7011933"/>
              <a:gd name="connsiteY246" fmla="*/ 238515 h 5165324"/>
              <a:gd name="connsiteX247" fmla="*/ 4696415 w 7011933"/>
              <a:gd name="connsiteY247" fmla="*/ 230912 h 5165324"/>
              <a:gd name="connsiteX248" fmla="*/ 4833849 w 7011933"/>
              <a:gd name="connsiteY248" fmla="*/ 266597 h 5165324"/>
              <a:gd name="connsiteX249" fmla="*/ 4949092 w 7011933"/>
              <a:gd name="connsiteY249" fmla="*/ 260889 h 5165324"/>
              <a:gd name="connsiteX250" fmla="*/ 4915496 w 7011933"/>
              <a:gd name="connsiteY250" fmla="*/ 213989 h 5165324"/>
              <a:gd name="connsiteX251" fmla="*/ 4960331 w 7011933"/>
              <a:gd name="connsiteY251" fmla="*/ 226693 h 5165324"/>
              <a:gd name="connsiteX252" fmla="*/ 5010717 w 7011933"/>
              <a:gd name="connsiteY252" fmla="*/ 249745 h 5165324"/>
              <a:gd name="connsiteX253" fmla="*/ 5151546 w 7011933"/>
              <a:gd name="connsiteY253" fmla="*/ 307521 h 5165324"/>
              <a:gd name="connsiteX254" fmla="*/ 5175766 w 7011933"/>
              <a:gd name="connsiteY254" fmla="*/ 271921 h 5165324"/>
              <a:gd name="connsiteX255" fmla="*/ 5225184 w 7011933"/>
              <a:gd name="connsiteY255" fmla="*/ 271498 h 5165324"/>
              <a:gd name="connsiteX256" fmla="*/ 5288209 w 7011933"/>
              <a:gd name="connsiteY256" fmla="*/ 333887 h 5165324"/>
              <a:gd name="connsiteX257" fmla="*/ 5346602 w 7011933"/>
              <a:gd name="connsiteY257" fmla="*/ 340354 h 5165324"/>
              <a:gd name="connsiteX258" fmla="*/ 5854741 w 7011933"/>
              <a:gd name="connsiteY258" fmla="*/ 452785 h 5165324"/>
              <a:gd name="connsiteX259" fmla="*/ 6172336 w 7011933"/>
              <a:gd name="connsiteY259" fmla="*/ 570353 h 5165324"/>
              <a:gd name="connsiteX260" fmla="*/ 6498481 w 7011933"/>
              <a:gd name="connsiteY260" fmla="*/ 692053 h 5165324"/>
              <a:gd name="connsiteX261" fmla="*/ 6544243 w 7011933"/>
              <a:gd name="connsiteY261" fmla="*/ 706479 h 5165324"/>
              <a:gd name="connsiteX262" fmla="*/ 6578907 w 7011933"/>
              <a:gd name="connsiteY262" fmla="*/ 700209 h 5165324"/>
              <a:gd name="connsiteX263" fmla="*/ 6582911 w 7011933"/>
              <a:gd name="connsiteY263" fmla="*/ 691916 h 5165324"/>
              <a:gd name="connsiteX264" fmla="*/ 6824663 w 7011933"/>
              <a:gd name="connsiteY264" fmla="*/ 788199 h 5165324"/>
              <a:gd name="connsiteX265" fmla="*/ 6939557 w 7011933"/>
              <a:gd name="connsiteY265" fmla="*/ 829620 h 5165324"/>
              <a:gd name="connsiteX266" fmla="*/ 7011933 w 7011933"/>
              <a:gd name="connsiteY266" fmla="*/ 859576 h 5165324"/>
              <a:gd name="connsiteX267" fmla="*/ 7011933 w 7011933"/>
              <a:gd name="connsiteY267" fmla="*/ 916177 h 5165324"/>
              <a:gd name="connsiteX268" fmla="*/ 6998325 w 7011933"/>
              <a:gd name="connsiteY268" fmla="*/ 914003 h 5165324"/>
              <a:gd name="connsiteX269" fmla="*/ 6871707 w 7011933"/>
              <a:gd name="connsiteY269" fmla="*/ 890831 h 5165324"/>
              <a:gd name="connsiteX270" fmla="*/ 6558561 w 7011933"/>
              <a:gd name="connsiteY270" fmla="*/ 828622 h 5165324"/>
              <a:gd name="connsiteX271" fmla="*/ 6381411 w 7011933"/>
              <a:gd name="connsiteY271" fmla="*/ 788908 h 5165324"/>
              <a:gd name="connsiteX272" fmla="*/ 6296979 w 7011933"/>
              <a:gd name="connsiteY272" fmla="*/ 789042 h 5165324"/>
              <a:gd name="connsiteX273" fmla="*/ 6133347 w 7011933"/>
              <a:gd name="connsiteY273" fmla="*/ 720254 h 5165324"/>
              <a:gd name="connsiteX274" fmla="*/ 6025502 w 7011933"/>
              <a:gd name="connsiteY274" fmla="*/ 739760 h 5165324"/>
              <a:gd name="connsiteX275" fmla="*/ 5920270 w 7011933"/>
              <a:gd name="connsiteY275" fmla="*/ 724738 h 5165324"/>
              <a:gd name="connsiteX276" fmla="*/ 5815041 w 7011933"/>
              <a:gd name="connsiteY276" fmla="*/ 709713 h 5165324"/>
              <a:gd name="connsiteX277" fmla="*/ 5796241 w 7011933"/>
              <a:gd name="connsiteY277" fmla="*/ 690410 h 5165324"/>
              <a:gd name="connsiteX278" fmla="*/ 5753415 w 7011933"/>
              <a:gd name="connsiteY278" fmla="*/ 720859 h 5165324"/>
              <a:gd name="connsiteX279" fmla="*/ 5695751 w 7011933"/>
              <a:gd name="connsiteY279" fmla="*/ 701962 h 5165324"/>
              <a:gd name="connsiteX280" fmla="*/ 5646182 w 7011933"/>
              <a:gd name="connsiteY280" fmla="*/ 709983 h 5165324"/>
              <a:gd name="connsiteX281" fmla="*/ 5536775 w 7011933"/>
              <a:gd name="connsiteY281" fmla="*/ 616249 h 5165324"/>
              <a:gd name="connsiteX282" fmla="*/ 5440943 w 7011933"/>
              <a:gd name="connsiteY282" fmla="*/ 610878 h 5165324"/>
              <a:gd name="connsiteX283" fmla="*/ 5327705 w 7011933"/>
              <a:gd name="connsiteY283" fmla="*/ 612439 h 5165324"/>
              <a:gd name="connsiteX284" fmla="*/ 5214463 w 7011933"/>
              <a:gd name="connsiteY284" fmla="*/ 614002 h 5165324"/>
              <a:gd name="connsiteX285" fmla="*/ 5280571 w 7011933"/>
              <a:gd name="connsiteY285" fmla="*/ 666373 h 5165324"/>
              <a:gd name="connsiteX286" fmla="*/ 5346675 w 7011933"/>
              <a:gd name="connsiteY286" fmla="*/ 718746 h 5165324"/>
              <a:gd name="connsiteX287" fmla="*/ 5585795 w 7011933"/>
              <a:gd name="connsiteY287" fmla="*/ 754960 h 5165324"/>
              <a:gd name="connsiteX288" fmla="*/ 5823999 w 7011933"/>
              <a:gd name="connsiteY288" fmla="*/ 836751 h 5165324"/>
              <a:gd name="connsiteX289" fmla="*/ 5855779 w 7011933"/>
              <a:gd name="connsiteY289" fmla="*/ 854652 h 5165324"/>
              <a:gd name="connsiteX290" fmla="*/ 5873003 w 7011933"/>
              <a:gd name="connsiteY290" fmla="*/ 880865 h 5165324"/>
              <a:gd name="connsiteX291" fmla="*/ 5817274 w 7011933"/>
              <a:gd name="connsiteY291" fmla="*/ 908918 h 5165324"/>
              <a:gd name="connsiteX292" fmla="*/ 5752536 w 7011933"/>
              <a:gd name="connsiteY292" fmla="*/ 955631 h 5165324"/>
              <a:gd name="connsiteX293" fmla="*/ 5696422 w 7011933"/>
              <a:gd name="connsiteY293" fmla="*/ 965780 h 5165324"/>
              <a:gd name="connsiteX294" fmla="*/ 5730511 w 7011933"/>
              <a:gd name="connsiteY294" fmla="*/ 976951 h 5165324"/>
              <a:gd name="connsiteX295" fmla="*/ 5780082 w 7011933"/>
              <a:gd name="connsiteY295" fmla="*/ 968931 h 5165324"/>
              <a:gd name="connsiteX296" fmla="*/ 6065133 w 7011933"/>
              <a:gd name="connsiteY296" fmla="*/ 1106576 h 5165324"/>
              <a:gd name="connsiteX297" fmla="*/ 6113430 w 7011933"/>
              <a:gd name="connsiteY297" fmla="*/ 1090272 h 5165324"/>
              <a:gd name="connsiteX298" fmla="*/ 6172366 w 7011933"/>
              <a:gd name="connsiteY298" fmla="*/ 1117452 h 5165324"/>
              <a:gd name="connsiteX299" fmla="*/ 6245393 w 7011933"/>
              <a:gd name="connsiteY299" fmla="*/ 1111814 h 5165324"/>
              <a:gd name="connsiteX300" fmla="*/ 6268197 w 7011933"/>
              <a:gd name="connsiteY300" fmla="*/ 1122825 h 5165324"/>
              <a:gd name="connsiteX301" fmla="*/ 6216411 w 7011933"/>
              <a:gd name="connsiteY301" fmla="*/ 1026237 h 5165324"/>
              <a:gd name="connsiteX302" fmla="*/ 6259847 w 7011933"/>
              <a:gd name="connsiteY302" fmla="*/ 965404 h 5165324"/>
              <a:gd name="connsiteX303" fmla="*/ 6354263 w 7011933"/>
              <a:gd name="connsiteY303" fmla="*/ 1017385 h 5165324"/>
              <a:gd name="connsiteX304" fmla="*/ 6435495 w 7011933"/>
              <a:gd name="connsiteY304" fmla="*/ 1009315 h 5165324"/>
              <a:gd name="connsiteX305" fmla="*/ 6549513 w 7011933"/>
              <a:gd name="connsiteY305" fmla="*/ 1064372 h 5165324"/>
              <a:gd name="connsiteX306" fmla="*/ 6554801 w 7011933"/>
              <a:gd name="connsiteY306" fmla="*/ 1111663 h 5165324"/>
              <a:gd name="connsiteX307" fmla="*/ 6563089 w 7011933"/>
              <a:gd name="connsiteY307" fmla="*/ 1152735 h 5165324"/>
              <a:gd name="connsiteX308" fmla="*/ 6577071 w 7011933"/>
              <a:gd name="connsiteY308" fmla="*/ 1149260 h 5165324"/>
              <a:gd name="connsiteX309" fmla="*/ 6582499 w 7011933"/>
              <a:gd name="connsiteY309" fmla="*/ 1141657 h 5165324"/>
              <a:gd name="connsiteX310" fmla="*/ 6719935 w 7011933"/>
              <a:gd name="connsiteY310" fmla="*/ 1177342 h 5165324"/>
              <a:gd name="connsiteX311" fmla="*/ 6835177 w 7011933"/>
              <a:gd name="connsiteY311" fmla="*/ 1171635 h 5165324"/>
              <a:gd name="connsiteX312" fmla="*/ 6801581 w 7011933"/>
              <a:gd name="connsiteY312" fmla="*/ 1124735 h 5165324"/>
              <a:gd name="connsiteX313" fmla="*/ 6846417 w 7011933"/>
              <a:gd name="connsiteY313" fmla="*/ 1137438 h 5165324"/>
              <a:gd name="connsiteX314" fmla="*/ 6896803 w 7011933"/>
              <a:gd name="connsiteY314" fmla="*/ 1160490 h 5165324"/>
              <a:gd name="connsiteX315" fmla="*/ 7011933 w 7011933"/>
              <a:gd name="connsiteY315" fmla="*/ 1207723 h 5165324"/>
              <a:gd name="connsiteX316" fmla="*/ 7011933 w 7011933"/>
              <a:gd name="connsiteY316" fmla="*/ 1762781 h 5165324"/>
              <a:gd name="connsiteX317" fmla="*/ 7000461 w 7011933"/>
              <a:gd name="connsiteY317" fmla="*/ 1761143 h 5165324"/>
              <a:gd name="connsiteX318" fmla="*/ 6976421 w 7011933"/>
              <a:gd name="connsiteY318" fmla="*/ 1781809 h 5165324"/>
              <a:gd name="connsiteX319" fmla="*/ 6835949 w 7011933"/>
              <a:gd name="connsiteY319" fmla="*/ 1777892 h 5165324"/>
              <a:gd name="connsiteX320" fmla="*/ 6692931 w 7011933"/>
              <a:gd name="connsiteY320" fmla="*/ 1757404 h 5165324"/>
              <a:gd name="connsiteX321" fmla="*/ 6627911 w 7011933"/>
              <a:gd name="connsiteY321" fmla="*/ 1746460 h 5165324"/>
              <a:gd name="connsiteX322" fmla="*/ 6562893 w 7011933"/>
              <a:gd name="connsiteY322" fmla="*/ 1735515 h 5165324"/>
              <a:gd name="connsiteX323" fmla="*/ 6496653 w 7011933"/>
              <a:gd name="connsiteY323" fmla="*/ 1785337 h 5165324"/>
              <a:gd name="connsiteX324" fmla="*/ 6676915 w 7011933"/>
              <a:gd name="connsiteY324" fmla="*/ 1790574 h 5165324"/>
              <a:gd name="connsiteX325" fmla="*/ 6759035 w 7011933"/>
              <a:gd name="connsiteY325" fmla="*/ 1809777 h 5165324"/>
              <a:gd name="connsiteX326" fmla="*/ 6841159 w 7011933"/>
              <a:gd name="connsiteY326" fmla="*/ 1828979 h 5165324"/>
              <a:gd name="connsiteX327" fmla="*/ 6911757 w 7011933"/>
              <a:gd name="connsiteY327" fmla="*/ 1824723 h 5165324"/>
              <a:gd name="connsiteX328" fmla="*/ 6989995 w 7011933"/>
              <a:gd name="connsiteY328" fmla="*/ 1870172 h 5165324"/>
              <a:gd name="connsiteX329" fmla="*/ 7003445 w 7011933"/>
              <a:gd name="connsiteY329" fmla="*/ 1857333 h 5165324"/>
              <a:gd name="connsiteX330" fmla="*/ 7011933 w 7011933"/>
              <a:gd name="connsiteY330" fmla="*/ 1856191 h 5165324"/>
              <a:gd name="connsiteX331" fmla="*/ 7011933 w 7011933"/>
              <a:gd name="connsiteY331" fmla="*/ 1903169 h 5165324"/>
              <a:gd name="connsiteX332" fmla="*/ 7000787 w 7011933"/>
              <a:gd name="connsiteY332" fmla="*/ 1906060 h 5165324"/>
              <a:gd name="connsiteX333" fmla="*/ 6955025 w 7011933"/>
              <a:gd name="connsiteY333" fmla="*/ 1891634 h 5165324"/>
              <a:gd name="connsiteX334" fmla="*/ 6920361 w 7011933"/>
              <a:gd name="connsiteY334" fmla="*/ 1897902 h 5165324"/>
              <a:gd name="connsiteX335" fmla="*/ 6916357 w 7011933"/>
              <a:gd name="connsiteY335" fmla="*/ 1906195 h 5165324"/>
              <a:gd name="connsiteX336" fmla="*/ 6857269 w 7011933"/>
              <a:gd name="connsiteY336" fmla="*/ 1886611 h 5165324"/>
              <a:gd name="connsiteX337" fmla="*/ 6797721 w 7011933"/>
              <a:gd name="connsiteY337" fmla="*/ 1889813 h 5165324"/>
              <a:gd name="connsiteX338" fmla="*/ 6753853 w 7011933"/>
              <a:gd name="connsiteY338" fmla="*/ 1900586 h 5165324"/>
              <a:gd name="connsiteX339" fmla="*/ 6701891 w 7011933"/>
              <a:gd name="connsiteY339" fmla="*/ 1884440 h 5165324"/>
              <a:gd name="connsiteX340" fmla="*/ 6570023 w 7011933"/>
              <a:gd name="connsiteY340" fmla="*/ 1953703 h 5165324"/>
              <a:gd name="connsiteX341" fmla="*/ 6346937 w 7011933"/>
              <a:gd name="connsiteY341" fmla="*/ 1978915 h 5165324"/>
              <a:gd name="connsiteX342" fmla="*/ 6320561 w 7011933"/>
              <a:gd name="connsiteY342" fmla="*/ 2026257 h 5165324"/>
              <a:gd name="connsiteX343" fmla="*/ 6257893 w 7011933"/>
              <a:gd name="connsiteY343" fmla="*/ 2017726 h 5165324"/>
              <a:gd name="connsiteX344" fmla="*/ 6134031 w 7011933"/>
              <a:gd name="connsiteY344" fmla="*/ 2070402 h 5165324"/>
              <a:gd name="connsiteX345" fmla="*/ 6035282 w 7011933"/>
              <a:gd name="connsiteY345" fmla="*/ 2114750 h 5165324"/>
              <a:gd name="connsiteX346" fmla="*/ 6025616 w 7011933"/>
              <a:gd name="connsiteY346" fmla="*/ 2116692 h 5165324"/>
              <a:gd name="connsiteX347" fmla="*/ 6093938 w 7011933"/>
              <a:gd name="connsiteY347" fmla="*/ 2142187 h 5165324"/>
              <a:gd name="connsiteX348" fmla="*/ 6139700 w 7011933"/>
              <a:gd name="connsiteY348" fmla="*/ 2156613 h 5165324"/>
              <a:gd name="connsiteX349" fmla="*/ 6174364 w 7011933"/>
              <a:gd name="connsiteY349" fmla="*/ 2150344 h 5165324"/>
              <a:gd name="connsiteX350" fmla="*/ 6178368 w 7011933"/>
              <a:gd name="connsiteY350" fmla="*/ 2142051 h 5165324"/>
              <a:gd name="connsiteX351" fmla="*/ 6420119 w 7011933"/>
              <a:gd name="connsiteY351" fmla="*/ 2238333 h 5165324"/>
              <a:gd name="connsiteX352" fmla="*/ 6627663 w 7011933"/>
              <a:gd name="connsiteY352" fmla="*/ 2318102 h 5165324"/>
              <a:gd name="connsiteX353" fmla="*/ 6691647 w 7011933"/>
              <a:gd name="connsiteY353" fmla="*/ 2356666 h 5165324"/>
              <a:gd name="connsiteX354" fmla="*/ 6741075 w 7011933"/>
              <a:gd name="connsiteY354" fmla="*/ 2403544 h 5165324"/>
              <a:gd name="connsiteX355" fmla="*/ 6701941 w 7011933"/>
              <a:gd name="connsiteY355" fmla="*/ 2393592 h 5165324"/>
              <a:gd name="connsiteX356" fmla="*/ 6657257 w 7011933"/>
              <a:gd name="connsiteY356" fmla="*/ 2373294 h 5165324"/>
              <a:gd name="connsiteX357" fmla="*/ 6467165 w 7011933"/>
              <a:gd name="connsiteY357" fmla="*/ 2340966 h 5165324"/>
              <a:gd name="connsiteX358" fmla="*/ 6154018 w 7011933"/>
              <a:gd name="connsiteY358" fmla="*/ 2278757 h 5165324"/>
              <a:gd name="connsiteX359" fmla="*/ 5976867 w 7011933"/>
              <a:gd name="connsiteY359" fmla="*/ 2239042 h 5165324"/>
              <a:gd name="connsiteX360" fmla="*/ 5892436 w 7011933"/>
              <a:gd name="connsiteY360" fmla="*/ 2239176 h 5165324"/>
              <a:gd name="connsiteX361" fmla="*/ 5785103 w 7011933"/>
              <a:gd name="connsiteY361" fmla="*/ 2194054 h 5165324"/>
              <a:gd name="connsiteX362" fmla="*/ 5732247 w 7011933"/>
              <a:gd name="connsiteY362" fmla="*/ 2203616 h 5165324"/>
              <a:gd name="connsiteX363" fmla="*/ 5686106 w 7011933"/>
              <a:gd name="connsiteY363" fmla="*/ 2208179 h 5165324"/>
              <a:gd name="connsiteX364" fmla="*/ 5640421 w 7011933"/>
              <a:gd name="connsiteY364" fmla="*/ 2189955 h 5165324"/>
              <a:gd name="connsiteX365" fmla="*/ 5517170 w 7011933"/>
              <a:gd name="connsiteY365" fmla="*/ 2212246 h 5165324"/>
              <a:gd name="connsiteX366" fmla="*/ 5448758 w 7011933"/>
              <a:gd name="connsiteY366" fmla="*/ 2179211 h 5165324"/>
              <a:gd name="connsiteX367" fmla="*/ 5409326 w 7011933"/>
              <a:gd name="connsiteY367" fmla="*/ 2231752 h 5165324"/>
              <a:gd name="connsiteX368" fmla="*/ 5329393 w 7011933"/>
              <a:gd name="connsiteY368" fmla="*/ 2250964 h 5165324"/>
              <a:gd name="connsiteX369" fmla="*/ 5419456 w 7011933"/>
              <a:gd name="connsiteY369" fmla="*/ 2286885 h 5165324"/>
              <a:gd name="connsiteX370" fmla="*/ 5451236 w 7011933"/>
              <a:gd name="connsiteY370" fmla="*/ 2304786 h 5165324"/>
              <a:gd name="connsiteX371" fmla="*/ 5468459 w 7011933"/>
              <a:gd name="connsiteY371" fmla="*/ 2330999 h 5165324"/>
              <a:gd name="connsiteX372" fmla="*/ 5412731 w 7011933"/>
              <a:gd name="connsiteY372" fmla="*/ 2359053 h 5165324"/>
              <a:gd name="connsiteX373" fmla="*/ 5347993 w 7011933"/>
              <a:gd name="connsiteY373" fmla="*/ 2405765 h 5165324"/>
              <a:gd name="connsiteX374" fmla="*/ 5286367 w 7011933"/>
              <a:gd name="connsiteY374" fmla="*/ 2416911 h 5165324"/>
              <a:gd name="connsiteX375" fmla="*/ 5116349 w 7011933"/>
              <a:gd name="connsiteY375" fmla="*/ 2334814 h 5165324"/>
              <a:gd name="connsiteX376" fmla="*/ 5080569 w 7011933"/>
              <a:gd name="connsiteY376" fmla="*/ 2359329 h 5165324"/>
              <a:gd name="connsiteX377" fmla="*/ 4983321 w 7011933"/>
              <a:gd name="connsiteY377" fmla="*/ 2400568 h 5165324"/>
              <a:gd name="connsiteX378" fmla="*/ 4883072 w 7011933"/>
              <a:gd name="connsiteY378" fmla="*/ 2448028 h 5165324"/>
              <a:gd name="connsiteX379" fmla="*/ 4805430 w 7011933"/>
              <a:gd name="connsiteY379" fmla="*/ 2492343 h 5165324"/>
              <a:gd name="connsiteX380" fmla="*/ 4712993 w 7011933"/>
              <a:gd name="connsiteY380" fmla="*/ 2509062 h 5165324"/>
              <a:gd name="connsiteX381" fmla="*/ 4704985 w 7011933"/>
              <a:gd name="connsiteY381" fmla="*/ 2525646 h 5165324"/>
              <a:gd name="connsiteX382" fmla="*/ 4609696 w 7011933"/>
              <a:gd name="connsiteY382" fmla="*/ 2540989 h 5165324"/>
              <a:gd name="connsiteX383" fmla="*/ 4531510 w 7011933"/>
              <a:gd name="connsiteY383" fmla="*/ 2564591 h 5165324"/>
              <a:gd name="connsiteX384" fmla="*/ 4508707 w 7011933"/>
              <a:gd name="connsiteY384" fmla="*/ 2553580 h 5165324"/>
              <a:gd name="connsiteX385" fmla="*/ 4472745 w 7011933"/>
              <a:gd name="connsiteY385" fmla="*/ 2624414 h 5165324"/>
              <a:gd name="connsiteX386" fmla="*/ 4441910 w 7011933"/>
              <a:gd name="connsiteY386" fmla="*/ 2655059 h 5165324"/>
              <a:gd name="connsiteX387" fmla="*/ 4432050 w 7011933"/>
              <a:gd name="connsiteY387" fmla="*/ 2655284 h 5165324"/>
              <a:gd name="connsiteX388" fmla="*/ 4459279 w 7011933"/>
              <a:gd name="connsiteY388" fmla="*/ 2661630 h 5165324"/>
              <a:gd name="connsiteX389" fmla="*/ 4559724 w 7011933"/>
              <a:gd name="connsiteY389" fmla="*/ 2628326 h 5165324"/>
              <a:gd name="connsiteX390" fmla="*/ 4609686 w 7011933"/>
              <a:gd name="connsiteY390" fmla="*/ 2648616 h 5165324"/>
              <a:gd name="connsiteX391" fmla="*/ 4651552 w 7011933"/>
              <a:gd name="connsiteY391" fmla="*/ 2641990 h 5165324"/>
              <a:gd name="connsiteX392" fmla="*/ 4709216 w 7011933"/>
              <a:gd name="connsiteY392" fmla="*/ 2660887 h 5165324"/>
              <a:gd name="connsiteX393" fmla="*/ 4758786 w 7011933"/>
              <a:gd name="connsiteY393" fmla="*/ 2652867 h 5165324"/>
              <a:gd name="connsiteX394" fmla="*/ 5043838 w 7011933"/>
              <a:gd name="connsiteY394" fmla="*/ 2790512 h 5165324"/>
              <a:gd name="connsiteX395" fmla="*/ 5092135 w 7011933"/>
              <a:gd name="connsiteY395" fmla="*/ 2774208 h 5165324"/>
              <a:gd name="connsiteX396" fmla="*/ 5151071 w 7011933"/>
              <a:gd name="connsiteY396" fmla="*/ 2801388 h 5165324"/>
              <a:gd name="connsiteX397" fmla="*/ 5224099 w 7011933"/>
              <a:gd name="connsiteY397" fmla="*/ 2795749 h 5165324"/>
              <a:gd name="connsiteX398" fmla="*/ 5246902 w 7011933"/>
              <a:gd name="connsiteY398" fmla="*/ 2806760 h 5165324"/>
              <a:gd name="connsiteX399" fmla="*/ 5195116 w 7011933"/>
              <a:gd name="connsiteY399" fmla="*/ 2710173 h 5165324"/>
              <a:gd name="connsiteX400" fmla="*/ 5238553 w 7011933"/>
              <a:gd name="connsiteY400" fmla="*/ 2649339 h 5165324"/>
              <a:gd name="connsiteX401" fmla="*/ 5332968 w 7011933"/>
              <a:gd name="connsiteY401" fmla="*/ 2701321 h 5165324"/>
              <a:gd name="connsiteX402" fmla="*/ 5414200 w 7011933"/>
              <a:gd name="connsiteY402" fmla="*/ 2693251 h 5165324"/>
              <a:gd name="connsiteX403" fmla="*/ 5528219 w 7011933"/>
              <a:gd name="connsiteY403" fmla="*/ 2748308 h 5165324"/>
              <a:gd name="connsiteX404" fmla="*/ 5533506 w 7011933"/>
              <a:gd name="connsiteY404" fmla="*/ 2795599 h 5165324"/>
              <a:gd name="connsiteX405" fmla="*/ 5541794 w 7011933"/>
              <a:gd name="connsiteY405" fmla="*/ 2836671 h 5165324"/>
              <a:gd name="connsiteX406" fmla="*/ 5555776 w 7011933"/>
              <a:gd name="connsiteY406" fmla="*/ 2833196 h 5165324"/>
              <a:gd name="connsiteX407" fmla="*/ 5561205 w 7011933"/>
              <a:gd name="connsiteY407" fmla="*/ 2825593 h 5165324"/>
              <a:gd name="connsiteX408" fmla="*/ 5698640 w 7011933"/>
              <a:gd name="connsiteY408" fmla="*/ 2861278 h 5165324"/>
              <a:gd name="connsiteX409" fmla="*/ 5813882 w 7011933"/>
              <a:gd name="connsiteY409" fmla="*/ 2855571 h 5165324"/>
              <a:gd name="connsiteX410" fmla="*/ 5780286 w 7011933"/>
              <a:gd name="connsiteY410" fmla="*/ 2808670 h 5165324"/>
              <a:gd name="connsiteX411" fmla="*/ 5825121 w 7011933"/>
              <a:gd name="connsiteY411" fmla="*/ 2821374 h 5165324"/>
              <a:gd name="connsiteX412" fmla="*/ 5875508 w 7011933"/>
              <a:gd name="connsiteY412" fmla="*/ 2844426 h 5165324"/>
              <a:gd name="connsiteX413" fmla="*/ 6016337 w 7011933"/>
              <a:gd name="connsiteY413" fmla="*/ 2902202 h 5165324"/>
              <a:gd name="connsiteX414" fmla="*/ 6040556 w 7011933"/>
              <a:gd name="connsiteY414" fmla="*/ 2866603 h 5165324"/>
              <a:gd name="connsiteX415" fmla="*/ 6089975 w 7011933"/>
              <a:gd name="connsiteY415" fmla="*/ 2866179 h 5165324"/>
              <a:gd name="connsiteX416" fmla="*/ 6153000 w 7011933"/>
              <a:gd name="connsiteY416" fmla="*/ 2928568 h 5165324"/>
              <a:gd name="connsiteX417" fmla="*/ 6211393 w 7011933"/>
              <a:gd name="connsiteY417" fmla="*/ 2935035 h 5165324"/>
              <a:gd name="connsiteX418" fmla="*/ 6719531 w 7011933"/>
              <a:gd name="connsiteY418" fmla="*/ 3047466 h 5165324"/>
              <a:gd name="connsiteX419" fmla="*/ 6873029 w 7011933"/>
              <a:gd name="connsiteY419" fmla="*/ 3110402 h 5165324"/>
              <a:gd name="connsiteX420" fmla="*/ 7011933 w 7011933"/>
              <a:gd name="connsiteY420" fmla="*/ 3156646 h 5165324"/>
              <a:gd name="connsiteX421" fmla="*/ 7011933 w 7011933"/>
              <a:gd name="connsiteY421" fmla="*/ 3320735 h 5165324"/>
              <a:gd name="connsiteX422" fmla="*/ 6998137 w 7011933"/>
              <a:gd name="connsiteY422" fmla="*/ 3314935 h 5165324"/>
              <a:gd name="connsiteX423" fmla="*/ 6890293 w 7011933"/>
              <a:gd name="connsiteY423" fmla="*/ 3334441 h 5165324"/>
              <a:gd name="connsiteX424" fmla="*/ 6785061 w 7011933"/>
              <a:gd name="connsiteY424" fmla="*/ 3319419 h 5165324"/>
              <a:gd name="connsiteX425" fmla="*/ 6679831 w 7011933"/>
              <a:gd name="connsiteY425" fmla="*/ 3304394 h 5165324"/>
              <a:gd name="connsiteX426" fmla="*/ 6661031 w 7011933"/>
              <a:gd name="connsiteY426" fmla="*/ 3285092 h 5165324"/>
              <a:gd name="connsiteX427" fmla="*/ 6618205 w 7011933"/>
              <a:gd name="connsiteY427" fmla="*/ 3315540 h 5165324"/>
              <a:gd name="connsiteX428" fmla="*/ 6560541 w 7011933"/>
              <a:gd name="connsiteY428" fmla="*/ 3296643 h 5165324"/>
              <a:gd name="connsiteX429" fmla="*/ 6510973 w 7011933"/>
              <a:gd name="connsiteY429" fmla="*/ 3304664 h 5165324"/>
              <a:gd name="connsiteX430" fmla="*/ 6401565 w 7011933"/>
              <a:gd name="connsiteY430" fmla="*/ 3210930 h 5165324"/>
              <a:gd name="connsiteX431" fmla="*/ 6305733 w 7011933"/>
              <a:gd name="connsiteY431" fmla="*/ 3205559 h 5165324"/>
              <a:gd name="connsiteX432" fmla="*/ 6192496 w 7011933"/>
              <a:gd name="connsiteY432" fmla="*/ 3207120 h 5165324"/>
              <a:gd name="connsiteX433" fmla="*/ 6079254 w 7011933"/>
              <a:gd name="connsiteY433" fmla="*/ 3208683 h 5165324"/>
              <a:gd name="connsiteX434" fmla="*/ 6145361 w 7011933"/>
              <a:gd name="connsiteY434" fmla="*/ 3261054 h 5165324"/>
              <a:gd name="connsiteX435" fmla="*/ 6211465 w 7011933"/>
              <a:gd name="connsiteY435" fmla="*/ 3313427 h 5165324"/>
              <a:gd name="connsiteX436" fmla="*/ 6450585 w 7011933"/>
              <a:gd name="connsiteY436" fmla="*/ 3349642 h 5165324"/>
              <a:gd name="connsiteX437" fmla="*/ 6688789 w 7011933"/>
              <a:gd name="connsiteY437" fmla="*/ 3431432 h 5165324"/>
              <a:gd name="connsiteX438" fmla="*/ 6720569 w 7011933"/>
              <a:gd name="connsiteY438" fmla="*/ 3449333 h 5165324"/>
              <a:gd name="connsiteX439" fmla="*/ 6737793 w 7011933"/>
              <a:gd name="connsiteY439" fmla="*/ 3475546 h 5165324"/>
              <a:gd name="connsiteX440" fmla="*/ 6682065 w 7011933"/>
              <a:gd name="connsiteY440" fmla="*/ 3503600 h 5165324"/>
              <a:gd name="connsiteX441" fmla="*/ 6617327 w 7011933"/>
              <a:gd name="connsiteY441" fmla="*/ 3550312 h 5165324"/>
              <a:gd name="connsiteX442" fmla="*/ 6555701 w 7011933"/>
              <a:gd name="connsiteY442" fmla="*/ 3561458 h 5165324"/>
              <a:gd name="connsiteX443" fmla="*/ 6350463 w 7011933"/>
              <a:gd name="connsiteY443" fmla="*/ 3462354 h 5165324"/>
              <a:gd name="connsiteX444" fmla="*/ 6279905 w 7011933"/>
              <a:gd name="connsiteY444" fmla="*/ 3488359 h 5165324"/>
              <a:gd name="connsiteX445" fmla="*/ 6203797 w 7011933"/>
              <a:gd name="connsiteY445" fmla="*/ 3504016 h 5165324"/>
              <a:gd name="connsiteX446" fmla="*/ 6085163 w 7011933"/>
              <a:gd name="connsiteY446" fmla="*/ 3487634 h 5165324"/>
              <a:gd name="connsiteX447" fmla="*/ 6012051 w 7011933"/>
              <a:gd name="connsiteY447" fmla="*/ 3449773 h 5165324"/>
              <a:gd name="connsiteX448" fmla="*/ 5955125 w 7011933"/>
              <a:gd name="connsiteY448" fmla="*/ 3465744 h 5165324"/>
              <a:gd name="connsiteX449" fmla="*/ 5814654 w 7011933"/>
              <a:gd name="connsiteY449" fmla="*/ 3461828 h 5165324"/>
              <a:gd name="connsiteX450" fmla="*/ 5671636 w 7011933"/>
              <a:gd name="connsiteY450" fmla="*/ 3441340 h 5165324"/>
              <a:gd name="connsiteX451" fmla="*/ 5606616 w 7011933"/>
              <a:gd name="connsiteY451" fmla="*/ 3430396 h 5165324"/>
              <a:gd name="connsiteX452" fmla="*/ 5541598 w 7011933"/>
              <a:gd name="connsiteY452" fmla="*/ 3419451 h 5165324"/>
              <a:gd name="connsiteX453" fmla="*/ 5475359 w 7011933"/>
              <a:gd name="connsiteY453" fmla="*/ 3469272 h 5165324"/>
              <a:gd name="connsiteX454" fmla="*/ 5655619 w 7011933"/>
              <a:gd name="connsiteY454" fmla="*/ 3474510 h 5165324"/>
              <a:gd name="connsiteX455" fmla="*/ 5737740 w 7011933"/>
              <a:gd name="connsiteY455" fmla="*/ 3493712 h 5165324"/>
              <a:gd name="connsiteX456" fmla="*/ 5819863 w 7011933"/>
              <a:gd name="connsiteY456" fmla="*/ 3512915 h 5165324"/>
              <a:gd name="connsiteX457" fmla="*/ 5890463 w 7011933"/>
              <a:gd name="connsiteY457" fmla="*/ 3508659 h 5165324"/>
              <a:gd name="connsiteX458" fmla="*/ 5968700 w 7011933"/>
              <a:gd name="connsiteY458" fmla="*/ 3554107 h 5165324"/>
              <a:gd name="connsiteX459" fmla="*/ 6002593 w 7011933"/>
              <a:gd name="connsiteY459" fmla="*/ 3538517 h 5165324"/>
              <a:gd name="connsiteX460" fmla="*/ 6053129 w 7011933"/>
              <a:gd name="connsiteY460" fmla="*/ 3553974 h 5165324"/>
              <a:gd name="connsiteX461" fmla="*/ 6075934 w 7011933"/>
              <a:gd name="connsiteY461" fmla="*/ 3564986 h 5165324"/>
              <a:gd name="connsiteX462" fmla="*/ 5979491 w 7011933"/>
              <a:gd name="connsiteY462" fmla="*/ 3589996 h 5165324"/>
              <a:gd name="connsiteX463" fmla="*/ 5933730 w 7011933"/>
              <a:gd name="connsiteY463" fmla="*/ 3575570 h 5165324"/>
              <a:gd name="connsiteX464" fmla="*/ 5899066 w 7011933"/>
              <a:gd name="connsiteY464" fmla="*/ 3581838 h 5165324"/>
              <a:gd name="connsiteX465" fmla="*/ 5895062 w 7011933"/>
              <a:gd name="connsiteY465" fmla="*/ 3590131 h 5165324"/>
              <a:gd name="connsiteX466" fmla="*/ 5835974 w 7011933"/>
              <a:gd name="connsiteY466" fmla="*/ 3570547 h 5165324"/>
              <a:gd name="connsiteX467" fmla="*/ 5776427 w 7011933"/>
              <a:gd name="connsiteY467" fmla="*/ 3573749 h 5165324"/>
              <a:gd name="connsiteX468" fmla="*/ 5732559 w 7011933"/>
              <a:gd name="connsiteY468" fmla="*/ 3584522 h 5165324"/>
              <a:gd name="connsiteX469" fmla="*/ 5680596 w 7011933"/>
              <a:gd name="connsiteY469" fmla="*/ 3568376 h 5165324"/>
              <a:gd name="connsiteX470" fmla="*/ 5548728 w 7011933"/>
              <a:gd name="connsiteY470" fmla="*/ 3637639 h 5165324"/>
              <a:gd name="connsiteX471" fmla="*/ 5325641 w 7011933"/>
              <a:gd name="connsiteY471" fmla="*/ 3662850 h 5165324"/>
              <a:gd name="connsiteX472" fmla="*/ 5299267 w 7011933"/>
              <a:gd name="connsiteY472" fmla="*/ 3710193 h 5165324"/>
              <a:gd name="connsiteX473" fmla="*/ 5236598 w 7011933"/>
              <a:gd name="connsiteY473" fmla="*/ 3701662 h 5165324"/>
              <a:gd name="connsiteX474" fmla="*/ 5112737 w 7011933"/>
              <a:gd name="connsiteY474" fmla="*/ 3754337 h 5165324"/>
              <a:gd name="connsiteX475" fmla="*/ 5013987 w 7011933"/>
              <a:gd name="connsiteY475" fmla="*/ 3798686 h 5165324"/>
              <a:gd name="connsiteX476" fmla="*/ 4915238 w 7011933"/>
              <a:gd name="connsiteY476" fmla="*/ 3843035 h 5165324"/>
              <a:gd name="connsiteX477" fmla="*/ 4892868 w 7011933"/>
              <a:gd name="connsiteY477" fmla="*/ 3882085 h 5165324"/>
              <a:gd name="connsiteX478" fmla="*/ 4834203 w 7011933"/>
              <a:gd name="connsiteY478" fmla="*/ 3865260 h 5165324"/>
              <a:gd name="connsiteX479" fmla="*/ 4710952 w 7011933"/>
              <a:gd name="connsiteY479" fmla="*/ 3887552 h 5165324"/>
              <a:gd name="connsiteX480" fmla="*/ 4664811 w 7011933"/>
              <a:gd name="connsiteY480" fmla="*/ 3892115 h 5165324"/>
              <a:gd name="connsiteX481" fmla="*/ 4619126 w 7011933"/>
              <a:gd name="connsiteY481" fmla="*/ 3873890 h 5165324"/>
              <a:gd name="connsiteX482" fmla="*/ 4495875 w 7011933"/>
              <a:gd name="connsiteY482" fmla="*/ 3896182 h 5165324"/>
              <a:gd name="connsiteX483" fmla="*/ 4427463 w 7011933"/>
              <a:gd name="connsiteY483" fmla="*/ 3863147 h 5165324"/>
              <a:gd name="connsiteX484" fmla="*/ 4388031 w 7011933"/>
              <a:gd name="connsiteY484" fmla="*/ 3915688 h 5165324"/>
              <a:gd name="connsiteX485" fmla="*/ 4260778 w 7011933"/>
              <a:gd name="connsiteY485" fmla="*/ 3946273 h 5165324"/>
              <a:gd name="connsiteX486" fmla="*/ 4233477 w 7011933"/>
              <a:gd name="connsiteY486" fmla="*/ 3991888 h 5165324"/>
              <a:gd name="connsiteX487" fmla="*/ 4164337 w 7011933"/>
              <a:gd name="connsiteY487" fmla="*/ 3971283 h 5165324"/>
              <a:gd name="connsiteX488" fmla="*/ 4059274 w 7011933"/>
              <a:gd name="connsiteY488" fmla="*/ 4043265 h 5165324"/>
              <a:gd name="connsiteX489" fmla="*/ 3962026 w 7011933"/>
              <a:gd name="connsiteY489" fmla="*/ 4084503 h 5165324"/>
              <a:gd name="connsiteX490" fmla="*/ 3861777 w 7011933"/>
              <a:gd name="connsiteY490" fmla="*/ 4131964 h 5165324"/>
              <a:gd name="connsiteX491" fmla="*/ 3784135 w 7011933"/>
              <a:gd name="connsiteY491" fmla="*/ 4176278 h 5165324"/>
              <a:gd name="connsiteX492" fmla="*/ 3691698 w 7011933"/>
              <a:gd name="connsiteY492" fmla="*/ 4192998 h 5165324"/>
              <a:gd name="connsiteX493" fmla="*/ 3683690 w 7011933"/>
              <a:gd name="connsiteY493" fmla="*/ 4209582 h 5165324"/>
              <a:gd name="connsiteX494" fmla="*/ 3588401 w 7011933"/>
              <a:gd name="connsiteY494" fmla="*/ 4224924 h 5165324"/>
              <a:gd name="connsiteX495" fmla="*/ 3510215 w 7011933"/>
              <a:gd name="connsiteY495" fmla="*/ 4248527 h 5165324"/>
              <a:gd name="connsiteX496" fmla="*/ 3487412 w 7011933"/>
              <a:gd name="connsiteY496" fmla="*/ 4237516 h 5165324"/>
              <a:gd name="connsiteX497" fmla="*/ 3451450 w 7011933"/>
              <a:gd name="connsiteY497" fmla="*/ 4308350 h 5165324"/>
              <a:gd name="connsiteX498" fmla="*/ 3381740 w 7011933"/>
              <a:gd name="connsiteY498" fmla="*/ 4339877 h 5165324"/>
              <a:gd name="connsiteX499" fmla="*/ 3230462 w 7011933"/>
              <a:gd name="connsiteY499" fmla="*/ 4420216 h 5165324"/>
              <a:gd name="connsiteX500" fmla="*/ 3179041 w 7011933"/>
              <a:gd name="connsiteY500" fmla="*/ 4424787 h 5165324"/>
              <a:gd name="connsiteX501" fmla="*/ 3152820 w 7011933"/>
              <a:gd name="connsiteY501" fmla="*/ 4464531 h 5165324"/>
              <a:gd name="connsiteX502" fmla="*/ 3136803 w 7011933"/>
              <a:gd name="connsiteY502" fmla="*/ 4497701 h 5165324"/>
              <a:gd name="connsiteX503" fmla="*/ 3056082 w 7011933"/>
              <a:gd name="connsiteY503" fmla="*/ 4552033 h 5165324"/>
              <a:gd name="connsiteX504" fmla="*/ 2980909 w 7011933"/>
              <a:gd name="connsiteY504" fmla="*/ 4616715 h 5165324"/>
              <a:gd name="connsiteX505" fmla="*/ 2926257 w 7011933"/>
              <a:gd name="connsiteY505" fmla="*/ 4638898 h 5165324"/>
              <a:gd name="connsiteX506" fmla="*/ 2891254 w 7011933"/>
              <a:gd name="connsiteY506" fmla="*/ 4685908 h 5165324"/>
              <a:gd name="connsiteX507" fmla="*/ 2848114 w 7011933"/>
              <a:gd name="connsiteY507" fmla="*/ 4684251 h 5165324"/>
              <a:gd name="connsiteX508" fmla="*/ 2821622 w 7011933"/>
              <a:gd name="connsiteY508" fmla="*/ 4713639 h 5165324"/>
              <a:gd name="connsiteX509" fmla="*/ 2809609 w 7011933"/>
              <a:gd name="connsiteY509" fmla="*/ 4738516 h 5165324"/>
              <a:gd name="connsiteX510" fmla="*/ 2608716 w 7011933"/>
              <a:gd name="connsiteY510" fmla="*/ 4805124 h 5165324"/>
              <a:gd name="connsiteX511" fmla="*/ 2535860 w 7011933"/>
              <a:gd name="connsiteY511" fmla="*/ 4897768 h 5165324"/>
              <a:gd name="connsiteX512" fmla="*/ 2463005 w 7011933"/>
              <a:gd name="connsiteY512" fmla="*/ 4990410 h 5165324"/>
              <a:gd name="connsiteX513" fmla="*/ 2261501 w 7011933"/>
              <a:gd name="connsiteY513" fmla="*/ 5087401 h 5165324"/>
              <a:gd name="connsiteX514" fmla="*/ 2203813 w 7011933"/>
              <a:gd name="connsiteY514" fmla="*/ 5141352 h 5165324"/>
              <a:gd name="connsiteX515" fmla="*/ 2141035 w 7011933"/>
              <a:gd name="connsiteY515" fmla="*/ 5162167 h 5165324"/>
              <a:gd name="connsiteX516" fmla="*/ 2088028 w 7011933"/>
              <a:gd name="connsiteY516" fmla="*/ 5126344 h 5165324"/>
              <a:gd name="connsiteX517" fmla="*/ 2115715 w 7011933"/>
              <a:gd name="connsiteY517" fmla="*/ 4894294 h 5165324"/>
              <a:gd name="connsiteX518" fmla="*/ 2005699 w 7011933"/>
              <a:gd name="connsiteY518" fmla="*/ 4830943 h 5165324"/>
              <a:gd name="connsiteX519" fmla="*/ 1970017 w 7011933"/>
              <a:gd name="connsiteY519" fmla="*/ 4744689 h 5165324"/>
              <a:gd name="connsiteX520" fmla="*/ 1940339 w 7011933"/>
              <a:gd name="connsiteY520" fmla="*/ 4645995 h 5165324"/>
              <a:gd name="connsiteX521" fmla="*/ 1997517 w 7011933"/>
              <a:gd name="connsiteY521" fmla="*/ 4545782 h 5165324"/>
              <a:gd name="connsiteX522" fmla="*/ 1982822 w 7011933"/>
              <a:gd name="connsiteY522" fmla="*/ 4441540 h 5165324"/>
              <a:gd name="connsiteX523" fmla="*/ 1992662 w 7011933"/>
              <a:gd name="connsiteY523" fmla="*/ 4333806 h 5165324"/>
              <a:gd name="connsiteX524" fmla="*/ 2006397 w 7011933"/>
              <a:gd name="connsiteY524" fmla="*/ 4247127 h 5165324"/>
              <a:gd name="connsiteX525" fmla="*/ 2011120 w 7011933"/>
              <a:gd name="connsiteY525" fmla="*/ 4179106 h 5165324"/>
              <a:gd name="connsiteX526" fmla="*/ 1986628 w 7011933"/>
              <a:gd name="connsiteY526" fmla="*/ 4204348 h 5165324"/>
              <a:gd name="connsiteX527" fmla="*/ 1967686 w 7011933"/>
              <a:gd name="connsiteY527" fmla="*/ 4239939 h 5165324"/>
              <a:gd name="connsiteX528" fmla="*/ 1929908 w 7011933"/>
              <a:gd name="connsiteY528" fmla="*/ 4281774 h 5165324"/>
              <a:gd name="connsiteX529" fmla="*/ 1878031 w 7011933"/>
              <a:gd name="connsiteY529" fmla="*/ 4309133 h 5165324"/>
              <a:gd name="connsiteX530" fmla="*/ 1736591 w 7011933"/>
              <a:gd name="connsiteY530" fmla="*/ 4281737 h 5165324"/>
              <a:gd name="connsiteX531" fmla="*/ 1716800 w 7011933"/>
              <a:gd name="connsiteY531" fmla="*/ 4311805 h 5165324"/>
              <a:gd name="connsiteX532" fmla="*/ 1674355 w 7011933"/>
              <a:gd name="connsiteY532" fmla="*/ 4323266 h 5165324"/>
              <a:gd name="connsiteX533" fmla="*/ 1641235 w 7011933"/>
              <a:gd name="connsiteY533" fmla="*/ 4348177 h 5165324"/>
              <a:gd name="connsiteX534" fmla="*/ 1585922 w 7011933"/>
              <a:gd name="connsiteY534" fmla="*/ 4331692 h 5165324"/>
              <a:gd name="connsiteX535" fmla="*/ 1517510 w 7011933"/>
              <a:gd name="connsiteY535" fmla="*/ 4298658 h 5165324"/>
              <a:gd name="connsiteX536" fmla="*/ 1489920 w 7011933"/>
              <a:gd name="connsiteY536" fmla="*/ 4239321 h 5165324"/>
              <a:gd name="connsiteX537" fmla="*/ 1522395 w 7011933"/>
              <a:gd name="connsiteY537" fmla="*/ 4055596 h 5165324"/>
              <a:gd name="connsiteX538" fmla="*/ 1420386 w 7011933"/>
              <a:gd name="connsiteY538" fmla="*/ 3975661 h 5165324"/>
              <a:gd name="connsiteX539" fmla="*/ 1412350 w 7011933"/>
              <a:gd name="connsiteY539" fmla="*/ 3850347 h 5165324"/>
              <a:gd name="connsiteX540" fmla="*/ 1375656 w 7011933"/>
              <a:gd name="connsiteY540" fmla="*/ 3718866 h 5165324"/>
              <a:gd name="connsiteX541" fmla="*/ 1318732 w 7011933"/>
              <a:gd name="connsiteY541" fmla="*/ 3686836 h 5165324"/>
              <a:gd name="connsiteX542" fmla="*/ 1266526 w 7011933"/>
              <a:gd name="connsiteY542" fmla="*/ 3753221 h 5165324"/>
              <a:gd name="connsiteX543" fmla="*/ 1193671 w 7011933"/>
              <a:gd name="connsiteY543" fmla="*/ 3845864 h 5165324"/>
              <a:gd name="connsiteX544" fmla="*/ 992168 w 7011933"/>
              <a:gd name="connsiteY544" fmla="*/ 3942854 h 5165324"/>
              <a:gd name="connsiteX545" fmla="*/ 934479 w 7011933"/>
              <a:gd name="connsiteY545" fmla="*/ 3996806 h 5165324"/>
              <a:gd name="connsiteX546" fmla="*/ 871701 w 7011933"/>
              <a:gd name="connsiteY546" fmla="*/ 4017620 h 5165324"/>
              <a:gd name="connsiteX547" fmla="*/ 818694 w 7011933"/>
              <a:gd name="connsiteY547" fmla="*/ 3981798 h 5165324"/>
              <a:gd name="connsiteX548" fmla="*/ 846382 w 7011933"/>
              <a:gd name="connsiteY548" fmla="*/ 3749747 h 5165324"/>
              <a:gd name="connsiteX549" fmla="*/ 736365 w 7011933"/>
              <a:gd name="connsiteY549" fmla="*/ 3686396 h 5165324"/>
              <a:gd name="connsiteX550" fmla="*/ 700683 w 7011933"/>
              <a:gd name="connsiteY550" fmla="*/ 3600142 h 5165324"/>
              <a:gd name="connsiteX551" fmla="*/ 671006 w 7011933"/>
              <a:gd name="connsiteY551" fmla="*/ 3501448 h 5165324"/>
              <a:gd name="connsiteX552" fmla="*/ 728183 w 7011933"/>
              <a:gd name="connsiteY552" fmla="*/ 3401236 h 5165324"/>
              <a:gd name="connsiteX553" fmla="*/ 713488 w 7011933"/>
              <a:gd name="connsiteY553" fmla="*/ 3296993 h 5165324"/>
              <a:gd name="connsiteX554" fmla="*/ 723329 w 7011933"/>
              <a:gd name="connsiteY554" fmla="*/ 3189259 h 5165324"/>
              <a:gd name="connsiteX555" fmla="*/ 737063 w 7011933"/>
              <a:gd name="connsiteY555" fmla="*/ 3102580 h 5165324"/>
              <a:gd name="connsiteX556" fmla="*/ 741786 w 7011933"/>
              <a:gd name="connsiteY556" fmla="*/ 3034560 h 5165324"/>
              <a:gd name="connsiteX557" fmla="*/ 717294 w 7011933"/>
              <a:gd name="connsiteY557" fmla="*/ 3059801 h 5165324"/>
              <a:gd name="connsiteX558" fmla="*/ 698352 w 7011933"/>
              <a:gd name="connsiteY558" fmla="*/ 3095393 h 5165324"/>
              <a:gd name="connsiteX559" fmla="*/ 660574 w 7011933"/>
              <a:gd name="connsiteY559" fmla="*/ 3137227 h 5165324"/>
              <a:gd name="connsiteX560" fmla="*/ 608697 w 7011933"/>
              <a:gd name="connsiteY560" fmla="*/ 3164586 h 5165324"/>
              <a:gd name="connsiteX561" fmla="*/ 467257 w 7011933"/>
              <a:gd name="connsiteY561" fmla="*/ 3137190 h 5165324"/>
              <a:gd name="connsiteX562" fmla="*/ 447466 w 7011933"/>
              <a:gd name="connsiteY562" fmla="*/ 3167259 h 5165324"/>
              <a:gd name="connsiteX563" fmla="*/ 405022 w 7011933"/>
              <a:gd name="connsiteY563" fmla="*/ 3178719 h 5165324"/>
              <a:gd name="connsiteX564" fmla="*/ 371901 w 7011933"/>
              <a:gd name="connsiteY564" fmla="*/ 3203630 h 5165324"/>
              <a:gd name="connsiteX565" fmla="*/ 316589 w 7011933"/>
              <a:gd name="connsiteY565" fmla="*/ 3187146 h 5165324"/>
              <a:gd name="connsiteX566" fmla="*/ 248176 w 7011933"/>
              <a:gd name="connsiteY566" fmla="*/ 3154111 h 5165324"/>
              <a:gd name="connsiteX567" fmla="*/ 220586 w 7011933"/>
              <a:gd name="connsiteY567" fmla="*/ 3094774 h 5165324"/>
              <a:gd name="connsiteX568" fmla="*/ 253061 w 7011933"/>
              <a:gd name="connsiteY568" fmla="*/ 2911050 h 5165324"/>
              <a:gd name="connsiteX569" fmla="*/ 151052 w 7011933"/>
              <a:gd name="connsiteY569" fmla="*/ 2831114 h 5165324"/>
              <a:gd name="connsiteX570" fmla="*/ 143016 w 7011933"/>
              <a:gd name="connsiteY570" fmla="*/ 2705801 h 5165324"/>
              <a:gd name="connsiteX571" fmla="*/ 106322 w 7011933"/>
              <a:gd name="connsiteY571" fmla="*/ 2574320 h 5165324"/>
              <a:gd name="connsiteX572" fmla="*/ 12212 w 7011933"/>
              <a:gd name="connsiteY572" fmla="*/ 2507147 h 5165324"/>
              <a:gd name="connsiteX573" fmla="*/ 13544 w 7011933"/>
              <a:gd name="connsiteY573" fmla="*/ 2417034 h 5165324"/>
              <a:gd name="connsiteX574" fmla="*/ 54391 w 7011933"/>
              <a:gd name="connsiteY574" fmla="*/ 2317884 h 5165324"/>
              <a:gd name="connsiteX575" fmla="*/ 120434 w 7011933"/>
              <a:gd name="connsiteY575" fmla="*/ 2253906 h 5165324"/>
              <a:gd name="connsiteX576" fmla="*/ 131837 w 7011933"/>
              <a:gd name="connsiteY576" fmla="*/ 2259412 h 5165324"/>
              <a:gd name="connsiteX577" fmla="*/ 316337 w 7011933"/>
              <a:gd name="connsiteY577" fmla="*/ 2077519 h 5165324"/>
              <a:gd name="connsiteX578" fmla="*/ 456248 w 7011933"/>
              <a:gd name="connsiteY578" fmla="*/ 1966124 h 5165324"/>
              <a:gd name="connsiteX579" fmla="*/ 502467 w 7011933"/>
              <a:gd name="connsiteY579" fmla="*/ 1957764 h 5165324"/>
              <a:gd name="connsiteX580" fmla="*/ 522685 w 7011933"/>
              <a:gd name="connsiteY580" fmla="*/ 1930457 h 5165324"/>
              <a:gd name="connsiteX581" fmla="*/ 568097 w 7011933"/>
              <a:gd name="connsiteY581" fmla="*/ 1938325 h 5165324"/>
              <a:gd name="connsiteX582" fmla="*/ 671719 w 7011933"/>
              <a:gd name="connsiteY582" fmla="*/ 1867168 h 5165324"/>
              <a:gd name="connsiteX583" fmla="*/ 859966 w 7011933"/>
              <a:gd name="connsiteY583" fmla="*/ 1743703 h 5165324"/>
              <a:gd name="connsiteX584" fmla="*/ 929777 w 7011933"/>
              <a:gd name="connsiteY584" fmla="*/ 1698284 h 5165324"/>
              <a:gd name="connsiteX585" fmla="*/ 871800 w 7011933"/>
              <a:gd name="connsiteY585" fmla="*/ 1687055 h 5165324"/>
              <a:gd name="connsiteX586" fmla="*/ 852009 w 7011933"/>
              <a:gd name="connsiteY586" fmla="*/ 1717124 h 5165324"/>
              <a:gd name="connsiteX587" fmla="*/ 809565 w 7011933"/>
              <a:gd name="connsiteY587" fmla="*/ 1728585 h 5165324"/>
              <a:gd name="connsiteX588" fmla="*/ 776445 w 7011933"/>
              <a:gd name="connsiteY588" fmla="*/ 1753496 h 5165324"/>
              <a:gd name="connsiteX589" fmla="*/ 721132 w 7011933"/>
              <a:gd name="connsiteY589" fmla="*/ 1737011 h 5165324"/>
              <a:gd name="connsiteX590" fmla="*/ 652720 w 7011933"/>
              <a:gd name="connsiteY590" fmla="*/ 1703977 h 5165324"/>
              <a:gd name="connsiteX591" fmla="*/ 625129 w 7011933"/>
              <a:gd name="connsiteY591" fmla="*/ 1644639 h 5165324"/>
              <a:gd name="connsiteX592" fmla="*/ 657604 w 7011933"/>
              <a:gd name="connsiteY592" fmla="*/ 1460915 h 5165324"/>
              <a:gd name="connsiteX593" fmla="*/ 555595 w 7011933"/>
              <a:gd name="connsiteY593" fmla="*/ 1380980 h 5165324"/>
              <a:gd name="connsiteX594" fmla="*/ 547560 w 7011933"/>
              <a:gd name="connsiteY594" fmla="*/ 1255666 h 5165324"/>
              <a:gd name="connsiteX595" fmla="*/ 510865 w 7011933"/>
              <a:gd name="connsiteY595" fmla="*/ 1124185 h 5165324"/>
              <a:gd name="connsiteX596" fmla="*/ 416756 w 7011933"/>
              <a:gd name="connsiteY596" fmla="*/ 1057012 h 5165324"/>
              <a:gd name="connsiteX597" fmla="*/ 418087 w 7011933"/>
              <a:gd name="connsiteY597" fmla="*/ 966899 h 5165324"/>
              <a:gd name="connsiteX598" fmla="*/ 458935 w 7011933"/>
              <a:gd name="connsiteY598" fmla="*/ 867749 h 5165324"/>
              <a:gd name="connsiteX599" fmla="*/ 524978 w 7011933"/>
              <a:gd name="connsiteY599" fmla="*/ 803771 h 5165324"/>
              <a:gd name="connsiteX600" fmla="*/ 536381 w 7011933"/>
              <a:gd name="connsiteY600" fmla="*/ 809278 h 5165324"/>
              <a:gd name="connsiteX601" fmla="*/ 720880 w 7011933"/>
              <a:gd name="connsiteY601" fmla="*/ 627384 h 5165324"/>
              <a:gd name="connsiteX602" fmla="*/ 860792 w 7011933"/>
              <a:gd name="connsiteY602" fmla="*/ 515990 h 5165324"/>
              <a:gd name="connsiteX603" fmla="*/ 907011 w 7011933"/>
              <a:gd name="connsiteY603" fmla="*/ 507630 h 5165324"/>
              <a:gd name="connsiteX604" fmla="*/ 927229 w 7011933"/>
              <a:gd name="connsiteY604" fmla="*/ 480322 h 5165324"/>
              <a:gd name="connsiteX605" fmla="*/ 972640 w 7011933"/>
              <a:gd name="connsiteY605" fmla="*/ 488191 h 5165324"/>
              <a:gd name="connsiteX606" fmla="*/ 1076263 w 7011933"/>
              <a:gd name="connsiteY606" fmla="*/ 417034 h 5165324"/>
              <a:gd name="connsiteX607" fmla="*/ 1264509 w 7011933"/>
              <a:gd name="connsiteY607" fmla="*/ 293569 h 5165324"/>
              <a:gd name="connsiteX608" fmla="*/ 1365464 w 7011933"/>
              <a:gd name="connsiteY608" fmla="*/ 227937 h 5165324"/>
              <a:gd name="connsiteX609" fmla="*/ 1411682 w 7011933"/>
              <a:gd name="connsiteY609" fmla="*/ 219578 h 5165324"/>
              <a:gd name="connsiteX610" fmla="*/ 1501389 w 7011933"/>
              <a:gd name="connsiteY610" fmla="*/ 219436 h 5165324"/>
              <a:gd name="connsiteX611" fmla="*/ 1566354 w 7011933"/>
              <a:gd name="connsiteY611" fmla="*/ 161331 h 5165324"/>
              <a:gd name="connsiteX612" fmla="*/ 1782043 w 7011933"/>
              <a:gd name="connsiteY612" fmla="*/ 122319 h 5165324"/>
              <a:gd name="connsiteX613" fmla="*/ 2009787 w 7011933"/>
              <a:gd name="connsiteY613" fmla="*/ 80179 h 5165324"/>
              <a:gd name="connsiteX614" fmla="*/ 2251629 w 7011933"/>
              <a:gd name="connsiteY614" fmla="*/ 52519 h 5165324"/>
              <a:gd name="connsiteX615" fmla="*/ 2307357 w 7011933"/>
              <a:gd name="connsiteY615" fmla="*/ 24465 h 5165324"/>
              <a:gd name="connsiteX616" fmla="*/ 2382276 w 7011933"/>
              <a:gd name="connsiteY616" fmla="*/ 44024 h 5165324"/>
              <a:gd name="connsiteX617" fmla="*/ 2458087 w 7011933"/>
              <a:gd name="connsiteY617" fmla="*/ 90858 h 5165324"/>
              <a:gd name="connsiteX618" fmla="*/ 2580718 w 7011933"/>
              <a:gd name="connsiteY618" fmla="*/ 51648 h 5165324"/>
              <a:gd name="connsiteX619" fmla="*/ 2719995 w 7011933"/>
              <a:gd name="connsiteY619" fmla="*/ 43486 h 5165324"/>
              <a:gd name="connsiteX620" fmla="*/ 2797841 w 7011933"/>
              <a:gd name="connsiteY620" fmla="*/ 60625 h 5165324"/>
              <a:gd name="connsiteX621" fmla="*/ 2884239 w 7011933"/>
              <a:gd name="connsiteY621" fmla="*/ 81892 h 5165324"/>
              <a:gd name="connsiteX622" fmla="*/ 2959437 w 7011933"/>
              <a:gd name="connsiteY622" fmla="*/ 159108 h 5165324"/>
              <a:gd name="connsiteX623" fmla="*/ 2893810 w 7011933"/>
              <a:gd name="connsiteY623" fmla="*/ 178548 h 5165324"/>
              <a:gd name="connsiteX624" fmla="*/ 2883451 w 7011933"/>
              <a:gd name="connsiteY624" fmla="*/ 192718 h 5165324"/>
              <a:gd name="connsiteX625" fmla="*/ 2858991 w 7011933"/>
              <a:gd name="connsiteY625" fmla="*/ 192412 h 5165324"/>
              <a:gd name="connsiteX626" fmla="*/ 2826093 w 7011933"/>
              <a:gd name="connsiteY626" fmla="*/ 158631 h 5165324"/>
              <a:gd name="connsiteX627" fmla="*/ 2799198 w 7011933"/>
              <a:gd name="connsiteY627" fmla="*/ 112409 h 5165324"/>
              <a:gd name="connsiteX628" fmla="*/ 2770058 w 7011933"/>
              <a:gd name="connsiteY628" fmla="*/ 201876 h 5165324"/>
              <a:gd name="connsiteX629" fmla="*/ 2659322 w 7011933"/>
              <a:gd name="connsiteY629" fmla="*/ 198254 h 5165324"/>
              <a:gd name="connsiteX630" fmla="*/ 2652661 w 7011933"/>
              <a:gd name="connsiteY630" fmla="*/ 219326 h 5165324"/>
              <a:gd name="connsiteX631" fmla="*/ 2666109 w 7011933"/>
              <a:gd name="connsiteY631" fmla="*/ 242435 h 5165324"/>
              <a:gd name="connsiteX632" fmla="*/ 2862429 w 7011933"/>
              <a:gd name="connsiteY632" fmla="*/ 236253 h 5165324"/>
              <a:gd name="connsiteX633" fmla="*/ 3221686 w 7011933"/>
              <a:gd name="connsiteY633" fmla="*/ 285741 h 5165324"/>
              <a:gd name="connsiteX634" fmla="*/ 3294714 w 7011933"/>
              <a:gd name="connsiteY634" fmla="*/ 280101 h 5165324"/>
              <a:gd name="connsiteX635" fmla="*/ 3332881 w 7011933"/>
              <a:gd name="connsiteY635" fmla="*/ 266576 h 5165324"/>
              <a:gd name="connsiteX636" fmla="*/ 3379143 w 7011933"/>
              <a:gd name="connsiteY636" fmla="*/ 279965 h 5165324"/>
              <a:gd name="connsiteX637" fmla="*/ 3440766 w 7011933"/>
              <a:gd name="connsiteY637" fmla="*/ 268820 h 5165324"/>
              <a:gd name="connsiteX638" fmla="*/ 3573045 w 7011933"/>
              <a:gd name="connsiteY638" fmla="*/ 322469 h 5165324"/>
              <a:gd name="connsiteX639" fmla="*/ 3655846 w 7011933"/>
              <a:gd name="connsiteY639" fmla="*/ 260191 h 5165324"/>
              <a:gd name="connsiteX640" fmla="*/ 3495606 w 7011933"/>
              <a:gd name="connsiteY640" fmla="*/ 213492 h 5165324"/>
              <a:gd name="connsiteX641" fmla="*/ 3360954 w 7011933"/>
              <a:gd name="connsiteY641" fmla="*/ 230280 h 5165324"/>
              <a:gd name="connsiteX642" fmla="*/ 3290573 w 7011933"/>
              <a:gd name="connsiteY642" fmla="*/ 175842 h 5165324"/>
              <a:gd name="connsiteX643" fmla="*/ 3228744 w 7011933"/>
              <a:gd name="connsiteY643" fmla="*/ 125534 h 5165324"/>
              <a:gd name="connsiteX644" fmla="*/ 3216840 w 7011933"/>
              <a:gd name="connsiteY644" fmla="*/ 121065 h 5165324"/>
              <a:gd name="connsiteX645" fmla="*/ 3201933 w 7011933"/>
              <a:gd name="connsiteY645" fmla="*/ 122815 h 5165324"/>
              <a:gd name="connsiteX646" fmla="*/ 3231559 w 7011933"/>
              <a:gd name="connsiteY646" fmla="*/ 152459 h 5165324"/>
              <a:gd name="connsiteX647" fmla="*/ 3269736 w 7011933"/>
              <a:gd name="connsiteY647" fmla="*/ 186233 h 5165324"/>
              <a:gd name="connsiteX648" fmla="*/ 3132658 w 7011933"/>
              <a:gd name="connsiteY648" fmla="*/ 204404 h 5165324"/>
              <a:gd name="connsiteX649" fmla="*/ 2970840 w 7011933"/>
              <a:gd name="connsiteY649" fmla="*/ 164614 h 5165324"/>
              <a:gd name="connsiteX650" fmla="*/ 2923493 w 7011933"/>
              <a:gd name="connsiteY650" fmla="*/ 109794 h 5165324"/>
              <a:gd name="connsiteX651" fmla="*/ 2896250 w 7011933"/>
              <a:gd name="connsiteY651" fmla="*/ 57017 h 5165324"/>
              <a:gd name="connsiteX652" fmla="*/ 2911158 w 7011933"/>
              <a:gd name="connsiteY652" fmla="*/ 55265 h 5165324"/>
              <a:gd name="connsiteX653" fmla="*/ 2923059 w 7011933"/>
              <a:gd name="connsiteY653" fmla="*/ 59733 h 5165324"/>
              <a:gd name="connsiteX654" fmla="*/ 2996773 w 7011933"/>
              <a:gd name="connsiteY654" fmla="*/ 19913 h 5165324"/>
              <a:gd name="connsiteX655" fmla="*/ 3081126 w 7011933"/>
              <a:gd name="connsiteY655" fmla="*/ 23576 h 5165324"/>
              <a:gd name="connsiteX656" fmla="*/ 3096415 w 7011933"/>
              <a:gd name="connsiteY656" fmla="*/ 2836 h 5165324"/>
              <a:gd name="connsiteX657" fmla="*/ 3110197 w 7011933"/>
              <a:gd name="connsiteY657" fmla="*/ 225 h 516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7011933" h="5165324">
                <a:moveTo>
                  <a:pt x="2272220" y="4744897"/>
                </a:moveTo>
                <a:lnTo>
                  <a:pt x="2289799" y="4824967"/>
                </a:lnTo>
                <a:lnTo>
                  <a:pt x="2305816" y="4791797"/>
                </a:lnTo>
                <a:cubicBezTo>
                  <a:pt x="2309347" y="4783276"/>
                  <a:pt x="2307597" y="4774761"/>
                  <a:pt x="2300573" y="4766258"/>
                </a:cubicBezTo>
                <a:cubicBezTo>
                  <a:pt x="2293549" y="4757751"/>
                  <a:pt x="2284098" y="4750633"/>
                  <a:pt x="2272220" y="4744897"/>
                </a:cubicBezTo>
                <a:close/>
                <a:moveTo>
                  <a:pt x="1002886" y="3600350"/>
                </a:moveTo>
                <a:lnTo>
                  <a:pt x="1020465" y="3680420"/>
                </a:lnTo>
                <a:lnTo>
                  <a:pt x="1036482" y="3647251"/>
                </a:lnTo>
                <a:cubicBezTo>
                  <a:pt x="1040013" y="3638729"/>
                  <a:pt x="1038263" y="3630215"/>
                  <a:pt x="1031240" y="3621711"/>
                </a:cubicBezTo>
                <a:cubicBezTo>
                  <a:pt x="1024215" y="3613205"/>
                  <a:pt x="1014764" y="3606086"/>
                  <a:pt x="1002886" y="3600350"/>
                </a:cubicBezTo>
                <a:close/>
                <a:moveTo>
                  <a:pt x="2359753" y="3253282"/>
                </a:moveTo>
                <a:cubicBezTo>
                  <a:pt x="2349584" y="3250078"/>
                  <a:pt x="2343113" y="3253771"/>
                  <a:pt x="2340344" y="3264361"/>
                </a:cubicBezTo>
                <a:cubicBezTo>
                  <a:pt x="2337571" y="3274954"/>
                  <a:pt x="2342504" y="3284152"/>
                  <a:pt x="2355139" y="3291958"/>
                </a:cubicBezTo>
                <a:lnTo>
                  <a:pt x="2366541" y="3297465"/>
                </a:lnTo>
                <a:cubicBezTo>
                  <a:pt x="2369434" y="3292683"/>
                  <a:pt x="2371655" y="3285659"/>
                  <a:pt x="2373199" y="3276395"/>
                </a:cubicBezTo>
                <a:cubicBezTo>
                  <a:pt x="2374745" y="3267127"/>
                  <a:pt x="2370264" y="3259424"/>
                  <a:pt x="2359753" y="3253282"/>
                </a:cubicBezTo>
                <a:close/>
                <a:moveTo>
                  <a:pt x="2104359" y="3199603"/>
                </a:moveTo>
                <a:lnTo>
                  <a:pt x="2102448" y="3200618"/>
                </a:lnTo>
                <a:lnTo>
                  <a:pt x="2103683" y="3201214"/>
                </a:lnTo>
                <a:close/>
                <a:moveTo>
                  <a:pt x="2457486" y="3019394"/>
                </a:moveTo>
                <a:cubicBezTo>
                  <a:pt x="2442079" y="3022179"/>
                  <a:pt x="2430373" y="3031865"/>
                  <a:pt x="2422364" y="3048451"/>
                </a:cubicBezTo>
                <a:lnTo>
                  <a:pt x="2414356" y="3065035"/>
                </a:lnTo>
                <a:lnTo>
                  <a:pt x="2399614" y="3062025"/>
                </a:lnTo>
                <a:lnTo>
                  <a:pt x="2400006" y="3064368"/>
                </a:lnTo>
                <a:cubicBezTo>
                  <a:pt x="2410949" y="3084777"/>
                  <a:pt x="2425358" y="3099830"/>
                  <a:pt x="2443230" y="3109527"/>
                </a:cubicBezTo>
                <a:cubicBezTo>
                  <a:pt x="2453399" y="3112732"/>
                  <a:pt x="2459870" y="3109038"/>
                  <a:pt x="2462641" y="3098449"/>
                </a:cubicBezTo>
                <a:lnTo>
                  <a:pt x="2494675" y="3032109"/>
                </a:lnTo>
                <a:lnTo>
                  <a:pt x="2496308" y="3027750"/>
                </a:lnTo>
                <a:close/>
                <a:moveTo>
                  <a:pt x="2895003" y="2826737"/>
                </a:moveTo>
                <a:lnTo>
                  <a:pt x="2789940" y="2898718"/>
                </a:lnTo>
                <a:lnTo>
                  <a:pt x="2788857" y="2899539"/>
                </a:lnTo>
                <a:lnTo>
                  <a:pt x="2785841" y="2913224"/>
                </a:lnTo>
                <a:cubicBezTo>
                  <a:pt x="2787303" y="2919896"/>
                  <a:pt x="2792697" y="2922074"/>
                  <a:pt x="2802018" y="2919759"/>
                </a:cubicBezTo>
                <a:cubicBezTo>
                  <a:pt x="2820659" y="2915125"/>
                  <a:pt x="2835602" y="2903593"/>
                  <a:pt x="2846847" y="2885161"/>
                </a:cubicBezTo>
                <a:cubicBezTo>
                  <a:pt x="2874297" y="2887766"/>
                  <a:pt x="2898972" y="2885193"/>
                  <a:pt x="2920874" y="2877448"/>
                </a:cubicBezTo>
                <a:lnTo>
                  <a:pt x="2958849" y="2847061"/>
                </a:lnTo>
                <a:lnTo>
                  <a:pt x="2940363" y="2846085"/>
                </a:lnTo>
                <a:cubicBezTo>
                  <a:pt x="2928839" y="2842650"/>
                  <a:pt x="2913719" y="2836201"/>
                  <a:pt x="2895003" y="2826737"/>
                </a:cubicBezTo>
                <a:close/>
                <a:moveTo>
                  <a:pt x="2992945" y="2801364"/>
                </a:moveTo>
                <a:lnTo>
                  <a:pt x="2991444" y="2801726"/>
                </a:lnTo>
                <a:cubicBezTo>
                  <a:pt x="2986674" y="2814335"/>
                  <a:pt x="2982013" y="2824441"/>
                  <a:pt x="2977463" y="2832044"/>
                </a:cubicBezTo>
                <a:lnTo>
                  <a:pt x="2969155" y="2841587"/>
                </a:lnTo>
                <a:lnTo>
                  <a:pt x="3019678" y="2858238"/>
                </a:lnTo>
                <a:lnTo>
                  <a:pt x="3025843" y="2832596"/>
                </a:lnTo>
                <a:lnTo>
                  <a:pt x="3002247" y="2814484"/>
                </a:lnTo>
                <a:close/>
                <a:moveTo>
                  <a:pt x="4172558" y="2783821"/>
                </a:moveTo>
                <a:lnTo>
                  <a:pt x="4158098" y="2813765"/>
                </a:lnTo>
                <a:cubicBezTo>
                  <a:pt x="4145362" y="2818907"/>
                  <a:pt x="4118455" y="2837017"/>
                  <a:pt x="4077377" y="2868098"/>
                </a:cubicBezTo>
                <a:lnTo>
                  <a:pt x="4067652" y="2875839"/>
                </a:lnTo>
                <a:lnTo>
                  <a:pt x="4086476" y="2880422"/>
                </a:lnTo>
                <a:lnTo>
                  <a:pt x="4159505" y="2874782"/>
                </a:lnTo>
                <a:cubicBezTo>
                  <a:pt x="4166851" y="2863203"/>
                  <a:pt x="4179573" y="2858696"/>
                  <a:pt x="4197672" y="2861258"/>
                </a:cubicBezTo>
                <a:cubicBezTo>
                  <a:pt x="4215768" y="2863818"/>
                  <a:pt x="4231188" y="2868282"/>
                  <a:pt x="4243934" y="2874647"/>
                </a:cubicBezTo>
                <a:lnTo>
                  <a:pt x="4305557" y="2863501"/>
                </a:lnTo>
                <a:cubicBezTo>
                  <a:pt x="4361401" y="2893448"/>
                  <a:pt x="4405493" y="2911331"/>
                  <a:pt x="4437836" y="2917151"/>
                </a:cubicBezTo>
                <a:cubicBezTo>
                  <a:pt x="4470176" y="2922968"/>
                  <a:pt x="4497779" y="2902208"/>
                  <a:pt x="4520636" y="2854872"/>
                </a:cubicBezTo>
                <a:lnTo>
                  <a:pt x="4360396" y="2808173"/>
                </a:lnTo>
                <a:lnTo>
                  <a:pt x="4225744" y="2824961"/>
                </a:lnTo>
                <a:close/>
                <a:moveTo>
                  <a:pt x="1076456" y="2116705"/>
                </a:moveTo>
                <a:lnTo>
                  <a:pt x="1071010" y="2119815"/>
                </a:lnTo>
                <a:cubicBezTo>
                  <a:pt x="1068237" y="2130408"/>
                  <a:pt x="1073170" y="2139605"/>
                  <a:pt x="1085805" y="2147412"/>
                </a:cubicBezTo>
                <a:lnTo>
                  <a:pt x="1097207" y="2152918"/>
                </a:lnTo>
                <a:lnTo>
                  <a:pt x="1100028" y="2143989"/>
                </a:lnTo>
                <a:close/>
                <a:moveTo>
                  <a:pt x="840794" y="1926843"/>
                </a:moveTo>
                <a:cubicBezTo>
                  <a:pt x="819674" y="1927510"/>
                  <a:pt x="802292" y="1933177"/>
                  <a:pt x="788646" y="1943844"/>
                </a:cubicBezTo>
                <a:cubicBezTo>
                  <a:pt x="774999" y="1954511"/>
                  <a:pt x="765168" y="1966379"/>
                  <a:pt x="759148" y="1979452"/>
                </a:cubicBezTo>
                <a:cubicBezTo>
                  <a:pt x="749705" y="2003863"/>
                  <a:pt x="763368" y="2024096"/>
                  <a:pt x="800143" y="2040150"/>
                </a:cubicBezTo>
                <a:lnTo>
                  <a:pt x="834349" y="2056667"/>
                </a:lnTo>
                <a:cubicBezTo>
                  <a:pt x="834788" y="2038771"/>
                  <a:pt x="842681" y="2019999"/>
                  <a:pt x="858025" y="2000354"/>
                </a:cubicBezTo>
                <a:cubicBezTo>
                  <a:pt x="873371" y="1980706"/>
                  <a:pt x="895363" y="1976415"/>
                  <a:pt x="924004" y="1987474"/>
                </a:cubicBezTo>
                <a:close/>
                <a:moveTo>
                  <a:pt x="1131388" y="1866713"/>
                </a:moveTo>
                <a:lnTo>
                  <a:pt x="1122111" y="1868393"/>
                </a:lnTo>
                <a:cubicBezTo>
                  <a:pt x="1116877" y="1882268"/>
                  <a:pt x="1119730" y="1899413"/>
                  <a:pt x="1130672" y="1919821"/>
                </a:cubicBezTo>
                <a:lnTo>
                  <a:pt x="1138324" y="1927816"/>
                </a:lnTo>
                <a:lnTo>
                  <a:pt x="1147318" y="1890399"/>
                </a:lnTo>
                <a:close/>
                <a:moveTo>
                  <a:pt x="1146329" y="1584425"/>
                </a:moveTo>
                <a:cubicBezTo>
                  <a:pt x="1139781" y="1584033"/>
                  <a:pt x="1131619" y="1592446"/>
                  <a:pt x="1121837" y="1609667"/>
                </a:cubicBezTo>
                <a:cubicBezTo>
                  <a:pt x="1112059" y="1626887"/>
                  <a:pt x="1105743" y="1638751"/>
                  <a:pt x="1102896" y="1645258"/>
                </a:cubicBezTo>
                <a:lnTo>
                  <a:pt x="1077105" y="1673815"/>
                </a:lnTo>
                <a:lnTo>
                  <a:pt x="1096846" y="1669570"/>
                </a:lnTo>
                <a:lnTo>
                  <a:pt x="1145486" y="1626066"/>
                </a:lnTo>
                <a:lnTo>
                  <a:pt x="1148342" y="1606647"/>
                </a:lnTo>
                <a:cubicBezTo>
                  <a:pt x="1149129" y="1595310"/>
                  <a:pt x="1148458" y="1587903"/>
                  <a:pt x="1146329" y="1584425"/>
                </a:cubicBezTo>
                <a:close/>
                <a:moveTo>
                  <a:pt x="3140265" y="1480920"/>
                </a:moveTo>
                <a:lnTo>
                  <a:pt x="3097236" y="1489822"/>
                </a:lnTo>
                <a:lnTo>
                  <a:pt x="3085036" y="1492632"/>
                </a:lnTo>
                <a:lnTo>
                  <a:pt x="3130850" y="1503310"/>
                </a:lnTo>
                <a:close/>
                <a:moveTo>
                  <a:pt x="3205221" y="1441226"/>
                </a:moveTo>
                <a:lnTo>
                  <a:pt x="3198381" y="1445913"/>
                </a:lnTo>
                <a:lnTo>
                  <a:pt x="3214633" y="1448085"/>
                </a:lnTo>
                <a:close/>
                <a:moveTo>
                  <a:pt x="3518284" y="1322197"/>
                </a:moveTo>
                <a:lnTo>
                  <a:pt x="3415710" y="1346850"/>
                </a:lnTo>
                <a:lnTo>
                  <a:pt x="3421300" y="1380432"/>
                </a:lnTo>
                <a:cubicBezTo>
                  <a:pt x="3432244" y="1400841"/>
                  <a:pt x="3446653" y="1415895"/>
                  <a:pt x="3464525" y="1425591"/>
                </a:cubicBezTo>
                <a:cubicBezTo>
                  <a:pt x="3474694" y="1428796"/>
                  <a:pt x="3481165" y="1425103"/>
                  <a:pt x="3483936" y="1414513"/>
                </a:cubicBezTo>
                <a:lnTo>
                  <a:pt x="3515970" y="1348173"/>
                </a:lnTo>
                <a:cubicBezTo>
                  <a:pt x="3518460" y="1343622"/>
                  <a:pt x="3520488" y="1338212"/>
                  <a:pt x="3522052" y="1331936"/>
                </a:cubicBezTo>
                <a:close/>
                <a:moveTo>
                  <a:pt x="4047181" y="1267228"/>
                </a:moveTo>
                <a:lnTo>
                  <a:pt x="4015148" y="1333566"/>
                </a:lnTo>
                <a:lnTo>
                  <a:pt x="4110367" y="1369320"/>
                </a:lnTo>
                <a:cubicBezTo>
                  <a:pt x="4124987" y="1342081"/>
                  <a:pt x="4127935" y="1322627"/>
                  <a:pt x="4119215" y="1310959"/>
                </a:cubicBezTo>
                <a:cubicBezTo>
                  <a:pt x="4110496" y="1299292"/>
                  <a:pt x="4086485" y="1284716"/>
                  <a:pt x="4047181" y="1267228"/>
                </a:cubicBezTo>
                <a:close/>
                <a:moveTo>
                  <a:pt x="4459247" y="1071046"/>
                </a:moveTo>
                <a:lnTo>
                  <a:pt x="4434477" y="1115512"/>
                </a:lnTo>
                <a:cubicBezTo>
                  <a:pt x="4425087" y="1125251"/>
                  <a:pt x="4404195" y="1122407"/>
                  <a:pt x="4371807" y="1106980"/>
                </a:cubicBezTo>
                <a:lnTo>
                  <a:pt x="4247946" y="1159656"/>
                </a:lnTo>
                <a:cubicBezTo>
                  <a:pt x="4227705" y="1188227"/>
                  <a:pt x="4194788" y="1203010"/>
                  <a:pt x="4149197" y="1204005"/>
                </a:cubicBezTo>
                <a:lnTo>
                  <a:pt x="4134079" y="1207041"/>
                </a:lnTo>
                <a:lnTo>
                  <a:pt x="4154786" y="1211816"/>
                </a:lnTo>
                <a:cubicBezTo>
                  <a:pt x="4207260" y="1218407"/>
                  <a:pt x="4246364" y="1198091"/>
                  <a:pt x="4272098" y="1150865"/>
                </a:cubicBezTo>
                <a:cubicBezTo>
                  <a:pt x="4299828" y="1147426"/>
                  <a:pt x="4337653" y="1143108"/>
                  <a:pt x="4385566" y="1137911"/>
                </a:cubicBezTo>
                <a:cubicBezTo>
                  <a:pt x="4433481" y="1132713"/>
                  <a:pt x="4463753" y="1122192"/>
                  <a:pt x="4476384" y="1106347"/>
                </a:cubicBezTo>
                <a:cubicBezTo>
                  <a:pt x="4480714" y="1093739"/>
                  <a:pt x="4475665" y="1082355"/>
                  <a:pt x="4461240" y="1072192"/>
                </a:cubicBezTo>
                <a:close/>
                <a:moveTo>
                  <a:pt x="4787841" y="988383"/>
                </a:moveTo>
                <a:lnTo>
                  <a:pt x="4773512" y="995909"/>
                </a:lnTo>
                <a:lnTo>
                  <a:pt x="4845523" y="1069853"/>
                </a:lnTo>
                <a:lnTo>
                  <a:pt x="4779895" y="1089293"/>
                </a:lnTo>
                <a:cubicBezTo>
                  <a:pt x="4778117" y="1094184"/>
                  <a:pt x="4774664" y="1098910"/>
                  <a:pt x="4769536" y="1103464"/>
                </a:cubicBezTo>
                <a:cubicBezTo>
                  <a:pt x="4764408" y="1108017"/>
                  <a:pt x="4756254" y="1107916"/>
                  <a:pt x="4745077" y="1103158"/>
                </a:cubicBezTo>
                <a:cubicBezTo>
                  <a:pt x="4733535" y="1096731"/>
                  <a:pt x="4722567" y="1085471"/>
                  <a:pt x="4712178" y="1069376"/>
                </a:cubicBezTo>
                <a:lnTo>
                  <a:pt x="4693793" y="1037781"/>
                </a:lnTo>
                <a:lnTo>
                  <a:pt x="4683937" y="1042957"/>
                </a:lnTo>
                <a:lnTo>
                  <a:pt x="4683436" y="1043014"/>
                </a:lnTo>
                <a:lnTo>
                  <a:pt x="4680466" y="1074993"/>
                </a:lnTo>
                <a:cubicBezTo>
                  <a:pt x="4675608" y="1089904"/>
                  <a:pt x="4667501" y="1102447"/>
                  <a:pt x="4656143" y="1112621"/>
                </a:cubicBezTo>
                <a:cubicBezTo>
                  <a:pt x="4633430" y="1132968"/>
                  <a:pt x="4596516" y="1131762"/>
                  <a:pt x="4545408" y="1109000"/>
                </a:cubicBezTo>
                <a:cubicBezTo>
                  <a:pt x="4542513" y="1113780"/>
                  <a:pt x="4540292" y="1120804"/>
                  <a:pt x="4538746" y="1130071"/>
                </a:cubicBezTo>
                <a:cubicBezTo>
                  <a:pt x="4537201" y="1139337"/>
                  <a:pt x="4541685" y="1147040"/>
                  <a:pt x="4552194" y="1153181"/>
                </a:cubicBezTo>
                <a:cubicBezTo>
                  <a:pt x="4591695" y="1164799"/>
                  <a:pt x="4657135" y="1162737"/>
                  <a:pt x="4748514" y="1146999"/>
                </a:cubicBezTo>
                <a:cubicBezTo>
                  <a:pt x="4839892" y="1131258"/>
                  <a:pt x="4959645" y="1147755"/>
                  <a:pt x="5107771" y="1196486"/>
                </a:cubicBezTo>
                <a:lnTo>
                  <a:pt x="5180800" y="1190846"/>
                </a:lnTo>
                <a:cubicBezTo>
                  <a:pt x="5188146" y="1179267"/>
                  <a:pt x="5200868" y="1174761"/>
                  <a:pt x="5218967" y="1177322"/>
                </a:cubicBezTo>
                <a:cubicBezTo>
                  <a:pt x="5237064" y="1179882"/>
                  <a:pt x="5252483" y="1184346"/>
                  <a:pt x="5265229" y="1190711"/>
                </a:cubicBezTo>
                <a:lnTo>
                  <a:pt x="5326852" y="1179565"/>
                </a:lnTo>
                <a:cubicBezTo>
                  <a:pt x="5382696" y="1209513"/>
                  <a:pt x="5426788" y="1227395"/>
                  <a:pt x="5459131" y="1233215"/>
                </a:cubicBezTo>
                <a:cubicBezTo>
                  <a:pt x="5491472" y="1239031"/>
                  <a:pt x="5519073" y="1218272"/>
                  <a:pt x="5541931" y="1170936"/>
                </a:cubicBezTo>
                <a:lnTo>
                  <a:pt x="5381691" y="1124237"/>
                </a:lnTo>
                <a:lnTo>
                  <a:pt x="5247039" y="1141025"/>
                </a:lnTo>
                <a:cubicBezTo>
                  <a:pt x="5215162" y="1123929"/>
                  <a:pt x="5191701" y="1105783"/>
                  <a:pt x="5176659" y="1086587"/>
                </a:cubicBezTo>
                <a:cubicBezTo>
                  <a:pt x="5161612" y="1067394"/>
                  <a:pt x="5141002" y="1050624"/>
                  <a:pt x="5114829" y="1036280"/>
                </a:cubicBezTo>
                <a:cubicBezTo>
                  <a:pt x="5113960" y="1035648"/>
                  <a:pt x="5109995" y="1034158"/>
                  <a:pt x="5102925" y="1031811"/>
                </a:cubicBezTo>
                <a:cubicBezTo>
                  <a:pt x="5095856" y="1029463"/>
                  <a:pt x="5090889" y="1030047"/>
                  <a:pt x="5088019" y="1033561"/>
                </a:cubicBezTo>
                <a:cubicBezTo>
                  <a:pt x="5090132" y="1035860"/>
                  <a:pt x="5100007" y="1045741"/>
                  <a:pt x="5117644" y="1063205"/>
                </a:cubicBezTo>
                <a:cubicBezTo>
                  <a:pt x="5135281" y="1080669"/>
                  <a:pt x="5148007" y="1091927"/>
                  <a:pt x="5155821" y="1096978"/>
                </a:cubicBezTo>
                <a:cubicBezTo>
                  <a:pt x="5136419" y="1119566"/>
                  <a:pt x="5090728" y="1125623"/>
                  <a:pt x="5018743" y="1115150"/>
                </a:cubicBezTo>
                <a:cubicBezTo>
                  <a:pt x="4946760" y="1104678"/>
                  <a:pt x="4892821" y="1091414"/>
                  <a:pt x="4856926" y="1075359"/>
                </a:cubicBezTo>
                <a:cubicBezTo>
                  <a:pt x="4845093" y="1063467"/>
                  <a:pt x="4829310" y="1045194"/>
                  <a:pt x="4809578" y="1020540"/>
                </a:cubicBezTo>
                <a:cubicBezTo>
                  <a:pt x="4799711" y="1008213"/>
                  <a:pt x="4792508" y="997650"/>
                  <a:pt x="4787967" y="988854"/>
                </a:cubicBezTo>
                <a:close/>
                <a:moveTo>
                  <a:pt x="4676808" y="824770"/>
                </a:moveTo>
                <a:lnTo>
                  <a:pt x="4610569" y="874591"/>
                </a:lnTo>
                <a:lnTo>
                  <a:pt x="4790829" y="879828"/>
                </a:lnTo>
                <a:cubicBezTo>
                  <a:pt x="4819050" y="891752"/>
                  <a:pt x="4846425" y="898151"/>
                  <a:pt x="4872949" y="899031"/>
                </a:cubicBezTo>
                <a:cubicBezTo>
                  <a:pt x="4899477" y="899909"/>
                  <a:pt x="4926849" y="906311"/>
                  <a:pt x="4955073" y="918234"/>
                </a:cubicBezTo>
                <a:cubicBezTo>
                  <a:pt x="4968144" y="900261"/>
                  <a:pt x="4991678" y="898842"/>
                  <a:pt x="5025673" y="913978"/>
                </a:cubicBezTo>
                <a:lnTo>
                  <a:pt x="5032619" y="918012"/>
                </a:lnTo>
                <a:lnTo>
                  <a:pt x="5245187" y="922831"/>
                </a:lnTo>
                <a:cubicBezTo>
                  <a:pt x="5327866" y="934207"/>
                  <a:pt x="5406328" y="952494"/>
                  <a:pt x="5480574" y="977694"/>
                </a:cubicBezTo>
                <a:lnTo>
                  <a:pt x="5581019" y="944391"/>
                </a:lnTo>
                <a:cubicBezTo>
                  <a:pt x="5594071" y="951332"/>
                  <a:pt x="5610725" y="958096"/>
                  <a:pt x="5630981" y="964681"/>
                </a:cubicBezTo>
                <a:cubicBezTo>
                  <a:pt x="5651235" y="971264"/>
                  <a:pt x="5665191" y="969057"/>
                  <a:pt x="5672847" y="958054"/>
                </a:cubicBezTo>
                <a:lnTo>
                  <a:pt x="5485674" y="867673"/>
                </a:lnTo>
                <a:cubicBezTo>
                  <a:pt x="5465467" y="878579"/>
                  <a:pt x="5441948" y="887248"/>
                  <a:pt x="5415115" y="893678"/>
                </a:cubicBezTo>
                <a:cubicBezTo>
                  <a:pt x="5388282" y="900108"/>
                  <a:pt x="5362913" y="905327"/>
                  <a:pt x="5339008" y="909335"/>
                </a:cubicBezTo>
                <a:lnTo>
                  <a:pt x="5220372" y="892953"/>
                </a:lnTo>
                <a:cubicBezTo>
                  <a:pt x="5196502" y="879294"/>
                  <a:pt x="5172132" y="866677"/>
                  <a:pt x="5147261" y="855092"/>
                </a:cubicBezTo>
                <a:cubicBezTo>
                  <a:pt x="5122390" y="843507"/>
                  <a:pt x="5103414" y="848833"/>
                  <a:pt x="5090335" y="871063"/>
                </a:cubicBezTo>
                <a:cubicBezTo>
                  <a:pt x="5045572" y="874587"/>
                  <a:pt x="4998749" y="873283"/>
                  <a:pt x="4949863" y="867147"/>
                </a:cubicBezTo>
                <a:cubicBezTo>
                  <a:pt x="4900976" y="861009"/>
                  <a:pt x="4853305" y="854178"/>
                  <a:pt x="4806846" y="846658"/>
                </a:cubicBezTo>
                <a:cubicBezTo>
                  <a:pt x="4784324" y="837489"/>
                  <a:pt x="4762651" y="833839"/>
                  <a:pt x="4741825" y="835715"/>
                </a:cubicBezTo>
                <a:cubicBezTo>
                  <a:pt x="4721003" y="837588"/>
                  <a:pt x="4699328" y="833942"/>
                  <a:pt x="4676808" y="824770"/>
                </a:cubicBezTo>
                <a:close/>
                <a:moveTo>
                  <a:pt x="1494962" y="658601"/>
                </a:moveTo>
                <a:cubicBezTo>
                  <a:pt x="1484793" y="655396"/>
                  <a:pt x="1478322" y="659089"/>
                  <a:pt x="1475554" y="669680"/>
                </a:cubicBezTo>
                <a:cubicBezTo>
                  <a:pt x="1472781" y="680273"/>
                  <a:pt x="1477714" y="689471"/>
                  <a:pt x="1490348" y="697277"/>
                </a:cubicBezTo>
                <a:lnTo>
                  <a:pt x="1501751" y="702783"/>
                </a:lnTo>
                <a:cubicBezTo>
                  <a:pt x="1504644" y="698002"/>
                  <a:pt x="1506864" y="690978"/>
                  <a:pt x="1508409" y="681713"/>
                </a:cubicBezTo>
                <a:cubicBezTo>
                  <a:pt x="1509955" y="672446"/>
                  <a:pt x="1505474" y="664743"/>
                  <a:pt x="1494962" y="658601"/>
                </a:cubicBezTo>
                <a:close/>
                <a:moveTo>
                  <a:pt x="1245338" y="476709"/>
                </a:moveTo>
                <a:cubicBezTo>
                  <a:pt x="1224217" y="477376"/>
                  <a:pt x="1206835" y="483042"/>
                  <a:pt x="1193189" y="493710"/>
                </a:cubicBezTo>
                <a:cubicBezTo>
                  <a:pt x="1179543" y="504377"/>
                  <a:pt x="1169712" y="516245"/>
                  <a:pt x="1163691" y="529318"/>
                </a:cubicBezTo>
                <a:cubicBezTo>
                  <a:pt x="1154248" y="553728"/>
                  <a:pt x="1167912" y="573961"/>
                  <a:pt x="1204687" y="590016"/>
                </a:cubicBezTo>
                <a:lnTo>
                  <a:pt x="1238892" y="606533"/>
                </a:lnTo>
                <a:cubicBezTo>
                  <a:pt x="1239331" y="588636"/>
                  <a:pt x="1247225" y="569865"/>
                  <a:pt x="1262569" y="550220"/>
                </a:cubicBezTo>
                <a:cubicBezTo>
                  <a:pt x="1277915" y="530572"/>
                  <a:pt x="1299907" y="526281"/>
                  <a:pt x="1328548" y="537340"/>
                </a:cubicBezTo>
                <a:close/>
                <a:moveTo>
                  <a:pt x="1591207" y="404691"/>
                </a:moveTo>
                <a:cubicBezTo>
                  <a:pt x="1577072" y="407878"/>
                  <a:pt x="1565824" y="410543"/>
                  <a:pt x="1557469" y="412684"/>
                </a:cubicBezTo>
                <a:cubicBezTo>
                  <a:pt x="1543499" y="407644"/>
                  <a:pt x="1533227" y="409502"/>
                  <a:pt x="1526654" y="418258"/>
                </a:cubicBezTo>
                <a:cubicBezTo>
                  <a:pt x="1521420" y="432133"/>
                  <a:pt x="1524273" y="449279"/>
                  <a:pt x="1535215" y="469687"/>
                </a:cubicBezTo>
                <a:cubicBezTo>
                  <a:pt x="1546159" y="490095"/>
                  <a:pt x="1560568" y="505149"/>
                  <a:pt x="1578440" y="514845"/>
                </a:cubicBezTo>
                <a:cubicBezTo>
                  <a:pt x="1588609" y="518050"/>
                  <a:pt x="1595080" y="514358"/>
                  <a:pt x="1597851" y="503767"/>
                </a:cubicBezTo>
                <a:lnTo>
                  <a:pt x="1629884" y="437428"/>
                </a:lnTo>
                <a:cubicBezTo>
                  <a:pt x="1632374" y="432876"/>
                  <a:pt x="1634402" y="427467"/>
                  <a:pt x="1635967" y="421191"/>
                </a:cubicBezTo>
                <a:cubicBezTo>
                  <a:pt x="1637533" y="414917"/>
                  <a:pt x="1635707" y="410201"/>
                  <a:pt x="1630494" y="407045"/>
                </a:cubicBezTo>
                <a:cubicBezTo>
                  <a:pt x="1618438" y="402287"/>
                  <a:pt x="1605342" y="401503"/>
                  <a:pt x="1591207" y="404691"/>
                </a:cubicBezTo>
                <a:close/>
                <a:moveTo>
                  <a:pt x="2161096" y="356482"/>
                </a:moveTo>
                <a:lnTo>
                  <a:pt x="2129062" y="422820"/>
                </a:lnTo>
                <a:lnTo>
                  <a:pt x="2224282" y="458575"/>
                </a:lnTo>
                <a:cubicBezTo>
                  <a:pt x="2238901" y="431335"/>
                  <a:pt x="2241850" y="411881"/>
                  <a:pt x="2233130" y="400214"/>
                </a:cubicBezTo>
                <a:cubicBezTo>
                  <a:pt x="2224410" y="388547"/>
                  <a:pt x="2200399" y="373970"/>
                  <a:pt x="2161096" y="356482"/>
                </a:cubicBezTo>
                <a:close/>
                <a:moveTo>
                  <a:pt x="2500063" y="130300"/>
                </a:moveTo>
                <a:cubicBezTo>
                  <a:pt x="2468067" y="127632"/>
                  <a:pt x="2441587" y="139133"/>
                  <a:pt x="2420624" y="164800"/>
                </a:cubicBezTo>
                <a:cubicBezTo>
                  <a:pt x="2392674" y="199024"/>
                  <a:pt x="2352066" y="206686"/>
                  <a:pt x="2298800" y="187783"/>
                </a:cubicBezTo>
                <a:cubicBezTo>
                  <a:pt x="2289558" y="202066"/>
                  <a:pt x="2276617" y="209452"/>
                  <a:pt x="2259979" y="209939"/>
                </a:cubicBezTo>
                <a:cubicBezTo>
                  <a:pt x="2243340" y="210425"/>
                  <a:pt x="2230399" y="217811"/>
                  <a:pt x="2221159" y="232096"/>
                </a:cubicBezTo>
                <a:cubicBezTo>
                  <a:pt x="2219215" y="237338"/>
                  <a:pt x="2215093" y="243442"/>
                  <a:pt x="2208797" y="250415"/>
                </a:cubicBezTo>
                <a:cubicBezTo>
                  <a:pt x="2202501" y="257387"/>
                  <a:pt x="2193681" y="258669"/>
                  <a:pt x="2182338" y="254256"/>
                </a:cubicBezTo>
                <a:cubicBezTo>
                  <a:pt x="2165163" y="245536"/>
                  <a:pt x="2150205" y="234051"/>
                  <a:pt x="2137457" y="219802"/>
                </a:cubicBezTo>
                <a:cubicBezTo>
                  <a:pt x="2124713" y="205553"/>
                  <a:pt x="2114606" y="191297"/>
                  <a:pt x="2107138" y="177038"/>
                </a:cubicBezTo>
                <a:cubicBezTo>
                  <a:pt x="2073962" y="180831"/>
                  <a:pt x="2027769" y="187927"/>
                  <a:pt x="1968557" y="198321"/>
                </a:cubicBezTo>
                <a:cubicBezTo>
                  <a:pt x="1909345" y="208714"/>
                  <a:pt x="1863304" y="208213"/>
                  <a:pt x="1830435" y="196814"/>
                </a:cubicBezTo>
                <a:cubicBezTo>
                  <a:pt x="1790641" y="199755"/>
                  <a:pt x="1747131" y="208571"/>
                  <a:pt x="1699906" y="223262"/>
                </a:cubicBezTo>
                <a:cubicBezTo>
                  <a:pt x="1652680" y="237953"/>
                  <a:pt x="1621420" y="257797"/>
                  <a:pt x="1606128" y="282793"/>
                </a:cubicBezTo>
                <a:cubicBezTo>
                  <a:pt x="1652179" y="302687"/>
                  <a:pt x="1686654" y="313796"/>
                  <a:pt x="1709554" y="316118"/>
                </a:cubicBezTo>
                <a:cubicBezTo>
                  <a:pt x="1732452" y="318439"/>
                  <a:pt x="1753131" y="299879"/>
                  <a:pt x="1771593" y="260436"/>
                </a:cubicBezTo>
                <a:lnTo>
                  <a:pt x="1928439" y="285042"/>
                </a:lnTo>
                <a:cubicBezTo>
                  <a:pt x="1915657" y="316365"/>
                  <a:pt x="1918587" y="329710"/>
                  <a:pt x="1937228" y="325077"/>
                </a:cubicBezTo>
                <a:cubicBezTo>
                  <a:pt x="1955869" y="320444"/>
                  <a:pt x="1970812" y="308912"/>
                  <a:pt x="1982057" y="290480"/>
                </a:cubicBezTo>
                <a:cubicBezTo>
                  <a:pt x="2009506" y="293085"/>
                  <a:pt x="2034182" y="290511"/>
                  <a:pt x="2056084" y="282766"/>
                </a:cubicBezTo>
                <a:cubicBezTo>
                  <a:pt x="2077986" y="275021"/>
                  <a:pt x="2093262" y="262799"/>
                  <a:pt x="2101911" y="246097"/>
                </a:cubicBezTo>
                <a:cubicBezTo>
                  <a:pt x="2160631" y="276155"/>
                  <a:pt x="2216226" y="294479"/>
                  <a:pt x="2268701" y="301070"/>
                </a:cubicBezTo>
                <a:cubicBezTo>
                  <a:pt x="2321175" y="307662"/>
                  <a:pt x="2360279" y="287345"/>
                  <a:pt x="2386012" y="240120"/>
                </a:cubicBezTo>
                <a:cubicBezTo>
                  <a:pt x="2413743" y="236681"/>
                  <a:pt x="2451568" y="232362"/>
                  <a:pt x="2499480" y="227165"/>
                </a:cubicBezTo>
                <a:cubicBezTo>
                  <a:pt x="2547396" y="221967"/>
                  <a:pt x="2577668" y="211446"/>
                  <a:pt x="2590298" y="195602"/>
                </a:cubicBezTo>
                <a:cubicBezTo>
                  <a:pt x="2594629" y="182993"/>
                  <a:pt x="2589580" y="171610"/>
                  <a:pt x="2575154" y="161447"/>
                </a:cubicBezTo>
                <a:cubicBezTo>
                  <a:pt x="2560728" y="151285"/>
                  <a:pt x="2546977" y="143366"/>
                  <a:pt x="2533898" y="137690"/>
                </a:cubicBezTo>
                <a:cubicBezTo>
                  <a:pt x="2522007" y="133652"/>
                  <a:pt x="2510728" y="131189"/>
                  <a:pt x="2500063" y="130300"/>
                </a:cubicBezTo>
                <a:close/>
                <a:moveTo>
                  <a:pt x="3110197" y="225"/>
                </a:moveTo>
                <a:cubicBezTo>
                  <a:pt x="3116019" y="907"/>
                  <a:pt x="3123070" y="3139"/>
                  <a:pt x="3131349" y="6924"/>
                </a:cubicBezTo>
                <a:cubicBezTo>
                  <a:pt x="3200504" y="-1012"/>
                  <a:pt x="3276423" y="709"/>
                  <a:pt x="3359101" y="12086"/>
                </a:cubicBezTo>
                <a:cubicBezTo>
                  <a:pt x="3441780" y="23462"/>
                  <a:pt x="3520243" y="41749"/>
                  <a:pt x="3594489" y="66948"/>
                </a:cubicBezTo>
                <a:lnTo>
                  <a:pt x="3694934" y="33645"/>
                </a:lnTo>
                <a:cubicBezTo>
                  <a:pt x="3707986" y="40587"/>
                  <a:pt x="3724640" y="47350"/>
                  <a:pt x="3744896" y="53935"/>
                </a:cubicBezTo>
                <a:cubicBezTo>
                  <a:pt x="3765150" y="60519"/>
                  <a:pt x="3779106" y="58312"/>
                  <a:pt x="3786761" y="47309"/>
                </a:cubicBezTo>
                <a:cubicBezTo>
                  <a:pt x="3804731" y="56199"/>
                  <a:pt x="3823954" y="62499"/>
                  <a:pt x="3844425" y="66206"/>
                </a:cubicBezTo>
                <a:cubicBezTo>
                  <a:pt x="3864898" y="69913"/>
                  <a:pt x="3881421" y="67240"/>
                  <a:pt x="3893996" y="58186"/>
                </a:cubicBezTo>
                <a:lnTo>
                  <a:pt x="4179048" y="195831"/>
                </a:lnTo>
                <a:cubicBezTo>
                  <a:pt x="4188635" y="180222"/>
                  <a:pt x="4204734" y="174787"/>
                  <a:pt x="4227345" y="179527"/>
                </a:cubicBezTo>
                <a:cubicBezTo>
                  <a:pt x="4249955" y="184266"/>
                  <a:pt x="4269600" y="193327"/>
                  <a:pt x="4286280" y="206706"/>
                </a:cubicBezTo>
                <a:cubicBezTo>
                  <a:pt x="4299527" y="184131"/>
                  <a:pt x="4323867" y="182251"/>
                  <a:pt x="4359308" y="201068"/>
                </a:cubicBezTo>
                <a:lnTo>
                  <a:pt x="4382112" y="212080"/>
                </a:lnTo>
                <a:lnTo>
                  <a:pt x="4330326" y="115492"/>
                </a:lnTo>
                <a:lnTo>
                  <a:pt x="4373763" y="54658"/>
                </a:lnTo>
                <a:cubicBezTo>
                  <a:pt x="4399283" y="69751"/>
                  <a:pt x="4430755" y="87078"/>
                  <a:pt x="4468178" y="106640"/>
                </a:cubicBezTo>
                <a:cubicBezTo>
                  <a:pt x="4505600" y="126203"/>
                  <a:pt x="4532679" y="123511"/>
                  <a:pt x="4549410" y="98570"/>
                </a:cubicBezTo>
                <a:lnTo>
                  <a:pt x="4663429" y="153627"/>
                </a:lnTo>
                <a:cubicBezTo>
                  <a:pt x="4666518" y="163001"/>
                  <a:pt x="4668281" y="178765"/>
                  <a:pt x="4668716" y="200917"/>
                </a:cubicBezTo>
                <a:cubicBezTo>
                  <a:pt x="4669149" y="223071"/>
                  <a:pt x="4671912" y="236762"/>
                  <a:pt x="4677004" y="241990"/>
                </a:cubicBezTo>
                <a:cubicBezTo>
                  <a:pt x="4682802" y="243936"/>
                  <a:pt x="4687463" y="242779"/>
                  <a:pt x="4690985" y="238515"/>
                </a:cubicBezTo>
                <a:cubicBezTo>
                  <a:pt x="4694510" y="234251"/>
                  <a:pt x="4696318" y="231717"/>
                  <a:pt x="4696415" y="230912"/>
                </a:cubicBezTo>
                <a:cubicBezTo>
                  <a:pt x="4727397" y="240758"/>
                  <a:pt x="4773209" y="252653"/>
                  <a:pt x="4833849" y="266597"/>
                </a:cubicBezTo>
                <a:cubicBezTo>
                  <a:pt x="4894492" y="280540"/>
                  <a:pt x="4932905" y="278639"/>
                  <a:pt x="4949092" y="260889"/>
                </a:cubicBezTo>
                <a:lnTo>
                  <a:pt x="4915496" y="213989"/>
                </a:lnTo>
                <a:cubicBezTo>
                  <a:pt x="4920503" y="211507"/>
                  <a:pt x="4935448" y="215742"/>
                  <a:pt x="4960331" y="226693"/>
                </a:cubicBezTo>
                <a:cubicBezTo>
                  <a:pt x="4985216" y="237643"/>
                  <a:pt x="5002011" y="245326"/>
                  <a:pt x="5010717" y="249745"/>
                </a:cubicBezTo>
                <a:lnTo>
                  <a:pt x="5151546" y="307521"/>
                </a:lnTo>
                <a:cubicBezTo>
                  <a:pt x="5157020" y="293760"/>
                  <a:pt x="5165092" y="281894"/>
                  <a:pt x="5175766" y="271921"/>
                </a:cubicBezTo>
                <a:cubicBezTo>
                  <a:pt x="5186439" y="261949"/>
                  <a:pt x="5202913" y="261810"/>
                  <a:pt x="5225184" y="271498"/>
                </a:cubicBezTo>
                <a:cubicBezTo>
                  <a:pt x="5243457" y="285221"/>
                  <a:pt x="5264464" y="306018"/>
                  <a:pt x="5288209" y="333887"/>
                </a:cubicBezTo>
                <a:cubicBezTo>
                  <a:pt x="5311955" y="361756"/>
                  <a:pt x="5331418" y="363912"/>
                  <a:pt x="5346602" y="340354"/>
                </a:cubicBezTo>
                <a:cubicBezTo>
                  <a:pt x="5515676" y="393021"/>
                  <a:pt x="5685055" y="430500"/>
                  <a:pt x="5854741" y="452785"/>
                </a:cubicBezTo>
                <a:cubicBezTo>
                  <a:pt x="5953539" y="497511"/>
                  <a:pt x="6059404" y="536698"/>
                  <a:pt x="6172336" y="570353"/>
                </a:cubicBezTo>
                <a:cubicBezTo>
                  <a:pt x="6285269" y="604007"/>
                  <a:pt x="6393983" y="644575"/>
                  <a:pt x="6498481" y="692053"/>
                </a:cubicBezTo>
                <a:cubicBezTo>
                  <a:pt x="6511309" y="698247"/>
                  <a:pt x="6526565" y="703054"/>
                  <a:pt x="6544243" y="706479"/>
                </a:cubicBezTo>
                <a:cubicBezTo>
                  <a:pt x="6561923" y="709902"/>
                  <a:pt x="6573477" y="707813"/>
                  <a:pt x="6578907" y="700209"/>
                </a:cubicBezTo>
                <a:lnTo>
                  <a:pt x="6582911" y="691916"/>
                </a:lnTo>
                <a:cubicBezTo>
                  <a:pt x="6660067" y="727469"/>
                  <a:pt x="6740651" y="759564"/>
                  <a:pt x="6824663" y="788199"/>
                </a:cubicBezTo>
                <a:cubicBezTo>
                  <a:pt x="6866669" y="802518"/>
                  <a:pt x="6904967" y="816325"/>
                  <a:pt x="6939557" y="829620"/>
                </a:cubicBezTo>
                <a:lnTo>
                  <a:pt x="7011933" y="859576"/>
                </a:lnTo>
                <a:lnTo>
                  <a:pt x="7011933" y="916177"/>
                </a:lnTo>
                <a:lnTo>
                  <a:pt x="6998325" y="914003"/>
                </a:lnTo>
                <a:cubicBezTo>
                  <a:pt x="6966643" y="908615"/>
                  <a:pt x="6924437" y="900891"/>
                  <a:pt x="6871707" y="890831"/>
                </a:cubicBezTo>
                <a:cubicBezTo>
                  <a:pt x="6766245" y="870710"/>
                  <a:pt x="6661863" y="849974"/>
                  <a:pt x="6558561" y="828622"/>
                </a:cubicBezTo>
                <a:cubicBezTo>
                  <a:pt x="6455255" y="807272"/>
                  <a:pt x="6396207" y="794033"/>
                  <a:pt x="6381411" y="788908"/>
                </a:cubicBezTo>
                <a:lnTo>
                  <a:pt x="6296979" y="789042"/>
                </a:lnTo>
                <a:lnTo>
                  <a:pt x="6133347" y="720254"/>
                </a:lnTo>
                <a:lnTo>
                  <a:pt x="6025502" y="739760"/>
                </a:lnTo>
                <a:cubicBezTo>
                  <a:pt x="5991079" y="726119"/>
                  <a:pt x="5956002" y="721112"/>
                  <a:pt x="5920270" y="724738"/>
                </a:cubicBezTo>
                <a:cubicBezTo>
                  <a:pt x="5884541" y="728361"/>
                  <a:pt x="5849465" y="723353"/>
                  <a:pt x="5815041" y="709713"/>
                </a:cubicBezTo>
                <a:cubicBezTo>
                  <a:pt x="5824984" y="684264"/>
                  <a:pt x="5818720" y="677830"/>
                  <a:pt x="5796241" y="690410"/>
                </a:cubicBezTo>
                <a:cubicBezTo>
                  <a:pt x="5773760" y="702990"/>
                  <a:pt x="5759487" y="713140"/>
                  <a:pt x="5753415" y="720859"/>
                </a:cubicBezTo>
                <a:cubicBezTo>
                  <a:pt x="5735445" y="711970"/>
                  <a:pt x="5716225" y="705670"/>
                  <a:pt x="5695751" y="701962"/>
                </a:cubicBezTo>
                <a:cubicBezTo>
                  <a:pt x="5675279" y="698255"/>
                  <a:pt x="5658755" y="700928"/>
                  <a:pt x="5646182" y="709983"/>
                </a:cubicBezTo>
                <a:lnTo>
                  <a:pt x="5536775" y="616249"/>
                </a:lnTo>
                <a:lnTo>
                  <a:pt x="5440943" y="610878"/>
                </a:lnTo>
                <a:cubicBezTo>
                  <a:pt x="5419494" y="635884"/>
                  <a:pt x="5381747" y="636406"/>
                  <a:pt x="5327705" y="612439"/>
                </a:cubicBezTo>
                <a:cubicBezTo>
                  <a:pt x="5273660" y="588474"/>
                  <a:pt x="5235913" y="588995"/>
                  <a:pt x="5214463" y="614002"/>
                </a:cubicBezTo>
                <a:cubicBezTo>
                  <a:pt x="5241353" y="628690"/>
                  <a:pt x="5263386" y="646147"/>
                  <a:pt x="5280571" y="666373"/>
                </a:cubicBezTo>
                <a:cubicBezTo>
                  <a:pt x="5297753" y="686601"/>
                  <a:pt x="5319788" y="704059"/>
                  <a:pt x="5346675" y="718746"/>
                </a:cubicBezTo>
                <a:cubicBezTo>
                  <a:pt x="5409857" y="717724"/>
                  <a:pt x="5489562" y="729797"/>
                  <a:pt x="5585795" y="754960"/>
                </a:cubicBezTo>
                <a:cubicBezTo>
                  <a:pt x="5682027" y="780126"/>
                  <a:pt x="5761430" y="807389"/>
                  <a:pt x="5823999" y="836751"/>
                </a:cubicBezTo>
                <a:cubicBezTo>
                  <a:pt x="5831531" y="839961"/>
                  <a:pt x="5842124" y="845930"/>
                  <a:pt x="5855779" y="854652"/>
                </a:cubicBezTo>
                <a:cubicBezTo>
                  <a:pt x="5869435" y="863378"/>
                  <a:pt x="5875178" y="872115"/>
                  <a:pt x="5873003" y="880865"/>
                </a:cubicBezTo>
                <a:cubicBezTo>
                  <a:pt x="5864229" y="891754"/>
                  <a:pt x="5845652" y="901104"/>
                  <a:pt x="5817274" y="908918"/>
                </a:cubicBezTo>
                <a:cubicBezTo>
                  <a:pt x="5788894" y="916732"/>
                  <a:pt x="5767315" y="932302"/>
                  <a:pt x="5752536" y="955631"/>
                </a:cubicBezTo>
                <a:lnTo>
                  <a:pt x="5696422" y="965780"/>
                </a:lnTo>
                <a:lnTo>
                  <a:pt x="5730511" y="976951"/>
                </a:lnTo>
                <a:cubicBezTo>
                  <a:pt x="5750983" y="980658"/>
                  <a:pt x="5767506" y="977986"/>
                  <a:pt x="5780082" y="968931"/>
                </a:cubicBezTo>
                <a:lnTo>
                  <a:pt x="6065133" y="1106576"/>
                </a:lnTo>
                <a:cubicBezTo>
                  <a:pt x="6074721" y="1090967"/>
                  <a:pt x="6090820" y="1085532"/>
                  <a:pt x="6113430" y="1090272"/>
                </a:cubicBezTo>
                <a:cubicBezTo>
                  <a:pt x="6136041" y="1095012"/>
                  <a:pt x="6155685" y="1104073"/>
                  <a:pt x="6172366" y="1117452"/>
                </a:cubicBezTo>
                <a:cubicBezTo>
                  <a:pt x="6185612" y="1094876"/>
                  <a:pt x="6209953" y="1092997"/>
                  <a:pt x="6245393" y="1111814"/>
                </a:cubicBezTo>
                <a:lnTo>
                  <a:pt x="6268197" y="1122825"/>
                </a:lnTo>
                <a:lnTo>
                  <a:pt x="6216411" y="1026237"/>
                </a:lnTo>
                <a:lnTo>
                  <a:pt x="6259847" y="965404"/>
                </a:lnTo>
                <a:cubicBezTo>
                  <a:pt x="6285367" y="980496"/>
                  <a:pt x="6316841" y="997824"/>
                  <a:pt x="6354263" y="1017385"/>
                </a:cubicBezTo>
                <a:cubicBezTo>
                  <a:pt x="6391687" y="1036949"/>
                  <a:pt x="6418765" y="1034257"/>
                  <a:pt x="6435495" y="1009315"/>
                </a:cubicBezTo>
                <a:lnTo>
                  <a:pt x="6549513" y="1064372"/>
                </a:lnTo>
                <a:cubicBezTo>
                  <a:pt x="6552603" y="1073746"/>
                  <a:pt x="6554365" y="1089511"/>
                  <a:pt x="6554801" y="1111663"/>
                </a:cubicBezTo>
                <a:cubicBezTo>
                  <a:pt x="6555233" y="1133816"/>
                  <a:pt x="6557997" y="1147507"/>
                  <a:pt x="6563089" y="1152735"/>
                </a:cubicBezTo>
                <a:cubicBezTo>
                  <a:pt x="6568887" y="1154681"/>
                  <a:pt x="6573547" y="1153525"/>
                  <a:pt x="6577071" y="1149260"/>
                </a:cubicBezTo>
                <a:cubicBezTo>
                  <a:pt x="6580595" y="1144996"/>
                  <a:pt x="6582403" y="1142462"/>
                  <a:pt x="6582499" y="1141657"/>
                </a:cubicBezTo>
                <a:cubicBezTo>
                  <a:pt x="6613483" y="1151504"/>
                  <a:pt x="6659295" y="1163399"/>
                  <a:pt x="6719935" y="1177342"/>
                </a:cubicBezTo>
                <a:cubicBezTo>
                  <a:pt x="6780577" y="1191286"/>
                  <a:pt x="6818991" y="1189384"/>
                  <a:pt x="6835177" y="1171635"/>
                </a:cubicBezTo>
                <a:lnTo>
                  <a:pt x="6801581" y="1124735"/>
                </a:lnTo>
                <a:cubicBezTo>
                  <a:pt x="6806589" y="1122252"/>
                  <a:pt x="6821533" y="1126487"/>
                  <a:pt x="6846417" y="1137438"/>
                </a:cubicBezTo>
                <a:cubicBezTo>
                  <a:pt x="6871301" y="1148389"/>
                  <a:pt x="6888095" y="1156071"/>
                  <a:pt x="6896803" y="1160490"/>
                </a:cubicBezTo>
                <a:lnTo>
                  <a:pt x="7011933" y="1207723"/>
                </a:lnTo>
                <a:lnTo>
                  <a:pt x="7011933" y="1762781"/>
                </a:lnTo>
                <a:lnTo>
                  <a:pt x="7000461" y="1761143"/>
                </a:lnTo>
                <a:cubicBezTo>
                  <a:pt x="6990973" y="1763805"/>
                  <a:pt x="6982961" y="1770694"/>
                  <a:pt x="6976421" y="1781809"/>
                </a:cubicBezTo>
                <a:cubicBezTo>
                  <a:pt x="6931657" y="1785332"/>
                  <a:pt x="6884833" y="1784029"/>
                  <a:pt x="6835949" y="1777892"/>
                </a:cubicBezTo>
                <a:cubicBezTo>
                  <a:pt x="6787061" y="1771755"/>
                  <a:pt x="6739391" y="1764924"/>
                  <a:pt x="6692931" y="1757404"/>
                </a:cubicBezTo>
                <a:cubicBezTo>
                  <a:pt x="6670409" y="1748234"/>
                  <a:pt x="6648737" y="1744584"/>
                  <a:pt x="6627911" y="1746460"/>
                </a:cubicBezTo>
                <a:cubicBezTo>
                  <a:pt x="6607089" y="1748334"/>
                  <a:pt x="6585413" y="1744687"/>
                  <a:pt x="6562893" y="1735515"/>
                </a:cubicBezTo>
                <a:lnTo>
                  <a:pt x="6496653" y="1785337"/>
                </a:lnTo>
                <a:lnTo>
                  <a:pt x="6676915" y="1790574"/>
                </a:lnTo>
                <a:cubicBezTo>
                  <a:pt x="6705135" y="1802498"/>
                  <a:pt x="6732511" y="1808897"/>
                  <a:pt x="6759035" y="1809777"/>
                </a:cubicBezTo>
                <a:cubicBezTo>
                  <a:pt x="6785563" y="1810655"/>
                  <a:pt x="6812935" y="1817056"/>
                  <a:pt x="6841159" y="1828979"/>
                </a:cubicBezTo>
                <a:cubicBezTo>
                  <a:pt x="6854229" y="1811006"/>
                  <a:pt x="6877763" y="1809587"/>
                  <a:pt x="6911757" y="1824723"/>
                </a:cubicBezTo>
                <a:cubicBezTo>
                  <a:pt x="6945753" y="1839862"/>
                  <a:pt x="6971831" y="1855010"/>
                  <a:pt x="6989995" y="1870172"/>
                </a:cubicBezTo>
                <a:cubicBezTo>
                  <a:pt x="6993313" y="1864212"/>
                  <a:pt x="6997797" y="1859932"/>
                  <a:pt x="7003445" y="1857333"/>
                </a:cubicBezTo>
                <a:lnTo>
                  <a:pt x="7011933" y="1856191"/>
                </a:lnTo>
                <a:lnTo>
                  <a:pt x="7011933" y="1903169"/>
                </a:lnTo>
                <a:lnTo>
                  <a:pt x="7000787" y="1906060"/>
                </a:lnTo>
                <a:cubicBezTo>
                  <a:pt x="6987961" y="1899866"/>
                  <a:pt x="6972707" y="1895058"/>
                  <a:pt x="6955025" y="1891634"/>
                </a:cubicBezTo>
                <a:cubicBezTo>
                  <a:pt x="6937345" y="1888209"/>
                  <a:pt x="6925791" y="1890299"/>
                  <a:pt x="6920361" y="1897902"/>
                </a:cubicBezTo>
                <a:lnTo>
                  <a:pt x="6916357" y="1906195"/>
                </a:lnTo>
                <a:cubicBezTo>
                  <a:pt x="6898625" y="1897420"/>
                  <a:pt x="6878931" y="1890892"/>
                  <a:pt x="6857269" y="1886611"/>
                </a:cubicBezTo>
                <a:cubicBezTo>
                  <a:pt x="6835609" y="1882330"/>
                  <a:pt x="6815761" y="1883397"/>
                  <a:pt x="6797721" y="1889813"/>
                </a:cubicBezTo>
                <a:cubicBezTo>
                  <a:pt x="6785623" y="1899097"/>
                  <a:pt x="6771001" y="1902688"/>
                  <a:pt x="6753853" y="1900586"/>
                </a:cubicBezTo>
                <a:cubicBezTo>
                  <a:pt x="6736707" y="1898484"/>
                  <a:pt x="6719385" y="1893103"/>
                  <a:pt x="6701891" y="1884440"/>
                </a:cubicBezTo>
                <a:lnTo>
                  <a:pt x="6570023" y="1953703"/>
                </a:lnTo>
                <a:lnTo>
                  <a:pt x="6346937" y="1978915"/>
                </a:lnTo>
                <a:cubicBezTo>
                  <a:pt x="6338743" y="2000736"/>
                  <a:pt x="6329949" y="2016518"/>
                  <a:pt x="6320561" y="2026257"/>
                </a:cubicBezTo>
                <a:cubicBezTo>
                  <a:pt x="6311173" y="2035996"/>
                  <a:pt x="6290281" y="2033152"/>
                  <a:pt x="6257893" y="2017726"/>
                </a:cubicBezTo>
                <a:lnTo>
                  <a:pt x="6134031" y="2070402"/>
                </a:lnTo>
                <a:cubicBezTo>
                  <a:pt x="6113790" y="2098973"/>
                  <a:pt x="6080874" y="2113756"/>
                  <a:pt x="6035282" y="2114750"/>
                </a:cubicBezTo>
                <a:lnTo>
                  <a:pt x="6025616" y="2116692"/>
                </a:lnTo>
                <a:lnTo>
                  <a:pt x="6093938" y="2142187"/>
                </a:lnTo>
                <a:cubicBezTo>
                  <a:pt x="6106765" y="2148381"/>
                  <a:pt x="6122021" y="2153188"/>
                  <a:pt x="6139700" y="2156613"/>
                </a:cubicBezTo>
                <a:cubicBezTo>
                  <a:pt x="6157380" y="2160036"/>
                  <a:pt x="6168934" y="2157948"/>
                  <a:pt x="6174364" y="2150344"/>
                </a:cubicBezTo>
                <a:lnTo>
                  <a:pt x="6178368" y="2142051"/>
                </a:lnTo>
                <a:cubicBezTo>
                  <a:pt x="6255523" y="2177604"/>
                  <a:pt x="6336109" y="2209698"/>
                  <a:pt x="6420119" y="2238333"/>
                </a:cubicBezTo>
                <a:cubicBezTo>
                  <a:pt x="6504129" y="2266972"/>
                  <a:pt x="6573311" y="2293561"/>
                  <a:pt x="6627663" y="2318102"/>
                </a:cubicBezTo>
                <a:cubicBezTo>
                  <a:pt x="6637877" y="2323034"/>
                  <a:pt x="6659205" y="2335891"/>
                  <a:pt x="6691647" y="2356666"/>
                </a:cubicBezTo>
                <a:cubicBezTo>
                  <a:pt x="6724091" y="2377446"/>
                  <a:pt x="6740567" y="2393069"/>
                  <a:pt x="6741075" y="2403544"/>
                </a:cubicBezTo>
                <a:cubicBezTo>
                  <a:pt x="6736541" y="2406255"/>
                  <a:pt x="6723497" y="2402938"/>
                  <a:pt x="6701941" y="2393592"/>
                </a:cubicBezTo>
                <a:cubicBezTo>
                  <a:pt x="6680381" y="2384248"/>
                  <a:pt x="6665487" y="2377483"/>
                  <a:pt x="6657257" y="2373294"/>
                </a:cubicBezTo>
                <a:cubicBezTo>
                  <a:pt x="6635989" y="2371861"/>
                  <a:pt x="6572623" y="2361086"/>
                  <a:pt x="6467165" y="2340966"/>
                </a:cubicBezTo>
                <a:cubicBezTo>
                  <a:pt x="6361703" y="2320845"/>
                  <a:pt x="6257321" y="2300109"/>
                  <a:pt x="6154018" y="2278757"/>
                </a:cubicBezTo>
                <a:cubicBezTo>
                  <a:pt x="6050712" y="2257407"/>
                  <a:pt x="5991664" y="2244168"/>
                  <a:pt x="5976867" y="2239042"/>
                </a:cubicBezTo>
                <a:lnTo>
                  <a:pt x="5892436" y="2239176"/>
                </a:lnTo>
                <a:lnTo>
                  <a:pt x="5785103" y="2194054"/>
                </a:lnTo>
                <a:lnTo>
                  <a:pt x="5732247" y="2203616"/>
                </a:lnTo>
                <a:cubicBezTo>
                  <a:pt x="5719604" y="2212212"/>
                  <a:pt x="5704222" y="2213730"/>
                  <a:pt x="5686106" y="2208179"/>
                </a:cubicBezTo>
                <a:cubicBezTo>
                  <a:pt x="5667989" y="2202627"/>
                  <a:pt x="5652760" y="2196552"/>
                  <a:pt x="5640421" y="2189955"/>
                </a:cubicBezTo>
                <a:lnTo>
                  <a:pt x="5517170" y="2212246"/>
                </a:lnTo>
                <a:lnTo>
                  <a:pt x="5448758" y="2179211"/>
                </a:lnTo>
                <a:lnTo>
                  <a:pt x="5409326" y="2231752"/>
                </a:lnTo>
                <a:lnTo>
                  <a:pt x="5329393" y="2250964"/>
                </a:lnTo>
                <a:lnTo>
                  <a:pt x="5419456" y="2286885"/>
                </a:lnTo>
                <a:cubicBezTo>
                  <a:pt x="5426988" y="2290095"/>
                  <a:pt x="5437581" y="2296064"/>
                  <a:pt x="5451236" y="2304786"/>
                </a:cubicBezTo>
                <a:cubicBezTo>
                  <a:pt x="5464892" y="2313513"/>
                  <a:pt x="5470634" y="2322249"/>
                  <a:pt x="5468459" y="2330999"/>
                </a:cubicBezTo>
                <a:cubicBezTo>
                  <a:pt x="5459685" y="2341888"/>
                  <a:pt x="5441108" y="2351239"/>
                  <a:pt x="5412731" y="2359053"/>
                </a:cubicBezTo>
                <a:cubicBezTo>
                  <a:pt x="5384351" y="2366866"/>
                  <a:pt x="5362771" y="2382436"/>
                  <a:pt x="5347993" y="2405765"/>
                </a:cubicBezTo>
                <a:lnTo>
                  <a:pt x="5286367" y="2416911"/>
                </a:lnTo>
                <a:lnTo>
                  <a:pt x="5116349" y="2334814"/>
                </a:lnTo>
                <a:lnTo>
                  <a:pt x="5080569" y="2359329"/>
                </a:lnTo>
                <a:cubicBezTo>
                  <a:pt x="5062082" y="2384272"/>
                  <a:pt x="5029665" y="2398020"/>
                  <a:pt x="4983321" y="2400568"/>
                </a:cubicBezTo>
                <a:cubicBezTo>
                  <a:pt x="4936980" y="2403115"/>
                  <a:pt x="4903563" y="2418934"/>
                  <a:pt x="4883072" y="2448028"/>
                </a:cubicBezTo>
                <a:lnTo>
                  <a:pt x="4805430" y="2492343"/>
                </a:lnTo>
                <a:cubicBezTo>
                  <a:pt x="4759821" y="2470319"/>
                  <a:pt x="4729010" y="2475892"/>
                  <a:pt x="4712993" y="2509062"/>
                </a:cubicBezTo>
                <a:lnTo>
                  <a:pt x="4704985" y="2525646"/>
                </a:lnTo>
                <a:cubicBezTo>
                  <a:pt x="4645021" y="2501805"/>
                  <a:pt x="4613259" y="2506921"/>
                  <a:pt x="4609696" y="2540989"/>
                </a:cubicBezTo>
                <a:cubicBezTo>
                  <a:pt x="4606132" y="2575059"/>
                  <a:pt x="4580071" y="2582926"/>
                  <a:pt x="4531510" y="2564591"/>
                </a:cubicBezTo>
                <a:lnTo>
                  <a:pt x="4508707" y="2553580"/>
                </a:lnTo>
                <a:cubicBezTo>
                  <a:pt x="4502611" y="2570449"/>
                  <a:pt x="4490624" y="2594059"/>
                  <a:pt x="4472745" y="2624414"/>
                </a:cubicBezTo>
                <a:cubicBezTo>
                  <a:pt x="4463806" y="2639589"/>
                  <a:pt x="4453527" y="2649805"/>
                  <a:pt x="4441910" y="2655059"/>
                </a:cubicBezTo>
                <a:lnTo>
                  <a:pt x="4432050" y="2655284"/>
                </a:lnTo>
                <a:lnTo>
                  <a:pt x="4459279" y="2661630"/>
                </a:lnTo>
                <a:lnTo>
                  <a:pt x="4559724" y="2628326"/>
                </a:lnTo>
                <a:cubicBezTo>
                  <a:pt x="4572776" y="2635268"/>
                  <a:pt x="4589430" y="2642031"/>
                  <a:pt x="4609686" y="2648616"/>
                </a:cubicBezTo>
                <a:cubicBezTo>
                  <a:pt x="4629940" y="2655200"/>
                  <a:pt x="4643896" y="2652993"/>
                  <a:pt x="4651552" y="2641990"/>
                </a:cubicBezTo>
                <a:cubicBezTo>
                  <a:pt x="4669521" y="2650880"/>
                  <a:pt x="4688744" y="2657180"/>
                  <a:pt x="4709216" y="2660887"/>
                </a:cubicBezTo>
                <a:cubicBezTo>
                  <a:pt x="4729688" y="2664594"/>
                  <a:pt x="4746211" y="2661921"/>
                  <a:pt x="4758786" y="2652867"/>
                </a:cubicBezTo>
                <a:lnTo>
                  <a:pt x="5043838" y="2790512"/>
                </a:lnTo>
                <a:cubicBezTo>
                  <a:pt x="5053426" y="2774903"/>
                  <a:pt x="5069525" y="2769468"/>
                  <a:pt x="5092135" y="2774208"/>
                </a:cubicBezTo>
                <a:cubicBezTo>
                  <a:pt x="5114745" y="2778948"/>
                  <a:pt x="5134390" y="2788009"/>
                  <a:pt x="5151071" y="2801388"/>
                </a:cubicBezTo>
                <a:cubicBezTo>
                  <a:pt x="5164317" y="2778812"/>
                  <a:pt x="5188658" y="2776932"/>
                  <a:pt x="5224099" y="2795749"/>
                </a:cubicBezTo>
                <a:lnTo>
                  <a:pt x="5246902" y="2806760"/>
                </a:lnTo>
                <a:lnTo>
                  <a:pt x="5195116" y="2710173"/>
                </a:lnTo>
                <a:lnTo>
                  <a:pt x="5238553" y="2649339"/>
                </a:lnTo>
                <a:cubicBezTo>
                  <a:pt x="5264073" y="2664432"/>
                  <a:pt x="5295545" y="2681759"/>
                  <a:pt x="5332968" y="2701321"/>
                </a:cubicBezTo>
                <a:cubicBezTo>
                  <a:pt x="5370391" y="2720884"/>
                  <a:pt x="5397469" y="2718192"/>
                  <a:pt x="5414200" y="2693251"/>
                </a:cubicBezTo>
                <a:lnTo>
                  <a:pt x="5528219" y="2748308"/>
                </a:lnTo>
                <a:cubicBezTo>
                  <a:pt x="5531309" y="2757682"/>
                  <a:pt x="5533071" y="2773447"/>
                  <a:pt x="5533506" y="2795599"/>
                </a:cubicBezTo>
                <a:cubicBezTo>
                  <a:pt x="5533939" y="2817752"/>
                  <a:pt x="5536702" y="2831443"/>
                  <a:pt x="5541794" y="2836671"/>
                </a:cubicBezTo>
                <a:cubicBezTo>
                  <a:pt x="5547592" y="2838617"/>
                  <a:pt x="5552253" y="2837461"/>
                  <a:pt x="5555776" y="2833196"/>
                </a:cubicBezTo>
                <a:cubicBezTo>
                  <a:pt x="5559300" y="2828932"/>
                  <a:pt x="5561108" y="2826398"/>
                  <a:pt x="5561205" y="2825593"/>
                </a:cubicBezTo>
                <a:cubicBezTo>
                  <a:pt x="5592187" y="2835440"/>
                  <a:pt x="5637999" y="2847335"/>
                  <a:pt x="5698640" y="2861278"/>
                </a:cubicBezTo>
                <a:cubicBezTo>
                  <a:pt x="5759282" y="2875222"/>
                  <a:pt x="5797696" y="2873320"/>
                  <a:pt x="5813882" y="2855571"/>
                </a:cubicBezTo>
                <a:lnTo>
                  <a:pt x="5780286" y="2808670"/>
                </a:lnTo>
                <a:cubicBezTo>
                  <a:pt x="5785293" y="2806188"/>
                  <a:pt x="5800239" y="2810423"/>
                  <a:pt x="5825121" y="2821374"/>
                </a:cubicBezTo>
                <a:cubicBezTo>
                  <a:pt x="5850007" y="2832324"/>
                  <a:pt x="5866801" y="2840007"/>
                  <a:pt x="5875508" y="2844426"/>
                </a:cubicBezTo>
                <a:lnTo>
                  <a:pt x="6016337" y="2902202"/>
                </a:lnTo>
                <a:cubicBezTo>
                  <a:pt x="6021811" y="2888441"/>
                  <a:pt x="6029882" y="2876575"/>
                  <a:pt x="6040556" y="2866603"/>
                </a:cubicBezTo>
                <a:cubicBezTo>
                  <a:pt x="6051230" y="2856630"/>
                  <a:pt x="6067704" y="2856491"/>
                  <a:pt x="6089975" y="2866179"/>
                </a:cubicBezTo>
                <a:cubicBezTo>
                  <a:pt x="6108247" y="2879902"/>
                  <a:pt x="6129255" y="2900699"/>
                  <a:pt x="6153000" y="2928568"/>
                </a:cubicBezTo>
                <a:cubicBezTo>
                  <a:pt x="6176745" y="2956437"/>
                  <a:pt x="6196209" y="2958593"/>
                  <a:pt x="6211393" y="2935035"/>
                </a:cubicBezTo>
                <a:cubicBezTo>
                  <a:pt x="6380467" y="2987703"/>
                  <a:pt x="6549845" y="3025181"/>
                  <a:pt x="6719531" y="3047466"/>
                </a:cubicBezTo>
                <a:cubicBezTo>
                  <a:pt x="6768929" y="3069829"/>
                  <a:pt x="6820095" y="3090807"/>
                  <a:pt x="6873029" y="3110402"/>
                </a:cubicBezTo>
                <a:lnTo>
                  <a:pt x="7011933" y="3156646"/>
                </a:lnTo>
                <a:lnTo>
                  <a:pt x="7011933" y="3320735"/>
                </a:lnTo>
                <a:lnTo>
                  <a:pt x="6998137" y="3314935"/>
                </a:lnTo>
                <a:lnTo>
                  <a:pt x="6890293" y="3334441"/>
                </a:lnTo>
                <a:cubicBezTo>
                  <a:pt x="6855869" y="3320801"/>
                  <a:pt x="6820793" y="3315793"/>
                  <a:pt x="6785061" y="3319419"/>
                </a:cubicBezTo>
                <a:cubicBezTo>
                  <a:pt x="6749331" y="3323042"/>
                  <a:pt x="6714255" y="3318034"/>
                  <a:pt x="6679831" y="3304394"/>
                </a:cubicBezTo>
                <a:cubicBezTo>
                  <a:pt x="6689775" y="3278945"/>
                  <a:pt x="6683509" y="3272511"/>
                  <a:pt x="6661031" y="3285092"/>
                </a:cubicBezTo>
                <a:cubicBezTo>
                  <a:pt x="6638551" y="3297671"/>
                  <a:pt x="6624277" y="3307821"/>
                  <a:pt x="6618205" y="3315540"/>
                </a:cubicBezTo>
                <a:cubicBezTo>
                  <a:pt x="6600235" y="3306651"/>
                  <a:pt x="6581015" y="3300352"/>
                  <a:pt x="6560541" y="3296643"/>
                </a:cubicBezTo>
                <a:cubicBezTo>
                  <a:pt x="6540069" y="3292936"/>
                  <a:pt x="6523545" y="3295609"/>
                  <a:pt x="6510973" y="3304664"/>
                </a:cubicBezTo>
                <a:lnTo>
                  <a:pt x="6401565" y="3210930"/>
                </a:lnTo>
                <a:lnTo>
                  <a:pt x="6305733" y="3205559"/>
                </a:lnTo>
                <a:cubicBezTo>
                  <a:pt x="6284285" y="3230565"/>
                  <a:pt x="6246537" y="3231087"/>
                  <a:pt x="6192496" y="3207120"/>
                </a:cubicBezTo>
                <a:cubicBezTo>
                  <a:pt x="6138450" y="3183155"/>
                  <a:pt x="6100704" y="3183676"/>
                  <a:pt x="6079254" y="3208683"/>
                </a:cubicBezTo>
                <a:cubicBezTo>
                  <a:pt x="6106143" y="3223371"/>
                  <a:pt x="6128176" y="3240828"/>
                  <a:pt x="6145361" y="3261054"/>
                </a:cubicBezTo>
                <a:cubicBezTo>
                  <a:pt x="6162543" y="3281282"/>
                  <a:pt x="6184578" y="3298740"/>
                  <a:pt x="6211465" y="3313427"/>
                </a:cubicBezTo>
                <a:cubicBezTo>
                  <a:pt x="6274647" y="3312405"/>
                  <a:pt x="6354353" y="3324478"/>
                  <a:pt x="6450585" y="3349642"/>
                </a:cubicBezTo>
                <a:cubicBezTo>
                  <a:pt x="6546817" y="3374807"/>
                  <a:pt x="6626221" y="3402070"/>
                  <a:pt x="6688789" y="3431432"/>
                </a:cubicBezTo>
                <a:cubicBezTo>
                  <a:pt x="6696321" y="3434642"/>
                  <a:pt x="6706915" y="3440611"/>
                  <a:pt x="6720569" y="3449333"/>
                </a:cubicBezTo>
                <a:cubicBezTo>
                  <a:pt x="6734225" y="3458059"/>
                  <a:pt x="6739969" y="3466796"/>
                  <a:pt x="6737793" y="3475546"/>
                </a:cubicBezTo>
                <a:cubicBezTo>
                  <a:pt x="6729019" y="3486435"/>
                  <a:pt x="6710443" y="3495786"/>
                  <a:pt x="6682065" y="3503600"/>
                </a:cubicBezTo>
                <a:cubicBezTo>
                  <a:pt x="6653685" y="3511413"/>
                  <a:pt x="6632105" y="3526983"/>
                  <a:pt x="6617327" y="3550312"/>
                </a:cubicBezTo>
                <a:lnTo>
                  <a:pt x="6555701" y="3561458"/>
                </a:lnTo>
                <a:lnTo>
                  <a:pt x="6350463" y="3462354"/>
                </a:lnTo>
                <a:cubicBezTo>
                  <a:pt x="6330257" y="3473260"/>
                  <a:pt x="6306737" y="3481930"/>
                  <a:pt x="6279905" y="3488359"/>
                </a:cubicBezTo>
                <a:cubicBezTo>
                  <a:pt x="6253073" y="3494789"/>
                  <a:pt x="6227703" y="3500008"/>
                  <a:pt x="6203797" y="3504016"/>
                </a:cubicBezTo>
                <a:lnTo>
                  <a:pt x="6085163" y="3487634"/>
                </a:lnTo>
                <a:cubicBezTo>
                  <a:pt x="6061293" y="3473976"/>
                  <a:pt x="6036923" y="3461358"/>
                  <a:pt x="6012051" y="3449773"/>
                </a:cubicBezTo>
                <a:cubicBezTo>
                  <a:pt x="5987180" y="3438188"/>
                  <a:pt x="5968204" y="3443515"/>
                  <a:pt x="5955125" y="3465744"/>
                </a:cubicBezTo>
                <a:cubicBezTo>
                  <a:pt x="5910363" y="3469268"/>
                  <a:pt x="5863539" y="3467964"/>
                  <a:pt x="5814654" y="3461828"/>
                </a:cubicBezTo>
                <a:cubicBezTo>
                  <a:pt x="5765766" y="3455690"/>
                  <a:pt x="5718095" y="3448860"/>
                  <a:pt x="5671636" y="3441340"/>
                </a:cubicBezTo>
                <a:cubicBezTo>
                  <a:pt x="5649115" y="3432170"/>
                  <a:pt x="5627441" y="3428520"/>
                  <a:pt x="5606616" y="3430396"/>
                </a:cubicBezTo>
                <a:cubicBezTo>
                  <a:pt x="5585794" y="3432270"/>
                  <a:pt x="5564119" y="3428623"/>
                  <a:pt x="5541598" y="3419451"/>
                </a:cubicBezTo>
                <a:lnTo>
                  <a:pt x="5475359" y="3469272"/>
                </a:lnTo>
                <a:lnTo>
                  <a:pt x="5655619" y="3474510"/>
                </a:lnTo>
                <a:cubicBezTo>
                  <a:pt x="5683840" y="3486433"/>
                  <a:pt x="5711215" y="3492833"/>
                  <a:pt x="5737740" y="3493712"/>
                </a:cubicBezTo>
                <a:cubicBezTo>
                  <a:pt x="5764268" y="3494590"/>
                  <a:pt x="5791639" y="3500992"/>
                  <a:pt x="5819863" y="3512915"/>
                </a:cubicBezTo>
                <a:cubicBezTo>
                  <a:pt x="5832935" y="3494942"/>
                  <a:pt x="5856469" y="3493523"/>
                  <a:pt x="5890463" y="3508659"/>
                </a:cubicBezTo>
                <a:cubicBezTo>
                  <a:pt x="5924458" y="3523798"/>
                  <a:pt x="5950536" y="3538945"/>
                  <a:pt x="5968700" y="3554107"/>
                </a:cubicBezTo>
                <a:cubicBezTo>
                  <a:pt x="5975335" y="3542187"/>
                  <a:pt x="5986633" y="3536989"/>
                  <a:pt x="6002593" y="3538517"/>
                </a:cubicBezTo>
                <a:cubicBezTo>
                  <a:pt x="6018552" y="3540045"/>
                  <a:pt x="6035397" y="3545197"/>
                  <a:pt x="6053129" y="3553974"/>
                </a:cubicBezTo>
                <a:lnTo>
                  <a:pt x="6075934" y="3564986"/>
                </a:lnTo>
                <a:lnTo>
                  <a:pt x="5979491" y="3589996"/>
                </a:lnTo>
                <a:cubicBezTo>
                  <a:pt x="5966665" y="3583802"/>
                  <a:pt x="5951412" y="3578994"/>
                  <a:pt x="5933730" y="3575570"/>
                </a:cubicBezTo>
                <a:cubicBezTo>
                  <a:pt x="5916050" y="3572145"/>
                  <a:pt x="5904496" y="3574235"/>
                  <a:pt x="5899066" y="3581838"/>
                </a:cubicBezTo>
                <a:lnTo>
                  <a:pt x="5895062" y="3590131"/>
                </a:lnTo>
                <a:cubicBezTo>
                  <a:pt x="5877329" y="3581356"/>
                  <a:pt x="5857635" y="3574828"/>
                  <a:pt x="5835974" y="3570547"/>
                </a:cubicBezTo>
                <a:cubicBezTo>
                  <a:pt x="5814314" y="3566266"/>
                  <a:pt x="5794466" y="3567333"/>
                  <a:pt x="5776427" y="3573749"/>
                </a:cubicBezTo>
                <a:cubicBezTo>
                  <a:pt x="5764328" y="3583032"/>
                  <a:pt x="5749706" y="3586623"/>
                  <a:pt x="5732559" y="3584522"/>
                </a:cubicBezTo>
                <a:cubicBezTo>
                  <a:pt x="5715412" y="3582420"/>
                  <a:pt x="5698091" y="3577038"/>
                  <a:pt x="5680596" y="3568376"/>
                </a:cubicBezTo>
                <a:lnTo>
                  <a:pt x="5548728" y="3637639"/>
                </a:lnTo>
                <a:lnTo>
                  <a:pt x="5325641" y="3662850"/>
                </a:lnTo>
                <a:cubicBezTo>
                  <a:pt x="5317449" y="3684672"/>
                  <a:pt x="5308654" y="3700454"/>
                  <a:pt x="5299267" y="3710193"/>
                </a:cubicBezTo>
                <a:cubicBezTo>
                  <a:pt x="5289877" y="3719932"/>
                  <a:pt x="5268986" y="3717088"/>
                  <a:pt x="5236598" y="3701662"/>
                </a:cubicBezTo>
                <a:lnTo>
                  <a:pt x="5112737" y="3754337"/>
                </a:lnTo>
                <a:cubicBezTo>
                  <a:pt x="5092495" y="3782908"/>
                  <a:pt x="5059579" y="3797691"/>
                  <a:pt x="5013987" y="3798686"/>
                </a:cubicBezTo>
                <a:cubicBezTo>
                  <a:pt x="4968396" y="3799680"/>
                  <a:pt x="4935481" y="3814461"/>
                  <a:pt x="4915238" y="3843035"/>
                </a:cubicBezTo>
                <a:cubicBezTo>
                  <a:pt x="4907379" y="3864166"/>
                  <a:pt x="4899923" y="3877181"/>
                  <a:pt x="4892868" y="3882085"/>
                </a:cubicBezTo>
                <a:cubicBezTo>
                  <a:pt x="4885814" y="3886986"/>
                  <a:pt x="4866259" y="3881379"/>
                  <a:pt x="4834203" y="3865260"/>
                </a:cubicBezTo>
                <a:lnTo>
                  <a:pt x="4710952" y="3887552"/>
                </a:lnTo>
                <a:cubicBezTo>
                  <a:pt x="4698309" y="3896148"/>
                  <a:pt x="4682927" y="3897666"/>
                  <a:pt x="4664811" y="3892115"/>
                </a:cubicBezTo>
                <a:cubicBezTo>
                  <a:pt x="4646694" y="3886563"/>
                  <a:pt x="4631465" y="3880488"/>
                  <a:pt x="4619126" y="3873890"/>
                </a:cubicBezTo>
                <a:lnTo>
                  <a:pt x="4495875" y="3896182"/>
                </a:lnTo>
                <a:lnTo>
                  <a:pt x="4427463" y="3863147"/>
                </a:lnTo>
                <a:lnTo>
                  <a:pt x="4388031" y="3915688"/>
                </a:lnTo>
                <a:lnTo>
                  <a:pt x="4260778" y="3946273"/>
                </a:lnTo>
                <a:cubicBezTo>
                  <a:pt x="4251237" y="3971492"/>
                  <a:pt x="4242136" y="3986698"/>
                  <a:pt x="4233477" y="3991888"/>
                </a:cubicBezTo>
                <a:cubicBezTo>
                  <a:pt x="4224819" y="3997082"/>
                  <a:pt x="4201771" y="3990213"/>
                  <a:pt x="4164337" y="3971283"/>
                </a:cubicBezTo>
                <a:lnTo>
                  <a:pt x="4059274" y="4043265"/>
                </a:lnTo>
                <a:cubicBezTo>
                  <a:pt x="4040787" y="4068208"/>
                  <a:pt x="4008370" y="4081956"/>
                  <a:pt x="3962026" y="4084503"/>
                </a:cubicBezTo>
                <a:cubicBezTo>
                  <a:pt x="3915685" y="4087050"/>
                  <a:pt x="3882268" y="4102870"/>
                  <a:pt x="3861777" y="4131964"/>
                </a:cubicBezTo>
                <a:lnTo>
                  <a:pt x="3784135" y="4176278"/>
                </a:lnTo>
                <a:cubicBezTo>
                  <a:pt x="3738526" y="4154255"/>
                  <a:pt x="3707715" y="4159828"/>
                  <a:pt x="3691698" y="4192998"/>
                </a:cubicBezTo>
                <a:lnTo>
                  <a:pt x="3683690" y="4209582"/>
                </a:lnTo>
                <a:cubicBezTo>
                  <a:pt x="3623726" y="4185741"/>
                  <a:pt x="3591964" y="4190857"/>
                  <a:pt x="3588401" y="4224924"/>
                </a:cubicBezTo>
                <a:cubicBezTo>
                  <a:pt x="3584837" y="4258995"/>
                  <a:pt x="3558776" y="4266862"/>
                  <a:pt x="3510215" y="4248527"/>
                </a:cubicBezTo>
                <a:lnTo>
                  <a:pt x="3487412" y="4237516"/>
                </a:lnTo>
                <a:cubicBezTo>
                  <a:pt x="3481316" y="4254384"/>
                  <a:pt x="3469329" y="4277995"/>
                  <a:pt x="3451450" y="4308350"/>
                </a:cubicBezTo>
                <a:cubicBezTo>
                  <a:pt x="3433572" y="4338701"/>
                  <a:pt x="3410335" y="4349212"/>
                  <a:pt x="3381740" y="4339877"/>
                </a:cubicBezTo>
                <a:lnTo>
                  <a:pt x="3230462" y="4420216"/>
                </a:lnTo>
                <a:cubicBezTo>
                  <a:pt x="3208023" y="4410872"/>
                  <a:pt x="3190883" y="4412395"/>
                  <a:pt x="3179041" y="4424787"/>
                </a:cubicBezTo>
                <a:cubicBezTo>
                  <a:pt x="3167200" y="4437176"/>
                  <a:pt x="3158460" y="4450426"/>
                  <a:pt x="3152820" y="4464531"/>
                </a:cubicBezTo>
                <a:lnTo>
                  <a:pt x="3136803" y="4497701"/>
                </a:lnTo>
                <a:cubicBezTo>
                  <a:pt x="3124067" y="4502843"/>
                  <a:pt x="3097160" y="4520953"/>
                  <a:pt x="3056082" y="4552033"/>
                </a:cubicBezTo>
                <a:cubicBezTo>
                  <a:pt x="3015003" y="4583115"/>
                  <a:pt x="2989944" y="4604675"/>
                  <a:pt x="2980909" y="4616715"/>
                </a:cubicBezTo>
                <a:cubicBezTo>
                  <a:pt x="2959705" y="4617554"/>
                  <a:pt x="2941488" y="4624948"/>
                  <a:pt x="2926257" y="4638898"/>
                </a:cubicBezTo>
                <a:cubicBezTo>
                  <a:pt x="2911026" y="4652848"/>
                  <a:pt x="2899358" y="4668519"/>
                  <a:pt x="2891254" y="4685908"/>
                </a:cubicBezTo>
                <a:cubicBezTo>
                  <a:pt x="2874140" y="4678283"/>
                  <a:pt x="2859758" y="4677729"/>
                  <a:pt x="2848114" y="4684251"/>
                </a:cubicBezTo>
                <a:cubicBezTo>
                  <a:pt x="2836472" y="4690772"/>
                  <a:pt x="2827639" y="4700567"/>
                  <a:pt x="2821622" y="4713639"/>
                </a:cubicBezTo>
                <a:lnTo>
                  <a:pt x="2809609" y="4738516"/>
                </a:lnTo>
                <a:lnTo>
                  <a:pt x="2608716" y="4805124"/>
                </a:lnTo>
                <a:cubicBezTo>
                  <a:pt x="2589131" y="4840832"/>
                  <a:pt x="2564845" y="4871712"/>
                  <a:pt x="2535860" y="4897768"/>
                </a:cubicBezTo>
                <a:cubicBezTo>
                  <a:pt x="2506875" y="4923822"/>
                  <a:pt x="2482590" y="4954703"/>
                  <a:pt x="2463005" y="4990410"/>
                </a:cubicBezTo>
                <a:lnTo>
                  <a:pt x="2261501" y="5087401"/>
                </a:lnTo>
                <a:cubicBezTo>
                  <a:pt x="2242348" y="5101587"/>
                  <a:pt x="2223119" y="5119570"/>
                  <a:pt x="2203813" y="5141352"/>
                </a:cubicBezTo>
                <a:cubicBezTo>
                  <a:pt x="2184507" y="5163134"/>
                  <a:pt x="2163580" y="5170071"/>
                  <a:pt x="2141035" y="5162167"/>
                </a:cubicBezTo>
                <a:lnTo>
                  <a:pt x="2088028" y="5126344"/>
                </a:lnTo>
                <a:lnTo>
                  <a:pt x="2115715" y="4894294"/>
                </a:lnTo>
                <a:lnTo>
                  <a:pt x="2005699" y="4830943"/>
                </a:lnTo>
                <a:cubicBezTo>
                  <a:pt x="2017492" y="4793179"/>
                  <a:pt x="2005597" y="4764427"/>
                  <a:pt x="1970017" y="4744689"/>
                </a:cubicBezTo>
                <a:cubicBezTo>
                  <a:pt x="1934436" y="4724953"/>
                  <a:pt x="1924544" y="4692054"/>
                  <a:pt x="1940339" y="4645995"/>
                </a:cubicBezTo>
                <a:cubicBezTo>
                  <a:pt x="1954105" y="4625373"/>
                  <a:pt x="1973165" y="4591969"/>
                  <a:pt x="1997517" y="4545782"/>
                </a:cubicBezTo>
                <a:cubicBezTo>
                  <a:pt x="2021870" y="4499594"/>
                  <a:pt x="2016973" y="4464848"/>
                  <a:pt x="1982822" y="4441540"/>
                </a:cubicBezTo>
                <a:lnTo>
                  <a:pt x="1992662" y="4333806"/>
                </a:lnTo>
                <a:cubicBezTo>
                  <a:pt x="1994411" y="4314412"/>
                  <a:pt x="1998988" y="4285519"/>
                  <a:pt x="2006397" y="4247127"/>
                </a:cubicBezTo>
                <a:cubicBezTo>
                  <a:pt x="2013803" y="4208735"/>
                  <a:pt x="2015377" y="4186062"/>
                  <a:pt x="2011120" y="4179106"/>
                </a:cubicBezTo>
                <a:cubicBezTo>
                  <a:pt x="2004572" y="4178714"/>
                  <a:pt x="1996409" y="4187127"/>
                  <a:pt x="1986628" y="4204348"/>
                </a:cubicBezTo>
                <a:cubicBezTo>
                  <a:pt x="1976849" y="4221568"/>
                  <a:pt x="1970534" y="4233432"/>
                  <a:pt x="1967686" y="4239939"/>
                </a:cubicBezTo>
                <a:cubicBezTo>
                  <a:pt x="1959118" y="4256467"/>
                  <a:pt x="1946526" y="4270413"/>
                  <a:pt x="1929908" y="4281774"/>
                </a:cubicBezTo>
                <a:cubicBezTo>
                  <a:pt x="1913291" y="4293137"/>
                  <a:pt x="1895998" y="4302255"/>
                  <a:pt x="1878031" y="4309133"/>
                </a:cubicBezTo>
                <a:lnTo>
                  <a:pt x="1736591" y="4281737"/>
                </a:lnTo>
                <a:cubicBezTo>
                  <a:pt x="1732883" y="4291236"/>
                  <a:pt x="1726285" y="4301259"/>
                  <a:pt x="1716800" y="4311805"/>
                </a:cubicBezTo>
                <a:cubicBezTo>
                  <a:pt x="1707313" y="4322351"/>
                  <a:pt x="1693165" y="4326170"/>
                  <a:pt x="1674355" y="4323266"/>
                </a:cubicBezTo>
                <a:cubicBezTo>
                  <a:pt x="1666513" y="4339505"/>
                  <a:pt x="1655475" y="4347809"/>
                  <a:pt x="1641235" y="4348177"/>
                </a:cubicBezTo>
                <a:cubicBezTo>
                  <a:pt x="1626999" y="4348545"/>
                  <a:pt x="1608561" y="4343051"/>
                  <a:pt x="1585922" y="4331692"/>
                </a:cubicBezTo>
                <a:lnTo>
                  <a:pt x="1517510" y="4298658"/>
                </a:lnTo>
                <a:cubicBezTo>
                  <a:pt x="1527723" y="4267800"/>
                  <a:pt x="1518528" y="4248021"/>
                  <a:pt x="1489920" y="4239321"/>
                </a:cubicBezTo>
                <a:cubicBezTo>
                  <a:pt x="1461313" y="4230619"/>
                  <a:pt x="1472137" y="4169377"/>
                  <a:pt x="1522395" y="4055596"/>
                </a:cubicBezTo>
                <a:lnTo>
                  <a:pt x="1420386" y="3975661"/>
                </a:lnTo>
                <a:cubicBezTo>
                  <a:pt x="1424371" y="3936469"/>
                  <a:pt x="1421691" y="3894698"/>
                  <a:pt x="1412350" y="3850347"/>
                </a:cubicBezTo>
                <a:cubicBezTo>
                  <a:pt x="1403008" y="3805998"/>
                  <a:pt x="1390776" y="3762172"/>
                  <a:pt x="1375656" y="3718866"/>
                </a:cubicBezTo>
                <a:lnTo>
                  <a:pt x="1318732" y="3686836"/>
                </a:lnTo>
                <a:lnTo>
                  <a:pt x="1266526" y="3753221"/>
                </a:lnTo>
                <a:cubicBezTo>
                  <a:pt x="1237541" y="3779275"/>
                  <a:pt x="1213256" y="3810156"/>
                  <a:pt x="1193671" y="3845864"/>
                </a:cubicBezTo>
                <a:lnTo>
                  <a:pt x="992168" y="3942854"/>
                </a:lnTo>
                <a:cubicBezTo>
                  <a:pt x="973014" y="3957040"/>
                  <a:pt x="953785" y="3975023"/>
                  <a:pt x="934479" y="3996806"/>
                </a:cubicBezTo>
                <a:cubicBezTo>
                  <a:pt x="915173" y="4018588"/>
                  <a:pt x="894246" y="4025525"/>
                  <a:pt x="871701" y="4017620"/>
                </a:cubicBezTo>
                <a:lnTo>
                  <a:pt x="818694" y="3981798"/>
                </a:lnTo>
                <a:lnTo>
                  <a:pt x="846382" y="3749747"/>
                </a:lnTo>
                <a:lnTo>
                  <a:pt x="736365" y="3686396"/>
                </a:lnTo>
                <a:cubicBezTo>
                  <a:pt x="748158" y="3648632"/>
                  <a:pt x="736263" y="3619880"/>
                  <a:pt x="700683" y="3600142"/>
                </a:cubicBezTo>
                <a:cubicBezTo>
                  <a:pt x="665102" y="3580406"/>
                  <a:pt x="655210" y="3547507"/>
                  <a:pt x="671006" y="3501448"/>
                </a:cubicBezTo>
                <a:cubicBezTo>
                  <a:pt x="684771" y="3480827"/>
                  <a:pt x="703831" y="3447423"/>
                  <a:pt x="728183" y="3401236"/>
                </a:cubicBezTo>
                <a:cubicBezTo>
                  <a:pt x="752537" y="3355047"/>
                  <a:pt x="747639" y="3320301"/>
                  <a:pt x="713488" y="3296993"/>
                </a:cubicBezTo>
                <a:lnTo>
                  <a:pt x="723329" y="3189259"/>
                </a:lnTo>
                <a:cubicBezTo>
                  <a:pt x="725077" y="3169865"/>
                  <a:pt x="729654" y="3140973"/>
                  <a:pt x="737063" y="3102580"/>
                </a:cubicBezTo>
                <a:cubicBezTo>
                  <a:pt x="744470" y="3064188"/>
                  <a:pt x="746043" y="3041515"/>
                  <a:pt x="741786" y="3034560"/>
                </a:cubicBezTo>
                <a:cubicBezTo>
                  <a:pt x="735238" y="3034167"/>
                  <a:pt x="727075" y="3042580"/>
                  <a:pt x="717294" y="3059801"/>
                </a:cubicBezTo>
                <a:cubicBezTo>
                  <a:pt x="707515" y="3077022"/>
                  <a:pt x="701200" y="3088886"/>
                  <a:pt x="698352" y="3095393"/>
                </a:cubicBezTo>
                <a:cubicBezTo>
                  <a:pt x="689784" y="3111921"/>
                  <a:pt x="677192" y="3125866"/>
                  <a:pt x="660574" y="3137227"/>
                </a:cubicBezTo>
                <a:cubicBezTo>
                  <a:pt x="643957" y="3148590"/>
                  <a:pt x="626664" y="3157708"/>
                  <a:pt x="608697" y="3164586"/>
                </a:cubicBezTo>
                <a:lnTo>
                  <a:pt x="467257" y="3137190"/>
                </a:lnTo>
                <a:cubicBezTo>
                  <a:pt x="463549" y="3146690"/>
                  <a:pt x="456951" y="3156712"/>
                  <a:pt x="447466" y="3167259"/>
                </a:cubicBezTo>
                <a:cubicBezTo>
                  <a:pt x="437979" y="3177804"/>
                  <a:pt x="423831" y="3181624"/>
                  <a:pt x="405022" y="3178719"/>
                </a:cubicBezTo>
                <a:cubicBezTo>
                  <a:pt x="397180" y="3194959"/>
                  <a:pt x="386141" y="3203262"/>
                  <a:pt x="371901" y="3203630"/>
                </a:cubicBezTo>
                <a:cubicBezTo>
                  <a:pt x="357665" y="3203999"/>
                  <a:pt x="339227" y="3198504"/>
                  <a:pt x="316589" y="3187146"/>
                </a:cubicBezTo>
                <a:lnTo>
                  <a:pt x="248176" y="3154111"/>
                </a:lnTo>
                <a:cubicBezTo>
                  <a:pt x="258390" y="3123253"/>
                  <a:pt x="249195" y="3103474"/>
                  <a:pt x="220586" y="3094774"/>
                </a:cubicBezTo>
                <a:cubicBezTo>
                  <a:pt x="191979" y="3086073"/>
                  <a:pt x="202803" y="3024830"/>
                  <a:pt x="253061" y="2911050"/>
                </a:cubicBezTo>
                <a:lnTo>
                  <a:pt x="151052" y="2831114"/>
                </a:lnTo>
                <a:cubicBezTo>
                  <a:pt x="155037" y="2791922"/>
                  <a:pt x="152358" y="2750151"/>
                  <a:pt x="143016" y="2705801"/>
                </a:cubicBezTo>
                <a:cubicBezTo>
                  <a:pt x="133674" y="2661452"/>
                  <a:pt x="121442" y="2617625"/>
                  <a:pt x="106322" y="2574320"/>
                </a:cubicBezTo>
                <a:cubicBezTo>
                  <a:pt x="60297" y="2553162"/>
                  <a:pt x="28928" y="2530770"/>
                  <a:pt x="12212" y="2507147"/>
                </a:cubicBezTo>
                <a:cubicBezTo>
                  <a:pt x="-4502" y="2483525"/>
                  <a:pt x="-4059" y="2453486"/>
                  <a:pt x="13544" y="2417034"/>
                </a:cubicBezTo>
                <a:cubicBezTo>
                  <a:pt x="20403" y="2397979"/>
                  <a:pt x="34018" y="2364926"/>
                  <a:pt x="54391" y="2317884"/>
                </a:cubicBezTo>
                <a:cubicBezTo>
                  <a:pt x="74763" y="2270840"/>
                  <a:pt x="96779" y="2249515"/>
                  <a:pt x="120434" y="2253906"/>
                </a:cubicBezTo>
                <a:lnTo>
                  <a:pt x="131837" y="2259412"/>
                </a:lnTo>
                <a:cubicBezTo>
                  <a:pt x="174597" y="2188454"/>
                  <a:pt x="236098" y="2127822"/>
                  <a:pt x="316337" y="2077519"/>
                </a:cubicBezTo>
                <a:cubicBezTo>
                  <a:pt x="396579" y="2027214"/>
                  <a:pt x="443216" y="1990084"/>
                  <a:pt x="456248" y="1966124"/>
                </a:cubicBezTo>
                <a:cubicBezTo>
                  <a:pt x="479054" y="1977136"/>
                  <a:pt x="494458" y="1974350"/>
                  <a:pt x="502467" y="1957764"/>
                </a:cubicBezTo>
                <a:cubicBezTo>
                  <a:pt x="507607" y="1944695"/>
                  <a:pt x="514345" y="1935592"/>
                  <a:pt x="522685" y="1930457"/>
                </a:cubicBezTo>
                <a:cubicBezTo>
                  <a:pt x="531022" y="1925323"/>
                  <a:pt x="546160" y="1927946"/>
                  <a:pt x="568097" y="1938325"/>
                </a:cubicBezTo>
                <a:cubicBezTo>
                  <a:pt x="574208" y="1932503"/>
                  <a:pt x="608748" y="1908785"/>
                  <a:pt x="671719" y="1867168"/>
                </a:cubicBezTo>
                <a:cubicBezTo>
                  <a:pt x="734691" y="1825552"/>
                  <a:pt x="797440" y="1784397"/>
                  <a:pt x="859966" y="1743703"/>
                </a:cubicBezTo>
                <a:lnTo>
                  <a:pt x="929777" y="1698284"/>
                </a:lnTo>
                <a:lnTo>
                  <a:pt x="871800" y="1687055"/>
                </a:lnTo>
                <a:cubicBezTo>
                  <a:pt x="868092" y="1696555"/>
                  <a:pt x="861494" y="1706578"/>
                  <a:pt x="852009" y="1717124"/>
                </a:cubicBezTo>
                <a:cubicBezTo>
                  <a:pt x="842522" y="1727670"/>
                  <a:pt x="828375" y="1731489"/>
                  <a:pt x="809565" y="1728585"/>
                </a:cubicBezTo>
                <a:cubicBezTo>
                  <a:pt x="801723" y="1744824"/>
                  <a:pt x="790685" y="1753127"/>
                  <a:pt x="776445" y="1753496"/>
                </a:cubicBezTo>
                <a:cubicBezTo>
                  <a:pt x="762208" y="1753864"/>
                  <a:pt x="743770" y="1748370"/>
                  <a:pt x="721132" y="1737011"/>
                </a:cubicBezTo>
                <a:lnTo>
                  <a:pt x="652720" y="1703977"/>
                </a:lnTo>
                <a:cubicBezTo>
                  <a:pt x="662933" y="1673119"/>
                  <a:pt x="653738" y="1653340"/>
                  <a:pt x="625129" y="1644639"/>
                </a:cubicBezTo>
                <a:cubicBezTo>
                  <a:pt x="596523" y="1635938"/>
                  <a:pt x="607347" y="1574696"/>
                  <a:pt x="657604" y="1460915"/>
                </a:cubicBezTo>
                <a:lnTo>
                  <a:pt x="555595" y="1380980"/>
                </a:lnTo>
                <a:cubicBezTo>
                  <a:pt x="559580" y="1341788"/>
                  <a:pt x="556901" y="1300017"/>
                  <a:pt x="547560" y="1255666"/>
                </a:cubicBezTo>
                <a:cubicBezTo>
                  <a:pt x="538217" y="1211317"/>
                  <a:pt x="525986" y="1167490"/>
                  <a:pt x="510865" y="1124185"/>
                </a:cubicBezTo>
                <a:cubicBezTo>
                  <a:pt x="464841" y="1103027"/>
                  <a:pt x="433472" y="1080635"/>
                  <a:pt x="416756" y="1057012"/>
                </a:cubicBezTo>
                <a:cubicBezTo>
                  <a:pt x="400041" y="1033390"/>
                  <a:pt x="400485" y="1003351"/>
                  <a:pt x="418087" y="966899"/>
                </a:cubicBezTo>
                <a:cubicBezTo>
                  <a:pt x="424946" y="947844"/>
                  <a:pt x="438562" y="914791"/>
                  <a:pt x="458935" y="867749"/>
                </a:cubicBezTo>
                <a:cubicBezTo>
                  <a:pt x="479306" y="820706"/>
                  <a:pt x="501323" y="799381"/>
                  <a:pt x="524978" y="803771"/>
                </a:cubicBezTo>
                <a:lnTo>
                  <a:pt x="536381" y="809278"/>
                </a:lnTo>
                <a:cubicBezTo>
                  <a:pt x="579140" y="738319"/>
                  <a:pt x="640641" y="677687"/>
                  <a:pt x="720880" y="627384"/>
                </a:cubicBezTo>
                <a:cubicBezTo>
                  <a:pt x="801122" y="577079"/>
                  <a:pt x="847759" y="539949"/>
                  <a:pt x="860792" y="515990"/>
                </a:cubicBezTo>
                <a:cubicBezTo>
                  <a:pt x="883597" y="527002"/>
                  <a:pt x="899002" y="524216"/>
                  <a:pt x="907011" y="507630"/>
                </a:cubicBezTo>
                <a:cubicBezTo>
                  <a:pt x="912150" y="494560"/>
                  <a:pt x="918888" y="485458"/>
                  <a:pt x="927229" y="480322"/>
                </a:cubicBezTo>
                <a:cubicBezTo>
                  <a:pt x="935566" y="475188"/>
                  <a:pt x="950703" y="477812"/>
                  <a:pt x="972640" y="488191"/>
                </a:cubicBezTo>
                <a:cubicBezTo>
                  <a:pt x="978751" y="482369"/>
                  <a:pt x="1013292" y="458650"/>
                  <a:pt x="1076263" y="417034"/>
                </a:cubicBezTo>
                <a:cubicBezTo>
                  <a:pt x="1139235" y="375417"/>
                  <a:pt x="1201984" y="334263"/>
                  <a:pt x="1264509" y="293569"/>
                </a:cubicBezTo>
                <a:cubicBezTo>
                  <a:pt x="1327036" y="252874"/>
                  <a:pt x="1360687" y="230998"/>
                  <a:pt x="1365464" y="227937"/>
                </a:cubicBezTo>
                <a:cubicBezTo>
                  <a:pt x="1373472" y="211353"/>
                  <a:pt x="1388879" y="208566"/>
                  <a:pt x="1411682" y="219578"/>
                </a:cubicBezTo>
                <a:cubicBezTo>
                  <a:pt x="1441568" y="232305"/>
                  <a:pt x="1471469" y="232258"/>
                  <a:pt x="1501389" y="219436"/>
                </a:cubicBezTo>
                <a:cubicBezTo>
                  <a:pt x="1531309" y="206613"/>
                  <a:pt x="1552962" y="187244"/>
                  <a:pt x="1566354" y="161331"/>
                </a:cubicBezTo>
                <a:cubicBezTo>
                  <a:pt x="1641950" y="155224"/>
                  <a:pt x="1713847" y="142222"/>
                  <a:pt x="1782043" y="122319"/>
                </a:cubicBezTo>
                <a:cubicBezTo>
                  <a:pt x="1807712" y="114048"/>
                  <a:pt x="1883628" y="100002"/>
                  <a:pt x="2009787" y="80179"/>
                </a:cubicBezTo>
                <a:cubicBezTo>
                  <a:pt x="2135945" y="60356"/>
                  <a:pt x="2216560" y="51136"/>
                  <a:pt x="2251629" y="52519"/>
                </a:cubicBezTo>
                <a:cubicBezTo>
                  <a:pt x="2262982" y="32648"/>
                  <a:pt x="2281558" y="23298"/>
                  <a:pt x="2307357" y="24465"/>
                </a:cubicBezTo>
                <a:cubicBezTo>
                  <a:pt x="2333158" y="25633"/>
                  <a:pt x="2358131" y="32153"/>
                  <a:pt x="2382276" y="44024"/>
                </a:cubicBezTo>
                <a:lnTo>
                  <a:pt x="2458087" y="90858"/>
                </a:lnTo>
                <a:cubicBezTo>
                  <a:pt x="2501004" y="71743"/>
                  <a:pt x="2541881" y="58672"/>
                  <a:pt x="2580718" y="51648"/>
                </a:cubicBezTo>
                <a:cubicBezTo>
                  <a:pt x="2619554" y="44623"/>
                  <a:pt x="2665981" y="41904"/>
                  <a:pt x="2719995" y="43486"/>
                </a:cubicBezTo>
                <a:cubicBezTo>
                  <a:pt x="2747503" y="55066"/>
                  <a:pt x="2773452" y="60778"/>
                  <a:pt x="2797841" y="60625"/>
                </a:cubicBezTo>
                <a:cubicBezTo>
                  <a:pt x="2822227" y="60471"/>
                  <a:pt x="2851028" y="67560"/>
                  <a:pt x="2884239" y="81892"/>
                </a:cubicBezTo>
                <a:lnTo>
                  <a:pt x="2959437" y="159108"/>
                </a:lnTo>
                <a:lnTo>
                  <a:pt x="2893810" y="178548"/>
                </a:lnTo>
                <a:cubicBezTo>
                  <a:pt x="2892032" y="183439"/>
                  <a:pt x="2888579" y="188165"/>
                  <a:pt x="2883451" y="192718"/>
                </a:cubicBezTo>
                <a:cubicBezTo>
                  <a:pt x="2878323" y="197272"/>
                  <a:pt x="2870168" y="197170"/>
                  <a:pt x="2858991" y="192412"/>
                </a:cubicBezTo>
                <a:cubicBezTo>
                  <a:pt x="2847449" y="185985"/>
                  <a:pt x="2836482" y="174726"/>
                  <a:pt x="2826093" y="158631"/>
                </a:cubicBezTo>
                <a:cubicBezTo>
                  <a:pt x="2815703" y="142536"/>
                  <a:pt x="2806738" y="127128"/>
                  <a:pt x="2799198" y="112409"/>
                </a:cubicBezTo>
                <a:cubicBezTo>
                  <a:pt x="2802487" y="151705"/>
                  <a:pt x="2792774" y="181528"/>
                  <a:pt x="2770058" y="201876"/>
                </a:cubicBezTo>
                <a:cubicBezTo>
                  <a:pt x="2747345" y="222223"/>
                  <a:pt x="2710430" y="221017"/>
                  <a:pt x="2659322" y="198254"/>
                </a:cubicBezTo>
                <a:cubicBezTo>
                  <a:pt x="2656427" y="203034"/>
                  <a:pt x="2654207" y="210059"/>
                  <a:pt x="2652661" y="219326"/>
                </a:cubicBezTo>
                <a:cubicBezTo>
                  <a:pt x="2651116" y="228592"/>
                  <a:pt x="2655599" y="236294"/>
                  <a:pt x="2666109" y="242435"/>
                </a:cubicBezTo>
                <a:cubicBezTo>
                  <a:pt x="2705609" y="254054"/>
                  <a:pt x="2771049" y="251992"/>
                  <a:pt x="2862429" y="236253"/>
                </a:cubicBezTo>
                <a:cubicBezTo>
                  <a:pt x="2953806" y="220513"/>
                  <a:pt x="3073560" y="237010"/>
                  <a:pt x="3221686" y="285741"/>
                </a:cubicBezTo>
                <a:lnTo>
                  <a:pt x="3294714" y="280101"/>
                </a:lnTo>
                <a:cubicBezTo>
                  <a:pt x="3302061" y="268522"/>
                  <a:pt x="3314782" y="264015"/>
                  <a:pt x="3332881" y="266576"/>
                </a:cubicBezTo>
                <a:cubicBezTo>
                  <a:pt x="3350978" y="269136"/>
                  <a:pt x="3366398" y="273600"/>
                  <a:pt x="3379143" y="279965"/>
                </a:cubicBezTo>
                <a:lnTo>
                  <a:pt x="3440766" y="268820"/>
                </a:lnTo>
                <a:cubicBezTo>
                  <a:pt x="3496610" y="298767"/>
                  <a:pt x="3540703" y="316650"/>
                  <a:pt x="3573045" y="322469"/>
                </a:cubicBezTo>
                <a:cubicBezTo>
                  <a:pt x="3605386" y="328286"/>
                  <a:pt x="3632988" y="307526"/>
                  <a:pt x="3655846" y="260191"/>
                </a:cubicBezTo>
                <a:lnTo>
                  <a:pt x="3495606" y="213492"/>
                </a:lnTo>
                <a:lnTo>
                  <a:pt x="3360954" y="230280"/>
                </a:lnTo>
                <a:cubicBezTo>
                  <a:pt x="3329077" y="213184"/>
                  <a:pt x="3305616" y="195038"/>
                  <a:pt x="3290573" y="175842"/>
                </a:cubicBezTo>
                <a:cubicBezTo>
                  <a:pt x="3275526" y="156648"/>
                  <a:pt x="3254917" y="139879"/>
                  <a:pt x="3228744" y="125534"/>
                </a:cubicBezTo>
                <a:cubicBezTo>
                  <a:pt x="3227874" y="124903"/>
                  <a:pt x="3223910" y="123413"/>
                  <a:pt x="3216840" y="121065"/>
                </a:cubicBezTo>
                <a:cubicBezTo>
                  <a:pt x="3209770" y="118718"/>
                  <a:pt x="3204804" y="119301"/>
                  <a:pt x="3201933" y="122815"/>
                </a:cubicBezTo>
                <a:cubicBezTo>
                  <a:pt x="3204047" y="125115"/>
                  <a:pt x="3213922" y="134995"/>
                  <a:pt x="3231559" y="152459"/>
                </a:cubicBezTo>
                <a:cubicBezTo>
                  <a:pt x="3249196" y="169924"/>
                  <a:pt x="3261922" y="181182"/>
                  <a:pt x="3269736" y="186233"/>
                </a:cubicBezTo>
                <a:cubicBezTo>
                  <a:pt x="3250334" y="208820"/>
                  <a:pt x="3204642" y="214877"/>
                  <a:pt x="3132658" y="204404"/>
                </a:cubicBezTo>
                <a:cubicBezTo>
                  <a:pt x="3060675" y="193932"/>
                  <a:pt x="3006736" y="180668"/>
                  <a:pt x="2970840" y="164614"/>
                </a:cubicBezTo>
                <a:cubicBezTo>
                  <a:pt x="2959008" y="152721"/>
                  <a:pt x="2943224" y="134449"/>
                  <a:pt x="2923493" y="109794"/>
                </a:cubicBezTo>
                <a:cubicBezTo>
                  <a:pt x="2903760" y="85142"/>
                  <a:pt x="2894679" y="67546"/>
                  <a:pt x="2896250" y="57017"/>
                </a:cubicBezTo>
                <a:cubicBezTo>
                  <a:pt x="2899120" y="53500"/>
                  <a:pt x="2904088" y="52918"/>
                  <a:pt x="2911158" y="55265"/>
                </a:cubicBezTo>
                <a:cubicBezTo>
                  <a:pt x="2918224" y="57613"/>
                  <a:pt x="2922192" y="59104"/>
                  <a:pt x="2923059" y="59733"/>
                </a:cubicBezTo>
                <a:cubicBezTo>
                  <a:pt x="2930947" y="17313"/>
                  <a:pt x="2955518" y="4040"/>
                  <a:pt x="2996773" y="19913"/>
                </a:cubicBezTo>
                <a:cubicBezTo>
                  <a:pt x="3038027" y="35787"/>
                  <a:pt x="3066145" y="37008"/>
                  <a:pt x="3081126" y="23576"/>
                </a:cubicBezTo>
                <a:cubicBezTo>
                  <a:pt x="3084584" y="14594"/>
                  <a:pt x="3089680" y="7681"/>
                  <a:pt x="3096415" y="2836"/>
                </a:cubicBezTo>
                <a:cubicBezTo>
                  <a:pt x="3099781" y="415"/>
                  <a:pt x="3104375" y="-456"/>
                  <a:pt x="3110197" y="225"/>
                </a:cubicBezTo>
                <a:close/>
              </a:path>
            </a:pathLst>
          </a:custGeom>
        </p:spPr>
      </p:pic>
    </p:spTree>
    <p:extLst>
      <p:ext uri="{BB962C8B-B14F-4D97-AF65-F5344CB8AC3E}">
        <p14:creationId xmlns:p14="http://schemas.microsoft.com/office/powerpoint/2010/main" val="307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903514" y="1307483"/>
            <a:ext cx="16764000" cy="9144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208A1BE8-D55B-82CA-E5E0-FD571BCFF406}"/>
              </a:ext>
            </a:extLst>
          </p:cNvPr>
          <p:cNvSpPr txBox="1">
            <a:spLocks/>
          </p:cNvSpPr>
          <p:nvPr/>
        </p:nvSpPr>
        <p:spPr>
          <a:xfrm>
            <a:off x="914400" y="2171700"/>
            <a:ext cx="167640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Tể</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giúp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dip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trọng</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đãi</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ấp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vua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thanh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tăm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cha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lại</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Cửa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khuyết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cửa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Nhai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trú</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ngụ</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vua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chư</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hầu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chầu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via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Hán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An,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mượn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nô</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chúa</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339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E15B-AE7B-C794-3CF0-3D2CABDBAA17}"/>
              </a:ext>
            </a:extLst>
          </p:cNvPr>
          <p:cNvPicPr>
            <a:picLocks noChangeAspect="1"/>
          </p:cNvPicPr>
          <p:nvPr/>
        </p:nvPicPr>
        <p:blipFill>
          <a:blip r:embed="rId3"/>
          <a:stretch>
            <a:fillRect/>
          </a:stretch>
        </p:blipFill>
        <p:spPr>
          <a:xfrm>
            <a:off x="1752600" y="285454"/>
            <a:ext cx="6705600" cy="9670372"/>
          </a:xfrm>
          <a:prstGeom prst="rect">
            <a:avLst/>
          </a:prstGeom>
        </p:spPr>
      </p:pic>
      <p:grpSp>
        <p:nvGrpSpPr>
          <p:cNvPr id="4" name="Group 5">
            <a:extLst>
              <a:ext uri="{FF2B5EF4-FFF2-40B4-BE49-F238E27FC236}">
                <a16:creationId xmlns:a16="http://schemas.microsoft.com/office/drawing/2014/main" id="{F6F0FEEE-EA39-FDA0-1CF3-38681C8ACFB7}"/>
              </a:ext>
            </a:extLst>
          </p:cNvPr>
          <p:cNvGrpSpPr/>
          <p:nvPr/>
        </p:nvGrpSpPr>
        <p:grpSpPr>
          <a:xfrm>
            <a:off x="8839200" y="2095500"/>
            <a:ext cx="8991600" cy="4876800"/>
            <a:chOff x="0" y="0"/>
            <a:chExt cx="14777713" cy="2254270"/>
          </a:xfrm>
        </p:grpSpPr>
        <p:sp>
          <p:nvSpPr>
            <p:cNvPr id="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FD700A6B-B5E5-744B-9AE1-8201FFEFA2ED}"/>
              </a:ext>
            </a:extLst>
          </p:cNvPr>
          <p:cNvSpPr txBox="1"/>
          <p:nvPr/>
        </p:nvSpPr>
        <p:spPr>
          <a:xfrm>
            <a:off x="8839200" y="26453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id="{33F119EA-F0F6-E4C9-AEDF-5F61D11085A0}"/>
              </a:ext>
            </a:extLst>
          </p:cNvPr>
          <p:cNvSpPr txBox="1">
            <a:spLocks/>
          </p:cNvSpPr>
          <p:nvPr/>
        </p:nvSpPr>
        <p:spPr>
          <a:xfrm>
            <a:off x="8153400" y="3467100"/>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Subtitle 8">
            <a:extLst>
              <a:ext uri="{FF2B5EF4-FFF2-40B4-BE49-F238E27FC236}">
                <a16:creationId xmlns:a16="http://schemas.microsoft.com/office/drawing/2014/main" id="{AEF89A67-301A-BAD7-70B4-A8D8F0E2430B}"/>
              </a:ext>
            </a:extLst>
          </p:cNvPr>
          <p:cNvSpPr txBox="1">
            <a:spLocks/>
          </p:cNvSpPr>
          <p:nvPr/>
        </p:nvSpPr>
        <p:spPr>
          <a:xfrm>
            <a:off x="8153400" y="4475818"/>
            <a:ext cx="9448800" cy="16283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oanh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Subtitle 8">
            <a:extLst>
              <a:ext uri="{FF2B5EF4-FFF2-40B4-BE49-F238E27FC236}">
                <a16:creationId xmlns:a16="http://schemas.microsoft.com/office/drawing/2014/main" id="{4F025565-4944-FEFA-D03D-65CBE2E4B8C4}"/>
              </a:ext>
            </a:extLst>
          </p:cNvPr>
          <p:cNvSpPr txBox="1">
            <a:spLocks/>
          </p:cNvSpPr>
          <p:nvPr/>
        </p:nvSpPr>
        <p:spPr>
          <a:xfrm>
            <a:off x="8146473" y="7482038"/>
            <a:ext cx="9352617"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tôn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DC3657B2-45AA-4862-FBB8-E14BAE838F94}"/>
              </a:ext>
            </a:extLst>
          </p:cNvPr>
          <p:cNvPicPr>
            <a:picLocks noChangeAspect="1"/>
          </p:cNvPicPr>
          <p:nvPr/>
        </p:nvPicPr>
        <p:blipFill>
          <a:blip r:embed="rId3"/>
          <a:srcRect r="6197"/>
          <a:stretch>
            <a:fillRect/>
          </a:stretch>
        </p:blipFill>
        <p:spPr>
          <a:xfrm>
            <a:off x="-838200" y="2216728"/>
            <a:ext cx="9119990" cy="7339445"/>
          </a:xfrm>
          <a:custGeom>
            <a:avLst/>
            <a:gdLst>
              <a:gd name="connsiteX0" fmla="*/ 2389916 w 7371989"/>
              <a:gd name="connsiteY0" fmla="*/ 5795309 h 5932716"/>
              <a:gd name="connsiteX1" fmla="*/ 2392868 w 7371989"/>
              <a:gd name="connsiteY1" fmla="*/ 5805938 h 5932716"/>
              <a:gd name="connsiteX2" fmla="*/ 2399361 w 7371989"/>
              <a:gd name="connsiteY2" fmla="*/ 5813210 h 5932716"/>
              <a:gd name="connsiteX3" fmla="*/ 2407626 w 7371989"/>
              <a:gd name="connsiteY3" fmla="*/ 5808176 h 5932716"/>
              <a:gd name="connsiteX4" fmla="*/ 2408807 w 7371989"/>
              <a:gd name="connsiteY4" fmla="*/ 5799784 h 5932716"/>
              <a:gd name="connsiteX5" fmla="*/ 1765313 w 7371989"/>
              <a:gd name="connsiteY5" fmla="*/ 5753621 h 5932716"/>
              <a:gd name="connsiteX6" fmla="*/ 1768264 w 7371989"/>
              <a:gd name="connsiteY6" fmla="*/ 5764248 h 5932716"/>
              <a:gd name="connsiteX7" fmla="*/ 1774758 w 7371989"/>
              <a:gd name="connsiteY7" fmla="*/ 5771521 h 5932716"/>
              <a:gd name="connsiteX8" fmla="*/ 1783023 w 7371989"/>
              <a:gd name="connsiteY8" fmla="*/ 5766487 h 5932716"/>
              <a:gd name="connsiteX9" fmla="*/ 1784204 w 7371989"/>
              <a:gd name="connsiteY9" fmla="*/ 5758096 h 5932716"/>
              <a:gd name="connsiteX10" fmla="*/ 2451313 w 7371989"/>
              <a:gd name="connsiteY10" fmla="*/ 5723705 h 5932716"/>
              <a:gd name="connsiteX11" fmla="*/ 2448360 w 7371989"/>
              <a:gd name="connsiteY11" fmla="*/ 5725942 h 5932716"/>
              <a:gd name="connsiteX12" fmla="*/ 2441867 w 7371989"/>
              <a:gd name="connsiteY12" fmla="*/ 5728180 h 5932716"/>
              <a:gd name="connsiteX13" fmla="*/ 2444818 w 7371989"/>
              <a:gd name="connsiteY13" fmla="*/ 5736572 h 5932716"/>
              <a:gd name="connsiteX14" fmla="*/ 2451313 w 7371989"/>
              <a:gd name="connsiteY14" fmla="*/ 5741607 h 5932716"/>
              <a:gd name="connsiteX15" fmla="*/ 2460758 w 7371989"/>
              <a:gd name="connsiteY15" fmla="*/ 5732655 h 5932716"/>
              <a:gd name="connsiteX16" fmla="*/ 2451313 w 7371989"/>
              <a:gd name="connsiteY16" fmla="*/ 5723705 h 5932716"/>
              <a:gd name="connsiteX17" fmla="*/ 1873937 w 7371989"/>
              <a:gd name="connsiteY17" fmla="*/ 5498530 h 5932716"/>
              <a:gd name="connsiteX18" fmla="*/ 1876889 w 7371989"/>
              <a:gd name="connsiteY18" fmla="*/ 5509159 h 5932716"/>
              <a:gd name="connsiteX19" fmla="*/ 1883382 w 7371989"/>
              <a:gd name="connsiteY19" fmla="*/ 5516430 h 5932716"/>
              <a:gd name="connsiteX20" fmla="*/ 1891647 w 7371989"/>
              <a:gd name="connsiteY20" fmla="*/ 5511397 h 5932716"/>
              <a:gd name="connsiteX21" fmla="*/ 1892827 w 7371989"/>
              <a:gd name="connsiteY21" fmla="*/ 5503005 h 5932716"/>
              <a:gd name="connsiteX22" fmla="*/ 1935334 w 7371989"/>
              <a:gd name="connsiteY22" fmla="*/ 5426925 h 5932716"/>
              <a:gd name="connsiteX23" fmla="*/ 1932381 w 7371989"/>
              <a:gd name="connsiteY23" fmla="*/ 5429163 h 5932716"/>
              <a:gd name="connsiteX24" fmla="*/ 1925888 w 7371989"/>
              <a:gd name="connsiteY24" fmla="*/ 5431401 h 5932716"/>
              <a:gd name="connsiteX25" fmla="*/ 1928839 w 7371989"/>
              <a:gd name="connsiteY25" fmla="*/ 5439792 h 5932716"/>
              <a:gd name="connsiteX26" fmla="*/ 1935334 w 7371989"/>
              <a:gd name="connsiteY26" fmla="*/ 5444828 h 5932716"/>
              <a:gd name="connsiteX27" fmla="*/ 1944779 w 7371989"/>
              <a:gd name="connsiteY27" fmla="*/ 5435876 h 5932716"/>
              <a:gd name="connsiteX28" fmla="*/ 1935334 w 7371989"/>
              <a:gd name="connsiteY28" fmla="*/ 5426925 h 5932716"/>
              <a:gd name="connsiteX29" fmla="*/ 1119273 w 7371989"/>
              <a:gd name="connsiteY29" fmla="*/ 5338074 h 5932716"/>
              <a:gd name="connsiteX30" fmla="*/ 1122224 w 7371989"/>
              <a:gd name="connsiteY30" fmla="*/ 5348702 h 5932716"/>
              <a:gd name="connsiteX31" fmla="*/ 1128718 w 7371989"/>
              <a:gd name="connsiteY31" fmla="*/ 5355975 h 5932716"/>
              <a:gd name="connsiteX32" fmla="*/ 1136983 w 7371989"/>
              <a:gd name="connsiteY32" fmla="*/ 5350941 h 5932716"/>
              <a:gd name="connsiteX33" fmla="*/ 1138164 w 7371989"/>
              <a:gd name="connsiteY33" fmla="*/ 5342550 h 5932716"/>
              <a:gd name="connsiteX34" fmla="*/ 3528114 w 7371989"/>
              <a:gd name="connsiteY34" fmla="*/ 5262753 h 5932716"/>
              <a:gd name="connsiteX35" fmla="*/ 3531066 w 7371989"/>
              <a:gd name="connsiteY35" fmla="*/ 5273381 h 5932716"/>
              <a:gd name="connsiteX36" fmla="*/ 3537559 w 7371989"/>
              <a:gd name="connsiteY36" fmla="*/ 5280654 h 5932716"/>
              <a:gd name="connsiteX37" fmla="*/ 3545824 w 7371989"/>
              <a:gd name="connsiteY37" fmla="*/ 5275618 h 5932716"/>
              <a:gd name="connsiteX38" fmla="*/ 3547005 w 7371989"/>
              <a:gd name="connsiteY38" fmla="*/ 5267228 h 5932716"/>
              <a:gd name="connsiteX39" fmla="*/ 3112507 w 7371989"/>
              <a:gd name="connsiteY39" fmla="*/ 5226950 h 5932716"/>
              <a:gd name="connsiteX40" fmla="*/ 3118411 w 7371989"/>
              <a:gd name="connsiteY40" fmla="*/ 5239257 h 5932716"/>
              <a:gd name="connsiteX41" fmla="*/ 3131398 w 7371989"/>
              <a:gd name="connsiteY41" fmla="*/ 5244853 h 5932716"/>
              <a:gd name="connsiteX42" fmla="*/ 3144385 w 7371989"/>
              <a:gd name="connsiteY42" fmla="*/ 5241496 h 5932716"/>
              <a:gd name="connsiteX43" fmla="*/ 3150289 w 7371989"/>
              <a:gd name="connsiteY43" fmla="*/ 5231425 h 5932716"/>
              <a:gd name="connsiteX44" fmla="*/ 3589511 w 7371989"/>
              <a:gd name="connsiteY44" fmla="*/ 5124020 h 5932716"/>
              <a:gd name="connsiteX45" fmla="*/ 3585377 w 7371989"/>
              <a:gd name="connsiteY45" fmla="*/ 5126257 h 5932716"/>
              <a:gd name="connsiteX46" fmla="*/ 3584788 w 7371989"/>
              <a:gd name="connsiteY46" fmla="*/ 5128495 h 5932716"/>
              <a:gd name="connsiteX47" fmla="*/ 3588920 w 7371989"/>
              <a:gd name="connsiteY47" fmla="*/ 5140243 h 5932716"/>
              <a:gd name="connsiteX48" fmla="*/ 3603679 w 7371989"/>
              <a:gd name="connsiteY48" fmla="*/ 5141921 h 5932716"/>
              <a:gd name="connsiteX49" fmla="*/ 3600137 w 7371989"/>
              <a:gd name="connsiteY49" fmla="*/ 5129614 h 5932716"/>
              <a:gd name="connsiteX50" fmla="*/ 3589511 w 7371989"/>
              <a:gd name="connsiteY50" fmla="*/ 5124020 h 5932716"/>
              <a:gd name="connsiteX51" fmla="*/ 1227897 w 7371989"/>
              <a:gd name="connsiteY51" fmla="*/ 5082984 h 5932716"/>
              <a:gd name="connsiteX52" fmla="*/ 1230850 w 7371989"/>
              <a:gd name="connsiteY52" fmla="*/ 5093613 h 5932716"/>
              <a:gd name="connsiteX53" fmla="*/ 1237342 w 7371989"/>
              <a:gd name="connsiteY53" fmla="*/ 5100884 h 5932716"/>
              <a:gd name="connsiteX54" fmla="*/ 1245607 w 7371989"/>
              <a:gd name="connsiteY54" fmla="*/ 5095851 h 5932716"/>
              <a:gd name="connsiteX55" fmla="*/ 1246788 w 7371989"/>
              <a:gd name="connsiteY55" fmla="*/ 5087459 h 5932716"/>
              <a:gd name="connsiteX56" fmla="*/ 835016 w 7371989"/>
              <a:gd name="connsiteY56" fmla="*/ 5068717 h 5932716"/>
              <a:gd name="connsiteX57" fmla="*/ 837967 w 7371989"/>
              <a:gd name="connsiteY57" fmla="*/ 5079344 h 5932716"/>
              <a:gd name="connsiteX58" fmla="*/ 844461 w 7371989"/>
              <a:gd name="connsiteY58" fmla="*/ 5086617 h 5932716"/>
              <a:gd name="connsiteX59" fmla="*/ 852726 w 7371989"/>
              <a:gd name="connsiteY59" fmla="*/ 5081584 h 5932716"/>
              <a:gd name="connsiteX60" fmla="*/ 853907 w 7371989"/>
              <a:gd name="connsiteY60" fmla="*/ 5073192 h 5932716"/>
              <a:gd name="connsiteX61" fmla="*/ 1289294 w 7371989"/>
              <a:gd name="connsiteY61" fmla="*/ 5011379 h 5932716"/>
              <a:gd name="connsiteX62" fmla="*/ 1286341 w 7371989"/>
              <a:gd name="connsiteY62" fmla="*/ 5013617 h 5932716"/>
              <a:gd name="connsiteX63" fmla="*/ 1279848 w 7371989"/>
              <a:gd name="connsiteY63" fmla="*/ 5015855 h 5932716"/>
              <a:gd name="connsiteX64" fmla="*/ 1282799 w 7371989"/>
              <a:gd name="connsiteY64" fmla="*/ 5024246 h 5932716"/>
              <a:gd name="connsiteX65" fmla="*/ 1289294 w 7371989"/>
              <a:gd name="connsiteY65" fmla="*/ 5029282 h 5932716"/>
              <a:gd name="connsiteX66" fmla="*/ 1298739 w 7371989"/>
              <a:gd name="connsiteY66" fmla="*/ 5020330 h 5932716"/>
              <a:gd name="connsiteX67" fmla="*/ 1289294 w 7371989"/>
              <a:gd name="connsiteY67" fmla="*/ 5011379 h 5932716"/>
              <a:gd name="connsiteX68" fmla="*/ 3325034 w 7371989"/>
              <a:gd name="connsiteY68" fmla="*/ 4967386 h 5932716"/>
              <a:gd name="connsiteX69" fmla="*/ 3275444 w 7371989"/>
              <a:gd name="connsiteY69" fmla="*/ 5009900 h 5932716"/>
              <a:gd name="connsiteX70" fmla="*/ 3240022 w 7371989"/>
              <a:gd name="connsiteY70" fmla="*/ 5065841 h 5932716"/>
              <a:gd name="connsiteX71" fmla="*/ 3221131 w 7371989"/>
              <a:gd name="connsiteY71" fmla="*/ 5106119 h 5932716"/>
              <a:gd name="connsiteX72" fmla="*/ 3182758 w 7371989"/>
              <a:gd name="connsiteY72" fmla="*/ 5131851 h 5932716"/>
              <a:gd name="connsiteX73" fmla="*/ 3169180 w 7371989"/>
              <a:gd name="connsiteY73" fmla="*/ 5177724 h 5932716"/>
              <a:gd name="connsiteX74" fmla="*/ 3196926 w 7371989"/>
              <a:gd name="connsiteY74" fmla="*/ 5163177 h 5932716"/>
              <a:gd name="connsiteX75" fmla="*/ 3221131 w 7371989"/>
              <a:gd name="connsiteY75" fmla="*/ 5141921 h 5932716"/>
              <a:gd name="connsiteX76" fmla="*/ 3235299 w 7371989"/>
              <a:gd name="connsiteY76" fmla="*/ 5159821 h 5932716"/>
              <a:gd name="connsiteX77" fmla="*/ 3258914 w 7371989"/>
              <a:gd name="connsiteY77" fmla="*/ 5110594 h 5932716"/>
              <a:gd name="connsiteX78" fmla="*/ 3284889 w 7371989"/>
              <a:gd name="connsiteY78" fmla="*/ 5070316 h 5932716"/>
              <a:gd name="connsiteX79" fmla="*/ 3310864 w 7371989"/>
              <a:gd name="connsiteY79" fmla="*/ 5030040 h 5932716"/>
              <a:gd name="connsiteX80" fmla="*/ 3335069 w 7371989"/>
              <a:gd name="connsiteY80" fmla="*/ 5008781 h 5932716"/>
              <a:gd name="connsiteX81" fmla="*/ 3348648 w 7371989"/>
              <a:gd name="connsiteY81" fmla="*/ 4980811 h 5932716"/>
              <a:gd name="connsiteX82" fmla="*/ 3340383 w 7371989"/>
              <a:gd name="connsiteY82" fmla="*/ 4969063 h 5932716"/>
              <a:gd name="connsiteX83" fmla="*/ 3325034 w 7371989"/>
              <a:gd name="connsiteY83" fmla="*/ 4967386 h 5932716"/>
              <a:gd name="connsiteX84" fmla="*/ 2596528 w 7371989"/>
              <a:gd name="connsiteY84" fmla="*/ 4930171 h 5932716"/>
              <a:gd name="connsiteX85" fmla="*/ 2602432 w 7371989"/>
              <a:gd name="connsiteY85" fmla="*/ 4942478 h 5932716"/>
              <a:gd name="connsiteX86" fmla="*/ 2615419 w 7371989"/>
              <a:gd name="connsiteY86" fmla="*/ 4948073 h 5932716"/>
              <a:gd name="connsiteX87" fmla="*/ 2628406 w 7371989"/>
              <a:gd name="connsiteY87" fmla="*/ 4944717 h 5932716"/>
              <a:gd name="connsiteX88" fmla="*/ 2634310 w 7371989"/>
              <a:gd name="connsiteY88" fmla="*/ 4934646 h 5932716"/>
              <a:gd name="connsiteX89" fmla="*/ 3348648 w 7371989"/>
              <a:gd name="connsiteY89" fmla="*/ 4851028 h 5932716"/>
              <a:gd name="connsiteX90" fmla="*/ 3349828 w 7371989"/>
              <a:gd name="connsiteY90" fmla="*/ 4861658 h 5932716"/>
              <a:gd name="connsiteX91" fmla="*/ 3358093 w 7371989"/>
              <a:gd name="connsiteY91" fmla="*/ 4868929 h 5932716"/>
              <a:gd name="connsiteX92" fmla="*/ 3362816 w 7371989"/>
              <a:gd name="connsiteY92" fmla="*/ 4859979 h 5932716"/>
              <a:gd name="connsiteX93" fmla="*/ 3353370 w 7371989"/>
              <a:gd name="connsiteY93" fmla="*/ 4851028 h 5932716"/>
              <a:gd name="connsiteX94" fmla="*/ 943640 w 7371989"/>
              <a:gd name="connsiteY94" fmla="*/ 4813626 h 5932716"/>
              <a:gd name="connsiteX95" fmla="*/ 946592 w 7371989"/>
              <a:gd name="connsiteY95" fmla="*/ 4824255 h 5932716"/>
              <a:gd name="connsiteX96" fmla="*/ 953085 w 7371989"/>
              <a:gd name="connsiteY96" fmla="*/ 4831527 h 5932716"/>
              <a:gd name="connsiteX97" fmla="*/ 961350 w 7371989"/>
              <a:gd name="connsiteY97" fmla="*/ 4826493 h 5932716"/>
              <a:gd name="connsiteX98" fmla="*/ 962531 w 7371989"/>
              <a:gd name="connsiteY98" fmla="*/ 4818101 h 5932716"/>
              <a:gd name="connsiteX99" fmla="*/ 3457271 w 7371989"/>
              <a:gd name="connsiteY99" fmla="*/ 4801800 h 5932716"/>
              <a:gd name="connsiteX100" fmla="*/ 3460224 w 7371989"/>
              <a:gd name="connsiteY100" fmla="*/ 4812429 h 5932716"/>
              <a:gd name="connsiteX101" fmla="*/ 3466717 w 7371989"/>
              <a:gd name="connsiteY101" fmla="*/ 4819702 h 5932716"/>
              <a:gd name="connsiteX102" fmla="*/ 3474982 w 7371989"/>
              <a:gd name="connsiteY102" fmla="*/ 4814667 h 5932716"/>
              <a:gd name="connsiteX103" fmla="*/ 3476162 w 7371989"/>
              <a:gd name="connsiteY103" fmla="*/ 4806275 h 5932716"/>
              <a:gd name="connsiteX104" fmla="*/ 3490332 w 7371989"/>
              <a:gd name="connsiteY104" fmla="*/ 4765999 h 5932716"/>
              <a:gd name="connsiteX105" fmla="*/ 3493283 w 7371989"/>
              <a:gd name="connsiteY105" fmla="*/ 4776628 h 5932716"/>
              <a:gd name="connsiteX106" fmla="*/ 3499778 w 7371989"/>
              <a:gd name="connsiteY106" fmla="*/ 4783899 h 5932716"/>
              <a:gd name="connsiteX107" fmla="*/ 3508042 w 7371989"/>
              <a:gd name="connsiteY107" fmla="*/ 4778866 h 5932716"/>
              <a:gd name="connsiteX108" fmla="*/ 3509223 w 7371989"/>
              <a:gd name="connsiteY108" fmla="*/ 4770474 h 5932716"/>
              <a:gd name="connsiteX109" fmla="*/ 1005037 w 7371989"/>
              <a:gd name="connsiteY109" fmla="*/ 4742022 h 5932716"/>
              <a:gd name="connsiteX110" fmla="*/ 1002084 w 7371989"/>
              <a:gd name="connsiteY110" fmla="*/ 4744259 h 5932716"/>
              <a:gd name="connsiteX111" fmla="*/ 995591 w 7371989"/>
              <a:gd name="connsiteY111" fmla="*/ 4746497 h 5932716"/>
              <a:gd name="connsiteX112" fmla="*/ 998542 w 7371989"/>
              <a:gd name="connsiteY112" fmla="*/ 4754889 h 5932716"/>
              <a:gd name="connsiteX113" fmla="*/ 1005037 w 7371989"/>
              <a:gd name="connsiteY113" fmla="*/ 4759924 h 5932716"/>
              <a:gd name="connsiteX114" fmla="*/ 1014482 w 7371989"/>
              <a:gd name="connsiteY114" fmla="*/ 4750972 h 5932716"/>
              <a:gd name="connsiteX115" fmla="*/ 1005037 w 7371989"/>
              <a:gd name="connsiteY115" fmla="*/ 4742022 h 5932716"/>
              <a:gd name="connsiteX116" fmla="*/ 3608402 w 7371989"/>
              <a:gd name="connsiteY116" fmla="*/ 4716770 h 5932716"/>
              <a:gd name="connsiteX117" fmla="*/ 3604270 w 7371989"/>
              <a:gd name="connsiteY117" fmla="*/ 4721806 h 5932716"/>
              <a:gd name="connsiteX118" fmla="*/ 3603679 w 7371989"/>
              <a:gd name="connsiteY118" fmla="*/ 4730196 h 5932716"/>
              <a:gd name="connsiteX119" fmla="*/ 3588330 w 7371989"/>
              <a:gd name="connsiteY119" fmla="*/ 4734112 h 5932716"/>
              <a:gd name="connsiteX120" fmla="*/ 3580065 w 7371989"/>
              <a:gd name="connsiteY120" fmla="*/ 4748098 h 5932716"/>
              <a:gd name="connsiteX121" fmla="*/ 3585969 w 7371989"/>
              <a:gd name="connsiteY121" fmla="*/ 4767117 h 5932716"/>
              <a:gd name="connsiteX122" fmla="*/ 3598956 w 7371989"/>
              <a:gd name="connsiteY122" fmla="*/ 4779424 h 5932716"/>
              <a:gd name="connsiteX123" fmla="*/ 3603089 w 7371989"/>
              <a:gd name="connsiteY123" fmla="*/ 4774949 h 5932716"/>
              <a:gd name="connsiteX124" fmla="*/ 3603679 w 7371989"/>
              <a:gd name="connsiteY124" fmla="*/ 4770474 h 5932716"/>
              <a:gd name="connsiteX125" fmla="*/ 3600137 w 7371989"/>
              <a:gd name="connsiteY125" fmla="*/ 4745300 h 5932716"/>
              <a:gd name="connsiteX126" fmla="*/ 3617847 w 7371989"/>
              <a:gd name="connsiteY126" fmla="*/ 4730196 h 5932716"/>
              <a:gd name="connsiteX127" fmla="*/ 3614896 w 7371989"/>
              <a:gd name="connsiteY127" fmla="*/ 4721806 h 5932716"/>
              <a:gd name="connsiteX128" fmla="*/ 3608402 w 7371989"/>
              <a:gd name="connsiteY128" fmla="*/ 4716770 h 5932716"/>
              <a:gd name="connsiteX129" fmla="*/ 181836 w 7371989"/>
              <a:gd name="connsiteY129" fmla="*/ 4679750 h 5932716"/>
              <a:gd name="connsiteX130" fmla="*/ 184787 w 7371989"/>
              <a:gd name="connsiteY130" fmla="*/ 4690377 h 5932716"/>
              <a:gd name="connsiteX131" fmla="*/ 191281 w 7371989"/>
              <a:gd name="connsiteY131" fmla="*/ 4697650 h 5932716"/>
              <a:gd name="connsiteX132" fmla="*/ 199546 w 7371989"/>
              <a:gd name="connsiteY132" fmla="*/ 4692617 h 5932716"/>
              <a:gd name="connsiteX133" fmla="*/ 200727 w 7371989"/>
              <a:gd name="connsiteY133" fmla="*/ 4684225 h 5932716"/>
              <a:gd name="connsiteX134" fmla="*/ 2809055 w 7371989"/>
              <a:gd name="connsiteY134" fmla="*/ 4670606 h 5932716"/>
              <a:gd name="connsiteX135" fmla="*/ 2759465 w 7371989"/>
              <a:gd name="connsiteY135" fmla="*/ 4713120 h 5932716"/>
              <a:gd name="connsiteX136" fmla="*/ 2724043 w 7371989"/>
              <a:gd name="connsiteY136" fmla="*/ 4769062 h 5932716"/>
              <a:gd name="connsiteX137" fmla="*/ 2705152 w 7371989"/>
              <a:gd name="connsiteY137" fmla="*/ 4809340 h 5932716"/>
              <a:gd name="connsiteX138" fmla="*/ 2666779 w 7371989"/>
              <a:gd name="connsiteY138" fmla="*/ 4835072 h 5932716"/>
              <a:gd name="connsiteX139" fmla="*/ 2653201 w 7371989"/>
              <a:gd name="connsiteY139" fmla="*/ 4880944 h 5932716"/>
              <a:gd name="connsiteX140" fmla="*/ 2680947 w 7371989"/>
              <a:gd name="connsiteY140" fmla="*/ 4866398 h 5932716"/>
              <a:gd name="connsiteX141" fmla="*/ 2705152 w 7371989"/>
              <a:gd name="connsiteY141" fmla="*/ 4845141 h 5932716"/>
              <a:gd name="connsiteX142" fmla="*/ 2719320 w 7371989"/>
              <a:gd name="connsiteY142" fmla="*/ 4863042 h 5932716"/>
              <a:gd name="connsiteX143" fmla="*/ 2742936 w 7371989"/>
              <a:gd name="connsiteY143" fmla="*/ 4813815 h 5932716"/>
              <a:gd name="connsiteX144" fmla="*/ 2768910 w 7371989"/>
              <a:gd name="connsiteY144" fmla="*/ 4773537 h 5932716"/>
              <a:gd name="connsiteX145" fmla="*/ 2794885 w 7371989"/>
              <a:gd name="connsiteY145" fmla="*/ 4733260 h 5932716"/>
              <a:gd name="connsiteX146" fmla="*/ 2819090 w 7371989"/>
              <a:gd name="connsiteY146" fmla="*/ 4712002 h 5932716"/>
              <a:gd name="connsiteX147" fmla="*/ 2832669 w 7371989"/>
              <a:gd name="connsiteY147" fmla="*/ 4684032 h 5932716"/>
              <a:gd name="connsiteX148" fmla="*/ 2824404 w 7371989"/>
              <a:gd name="connsiteY148" fmla="*/ 4672284 h 5932716"/>
              <a:gd name="connsiteX149" fmla="*/ 2809055 w 7371989"/>
              <a:gd name="connsiteY149" fmla="*/ 4670606 h 5932716"/>
              <a:gd name="connsiteX150" fmla="*/ 3636740 w 7371989"/>
              <a:gd name="connsiteY150" fmla="*/ 4658591 h 5932716"/>
              <a:gd name="connsiteX151" fmla="*/ 3636740 w 7371989"/>
              <a:gd name="connsiteY151" fmla="*/ 4676494 h 5932716"/>
              <a:gd name="connsiteX152" fmla="*/ 3632017 w 7371989"/>
              <a:gd name="connsiteY152" fmla="*/ 4694394 h 5932716"/>
              <a:gd name="connsiteX153" fmla="*/ 3641462 w 7371989"/>
              <a:gd name="connsiteY153" fmla="*/ 4676494 h 5932716"/>
              <a:gd name="connsiteX154" fmla="*/ 3640871 w 7371989"/>
              <a:gd name="connsiteY154" fmla="*/ 4667543 h 5932716"/>
              <a:gd name="connsiteX155" fmla="*/ 3636740 w 7371989"/>
              <a:gd name="connsiteY155" fmla="*/ 4658591 h 5932716"/>
              <a:gd name="connsiteX156" fmla="*/ 4044516 w 7371989"/>
              <a:gd name="connsiteY156" fmla="*/ 4575091 h 5932716"/>
              <a:gd name="connsiteX157" fmla="*/ 4035539 w 7371989"/>
              <a:gd name="connsiteY157" fmla="*/ 4585545 h 5932716"/>
              <a:gd name="connsiteX158" fmla="*/ 4036406 w 7371989"/>
              <a:gd name="connsiteY158" fmla="*/ 4588666 h 5932716"/>
              <a:gd name="connsiteX159" fmla="*/ 4042901 w 7371989"/>
              <a:gd name="connsiteY159" fmla="*/ 4595939 h 5932716"/>
              <a:gd name="connsiteX160" fmla="*/ 4051166 w 7371989"/>
              <a:gd name="connsiteY160" fmla="*/ 4590904 h 5932716"/>
              <a:gd name="connsiteX161" fmla="*/ 4052346 w 7371989"/>
              <a:gd name="connsiteY161" fmla="*/ 4582512 h 5932716"/>
              <a:gd name="connsiteX162" fmla="*/ 2832669 w 7371989"/>
              <a:gd name="connsiteY162" fmla="*/ 4554249 h 5932716"/>
              <a:gd name="connsiteX163" fmla="*/ 2833849 w 7371989"/>
              <a:gd name="connsiteY163" fmla="*/ 4564878 h 5932716"/>
              <a:gd name="connsiteX164" fmla="*/ 2842114 w 7371989"/>
              <a:gd name="connsiteY164" fmla="*/ 4572150 h 5932716"/>
              <a:gd name="connsiteX165" fmla="*/ 2846837 w 7371989"/>
              <a:gd name="connsiteY165" fmla="*/ 4563199 h 5932716"/>
              <a:gd name="connsiteX166" fmla="*/ 2837391 w 7371989"/>
              <a:gd name="connsiteY166" fmla="*/ 4554249 h 5932716"/>
              <a:gd name="connsiteX167" fmla="*/ 2366095 w 7371989"/>
              <a:gd name="connsiteY167" fmla="*/ 4550428 h 5932716"/>
              <a:gd name="connsiteX168" fmla="*/ 2369048 w 7371989"/>
              <a:gd name="connsiteY168" fmla="*/ 4561055 h 5932716"/>
              <a:gd name="connsiteX169" fmla="*/ 2375541 w 7371989"/>
              <a:gd name="connsiteY169" fmla="*/ 4568328 h 5932716"/>
              <a:gd name="connsiteX170" fmla="*/ 2383805 w 7371989"/>
              <a:gd name="connsiteY170" fmla="*/ 4563293 h 5932716"/>
              <a:gd name="connsiteX171" fmla="*/ 2384986 w 7371989"/>
              <a:gd name="connsiteY171" fmla="*/ 4554903 h 5932716"/>
              <a:gd name="connsiteX172" fmla="*/ 3641462 w 7371989"/>
              <a:gd name="connsiteY172" fmla="*/ 4524335 h 5932716"/>
              <a:gd name="connsiteX173" fmla="*/ 3600728 w 7371989"/>
              <a:gd name="connsiteY173" fmla="*/ 4570766 h 5932716"/>
              <a:gd name="connsiteX174" fmla="*/ 3584788 w 7371989"/>
              <a:gd name="connsiteY174" fmla="*/ 4627265 h 5932716"/>
              <a:gd name="connsiteX175" fmla="*/ 3551727 w 7371989"/>
              <a:gd name="connsiteY175" fmla="*/ 4642928 h 5932716"/>
              <a:gd name="connsiteX176" fmla="*/ 3532837 w 7371989"/>
              <a:gd name="connsiteY176" fmla="*/ 4658591 h 5932716"/>
              <a:gd name="connsiteX177" fmla="*/ 3528114 w 7371989"/>
              <a:gd name="connsiteY177" fmla="*/ 4685444 h 5932716"/>
              <a:gd name="connsiteX178" fmla="*/ 3532247 w 7371989"/>
              <a:gd name="connsiteY178" fmla="*/ 4702226 h 5932716"/>
              <a:gd name="connsiteX179" fmla="*/ 3547005 w 7371989"/>
              <a:gd name="connsiteY179" fmla="*/ 4712295 h 5932716"/>
              <a:gd name="connsiteX180" fmla="*/ 3556450 w 7371989"/>
              <a:gd name="connsiteY180" fmla="*/ 4680969 h 5932716"/>
              <a:gd name="connsiteX181" fmla="*/ 3565897 w 7371989"/>
              <a:gd name="connsiteY181" fmla="*/ 4649641 h 5932716"/>
              <a:gd name="connsiteX182" fmla="*/ 3591872 w 7371989"/>
              <a:gd name="connsiteY182" fmla="*/ 4634538 h 5932716"/>
              <a:gd name="connsiteX183" fmla="*/ 3603679 w 7371989"/>
              <a:gd name="connsiteY183" fmla="*/ 4609365 h 5932716"/>
              <a:gd name="connsiteX184" fmla="*/ 3617847 w 7371989"/>
              <a:gd name="connsiteY184" fmla="*/ 4595939 h 5932716"/>
              <a:gd name="connsiteX185" fmla="*/ 3621389 w 7371989"/>
              <a:gd name="connsiteY185" fmla="*/ 4581393 h 5932716"/>
              <a:gd name="connsiteX186" fmla="*/ 3632017 w 7371989"/>
              <a:gd name="connsiteY186" fmla="*/ 4573562 h 5932716"/>
              <a:gd name="connsiteX187" fmla="*/ 3636740 w 7371989"/>
              <a:gd name="connsiteY187" fmla="*/ 4573562 h 5932716"/>
              <a:gd name="connsiteX188" fmla="*/ 3649727 w 7371989"/>
              <a:gd name="connsiteY188" fmla="*/ 4557340 h 5932716"/>
              <a:gd name="connsiteX189" fmla="*/ 3655630 w 7371989"/>
              <a:gd name="connsiteY189" fmla="*/ 4537760 h 5932716"/>
              <a:gd name="connsiteX190" fmla="*/ 3641462 w 7371989"/>
              <a:gd name="connsiteY190" fmla="*/ 4524335 h 5932716"/>
              <a:gd name="connsiteX191" fmla="*/ 2941293 w 7371989"/>
              <a:gd name="connsiteY191" fmla="*/ 4505020 h 5932716"/>
              <a:gd name="connsiteX192" fmla="*/ 2944245 w 7371989"/>
              <a:gd name="connsiteY192" fmla="*/ 4515650 h 5932716"/>
              <a:gd name="connsiteX193" fmla="*/ 2950738 w 7371989"/>
              <a:gd name="connsiteY193" fmla="*/ 4522923 h 5932716"/>
              <a:gd name="connsiteX194" fmla="*/ 2959003 w 7371989"/>
              <a:gd name="connsiteY194" fmla="*/ 4517887 h 5932716"/>
              <a:gd name="connsiteX195" fmla="*/ 2960183 w 7371989"/>
              <a:gd name="connsiteY195" fmla="*/ 4509496 h 5932716"/>
              <a:gd name="connsiteX196" fmla="*/ 2974353 w 7371989"/>
              <a:gd name="connsiteY196" fmla="*/ 4469219 h 5932716"/>
              <a:gd name="connsiteX197" fmla="*/ 2977304 w 7371989"/>
              <a:gd name="connsiteY197" fmla="*/ 4479849 h 5932716"/>
              <a:gd name="connsiteX198" fmla="*/ 2983799 w 7371989"/>
              <a:gd name="connsiteY198" fmla="*/ 4487120 h 5932716"/>
              <a:gd name="connsiteX199" fmla="*/ 2992063 w 7371989"/>
              <a:gd name="connsiteY199" fmla="*/ 4482086 h 5932716"/>
              <a:gd name="connsiteX200" fmla="*/ 2993244 w 7371989"/>
              <a:gd name="connsiteY200" fmla="*/ 4473694 h 5932716"/>
              <a:gd name="connsiteX201" fmla="*/ 290460 w 7371989"/>
              <a:gd name="connsiteY201" fmla="*/ 4424659 h 5932716"/>
              <a:gd name="connsiteX202" fmla="*/ 293413 w 7371989"/>
              <a:gd name="connsiteY202" fmla="*/ 4435288 h 5932716"/>
              <a:gd name="connsiteX203" fmla="*/ 299905 w 7371989"/>
              <a:gd name="connsiteY203" fmla="*/ 4442559 h 5932716"/>
              <a:gd name="connsiteX204" fmla="*/ 308170 w 7371989"/>
              <a:gd name="connsiteY204" fmla="*/ 4437526 h 5932716"/>
              <a:gd name="connsiteX205" fmla="*/ 309351 w 7371989"/>
              <a:gd name="connsiteY205" fmla="*/ 4429134 h 5932716"/>
              <a:gd name="connsiteX206" fmla="*/ 3092423 w 7371989"/>
              <a:gd name="connsiteY206" fmla="*/ 4419991 h 5932716"/>
              <a:gd name="connsiteX207" fmla="*/ 3088291 w 7371989"/>
              <a:gd name="connsiteY207" fmla="*/ 4425026 h 5932716"/>
              <a:gd name="connsiteX208" fmla="*/ 3087700 w 7371989"/>
              <a:gd name="connsiteY208" fmla="*/ 4433416 h 5932716"/>
              <a:gd name="connsiteX209" fmla="*/ 3072351 w 7371989"/>
              <a:gd name="connsiteY209" fmla="*/ 4437333 h 5932716"/>
              <a:gd name="connsiteX210" fmla="*/ 3064086 w 7371989"/>
              <a:gd name="connsiteY210" fmla="*/ 4451319 h 5932716"/>
              <a:gd name="connsiteX211" fmla="*/ 3069990 w 7371989"/>
              <a:gd name="connsiteY211" fmla="*/ 4470338 h 5932716"/>
              <a:gd name="connsiteX212" fmla="*/ 3082977 w 7371989"/>
              <a:gd name="connsiteY212" fmla="*/ 4482645 h 5932716"/>
              <a:gd name="connsiteX213" fmla="*/ 3087111 w 7371989"/>
              <a:gd name="connsiteY213" fmla="*/ 4478170 h 5932716"/>
              <a:gd name="connsiteX214" fmla="*/ 3087700 w 7371989"/>
              <a:gd name="connsiteY214" fmla="*/ 4473694 h 5932716"/>
              <a:gd name="connsiteX215" fmla="*/ 3084158 w 7371989"/>
              <a:gd name="connsiteY215" fmla="*/ 4448521 h 5932716"/>
              <a:gd name="connsiteX216" fmla="*/ 3101868 w 7371989"/>
              <a:gd name="connsiteY216" fmla="*/ 4433416 h 5932716"/>
              <a:gd name="connsiteX217" fmla="*/ 3098917 w 7371989"/>
              <a:gd name="connsiteY217" fmla="*/ 4425026 h 5932716"/>
              <a:gd name="connsiteX218" fmla="*/ 3092423 w 7371989"/>
              <a:gd name="connsiteY218" fmla="*/ 4419991 h 5932716"/>
              <a:gd name="connsiteX219" fmla="*/ 2427492 w 7371989"/>
              <a:gd name="connsiteY219" fmla="*/ 4411694 h 5932716"/>
              <a:gd name="connsiteX220" fmla="*/ 2423359 w 7371989"/>
              <a:gd name="connsiteY220" fmla="*/ 4413932 h 5932716"/>
              <a:gd name="connsiteX221" fmla="*/ 2422769 w 7371989"/>
              <a:gd name="connsiteY221" fmla="*/ 4416170 h 5932716"/>
              <a:gd name="connsiteX222" fmla="*/ 2426901 w 7371989"/>
              <a:gd name="connsiteY222" fmla="*/ 4427918 h 5932716"/>
              <a:gd name="connsiteX223" fmla="*/ 2441660 w 7371989"/>
              <a:gd name="connsiteY223" fmla="*/ 4429595 h 5932716"/>
              <a:gd name="connsiteX224" fmla="*/ 2438118 w 7371989"/>
              <a:gd name="connsiteY224" fmla="*/ 4417288 h 5932716"/>
              <a:gd name="connsiteX225" fmla="*/ 2427492 w 7371989"/>
              <a:gd name="connsiteY225" fmla="*/ 4411694 h 5932716"/>
              <a:gd name="connsiteX226" fmla="*/ 3735918 w 7371989"/>
              <a:gd name="connsiteY226" fmla="*/ 4403502 h 5932716"/>
              <a:gd name="connsiteX227" fmla="*/ 3731195 w 7371989"/>
              <a:gd name="connsiteY227" fmla="*/ 4405740 h 5932716"/>
              <a:gd name="connsiteX228" fmla="*/ 3726473 w 7371989"/>
              <a:gd name="connsiteY228" fmla="*/ 4407977 h 5932716"/>
              <a:gd name="connsiteX229" fmla="*/ 3729424 w 7371989"/>
              <a:gd name="connsiteY229" fmla="*/ 4418607 h 5932716"/>
              <a:gd name="connsiteX230" fmla="*/ 3735918 w 7371989"/>
              <a:gd name="connsiteY230" fmla="*/ 4425878 h 5932716"/>
              <a:gd name="connsiteX231" fmla="*/ 3744183 w 7371989"/>
              <a:gd name="connsiteY231" fmla="*/ 4420844 h 5932716"/>
              <a:gd name="connsiteX232" fmla="*/ 3745364 w 7371989"/>
              <a:gd name="connsiteY232" fmla="*/ 4412453 h 5932716"/>
              <a:gd name="connsiteX233" fmla="*/ 3735918 w 7371989"/>
              <a:gd name="connsiteY233" fmla="*/ 4403502 h 5932716"/>
              <a:gd name="connsiteX234" fmla="*/ 3120761 w 7371989"/>
              <a:gd name="connsiteY234" fmla="*/ 4361812 h 5932716"/>
              <a:gd name="connsiteX235" fmla="*/ 3120761 w 7371989"/>
              <a:gd name="connsiteY235" fmla="*/ 4379714 h 5932716"/>
              <a:gd name="connsiteX236" fmla="*/ 3116038 w 7371989"/>
              <a:gd name="connsiteY236" fmla="*/ 4397615 h 5932716"/>
              <a:gd name="connsiteX237" fmla="*/ 3125483 w 7371989"/>
              <a:gd name="connsiteY237" fmla="*/ 4379714 h 5932716"/>
              <a:gd name="connsiteX238" fmla="*/ 3124892 w 7371989"/>
              <a:gd name="connsiteY238" fmla="*/ 4370764 h 5932716"/>
              <a:gd name="connsiteX239" fmla="*/ 3120761 w 7371989"/>
              <a:gd name="connsiteY239" fmla="*/ 4361812 h 5932716"/>
              <a:gd name="connsiteX240" fmla="*/ 351857 w 7371989"/>
              <a:gd name="connsiteY240" fmla="*/ 4353054 h 5932716"/>
              <a:gd name="connsiteX241" fmla="*/ 348904 w 7371989"/>
              <a:gd name="connsiteY241" fmla="*/ 4355292 h 5932716"/>
              <a:gd name="connsiteX242" fmla="*/ 342412 w 7371989"/>
              <a:gd name="connsiteY242" fmla="*/ 4357530 h 5932716"/>
              <a:gd name="connsiteX243" fmla="*/ 345362 w 7371989"/>
              <a:gd name="connsiteY243" fmla="*/ 4365921 h 5932716"/>
              <a:gd name="connsiteX244" fmla="*/ 351857 w 7371989"/>
              <a:gd name="connsiteY244" fmla="*/ 4370957 h 5932716"/>
              <a:gd name="connsiteX245" fmla="*/ 361302 w 7371989"/>
              <a:gd name="connsiteY245" fmla="*/ 4362005 h 5932716"/>
              <a:gd name="connsiteX246" fmla="*/ 351857 w 7371989"/>
              <a:gd name="connsiteY246" fmla="*/ 4353054 h 5932716"/>
              <a:gd name="connsiteX247" fmla="*/ 3064663 w 7371989"/>
              <a:gd name="connsiteY247" fmla="*/ 4332449 h 5932716"/>
              <a:gd name="connsiteX248" fmla="*/ 3035748 w 7371989"/>
              <a:gd name="connsiteY248" fmla="*/ 4346149 h 5932716"/>
              <a:gd name="connsiteX249" fmla="*/ 3016858 w 7371989"/>
              <a:gd name="connsiteY249" fmla="*/ 4361812 h 5932716"/>
              <a:gd name="connsiteX250" fmla="*/ 3012135 w 7371989"/>
              <a:gd name="connsiteY250" fmla="*/ 4388665 h 5932716"/>
              <a:gd name="connsiteX251" fmla="*/ 3016268 w 7371989"/>
              <a:gd name="connsiteY251" fmla="*/ 4405446 h 5932716"/>
              <a:gd name="connsiteX252" fmla="*/ 3031026 w 7371989"/>
              <a:gd name="connsiteY252" fmla="*/ 4415516 h 5932716"/>
              <a:gd name="connsiteX253" fmla="*/ 3040471 w 7371989"/>
              <a:gd name="connsiteY253" fmla="*/ 4384189 h 5932716"/>
              <a:gd name="connsiteX254" fmla="*/ 3049918 w 7371989"/>
              <a:gd name="connsiteY254" fmla="*/ 4352862 h 5932716"/>
              <a:gd name="connsiteX255" fmla="*/ 3075893 w 7371989"/>
              <a:gd name="connsiteY255" fmla="*/ 4337759 h 5932716"/>
              <a:gd name="connsiteX256" fmla="*/ 3077382 w 7371989"/>
              <a:gd name="connsiteY256" fmla="*/ 4334585 h 5932716"/>
              <a:gd name="connsiteX257" fmla="*/ 3065017 w 7371989"/>
              <a:gd name="connsiteY257" fmla="*/ 4332677 h 5932716"/>
              <a:gd name="connsiteX258" fmla="*/ 3816206 w 7371989"/>
              <a:gd name="connsiteY258" fmla="*/ 4282670 h 5932716"/>
              <a:gd name="connsiteX259" fmla="*/ 3787870 w 7371989"/>
              <a:gd name="connsiteY259" fmla="*/ 4302808 h 5932716"/>
              <a:gd name="connsiteX260" fmla="*/ 3773700 w 7371989"/>
              <a:gd name="connsiteY260" fmla="*/ 4336373 h 5932716"/>
              <a:gd name="connsiteX261" fmla="*/ 3763074 w 7371989"/>
              <a:gd name="connsiteY261" fmla="*/ 4352036 h 5932716"/>
              <a:gd name="connsiteX262" fmla="*/ 3745364 w 7371989"/>
              <a:gd name="connsiteY262" fmla="*/ 4367699 h 5932716"/>
              <a:gd name="connsiteX263" fmla="*/ 3752448 w 7371989"/>
              <a:gd name="connsiteY263" fmla="*/ 4378329 h 5932716"/>
              <a:gd name="connsiteX264" fmla="*/ 3759532 w 7371989"/>
              <a:gd name="connsiteY264" fmla="*/ 4385602 h 5932716"/>
              <a:gd name="connsiteX265" fmla="*/ 3763665 w 7371989"/>
              <a:gd name="connsiteY265" fmla="*/ 4378887 h 5932716"/>
              <a:gd name="connsiteX266" fmla="*/ 3764254 w 7371989"/>
              <a:gd name="connsiteY266" fmla="*/ 4372174 h 5932716"/>
              <a:gd name="connsiteX267" fmla="*/ 3806760 w 7371989"/>
              <a:gd name="connsiteY267" fmla="*/ 4318473 h 5932716"/>
              <a:gd name="connsiteX268" fmla="*/ 3816206 w 7371989"/>
              <a:gd name="connsiteY268" fmla="*/ 4302249 h 5932716"/>
              <a:gd name="connsiteX269" fmla="*/ 3825651 w 7371989"/>
              <a:gd name="connsiteY269" fmla="*/ 4282670 h 5932716"/>
              <a:gd name="connsiteX270" fmla="*/ 4318479 w 7371989"/>
              <a:gd name="connsiteY270" fmla="*/ 4270080 h 5932716"/>
              <a:gd name="connsiteX271" fmla="*/ 4307378 w 7371989"/>
              <a:gd name="connsiteY271" fmla="*/ 4287145 h 5932716"/>
              <a:gd name="connsiteX272" fmla="*/ 4296315 w 7371989"/>
              <a:gd name="connsiteY272" fmla="*/ 4303676 h 5932716"/>
              <a:gd name="connsiteX273" fmla="*/ 4302161 w 7371989"/>
              <a:gd name="connsiteY273" fmla="*/ 4307633 h 5932716"/>
              <a:gd name="connsiteX274" fmla="*/ 4334662 w 7371989"/>
              <a:gd name="connsiteY274" fmla="*/ 4245808 h 5932716"/>
              <a:gd name="connsiteX275" fmla="*/ 4333944 w 7371989"/>
              <a:gd name="connsiteY275" fmla="*/ 4246308 h 5932716"/>
              <a:gd name="connsiteX276" fmla="*/ 4322055 w 7371989"/>
              <a:gd name="connsiteY276" fmla="*/ 4264582 h 5932716"/>
              <a:gd name="connsiteX277" fmla="*/ 1666231 w 7371989"/>
              <a:gd name="connsiteY277" fmla="*/ 4245267 h 5932716"/>
              <a:gd name="connsiteX278" fmla="*/ 1672135 w 7371989"/>
              <a:gd name="connsiteY278" fmla="*/ 4257574 h 5932716"/>
              <a:gd name="connsiteX279" fmla="*/ 1685122 w 7371989"/>
              <a:gd name="connsiteY279" fmla="*/ 4263170 h 5932716"/>
              <a:gd name="connsiteX280" fmla="*/ 1698109 w 7371989"/>
              <a:gd name="connsiteY280" fmla="*/ 4259813 h 5932716"/>
              <a:gd name="connsiteX281" fmla="*/ 1704013 w 7371989"/>
              <a:gd name="connsiteY281" fmla="*/ 4249742 h 5932716"/>
              <a:gd name="connsiteX282" fmla="*/ 3872880 w 7371989"/>
              <a:gd name="connsiteY282" fmla="*/ 4215540 h 5932716"/>
              <a:gd name="connsiteX283" fmla="*/ 3853987 w 7371989"/>
              <a:gd name="connsiteY283" fmla="*/ 4233443 h 5932716"/>
              <a:gd name="connsiteX284" fmla="*/ 3842772 w 7371989"/>
              <a:gd name="connsiteY284" fmla="*/ 4234001 h 5932716"/>
              <a:gd name="connsiteX285" fmla="*/ 3835097 w 7371989"/>
              <a:gd name="connsiteY285" fmla="*/ 4237918 h 5932716"/>
              <a:gd name="connsiteX286" fmla="*/ 3838049 w 7371989"/>
              <a:gd name="connsiteY286" fmla="*/ 4245750 h 5932716"/>
              <a:gd name="connsiteX287" fmla="*/ 3844542 w 7371989"/>
              <a:gd name="connsiteY287" fmla="*/ 4246868 h 5932716"/>
              <a:gd name="connsiteX288" fmla="*/ 3852807 w 7371989"/>
              <a:gd name="connsiteY288" fmla="*/ 4244070 h 5932716"/>
              <a:gd name="connsiteX289" fmla="*/ 3853987 w 7371989"/>
              <a:gd name="connsiteY289" fmla="*/ 4237918 h 5932716"/>
              <a:gd name="connsiteX290" fmla="*/ 4452205 w 7371989"/>
              <a:gd name="connsiteY290" fmla="*/ 4091945 h 5932716"/>
              <a:gd name="connsiteX291" fmla="*/ 4450243 w 7371989"/>
              <a:gd name="connsiteY291" fmla="*/ 4095268 h 5932716"/>
              <a:gd name="connsiteX292" fmla="*/ 4449062 w 7371989"/>
              <a:gd name="connsiteY292" fmla="*/ 4112610 h 5932716"/>
              <a:gd name="connsiteX293" fmla="*/ 4441978 w 7371989"/>
              <a:gd name="connsiteY293" fmla="*/ 4113169 h 5932716"/>
              <a:gd name="connsiteX294" fmla="*/ 4434894 w 7371989"/>
              <a:gd name="connsiteY294" fmla="*/ 4117085 h 5932716"/>
              <a:gd name="connsiteX295" fmla="*/ 4440208 w 7371989"/>
              <a:gd name="connsiteY295" fmla="*/ 4123798 h 5932716"/>
              <a:gd name="connsiteX296" fmla="*/ 4449062 w 7371989"/>
              <a:gd name="connsiteY296" fmla="*/ 4130511 h 5932716"/>
              <a:gd name="connsiteX297" fmla="*/ 4454878 w 7371989"/>
              <a:gd name="connsiteY297" fmla="*/ 4123621 h 5932716"/>
              <a:gd name="connsiteX298" fmla="*/ 4455652 w 7371989"/>
              <a:gd name="connsiteY298" fmla="*/ 4121910 h 5932716"/>
              <a:gd name="connsiteX299" fmla="*/ 4462736 w 7371989"/>
              <a:gd name="connsiteY299" fmla="*/ 4106247 h 5932716"/>
              <a:gd name="connsiteX300" fmla="*/ 4456833 w 7371989"/>
              <a:gd name="connsiteY300" fmla="*/ 4093939 h 5932716"/>
              <a:gd name="connsiteX301" fmla="*/ 1823886 w 7371989"/>
              <a:gd name="connsiteY301" fmla="*/ 4083628 h 5932716"/>
              <a:gd name="connsiteX302" fmla="*/ 1785011 w 7371989"/>
              <a:gd name="connsiteY302" fmla="*/ 4102781 h 5932716"/>
              <a:gd name="connsiteX303" fmla="*/ 1774855 w 7371989"/>
              <a:gd name="connsiteY303" fmla="*/ 4124436 h 5932716"/>
              <a:gd name="connsiteX304" fmla="*/ 1736482 w 7371989"/>
              <a:gd name="connsiteY304" fmla="*/ 4150168 h 5932716"/>
              <a:gd name="connsiteX305" fmla="*/ 1722904 w 7371989"/>
              <a:gd name="connsiteY305" fmla="*/ 4196040 h 5932716"/>
              <a:gd name="connsiteX306" fmla="*/ 1750650 w 7371989"/>
              <a:gd name="connsiteY306" fmla="*/ 4181494 h 5932716"/>
              <a:gd name="connsiteX307" fmla="*/ 1763530 w 7371989"/>
              <a:gd name="connsiteY307" fmla="*/ 4170185 h 5932716"/>
              <a:gd name="connsiteX308" fmla="*/ 1771020 w 7371989"/>
              <a:gd name="connsiteY308" fmla="*/ 4156604 h 5932716"/>
              <a:gd name="connsiteX309" fmla="*/ 1808804 w 7371989"/>
              <a:gd name="connsiteY309" fmla="*/ 4134228 h 5932716"/>
              <a:gd name="connsiteX310" fmla="*/ 1815888 w 7371989"/>
              <a:gd name="connsiteY310" fmla="*/ 4109614 h 5932716"/>
              <a:gd name="connsiteX311" fmla="*/ 1822972 w 7371989"/>
              <a:gd name="connsiteY311" fmla="*/ 4084999 h 5932716"/>
              <a:gd name="connsiteX312" fmla="*/ 4607853 w 7371989"/>
              <a:gd name="connsiteY312" fmla="*/ 4063117 h 5932716"/>
              <a:gd name="connsiteX313" fmla="*/ 4605273 w 7371989"/>
              <a:gd name="connsiteY313" fmla="*/ 4065969 h 5932716"/>
              <a:gd name="connsiteX314" fmla="*/ 4609144 w 7371989"/>
              <a:gd name="connsiteY314" fmla="*/ 4065969 h 5932716"/>
              <a:gd name="connsiteX315" fmla="*/ 1855333 w 7371989"/>
              <a:gd name="connsiteY315" fmla="*/ 4035909 h 5932716"/>
              <a:gd name="connsiteX316" fmla="*/ 1852711 w 7371989"/>
              <a:gd name="connsiteY316" fmla="*/ 4040380 h 5932716"/>
              <a:gd name="connsiteX317" fmla="*/ 1855693 w 7371989"/>
              <a:gd name="connsiteY317" fmla="*/ 4035909 h 5932716"/>
              <a:gd name="connsiteX318" fmla="*/ 4801842 w 7371989"/>
              <a:gd name="connsiteY318" fmla="*/ 3872645 h 5932716"/>
              <a:gd name="connsiteX319" fmla="*/ 4795248 w 7371989"/>
              <a:gd name="connsiteY319" fmla="*/ 3879103 h 5932716"/>
              <a:gd name="connsiteX320" fmla="*/ 4802778 w 7371989"/>
              <a:gd name="connsiteY320" fmla="*/ 3882482 h 5932716"/>
              <a:gd name="connsiteX321" fmla="*/ 4807501 w 7371989"/>
              <a:gd name="connsiteY321" fmla="*/ 3878007 h 5932716"/>
              <a:gd name="connsiteX322" fmla="*/ 4658426 w 7371989"/>
              <a:gd name="connsiteY322" fmla="*/ 3839960 h 5932716"/>
              <a:gd name="connsiteX323" fmla="*/ 4654009 w 7371989"/>
              <a:gd name="connsiteY323" fmla="*/ 3845002 h 5932716"/>
              <a:gd name="connsiteX324" fmla="*/ 4642202 w 7371989"/>
              <a:gd name="connsiteY324" fmla="*/ 3878007 h 5932716"/>
              <a:gd name="connsiteX325" fmla="*/ 4590253 w 7371989"/>
              <a:gd name="connsiteY325" fmla="*/ 3913810 h 5932716"/>
              <a:gd name="connsiteX326" fmla="*/ 4576126 w 7371989"/>
              <a:gd name="connsiteY326" fmla="*/ 3940580 h 5932716"/>
              <a:gd name="connsiteX327" fmla="*/ 4633253 w 7371989"/>
              <a:gd name="connsiteY327" fmla="*/ 3906748 h 5932716"/>
              <a:gd name="connsiteX328" fmla="*/ 4633253 w 7371989"/>
              <a:gd name="connsiteY328" fmla="*/ 3940601 h 5932716"/>
              <a:gd name="connsiteX329" fmla="*/ 4635193 w 7371989"/>
              <a:gd name="connsiteY329" fmla="*/ 3938844 h 5932716"/>
              <a:gd name="connsiteX330" fmla="*/ 4647516 w 7371989"/>
              <a:gd name="connsiteY330" fmla="*/ 3913810 h 5932716"/>
              <a:gd name="connsiteX331" fmla="*/ 4654179 w 7371989"/>
              <a:gd name="connsiteY331" fmla="*/ 3889653 h 5932716"/>
              <a:gd name="connsiteX332" fmla="*/ 4633253 w 7371989"/>
              <a:gd name="connsiteY332" fmla="*/ 3902273 h 5932716"/>
              <a:gd name="connsiteX333" fmla="*/ 4628799 w 7371989"/>
              <a:gd name="connsiteY333" fmla="*/ 3820470 h 5932716"/>
              <a:gd name="connsiteX334" fmla="*/ 4621446 w 7371989"/>
              <a:gd name="connsiteY334" fmla="*/ 3832346 h 5932716"/>
              <a:gd name="connsiteX335" fmla="*/ 4595470 w 7371989"/>
              <a:gd name="connsiteY335" fmla="*/ 3870945 h 5932716"/>
              <a:gd name="connsiteX336" fmla="*/ 4576579 w 7371989"/>
              <a:gd name="connsiteY336" fmla="*/ 3884372 h 5932716"/>
              <a:gd name="connsiteX337" fmla="*/ 4576579 w 7371989"/>
              <a:gd name="connsiteY337" fmla="*/ 3887536 h 5932716"/>
              <a:gd name="connsiteX338" fmla="*/ 4609144 w 7371989"/>
              <a:gd name="connsiteY338" fmla="*/ 3860107 h 5932716"/>
              <a:gd name="connsiteX339" fmla="*/ 4689045 w 7371989"/>
              <a:gd name="connsiteY339" fmla="*/ 3736900 h 5932716"/>
              <a:gd name="connsiteX340" fmla="*/ 4647421 w 7371989"/>
              <a:gd name="connsiteY340" fmla="*/ 3790390 h 5932716"/>
              <a:gd name="connsiteX341" fmla="*/ 4633227 w 7371989"/>
              <a:gd name="connsiteY341" fmla="*/ 3813316 h 5932716"/>
              <a:gd name="connsiteX342" fmla="*/ 4679986 w 7371989"/>
              <a:gd name="connsiteY342" fmla="*/ 3797453 h 5932716"/>
              <a:gd name="connsiteX343" fmla="*/ 4684709 w 7371989"/>
              <a:gd name="connsiteY343" fmla="*/ 3743749 h 5932716"/>
              <a:gd name="connsiteX344" fmla="*/ 4859478 w 7371989"/>
              <a:gd name="connsiteY344" fmla="*/ 3667120 h 5932716"/>
              <a:gd name="connsiteX345" fmla="*/ 4812719 w 7371989"/>
              <a:gd name="connsiteY345" fmla="*/ 3682985 h 5932716"/>
              <a:gd name="connsiteX346" fmla="*/ 4807997 w 7371989"/>
              <a:gd name="connsiteY346" fmla="*/ 3736688 h 5932716"/>
              <a:gd name="connsiteX347" fmla="*/ 4803660 w 7371989"/>
              <a:gd name="connsiteY347" fmla="*/ 3743537 h 5932716"/>
              <a:gd name="connsiteX348" fmla="*/ 4845284 w 7371989"/>
              <a:gd name="connsiteY348" fmla="*/ 3690047 h 5932716"/>
              <a:gd name="connsiteX349" fmla="*/ 4760768 w 7371989"/>
              <a:gd name="connsiteY349" fmla="*/ 3629281 h 5932716"/>
              <a:gd name="connsiteX350" fmla="*/ 4756636 w 7371989"/>
              <a:gd name="connsiteY350" fmla="*/ 3633756 h 5932716"/>
              <a:gd name="connsiteX351" fmla="*/ 4756045 w 7371989"/>
              <a:gd name="connsiteY351" fmla="*/ 3638231 h 5932716"/>
              <a:gd name="connsiteX352" fmla="*/ 4741288 w 7371989"/>
              <a:gd name="connsiteY352" fmla="*/ 3658930 h 5932716"/>
              <a:gd name="connsiteX353" fmla="*/ 4737154 w 7371989"/>
              <a:gd name="connsiteY353" fmla="*/ 3682985 h 5932716"/>
              <a:gd name="connsiteX354" fmla="*/ 4732107 w 7371989"/>
              <a:gd name="connsiteY354" fmla="*/ 3688614 h 5932716"/>
              <a:gd name="connsiteX355" fmla="*/ 4741383 w 7371989"/>
              <a:gd name="connsiteY355" fmla="*/ 3707948 h 5932716"/>
              <a:gd name="connsiteX356" fmla="*/ 4747876 w 7371989"/>
              <a:gd name="connsiteY356" fmla="*/ 3709067 h 5932716"/>
              <a:gd name="connsiteX357" fmla="*/ 4750828 w 7371989"/>
              <a:gd name="connsiteY357" fmla="*/ 3716898 h 5932716"/>
              <a:gd name="connsiteX358" fmla="*/ 4728394 w 7371989"/>
              <a:gd name="connsiteY358" fmla="*/ 3751022 h 5932716"/>
              <a:gd name="connsiteX359" fmla="*/ 4698877 w 7371989"/>
              <a:gd name="connsiteY359" fmla="*/ 3788502 h 5932716"/>
              <a:gd name="connsiteX360" fmla="*/ 4697181 w 7371989"/>
              <a:gd name="connsiteY360" fmla="*/ 3796530 h 5932716"/>
              <a:gd name="connsiteX361" fmla="*/ 4722986 w 7371989"/>
              <a:gd name="connsiteY361" fmla="*/ 3785915 h 5932716"/>
              <a:gd name="connsiteX362" fmla="*/ 4722986 w 7371989"/>
              <a:gd name="connsiteY362" fmla="*/ 3843079 h 5932716"/>
              <a:gd name="connsiteX363" fmla="*/ 4731937 w 7371989"/>
              <a:gd name="connsiteY363" fmla="*/ 3851156 h 5932716"/>
              <a:gd name="connsiteX364" fmla="*/ 4736069 w 7371989"/>
              <a:gd name="connsiteY364" fmla="*/ 3846681 h 5932716"/>
              <a:gd name="connsiteX365" fmla="*/ 4736660 w 7371989"/>
              <a:gd name="connsiteY365" fmla="*/ 3842206 h 5932716"/>
              <a:gd name="connsiteX366" fmla="*/ 4751418 w 7371989"/>
              <a:gd name="connsiteY366" fmla="*/ 3821508 h 5932716"/>
              <a:gd name="connsiteX367" fmla="*/ 4755551 w 7371989"/>
              <a:gd name="connsiteY367" fmla="*/ 3797453 h 5932716"/>
              <a:gd name="connsiteX368" fmla="*/ 4760598 w 7371989"/>
              <a:gd name="connsiteY368" fmla="*/ 3791823 h 5932716"/>
              <a:gd name="connsiteX369" fmla="*/ 4751323 w 7371989"/>
              <a:gd name="connsiteY369" fmla="*/ 3772489 h 5932716"/>
              <a:gd name="connsiteX370" fmla="*/ 4744830 w 7371989"/>
              <a:gd name="connsiteY370" fmla="*/ 3771371 h 5932716"/>
              <a:gd name="connsiteX371" fmla="*/ 4741877 w 7371989"/>
              <a:gd name="connsiteY371" fmla="*/ 3763539 h 5932716"/>
              <a:gd name="connsiteX372" fmla="*/ 4764312 w 7371989"/>
              <a:gd name="connsiteY372" fmla="*/ 3729415 h 5932716"/>
              <a:gd name="connsiteX373" fmla="*/ 4793829 w 7371989"/>
              <a:gd name="connsiteY373" fmla="*/ 3691935 h 5932716"/>
              <a:gd name="connsiteX374" fmla="*/ 4795524 w 7371989"/>
              <a:gd name="connsiteY374" fmla="*/ 3683905 h 5932716"/>
              <a:gd name="connsiteX375" fmla="*/ 4769719 w 7371989"/>
              <a:gd name="connsiteY375" fmla="*/ 3694522 h 5932716"/>
              <a:gd name="connsiteX376" fmla="*/ 4769719 w 7371989"/>
              <a:gd name="connsiteY376" fmla="*/ 3637358 h 5932716"/>
              <a:gd name="connsiteX377" fmla="*/ 4689927 w 7371989"/>
              <a:gd name="connsiteY377" fmla="*/ 3597955 h 5932716"/>
              <a:gd name="connsiteX378" fmla="*/ 4685205 w 7371989"/>
              <a:gd name="connsiteY378" fmla="*/ 3602430 h 5932716"/>
              <a:gd name="connsiteX379" fmla="*/ 4690864 w 7371989"/>
              <a:gd name="connsiteY379" fmla="*/ 3607791 h 5932716"/>
              <a:gd name="connsiteX380" fmla="*/ 4697457 w 7371989"/>
              <a:gd name="connsiteY380" fmla="*/ 3601334 h 5932716"/>
              <a:gd name="connsiteX381" fmla="*/ 4916126 w 7371989"/>
              <a:gd name="connsiteY381" fmla="*/ 3592902 h 5932716"/>
              <a:gd name="connsiteX382" fmla="*/ 4883562 w 7371989"/>
              <a:gd name="connsiteY382" fmla="*/ 3620331 h 5932716"/>
              <a:gd name="connsiteX383" fmla="*/ 4863906 w 7371989"/>
              <a:gd name="connsiteY383" fmla="*/ 3659967 h 5932716"/>
              <a:gd name="connsiteX384" fmla="*/ 4871259 w 7371989"/>
              <a:gd name="connsiteY384" fmla="*/ 3648092 h 5932716"/>
              <a:gd name="connsiteX385" fmla="*/ 4897236 w 7371989"/>
              <a:gd name="connsiteY385" fmla="*/ 3609493 h 5932716"/>
              <a:gd name="connsiteX386" fmla="*/ 4916126 w 7371989"/>
              <a:gd name="connsiteY386" fmla="*/ 3596066 h 5932716"/>
              <a:gd name="connsiteX387" fmla="*/ 4859452 w 7371989"/>
              <a:gd name="connsiteY387" fmla="*/ 3539836 h 5932716"/>
              <a:gd name="connsiteX388" fmla="*/ 4857512 w 7371989"/>
              <a:gd name="connsiteY388" fmla="*/ 3541593 h 5932716"/>
              <a:gd name="connsiteX389" fmla="*/ 4845189 w 7371989"/>
              <a:gd name="connsiteY389" fmla="*/ 3566627 h 5932716"/>
              <a:gd name="connsiteX390" fmla="*/ 4838526 w 7371989"/>
              <a:gd name="connsiteY390" fmla="*/ 3590783 h 5932716"/>
              <a:gd name="connsiteX391" fmla="*/ 4859452 w 7371989"/>
              <a:gd name="connsiteY391" fmla="*/ 3578165 h 5932716"/>
              <a:gd name="connsiteX392" fmla="*/ 4834279 w 7371989"/>
              <a:gd name="connsiteY392" fmla="*/ 3640476 h 5932716"/>
              <a:gd name="connsiteX393" fmla="*/ 4838696 w 7371989"/>
              <a:gd name="connsiteY393" fmla="*/ 3635435 h 5932716"/>
              <a:gd name="connsiteX394" fmla="*/ 4850503 w 7371989"/>
              <a:gd name="connsiteY394" fmla="*/ 3602430 h 5932716"/>
              <a:gd name="connsiteX395" fmla="*/ 4902453 w 7371989"/>
              <a:gd name="connsiteY395" fmla="*/ 3566627 h 5932716"/>
              <a:gd name="connsiteX396" fmla="*/ 4916580 w 7371989"/>
              <a:gd name="connsiteY396" fmla="*/ 3539857 h 5932716"/>
              <a:gd name="connsiteX397" fmla="*/ 4859452 w 7371989"/>
              <a:gd name="connsiteY397" fmla="*/ 3573690 h 5932716"/>
              <a:gd name="connsiteX398" fmla="*/ 444537 w 7371989"/>
              <a:gd name="connsiteY398" fmla="*/ 3467333 h 5932716"/>
              <a:gd name="connsiteX399" fmla="*/ 450440 w 7371989"/>
              <a:gd name="connsiteY399" fmla="*/ 3479639 h 5932716"/>
              <a:gd name="connsiteX400" fmla="*/ 463428 w 7371989"/>
              <a:gd name="connsiteY400" fmla="*/ 3485235 h 5932716"/>
              <a:gd name="connsiteX401" fmla="*/ 476415 w 7371989"/>
              <a:gd name="connsiteY401" fmla="*/ 3481879 h 5932716"/>
              <a:gd name="connsiteX402" fmla="*/ 482319 w 7371989"/>
              <a:gd name="connsiteY402" fmla="*/ 3471808 h 5932716"/>
              <a:gd name="connsiteX403" fmla="*/ 4883562 w 7371989"/>
              <a:gd name="connsiteY403" fmla="*/ 3414468 h 5932716"/>
              <a:gd name="connsiteX404" fmla="*/ 4884853 w 7371989"/>
              <a:gd name="connsiteY404" fmla="*/ 3417319 h 5932716"/>
              <a:gd name="connsiteX405" fmla="*/ 4887432 w 7371989"/>
              <a:gd name="connsiteY405" fmla="*/ 3414468 h 5932716"/>
              <a:gd name="connsiteX406" fmla="*/ 921541 w 7371989"/>
              <a:gd name="connsiteY406" fmla="*/ 3364402 h 5932716"/>
              <a:gd name="connsiteX407" fmla="*/ 917408 w 7371989"/>
              <a:gd name="connsiteY407" fmla="*/ 3366640 h 5932716"/>
              <a:gd name="connsiteX408" fmla="*/ 916818 w 7371989"/>
              <a:gd name="connsiteY408" fmla="*/ 3368877 h 5932716"/>
              <a:gd name="connsiteX409" fmla="*/ 919319 w 7371989"/>
              <a:gd name="connsiteY409" fmla="*/ 3375988 h 5932716"/>
              <a:gd name="connsiteX410" fmla="*/ 925613 w 7371989"/>
              <a:gd name="connsiteY410" fmla="*/ 3366546 h 5932716"/>
              <a:gd name="connsiteX411" fmla="*/ 5043643 w 7371989"/>
              <a:gd name="connsiteY411" fmla="*/ 3349927 h 5932716"/>
              <a:gd name="connsiteX412" fmla="*/ 5037827 w 7371989"/>
              <a:gd name="connsiteY412" fmla="*/ 3356814 h 5932716"/>
              <a:gd name="connsiteX413" fmla="*/ 5037053 w 7371989"/>
              <a:gd name="connsiteY413" fmla="*/ 3358527 h 5932716"/>
              <a:gd name="connsiteX414" fmla="*/ 5029969 w 7371989"/>
              <a:gd name="connsiteY414" fmla="*/ 3374190 h 5932716"/>
              <a:gd name="connsiteX415" fmla="*/ 5035873 w 7371989"/>
              <a:gd name="connsiteY415" fmla="*/ 3386499 h 5932716"/>
              <a:gd name="connsiteX416" fmla="*/ 5040500 w 7371989"/>
              <a:gd name="connsiteY416" fmla="*/ 3388490 h 5932716"/>
              <a:gd name="connsiteX417" fmla="*/ 5042462 w 7371989"/>
              <a:gd name="connsiteY417" fmla="*/ 3385169 h 5932716"/>
              <a:gd name="connsiteX418" fmla="*/ 5043643 w 7371989"/>
              <a:gd name="connsiteY418" fmla="*/ 3367827 h 5932716"/>
              <a:gd name="connsiteX419" fmla="*/ 5050727 w 7371989"/>
              <a:gd name="connsiteY419" fmla="*/ 3367269 h 5932716"/>
              <a:gd name="connsiteX420" fmla="*/ 5057811 w 7371989"/>
              <a:gd name="connsiteY420" fmla="*/ 3363352 h 5932716"/>
              <a:gd name="connsiteX421" fmla="*/ 5052497 w 7371989"/>
              <a:gd name="connsiteY421" fmla="*/ 3356639 h 5932716"/>
              <a:gd name="connsiteX422" fmla="*/ 5043643 w 7371989"/>
              <a:gd name="connsiteY422" fmla="*/ 3349927 h 5932716"/>
              <a:gd name="connsiteX423" fmla="*/ 5648163 w 7371989"/>
              <a:gd name="connsiteY423" fmla="*/ 3233569 h 5932716"/>
              <a:gd name="connsiteX424" fmla="*/ 5639899 w 7371989"/>
              <a:gd name="connsiteY424" fmla="*/ 3236367 h 5932716"/>
              <a:gd name="connsiteX425" fmla="*/ 5638718 w 7371989"/>
              <a:gd name="connsiteY425" fmla="*/ 3242519 h 5932716"/>
              <a:gd name="connsiteX426" fmla="*/ 5619825 w 7371989"/>
              <a:gd name="connsiteY426" fmla="*/ 3264897 h 5932716"/>
              <a:gd name="connsiteX427" fmla="*/ 5638718 w 7371989"/>
              <a:gd name="connsiteY427" fmla="*/ 3246995 h 5932716"/>
              <a:gd name="connsiteX428" fmla="*/ 5649933 w 7371989"/>
              <a:gd name="connsiteY428" fmla="*/ 3246436 h 5932716"/>
              <a:gd name="connsiteX429" fmla="*/ 5657609 w 7371989"/>
              <a:gd name="connsiteY429" fmla="*/ 3242519 h 5932716"/>
              <a:gd name="connsiteX430" fmla="*/ 5654656 w 7371989"/>
              <a:gd name="connsiteY430" fmla="*/ 3234688 h 5932716"/>
              <a:gd name="connsiteX431" fmla="*/ 5648163 w 7371989"/>
              <a:gd name="connsiteY431" fmla="*/ 3233569 h 5932716"/>
              <a:gd name="connsiteX432" fmla="*/ 5170654 w 7371989"/>
              <a:gd name="connsiteY432" fmla="*/ 3215849 h 5932716"/>
              <a:gd name="connsiteX433" fmla="*/ 5158043 w 7371989"/>
              <a:gd name="connsiteY433" fmla="*/ 3234628 h 5932716"/>
              <a:gd name="connsiteX434" fmla="*/ 5158762 w 7371989"/>
              <a:gd name="connsiteY434" fmla="*/ 3234129 h 5932716"/>
              <a:gd name="connsiteX435" fmla="*/ 657064 w 7371989"/>
              <a:gd name="connsiteY435" fmla="*/ 3207768 h 5932716"/>
              <a:gd name="connsiteX436" fmla="*/ 607474 w 7371989"/>
              <a:gd name="connsiteY436" fmla="*/ 3250282 h 5932716"/>
              <a:gd name="connsiteX437" fmla="*/ 572052 w 7371989"/>
              <a:gd name="connsiteY437" fmla="*/ 3306223 h 5932716"/>
              <a:gd name="connsiteX438" fmla="*/ 553161 w 7371989"/>
              <a:gd name="connsiteY438" fmla="*/ 3346502 h 5932716"/>
              <a:gd name="connsiteX439" fmla="*/ 514788 w 7371989"/>
              <a:gd name="connsiteY439" fmla="*/ 3372234 h 5932716"/>
              <a:gd name="connsiteX440" fmla="*/ 501209 w 7371989"/>
              <a:gd name="connsiteY440" fmla="*/ 3418106 h 5932716"/>
              <a:gd name="connsiteX441" fmla="*/ 528956 w 7371989"/>
              <a:gd name="connsiteY441" fmla="*/ 3403560 h 5932716"/>
              <a:gd name="connsiteX442" fmla="*/ 553161 w 7371989"/>
              <a:gd name="connsiteY442" fmla="*/ 3382303 h 5932716"/>
              <a:gd name="connsiteX443" fmla="*/ 567329 w 7371989"/>
              <a:gd name="connsiteY443" fmla="*/ 3400204 h 5932716"/>
              <a:gd name="connsiteX444" fmla="*/ 590944 w 7371989"/>
              <a:gd name="connsiteY444" fmla="*/ 3350977 h 5932716"/>
              <a:gd name="connsiteX445" fmla="*/ 616919 w 7371989"/>
              <a:gd name="connsiteY445" fmla="*/ 3310699 h 5932716"/>
              <a:gd name="connsiteX446" fmla="*/ 642894 w 7371989"/>
              <a:gd name="connsiteY446" fmla="*/ 3270422 h 5932716"/>
              <a:gd name="connsiteX447" fmla="*/ 667099 w 7371989"/>
              <a:gd name="connsiteY447" fmla="*/ 3249163 h 5932716"/>
              <a:gd name="connsiteX448" fmla="*/ 680678 w 7371989"/>
              <a:gd name="connsiteY448" fmla="*/ 3221194 h 5932716"/>
              <a:gd name="connsiteX449" fmla="*/ 672413 w 7371989"/>
              <a:gd name="connsiteY449" fmla="*/ 3209446 h 5932716"/>
              <a:gd name="connsiteX450" fmla="*/ 657064 w 7371989"/>
              <a:gd name="connsiteY450" fmla="*/ 3207768 h 5932716"/>
              <a:gd name="connsiteX451" fmla="*/ 5190545 w 7371989"/>
              <a:gd name="connsiteY451" fmla="*/ 3172805 h 5932716"/>
              <a:gd name="connsiteX452" fmla="*/ 5174226 w 7371989"/>
              <a:gd name="connsiteY452" fmla="*/ 3210357 h 5932716"/>
              <a:gd name="connsiteX453" fmla="*/ 5185328 w 7371989"/>
              <a:gd name="connsiteY453" fmla="*/ 3193293 h 5932716"/>
              <a:gd name="connsiteX454" fmla="*/ 5196390 w 7371989"/>
              <a:gd name="connsiteY454" fmla="*/ 3176760 h 5932716"/>
              <a:gd name="connsiteX455" fmla="*/ 5733174 w 7371989"/>
              <a:gd name="connsiteY455" fmla="*/ 3094836 h 5932716"/>
              <a:gd name="connsiteX456" fmla="*/ 5729040 w 7371989"/>
              <a:gd name="connsiteY456" fmla="*/ 3101550 h 5932716"/>
              <a:gd name="connsiteX457" fmla="*/ 5728451 w 7371989"/>
              <a:gd name="connsiteY457" fmla="*/ 3108263 h 5932716"/>
              <a:gd name="connsiteX458" fmla="*/ 5685945 w 7371989"/>
              <a:gd name="connsiteY458" fmla="*/ 3161965 h 5932716"/>
              <a:gd name="connsiteX459" fmla="*/ 5676500 w 7371989"/>
              <a:gd name="connsiteY459" fmla="*/ 3178188 h 5932716"/>
              <a:gd name="connsiteX460" fmla="*/ 5667054 w 7371989"/>
              <a:gd name="connsiteY460" fmla="*/ 3197768 h 5932716"/>
              <a:gd name="connsiteX461" fmla="*/ 5676500 w 7371989"/>
              <a:gd name="connsiteY461" fmla="*/ 3197768 h 5932716"/>
              <a:gd name="connsiteX462" fmla="*/ 5704836 w 7371989"/>
              <a:gd name="connsiteY462" fmla="*/ 3177630 h 5932716"/>
              <a:gd name="connsiteX463" fmla="*/ 5719006 w 7371989"/>
              <a:gd name="connsiteY463" fmla="*/ 3144064 h 5932716"/>
              <a:gd name="connsiteX464" fmla="*/ 5729632 w 7371989"/>
              <a:gd name="connsiteY464" fmla="*/ 3128401 h 5932716"/>
              <a:gd name="connsiteX465" fmla="*/ 5747342 w 7371989"/>
              <a:gd name="connsiteY465" fmla="*/ 3112738 h 5932716"/>
              <a:gd name="connsiteX466" fmla="*/ 5740258 w 7371989"/>
              <a:gd name="connsiteY466" fmla="*/ 3102109 h 5932716"/>
              <a:gd name="connsiteX467" fmla="*/ 5733174 w 7371989"/>
              <a:gd name="connsiteY467" fmla="*/ 3094836 h 5932716"/>
              <a:gd name="connsiteX468" fmla="*/ 680678 w 7371989"/>
              <a:gd name="connsiteY468" fmla="*/ 3091411 h 5932716"/>
              <a:gd name="connsiteX469" fmla="*/ 681858 w 7371989"/>
              <a:gd name="connsiteY469" fmla="*/ 3102040 h 5932716"/>
              <a:gd name="connsiteX470" fmla="*/ 690123 w 7371989"/>
              <a:gd name="connsiteY470" fmla="*/ 3109311 h 5932716"/>
              <a:gd name="connsiteX471" fmla="*/ 694846 w 7371989"/>
              <a:gd name="connsiteY471" fmla="*/ 3100361 h 5932716"/>
              <a:gd name="connsiteX472" fmla="*/ 685400 w 7371989"/>
              <a:gd name="connsiteY472" fmla="*/ 3091411 h 5932716"/>
              <a:gd name="connsiteX473" fmla="*/ 5756787 w 7371989"/>
              <a:gd name="connsiteY473" fmla="*/ 3054559 h 5932716"/>
              <a:gd name="connsiteX474" fmla="*/ 5748523 w 7371989"/>
              <a:gd name="connsiteY474" fmla="*/ 3059593 h 5932716"/>
              <a:gd name="connsiteX475" fmla="*/ 5747342 w 7371989"/>
              <a:gd name="connsiteY475" fmla="*/ 3067985 h 5932716"/>
              <a:gd name="connsiteX476" fmla="*/ 5756787 w 7371989"/>
              <a:gd name="connsiteY476" fmla="*/ 3076935 h 5932716"/>
              <a:gd name="connsiteX477" fmla="*/ 5761510 w 7371989"/>
              <a:gd name="connsiteY477" fmla="*/ 3074698 h 5932716"/>
              <a:gd name="connsiteX478" fmla="*/ 5766233 w 7371989"/>
              <a:gd name="connsiteY478" fmla="*/ 3072460 h 5932716"/>
              <a:gd name="connsiteX479" fmla="*/ 5763282 w 7371989"/>
              <a:gd name="connsiteY479" fmla="*/ 3061831 h 5932716"/>
              <a:gd name="connsiteX480" fmla="*/ 5756787 w 7371989"/>
              <a:gd name="connsiteY480" fmla="*/ 3054559 h 5932716"/>
              <a:gd name="connsiteX481" fmla="*/ 789302 w 7371989"/>
              <a:gd name="connsiteY481" fmla="*/ 3042182 h 5932716"/>
              <a:gd name="connsiteX482" fmla="*/ 792254 w 7371989"/>
              <a:gd name="connsiteY482" fmla="*/ 3052812 h 5932716"/>
              <a:gd name="connsiteX483" fmla="*/ 798747 w 7371989"/>
              <a:gd name="connsiteY483" fmla="*/ 3060085 h 5932716"/>
              <a:gd name="connsiteX484" fmla="*/ 807012 w 7371989"/>
              <a:gd name="connsiteY484" fmla="*/ 3055049 h 5932716"/>
              <a:gd name="connsiteX485" fmla="*/ 808192 w 7371989"/>
              <a:gd name="connsiteY485" fmla="*/ 3046657 h 5932716"/>
              <a:gd name="connsiteX486" fmla="*/ 822362 w 7371989"/>
              <a:gd name="connsiteY486" fmla="*/ 3006381 h 5932716"/>
              <a:gd name="connsiteX487" fmla="*/ 825313 w 7371989"/>
              <a:gd name="connsiteY487" fmla="*/ 3017010 h 5932716"/>
              <a:gd name="connsiteX488" fmla="*/ 831808 w 7371989"/>
              <a:gd name="connsiteY488" fmla="*/ 3024282 h 5932716"/>
              <a:gd name="connsiteX489" fmla="*/ 840072 w 7371989"/>
              <a:gd name="connsiteY489" fmla="*/ 3019248 h 5932716"/>
              <a:gd name="connsiteX490" fmla="*/ 841253 w 7371989"/>
              <a:gd name="connsiteY490" fmla="*/ 3010856 h 5932716"/>
              <a:gd name="connsiteX491" fmla="*/ 940432 w 7371989"/>
              <a:gd name="connsiteY491" fmla="*/ 2957153 h 5932716"/>
              <a:gd name="connsiteX492" fmla="*/ 936300 w 7371989"/>
              <a:gd name="connsiteY492" fmla="*/ 2962188 h 5932716"/>
              <a:gd name="connsiteX493" fmla="*/ 935709 w 7371989"/>
              <a:gd name="connsiteY493" fmla="*/ 2970578 h 5932716"/>
              <a:gd name="connsiteX494" fmla="*/ 920360 w 7371989"/>
              <a:gd name="connsiteY494" fmla="*/ 2974495 h 5932716"/>
              <a:gd name="connsiteX495" fmla="*/ 912095 w 7371989"/>
              <a:gd name="connsiteY495" fmla="*/ 2988480 h 5932716"/>
              <a:gd name="connsiteX496" fmla="*/ 917999 w 7371989"/>
              <a:gd name="connsiteY496" fmla="*/ 3007500 h 5932716"/>
              <a:gd name="connsiteX497" fmla="*/ 930986 w 7371989"/>
              <a:gd name="connsiteY497" fmla="*/ 3019807 h 5932716"/>
              <a:gd name="connsiteX498" fmla="*/ 935120 w 7371989"/>
              <a:gd name="connsiteY498" fmla="*/ 3015331 h 5932716"/>
              <a:gd name="connsiteX499" fmla="*/ 935709 w 7371989"/>
              <a:gd name="connsiteY499" fmla="*/ 3010856 h 5932716"/>
              <a:gd name="connsiteX500" fmla="*/ 932167 w 7371989"/>
              <a:gd name="connsiteY500" fmla="*/ 2985683 h 5932716"/>
              <a:gd name="connsiteX501" fmla="*/ 949877 w 7371989"/>
              <a:gd name="connsiteY501" fmla="*/ 2970578 h 5932716"/>
              <a:gd name="connsiteX502" fmla="*/ 946926 w 7371989"/>
              <a:gd name="connsiteY502" fmla="*/ 2962188 h 5932716"/>
              <a:gd name="connsiteX503" fmla="*/ 940432 w 7371989"/>
              <a:gd name="connsiteY503" fmla="*/ 2957153 h 5932716"/>
              <a:gd name="connsiteX504" fmla="*/ 968770 w 7371989"/>
              <a:gd name="connsiteY504" fmla="*/ 2898974 h 5932716"/>
              <a:gd name="connsiteX505" fmla="*/ 968770 w 7371989"/>
              <a:gd name="connsiteY505" fmla="*/ 2916876 h 5932716"/>
              <a:gd name="connsiteX506" fmla="*/ 964047 w 7371989"/>
              <a:gd name="connsiteY506" fmla="*/ 2934777 h 5932716"/>
              <a:gd name="connsiteX507" fmla="*/ 973492 w 7371989"/>
              <a:gd name="connsiteY507" fmla="*/ 2916876 h 5932716"/>
              <a:gd name="connsiteX508" fmla="*/ 972901 w 7371989"/>
              <a:gd name="connsiteY508" fmla="*/ 2907926 h 5932716"/>
              <a:gd name="connsiteX509" fmla="*/ 968770 w 7371989"/>
              <a:gd name="connsiteY509" fmla="*/ 2898974 h 5932716"/>
              <a:gd name="connsiteX510" fmla="*/ 3527909 w 7371989"/>
              <a:gd name="connsiteY510" fmla="*/ 2885629 h 5932716"/>
              <a:gd name="connsiteX511" fmla="*/ 3523186 w 7371989"/>
              <a:gd name="connsiteY511" fmla="*/ 2890105 h 5932716"/>
              <a:gd name="connsiteX512" fmla="*/ 3529809 w 7371989"/>
              <a:gd name="connsiteY512" fmla="*/ 2896381 h 5932716"/>
              <a:gd name="connsiteX513" fmla="*/ 3530214 w 7371989"/>
              <a:gd name="connsiteY513" fmla="*/ 2895559 h 5932716"/>
              <a:gd name="connsiteX514" fmla="*/ 3532396 w 7371989"/>
              <a:gd name="connsiteY514" fmla="*/ 2887644 h 5932716"/>
              <a:gd name="connsiteX515" fmla="*/ 5449804 w 7371989"/>
              <a:gd name="connsiteY515" fmla="*/ 2884498 h 5932716"/>
              <a:gd name="connsiteX516" fmla="*/ 5441540 w 7371989"/>
              <a:gd name="connsiteY516" fmla="*/ 2889534 h 5932716"/>
              <a:gd name="connsiteX517" fmla="*/ 5440359 w 7371989"/>
              <a:gd name="connsiteY517" fmla="*/ 2897925 h 5932716"/>
              <a:gd name="connsiteX518" fmla="*/ 5448189 w 7371989"/>
              <a:gd name="connsiteY518" fmla="*/ 2905345 h 5932716"/>
              <a:gd name="connsiteX519" fmla="*/ 5457166 w 7371989"/>
              <a:gd name="connsiteY519" fmla="*/ 2894893 h 5932716"/>
              <a:gd name="connsiteX520" fmla="*/ 5456299 w 7371989"/>
              <a:gd name="connsiteY520" fmla="*/ 2891771 h 5932716"/>
              <a:gd name="connsiteX521" fmla="*/ 5449804 w 7371989"/>
              <a:gd name="connsiteY521" fmla="*/ 2884498 h 5932716"/>
              <a:gd name="connsiteX522" fmla="*/ 3683575 w 7371989"/>
              <a:gd name="connsiteY522" fmla="*/ 2853480 h 5932716"/>
              <a:gd name="connsiteX523" fmla="*/ 3683170 w 7371989"/>
              <a:gd name="connsiteY523" fmla="*/ 2854302 h 5932716"/>
              <a:gd name="connsiteX524" fmla="*/ 3680988 w 7371989"/>
              <a:gd name="connsiteY524" fmla="*/ 2862216 h 5932716"/>
              <a:gd name="connsiteX525" fmla="*/ 3685476 w 7371989"/>
              <a:gd name="connsiteY525" fmla="*/ 2864231 h 5932716"/>
              <a:gd name="connsiteX526" fmla="*/ 3690198 w 7371989"/>
              <a:gd name="connsiteY526" fmla="*/ 2859756 h 5932716"/>
              <a:gd name="connsiteX527" fmla="*/ 5860688 w 7371989"/>
              <a:gd name="connsiteY527" fmla="*/ 2786043 h 5932716"/>
              <a:gd name="connsiteX528" fmla="*/ 5851243 w 7371989"/>
              <a:gd name="connsiteY528" fmla="*/ 2803944 h 5932716"/>
              <a:gd name="connsiteX529" fmla="*/ 5851834 w 7371989"/>
              <a:gd name="connsiteY529" fmla="*/ 2812894 h 5932716"/>
              <a:gd name="connsiteX530" fmla="*/ 5855966 w 7371989"/>
              <a:gd name="connsiteY530" fmla="*/ 2821846 h 5932716"/>
              <a:gd name="connsiteX531" fmla="*/ 5855966 w 7371989"/>
              <a:gd name="connsiteY531" fmla="*/ 2803944 h 5932716"/>
              <a:gd name="connsiteX532" fmla="*/ 5945701 w 7371989"/>
              <a:gd name="connsiteY532" fmla="*/ 2768142 h 5932716"/>
              <a:gd name="connsiteX533" fmla="*/ 5936255 w 7371989"/>
              <a:gd name="connsiteY533" fmla="*/ 2799469 h 5932716"/>
              <a:gd name="connsiteX534" fmla="*/ 5926808 w 7371989"/>
              <a:gd name="connsiteY534" fmla="*/ 2830796 h 5932716"/>
              <a:gd name="connsiteX535" fmla="*/ 5900833 w 7371989"/>
              <a:gd name="connsiteY535" fmla="*/ 2845899 h 5932716"/>
              <a:gd name="connsiteX536" fmla="*/ 5889027 w 7371989"/>
              <a:gd name="connsiteY536" fmla="*/ 2871073 h 5932716"/>
              <a:gd name="connsiteX537" fmla="*/ 5874858 w 7371989"/>
              <a:gd name="connsiteY537" fmla="*/ 2884498 h 5932716"/>
              <a:gd name="connsiteX538" fmla="*/ 5871316 w 7371989"/>
              <a:gd name="connsiteY538" fmla="*/ 2899044 h 5932716"/>
              <a:gd name="connsiteX539" fmla="*/ 5860688 w 7371989"/>
              <a:gd name="connsiteY539" fmla="*/ 2906876 h 5932716"/>
              <a:gd name="connsiteX540" fmla="*/ 5855966 w 7371989"/>
              <a:gd name="connsiteY540" fmla="*/ 2906876 h 5932716"/>
              <a:gd name="connsiteX541" fmla="*/ 5842978 w 7371989"/>
              <a:gd name="connsiteY541" fmla="*/ 2923097 h 5932716"/>
              <a:gd name="connsiteX542" fmla="*/ 5837075 w 7371989"/>
              <a:gd name="connsiteY542" fmla="*/ 2942677 h 5932716"/>
              <a:gd name="connsiteX543" fmla="*/ 5851243 w 7371989"/>
              <a:gd name="connsiteY543" fmla="*/ 2956102 h 5932716"/>
              <a:gd name="connsiteX544" fmla="*/ 5891977 w 7371989"/>
              <a:gd name="connsiteY544" fmla="*/ 2909672 h 5932716"/>
              <a:gd name="connsiteX545" fmla="*/ 5907917 w 7371989"/>
              <a:gd name="connsiteY545" fmla="*/ 2853172 h 5932716"/>
              <a:gd name="connsiteX546" fmla="*/ 5940978 w 7371989"/>
              <a:gd name="connsiteY546" fmla="*/ 2837509 h 5932716"/>
              <a:gd name="connsiteX547" fmla="*/ 5959869 w 7371989"/>
              <a:gd name="connsiteY547" fmla="*/ 2821846 h 5932716"/>
              <a:gd name="connsiteX548" fmla="*/ 5964592 w 7371989"/>
              <a:gd name="connsiteY548" fmla="*/ 2794993 h 5932716"/>
              <a:gd name="connsiteX549" fmla="*/ 5960458 w 7371989"/>
              <a:gd name="connsiteY549" fmla="*/ 2778212 h 5932716"/>
              <a:gd name="connsiteX550" fmla="*/ 5945701 w 7371989"/>
              <a:gd name="connsiteY550" fmla="*/ 2768142 h 5932716"/>
              <a:gd name="connsiteX551" fmla="*/ 973492 w 7371989"/>
              <a:gd name="connsiteY551" fmla="*/ 2764717 h 5932716"/>
              <a:gd name="connsiteX552" fmla="*/ 932758 w 7371989"/>
              <a:gd name="connsiteY552" fmla="*/ 2811148 h 5932716"/>
              <a:gd name="connsiteX553" fmla="*/ 916818 w 7371989"/>
              <a:gd name="connsiteY553" fmla="*/ 2867648 h 5932716"/>
              <a:gd name="connsiteX554" fmla="*/ 883757 w 7371989"/>
              <a:gd name="connsiteY554" fmla="*/ 2883311 h 5932716"/>
              <a:gd name="connsiteX555" fmla="*/ 864867 w 7371989"/>
              <a:gd name="connsiteY555" fmla="*/ 2898974 h 5932716"/>
              <a:gd name="connsiteX556" fmla="*/ 860144 w 7371989"/>
              <a:gd name="connsiteY556" fmla="*/ 2925826 h 5932716"/>
              <a:gd name="connsiteX557" fmla="*/ 864277 w 7371989"/>
              <a:gd name="connsiteY557" fmla="*/ 2942608 h 5932716"/>
              <a:gd name="connsiteX558" fmla="*/ 879035 w 7371989"/>
              <a:gd name="connsiteY558" fmla="*/ 2952677 h 5932716"/>
              <a:gd name="connsiteX559" fmla="*/ 888480 w 7371989"/>
              <a:gd name="connsiteY559" fmla="*/ 2921351 h 5932716"/>
              <a:gd name="connsiteX560" fmla="*/ 897927 w 7371989"/>
              <a:gd name="connsiteY560" fmla="*/ 2890023 h 5932716"/>
              <a:gd name="connsiteX561" fmla="*/ 923902 w 7371989"/>
              <a:gd name="connsiteY561" fmla="*/ 2874921 h 5932716"/>
              <a:gd name="connsiteX562" fmla="*/ 935709 w 7371989"/>
              <a:gd name="connsiteY562" fmla="*/ 2849747 h 5932716"/>
              <a:gd name="connsiteX563" fmla="*/ 949877 w 7371989"/>
              <a:gd name="connsiteY563" fmla="*/ 2836322 h 5932716"/>
              <a:gd name="connsiteX564" fmla="*/ 953419 w 7371989"/>
              <a:gd name="connsiteY564" fmla="*/ 2821776 h 5932716"/>
              <a:gd name="connsiteX565" fmla="*/ 964047 w 7371989"/>
              <a:gd name="connsiteY565" fmla="*/ 2813944 h 5932716"/>
              <a:gd name="connsiteX566" fmla="*/ 968770 w 7371989"/>
              <a:gd name="connsiteY566" fmla="*/ 2813944 h 5932716"/>
              <a:gd name="connsiteX567" fmla="*/ 981757 w 7371989"/>
              <a:gd name="connsiteY567" fmla="*/ 2797723 h 5932716"/>
              <a:gd name="connsiteX568" fmla="*/ 987660 w 7371989"/>
              <a:gd name="connsiteY568" fmla="*/ 2778143 h 5932716"/>
              <a:gd name="connsiteX569" fmla="*/ 973492 w 7371989"/>
              <a:gd name="connsiteY569" fmla="*/ 2764717 h 5932716"/>
              <a:gd name="connsiteX570" fmla="*/ 5893749 w 7371989"/>
              <a:gd name="connsiteY570" fmla="*/ 2701013 h 5932716"/>
              <a:gd name="connsiteX571" fmla="*/ 5889616 w 7371989"/>
              <a:gd name="connsiteY571" fmla="*/ 2705488 h 5932716"/>
              <a:gd name="connsiteX572" fmla="*/ 5889027 w 7371989"/>
              <a:gd name="connsiteY572" fmla="*/ 2709964 h 5932716"/>
              <a:gd name="connsiteX573" fmla="*/ 5892569 w 7371989"/>
              <a:gd name="connsiteY573" fmla="*/ 2735137 h 5932716"/>
              <a:gd name="connsiteX574" fmla="*/ 5874858 w 7371989"/>
              <a:gd name="connsiteY574" fmla="*/ 2750242 h 5932716"/>
              <a:gd name="connsiteX575" fmla="*/ 5877809 w 7371989"/>
              <a:gd name="connsiteY575" fmla="*/ 2758632 h 5932716"/>
              <a:gd name="connsiteX576" fmla="*/ 5884304 w 7371989"/>
              <a:gd name="connsiteY576" fmla="*/ 2763667 h 5932716"/>
              <a:gd name="connsiteX577" fmla="*/ 5888435 w 7371989"/>
              <a:gd name="connsiteY577" fmla="*/ 2758632 h 5932716"/>
              <a:gd name="connsiteX578" fmla="*/ 5889027 w 7371989"/>
              <a:gd name="connsiteY578" fmla="*/ 2750242 h 5932716"/>
              <a:gd name="connsiteX579" fmla="*/ 5904375 w 7371989"/>
              <a:gd name="connsiteY579" fmla="*/ 2746325 h 5932716"/>
              <a:gd name="connsiteX580" fmla="*/ 5912640 w 7371989"/>
              <a:gd name="connsiteY580" fmla="*/ 2732339 h 5932716"/>
              <a:gd name="connsiteX581" fmla="*/ 5906737 w 7371989"/>
              <a:gd name="connsiteY581" fmla="*/ 2713320 h 5932716"/>
              <a:gd name="connsiteX582" fmla="*/ 5893749 w 7371989"/>
              <a:gd name="connsiteY582" fmla="*/ 2701013 h 5932716"/>
              <a:gd name="connsiteX583" fmla="*/ 5992928 w 7371989"/>
              <a:gd name="connsiteY583" fmla="*/ 2696538 h 5932716"/>
              <a:gd name="connsiteX584" fmla="*/ 5984663 w 7371989"/>
              <a:gd name="connsiteY584" fmla="*/ 2701572 h 5932716"/>
              <a:gd name="connsiteX585" fmla="*/ 5983482 w 7371989"/>
              <a:gd name="connsiteY585" fmla="*/ 2709964 h 5932716"/>
              <a:gd name="connsiteX586" fmla="*/ 6002373 w 7371989"/>
              <a:gd name="connsiteY586" fmla="*/ 2714439 h 5932716"/>
              <a:gd name="connsiteX587" fmla="*/ 5999422 w 7371989"/>
              <a:gd name="connsiteY587" fmla="*/ 2703809 h 5932716"/>
              <a:gd name="connsiteX588" fmla="*/ 5992928 w 7371989"/>
              <a:gd name="connsiteY588" fmla="*/ 2696538 h 5932716"/>
              <a:gd name="connsiteX589" fmla="*/ 6025989 w 7371989"/>
              <a:gd name="connsiteY589" fmla="*/ 2660735 h 5932716"/>
              <a:gd name="connsiteX590" fmla="*/ 6017724 w 7371989"/>
              <a:gd name="connsiteY590" fmla="*/ 2665771 h 5932716"/>
              <a:gd name="connsiteX591" fmla="*/ 6016543 w 7371989"/>
              <a:gd name="connsiteY591" fmla="*/ 2674162 h 5932716"/>
              <a:gd name="connsiteX592" fmla="*/ 6035434 w 7371989"/>
              <a:gd name="connsiteY592" fmla="*/ 2678638 h 5932716"/>
              <a:gd name="connsiteX593" fmla="*/ 6032481 w 7371989"/>
              <a:gd name="connsiteY593" fmla="*/ 2668008 h 5932716"/>
              <a:gd name="connsiteX594" fmla="*/ 6025989 w 7371989"/>
              <a:gd name="connsiteY594" fmla="*/ 2660735 h 5932716"/>
              <a:gd name="connsiteX595" fmla="*/ 1067948 w 7371989"/>
              <a:gd name="connsiteY595" fmla="*/ 2643885 h 5932716"/>
              <a:gd name="connsiteX596" fmla="*/ 1063225 w 7371989"/>
              <a:gd name="connsiteY596" fmla="*/ 2646122 h 5932716"/>
              <a:gd name="connsiteX597" fmla="*/ 1058503 w 7371989"/>
              <a:gd name="connsiteY597" fmla="*/ 2648360 h 5932716"/>
              <a:gd name="connsiteX598" fmla="*/ 1061454 w 7371989"/>
              <a:gd name="connsiteY598" fmla="*/ 2658989 h 5932716"/>
              <a:gd name="connsiteX599" fmla="*/ 1067948 w 7371989"/>
              <a:gd name="connsiteY599" fmla="*/ 2666260 h 5932716"/>
              <a:gd name="connsiteX600" fmla="*/ 1076213 w 7371989"/>
              <a:gd name="connsiteY600" fmla="*/ 2661227 h 5932716"/>
              <a:gd name="connsiteX601" fmla="*/ 1077394 w 7371989"/>
              <a:gd name="connsiteY601" fmla="*/ 2652835 h 5932716"/>
              <a:gd name="connsiteX602" fmla="*/ 1067948 w 7371989"/>
              <a:gd name="connsiteY602" fmla="*/ 2643885 h 5932716"/>
              <a:gd name="connsiteX603" fmla="*/ 6134612 w 7371989"/>
              <a:gd name="connsiteY603" fmla="*/ 2611508 h 5932716"/>
              <a:gd name="connsiteX604" fmla="*/ 6129890 w 7371989"/>
              <a:gd name="connsiteY604" fmla="*/ 2620459 h 5932716"/>
              <a:gd name="connsiteX605" fmla="*/ 6139335 w 7371989"/>
              <a:gd name="connsiteY605" fmla="*/ 2629409 h 5932716"/>
              <a:gd name="connsiteX606" fmla="*/ 6144058 w 7371989"/>
              <a:gd name="connsiteY606" fmla="*/ 2629409 h 5932716"/>
              <a:gd name="connsiteX607" fmla="*/ 6142877 w 7371989"/>
              <a:gd name="connsiteY607" fmla="*/ 2618780 h 5932716"/>
              <a:gd name="connsiteX608" fmla="*/ 6134612 w 7371989"/>
              <a:gd name="connsiteY608" fmla="*/ 2611508 h 5932716"/>
              <a:gd name="connsiteX609" fmla="*/ 4802082 w 7371989"/>
              <a:gd name="connsiteY609" fmla="*/ 2585133 h 5932716"/>
              <a:gd name="connsiteX610" fmla="*/ 4802647 w 7371989"/>
              <a:gd name="connsiteY610" fmla="*/ 2593170 h 5932716"/>
              <a:gd name="connsiteX611" fmla="*/ 4807715 w 7371989"/>
              <a:gd name="connsiteY611" fmla="*/ 2586589 h 5932716"/>
              <a:gd name="connsiteX612" fmla="*/ 1148236 w 7371989"/>
              <a:gd name="connsiteY612" fmla="*/ 2523052 h 5932716"/>
              <a:gd name="connsiteX613" fmla="*/ 1119900 w 7371989"/>
              <a:gd name="connsiteY613" fmla="*/ 2543190 h 5932716"/>
              <a:gd name="connsiteX614" fmla="*/ 1105730 w 7371989"/>
              <a:gd name="connsiteY614" fmla="*/ 2576756 h 5932716"/>
              <a:gd name="connsiteX615" fmla="*/ 1095104 w 7371989"/>
              <a:gd name="connsiteY615" fmla="*/ 2592419 h 5932716"/>
              <a:gd name="connsiteX616" fmla="*/ 1077394 w 7371989"/>
              <a:gd name="connsiteY616" fmla="*/ 2608082 h 5932716"/>
              <a:gd name="connsiteX617" fmla="*/ 1084478 w 7371989"/>
              <a:gd name="connsiteY617" fmla="*/ 2618711 h 5932716"/>
              <a:gd name="connsiteX618" fmla="*/ 1091562 w 7371989"/>
              <a:gd name="connsiteY618" fmla="*/ 2625984 h 5932716"/>
              <a:gd name="connsiteX619" fmla="*/ 1095695 w 7371989"/>
              <a:gd name="connsiteY619" fmla="*/ 2619270 h 5932716"/>
              <a:gd name="connsiteX620" fmla="*/ 1096284 w 7371989"/>
              <a:gd name="connsiteY620" fmla="*/ 2612557 h 5932716"/>
              <a:gd name="connsiteX621" fmla="*/ 1138791 w 7371989"/>
              <a:gd name="connsiteY621" fmla="*/ 2558855 h 5932716"/>
              <a:gd name="connsiteX622" fmla="*/ 1148236 w 7371989"/>
              <a:gd name="connsiteY622" fmla="*/ 2542632 h 5932716"/>
              <a:gd name="connsiteX623" fmla="*/ 1157681 w 7371989"/>
              <a:gd name="connsiteY623" fmla="*/ 2523052 h 5932716"/>
              <a:gd name="connsiteX624" fmla="*/ 1204910 w 7371989"/>
              <a:gd name="connsiteY624" fmla="*/ 2455923 h 5932716"/>
              <a:gd name="connsiteX625" fmla="*/ 1186018 w 7371989"/>
              <a:gd name="connsiteY625" fmla="*/ 2473825 h 5932716"/>
              <a:gd name="connsiteX626" fmla="*/ 1174802 w 7371989"/>
              <a:gd name="connsiteY626" fmla="*/ 2474384 h 5932716"/>
              <a:gd name="connsiteX627" fmla="*/ 1167127 w 7371989"/>
              <a:gd name="connsiteY627" fmla="*/ 2478300 h 5932716"/>
              <a:gd name="connsiteX628" fmla="*/ 1170079 w 7371989"/>
              <a:gd name="connsiteY628" fmla="*/ 2486132 h 5932716"/>
              <a:gd name="connsiteX629" fmla="*/ 1176572 w 7371989"/>
              <a:gd name="connsiteY629" fmla="*/ 2487251 h 5932716"/>
              <a:gd name="connsiteX630" fmla="*/ 1184837 w 7371989"/>
              <a:gd name="connsiteY630" fmla="*/ 2484453 h 5932716"/>
              <a:gd name="connsiteX631" fmla="*/ 1186018 w 7371989"/>
              <a:gd name="connsiteY631" fmla="*/ 2478300 h 5932716"/>
              <a:gd name="connsiteX632" fmla="*/ 5889027 w 7371989"/>
              <a:gd name="connsiteY632" fmla="*/ 2338517 h 5932716"/>
              <a:gd name="connsiteX633" fmla="*/ 5892569 w 7371989"/>
              <a:gd name="connsiteY633" fmla="*/ 2350824 h 5932716"/>
              <a:gd name="connsiteX634" fmla="*/ 5903195 w 7371989"/>
              <a:gd name="connsiteY634" fmla="*/ 2356418 h 5932716"/>
              <a:gd name="connsiteX635" fmla="*/ 5907328 w 7371989"/>
              <a:gd name="connsiteY635" fmla="*/ 2354180 h 5932716"/>
              <a:gd name="connsiteX636" fmla="*/ 5907917 w 7371989"/>
              <a:gd name="connsiteY636" fmla="*/ 2351942 h 5932716"/>
              <a:gd name="connsiteX637" fmla="*/ 5903786 w 7371989"/>
              <a:gd name="connsiteY637" fmla="*/ 2340194 h 5932716"/>
              <a:gd name="connsiteX638" fmla="*/ 5889027 w 7371989"/>
              <a:gd name="connsiteY638" fmla="*/ 2338517 h 5932716"/>
              <a:gd name="connsiteX639" fmla="*/ 6323526 w 7371989"/>
              <a:gd name="connsiteY639" fmla="*/ 2302714 h 5932716"/>
              <a:gd name="connsiteX640" fmla="*/ 6295779 w 7371989"/>
              <a:gd name="connsiteY640" fmla="*/ 2317260 h 5932716"/>
              <a:gd name="connsiteX641" fmla="*/ 6271574 w 7371989"/>
              <a:gd name="connsiteY641" fmla="*/ 2338517 h 5932716"/>
              <a:gd name="connsiteX642" fmla="*/ 6257406 w 7371989"/>
              <a:gd name="connsiteY642" fmla="*/ 2320616 h 5932716"/>
              <a:gd name="connsiteX643" fmla="*/ 6233791 w 7371989"/>
              <a:gd name="connsiteY643" fmla="*/ 2369843 h 5932716"/>
              <a:gd name="connsiteX644" fmla="*/ 6207816 w 7371989"/>
              <a:gd name="connsiteY644" fmla="*/ 2410121 h 5932716"/>
              <a:gd name="connsiteX645" fmla="*/ 6181841 w 7371989"/>
              <a:gd name="connsiteY645" fmla="*/ 2450398 h 5932716"/>
              <a:gd name="connsiteX646" fmla="*/ 6157637 w 7371989"/>
              <a:gd name="connsiteY646" fmla="*/ 2471656 h 5932716"/>
              <a:gd name="connsiteX647" fmla="*/ 6144058 w 7371989"/>
              <a:gd name="connsiteY647" fmla="*/ 2499626 h 5932716"/>
              <a:gd name="connsiteX648" fmla="*/ 6152323 w 7371989"/>
              <a:gd name="connsiteY648" fmla="*/ 2511374 h 5932716"/>
              <a:gd name="connsiteX649" fmla="*/ 6167671 w 7371989"/>
              <a:gd name="connsiteY649" fmla="*/ 2513052 h 5932716"/>
              <a:gd name="connsiteX650" fmla="*/ 6217262 w 7371989"/>
              <a:gd name="connsiteY650" fmla="*/ 2470538 h 5932716"/>
              <a:gd name="connsiteX651" fmla="*/ 6252684 w 7371989"/>
              <a:gd name="connsiteY651" fmla="*/ 2414596 h 5932716"/>
              <a:gd name="connsiteX652" fmla="*/ 6271574 w 7371989"/>
              <a:gd name="connsiteY652" fmla="*/ 2374318 h 5932716"/>
              <a:gd name="connsiteX653" fmla="*/ 6309947 w 7371989"/>
              <a:gd name="connsiteY653" fmla="*/ 2348586 h 5932716"/>
              <a:gd name="connsiteX654" fmla="*/ 6323526 w 7371989"/>
              <a:gd name="connsiteY654" fmla="*/ 2302714 h 5932716"/>
              <a:gd name="connsiteX655" fmla="*/ 6361308 w 7371989"/>
              <a:gd name="connsiteY655" fmla="*/ 2235585 h 5932716"/>
              <a:gd name="connsiteX656" fmla="*/ 6348320 w 7371989"/>
              <a:gd name="connsiteY656" fmla="*/ 2238941 h 5932716"/>
              <a:gd name="connsiteX657" fmla="*/ 6342417 w 7371989"/>
              <a:gd name="connsiteY657" fmla="*/ 2249012 h 5932716"/>
              <a:gd name="connsiteX658" fmla="*/ 6380198 w 7371989"/>
              <a:gd name="connsiteY658" fmla="*/ 2253487 h 5932716"/>
              <a:gd name="connsiteX659" fmla="*/ 6374295 w 7371989"/>
              <a:gd name="connsiteY659" fmla="*/ 2241181 h 5932716"/>
              <a:gd name="connsiteX660" fmla="*/ 6361308 w 7371989"/>
              <a:gd name="connsiteY660" fmla="*/ 2235585 h 5932716"/>
              <a:gd name="connsiteX661" fmla="*/ 5955146 w 7371989"/>
              <a:gd name="connsiteY661" fmla="*/ 2199784 h 5932716"/>
              <a:gd name="connsiteX662" fmla="*/ 5946881 w 7371989"/>
              <a:gd name="connsiteY662" fmla="*/ 2204819 h 5932716"/>
              <a:gd name="connsiteX663" fmla="*/ 5945701 w 7371989"/>
              <a:gd name="connsiteY663" fmla="*/ 2213209 h 5932716"/>
              <a:gd name="connsiteX664" fmla="*/ 5964592 w 7371989"/>
              <a:gd name="connsiteY664" fmla="*/ 2217684 h 5932716"/>
              <a:gd name="connsiteX665" fmla="*/ 5961639 w 7371989"/>
              <a:gd name="connsiteY665" fmla="*/ 2207057 h 5932716"/>
              <a:gd name="connsiteX666" fmla="*/ 5955146 w 7371989"/>
              <a:gd name="connsiteY666" fmla="*/ 2199784 h 5932716"/>
              <a:gd name="connsiteX667" fmla="*/ 2021957 w 7371989"/>
              <a:gd name="connsiteY667" fmla="*/ 1838337 h 5932716"/>
              <a:gd name="connsiteX668" fmla="*/ 2017235 w 7371989"/>
              <a:gd name="connsiteY668" fmla="*/ 1842812 h 5932716"/>
              <a:gd name="connsiteX669" fmla="*/ 2031403 w 7371989"/>
              <a:gd name="connsiteY669" fmla="*/ 1856238 h 5932716"/>
              <a:gd name="connsiteX670" fmla="*/ 2040848 w 7371989"/>
              <a:gd name="connsiteY670" fmla="*/ 1851763 h 5932716"/>
              <a:gd name="connsiteX671" fmla="*/ 2033173 w 7371989"/>
              <a:gd name="connsiteY671" fmla="*/ 1843371 h 5932716"/>
              <a:gd name="connsiteX672" fmla="*/ 2021957 w 7371989"/>
              <a:gd name="connsiteY672" fmla="*/ 1838337 h 5932716"/>
              <a:gd name="connsiteX673" fmla="*/ 4743386 w 7371989"/>
              <a:gd name="connsiteY673" fmla="*/ 1767792 h 5932716"/>
              <a:gd name="connsiteX674" fmla="*/ 4733941 w 7371989"/>
              <a:gd name="connsiteY674" fmla="*/ 1785692 h 5932716"/>
              <a:gd name="connsiteX675" fmla="*/ 4734532 w 7371989"/>
              <a:gd name="connsiteY675" fmla="*/ 1794643 h 5932716"/>
              <a:gd name="connsiteX676" fmla="*/ 4738663 w 7371989"/>
              <a:gd name="connsiteY676" fmla="*/ 1803595 h 5932716"/>
              <a:gd name="connsiteX677" fmla="*/ 4738663 w 7371989"/>
              <a:gd name="connsiteY677" fmla="*/ 1785692 h 5932716"/>
              <a:gd name="connsiteX678" fmla="*/ 4828398 w 7371989"/>
              <a:gd name="connsiteY678" fmla="*/ 1749891 h 5932716"/>
              <a:gd name="connsiteX679" fmla="*/ 4818953 w 7371989"/>
              <a:gd name="connsiteY679" fmla="*/ 1781217 h 5932716"/>
              <a:gd name="connsiteX680" fmla="*/ 4809506 w 7371989"/>
              <a:gd name="connsiteY680" fmla="*/ 1812545 h 5932716"/>
              <a:gd name="connsiteX681" fmla="*/ 4783531 w 7371989"/>
              <a:gd name="connsiteY681" fmla="*/ 1827648 h 5932716"/>
              <a:gd name="connsiteX682" fmla="*/ 4782042 w 7371989"/>
              <a:gd name="connsiteY682" fmla="*/ 1830820 h 5932716"/>
              <a:gd name="connsiteX683" fmla="*/ 4794407 w 7371989"/>
              <a:gd name="connsiteY683" fmla="*/ 1832729 h 5932716"/>
              <a:gd name="connsiteX684" fmla="*/ 4794761 w 7371989"/>
              <a:gd name="connsiteY684" fmla="*/ 1832955 h 5932716"/>
              <a:gd name="connsiteX685" fmla="*/ 4823676 w 7371989"/>
              <a:gd name="connsiteY685" fmla="*/ 1819258 h 5932716"/>
              <a:gd name="connsiteX686" fmla="*/ 4842566 w 7371989"/>
              <a:gd name="connsiteY686" fmla="*/ 1803595 h 5932716"/>
              <a:gd name="connsiteX687" fmla="*/ 4847289 w 7371989"/>
              <a:gd name="connsiteY687" fmla="*/ 1776742 h 5932716"/>
              <a:gd name="connsiteX688" fmla="*/ 4843156 w 7371989"/>
              <a:gd name="connsiteY688" fmla="*/ 1759960 h 5932716"/>
              <a:gd name="connsiteX689" fmla="*/ 4828398 w 7371989"/>
              <a:gd name="connsiteY689" fmla="*/ 1749891 h 5932716"/>
              <a:gd name="connsiteX690" fmla="*/ 7041393 w 7371989"/>
              <a:gd name="connsiteY690" fmla="*/ 1738830 h 5932716"/>
              <a:gd name="connsiteX691" fmla="*/ 7031948 w 7371989"/>
              <a:gd name="connsiteY691" fmla="*/ 1747783 h 5932716"/>
              <a:gd name="connsiteX692" fmla="*/ 7041393 w 7371989"/>
              <a:gd name="connsiteY692" fmla="*/ 1756733 h 5932716"/>
              <a:gd name="connsiteX693" fmla="*/ 7044346 w 7371989"/>
              <a:gd name="connsiteY693" fmla="*/ 1754495 h 5932716"/>
              <a:gd name="connsiteX694" fmla="*/ 7050838 w 7371989"/>
              <a:gd name="connsiteY694" fmla="*/ 1752258 h 5932716"/>
              <a:gd name="connsiteX695" fmla="*/ 7047888 w 7371989"/>
              <a:gd name="connsiteY695" fmla="*/ 1743866 h 5932716"/>
              <a:gd name="connsiteX696" fmla="*/ 7041393 w 7371989"/>
              <a:gd name="connsiteY696" fmla="*/ 1738830 h 5932716"/>
              <a:gd name="connsiteX697" fmla="*/ 4776447 w 7371989"/>
              <a:gd name="connsiteY697" fmla="*/ 1682762 h 5932716"/>
              <a:gd name="connsiteX698" fmla="*/ 4772314 w 7371989"/>
              <a:gd name="connsiteY698" fmla="*/ 1687237 h 5932716"/>
              <a:gd name="connsiteX699" fmla="*/ 4771724 w 7371989"/>
              <a:gd name="connsiteY699" fmla="*/ 1691712 h 5932716"/>
              <a:gd name="connsiteX700" fmla="*/ 4775266 w 7371989"/>
              <a:gd name="connsiteY700" fmla="*/ 1716886 h 5932716"/>
              <a:gd name="connsiteX701" fmla="*/ 4757556 w 7371989"/>
              <a:gd name="connsiteY701" fmla="*/ 1731990 h 5932716"/>
              <a:gd name="connsiteX702" fmla="*/ 4760507 w 7371989"/>
              <a:gd name="connsiteY702" fmla="*/ 1740380 h 5932716"/>
              <a:gd name="connsiteX703" fmla="*/ 4767001 w 7371989"/>
              <a:gd name="connsiteY703" fmla="*/ 1745416 h 5932716"/>
              <a:gd name="connsiteX704" fmla="*/ 4771133 w 7371989"/>
              <a:gd name="connsiteY704" fmla="*/ 1740380 h 5932716"/>
              <a:gd name="connsiteX705" fmla="*/ 4771724 w 7371989"/>
              <a:gd name="connsiteY705" fmla="*/ 1731990 h 5932716"/>
              <a:gd name="connsiteX706" fmla="*/ 4787073 w 7371989"/>
              <a:gd name="connsiteY706" fmla="*/ 1728074 h 5932716"/>
              <a:gd name="connsiteX707" fmla="*/ 4795338 w 7371989"/>
              <a:gd name="connsiteY707" fmla="*/ 1714088 h 5932716"/>
              <a:gd name="connsiteX708" fmla="*/ 4789434 w 7371989"/>
              <a:gd name="connsiteY708" fmla="*/ 1695069 h 5932716"/>
              <a:gd name="connsiteX709" fmla="*/ 4776447 w 7371989"/>
              <a:gd name="connsiteY709" fmla="*/ 1682762 h 5932716"/>
              <a:gd name="connsiteX710" fmla="*/ 4875625 w 7371989"/>
              <a:gd name="connsiteY710" fmla="*/ 1678287 h 5932716"/>
              <a:gd name="connsiteX711" fmla="*/ 4867361 w 7371989"/>
              <a:gd name="connsiteY711" fmla="*/ 1683320 h 5932716"/>
              <a:gd name="connsiteX712" fmla="*/ 4866180 w 7371989"/>
              <a:gd name="connsiteY712" fmla="*/ 1691712 h 5932716"/>
              <a:gd name="connsiteX713" fmla="*/ 4885071 w 7371989"/>
              <a:gd name="connsiteY713" fmla="*/ 1696187 h 5932716"/>
              <a:gd name="connsiteX714" fmla="*/ 4882120 w 7371989"/>
              <a:gd name="connsiteY714" fmla="*/ 1685558 h 5932716"/>
              <a:gd name="connsiteX715" fmla="*/ 4875625 w 7371989"/>
              <a:gd name="connsiteY715" fmla="*/ 1678287 h 5932716"/>
              <a:gd name="connsiteX716" fmla="*/ 7093344 w 7371989"/>
              <a:gd name="connsiteY716" fmla="*/ 1667228 h 5932716"/>
              <a:gd name="connsiteX717" fmla="*/ 7085080 w 7371989"/>
              <a:gd name="connsiteY717" fmla="*/ 1672262 h 5932716"/>
              <a:gd name="connsiteX718" fmla="*/ 7083899 w 7371989"/>
              <a:gd name="connsiteY718" fmla="*/ 1680653 h 5932716"/>
              <a:gd name="connsiteX719" fmla="*/ 7102790 w 7371989"/>
              <a:gd name="connsiteY719" fmla="*/ 1685129 h 5932716"/>
              <a:gd name="connsiteX720" fmla="*/ 7099837 w 7371989"/>
              <a:gd name="connsiteY720" fmla="*/ 1674499 h 5932716"/>
              <a:gd name="connsiteX721" fmla="*/ 7093344 w 7371989"/>
              <a:gd name="connsiteY721" fmla="*/ 1667228 h 5932716"/>
              <a:gd name="connsiteX722" fmla="*/ 2215592 w 7371989"/>
              <a:gd name="connsiteY722" fmla="*/ 1654851 h 5932716"/>
              <a:gd name="connsiteX723" fmla="*/ 2219134 w 7371989"/>
              <a:gd name="connsiteY723" fmla="*/ 1662682 h 5932716"/>
              <a:gd name="connsiteX724" fmla="*/ 2229760 w 7371989"/>
              <a:gd name="connsiteY724" fmla="*/ 1663801 h 5932716"/>
              <a:gd name="connsiteX725" fmla="*/ 2234483 w 7371989"/>
              <a:gd name="connsiteY725" fmla="*/ 1663801 h 5932716"/>
              <a:gd name="connsiteX726" fmla="*/ 2230941 w 7371989"/>
              <a:gd name="connsiteY726" fmla="*/ 1655969 h 5932716"/>
              <a:gd name="connsiteX727" fmla="*/ 2220315 w 7371989"/>
              <a:gd name="connsiteY727" fmla="*/ 1654851 h 5932716"/>
              <a:gd name="connsiteX728" fmla="*/ 4908686 w 7371989"/>
              <a:gd name="connsiteY728" fmla="*/ 1642484 h 5932716"/>
              <a:gd name="connsiteX729" fmla="*/ 4900421 w 7371989"/>
              <a:gd name="connsiteY729" fmla="*/ 1647519 h 5932716"/>
              <a:gd name="connsiteX730" fmla="*/ 4899241 w 7371989"/>
              <a:gd name="connsiteY730" fmla="*/ 1655911 h 5932716"/>
              <a:gd name="connsiteX731" fmla="*/ 4918131 w 7371989"/>
              <a:gd name="connsiteY731" fmla="*/ 1660386 h 5932716"/>
              <a:gd name="connsiteX732" fmla="*/ 4915179 w 7371989"/>
              <a:gd name="connsiteY732" fmla="*/ 1649757 h 5932716"/>
              <a:gd name="connsiteX733" fmla="*/ 4908686 w 7371989"/>
              <a:gd name="connsiteY733" fmla="*/ 1642484 h 5932716"/>
              <a:gd name="connsiteX734" fmla="*/ 2253375 w 7371989"/>
              <a:gd name="connsiteY734" fmla="*/ 1601147 h 5932716"/>
              <a:gd name="connsiteX735" fmla="*/ 2256326 w 7371989"/>
              <a:gd name="connsiteY735" fmla="*/ 1611776 h 5932716"/>
              <a:gd name="connsiteX736" fmla="*/ 2262821 w 7371989"/>
              <a:gd name="connsiteY736" fmla="*/ 1619049 h 5932716"/>
              <a:gd name="connsiteX737" fmla="*/ 2271085 w 7371989"/>
              <a:gd name="connsiteY737" fmla="*/ 1614014 h 5932716"/>
              <a:gd name="connsiteX738" fmla="*/ 2272266 w 7371989"/>
              <a:gd name="connsiteY738" fmla="*/ 1605622 h 5932716"/>
              <a:gd name="connsiteX739" fmla="*/ 5017310 w 7371989"/>
              <a:gd name="connsiteY739" fmla="*/ 1593257 h 5932716"/>
              <a:gd name="connsiteX740" fmla="*/ 5012587 w 7371989"/>
              <a:gd name="connsiteY740" fmla="*/ 1602207 h 5932716"/>
              <a:gd name="connsiteX741" fmla="*/ 5022033 w 7371989"/>
              <a:gd name="connsiteY741" fmla="*/ 1611158 h 5932716"/>
              <a:gd name="connsiteX742" fmla="*/ 5026755 w 7371989"/>
              <a:gd name="connsiteY742" fmla="*/ 1611158 h 5932716"/>
              <a:gd name="connsiteX743" fmla="*/ 5025575 w 7371989"/>
              <a:gd name="connsiteY743" fmla="*/ 1600528 h 5932716"/>
              <a:gd name="connsiteX744" fmla="*/ 5017310 w 7371989"/>
              <a:gd name="connsiteY744" fmla="*/ 1593257 h 5932716"/>
              <a:gd name="connsiteX745" fmla="*/ 4432589 w 7371989"/>
              <a:gd name="connsiteY745" fmla="*/ 1440121 h 5932716"/>
              <a:gd name="connsiteX746" fmla="*/ 4429606 w 7371989"/>
              <a:gd name="connsiteY746" fmla="*/ 1444594 h 5932716"/>
              <a:gd name="connsiteX747" fmla="*/ 4429966 w 7371989"/>
              <a:gd name="connsiteY747" fmla="*/ 1444594 h 5932716"/>
              <a:gd name="connsiteX748" fmla="*/ 7201968 w 7371989"/>
              <a:gd name="connsiteY748" fmla="*/ 1412137 h 5932716"/>
              <a:gd name="connsiteX749" fmla="*/ 7193704 w 7371989"/>
              <a:gd name="connsiteY749" fmla="*/ 1417171 h 5932716"/>
              <a:gd name="connsiteX750" fmla="*/ 7192523 w 7371989"/>
              <a:gd name="connsiteY750" fmla="*/ 1425563 h 5932716"/>
              <a:gd name="connsiteX751" fmla="*/ 7211414 w 7371989"/>
              <a:gd name="connsiteY751" fmla="*/ 1430038 h 5932716"/>
              <a:gd name="connsiteX752" fmla="*/ 7208463 w 7371989"/>
              <a:gd name="connsiteY752" fmla="*/ 1419410 h 5932716"/>
              <a:gd name="connsiteX753" fmla="*/ 7201968 w 7371989"/>
              <a:gd name="connsiteY753" fmla="*/ 1412137 h 5932716"/>
              <a:gd name="connsiteX754" fmla="*/ 4771724 w 7371989"/>
              <a:gd name="connsiteY754" fmla="*/ 1320266 h 5932716"/>
              <a:gd name="connsiteX755" fmla="*/ 4775266 w 7371989"/>
              <a:gd name="connsiteY755" fmla="*/ 1332572 h 5932716"/>
              <a:gd name="connsiteX756" fmla="*/ 4785892 w 7371989"/>
              <a:gd name="connsiteY756" fmla="*/ 1338166 h 5932716"/>
              <a:gd name="connsiteX757" fmla="*/ 4790025 w 7371989"/>
              <a:gd name="connsiteY757" fmla="*/ 1335929 h 5932716"/>
              <a:gd name="connsiteX758" fmla="*/ 4790615 w 7371989"/>
              <a:gd name="connsiteY758" fmla="*/ 1333691 h 5932716"/>
              <a:gd name="connsiteX759" fmla="*/ 4786483 w 7371989"/>
              <a:gd name="connsiteY759" fmla="*/ 1321943 h 5932716"/>
              <a:gd name="connsiteX760" fmla="*/ 4771724 w 7371989"/>
              <a:gd name="connsiteY760" fmla="*/ 1320266 h 5932716"/>
              <a:gd name="connsiteX761" fmla="*/ 5206224 w 7371989"/>
              <a:gd name="connsiteY761" fmla="*/ 1284463 h 5932716"/>
              <a:gd name="connsiteX762" fmla="*/ 5178477 w 7371989"/>
              <a:gd name="connsiteY762" fmla="*/ 1299009 h 5932716"/>
              <a:gd name="connsiteX763" fmla="*/ 5154272 w 7371989"/>
              <a:gd name="connsiteY763" fmla="*/ 1320266 h 5932716"/>
              <a:gd name="connsiteX764" fmla="*/ 5140104 w 7371989"/>
              <a:gd name="connsiteY764" fmla="*/ 1302365 h 5932716"/>
              <a:gd name="connsiteX765" fmla="*/ 5116489 w 7371989"/>
              <a:gd name="connsiteY765" fmla="*/ 1351592 h 5932716"/>
              <a:gd name="connsiteX766" fmla="*/ 5090514 w 7371989"/>
              <a:gd name="connsiteY766" fmla="*/ 1391870 h 5932716"/>
              <a:gd name="connsiteX767" fmla="*/ 5064539 w 7371989"/>
              <a:gd name="connsiteY767" fmla="*/ 1432146 h 5932716"/>
              <a:gd name="connsiteX768" fmla="*/ 5040334 w 7371989"/>
              <a:gd name="connsiteY768" fmla="*/ 1453405 h 5932716"/>
              <a:gd name="connsiteX769" fmla="*/ 5026755 w 7371989"/>
              <a:gd name="connsiteY769" fmla="*/ 1481375 h 5932716"/>
              <a:gd name="connsiteX770" fmla="*/ 5035020 w 7371989"/>
              <a:gd name="connsiteY770" fmla="*/ 1493123 h 5932716"/>
              <a:gd name="connsiteX771" fmla="*/ 5050369 w 7371989"/>
              <a:gd name="connsiteY771" fmla="*/ 1494800 h 5932716"/>
              <a:gd name="connsiteX772" fmla="*/ 5099959 w 7371989"/>
              <a:gd name="connsiteY772" fmla="*/ 1452286 h 5932716"/>
              <a:gd name="connsiteX773" fmla="*/ 5135381 w 7371989"/>
              <a:gd name="connsiteY773" fmla="*/ 1396345 h 5932716"/>
              <a:gd name="connsiteX774" fmla="*/ 5154272 w 7371989"/>
              <a:gd name="connsiteY774" fmla="*/ 1356067 h 5932716"/>
              <a:gd name="connsiteX775" fmla="*/ 5192645 w 7371989"/>
              <a:gd name="connsiteY775" fmla="*/ 1330335 h 5932716"/>
              <a:gd name="connsiteX776" fmla="*/ 5206224 w 7371989"/>
              <a:gd name="connsiteY776" fmla="*/ 1284463 h 5932716"/>
              <a:gd name="connsiteX777" fmla="*/ 2659537 w 7371989"/>
              <a:gd name="connsiteY777" fmla="*/ 1256553 h 5932716"/>
              <a:gd name="connsiteX778" fmla="*/ 2658957 w 7371989"/>
              <a:gd name="connsiteY778" fmla="*/ 1257064 h 5932716"/>
              <a:gd name="connsiteX779" fmla="*/ 2659650 w 7371989"/>
              <a:gd name="connsiteY779" fmla="*/ 1256652 h 5932716"/>
              <a:gd name="connsiteX780" fmla="*/ 5244005 w 7371989"/>
              <a:gd name="connsiteY780" fmla="*/ 1217333 h 5932716"/>
              <a:gd name="connsiteX781" fmla="*/ 5231018 w 7371989"/>
              <a:gd name="connsiteY781" fmla="*/ 1220690 h 5932716"/>
              <a:gd name="connsiteX782" fmla="*/ 5225114 w 7371989"/>
              <a:gd name="connsiteY782" fmla="*/ 1230761 h 5932716"/>
              <a:gd name="connsiteX783" fmla="*/ 5262896 w 7371989"/>
              <a:gd name="connsiteY783" fmla="*/ 1235236 h 5932716"/>
              <a:gd name="connsiteX784" fmla="*/ 5256993 w 7371989"/>
              <a:gd name="connsiteY784" fmla="*/ 1222929 h 5932716"/>
              <a:gd name="connsiteX785" fmla="*/ 5244005 w 7371989"/>
              <a:gd name="connsiteY785" fmla="*/ 1217333 h 5932716"/>
              <a:gd name="connsiteX786" fmla="*/ 4837844 w 7371989"/>
              <a:gd name="connsiteY786" fmla="*/ 1181532 h 5932716"/>
              <a:gd name="connsiteX787" fmla="*/ 4829579 w 7371989"/>
              <a:gd name="connsiteY787" fmla="*/ 1186568 h 5932716"/>
              <a:gd name="connsiteX788" fmla="*/ 4828398 w 7371989"/>
              <a:gd name="connsiteY788" fmla="*/ 1194958 h 5932716"/>
              <a:gd name="connsiteX789" fmla="*/ 4847289 w 7371989"/>
              <a:gd name="connsiteY789" fmla="*/ 1199433 h 5932716"/>
              <a:gd name="connsiteX790" fmla="*/ 4844337 w 7371989"/>
              <a:gd name="connsiteY790" fmla="*/ 1188805 h 5932716"/>
              <a:gd name="connsiteX791" fmla="*/ 4837844 w 7371989"/>
              <a:gd name="connsiteY791" fmla="*/ 1181532 h 5932716"/>
              <a:gd name="connsiteX792" fmla="*/ 2650091 w 7371989"/>
              <a:gd name="connsiteY792" fmla="*/ 1122295 h 5932716"/>
              <a:gd name="connsiteX793" fmla="*/ 2650681 w 7371989"/>
              <a:gd name="connsiteY793" fmla="*/ 1130685 h 5932716"/>
              <a:gd name="connsiteX794" fmla="*/ 2654814 w 7371989"/>
              <a:gd name="connsiteY794" fmla="*/ 1135720 h 5932716"/>
              <a:gd name="connsiteX795" fmla="*/ 2668982 w 7371989"/>
              <a:gd name="connsiteY795" fmla="*/ 1135720 h 5932716"/>
              <a:gd name="connsiteX796" fmla="*/ 2663079 w 7371989"/>
              <a:gd name="connsiteY796" fmla="*/ 1125651 h 5932716"/>
              <a:gd name="connsiteX797" fmla="*/ 2650091 w 7371989"/>
              <a:gd name="connsiteY797" fmla="*/ 1122295 h 5932716"/>
              <a:gd name="connsiteX798" fmla="*/ 3843639 w 7371989"/>
              <a:gd name="connsiteY798" fmla="*/ 1050908 h 5932716"/>
              <a:gd name="connsiteX799" fmla="*/ 3847181 w 7371989"/>
              <a:gd name="connsiteY799" fmla="*/ 1063215 h 5932716"/>
              <a:gd name="connsiteX800" fmla="*/ 3857807 w 7371989"/>
              <a:gd name="connsiteY800" fmla="*/ 1068809 h 5932716"/>
              <a:gd name="connsiteX801" fmla="*/ 3861941 w 7371989"/>
              <a:gd name="connsiteY801" fmla="*/ 1066571 h 5932716"/>
              <a:gd name="connsiteX802" fmla="*/ 3862530 w 7371989"/>
              <a:gd name="connsiteY802" fmla="*/ 1064333 h 5932716"/>
              <a:gd name="connsiteX803" fmla="*/ 3858399 w 7371989"/>
              <a:gd name="connsiteY803" fmla="*/ 1052585 h 5932716"/>
              <a:gd name="connsiteX804" fmla="*/ 3843639 w 7371989"/>
              <a:gd name="connsiteY804" fmla="*/ 1050908 h 5932716"/>
              <a:gd name="connsiteX805" fmla="*/ 4278139 w 7371989"/>
              <a:gd name="connsiteY805" fmla="*/ 1015105 h 5932716"/>
              <a:gd name="connsiteX806" fmla="*/ 4250392 w 7371989"/>
              <a:gd name="connsiteY806" fmla="*/ 1029651 h 5932716"/>
              <a:gd name="connsiteX807" fmla="*/ 4226187 w 7371989"/>
              <a:gd name="connsiteY807" fmla="*/ 1050908 h 5932716"/>
              <a:gd name="connsiteX808" fmla="*/ 4212019 w 7371989"/>
              <a:gd name="connsiteY808" fmla="*/ 1033007 h 5932716"/>
              <a:gd name="connsiteX809" fmla="*/ 4188404 w 7371989"/>
              <a:gd name="connsiteY809" fmla="*/ 1082234 h 5932716"/>
              <a:gd name="connsiteX810" fmla="*/ 4162429 w 7371989"/>
              <a:gd name="connsiteY810" fmla="*/ 1122512 h 5932716"/>
              <a:gd name="connsiteX811" fmla="*/ 4136454 w 7371989"/>
              <a:gd name="connsiteY811" fmla="*/ 1162789 h 5932716"/>
              <a:gd name="connsiteX812" fmla="*/ 4112249 w 7371989"/>
              <a:gd name="connsiteY812" fmla="*/ 1184047 h 5932716"/>
              <a:gd name="connsiteX813" fmla="*/ 4100672 w 7371989"/>
              <a:gd name="connsiteY813" fmla="*/ 1207895 h 5932716"/>
              <a:gd name="connsiteX814" fmla="*/ 4107926 w 7371989"/>
              <a:gd name="connsiteY814" fmla="*/ 1202088 h 5932716"/>
              <a:gd name="connsiteX815" fmla="*/ 4117371 w 7371989"/>
              <a:gd name="connsiteY815" fmla="*/ 1181949 h 5932716"/>
              <a:gd name="connsiteX816" fmla="*/ 4140985 w 7371989"/>
              <a:gd name="connsiteY816" fmla="*/ 1175237 h 5932716"/>
              <a:gd name="connsiteX817" fmla="*/ 4145709 w 7371989"/>
              <a:gd name="connsiteY817" fmla="*/ 1175237 h 5932716"/>
              <a:gd name="connsiteX818" fmla="*/ 4172273 w 7371989"/>
              <a:gd name="connsiteY818" fmla="*/ 1129923 h 5932716"/>
              <a:gd name="connsiteX819" fmla="*/ 4216031 w 7371989"/>
              <a:gd name="connsiteY819" fmla="*/ 1108362 h 5932716"/>
              <a:gd name="connsiteX820" fmla="*/ 4226187 w 7371989"/>
              <a:gd name="connsiteY820" fmla="*/ 1086709 h 5932716"/>
              <a:gd name="connsiteX821" fmla="*/ 4264560 w 7371989"/>
              <a:gd name="connsiteY821" fmla="*/ 1060977 h 5932716"/>
              <a:gd name="connsiteX822" fmla="*/ 4278139 w 7371989"/>
              <a:gd name="connsiteY822" fmla="*/ 1015105 h 5932716"/>
              <a:gd name="connsiteX823" fmla="*/ 4315920 w 7371989"/>
              <a:gd name="connsiteY823" fmla="*/ 947976 h 5932716"/>
              <a:gd name="connsiteX824" fmla="*/ 4302933 w 7371989"/>
              <a:gd name="connsiteY824" fmla="*/ 951332 h 5932716"/>
              <a:gd name="connsiteX825" fmla="*/ 4297030 w 7371989"/>
              <a:gd name="connsiteY825" fmla="*/ 961403 h 5932716"/>
              <a:gd name="connsiteX826" fmla="*/ 4334811 w 7371989"/>
              <a:gd name="connsiteY826" fmla="*/ 965878 h 5932716"/>
              <a:gd name="connsiteX827" fmla="*/ 4328908 w 7371989"/>
              <a:gd name="connsiteY827" fmla="*/ 953572 h 5932716"/>
              <a:gd name="connsiteX828" fmla="*/ 4315920 w 7371989"/>
              <a:gd name="connsiteY828" fmla="*/ 947976 h 5932716"/>
              <a:gd name="connsiteX829" fmla="*/ 3910078 w 7371989"/>
              <a:gd name="connsiteY829" fmla="*/ 912532 h 5932716"/>
              <a:gd name="connsiteX830" fmla="*/ 3910078 w 7371989"/>
              <a:gd name="connsiteY830" fmla="*/ 927914 h 5932716"/>
              <a:gd name="connsiteX831" fmla="*/ 3919204 w 7371989"/>
              <a:gd name="connsiteY831" fmla="*/ 930075 h 5932716"/>
              <a:gd name="connsiteX832" fmla="*/ 3916252 w 7371989"/>
              <a:gd name="connsiteY832" fmla="*/ 919448 h 5932716"/>
              <a:gd name="connsiteX833" fmla="*/ 5924091 w 7371989"/>
              <a:gd name="connsiteY833" fmla="*/ 720579 h 5932716"/>
              <a:gd name="connsiteX834" fmla="*/ 5914645 w 7371989"/>
              <a:gd name="connsiteY834" fmla="*/ 729531 h 5932716"/>
              <a:gd name="connsiteX835" fmla="*/ 5924091 w 7371989"/>
              <a:gd name="connsiteY835" fmla="*/ 738481 h 5932716"/>
              <a:gd name="connsiteX836" fmla="*/ 5927043 w 7371989"/>
              <a:gd name="connsiteY836" fmla="*/ 736244 h 5932716"/>
              <a:gd name="connsiteX837" fmla="*/ 5933536 w 7371989"/>
              <a:gd name="connsiteY837" fmla="*/ 734006 h 5932716"/>
              <a:gd name="connsiteX838" fmla="*/ 5930585 w 7371989"/>
              <a:gd name="connsiteY838" fmla="*/ 725614 h 5932716"/>
              <a:gd name="connsiteX839" fmla="*/ 5924091 w 7371989"/>
              <a:gd name="connsiteY839" fmla="*/ 720579 h 5932716"/>
              <a:gd name="connsiteX840" fmla="*/ 5976042 w 7371989"/>
              <a:gd name="connsiteY840" fmla="*/ 648976 h 5932716"/>
              <a:gd name="connsiteX841" fmla="*/ 5967777 w 7371989"/>
              <a:gd name="connsiteY841" fmla="*/ 654010 h 5932716"/>
              <a:gd name="connsiteX842" fmla="*/ 5966597 w 7371989"/>
              <a:gd name="connsiteY842" fmla="*/ 662402 h 5932716"/>
              <a:gd name="connsiteX843" fmla="*/ 5985487 w 7371989"/>
              <a:gd name="connsiteY843" fmla="*/ 666877 h 5932716"/>
              <a:gd name="connsiteX844" fmla="*/ 5982535 w 7371989"/>
              <a:gd name="connsiteY844" fmla="*/ 656248 h 5932716"/>
              <a:gd name="connsiteX845" fmla="*/ 5976042 w 7371989"/>
              <a:gd name="connsiteY845" fmla="*/ 648976 h 5932716"/>
              <a:gd name="connsiteX846" fmla="*/ 4136773 w 7371989"/>
              <a:gd name="connsiteY846" fmla="*/ 484771 h 5932716"/>
              <a:gd name="connsiteX847" fmla="*/ 4127328 w 7371989"/>
              <a:gd name="connsiteY847" fmla="*/ 493723 h 5932716"/>
              <a:gd name="connsiteX848" fmla="*/ 4136773 w 7371989"/>
              <a:gd name="connsiteY848" fmla="*/ 502673 h 5932716"/>
              <a:gd name="connsiteX849" fmla="*/ 4139726 w 7371989"/>
              <a:gd name="connsiteY849" fmla="*/ 500436 h 5932716"/>
              <a:gd name="connsiteX850" fmla="*/ 4146218 w 7371989"/>
              <a:gd name="connsiteY850" fmla="*/ 498198 h 5932716"/>
              <a:gd name="connsiteX851" fmla="*/ 4143268 w 7371989"/>
              <a:gd name="connsiteY851" fmla="*/ 489806 h 5932716"/>
              <a:gd name="connsiteX852" fmla="*/ 4136773 w 7371989"/>
              <a:gd name="connsiteY852" fmla="*/ 484771 h 5932716"/>
              <a:gd name="connsiteX853" fmla="*/ 4996006 w 7371989"/>
              <a:gd name="connsiteY853" fmla="*/ 451221 h 5932716"/>
              <a:gd name="connsiteX854" fmla="*/ 4986560 w 7371989"/>
              <a:gd name="connsiteY854" fmla="*/ 460173 h 5932716"/>
              <a:gd name="connsiteX855" fmla="*/ 4996006 w 7371989"/>
              <a:gd name="connsiteY855" fmla="*/ 469124 h 5932716"/>
              <a:gd name="connsiteX856" fmla="*/ 4998958 w 7371989"/>
              <a:gd name="connsiteY856" fmla="*/ 466886 h 5932716"/>
              <a:gd name="connsiteX857" fmla="*/ 5005451 w 7371989"/>
              <a:gd name="connsiteY857" fmla="*/ 464649 h 5932716"/>
              <a:gd name="connsiteX858" fmla="*/ 5002500 w 7371989"/>
              <a:gd name="connsiteY858" fmla="*/ 456257 h 5932716"/>
              <a:gd name="connsiteX859" fmla="*/ 4996006 w 7371989"/>
              <a:gd name="connsiteY859" fmla="*/ 451221 h 5932716"/>
              <a:gd name="connsiteX860" fmla="*/ 4188725 w 7371989"/>
              <a:gd name="connsiteY860" fmla="*/ 413168 h 5932716"/>
              <a:gd name="connsiteX861" fmla="*/ 4180460 w 7371989"/>
              <a:gd name="connsiteY861" fmla="*/ 418202 h 5932716"/>
              <a:gd name="connsiteX862" fmla="*/ 4179279 w 7371989"/>
              <a:gd name="connsiteY862" fmla="*/ 426594 h 5932716"/>
              <a:gd name="connsiteX863" fmla="*/ 4198170 w 7371989"/>
              <a:gd name="connsiteY863" fmla="*/ 431069 h 5932716"/>
              <a:gd name="connsiteX864" fmla="*/ 4195217 w 7371989"/>
              <a:gd name="connsiteY864" fmla="*/ 420440 h 5932716"/>
              <a:gd name="connsiteX865" fmla="*/ 4188725 w 7371989"/>
              <a:gd name="connsiteY865" fmla="*/ 413168 h 5932716"/>
              <a:gd name="connsiteX866" fmla="*/ 6084666 w 7371989"/>
              <a:gd name="connsiteY866" fmla="*/ 393886 h 5932716"/>
              <a:gd name="connsiteX867" fmla="*/ 6076401 w 7371989"/>
              <a:gd name="connsiteY867" fmla="*/ 398919 h 5932716"/>
              <a:gd name="connsiteX868" fmla="*/ 6075221 w 7371989"/>
              <a:gd name="connsiteY868" fmla="*/ 407311 h 5932716"/>
              <a:gd name="connsiteX869" fmla="*/ 6094111 w 7371989"/>
              <a:gd name="connsiteY869" fmla="*/ 411786 h 5932716"/>
              <a:gd name="connsiteX870" fmla="*/ 6091161 w 7371989"/>
              <a:gd name="connsiteY870" fmla="*/ 401159 h 5932716"/>
              <a:gd name="connsiteX871" fmla="*/ 6084666 w 7371989"/>
              <a:gd name="connsiteY871" fmla="*/ 393886 h 5932716"/>
              <a:gd name="connsiteX872" fmla="*/ 5047957 w 7371989"/>
              <a:gd name="connsiteY872" fmla="*/ 379619 h 5932716"/>
              <a:gd name="connsiteX873" fmla="*/ 5039692 w 7371989"/>
              <a:gd name="connsiteY873" fmla="*/ 384652 h 5932716"/>
              <a:gd name="connsiteX874" fmla="*/ 5038512 w 7371989"/>
              <a:gd name="connsiteY874" fmla="*/ 393044 h 5932716"/>
              <a:gd name="connsiteX875" fmla="*/ 5057403 w 7371989"/>
              <a:gd name="connsiteY875" fmla="*/ 397519 h 5932716"/>
              <a:gd name="connsiteX876" fmla="*/ 5054450 w 7371989"/>
              <a:gd name="connsiteY876" fmla="*/ 386890 h 5932716"/>
              <a:gd name="connsiteX877" fmla="*/ 5047957 w 7371989"/>
              <a:gd name="connsiteY877" fmla="*/ 379619 h 5932716"/>
              <a:gd name="connsiteX878" fmla="*/ 4297348 w 7371989"/>
              <a:gd name="connsiteY878" fmla="*/ 158077 h 5932716"/>
              <a:gd name="connsiteX879" fmla="*/ 4289084 w 7371989"/>
              <a:gd name="connsiteY879" fmla="*/ 163111 h 5932716"/>
              <a:gd name="connsiteX880" fmla="*/ 4287903 w 7371989"/>
              <a:gd name="connsiteY880" fmla="*/ 171503 h 5932716"/>
              <a:gd name="connsiteX881" fmla="*/ 4306794 w 7371989"/>
              <a:gd name="connsiteY881" fmla="*/ 175978 h 5932716"/>
              <a:gd name="connsiteX882" fmla="*/ 4303843 w 7371989"/>
              <a:gd name="connsiteY882" fmla="*/ 165350 h 5932716"/>
              <a:gd name="connsiteX883" fmla="*/ 4297348 w 7371989"/>
              <a:gd name="connsiteY883" fmla="*/ 158077 h 5932716"/>
              <a:gd name="connsiteX884" fmla="*/ 5156581 w 7371989"/>
              <a:gd name="connsiteY884" fmla="*/ 124528 h 5932716"/>
              <a:gd name="connsiteX885" fmla="*/ 5148316 w 7371989"/>
              <a:gd name="connsiteY885" fmla="*/ 129562 h 5932716"/>
              <a:gd name="connsiteX886" fmla="*/ 5147136 w 7371989"/>
              <a:gd name="connsiteY886" fmla="*/ 137953 h 5932716"/>
              <a:gd name="connsiteX887" fmla="*/ 5166027 w 7371989"/>
              <a:gd name="connsiteY887" fmla="*/ 142429 h 5932716"/>
              <a:gd name="connsiteX888" fmla="*/ 5163076 w 7371989"/>
              <a:gd name="connsiteY888" fmla="*/ 131801 h 5932716"/>
              <a:gd name="connsiteX889" fmla="*/ 5156581 w 7371989"/>
              <a:gd name="connsiteY889" fmla="*/ 124528 h 5932716"/>
              <a:gd name="connsiteX890" fmla="*/ 4420198 w 7371989"/>
              <a:gd name="connsiteY890" fmla="*/ 0 h 5932716"/>
              <a:gd name="connsiteX891" fmla="*/ 4458417 w 7371989"/>
              <a:gd name="connsiteY891" fmla="*/ 0 h 5932716"/>
              <a:gd name="connsiteX892" fmla="*/ 4457531 w 7371989"/>
              <a:gd name="connsiteY892" fmla="*/ 1629 h 5932716"/>
              <a:gd name="connsiteX893" fmla="*/ 4432736 w 7371989"/>
              <a:gd name="connsiteY893" fmla="*/ 40228 h 5932716"/>
              <a:gd name="connsiteX894" fmla="*/ 4366617 w 7371989"/>
              <a:gd name="connsiteY894" fmla="*/ 138685 h 5932716"/>
              <a:gd name="connsiteX895" fmla="*/ 4325687 w 7371989"/>
              <a:gd name="connsiteY895" fmla="*/ 198354 h 5932716"/>
              <a:gd name="connsiteX896" fmla="*/ 4299710 w 7371989"/>
              <a:gd name="connsiteY896" fmla="*/ 234717 h 5932716"/>
              <a:gd name="connsiteX897" fmla="*/ 4273735 w 7371989"/>
              <a:gd name="connsiteY897" fmla="*/ 274433 h 5932716"/>
              <a:gd name="connsiteX898" fmla="*/ 4239494 w 7371989"/>
              <a:gd name="connsiteY898" fmla="*/ 327018 h 5932716"/>
              <a:gd name="connsiteX899" fmla="*/ 4198170 w 7371989"/>
              <a:gd name="connsiteY899" fmla="*/ 372890 h 5932716"/>
              <a:gd name="connsiteX900" fmla="*/ 4205254 w 7371989"/>
              <a:gd name="connsiteY900" fmla="*/ 385757 h 5932716"/>
              <a:gd name="connsiteX901" fmla="*/ 4212338 w 7371989"/>
              <a:gd name="connsiteY901" fmla="*/ 395266 h 5932716"/>
              <a:gd name="connsiteX902" fmla="*/ 4217061 w 7371989"/>
              <a:gd name="connsiteY902" fmla="*/ 386316 h 5932716"/>
              <a:gd name="connsiteX903" fmla="*/ 4235952 w 7371989"/>
              <a:gd name="connsiteY903" fmla="*/ 413168 h 5932716"/>
              <a:gd name="connsiteX904" fmla="*/ 4174556 w 7371989"/>
              <a:gd name="connsiteY904" fmla="*/ 520574 h 5932716"/>
              <a:gd name="connsiteX905" fmla="*/ 4160386 w 7371989"/>
              <a:gd name="connsiteY905" fmla="*/ 533999 h 5932716"/>
              <a:gd name="connsiteX906" fmla="*/ 4160386 w 7371989"/>
              <a:gd name="connsiteY906" fmla="*/ 550223 h 5932716"/>
              <a:gd name="connsiteX907" fmla="*/ 4146218 w 7371989"/>
              <a:gd name="connsiteY907" fmla="*/ 556375 h 5932716"/>
              <a:gd name="connsiteX908" fmla="*/ 4136773 w 7371989"/>
              <a:gd name="connsiteY908" fmla="*/ 574836 h 5932716"/>
              <a:gd name="connsiteX909" fmla="*/ 4127328 w 7371989"/>
              <a:gd name="connsiteY909" fmla="*/ 596653 h 5932716"/>
              <a:gd name="connsiteX910" fmla="*/ 4110798 w 7371989"/>
              <a:gd name="connsiteY910" fmla="*/ 598788 h 5932716"/>
              <a:gd name="connsiteX911" fmla="*/ 4117561 w 7371989"/>
              <a:gd name="connsiteY911" fmla="*/ 603382 h 5932716"/>
              <a:gd name="connsiteX912" fmla="*/ 4128779 w 7371989"/>
              <a:gd name="connsiteY912" fmla="*/ 610095 h 5932716"/>
              <a:gd name="connsiteX913" fmla="*/ 4136454 w 7371989"/>
              <a:gd name="connsiteY913" fmla="*/ 616807 h 5932716"/>
              <a:gd name="connsiteX914" fmla="*/ 4128779 w 7371989"/>
              <a:gd name="connsiteY914" fmla="*/ 624639 h 5932716"/>
              <a:gd name="connsiteX915" fmla="*/ 4117561 w 7371989"/>
              <a:gd name="connsiteY915" fmla="*/ 625758 h 5932716"/>
              <a:gd name="connsiteX916" fmla="*/ 4108116 w 7371989"/>
              <a:gd name="connsiteY916" fmla="*/ 643658 h 5932716"/>
              <a:gd name="connsiteX917" fmla="*/ 4098671 w 7371989"/>
              <a:gd name="connsiteY917" fmla="*/ 661559 h 5932716"/>
              <a:gd name="connsiteX918" fmla="*/ 4084503 w 7371989"/>
              <a:gd name="connsiteY918" fmla="*/ 710787 h 5932716"/>
              <a:gd name="connsiteX919" fmla="*/ 4089225 w 7371989"/>
              <a:gd name="connsiteY919" fmla="*/ 719738 h 5932716"/>
              <a:gd name="connsiteX920" fmla="*/ 4095720 w 7371989"/>
              <a:gd name="connsiteY920" fmla="*/ 714704 h 5932716"/>
              <a:gd name="connsiteX921" fmla="*/ 4098671 w 7371989"/>
              <a:gd name="connsiteY921" fmla="*/ 706312 h 5932716"/>
              <a:gd name="connsiteX922" fmla="*/ 4113430 w 7371989"/>
              <a:gd name="connsiteY922" fmla="*/ 707991 h 5932716"/>
              <a:gd name="connsiteX923" fmla="*/ 4117561 w 7371989"/>
              <a:gd name="connsiteY923" fmla="*/ 692887 h 5932716"/>
              <a:gd name="connsiteX924" fmla="*/ 4136454 w 7371989"/>
              <a:gd name="connsiteY924" fmla="*/ 674986 h 5932716"/>
              <a:gd name="connsiteX925" fmla="*/ 4167152 w 7371989"/>
              <a:gd name="connsiteY925" fmla="*/ 611213 h 5932716"/>
              <a:gd name="connsiteX926" fmla="*/ 4212019 w 7371989"/>
              <a:gd name="connsiteY926" fmla="*/ 554153 h 5932716"/>
              <a:gd name="connsiteX927" fmla="*/ 4231499 w 7371989"/>
              <a:gd name="connsiteY927" fmla="*/ 541847 h 5932716"/>
              <a:gd name="connsiteX928" fmla="*/ 4254523 w 7371989"/>
              <a:gd name="connsiteY928" fmla="*/ 536253 h 5932716"/>
              <a:gd name="connsiteX929" fmla="*/ 4261018 w 7371989"/>
              <a:gd name="connsiteY929" fmla="*/ 541286 h 5932716"/>
              <a:gd name="connsiteX930" fmla="*/ 4263969 w 7371989"/>
              <a:gd name="connsiteY930" fmla="*/ 549678 h 5932716"/>
              <a:gd name="connsiteX931" fmla="*/ 4278139 w 7371989"/>
              <a:gd name="connsiteY931" fmla="*/ 585479 h 5932716"/>
              <a:gd name="connsiteX932" fmla="*/ 4226187 w 7371989"/>
              <a:gd name="connsiteY932" fmla="*/ 657084 h 5932716"/>
              <a:gd name="connsiteX933" fmla="*/ 4207296 w 7371989"/>
              <a:gd name="connsiteY933" fmla="*/ 666036 h 5932716"/>
              <a:gd name="connsiteX934" fmla="*/ 4188404 w 7371989"/>
              <a:gd name="connsiteY934" fmla="*/ 692887 h 5932716"/>
              <a:gd name="connsiteX935" fmla="*/ 4188404 w 7371989"/>
              <a:gd name="connsiteY935" fmla="*/ 742115 h 5932716"/>
              <a:gd name="connsiteX936" fmla="*/ 4199621 w 7371989"/>
              <a:gd name="connsiteY936" fmla="*/ 747149 h 5932716"/>
              <a:gd name="connsiteX937" fmla="*/ 4207296 w 7371989"/>
              <a:gd name="connsiteY937" fmla="*/ 755541 h 5932716"/>
              <a:gd name="connsiteX938" fmla="*/ 4199621 w 7371989"/>
              <a:gd name="connsiteY938" fmla="*/ 759456 h 5932716"/>
              <a:gd name="connsiteX939" fmla="*/ 4188404 w 7371989"/>
              <a:gd name="connsiteY939" fmla="*/ 760016 h 5932716"/>
              <a:gd name="connsiteX940" fmla="*/ 4178958 w 7371989"/>
              <a:gd name="connsiteY940" fmla="*/ 777916 h 5932716"/>
              <a:gd name="connsiteX941" fmla="*/ 4169513 w 7371989"/>
              <a:gd name="connsiteY941" fmla="*/ 795817 h 5932716"/>
              <a:gd name="connsiteX942" fmla="*/ 4120514 w 7371989"/>
              <a:gd name="connsiteY942" fmla="*/ 859031 h 5932716"/>
              <a:gd name="connsiteX943" fmla="*/ 4089225 w 7371989"/>
              <a:gd name="connsiteY943" fmla="*/ 925600 h 5932716"/>
              <a:gd name="connsiteX944" fmla="*/ 4098671 w 7371989"/>
              <a:gd name="connsiteY944" fmla="*/ 934550 h 5932716"/>
              <a:gd name="connsiteX945" fmla="*/ 4134093 w 7371989"/>
              <a:gd name="connsiteY945" fmla="*/ 905462 h 5932716"/>
              <a:gd name="connsiteX946" fmla="*/ 4155345 w 7371989"/>
              <a:gd name="connsiteY946" fmla="*/ 862946 h 5932716"/>
              <a:gd name="connsiteX947" fmla="*/ 4235633 w 7371989"/>
              <a:gd name="connsiteY947" fmla="*/ 793579 h 5932716"/>
              <a:gd name="connsiteX948" fmla="*/ 4315920 w 7371989"/>
              <a:gd name="connsiteY948" fmla="*/ 724213 h 5932716"/>
              <a:gd name="connsiteX949" fmla="*/ 4325366 w 7371989"/>
              <a:gd name="connsiteY949" fmla="*/ 706312 h 5932716"/>
              <a:gd name="connsiteX950" fmla="*/ 4334811 w 7371989"/>
              <a:gd name="connsiteY950" fmla="*/ 688412 h 5932716"/>
              <a:gd name="connsiteX951" fmla="*/ 4390305 w 7371989"/>
              <a:gd name="connsiteY951" fmla="*/ 635268 h 5932716"/>
              <a:gd name="connsiteX952" fmla="*/ 4424546 w 7371989"/>
              <a:gd name="connsiteY952" fmla="*/ 572054 h 5932716"/>
              <a:gd name="connsiteX953" fmla="*/ 4457605 w 7371989"/>
              <a:gd name="connsiteY953" fmla="*/ 546322 h 5932716"/>
              <a:gd name="connsiteX954" fmla="*/ 4476496 w 7371989"/>
              <a:gd name="connsiteY954" fmla="*/ 513875 h 5932716"/>
              <a:gd name="connsiteX955" fmla="*/ 4552061 w 7371989"/>
              <a:gd name="connsiteY955" fmla="*/ 451221 h 5932716"/>
              <a:gd name="connsiteX956" fmla="*/ 4565640 w 7371989"/>
              <a:gd name="connsiteY956" fmla="*/ 407589 h 5932716"/>
              <a:gd name="connsiteX957" fmla="*/ 4604012 w 7371989"/>
              <a:gd name="connsiteY957" fmla="*/ 384094 h 5932716"/>
              <a:gd name="connsiteX958" fmla="*/ 4622903 w 7371989"/>
              <a:gd name="connsiteY958" fmla="*/ 339899 h 5932716"/>
              <a:gd name="connsiteX959" fmla="*/ 4655964 w 7371989"/>
              <a:gd name="connsiteY959" fmla="*/ 299062 h 5932716"/>
              <a:gd name="connsiteX960" fmla="*/ 4671313 w 7371989"/>
              <a:gd name="connsiteY960" fmla="*/ 302979 h 5932716"/>
              <a:gd name="connsiteX961" fmla="*/ 4679577 w 7371989"/>
              <a:gd name="connsiteY961" fmla="*/ 316965 h 5932716"/>
              <a:gd name="connsiteX962" fmla="*/ 4665999 w 7371989"/>
              <a:gd name="connsiteY962" fmla="*/ 349970 h 5932716"/>
              <a:gd name="connsiteX963" fmla="*/ 4641794 w 7371989"/>
              <a:gd name="connsiteY963" fmla="*/ 379619 h 5932716"/>
              <a:gd name="connsiteX964" fmla="*/ 4632349 w 7371989"/>
              <a:gd name="connsiteY964" fmla="*/ 401434 h 5932716"/>
              <a:gd name="connsiteX965" fmla="*/ 4622903 w 7371989"/>
              <a:gd name="connsiteY965" fmla="*/ 419895 h 5932716"/>
              <a:gd name="connsiteX966" fmla="*/ 4602240 w 7371989"/>
              <a:gd name="connsiteY966" fmla="*/ 458494 h 5932716"/>
              <a:gd name="connsiteX967" fmla="*/ 4570952 w 7371989"/>
              <a:gd name="connsiteY967" fmla="*/ 487024 h 5932716"/>
              <a:gd name="connsiteX968" fmla="*/ 4586892 w 7371989"/>
              <a:gd name="connsiteY968" fmla="*/ 508281 h 5932716"/>
              <a:gd name="connsiteX969" fmla="*/ 4570952 w 7371989"/>
              <a:gd name="connsiteY969" fmla="*/ 522826 h 5932716"/>
              <a:gd name="connsiteX970" fmla="*/ 4516049 w 7371989"/>
              <a:gd name="connsiteY970" fmla="*/ 633589 h 5932716"/>
              <a:gd name="connsiteX971" fmla="*/ 4443437 w 7371989"/>
              <a:gd name="connsiteY971" fmla="*/ 737638 h 5932716"/>
              <a:gd name="connsiteX972" fmla="*/ 4400931 w 7371989"/>
              <a:gd name="connsiteY972" fmla="*/ 813719 h 5932716"/>
              <a:gd name="connsiteX973" fmla="*/ 4392077 w 7371989"/>
              <a:gd name="connsiteY973" fmla="*/ 816516 h 5932716"/>
              <a:gd name="connsiteX974" fmla="*/ 4386763 w 7371989"/>
              <a:gd name="connsiteY974" fmla="*/ 822670 h 5932716"/>
              <a:gd name="connsiteX975" fmla="*/ 4386763 w 7371989"/>
              <a:gd name="connsiteY975" fmla="*/ 838891 h 5932716"/>
              <a:gd name="connsiteX976" fmla="*/ 4372595 w 7371989"/>
              <a:gd name="connsiteY976" fmla="*/ 845046 h 5932716"/>
              <a:gd name="connsiteX977" fmla="*/ 4363149 w 7371989"/>
              <a:gd name="connsiteY977" fmla="*/ 863506 h 5932716"/>
              <a:gd name="connsiteX978" fmla="*/ 4353704 w 7371989"/>
              <a:gd name="connsiteY978" fmla="*/ 885322 h 5932716"/>
              <a:gd name="connsiteX979" fmla="*/ 4354884 w 7371989"/>
              <a:gd name="connsiteY979" fmla="*/ 900426 h 5932716"/>
              <a:gd name="connsiteX980" fmla="*/ 4363149 w 7371989"/>
              <a:gd name="connsiteY980" fmla="*/ 912175 h 5932716"/>
              <a:gd name="connsiteX981" fmla="*/ 4414509 w 7371989"/>
              <a:gd name="connsiteY981" fmla="*/ 867982 h 5932716"/>
              <a:gd name="connsiteX982" fmla="*/ 4448160 w 7371989"/>
              <a:gd name="connsiteY982" fmla="*/ 813719 h 5932716"/>
              <a:gd name="connsiteX983" fmla="*/ 4471773 w 7371989"/>
              <a:gd name="connsiteY983" fmla="*/ 827145 h 5932716"/>
              <a:gd name="connsiteX984" fmla="*/ 4490664 w 7371989"/>
              <a:gd name="connsiteY984" fmla="*/ 813719 h 5932716"/>
              <a:gd name="connsiteX985" fmla="*/ 4514279 w 7371989"/>
              <a:gd name="connsiteY985" fmla="*/ 768966 h 5932716"/>
              <a:gd name="connsiteX986" fmla="*/ 4585122 w 7371989"/>
              <a:gd name="connsiteY986" fmla="*/ 706312 h 5932716"/>
              <a:gd name="connsiteX987" fmla="*/ 4594567 w 7371989"/>
              <a:gd name="connsiteY987" fmla="*/ 681699 h 5932716"/>
              <a:gd name="connsiteX988" fmla="*/ 4604012 w 7371989"/>
              <a:gd name="connsiteY988" fmla="*/ 657084 h 5932716"/>
              <a:gd name="connsiteX989" fmla="*/ 4646517 w 7371989"/>
              <a:gd name="connsiteY989" fmla="*/ 625758 h 5932716"/>
              <a:gd name="connsiteX990" fmla="*/ 4679577 w 7371989"/>
              <a:gd name="connsiteY990" fmla="*/ 596669 h 5932716"/>
              <a:gd name="connsiteX991" fmla="*/ 4698468 w 7371989"/>
              <a:gd name="connsiteY991" fmla="*/ 554153 h 5932716"/>
              <a:gd name="connsiteX992" fmla="*/ 4779347 w 7371989"/>
              <a:gd name="connsiteY992" fmla="*/ 484787 h 5932716"/>
              <a:gd name="connsiteX993" fmla="*/ 4849598 w 7371989"/>
              <a:gd name="connsiteY993" fmla="*/ 415420 h 5932716"/>
              <a:gd name="connsiteX994" fmla="*/ 4854912 w 7371989"/>
              <a:gd name="connsiteY994" fmla="*/ 393044 h 5932716"/>
              <a:gd name="connsiteX995" fmla="*/ 4877936 w 7371989"/>
              <a:gd name="connsiteY995" fmla="*/ 384094 h 5932716"/>
              <a:gd name="connsiteX996" fmla="*/ 4885020 w 7371989"/>
              <a:gd name="connsiteY996" fmla="*/ 366192 h 5932716"/>
              <a:gd name="connsiteX997" fmla="*/ 4892104 w 7371989"/>
              <a:gd name="connsiteY997" fmla="*/ 348291 h 5932716"/>
              <a:gd name="connsiteX998" fmla="*/ 4938742 w 7371989"/>
              <a:gd name="connsiteY998" fmla="*/ 323678 h 5932716"/>
              <a:gd name="connsiteX999" fmla="*/ 4967669 w 7371989"/>
              <a:gd name="connsiteY999" fmla="*/ 285637 h 5932716"/>
              <a:gd name="connsiteX1000" fmla="*/ 4982427 w 7371989"/>
              <a:gd name="connsiteY1000" fmla="*/ 267176 h 5932716"/>
              <a:gd name="connsiteX1001" fmla="*/ 4986560 w 7371989"/>
              <a:gd name="connsiteY1001" fmla="*/ 245361 h 5932716"/>
              <a:gd name="connsiteX1002" fmla="*/ 5057403 w 7371989"/>
              <a:gd name="connsiteY1002" fmla="*/ 191657 h 5932716"/>
              <a:gd name="connsiteX1003" fmla="*/ 5066848 w 7371989"/>
              <a:gd name="connsiteY1003" fmla="*/ 165365 h 5932716"/>
              <a:gd name="connsiteX1004" fmla="*/ 5076293 w 7371989"/>
              <a:gd name="connsiteY1004" fmla="*/ 142429 h 5932716"/>
              <a:gd name="connsiteX1005" fmla="*/ 5121750 w 7371989"/>
              <a:gd name="connsiteY1005" fmla="*/ 117255 h 5932716"/>
              <a:gd name="connsiteX1006" fmla="*/ 5156581 w 7371989"/>
              <a:gd name="connsiteY1006" fmla="*/ 75299 h 5932716"/>
              <a:gd name="connsiteX1007" fmla="*/ 5217978 w 7371989"/>
              <a:gd name="connsiteY1007" fmla="*/ 52924 h 5932716"/>
              <a:gd name="connsiteX1008" fmla="*/ 5227423 w 7371989"/>
              <a:gd name="connsiteY1008" fmla="*/ 26073 h 5932716"/>
              <a:gd name="connsiteX1009" fmla="*/ 5236594 w 7371989"/>
              <a:gd name="connsiteY1009" fmla="*/ 0 h 5932716"/>
              <a:gd name="connsiteX1010" fmla="*/ 5296259 w 7371989"/>
              <a:gd name="connsiteY1010" fmla="*/ 0 h 5932716"/>
              <a:gd name="connsiteX1011" fmla="*/ 5291969 w 7371989"/>
              <a:gd name="connsiteY1011" fmla="*/ 6679 h 5932716"/>
              <a:gd name="connsiteX1012" fmla="*/ 5225849 w 7371989"/>
              <a:gd name="connsiteY1012" fmla="*/ 105136 h 5932716"/>
              <a:gd name="connsiteX1013" fmla="*/ 5184919 w 7371989"/>
              <a:gd name="connsiteY1013" fmla="*/ 164804 h 5932716"/>
              <a:gd name="connsiteX1014" fmla="*/ 5158942 w 7371989"/>
              <a:gd name="connsiteY1014" fmla="*/ 201168 h 5932716"/>
              <a:gd name="connsiteX1015" fmla="*/ 5132968 w 7371989"/>
              <a:gd name="connsiteY1015" fmla="*/ 240884 h 5932716"/>
              <a:gd name="connsiteX1016" fmla="*/ 5098726 w 7371989"/>
              <a:gd name="connsiteY1016" fmla="*/ 293469 h 5932716"/>
              <a:gd name="connsiteX1017" fmla="*/ 5057403 w 7371989"/>
              <a:gd name="connsiteY1017" fmla="*/ 339341 h 5932716"/>
              <a:gd name="connsiteX1018" fmla="*/ 5064487 w 7371989"/>
              <a:gd name="connsiteY1018" fmla="*/ 352208 h 5932716"/>
              <a:gd name="connsiteX1019" fmla="*/ 5071571 w 7371989"/>
              <a:gd name="connsiteY1019" fmla="*/ 361716 h 5932716"/>
              <a:gd name="connsiteX1020" fmla="*/ 5076293 w 7371989"/>
              <a:gd name="connsiteY1020" fmla="*/ 352766 h 5932716"/>
              <a:gd name="connsiteX1021" fmla="*/ 5095184 w 7371989"/>
              <a:gd name="connsiteY1021" fmla="*/ 379619 h 5932716"/>
              <a:gd name="connsiteX1022" fmla="*/ 5033789 w 7371989"/>
              <a:gd name="connsiteY1022" fmla="*/ 487024 h 5932716"/>
              <a:gd name="connsiteX1023" fmla="*/ 5019619 w 7371989"/>
              <a:gd name="connsiteY1023" fmla="*/ 500450 h 5932716"/>
              <a:gd name="connsiteX1024" fmla="*/ 5019619 w 7371989"/>
              <a:gd name="connsiteY1024" fmla="*/ 516673 h 5932716"/>
              <a:gd name="connsiteX1025" fmla="*/ 5005451 w 7371989"/>
              <a:gd name="connsiteY1025" fmla="*/ 522826 h 5932716"/>
              <a:gd name="connsiteX1026" fmla="*/ 4996006 w 7371989"/>
              <a:gd name="connsiteY1026" fmla="*/ 541286 h 5932716"/>
              <a:gd name="connsiteX1027" fmla="*/ 4986560 w 7371989"/>
              <a:gd name="connsiteY1027" fmla="*/ 563104 h 5932716"/>
              <a:gd name="connsiteX1028" fmla="*/ 4960585 w 7371989"/>
              <a:gd name="connsiteY1028" fmla="*/ 566460 h 5932716"/>
              <a:gd name="connsiteX1029" fmla="*/ 4948777 w 7371989"/>
              <a:gd name="connsiteY1029" fmla="*/ 589956 h 5932716"/>
              <a:gd name="connsiteX1030" fmla="*/ 4929886 w 7371989"/>
              <a:gd name="connsiteY1030" fmla="*/ 625758 h 5932716"/>
              <a:gd name="connsiteX1031" fmla="*/ 4885610 w 7371989"/>
              <a:gd name="connsiteY1031" fmla="*/ 716381 h 5932716"/>
              <a:gd name="connsiteX1032" fmla="*/ 4830707 w 7371989"/>
              <a:gd name="connsiteY1032" fmla="*/ 813719 h 5932716"/>
              <a:gd name="connsiteX1033" fmla="*/ 4813587 w 7371989"/>
              <a:gd name="connsiteY1033" fmla="*/ 815397 h 5932716"/>
              <a:gd name="connsiteX1034" fmla="*/ 4807094 w 7371989"/>
              <a:gd name="connsiteY1034" fmla="*/ 827145 h 5932716"/>
              <a:gd name="connsiteX1035" fmla="*/ 4788201 w 7371989"/>
              <a:gd name="connsiteY1035" fmla="*/ 845046 h 5932716"/>
              <a:gd name="connsiteX1036" fmla="*/ 4784070 w 7371989"/>
              <a:gd name="connsiteY1036" fmla="*/ 864065 h 5932716"/>
              <a:gd name="connsiteX1037" fmla="*/ 4769311 w 7371989"/>
              <a:gd name="connsiteY1037" fmla="*/ 876372 h 5932716"/>
              <a:gd name="connsiteX1038" fmla="*/ 4769311 w 7371989"/>
              <a:gd name="connsiteY1038" fmla="*/ 916650 h 5932716"/>
              <a:gd name="connsiteX1039" fmla="*/ 4750420 w 7371989"/>
              <a:gd name="connsiteY1039" fmla="*/ 934550 h 5932716"/>
              <a:gd name="connsiteX1040" fmla="*/ 4747467 w 7371989"/>
              <a:gd name="connsiteY1040" fmla="*/ 956928 h 5932716"/>
              <a:gd name="connsiteX1041" fmla="*/ 4726806 w 7371989"/>
              <a:gd name="connsiteY1041" fmla="*/ 965878 h 5932716"/>
              <a:gd name="connsiteX1042" fmla="*/ 4712636 w 7371989"/>
              <a:gd name="connsiteY1042" fmla="*/ 965878 h 5932716"/>
              <a:gd name="connsiteX1043" fmla="*/ 4705552 w 7371989"/>
              <a:gd name="connsiteY1043" fmla="*/ 994408 h 5932716"/>
              <a:gd name="connsiteX1044" fmla="*/ 4698468 w 7371989"/>
              <a:gd name="connsiteY1044" fmla="*/ 1019580 h 5932716"/>
              <a:gd name="connsiteX1045" fmla="*/ 4655373 w 7371989"/>
              <a:gd name="connsiteY1045" fmla="*/ 1078878 h 5932716"/>
              <a:gd name="connsiteX1046" fmla="*/ 4622903 w 7371989"/>
              <a:gd name="connsiteY1046" fmla="*/ 1144888 h 5932716"/>
              <a:gd name="connsiteX1047" fmla="*/ 4615819 w 7371989"/>
              <a:gd name="connsiteY1047" fmla="*/ 1169501 h 5932716"/>
              <a:gd name="connsiteX1048" fmla="*/ 4594567 w 7371989"/>
              <a:gd name="connsiteY1048" fmla="*/ 1180691 h 5932716"/>
              <a:gd name="connsiteX1049" fmla="*/ 4585122 w 7371989"/>
              <a:gd name="connsiteY1049" fmla="*/ 1180691 h 5932716"/>
              <a:gd name="connsiteX1050" fmla="*/ 4575676 w 7371989"/>
              <a:gd name="connsiteY1050" fmla="*/ 1225443 h 5932716"/>
              <a:gd name="connsiteX1051" fmla="*/ 4541435 w 7371989"/>
              <a:gd name="connsiteY1051" fmla="*/ 1274671 h 5932716"/>
              <a:gd name="connsiteX1052" fmla="*/ 4514279 w 7371989"/>
              <a:gd name="connsiteY1052" fmla="*/ 1323899 h 5932716"/>
              <a:gd name="connsiteX1053" fmla="*/ 4476496 w 7371989"/>
              <a:gd name="connsiteY1053" fmla="*/ 1346275 h 5932716"/>
              <a:gd name="connsiteX1054" fmla="*/ 4469412 w 7371989"/>
              <a:gd name="connsiteY1054" fmla="*/ 1370889 h 5932716"/>
              <a:gd name="connsiteX1055" fmla="*/ 4462328 w 7371989"/>
              <a:gd name="connsiteY1055" fmla="*/ 1395504 h 5932716"/>
              <a:gd name="connsiteX1056" fmla="*/ 4461414 w 7371989"/>
              <a:gd name="connsiteY1056" fmla="*/ 1396875 h 5932716"/>
              <a:gd name="connsiteX1057" fmla="*/ 4500807 w 7371989"/>
              <a:gd name="connsiteY1057" fmla="*/ 1377465 h 5932716"/>
              <a:gd name="connsiteX1058" fmla="*/ 4516674 w 7371989"/>
              <a:gd name="connsiteY1058" fmla="*/ 1379613 h 5932716"/>
              <a:gd name="connsiteX1059" fmla="*/ 4521416 w 7371989"/>
              <a:gd name="connsiteY1059" fmla="*/ 1373969 h 5932716"/>
              <a:gd name="connsiteX1060" fmla="*/ 4522596 w 7371989"/>
              <a:gd name="connsiteY1060" fmla="*/ 1347677 h 5932716"/>
              <a:gd name="connsiteX1061" fmla="*/ 4545029 w 7371989"/>
              <a:gd name="connsiteY1061" fmla="*/ 1338166 h 5932716"/>
              <a:gd name="connsiteX1062" fmla="*/ 4578088 w 7371989"/>
              <a:gd name="connsiteY1062" fmla="*/ 1297888 h 5932716"/>
              <a:gd name="connsiteX1063" fmla="*/ 4590486 w 7371989"/>
              <a:gd name="connsiteY1063" fmla="*/ 1283904 h 5932716"/>
              <a:gd name="connsiteX1064" fmla="*/ 4592256 w 7371989"/>
              <a:gd name="connsiteY1064" fmla="*/ 1266562 h 5932716"/>
              <a:gd name="connsiteX1065" fmla="*/ 4611149 w 7371989"/>
              <a:gd name="connsiteY1065" fmla="*/ 1235236 h 5932716"/>
              <a:gd name="connsiteX1066" fmla="*/ 4644208 w 7371989"/>
              <a:gd name="connsiteY1066" fmla="*/ 1201670 h 5932716"/>
              <a:gd name="connsiteX1067" fmla="*/ 4663098 w 7371989"/>
              <a:gd name="connsiteY1067" fmla="*/ 1168107 h 5932716"/>
              <a:gd name="connsiteX1068" fmla="*/ 4705604 w 7371989"/>
              <a:gd name="connsiteY1068" fmla="*/ 1092027 h 5932716"/>
              <a:gd name="connsiteX1069" fmla="*/ 4731579 w 7371989"/>
              <a:gd name="connsiteY1069" fmla="*/ 1060141 h 5932716"/>
              <a:gd name="connsiteX1070" fmla="*/ 4757556 w 7371989"/>
              <a:gd name="connsiteY1070" fmla="*/ 1024898 h 5932716"/>
              <a:gd name="connsiteX1071" fmla="*/ 4769952 w 7371989"/>
              <a:gd name="connsiteY1071" fmla="*/ 1000283 h 5932716"/>
              <a:gd name="connsiteX1072" fmla="*/ 4771724 w 7371989"/>
              <a:gd name="connsiteY1072" fmla="*/ 975670 h 5932716"/>
              <a:gd name="connsiteX1073" fmla="*/ 4827807 w 7371989"/>
              <a:gd name="connsiteY1073" fmla="*/ 928681 h 5932716"/>
              <a:gd name="connsiteX1074" fmla="*/ 4866180 w 7371989"/>
              <a:gd name="connsiteY1074" fmla="*/ 868263 h 5932716"/>
              <a:gd name="connsiteX1075" fmla="*/ 4892155 w 7371989"/>
              <a:gd name="connsiteY1075" fmla="*/ 828546 h 5932716"/>
              <a:gd name="connsiteX1076" fmla="*/ 4918131 w 7371989"/>
              <a:gd name="connsiteY1076" fmla="*/ 792183 h 5932716"/>
              <a:gd name="connsiteX1077" fmla="*/ 4973034 w 7371989"/>
              <a:gd name="connsiteY1077" fmla="*/ 721139 h 5932716"/>
              <a:gd name="connsiteX1078" fmla="*/ 5031478 w 7371989"/>
              <a:gd name="connsiteY1078" fmla="*/ 653452 h 5932716"/>
              <a:gd name="connsiteX1079" fmla="*/ 5064539 w 7371989"/>
              <a:gd name="connsiteY1079" fmla="*/ 619886 h 5932716"/>
              <a:gd name="connsiteX1080" fmla="*/ 5097598 w 7371989"/>
              <a:gd name="connsiteY1080" fmla="*/ 586323 h 5932716"/>
              <a:gd name="connsiteX1081" fmla="*/ 5113538 w 7371989"/>
              <a:gd name="connsiteY1081" fmla="*/ 540450 h 5932716"/>
              <a:gd name="connsiteX1082" fmla="*/ 5154272 w 7371989"/>
              <a:gd name="connsiteY1082" fmla="*/ 514718 h 5932716"/>
              <a:gd name="connsiteX1083" fmla="*/ 5135381 w 7371989"/>
              <a:gd name="connsiteY1083" fmla="*/ 559470 h 5932716"/>
              <a:gd name="connsiteX1084" fmla="*/ 5116489 w 7371989"/>
              <a:gd name="connsiteY1084" fmla="*/ 604223 h 5932716"/>
              <a:gd name="connsiteX1085" fmla="*/ 5097598 w 7371989"/>
              <a:gd name="connsiteY1085" fmla="*/ 619886 h 5932716"/>
              <a:gd name="connsiteX1086" fmla="*/ 5078707 w 7371989"/>
              <a:gd name="connsiteY1086" fmla="*/ 635549 h 5932716"/>
              <a:gd name="connsiteX1087" fmla="*/ 5076935 w 7371989"/>
              <a:gd name="connsiteY1087" fmla="*/ 652891 h 5932716"/>
              <a:gd name="connsiteX1088" fmla="*/ 5064539 w 7371989"/>
              <a:gd name="connsiteY1088" fmla="*/ 666877 h 5932716"/>
              <a:gd name="connsiteX1089" fmla="*/ 5012587 w 7371989"/>
              <a:gd name="connsiteY1089" fmla="*/ 737363 h 5932716"/>
              <a:gd name="connsiteX1090" fmla="*/ 4974806 w 7371989"/>
              <a:gd name="connsiteY1090" fmla="*/ 814561 h 5932716"/>
              <a:gd name="connsiteX1091" fmla="*/ 5010226 w 7371989"/>
              <a:gd name="connsiteY1091" fmla="*/ 848685 h 5932716"/>
              <a:gd name="connsiteX1092" fmla="*/ 5045646 w 7371989"/>
              <a:gd name="connsiteY1092" fmla="*/ 872740 h 5932716"/>
              <a:gd name="connsiteX1093" fmla="*/ 5056864 w 7371989"/>
              <a:gd name="connsiteY1093" fmla="*/ 879452 h 5932716"/>
              <a:gd name="connsiteX1094" fmla="*/ 5064539 w 7371989"/>
              <a:gd name="connsiteY1094" fmla="*/ 886165 h 5932716"/>
              <a:gd name="connsiteX1095" fmla="*/ 5056864 w 7371989"/>
              <a:gd name="connsiteY1095" fmla="*/ 893996 h 5932716"/>
              <a:gd name="connsiteX1096" fmla="*/ 5045646 w 7371989"/>
              <a:gd name="connsiteY1096" fmla="*/ 895115 h 5932716"/>
              <a:gd name="connsiteX1097" fmla="*/ 5036201 w 7371989"/>
              <a:gd name="connsiteY1097" fmla="*/ 913016 h 5932716"/>
              <a:gd name="connsiteX1098" fmla="*/ 5026755 w 7371989"/>
              <a:gd name="connsiteY1098" fmla="*/ 930917 h 5932716"/>
              <a:gd name="connsiteX1099" fmla="*/ 5012587 w 7371989"/>
              <a:gd name="connsiteY1099" fmla="*/ 980145 h 5932716"/>
              <a:gd name="connsiteX1100" fmla="*/ 5017310 w 7371989"/>
              <a:gd name="connsiteY1100" fmla="*/ 989095 h 5932716"/>
              <a:gd name="connsiteX1101" fmla="*/ 5023805 w 7371989"/>
              <a:gd name="connsiteY1101" fmla="*/ 984062 h 5932716"/>
              <a:gd name="connsiteX1102" fmla="*/ 5026755 w 7371989"/>
              <a:gd name="connsiteY1102" fmla="*/ 975670 h 5932716"/>
              <a:gd name="connsiteX1103" fmla="*/ 5041515 w 7371989"/>
              <a:gd name="connsiteY1103" fmla="*/ 977349 h 5932716"/>
              <a:gd name="connsiteX1104" fmla="*/ 5045646 w 7371989"/>
              <a:gd name="connsiteY1104" fmla="*/ 962244 h 5932716"/>
              <a:gd name="connsiteX1105" fmla="*/ 5064539 w 7371989"/>
              <a:gd name="connsiteY1105" fmla="*/ 944344 h 5932716"/>
              <a:gd name="connsiteX1106" fmla="*/ 5095236 w 7371989"/>
              <a:gd name="connsiteY1106" fmla="*/ 880571 h 5932716"/>
              <a:gd name="connsiteX1107" fmla="*/ 5140104 w 7371989"/>
              <a:gd name="connsiteY1107" fmla="*/ 823511 h 5932716"/>
              <a:gd name="connsiteX1108" fmla="*/ 5159584 w 7371989"/>
              <a:gd name="connsiteY1108" fmla="*/ 811204 h 5932716"/>
              <a:gd name="connsiteX1109" fmla="*/ 5182608 w 7371989"/>
              <a:gd name="connsiteY1109" fmla="*/ 805610 h 5932716"/>
              <a:gd name="connsiteX1110" fmla="*/ 5189103 w 7371989"/>
              <a:gd name="connsiteY1110" fmla="*/ 810644 h 5932716"/>
              <a:gd name="connsiteX1111" fmla="*/ 5192054 w 7371989"/>
              <a:gd name="connsiteY1111" fmla="*/ 819036 h 5932716"/>
              <a:gd name="connsiteX1112" fmla="*/ 5206224 w 7371989"/>
              <a:gd name="connsiteY1112" fmla="*/ 854837 h 5932716"/>
              <a:gd name="connsiteX1113" fmla="*/ 5154272 w 7371989"/>
              <a:gd name="connsiteY1113" fmla="*/ 926441 h 5932716"/>
              <a:gd name="connsiteX1114" fmla="*/ 5135381 w 7371989"/>
              <a:gd name="connsiteY1114" fmla="*/ 935393 h 5932716"/>
              <a:gd name="connsiteX1115" fmla="*/ 5116489 w 7371989"/>
              <a:gd name="connsiteY1115" fmla="*/ 962244 h 5932716"/>
              <a:gd name="connsiteX1116" fmla="*/ 5116489 w 7371989"/>
              <a:gd name="connsiteY1116" fmla="*/ 1011473 h 5932716"/>
              <a:gd name="connsiteX1117" fmla="*/ 5127706 w 7371989"/>
              <a:gd name="connsiteY1117" fmla="*/ 1016507 h 5932716"/>
              <a:gd name="connsiteX1118" fmla="*/ 5135381 w 7371989"/>
              <a:gd name="connsiteY1118" fmla="*/ 1024898 h 5932716"/>
              <a:gd name="connsiteX1119" fmla="*/ 5127706 w 7371989"/>
              <a:gd name="connsiteY1119" fmla="*/ 1028813 h 5932716"/>
              <a:gd name="connsiteX1120" fmla="*/ 5116489 w 7371989"/>
              <a:gd name="connsiteY1120" fmla="*/ 1029373 h 5932716"/>
              <a:gd name="connsiteX1121" fmla="*/ 5107043 w 7371989"/>
              <a:gd name="connsiteY1121" fmla="*/ 1047274 h 5932716"/>
              <a:gd name="connsiteX1122" fmla="*/ 5097598 w 7371989"/>
              <a:gd name="connsiteY1122" fmla="*/ 1065175 h 5932716"/>
              <a:gd name="connsiteX1123" fmla="*/ 5048599 w 7371989"/>
              <a:gd name="connsiteY1123" fmla="*/ 1128389 h 5932716"/>
              <a:gd name="connsiteX1124" fmla="*/ 5017310 w 7371989"/>
              <a:gd name="connsiteY1124" fmla="*/ 1194958 h 5932716"/>
              <a:gd name="connsiteX1125" fmla="*/ 5026755 w 7371989"/>
              <a:gd name="connsiteY1125" fmla="*/ 1203908 h 5932716"/>
              <a:gd name="connsiteX1126" fmla="*/ 5062178 w 7371989"/>
              <a:gd name="connsiteY1126" fmla="*/ 1174820 h 5932716"/>
              <a:gd name="connsiteX1127" fmla="*/ 5083430 w 7371989"/>
              <a:gd name="connsiteY1127" fmla="*/ 1132304 h 5932716"/>
              <a:gd name="connsiteX1128" fmla="*/ 5163717 w 7371989"/>
              <a:gd name="connsiteY1128" fmla="*/ 1062937 h 5932716"/>
              <a:gd name="connsiteX1129" fmla="*/ 5244005 w 7371989"/>
              <a:gd name="connsiteY1129" fmla="*/ 993570 h 5932716"/>
              <a:gd name="connsiteX1130" fmla="*/ 5253451 w 7371989"/>
              <a:gd name="connsiteY1130" fmla="*/ 975670 h 5932716"/>
              <a:gd name="connsiteX1131" fmla="*/ 5262896 w 7371989"/>
              <a:gd name="connsiteY1131" fmla="*/ 957769 h 5932716"/>
              <a:gd name="connsiteX1132" fmla="*/ 5318390 w 7371989"/>
              <a:gd name="connsiteY1132" fmla="*/ 904626 h 5932716"/>
              <a:gd name="connsiteX1133" fmla="*/ 5352631 w 7371989"/>
              <a:gd name="connsiteY1133" fmla="*/ 841412 h 5932716"/>
              <a:gd name="connsiteX1134" fmla="*/ 5385690 w 7371989"/>
              <a:gd name="connsiteY1134" fmla="*/ 815680 h 5932716"/>
              <a:gd name="connsiteX1135" fmla="*/ 5404581 w 7371989"/>
              <a:gd name="connsiteY1135" fmla="*/ 783233 h 5932716"/>
              <a:gd name="connsiteX1136" fmla="*/ 5480146 w 7371989"/>
              <a:gd name="connsiteY1136" fmla="*/ 720579 h 5932716"/>
              <a:gd name="connsiteX1137" fmla="*/ 5493724 w 7371989"/>
              <a:gd name="connsiteY1137" fmla="*/ 676946 h 5932716"/>
              <a:gd name="connsiteX1138" fmla="*/ 5532097 w 7371989"/>
              <a:gd name="connsiteY1138" fmla="*/ 653452 h 5932716"/>
              <a:gd name="connsiteX1139" fmla="*/ 5550988 w 7371989"/>
              <a:gd name="connsiteY1139" fmla="*/ 609257 h 5932716"/>
              <a:gd name="connsiteX1140" fmla="*/ 5584049 w 7371989"/>
              <a:gd name="connsiteY1140" fmla="*/ 568420 h 5932716"/>
              <a:gd name="connsiteX1141" fmla="*/ 5599398 w 7371989"/>
              <a:gd name="connsiteY1141" fmla="*/ 572337 h 5932716"/>
              <a:gd name="connsiteX1142" fmla="*/ 5607662 w 7371989"/>
              <a:gd name="connsiteY1142" fmla="*/ 586323 h 5932716"/>
              <a:gd name="connsiteX1143" fmla="*/ 5594084 w 7371989"/>
              <a:gd name="connsiteY1143" fmla="*/ 619328 h 5932716"/>
              <a:gd name="connsiteX1144" fmla="*/ 5569879 w 7371989"/>
              <a:gd name="connsiteY1144" fmla="*/ 648976 h 5932716"/>
              <a:gd name="connsiteX1145" fmla="*/ 5560433 w 7371989"/>
              <a:gd name="connsiteY1145" fmla="*/ 670792 h 5932716"/>
              <a:gd name="connsiteX1146" fmla="*/ 5550988 w 7371989"/>
              <a:gd name="connsiteY1146" fmla="*/ 689253 h 5932716"/>
              <a:gd name="connsiteX1147" fmla="*/ 5530325 w 7371989"/>
              <a:gd name="connsiteY1147" fmla="*/ 727852 h 5932716"/>
              <a:gd name="connsiteX1148" fmla="*/ 5499036 w 7371989"/>
              <a:gd name="connsiteY1148" fmla="*/ 756382 h 5932716"/>
              <a:gd name="connsiteX1149" fmla="*/ 5514977 w 7371989"/>
              <a:gd name="connsiteY1149" fmla="*/ 777639 h 5932716"/>
              <a:gd name="connsiteX1150" fmla="*/ 5499036 w 7371989"/>
              <a:gd name="connsiteY1150" fmla="*/ 792183 h 5932716"/>
              <a:gd name="connsiteX1151" fmla="*/ 5444134 w 7371989"/>
              <a:gd name="connsiteY1151" fmla="*/ 902947 h 5932716"/>
              <a:gd name="connsiteX1152" fmla="*/ 5371522 w 7371989"/>
              <a:gd name="connsiteY1152" fmla="*/ 1006996 h 5932716"/>
              <a:gd name="connsiteX1153" fmla="*/ 5329016 w 7371989"/>
              <a:gd name="connsiteY1153" fmla="*/ 1083077 h 5932716"/>
              <a:gd name="connsiteX1154" fmla="*/ 5320161 w 7371989"/>
              <a:gd name="connsiteY1154" fmla="*/ 1085873 h 5932716"/>
              <a:gd name="connsiteX1155" fmla="*/ 5314848 w 7371989"/>
              <a:gd name="connsiteY1155" fmla="*/ 1092027 h 5932716"/>
              <a:gd name="connsiteX1156" fmla="*/ 5314848 w 7371989"/>
              <a:gd name="connsiteY1156" fmla="*/ 1108249 h 5932716"/>
              <a:gd name="connsiteX1157" fmla="*/ 5300679 w 7371989"/>
              <a:gd name="connsiteY1157" fmla="*/ 1114403 h 5932716"/>
              <a:gd name="connsiteX1158" fmla="*/ 5291234 w 7371989"/>
              <a:gd name="connsiteY1158" fmla="*/ 1132864 h 5932716"/>
              <a:gd name="connsiteX1159" fmla="*/ 5281789 w 7371989"/>
              <a:gd name="connsiteY1159" fmla="*/ 1154680 h 5932716"/>
              <a:gd name="connsiteX1160" fmla="*/ 5282969 w 7371989"/>
              <a:gd name="connsiteY1160" fmla="*/ 1169784 h 5932716"/>
              <a:gd name="connsiteX1161" fmla="*/ 5291234 w 7371989"/>
              <a:gd name="connsiteY1161" fmla="*/ 1181532 h 5932716"/>
              <a:gd name="connsiteX1162" fmla="*/ 5342594 w 7371989"/>
              <a:gd name="connsiteY1162" fmla="*/ 1137339 h 5932716"/>
              <a:gd name="connsiteX1163" fmla="*/ 5376244 w 7371989"/>
              <a:gd name="connsiteY1163" fmla="*/ 1083077 h 5932716"/>
              <a:gd name="connsiteX1164" fmla="*/ 5399858 w 7371989"/>
              <a:gd name="connsiteY1164" fmla="*/ 1096503 h 5932716"/>
              <a:gd name="connsiteX1165" fmla="*/ 5418749 w 7371989"/>
              <a:gd name="connsiteY1165" fmla="*/ 1083077 h 5932716"/>
              <a:gd name="connsiteX1166" fmla="*/ 5442364 w 7371989"/>
              <a:gd name="connsiteY1166" fmla="*/ 1038324 h 5932716"/>
              <a:gd name="connsiteX1167" fmla="*/ 5513206 w 7371989"/>
              <a:gd name="connsiteY1167" fmla="*/ 975670 h 5932716"/>
              <a:gd name="connsiteX1168" fmla="*/ 5522652 w 7371989"/>
              <a:gd name="connsiteY1168" fmla="*/ 951056 h 5932716"/>
              <a:gd name="connsiteX1169" fmla="*/ 5532097 w 7371989"/>
              <a:gd name="connsiteY1169" fmla="*/ 926441 h 5932716"/>
              <a:gd name="connsiteX1170" fmla="*/ 5574602 w 7371989"/>
              <a:gd name="connsiteY1170" fmla="*/ 895115 h 5932716"/>
              <a:gd name="connsiteX1171" fmla="*/ 5607662 w 7371989"/>
              <a:gd name="connsiteY1171" fmla="*/ 866027 h 5932716"/>
              <a:gd name="connsiteX1172" fmla="*/ 5626553 w 7371989"/>
              <a:gd name="connsiteY1172" fmla="*/ 823511 h 5932716"/>
              <a:gd name="connsiteX1173" fmla="*/ 5707432 w 7371989"/>
              <a:gd name="connsiteY1173" fmla="*/ 754144 h 5932716"/>
              <a:gd name="connsiteX1174" fmla="*/ 5777683 w 7371989"/>
              <a:gd name="connsiteY1174" fmla="*/ 684778 h 5932716"/>
              <a:gd name="connsiteX1175" fmla="*/ 5782997 w 7371989"/>
              <a:gd name="connsiteY1175" fmla="*/ 662402 h 5932716"/>
              <a:gd name="connsiteX1176" fmla="*/ 5806021 w 7371989"/>
              <a:gd name="connsiteY1176" fmla="*/ 653452 h 5932716"/>
              <a:gd name="connsiteX1177" fmla="*/ 5813105 w 7371989"/>
              <a:gd name="connsiteY1177" fmla="*/ 635549 h 5932716"/>
              <a:gd name="connsiteX1178" fmla="*/ 5820189 w 7371989"/>
              <a:gd name="connsiteY1178" fmla="*/ 617649 h 5932716"/>
              <a:gd name="connsiteX1179" fmla="*/ 5866827 w 7371989"/>
              <a:gd name="connsiteY1179" fmla="*/ 593035 h 5932716"/>
              <a:gd name="connsiteX1180" fmla="*/ 5895754 w 7371989"/>
              <a:gd name="connsiteY1180" fmla="*/ 554995 h 5932716"/>
              <a:gd name="connsiteX1181" fmla="*/ 5910512 w 7371989"/>
              <a:gd name="connsiteY1181" fmla="*/ 536534 h 5932716"/>
              <a:gd name="connsiteX1182" fmla="*/ 5914645 w 7371989"/>
              <a:gd name="connsiteY1182" fmla="*/ 514718 h 5932716"/>
              <a:gd name="connsiteX1183" fmla="*/ 5985487 w 7371989"/>
              <a:gd name="connsiteY1183" fmla="*/ 461015 h 5932716"/>
              <a:gd name="connsiteX1184" fmla="*/ 5994933 w 7371989"/>
              <a:gd name="connsiteY1184" fmla="*/ 434722 h 5932716"/>
              <a:gd name="connsiteX1185" fmla="*/ 6004378 w 7371989"/>
              <a:gd name="connsiteY1185" fmla="*/ 411786 h 5932716"/>
              <a:gd name="connsiteX1186" fmla="*/ 6049835 w 7371989"/>
              <a:gd name="connsiteY1186" fmla="*/ 386613 h 5932716"/>
              <a:gd name="connsiteX1187" fmla="*/ 6084666 w 7371989"/>
              <a:gd name="connsiteY1187" fmla="*/ 344657 h 5932716"/>
              <a:gd name="connsiteX1188" fmla="*/ 6146063 w 7371989"/>
              <a:gd name="connsiteY1188" fmla="*/ 322281 h 5932716"/>
              <a:gd name="connsiteX1189" fmla="*/ 6155508 w 7371989"/>
              <a:gd name="connsiteY1189" fmla="*/ 295430 h 5932716"/>
              <a:gd name="connsiteX1190" fmla="*/ 6164954 w 7371989"/>
              <a:gd name="connsiteY1190" fmla="*/ 268578 h 5932716"/>
              <a:gd name="connsiteX1191" fmla="*/ 6240519 w 7371989"/>
              <a:gd name="connsiteY1191" fmla="*/ 210399 h 5932716"/>
              <a:gd name="connsiteX1192" fmla="*/ 6254687 w 7371989"/>
              <a:gd name="connsiteY1192" fmla="*/ 219351 h 5932716"/>
              <a:gd name="connsiteX1193" fmla="*/ 6220054 w 7371989"/>
              <a:gd name="connsiteY1193" fmla="*/ 276036 h 5932716"/>
              <a:gd name="connsiteX1194" fmla="*/ 6153934 w 7371989"/>
              <a:gd name="connsiteY1194" fmla="*/ 374493 h 5932716"/>
              <a:gd name="connsiteX1195" fmla="*/ 6113004 w 7371989"/>
              <a:gd name="connsiteY1195" fmla="*/ 434162 h 5932716"/>
              <a:gd name="connsiteX1196" fmla="*/ 6087027 w 7371989"/>
              <a:gd name="connsiteY1196" fmla="*/ 470525 h 5932716"/>
              <a:gd name="connsiteX1197" fmla="*/ 6061052 w 7371989"/>
              <a:gd name="connsiteY1197" fmla="*/ 510241 h 5932716"/>
              <a:gd name="connsiteX1198" fmla="*/ 6026811 w 7371989"/>
              <a:gd name="connsiteY1198" fmla="*/ 562826 h 5932716"/>
              <a:gd name="connsiteX1199" fmla="*/ 5985487 w 7371989"/>
              <a:gd name="connsiteY1199" fmla="*/ 608698 h 5932716"/>
              <a:gd name="connsiteX1200" fmla="*/ 5992571 w 7371989"/>
              <a:gd name="connsiteY1200" fmla="*/ 621565 h 5932716"/>
              <a:gd name="connsiteX1201" fmla="*/ 5999656 w 7371989"/>
              <a:gd name="connsiteY1201" fmla="*/ 631074 h 5932716"/>
              <a:gd name="connsiteX1202" fmla="*/ 6004378 w 7371989"/>
              <a:gd name="connsiteY1202" fmla="*/ 622124 h 5932716"/>
              <a:gd name="connsiteX1203" fmla="*/ 6023269 w 7371989"/>
              <a:gd name="connsiteY1203" fmla="*/ 648976 h 5932716"/>
              <a:gd name="connsiteX1204" fmla="*/ 5961874 w 7371989"/>
              <a:gd name="connsiteY1204" fmla="*/ 756382 h 5932716"/>
              <a:gd name="connsiteX1205" fmla="*/ 5947704 w 7371989"/>
              <a:gd name="connsiteY1205" fmla="*/ 769807 h 5932716"/>
              <a:gd name="connsiteX1206" fmla="*/ 5947704 w 7371989"/>
              <a:gd name="connsiteY1206" fmla="*/ 786031 h 5932716"/>
              <a:gd name="connsiteX1207" fmla="*/ 5933536 w 7371989"/>
              <a:gd name="connsiteY1207" fmla="*/ 792183 h 5932716"/>
              <a:gd name="connsiteX1208" fmla="*/ 5924091 w 7371989"/>
              <a:gd name="connsiteY1208" fmla="*/ 810644 h 5932716"/>
              <a:gd name="connsiteX1209" fmla="*/ 5914645 w 7371989"/>
              <a:gd name="connsiteY1209" fmla="*/ 832461 h 5932716"/>
              <a:gd name="connsiteX1210" fmla="*/ 5888670 w 7371989"/>
              <a:gd name="connsiteY1210" fmla="*/ 835818 h 5932716"/>
              <a:gd name="connsiteX1211" fmla="*/ 5876862 w 7371989"/>
              <a:gd name="connsiteY1211" fmla="*/ 859314 h 5932716"/>
              <a:gd name="connsiteX1212" fmla="*/ 5857971 w 7371989"/>
              <a:gd name="connsiteY1212" fmla="*/ 895115 h 5932716"/>
              <a:gd name="connsiteX1213" fmla="*/ 5813695 w 7371989"/>
              <a:gd name="connsiteY1213" fmla="*/ 985739 h 5932716"/>
              <a:gd name="connsiteX1214" fmla="*/ 5758792 w 7371989"/>
              <a:gd name="connsiteY1214" fmla="*/ 1083077 h 5932716"/>
              <a:gd name="connsiteX1215" fmla="*/ 5741672 w 7371989"/>
              <a:gd name="connsiteY1215" fmla="*/ 1084754 h 5932716"/>
              <a:gd name="connsiteX1216" fmla="*/ 5735179 w 7371989"/>
              <a:gd name="connsiteY1216" fmla="*/ 1096503 h 5932716"/>
              <a:gd name="connsiteX1217" fmla="*/ 5716286 w 7371989"/>
              <a:gd name="connsiteY1217" fmla="*/ 1114403 h 5932716"/>
              <a:gd name="connsiteX1218" fmla="*/ 5712155 w 7371989"/>
              <a:gd name="connsiteY1218" fmla="*/ 1133423 h 5932716"/>
              <a:gd name="connsiteX1219" fmla="*/ 5697395 w 7371989"/>
              <a:gd name="connsiteY1219" fmla="*/ 1145729 h 5932716"/>
              <a:gd name="connsiteX1220" fmla="*/ 5697395 w 7371989"/>
              <a:gd name="connsiteY1220" fmla="*/ 1186007 h 5932716"/>
              <a:gd name="connsiteX1221" fmla="*/ 5678505 w 7371989"/>
              <a:gd name="connsiteY1221" fmla="*/ 1203908 h 5932716"/>
              <a:gd name="connsiteX1222" fmla="*/ 5675552 w 7371989"/>
              <a:gd name="connsiteY1222" fmla="*/ 1226286 h 5932716"/>
              <a:gd name="connsiteX1223" fmla="*/ 5654891 w 7371989"/>
              <a:gd name="connsiteY1223" fmla="*/ 1235236 h 5932716"/>
              <a:gd name="connsiteX1224" fmla="*/ 5640721 w 7371989"/>
              <a:gd name="connsiteY1224" fmla="*/ 1235236 h 5932716"/>
              <a:gd name="connsiteX1225" fmla="*/ 5633637 w 7371989"/>
              <a:gd name="connsiteY1225" fmla="*/ 1263766 h 5932716"/>
              <a:gd name="connsiteX1226" fmla="*/ 5626553 w 7371989"/>
              <a:gd name="connsiteY1226" fmla="*/ 1288938 h 5932716"/>
              <a:gd name="connsiteX1227" fmla="*/ 5583458 w 7371989"/>
              <a:gd name="connsiteY1227" fmla="*/ 1348235 h 5932716"/>
              <a:gd name="connsiteX1228" fmla="*/ 5550988 w 7371989"/>
              <a:gd name="connsiteY1228" fmla="*/ 1414246 h 5932716"/>
              <a:gd name="connsiteX1229" fmla="*/ 5543904 w 7371989"/>
              <a:gd name="connsiteY1229" fmla="*/ 1438859 h 5932716"/>
              <a:gd name="connsiteX1230" fmla="*/ 5522652 w 7371989"/>
              <a:gd name="connsiteY1230" fmla="*/ 1450049 h 5932716"/>
              <a:gd name="connsiteX1231" fmla="*/ 5513206 w 7371989"/>
              <a:gd name="connsiteY1231" fmla="*/ 1450049 h 5932716"/>
              <a:gd name="connsiteX1232" fmla="*/ 5503761 w 7371989"/>
              <a:gd name="connsiteY1232" fmla="*/ 1494800 h 5932716"/>
              <a:gd name="connsiteX1233" fmla="*/ 5469520 w 7371989"/>
              <a:gd name="connsiteY1233" fmla="*/ 1544029 h 5932716"/>
              <a:gd name="connsiteX1234" fmla="*/ 5442364 w 7371989"/>
              <a:gd name="connsiteY1234" fmla="*/ 1593257 h 5932716"/>
              <a:gd name="connsiteX1235" fmla="*/ 5404581 w 7371989"/>
              <a:gd name="connsiteY1235" fmla="*/ 1615633 h 5932716"/>
              <a:gd name="connsiteX1236" fmla="*/ 5397497 w 7371989"/>
              <a:gd name="connsiteY1236" fmla="*/ 1640246 h 5932716"/>
              <a:gd name="connsiteX1237" fmla="*/ 5390413 w 7371989"/>
              <a:gd name="connsiteY1237" fmla="*/ 1664861 h 5932716"/>
              <a:gd name="connsiteX1238" fmla="*/ 5340822 w 7371989"/>
              <a:gd name="connsiteY1238" fmla="*/ 1739262 h 5932716"/>
              <a:gd name="connsiteX1239" fmla="*/ 5291234 w 7371989"/>
              <a:gd name="connsiteY1239" fmla="*/ 1817020 h 5932716"/>
              <a:gd name="connsiteX1240" fmla="*/ 5259945 w 7371989"/>
              <a:gd name="connsiteY1240" fmla="*/ 1851144 h 5932716"/>
              <a:gd name="connsiteX1241" fmla="*/ 5253451 w 7371989"/>
              <a:gd name="connsiteY1241" fmla="*/ 1902050 h 5932716"/>
              <a:gd name="connsiteX1242" fmla="*/ 5224689 w 7371989"/>
              <a:gd name="connsiteY1242" fmla="*/ 1920475 h 5932716"/>
              <a:gd name="connsiteX1243" fmla="*/ 5255472 w 7371989"/>
              <a:gd name="connsiteY1243" fmla="*/ 1949645 h 5932716"/>
              <a:gd name="connsiteX1244" fmla="*/ 5246027 w 7371989"/>
              <a:gd name="connsiteY1244" fmla="*/ 2027402 h 5932716"/>
              <a:gd name="connsiteX1245" fmla="*/ 5236582 w 7371989"/>
              <a:gd name="connsiteY1245" fmla="*/ 2101804 h 5932716"/>
              <a:gd name="connsiteX1246" fmla="*/ 5255472 w 7371989"/>
              <a:gd name="connsiteY1246" fmla="*/ 2124180 h 5932716"/>
              <a:gd name="connsiteX1247" fmla="*/ 5249569 w 7371989"/>
              <a:gd name="connsiteY1247" fmla="*/ 2153270 h 5932716"/>
              <a:gd name="connsiteX1248" fmla="*/ 5245930 w 7371989"/>
              <a:gd name="connsiteY1248" fmla="*/ 2161421 h 5932716"/>
              <a:gd name="connsiteX1249" fmla="*/ 5285002 w 7371989"/>
              <a:gd name="connsiteY1249" fmla="*/ 2125592 h 5932716"/>
              <a:gd name="connsiteX1250" fmla="*/ 5310386 w 7371989"/>
              <a:gd name="connsiteY1250" fmla="*/ 2129508 h 5932716"/>
              <a:gd name="connsiteX1251" fmla="*/ 5332229 w 7371989"/>
              <a:gd name="connsiteY1251" fmla="*/ 2143493 h 5932716"/>
              <a:gd name="connsiteX1252" fmla="*/ 5407794 w 7371989"/>
              <a:gd name="connsiteY1252" fmla="*/ 2210622 h 5932716"/>
              <a:gd name="connsiteX1253" fmla="*/ 5437311 w 7371989"/>
              <a:gd name="connsiteY1253" fmla="*/ 2228524 h 5932716"/>
              <a:gd name="connsiteX1254" fmla="*/ 5459746 w 7371989"/>
              <a:gd name="connsiteY1254" fmla="*/ 2246425 h 5932716"/>
              <a:gd name="connsiteX1255" fmla="*/ 5470961 w 7371989"/>
              <a:gd name="connsiteY1255" fmla="*/ 2239152 h 5932716"/>
              <a:gd name="connsiteX1256" fmla="*/ 5478637 w 7371989"/>
              <a:gd name="connsiteY1256" fmla="*/ 2228524 h 5932716"/>
              <a:gd name="connsiteX1257" fmla="*/ 5519962 w 7371989"/>
              <a:gd name="connsiteY1257" fmla="*/ 2211182 h 5932716"/>
              <a:gd name="connsiteX1258" fmla="*/ 5554202 w 7371989"/>
              <a:gd name="connsiteY1258" fmla="*/ 2183771 h 5932716"/>
              <a:gd name="connsiteX1259" fmla="*/ 5563647 w 7371989"/>
              <a:gd name="connsiteY1259" fmla="*/ 2163633 h 5932716"/>
              <a:gd name="connsiteX1260" fmla="*/ 5587261 w 7371989"/>
              <a:gd name="connsiteY1260" fmla="*/ 2156920 h 5932716"/>
              <a:gd name="connsiteX1261" fmla="*/ 5591985 w 7371989"/>
              <a:gd name="connsiteY1261" fmla="*/ 2156920 h 5932716"/>
              <a:gd name="connsiteX1262" fmla="*/ 5618549 w 7371989"/>
              <a:gd name="connsiteY1262" fmla="*/ 2111606 h 5932716"/>
              <a:gd name="connsiteX1263" fmla="*/ 5662826 w 7371989"/>
              <a:gd name="connsiteY1263" fmla="*/ 2089791 h 5932716"/>
              <a:gd name="connsiteX1264" fmla="*/ 5691753 w 7371989"/>
              <a:gd name="connsiteY1264" fmla="*/ 2093706 h 5932716"/>
              <a:gd name="connsiteX1265" fmla="*/ 5695886 w 7371989"/>
              <a:gd name="connsiteY1265" fmla="*/ 2121117 h 5932716"/>
              <a:gd name="connsiteX1266" fmla="*/ 5678766 w 7371989"/>
              <a:gd name="connsiteY1266" fmla="*/ 2170345 h 5932716"/>
              <a:gd name="connsiteX1267" fmla="*/ 5714777 w 7371989"/>
              <a:gd name="connsiteY1267" fmla="*/ 2192721 h 5932716"/>
              <a:gd name="connsiteX1268" fmla="*/ 5752807 w 7371989"/>
              <a:gd name="connsiteY1268" fmla="*/ 2228757 h 5932716"/>
              <a:gd name="connsiteX1269" fmla="*/ 5761510 w 7371989"/>
              <a:gd name="connsiteY1269" fmla="*/ 2219922 h 5932716"/>
              <a:gd name="connsiteX1270" fmla="*/ 5780401 w 7371989"/>
              <a:gd name="connsiteY1270" fmla="*/ 2186358 h 5932716"/>
              <a:gd name="connsiteX1271" fmla="*/ 5822907 w 7371989"/>
              <a:gd name="connsiteY1271" fmla="*/ 2110279 h 5932716"/>
              <a:gd name="connsiteX1272" fmla="*/ 5848882 w 7371989"/>
              <a:gd name="connsiteY1272" fmla="*/ 2078392 h 5932716"/>
              <a:gd name="connsiteX1273" fmla="*/ 5874858 w 7371989"/>
              <a:gd name="connsiteY1273" fmla="*/ 2043150 h 5932716"/>
              <a:gd name="connsiteX1274" fmla="*/ 5887255 w 7371989"/>
              <a:gd name="connsiteY1274" fmla="*/ 2018535 h 5932716"/>
              <a:gd name="connsiteX1275" fmla="*/ 5889027 w 7371989"/>
              <a:gd name="connsiteY1275" fmla="*/ 1993921 h 5932716"/>
              <a:gd name="connsiteX1276" fmla="*/ 5945109 w 7371989"/>
              <a:gd name="connsiteY1276" fmla="*/ 1946932 h 5932716"/>
              <a:gd name="connsiteX1277" fmla="*/ 5983482 w 7371989"/>
              <a:gd name="connsiteY1277" fmla="*/ 1886514 h 5932716"/>
              <a:gd name="connsiteX1278" fmla="*/ 6009457 w 7371989"/>
              <a:gd name="connsiteY1278" fmla="*/ 1846798 h 5932716"/>
              <a:gd name="connsiteX1279" fmla="*/ 6035434 w 7371989"/>
              <a:gd name="connsiteY1279" fmla="*/ 1810435 h 5932716"/>
              <a:gd name="connsiteX1280" fmla="*/ 6090336 w 7371989"/>
              <a:gd name="connsiteY1280" fmla="*/ 1739391 h 5932716"/>
              <a:gd name="connsiteX1281" fmla="*/ 6148781 w 7371989"/>
              <a:gd name="connsiteY1281" fmla="*/ 1671703 h 5932716"/>
              <a:gd name="connsiteX1282" fmla="*/ 6181841 w 7371989"/>
              <a:gd name="connsiteY1282" fmla="*/ 1638138 h 5932716"/>
              <a:gd name="connsiteX1283" fmla="*/ 6214900 w 7371989"/>
              <a:gd name="connsiteY1283" fmla="*/ 1604574 h 5932716"/>
              <a:gd name="connsiteX1284" fmla="*/ 6230840 w 7371989"/>
              <a:gd name="connsiteY1284" fmla="*/ 1558702 h 5932716"/>
              <a:gd name="connsiteX1285" fmla="*/ 6271574 w 7371989"/>
              <a:gd name="connsiteY1285" fmla="*/ 1532970 h 5932716"/>
              <a:gd name="connsiteX1286" fmla="*/ 6252684 w 7371989"/>
              <a:gd name="connsiteY1286" fmla="*/ 1577721 h 5932716"/>
              <a:gd name="connsiteX1287" fmla="*/ 6233791 w 7371989"/>
              <a:gd name="connsiteY1287" fmla="*/ 1622475 h 5932716"/>
              <a:gd name="connsiteX1288" fmla="*/ 6214900 w 7371989"/>
              <a:gd name="connsiteY1288" fmla="*/ 1638138 h 5932716"/>
              <a:gd name="connsiteX1289" fmla="*/ 6196009 w 7371989"/>
              <a:gd name="connsiteY1289" fmla="*/ 1653801 h 5932716"/>
              <a:gd name="connsiteX1290" fmla="*/ 6194237 w 7371989"/>
              <a:gd name="connsiteY1290" fmla="*/ 1671143 h 5932716"/>
              <a:gd name="connsiteX1291" fmla="*/ 6181841 w 7371989"/>
              <a:gd name="connsiteY1291" fmla="*/ 1685129 h 5932716"/>
              <a:gd name="connsiteX1292" fmla="*/ 6129890 w 7371989"/>
              <a:gd name="connsiteY1292" fmla="*/ 1755614 h 5932716"/>
              <a:gd name="connsiteX1293" fmla="*/ 6092108 w 7371989"/>
              <a:gd name="connsiteY1293" fmla="*/ 1832812 h 5932716"/>
              <a:gd name="connsiteX1294" fmla="*/ 6127528 w 7371989"/>
              <a:gd name="connsiteY1294" fmla="*/ 1866936 h 5932716"/>
              <a:gd name="connsiteX1295" fmla="*/ 6162949 w 7371989"/>
              <a:gd name="connsiteY1295" fmla="*/ 1890991 h 5932716"/>
              <a:gd name="connsiteX1296" fmla="*/ 6174166 w 7371989"/>
              <a:gd name="connsiteY1296" fmla="*/ 1897704 h 5932716"/>
              <a:gd name="connsiteX1297" fmla="*/ 6181841 w 7371989"/>
              <a:gd name="connsiteY1297" fmla="*/ 1904416 h 5932716"/>
              <a:gd name="connsiteX1298" fmla="*/ 6174166 w 7371989"/>
              <a:gd name="connsiteY1298" fmla="*/ 1912248 h 5932716"/>
              <a:gd name="connsiteX1299" fmla="*/ 6162949 w 7371989"/>
              <a:gd name="connsiteY1299" fmla="*/ 1913367 h 5932716"/>
              <a:gd name="connsiteX1300" fmla="*/ 6153503 w 7371989"/>
              <a:gd name="connsiteY1300" fmla="*/ 1931267 h 5932716"/>
              <a:gd name="connsiteX1301" fmla="*/ 6144058 w 7371989"/>
              <a:gd name="connsiteY1301" fmla="*/ 1949168 h 5932716"/>
              <a:gd name="connsiteX1302" fmla="*/ 6129890 w 7371989"/>
              <a:gd name="connsiteY1302" fmla="*/ 1998396 h 5932716"/>
              <a:gd name="connsiteX1303" fmla="*/ 6134612 w 7371989"/>
              <a:gd name="connsiteY1303" fmla="*/ 2007347 h 5932716"/>
              <a:gd name="connsiteX1304" fmla="*/ 6141107 w 7371989"/>
              <a:gd name="connsiteY1304" fmla="*/ 2002313 h 5932716"/>
              <a:gd name="connsiteX1305" fmla="*/ 6144058 w 7371989"/>
              <a:gd name="connsiteY1305" fmla="*/ 1993921 h 5932716"/>
              <a:gd name="connsiteX1306" fmla="*/ 6158817 w 7371989"/>
              <a:gd name="connsiteY1306" fmla="*/ 1995600 h 5932716"/>
              <a:gd name="connsiteX1307" fmla="*/ 6162949 w 7371989"/>
              <a:gd name="connsiteY1307" fmla="*/ 1980496 h 5932716"/>
              <a:gd name="connsiteX1308" fmla="*/ 6181841 w 7371989"/>
              <a:gd name="connsiteY1308" fmla="*/ 1962595 h 5932716"/>
              <a:gd name="connsiteX1309" fmla="*/ 6212539 w 7371989"/>
              <a:gd name="connsiteY1309" fmla="*/ 1898823 h 5932716"/>
              <a:gd name="connsiteX1310" fmla="*/ 6257406 w 7371989"/>
              <a:gd name="connsiteY1310" fmla="*/ 1841763 h 5932716"/>
              <a:gd name="connsiteX1311" fmla="*/ 6276887 w 7371989"/>
              <a:gd name="connsiteY1311" fmla="*/ 1829456 h 5932716"/>
              <a:gd name="connsiteX1312" fmla="*/ 6299911 w 7371989"/>
              <a:gd name="connsiteY1312" fmla="*/ 1823862 h 5932716"/>
              <a:gd name="connsiteX1313" fmla="*/ 6306405 w 7371989"/>
              <a:gd name="connsiteY1313" fmla="*/ 1828896 h 5932716"/>
              <a:gd name="connsiteX1314" fmla="*/ 6309356 w 7371989"/>
              <a:gd name="connsiteY1314" fmla="*/ 1837287 h 5932716"/>
              <a:gd name="connsiteX1315" fmla="*/ 6323526 w 7371989"/>
              <a:gd name="connsiteY1315" fmla="*/ 1873089 h 5932716"/>
              <a:gd name="connsiteX1316" fmla="*/ 6271574 w 7371989"/>
              <a:gd name="connsiteY1316" fmla="*/ 1944693 h 5932716"/>
              <a:gd name="connsiteX1317" fmla="*/ 6252684 w 7371989"/>
              <a:gd name="connsiteY1317" fmla="*/ 1953645 h 5932716"/>
              <a:gd name="connsiteX1318" fmla="*/ 6233791 w 7371989"/>
              <a:gd name="connsiteY1318" fmla="*/ 1980496 h 5932716"/>
              <a:gd name="connsiteX1319" fmla="*/ 6233791 w 7371989"/>
              <a:gd name="connsiteY1319" fmla="*/ 2029724 h 5932716"/>
              <a:gd name="connsiteX1320" fmla="*/ 6245008 w 7371989"/>
              <a:gd name="connsiteY1320" fmla="*/ 2034758 h 5932716"/>
              <a:gd name="connsiteX1321" fmla="*/ 6252684 w 7371989"/>
              <a:gd name="connsiteY1321" fmla="*/ 2043150 h 5932716"/>
              <a:gd name="connsiteX1322" fmla="*/ 6245008 w 7371989"/>
              <a:gd name="connsiteY1322" fmla="*/ 2047065 h 5932716"/>
              <a:gd name="connsiteX1323" fmla="*/ 6233791 w 7371989"/>
              <a:gd name="connsiteY1323" fmla="*/ 2047625 h 5932716"/>
              <a:gd name="connsiteX1324" fmla="*/ 6224346 w 7371989"/>
              <a:gd name="connsiteY1324" fmla="*/ 2065525 h 5932716"/>
              <a:gd name="connsiteX1325" fmla="*/ 6214900 w 7371989"/>
              <a:gd name="connsiteY1325" fmla="*/ 2083426 h 5932716"/>
              <a:gd name="connsiteX1326" fmla="*/ 6165901 w 7371989"/>
              <a:gd name="connsiteY1326" fmla="*/ 2146641 h 5932716"/>
              <a:gd name="connsiteX1327" fmla="*/ 6134612 w 7371989"/>
              <a:gd name="connsiteY1327" fmla="*/ 2213209 h 5932716"/>
              <a:gd name="connsiteX1328" fmla="*/ 6144058 w 7371989"/>
              <a:gd name="connsiteY1328" fmla="*/ 2222159 h 5932716"/>
              <a:gd name="connsiteX1329" fmla="*/ 6179480 w 7371989"/>
              <a:gd name="connsiteY1329" fmla="*/ 2193071 h 5932716"/>
              <a:gd name="connsiteX1330" fmla="*/ 6200732 w 7371989"/>
              <a:gd name="connsiteY1330" fmla="*/ 2150555 h 5932716"/>
              <a:gd name="connsiteX1331" fmla="*/ 6281020 w 7371989"/>
              <a:gd name="connsiteY1331" fmla="*/ 2081188 h 5932716"/>
              <a:gd name="connsiteX1332" fmla="*/ 6361308 w 7371989"/>
              <a:gd name="connsiteY1332" fmla="*/ 2011822 h 5932716"/>
              <a:gd name="connsiteX1333" fmla="*/ 6370753 w 7371989"/>
              <a:gd name="connsiteY1333" fmla="*/ 1993921 h 5932716"/>
              <a:gd name="connsiteX1334" fmla="*/ 6380198 w 7371989"/>
              <a:gd name="connsiteY1334" fmla="*/ 1976021 h 5932716"/>
              <a:gd name="connsiteX1335" fmla="*/ 6435692 w 7371989"/>
              <a:gd name="connsiteY1335" fmla="*/ 1922877 h 5932716"/>
              <a:gd name="connsiteX1336" fmla="*/ 6469933 w 7371989"/>
              <a:gd name="connsiteY1336" fmla="*/ 1859663 h 5932716"/>
              <a:gd name="connsiteX1337" fmla="*/ 6502992 w 7371989"/>
              <a:gd name="connsiteY1337" fmla="*/ 1833931 h 5932716"/>
              <a:gd name="connsiteX1338" fmla="*/ 6521883 w 7371989"/>
              <a:gd name="connsiteY1338" fmla="*/ 1801484 h 5932716"/>
              <a:gd name="connsiteX1339" fmla="*/ 6597448 w 7371989"/>
              <a:gd name="connsiteY1339" fmla="*/ 1738830 h 5932716"/>
              <a:gd name="connsiteX1340" fmla="*/ 6611027 w 7371989"/>
              <a:gd name="connsiteY1340" fmla="*/ 1695198 h 5932716"/>
              <a:gd name="connsiteX1341" fmla="*/ 6649400 w 7371989"/>
              <a:gd name="connsiteY1341" fmla="*/ 1671703 h 5932716"/>
              <a:gd name="connsiteX1342" fmla="*/ 6668290 w 7371989"/>
              <a:gd name="connsiteY1342" fmla="*/ 1627508 h 5932716"/>
              <a:gd name="connsiteX1343" fmla="*/ 6701351 w 7371989"/>
              <a:gd name="connsiteY1343" fmla="*/ 1586672 h 5932716"/>
              <a:gd name="connsiteX1344" fmla="*/ 6716700 w 7371989"/>
              <a:gd name="connsiteY1344" fmla="*/ 1590588 h 5932716"/>
              <a:gd name="connsiteX1345" fmla="*/ 6724965 w 7371989"/>
              <a:gd name="connsiteY1345" fmla="*/ 1604574 h 5932716"/>
              <a:gd name="connsiteX1346" fmla="*/ 6711386 w 7371989"/>
              <a:gd name="connsiteY1346" fmla="*/ 1637579 h 5932716"/>
              <a:gd name="connsiteX1347" fmla="*/ 6687181 w 7371989"/>
              <a:gd name="connsiteY1347" fmla="*/ 1667228 h 5932716"/>
              <a:gd name="connsiteX1348" fmla="*/ 6677736 w 7371989"/>
              <a:gd name="connsiteY1348" fmla="*/ 1689043 h 5932716"/>
              <a:gd name="connsiteX1349" fmla="*/ 6668290 w 7371989"/>
              <a:gd name="connsiteY1349" fmla="*/ 1707504 h 5932716"/>
              <a:gd name="connsiteX1350" fmla="*/ 6647628 w 7371989"/>
              <a:gd name="connsiteY1350" fmla="*/ 1746103 h 5932716"/>
              <a:gd name="connsiteX1351" fmla="*/ 6616339 w 7371989"/>
              <a:gd name="connsiteY1351" fmla="*/ 1774633 h 5932716"/>
              <a:gd name="connsiteX1352" fmla="*/ 6632279 w 7371989"/>
              <a:gd name="connsiteY1352" fmla="*/ 1795890 h 5932716"/>
              <a:gd name="connsiteX1353" fmla="*/ 6616339 w 7371989"/>
              <a:gd name="connsiteY1353" fmla="*/ 1810435 h 5932716"/>
              <a:gd name="connsiteX1354" fmla="*/ 6561437 w 7371989"/>
              <a:gd name="connsiteY1354" fmla="*/ 1921198 h 5932716"/>
              <a:gd name="connsiteX1355" fmla="*/ 6488824 w 7371989"/>
              <a:gd name="connsiteY1355" fmla="*/ 2025247 h 5932716"/>
              <a:gd name="connsiteX1356" fmla="*/ 6446318 w 7371989"/>
              <a:gd name="connsiteY1356" fmla="*/ 2101328 h 5932716"/>
              <a:gd name="connsiteX1357" fmla="*/ 6437464 w 7371989"/>
              <a:gd name="connsiteY1357" fmla="*/ 2104125 h 5932716"/>
              <a:gd name="connsiteX1358" fmla="*/ 6432150 w 7371989"/>
              <a:gd name="connsiteY1358" fmla="*/ 2110279 h 5932716"/>
              <a:gd name="connsiteX1359" fmla="*/ 6432150 w 7371989"/>
              <a:gd name="connsiteY1359" fmla="*/ 2126501 h 5932716"/>
              <a:gd name="connsiteX1360" fmla="*/ 6417982 w 7371989"/>
              <a:gd name="connsiteY1360" fmla="*/ 2132655 h 5932716"/>
              <a:gd name="connsiteX1361" fmla="*/ 6408536 w 7371989"/>
              <a:gd name="connsiteY1361" fmla="*/ 2151115 h 5932716"/>
              <a:gd name="connsiteX1362" fmla="*/ 6399091 w 7371989"/>
              <a:gd name="connsiteY1362" fmla="*/ 2172931 h 5932716"/>
              <a:gd name="connsiteX1363" fmla="*/ 6400272 w 7371989"/>
              <a:gd name="connsiteY1363" fmla="*/ 2188035 h 5932716"/>
              <a:gd name="connsiteX1364" fmla="*/ 6408536 w 7371989"/>
              <a:gd name="connsiteY1364" fmla="*/ 2199784 h 5932716"/>
              <a:gd name="connsiteX1365" fmla="*/ 6459897 w 7371989"/>
              <a:gd name="connsiteY1365" fmla="*/ 2155591 h 5932716"/>
              <a:gd name="connsiteX1366" fmla="*/ 6493547 w 7371989"/>
              <a:gd name="connsiteY1366" fmla="*/ 2101328 h 5932716"/>
              <a:gd name="connsiteX1367" fmla="*/ 6517160 w 7371989"/>
              <a:gd name="connsiteY1367" fmla="*/ 2114754 h 5932716"/>
              <a:gd name="connsiteX1368" fmla="*/ 6536051 w 7371989"/>
              <a:gd name="connsiteY1368" fmla="*/ 2101328 h 5932716"/>
              <a:gd name="connsiteX1369" fmla="*/ 6559666 w 7371989"/>
              <a:gd name="connsiteY1369" fmla="*/ 2056575 h 5932716"/>
              <a:gd name="connsiteX1370" fmla="*/ 6630509 w 7371989"/>
              <a:gd name="connsiteY1370" fmla="*/ 1993921 h 5932716"/>
              <a:gd name="connsiteX1371" fmla="*/ 6639954 w 7371989"/>
              <a:gd name="connsiteY1371" fmla="*/ 1969308 h 5932716"/>
              <a:gd name="connsiteX1372" fmla="*/ 6649400 w 7371989"/>
              <a:gd name="connsiteY1372" fmla="*/ 1944693 h 5932716"/>
              <a:gd name="connsiteX1373" fmla="*/ 6691904 w 7371989"/>
              <a:gd name="connsiteY1373" fmla="*/ 1913367 h 5932716"/>
              <a:gd name="connsiteX1374" fmla="*/ 6724965 w 7371989"/>
              <a:gd name="connsiteY1374" fmla="*/ 1884278 h 5932716"/>
              <a:gd name="connsiteX1375" fmla="*/ 6743855 w 7371989"/>
              <a:gd name="connsiteY1375" fmla="*/ 1841763 h 5932716"/>
              <a:gd name="connsiteX1376" fmla="*/ 6824734 w 7371989"/>
              <a:gd name="connsiteY1376" fmla="*/ 1772396 h 5932716"/>
              <a:gd name="connsiteX1377" fmla="*/ 6894986 w 7371989"/>
              <a:gd name="connsiteY1377" fmla="*/ 1703029 h 5932716"/>
              <a:gd name="connsiteX1378" fmla="*/ 6900299 w 7371989"/>
              <a:gd name="connsiteY1378" fmla="*/ 1680653 h 5932716"/>
              <a:gd name="connsiteX1379" fmla="*/ 6923324 w 7371989"/>
              <a:gd name="connsiteY1379" fmla="*/ 1671703 h 5932716"/>
              <a:gd name="connsiteX1380" fmla="*/ 6930408 w 7371989"/>
              <a:gd name="connsiteY1380" fmla="*/ 1653801 h 5932716"/>
              <a:gd name="connsiteX1381" fmla="*/ 6937492 w 7371989"/>
              <a:gd name="connsiteY1381" fmla="*/ 1635900 h 5932716"/>
              <a:gd name="connsiteX1382" fmla="*/ 6984129 w 7371989"/>
              <a:gd name="connsiteY1382" fmla="*/ 1611287 h 5932716"/>
              <a:gd name="connsiteX1383" fmla="*/ 7013057 w 7371989"/>
              <a:gd name="connsiteY1383" fmla="*/ 1573246 h 5932716"/>
              <a:gd name="connsiteX1384" fmla="*/ 7027814 w 7371989"/>
              <a:gd name="connsiteY1384" fmla="*/ 1554785 h 5932716"/>
              <a:gd name="connsiteX1385" fmla="*/ 7031948 w 7371989"/>
              <a:gd name="connsiteY1385" fmla="*/ 1532970 h 5932716"/>
              <a:gd name="connsiteX1386" fmla="*/ 7102790 w 7371989"/>
              <a:gd name="connsiteY1386" fmla="*/ 1479266 h 5932716"/>
              <a:gd name="connsiteX1387" fmla="*/ 7112235 w 7371989"/>
              <a:gd name="connsiteY1387" fmla="*/ 1452974 h 5932716"/>
              <a:gd name="connsiteX1388" fmla="*/ 7121681 w 7371989"/>
              <a:gd name="connsiteY1388" fmla="*/ 1430038 h 5932716"/>
              <a:gd name="connsiteX1389" fmla="*/ 7167138 w 7371989"/>
              <a:gd name="connsiteY1389" fmla="*/ 1404864 h 5932716"/>
              <a:gd name="connsiteX1390" fmla="*/ 7201968 w 7371989"/>
              <a:gd name="connsiteY1390" fmla="*/ 1362909 h 5932716"/>
              <a:gd name="connsiteX1391" fmla="*/ 7263365 w 7371989"/>
              <a:gd name="connsiteY1391" fmla="*/ 1340533 h 5932716"/>
              <a:gd name="connsiteX1392" fmla="*/ 7272811 w 7371989"/>
              <a:gd name="connsiteY1392" fmla="*/ 1313682 h 5932716"/>
              <a:gd name="connsiteX1393" fmla="*/ 7282256 w 7371989"/>
              <a:gd name="connsiteY1393" fmla="*/ 1286829 h 5932716"/>
              <a:gd name="connsiteX1394" fmla="*/ 7357821 w 7371989"/>
              <a:gd name="connsiteY1394" fmla="*/ 1228650 h 5932716"/>
              <a:gd name="connsiteX1395" fmla="*/ 7371989 w 7371989"/>
              <a:gd name="connsiteY1395" fmla="*/ 1237602 h 5932716"/>
              <a:gd name="connsiteX1396" fmla="*/ 7337356 w 7371989"/>
              <a:gd name="connsiteY1396" fmla="*/ 1294288 h 5932716"/>
              <a:gd name="connsiteX1397" fmla="*/ 7271236 w 7371989"/>
              <a:gd name="connsiteY1397" fmla="*/ 1392745 h 5932716"/>
              <a:gd name="connsiteX1398" fmla="*/ 7230306 w 7371989"/>
              <a:gd name="connsiteY1398" fmla="*/ 1452413 h 5932716"/>
              <a:gd name="connsiteX1399" fmla="*/ 7204330 w 7371989"/>
              <a:gd name="connsiteY1399" fmla="*/ 1488777 h 5932716"/>
              <a:gd name="connsiteX1400" fmla="*/ 7178355 w 7371989"/>
              <a:gd name="connsiteY1400" fmla="*/ 1528493 h 5932716"/>
              <a:gd name="connsiteX1401" fmla="*/ 7144113 w 7371989"/>
              <a:gd name="connsiteY1401" fmla="*/ 1581078 h 5932716"/>
              <a:gd name="connsiteX1402" fmla="*/ 7102790 w 7371989"/>
              <a:gd name="connsiteY1402" fmla="*/ 1626950 h 5932716"/>
              <a:gd name="connsiteX1403" fmla="*/ 7109874 w 7371989"/>
              <a:gd name="connsiteY1403" fmla="*/ 1639817 h 5932716"/>
              <a:gd name="connsiteX1404" fmla="*/ 7116958 w 7371989"/>
              <a:gd name="connsiteY1404" fmla="*/ 1649326 h 5932716"/>
              <a:gd name="connsiteX1405" fmla="*/ 7121681 w 7371989"/>
              <a:gd name="connsiteY1405" fmla="*/ 1640375 h 5932716"/>
              <a:gd name="connsiteX1406" fmla="*/ 7140571 w 7371989"/>
              <a:gd name="connsiteY1406" fmla="*/ 1667228 h 5932716"/>
              <a:gd name="connsiteX1407" fmla="*/ 7079176 w 7371989"/>
              <a:gd name="connsiteY1407" fmla="*/ 1774633 h 5932716"/>
              <a:gd name="connsiteX1408" fmla="*/ 7065006 w 7371989"/>
              <a:gd name="connsiteY1408" fmla="*/ 1788059 h 5932716"/>
              <a:gd name="connsiteX1409" fmla="*/ 7065006 w 7371989"/>
              <a:gd name="connsiteY1409" fmla="*/ 1804282 h 5932716"/>
              <a:gd name="connsiteX1410" fmla="*/ 7050838 w 7371989"/>
              <a:gd name="connsiteY1410" fmla="*/ 1810435 h 5932716"/>
              <a:gd name="connsiteX1411" fmla="*/ 7041393 w 7371989"/>
              <a:gd name="connsiteY1411" fmla="*/ 1828896 h 5932716"/>
              <a:gd name="connsiteX1412" fmla="*/ 7031948 w 7371989"/>
              <a:gd name="connsiteY1412" fmla="*/ 1850713 h 5932716"/>
              <a:gd name="connsiteX1413" fmla="*/ 7005973 w 7371989"/>
              <a:gd name="connsiteY1413" fmla="*/ 1854069 h 5932716"/>
              <a:gd name="connsiteX1414" fmla="*/ 6994164 w 7371989"/>
              <a:gd name="connsiteY1414" fmla="*/ 1877566 h 5932716"/>
              <a:gd name="connsiteX1415" fmla="*/ 6975273 w 7371989"/>
              <a:gd name="connsiteY1415" fmla="*/ 1913367 h 5932716"/>
              <a:gd name="connsiteX1416" fmla="*/ 6930997 w 7371989"/>
              <a:gd name="connsiteY1416" fmla="*/ 2003990 h 5932716"/>
              <a:gd name="connsiteX1417" fmla="*/ 6876095 w 7371989"/>
              <a:gd name="connsiteY1417" fmla="*/ 2101328 h 5932716"/>
              <a:gd name="connsiteX1418" fmla="*/ 6858974 w 7371989"/>
              <a:gd name="connsiteY1418" fmla="*/ 2103006 h 5932716"/>
              <a:gd name="connsiteX1419" fmla="*/ 6852481 w 7371989"/>
              <a:gd name="connsiteY1419" fmla="*/ 2114754 h 5932716"/>
              <a:gd name="connsiteX1420" fmla="*/ 6833589 w 7371989"/>
              <a:gd name="connsiteY1420" fmla="*/ 2132655 h 5932716"/>
              <a:gd name="connsiteX1421" fmla="*/ 6829457 w 7371989"/>
              <a:gd name="connsiteY1421" fmla="*/ 2151674 h 5932716"/>
              <a:gd name="connsiteX1422" fmla="*/ 6814698 w 7371989"/>
              <a:gd name="connsiteY1422" fmla="*/ 2163981 h 5932716"/>
              <a:gd name="connsiteX1423" fmla="*/ 6814698 w 7371989"/>
              <a:gd name="connsiteY1423" fmla="*/ 2204259 h 5932716"/>
              <a:gd name="connsiteX1424" fmla="*/ 6795807 w 7371989"/>
              <a:gd name="connsiteY1424" fmla="*/ 2222159 h 5932716"/>
              <a:gd name="connsiteX1425" fmla="*/ 6792854 w 7371989"/>
              <a:gd name="connsiteY1425" fmla="*/ 2244537 h 5932716"/>
              <a:gd name="connsiteX1426" fmla="*/ 6772193 w 7371989"/>
              <a:gd name="connsiteY1426" fmla="*/ 2253487 h 5932716"/>
              <a:gd name="connsiteX1427" fmla="*/ 6758024 w 7371989"/>
              <a:gd name="connsiteY1427" fmla="*/ 2253487 h 5932716"/>
              <a:gd name="connsiteX1428" fmla="*/ 6750939 w 7371989"/>
              <a:gd name="connsiteY1428" fmla="*/ 2282017 h 5932716"/>
              <a:gd name="connsiteX1429" fmla="*/ 6743855 w 7371989"/>
              <a:gd name="connsiteY1429" fmla="*/ 2307189 h 5932716"/>
              <a:gd name="connsiteX1430" fmla="*/ 6700760 w 7371989"/>
              <a:gd name="connsiteY1430" fmla="*/ 2366487 h 5932716"/>
              <a:gd name="connsiteX1431" fmla="*/ 6668290 w 7371989"/>
              <a:gd name="connsiteY1431" fmla="*/ 2432497 h 5932716"/>
              <a:gd name="connsiteX1432" fmla="*/ 6661206 w 7371989"/>
              <a:gd name="connsiteY1432" fmla="*/ 2457110 h 5932716"/>
              <a:gd name="connsiteX1433" fmla="*/ 6639954 w 7371989"/>
              <a:gd name="connsiteY1433" fmla="*/ 2468300 h 5932716"/>
              <a:gd name="connsiteX1434" fmla="*/ 6630509 w 7371989"/>
              <a:gd name="connsiteY1434" fmla="*/ 2468300 h 5932716"/>
              <a:gd name="connsiteX1435" fmla="*/ 6621063 w 7371989"/>
              <a:gd name="connsiteY1435" fmla="*/ 2513052 h 5932716"/>
              <a:gd name="connsiteX1436" fmla="*/ 6586822 w 7371989"/>
              <a:gd name="connsiteY1436" fmla="*/ 2562280 h 5932716"/>
              <a:gd name="connsiteX1437" fmla="*/ 6559666 w 7371989"/>
              <a:gd name="connsiteY1437" fmla="*/ 2611508 h 5932716"/>
              <a:gd name="connsiteX1438" fmla="*/ 6521883 w 7371989"/>
              <a:gd name="connsiteY1438" fmla="*/ 2633884 h 5932716"/>
              <a:gd name="connsiteX1439" fmla="*/ 6514799 w 7371989"/>
              <a:gd name="connsiteY1439" fmla="*/ 2658498 h 5932716"/>
              <a:gd name="connsiteX1440" fmla="*/ 6507715 w 7371989"/>
              <a:gd name="connsiteY1440" fmla="*/ 2683113 h 5932716"/>
              <a:gd name="connsiteX1441" fmla="*/ 6458125 w 7371989"/>
              <a:gd name="connsiteY1441" fmla="*/ 2757513 h 5932716"/>
              <a:gd name="connsiteX1442" fmla="*/ 6408536 w 7371989"/>
              <a:gd name="connsiteY1442" fmla="*/ 2835272 h 5932716"/>
              <a:gd name="connsiteX1443" fmla="*/ 6377248 w 7371989"/>
              <a:gd name="connsiteY1443" fmla="*/ 2869395 h 5932716"/>
              <a:gd name="connsiteX1444" fmla="*/ 6370753 w 7371989"/>
              <a:gd name="connsiteY1444" fmla="*/ 2920301 h 5932716"/>
              <a:gd name="connsiteX1445" fmla="*/ 6328838 w 7371989"/>
              <a:gd name="connsiteY1445" fmla="*/ 2947152 h 5932716"/>
              <a:gd name="connsiteX1446" fmla="*/ 6290465 w 7371989"/>
              <a:gd name="connsiteY1446" fmla="*/ 2974005 h 5932716"/>
              <a:gd name="connsiteX1447" fmla="*/ 6271574 w 7371989"/>
              <a:gd name="connsiteY1447" fmla="*/ 3020994 h 5932716"/>
              <a:gd name="connsiteX1448" fmla="*/ 6252684 w 7371989"/>
              <a:gd name="connsiteY1448" fmla="*/ 3067985 h 5932716"/>
              <a:gd name="connsiteX1449" fmla="*/ 6196009 w 7371989"/>
              <a:gd name="connsiteY1449" fmla="*/ 3076935 h 5932716"/>
              <a:gd name="connsiteX1450" fmla="*/ 6181841 w 7371989"/>
              <a:gd name="connsiteY1450" fmla="*/ 3126164 h 5932716"/>
              <a:gd name="connsiteX1451" fmla="*/ 6172396 w 7371989"/>
              <a:gd name="connsiteY1451" fmla="*/ 3148539 h 5932716"/>
              <a:gd name="connsiteX1452" fmla="*/ 6162949 w 7371989"/>
              <a:gd name="connsiteY1452" fmla="*/ 3170915 h 5932716"/>
              <a:gd name="connsiteX1453" fmla="*/ 6110999 w 7371989"/>
              <a:gd name="connsiteY1453" fmla="*/ 3222942 h 5932716"/>
              <a:gd name="connsiteX1454" fmla="*/ 6073215 w 7371989"/>
              <a:gd name="connsiteY1454" fmla="*/ 3278322 h 5932716"/>
              <a:gd name="connsiteX1455" fmla="*/ 6054325 w 7371989"/>
              <a:gd name="connsiteY1455" fmla="*/ 3314124 h 5932716"/>
              <a:gd name="connsiteX1456" fmla="*/ 6025989 w 7371989"/>
              <a:gd name="connsiteY1456" fmla="*/ 3336501 h 5932716"/>
              <a:gd name="connsiteX1457" fmla="*/ 6016543 w 7371989"/>
              <a:gd name="connsiteY1457" fmla="*/ 3336501 h 5932716"/>
              <a:gd name="connsiteX1458" fmla="*/ 5964592 w 7371989"/>
              <a:gd name="connsiteY1458" fmla="*/ 3403630 h 5932716"/>
              <a:gd name="connsiteX1459" fmla="*/ 5955146 w 7371989"/>
              <a:gd name="connsiteY1459" fmla="*/ 3421531 h 5932716"/>
              <a:gd name="connsiteX1460" fmla="*/ 5945701 w 7371989"/>
              <a:gd name="connsiteY1460" fmla="*/ 3439432 h 5932716"/>
              <a:gd name="connsiteX1461" fmla="*/ 5907917 w 7371989"/>
              <a:gd name="connsiteY1461" fmla="*/ 3475235 h 5932716"/>
              <a:gd name="connsiteX1462" fmla="*/ 5893158 w 7371989"/>
              <a:gd name="connsiteY1462" fmla="*/ 3487541 h 5932716"/>
              <a:gd name="connsiteX1463" fmla="*/ 5889027 w 7371989"/>
              <a:gd name="connsiteY1463" fmla="*/ 3506561 h 5932716"/>
              <a:gd name="connsiteX1464" fmla="*/ 5831172 w 7371989"/>
              <a:gd name="connsiteY1464" fmla="*/ 3570333 h 5932716"/>
              <a:gd name="connsiteX1465" fmla="*/ 5780401 w 7371989"/>
              <a:gd name="connsiteY1465" fmla="*/ 3640819 h 5932716"/>
              <a:gd name="connsiteX1466" fmla="*/ 5766233 w 7371989"/>
              <a:gd name="connsiteY1466" fmla="*/ 3654244 h 5932716"/>
              <a:gd name="connsiteX1467" fmla="*/ 5747342 w 7371989"/>
              <a:gd name="connsiteY1467" fmla="*/ 3678299 h 5932716"/>
              <a:gd name="connsiteX1468" fmla="*/ 5728451 w 7371989"/>
              <a:gd name="connsiteY1468" fmla="*/ 3685572 h 5932716"/>
              <a:gd name="connsiteX1469" fmla="*/ 5709558 w 7371989"/>
              <a:gd name="connsiteY1469" fmla="*/ 3709067 h 5932716"/>
              <a:gd name="connsiteX1470" fmla="*/ 5690668 w 7371989"/>
              <a:gd name="connsiteY1470" fmla="*/ 3725849 h 5932716"/>
              <a:gd name="connsiteX1471" fmla="*/ 5688898 w 7371989"/>
              <a:gd name="connsiteY1471" fmla="*/ 3739834 h 5932716"/>
              <a:gd name="connsiteX1472" fmla="*/ 5676500 w 7371989"/>
              <a:gd name="connsiteY1472" fmla="*/ 3743749 h 5932716"/>
              <a:gd name="connsiteX1473" fmla="*/ 5622187 w 7371989"/>
              <a:gd name="connsiteY1473" fmla="*/ 3833256 h 5932716"/>
              <a:gd name="connsiteX1474" fmla="*/ 5567876 w 7371989"/>
              <a:gd name="connsiteY1474" fmla="*/ 3922761 h 5932716"/>
              <a:gd name="connsiteX1475" fmla="*/ 5548983 w 7371989"/>
              <a:gd name="connsiteY1475" fmla="*/ 3963039 h 5932716"/>
              <a:gd name="connsiteX1476" fmla="*/ 5530092 w 7371989"/>
              <a:gd name="connsiteY1476" fmla="*/ 4003315 h 5932716"/>
              <a:gd name="connsiteX1477" fmla="*/ 5476960 w 7371989"/>
              <a:gd name="connsiteY1477" fmla="*/ 4051425 h 5932716"/>
              <a:gd name="connsiteX1478" fmla="*/ 5430914 w 7371989"/>
              <a:gd name="connsiteY1478" fmla="*/ 4106247 h 5932716"/>
              <a:gd name="connsiteX1479" fmla="*/ 5411432 w 7371989"/>
              <a:gd name="connsiteY1479" fmla="*/ 4108483 h 5932716"/>
              <a:gd name="connsiteX1480" fmla="*/ 5402576 w 7371989"/>
              <a:gd name="connsiteY1480" fmla="*/ 4124148 h 5932716"/>
              <a:gd name="connsiteX1481" fmla="*/ 5402576 w 7371989"/>
              <a:gd name="connsiteY1481" fmla="*/ 4137573 h 5932716"/>
              <a:gd name="connsiteX1482" fmla="*/ 5369517 w 7371989"/>
              <a:gd name="connsiteY1482" fmla="*/ 4159949 h 5932716"/>
              <a:gd name="connsiteX1483" fmla="*/ 5369517 w 7371989"/>
              <a:gd name="connsiteY1483" fmla="*/ 4204703 h 5932716"/>
              <a:gd name="connsiteX1484" fmla="*/ 5322288 w 7371989"/>
              <a:gd name="connsiteY1484" fmla="*/ 4222603 h 5932716"/>
              <a:gd name="connsiteX1485" fmla="*/ 5312842 w 7371989"/>
              <a:gd name="connsiteY1485" fmla="*/ 4271832 h 5932716"/>
              <a:gd name="connsiteX1486" fmla="*/ 5254989 w 7371989"/>
              <a:gd name="connsiteY1486" fmla="*/ 4309312 h 5932716"/>
              <a:gd name="connsiteX1487" fmla="*/ 5204218 w 7371989"/>
              <a:gd name="connsiteY1487" fmla="*/ 4356861 h 5932716"/>
              <a:gd name="connsiteX1488" fmla="*/ 5205399 w 7371989"/>
              <a:gd name="connsiteY1488" fmla="*/ 4382035 h 5932716"/>
              <a:gd name="connsiteX1489" fmla="*/ 5185328 w 7371989"/>
              <a:gd name="connsiteY1489" fmla="*/ 4397140 h 5932716"/>
              <a:gd name="connsiteX1490" fmla="*/ 5091461 w 7371989"/>
              <a:gd name="connsiteY1490" fmla="*/ 4475456 h 5932716"/>
              <a:gd name="connsiteX1491" fmla="*/ 5015305 w 7371989"/>
              <a:gd name="connsiteY1491" fmla="*/ 4567199 h 5932716"/>
              <a:gd name="connsiteX1492" fmla="*/ 4978704 w 7371989"/>
              <a:gd name="connsiteY1492" fmla="*/ 4600763 h 5932716"/>
              <a:gd name="connsiteX1493" fmla="*/ 4935017 w 7371989"/>
              <a:gd name="connsiteY1493" fmla="*/ 4634328 h 5932716"/>
              <a:gd name="connsiteX1494" fmla="*/ 4859452 w 7371989"/>
              <a:gd name="connsiteY1494" fmla="*/ 4705932 h 5932716"/>
              <a:gd name="connsiteX1495" fmla="*/ 4833477 w 7371989"/>
              <a:gd name="connsiteY1495" fmla="*/ 4743971 h 5932716"/>
              <a:gd name="connsiteX1496" fmla="*/ 4807501 w 7371989"/>
              <a:gd name="connsiteY1496" fmla="*/ 4782012 h 5932716"/>
              <a:gd name="connsiteX1497" fmla="*/ 4736660 w 7371989"/>
              <a:gd name="connsiteY1497" fmla="*/ 4826765 h 5932716"/>
              <a:gd name="connsiteX1498" fmla="*/ 4645744 w 7371989"/>
              <a:gd name="connsiteY1498" fmla="*/ 4944800 h 5932716"/>
              <a:gd name="connsiteX1499" fmla="*/ 4533579 w 7371989"/>
              <a:gd name="connsiteY1499" fmla="*/ 5046053 h 5932716"/>
              <a:gd name="connsiteX1500" fmla="*/ 4491072 w 7371989"/>
              <a:gd name="connsiteY1500" fmla="*/ 5081854 h 5932716"/>
              <a:gd name="connsiteX1501" fmla="*/ 4448568 w 7371989"/>
              <a:gd name="connsiteY1501" fmla="*/ 5117657 h 5932716"/>
              <a:gd name="connsiteX1502" fmla="*/ 4373003 w 7371989"/>
              <a:gd name="connsiteY1502" fmla="*/ 5180309 h 5932716"/>
              <a:gd name="connsiteX1503" fmla="*/ 4347026 w 7371989"/>
              <a:gd name="connsiteY1503" fmla="*/ 5218908 h 5932716"/>
              <a:gd name="connsiteX1504" fmla="*/ 4321051 w 7371989"/>
              <a:gd name="connsiteY1504" fmla="*/ 5260866 h 5932716"/>
              <a:gd name="connsiteX1505" fmla="*/ 4262607 w 7371989"/>
              <a:gd name="connsiteY1505" fmla="*/ 5304498 h 5932716"/>
              <a:gd name="connsiteX1506" fmla="*/ 4207703 w 7371989"/>
              <a:gd name="connsiteY1506" fmla="*/ 5354846 h 5932716"/>
              <a:gd name="connsiteX1507" fmla="*/ 4182319 w 7371989"/>
              <a:gd name="connsiteY1507" fmla="*/ 5350929 h 5932716"/>
              <a:gd name="connsiteX1508" fmla="*/ 4160476 w 7371989"/>
              <a:gd name="connsiteY1508" fmla="*/ 5336945 h 5932716"/>
              <a:gd name="connsiteX1509" fmla="*/ 4084911 w 7371989"/>
              <a:gd name="connsiteY1509" fmla="*/ 5269816 h 5932716"/>
              <a:gd name="connsiteX1510" fmla="*/ 4055394 w 7371989"/>
              <a:gd name="connsiteY1510" fmla="*/ 5251914 h 5932716"/>
              <a:gd name="connsiteX1511" fmla="*/ 4032959 w 7371989"/>
              <a:gd name="connsiteY1511" fmla="*/ 5234013 h 5932716"/>
              <a:gd name="connsiteX1512" fmla="*/ 4021744 w 7371989"/>
              <a:gd name="connsiteY1512" fmla="*/ 5241286 h 5932716"/>
              <a:gd name="connsiteX1513" fmla="*/ 4014069 w 7371989"/>
              <a:gd name="connsiteY1513" fmla="*/ 5251914 h 5932716"/>
              <a:gd name="connsiteX1514" fmla="*/ 3972743 w 7371989"/>
              <a:gd name="connsiteY1514" fmla="*/ 5269256 h 5932716"/>
              <a:gd name="connsiteX1515" fmla="*/ 3938504 w 7371989"/>
              <a:gd name="connsiteY1515" fmla="*/ 5296667 h 5932716"/>
              <a:gd name="connsiteX1516" fmla="*/ 3929058 w 7371989"/>
              <a:gd name="connsiteY1516" fmla="*/ 5316805 h 5932716"/>
              <a:gd name="connsiteX1517" fmla="*/ 3905445 w 7371989"/>
              <a:gd name="connsiteY1517" fmla="*/ 5323518 h 5932716"/>
              <a:gd name="connsiteX1518" fmla="*/ 3900720 w 7371989"/>
              <a:gd name="connsiteY1518" fmla="*/ 5323518 h 5932716"/>
              <a:gd name="connsiteX1519" fmla="*/ 3874156 w 7371989"/>
              <a:gd name="connsiteY1519" fmla="*/ 5368831 h 5932716"/>
              <a:gd name="connsiteX1520" fmla="*/ 3829880 w 7371989"/>
              <a:gd name="connsiteY1520" fmla="*/ 5390647 h 5932716"/>
              <a:gd name="connsiteX1521" fmla="*/ 3800952 w 7371989"/>
              <a:gd name="connsiteY1521" fmla="*/ 5386732 h 5932716"/>
              <a:gd name="connsiteX1522" fmla="*/ 3796819 w 7371989"/>
              <a:gd name="connsiteY1522" fmla="*/ 5359321 h 5932716"/>
              <a:gd name="connsiteX1523" fmla="*/ 3813940 w 7371989"/>
              <a:gd name="connsiteY1523" fmla="*/ 5310092 h 5932716"/>
              <a:gd name="connsiteX1524" fmla="*/ 3777928 w 7371989"/>
              <a:gd name="connsiteY1524" fmla="*/ 5287717 h 5932716"/>
              <a:gd name="connsiteX1525" fmla="*/ 3739898 w 7371989"/>
              <a:gd name="connsiteY1525" fmla="*/ 5251678 h 5932716"/>
              <a:gd name="connsiteX1526" fmla="*/ 3731195 w 7371989"/>
              <a:gd name="connsiteY1526" fmla="*/ 5260516 h 5932716"/>
              <a:gd name="connsiteX1527" fmla="*/ 3712305 w 7371989"/>
              <a:gd name="connsiteY1527" fmla="*/ 5294079 h 5932716"/>
              <a:gd name="connsiteX1528" fmla="*/ 3669799 w 7371989"/>
              <a:gd name="connsiteY1528" fmla="*/ 5370159 h 5932716"/>
              <a:gd name="connsiteX1529" fmla="*/ 3643824 w 7371989"/>
              <a:gd name="connsiteY1529" fmla="*/ 5402045 h 5932716"/>
              <a:gd name="connsiteX1530" fmla="*/ 3617847 w 7371989"/>
              <a:gd name="connsiteY1530" fmla="*/ 5437288 h 5932716"/>
              <a:gd name="connsiteX1531" fmla="*/ 3605451 w 7371989"/>
              <a:gd name="connsiteY1531" fmla="*/ 5461903 h 5932716"/>
              <a:gd name="connsiteX1532" fmla="*/ 3603679 w 7371989"/>
              <a:gd name="connsiteY1532" fmla="*/ 5486516 h 5932716"/>
              <a:gd name="connsiteX1533" fmla="*/ 3547596 w 7371989"/>
              <a:gd name="connsiteY1533" fmla="*/ 5533505 h 5932716"/>
              <a:gd name="connsiteX1534" fmla="*/ 3509223 w 7371989"/>
              <a:gd name="connsiteY1534" fmla="*/ 5593924 h 5932716"/>
              <a:gd name="connsiteX1535" fmla="*/ 3483248 w 7371989"/>
              <a:gd name="connsiteY1535" fmla="*/ 5633640 h 5932716"/>
              <a:gd name="connsiteX1536" fmla="*/ 3457271 w 7371989"/>
              <a:gd name="connsiteY1536" fmla="*/ 5670003 h 5932716"/>
              <a:gd name="connsiteX1537" fmla="*/ 3402369 w 7371989"/>
              <a:gd name="connsiteY1537" fmla="*/ 5741047 h 5932716"/>
              <a:gd name="connsiteX1538" fmla="*/ 3343925 w 7371989"/>
              <a:gd name="connsiteY1538" fmla="*/ 5808735 h 5932716"/>
              <a:gd name="connsiteX1539" fmla="*/ 3310864 w 7371989"/>
              <a:gd name="connsiteY1539" fmla="*/ 5842300 h 5932716"/>
              <a:gd name="connsiteX1540" fmla="*/ 3277805 w 7371989"/>
              <a:gd name="connsiteY1540" fmla="*/ 5875864 h 5932716"/>
              <a:gd name="connsiteX1541" fmla="*/ 3261865 w 7371989"/>
              <a:gd name="connsiteY1541" fmla="*/ 5921736 h 5932716"/>
              <a:gd name="connsiteX1542" fmla="*/ 3251118 w 7371989"/>
              <a:gd name="connsiteY1542" fmla="*/ 5932716 h 5932716"/>
              <a:gd name="connsiteX1543" fmla="*/ 3227358 w 7371989"/>
              <a:gd name="connsiteY1543" fmla="*/ 5932716 h 5932716"/>
              <a:gd name="connsiteX1544" fmla="*/ 3240022 w 7371989"/>
              <a:gd name="connsiteY1544" fmla="*/ 5902716 h 5932716"/>
              <a:gd name="connsiteX1545" fmla="*/ 3258914 w 7371989"/>
              <a:gd name="connsiteY1545" fmla="*/ 5857963 h 5932716"/>
              <a:gd name="connsiteX1546" fmla="*/ 3277805 w 7371989"/>
              <a:gd name="connsiteY1546" fmla="*/ 5842300 h 5932716"/>
              <a:gd name="connsiteX1547" fmla="*/ 3296696 w 7371989"/>
              <a:gd name="connsiteY1547" fmla="*/ 5826637 h 5932716"/>
              <a:gd name="connsiteX1548" fmla="*/ 3298468 w 7371989"/>
              <a:gd name="connsiteY1548" fmla="*/ 5809295 h 5932716"/>
              <a:gd name="connsiteX1549" fmla="*/ 3310864 w 7371989"/>
              <a:gd name="connsiteY1549" fmla="*/ 5795309 h 5932716"/>
              <a:gd name="connsiteX1550" fmla="*/ 3362816 w 7371989"/>
              <a:gd name="connsiteY1550" fmla="*/ 5724824 h 5932716"/>
              <a:gd name="connsiteX1551" fmla="*/ 3400597 w 7371989"/>
              <a:gd name="connsiteY1551" fmla="*/ 5647625 h 5932716"/>
              <a:gd name="connsiteX1552" fmla="*/ 3365177 w 7371989"/>
              <a:gd name="connsiteY1552" fmla="*/ 5613501 h 5932716"/>
              <a:gd name="connsiteX1553" fmla="*/ 3329757 w 7371989"/>
              <a:gd name="connsiteY1553" fmla="*/ 5589447 h 5932716"/>
              <a:gd name="connsiteX1554" fmla="*/ 3318539 w 7371989"/>
              <a:gd name="connsiteY1554" fmla="*/ 5582734 h 5932716"/>
              <a:gd name="connsiteX1555" fmla="*/ 3310864 w 7371989"/>
              <a:gd name="connsiteY1555" fmla="*/ 5576021 h 5932716"/>
              <a:gd name="connsiteX1556" fmla="*/ 3318539 w 7371989"/>
              <a:gd name="connsiteY1556" fmla="*/ 5568190 h 5932716"/>
              <a:gd name="connsiteX1557" fmla="*/ 3329757 w 7371989"/>
              <a:gd name="connsiteY1557" fmla="*/ 5567071 h 5932716"/>
              <a:gd name="connsiteX1558" fmla="*/ 3339202 w 7371989"/>
              <a:gd name="connsiteY1558" fmla="*/ 5549170 h 5932716"/>
              <a:gd name="connsiteX1559" fmla="*/ 3348648 w 7371989"/>
              <a:gd name="connsiteY1559" fmla="*/ 5531270 h 5932716"/>
              <a:gd name="connsiteX1560" fmla="*/ 3362816 w 7371989"/>
              <a:gd name="connsiteY1560" fmla="*/ 5482041 h 5932716"/>
              <a:gd name="connsiteX1561" fmla="*/ 3358093 w 7371989"/>
              <a:gd name="connsiteY1561" fmla="*/ 5473091 h 5932716"/>
              <a:gd name="connsiteX1562" fmla="*/ 3351598 w 7371989"/>
              <a:gd name="connsiteY1562" fmla="*/ 5478124 h 5932716"/>
              <a:gd name="connsiteX1563" fmla="*/ 3348648 w 7371989"/>
              <a:gd name="connsiteY1563" fmla="*/ 5486516 h 5932716"/>
              <a:gd name="connsiteX1564" fmla="*/ 3333888 w 7371989"/>
              <a:gd name="connsiteY1564" fmla="*/ 5484837 h 5932716"/>
              <a:gd name="connsiteX1565" fmla="*/ 3329757 w 7371989"/>
              <a:gd name="connsiteY1565" fmla="*/ 5499942 h 5932716"/>
              <a:gd name="connsiteX1566" fmla="*/ 3310864 w 7371989"/>
              <a:gd name="connsiteY1566" fmla="*/ 5517842 h 5932716"/>
              <a:gd name="connsiteX1567" fmla="*/ 3280167 w 7371989"/>
              <a:gd name="connsiteY1567" fmla="*/ 5581615 h 5932716"/>
              <a:gd name="connsiteX1568" fmla="*/ 3235299 w 7371989"/>
              <a:gd name="connsiteY1568" fmla="*/ 5638675 h 5932716"/>
              <a:gd name="connsiteX1569" fmla="*/ 3215819 w 7371989"/>
              <a:gd name="connsiteY1569" fmla="*/ 5650982 h 5932716"/>
              <a:gd name="connsiteX1570" fmla="*/ 3192795 w 7371989"/>
              <a:gd name="connsiteY1570" fmla="*/ 5656576 h 5932716"/>
              <a:gd name="connsiteX1571" fmla="*/ 3186300 w 7371989"/>
              <a:gd name="connsiteY1571" fmla="*/ 5651542 h 5932716"/>
              <a:gd name="connsiteX1572" fmla="*/ 3183350 w 7371989"/>
              <a:gd name="connsiteY1572" fmla="*/ 5643150 h 5932716"/>
              <a:gd name="connsiteX1573" fmla="*/ 3169180 w 7371989"/>
              <a:gd name="connsiteY1573" fmla="*/ 5607349 h 5932716"/>
              <a:gd name="connsiteX1574" fmla="*/ 3221131 w 7371989"/>
              <a:gd name="connsiteY1574" fmla="*/ 5535745 h 5932716"/>
              <a:gd name="connsiteX1575" fmla="*/ 3240022 w 7371989"/>
              <a:gd name="connsiteY1575" fmla="*/ 5526793 h 5932716"/>
              <a:gd name="connsiteX1576" fmla="*/ 3258914 w 7371989"/>
              <a:gd name="connsiteY1576" fmla="*/ 5499942 h 5932716"/>
              <a:gd name="connsiteX1577" fmla="*/ 3258914 w 7371989"/>
              <a:gd name="connsiteY1577" fmla="*/ 5450713 h 5932716"/>
              <a:gd name="connsiteX1578" fmla="*/ 3247697 w 7371989"/>
              <a:gd name="connsiteY1578" fmla="*/ 5445680 h 5932716"/>
              <a:gd name="connsiteX1579" fmla="*/ 3240022 w 7371989"/>
              <a:gd name="connsiteY1579" fmla="*/ 5437288 h 5932716"/>
              <a:gd name="connsiteX1580" fmla="*/ 3247697 w 7371989"/>
              <a:gd name="connsiteY1580" fmla="*/ 5433373 h 5932716"/>
              <a:gd name="connsiteX1581" fmla="*/ 3258914 w 7371989"/>
              <a:gd name="connsiteY1581" fmla="*/ 5432813 h 5932716"/>
              <a:gd name="connsiteX1582" fmla="*/ 3268360 w 7371989"/>
              <a:gd name="connsiteY1582" fmla="*/ 5414912 h 5932716"/>
              <a:gd name="connsiteX1583" fmla="*/ 3277805 w 7371989"/>
              <a:gd name="connsiteY1583" fmla="*/ 5397011 h 5932716"/>
              <a:gd name="connsiteX1584" fmla="*/ 3326804 w 7371989"/>
              <a:gd name="connsiteY1584" fmla="*/ 5333797 h 5932716"/>
              <a:gd name="connsiteX1585" fmla="*/ 3358093 w 7371989"/>
              <a:gd name="connsiteY1585" fmla="*/ 5267228 h 5932716"/>
              <a:gd name="connsiteX1586" fmla="*/ 3348648 w 7371989"/>
              <a:gd name="connsiteY1586" fmla="*/ 5258278 h 5932716"/>
              <a:gd name="connsiteX1587" fmla="*/ 3313225 w 7371989"/>
              <a:gd name="connsiteY1587" fmla="*/ 5287367 h 5932716"/>
              <a:gd name="connsiteX1588" fmla="*/ 3291973 w 7371989"/>
              <a:gd name="connsiteY1588" fmla="*/ 5329882 h 5932716"/>
              <a:gd name="connsiteX1589" fmla="*/ 3211686 w 7371989"/>
              <a:gd name="connsiteY1589" fmla="*/ 5399249 h 5932716"/>
              <a:gd name="connsiteX1590" fmla="*/ 3131398 w 7371989"/>
              <a:gd name="connsiteY1590" fmla="*/ 5468616 h 5932716"/>
              <a:gd name="connsiteX1591" fmla="*/ 3121953 w 7371989"/>
              <a:gd name="connsiteY1591" fmla="*/ 5486516 h 5932716"/>
              <a:gd name="connsiteX1592" fmla="*/ 3112507 w 7371989"/>
              <a:gd name="connsiteY1592" fmla="*/ 5504417 h 5932716"/>
              <a:gd name="connsiteX1593" fmla="*/ 3057014 w 7371989"/>
              <a:gd name="connsiteY1593" fmla="*/ 5557560 h 5932716"/>
              <a:gd name="connsiteX1594" fmla="*/ 3022772 w 7371989"/>
              <a:gd name="connsiteY1594" fmla="*/ 5620775 h 5932716"/>
              <a:gd name="connsiteX1595" fmla="*/ 2989713 w 7371989"/>
              <a:gd name="connsiteY1595" fmla="*/ 5646507 h 5932716"/>
              <a:gd name="connsiteX1596" fmla="*/ 2970823 w 7371989"/>
              <a:gd name="connsiteY1596" fmla="*/ 5678953 h 5932716"/>
              <a:gd name="connsiteX1597" fmla="*/ 2895257 w 7371989"/>
              <a:gd name="connsiteY1597" fmla="*/ 5741607 h 5932716"/>
              <a:gd name="connsiteX1598" fmla="*/ 2881679 w 7371989"/>
              <a:gd name="connsiteY1598" fmla="*/ 5785240 h 5932716"/>
              <a:gd name="connsiteX1599" fmla="*/ 2843306 w 7371989"/>
              <a:gd name="connsiteY1599" fmla="*/ 5808735 h 5932716"/>
              <a:gd name="connsiteX1600" fmla="*/ 2824415 w 7371989"/>
              <a:gd name="connsiteY1600" fmla="*/ 5852929 h 5932716"/>
              <a:gd name="connsiteX1601" fmla="*/ 2791354 w 7371989"/>
              <a:gd name="connsiteY1601" fmla="*/ 5893766 h 5932716"/>
              <a:gd name="connsiteX1602" fmla="*/ 2776006 w 7371989"/>
              <a:gd name="connsiteY1602" fmla="*/ 5889849 h 5932716"/>
              <a:gd name="connsiteX1603" fmla="*/ 2767741 w 7371989"/>
              <a:gd name="connsiteY1603" fmla="*/ 5875864 h 5932716"/>
              <a:gd name="connsiteX1604" fmla="*/ 2781320 w 7371989"/>
              <a:gd name="connsiteY1604" fmla="*/ 5842859 h 5932716"/>
              <a:gd name="connsiteX1605" fmla="*/ 2805524 w 7371989"/>
              <a:gd name="connsiteY1605" fmla="*/ 5813210 h 5932716"/>
              <a:gd name="connsiteX1606" fmla="*/ 2814970 w 7371989"/>
              <a:gd name="connsiteY1606" fmla="*/ 5791394 h 5932716"/>
              <a:gd name="connsiteX1607" fmla="*/ 2824415 w 7371989"/>
              <a:gd name="connsiteY1607" fmla="*/ 5772933 h 5932716"/>
              <a:gd name="connsiteX1608" fmla="*/ 2845078 w 7371989"/>
              <a:gd name="connsiteY1608" fmla="*/ 5734334 h 5932716"/>
              <a:gd name="connsiteX1609" fmla="*/ 2876367 w 7371989"/>
              <a:gd name="connsiteY1609" fmla="*/ 5705804 h 5932716"/>
              <a:gd name="connsiteX1610" fmla="*/ 2860427 w 7371989"/>
              <a:gd name="connsiteY1610" fmla="*/ 5684547 h 5932716"/>
              <a:gd name="connsiteX1611" fmla="*/ 2876367 w 7371989"/>
              <a:gd name="connsiteY1611" fmla="*/ 5670003 h 5932716"/>
              <a:gd name="connsiteX1612" fmla="*/ 2931269 w 7371989"/>
              <a:gd name="connsiteY1612" fmla="*/ 5559239 h 5932716"/>
              <a:gd name="connsiteX1613" fmla="*/ 3003881 w 7371989"/>
              <a:gd name="connsiteY1613" fmla="*/ 5455190 h 5932716"/>
              <a:gd name="connsiteX1614" fmla="*/ 3046388 w 7371989"/>
              <a:gd name="connsiteY1614" fmla="*/ 5379109 h 5932716"/>
              <a:gd name="connsiteX1615" fmla="*/ 3055242 w 7371989"/>
              <a:gd name="connsiteY1615" fmla="*/ 5376313 h 5932716"/>
              <a:gd name="connsiteX1616" fmla="*/ 3060556 w 7371989"/>
              <a:gd name="connsiteY1616" fmla="*/ 5370159 h 5932716"/>
              <a:gd name="connsiteX1617" fmla="*/ 3060556 w 7371989"/>
              <a:gd name="connsiteY1617" fmla="*/ 5353937 h 5932716"/>
              <a:gd name="connsiteX1618" fmla="*/ 3074724 w 7371989"/>
              <a:gd name="connsiteY1618" fmla="*/ 5347783 h 5932716"/>
              <a:gd name="connsiteX1619" fmla="*/ 3084169 w 7371989"/>
              <a:gd name="connsiteY1619" fmla="*/ 5329322 h 5932716"/>
              <a:gd name="connsiteX1620" fmla="*/ 3093615 w 7371989"/>
              <a:gd name="connsiteY1620" fmla="*/ 5307507 h 5932716"/>
              <a:gd name="connsiteX1621" fmla="*/ 3092434 w 7371989"/>
              <a:gd name="connsiteY1621" fmla="*/ 5292402 h 5932716"/>
              <a:gd name="connsiteX1622" fmla="*/ 3084169 w 7371989"/>
              <a:gd name="connsiteY1622" fmla="*/ 5280654 h 5932716"/>
              <a:gd name="connsiteX1623" fmla="*/ 3032809 w 7371989"/>
              <a:gd name="connsiteY1623" fmla="*/ 5324847 h 5932716"/>
              <a:gd name="connsiteX1624" fmla="*/ 2999159 w 7371989"/>
              <a:gd name="connsiteY1624" fmla="*/ 5379109 h 5932716"/>
              <a:gd name="connsiteX1625" fmla="*/ 2975545 w 7371989"/>
              <a:gd name="connsiteY1625" fmla="*/ 5365684 h 5932716"/>
              <a:gd name="connsiteX1626" fmla="*/ 2956654 w 7371989"/>
              <a:gd name="connsiteY1626" fmla="*/ 5379109 h 5932716"/>
              <a:gd name="connsiteX1627" fmla="*/ 2933039 w 7371989"/>
              <a:gd name="connsiteY1627" fmla="*/ 5423862 h 5932716"/>
              <a:gd name="connsiteX1628" fmla="*/ 2862197 w 7371989"/>
              <a:gd name="connsiteY1628" fmla="*/ 5486516 h 5932716"/>
              <a:gd name="connsiteX1629" fmla="*/ 2852751 w 7371989"/>
              <a:gd name="connsiteY1629" fmla="*/ 5511130 h 5932716"/>
              <a:gd name="connsiteX1630" fmla="*/ 2843306 w 7371989"/>
              <a:gd name="connsiteY1630" fmla="*/ 5535745 h 5932716"/>
              <a:gd name="connsiteX1631" fmla="*/ 2800802 w 7371989"/>
              <a:gd name="connsiteY1631" fmla="*/ 5567071 h 5932716"/>
              <a:gd name="connsiteX1632" fmla="*/ 2767741 w 7371989"/>
              <a:gd name="connsiteY1632" fmla="*/ 5596159 h 5932716"/>
              <a:gd name="connsiteX1633" fmla="*/ 2748850 w 7371989"/>
              <a:gd name="connsiteY1633" fmla="*/ 5638675 h 5932716"/>
              <a:gd name="connsiteX1634" fmla="*/ 2667971 w 7371989"/>
              <a:gd name="connsiteY1634" fmla="*/ 5708042 h 5932716"/>
              <a:gd name="connsiteX1635" fmla="*/ 2597720 w 7371989"/>
              <a:gd name="connsiteY1635" fmla="*/ 5777408 h 5932716"/>
              <a:gd name="connsiteX1636" fmla="*/ 2592406 w 7371989"/>
              <a:gd name="connsiteY1636" fmla="*/ 5799784 h 5932716"/>
              <a:gd name="connsiteX1637" fmla="*/ 2569382 w 7371989"/>
              <a:gd name="connsiteY1637" fmla="*/ 5808735 h 5932716"/>
              <a:gd name="connsiteX1638" fmla="*/ 2562298 w 7371989"/>
              <a:gd name="connsiteY1638" fmla="*/ 5826637 h 5932716"/>
              <a:gd name="connsiteX1639" fmla="*/ 2555214 w 7371989"/>
              <a:gd name="connsiteY1639" fmla="*/ 5844538 h 5932716"/>
              <a:gd name="connsiteX1640" fmla="*/ 2508576 w 7371989"/>
              <a:gd name="connsiteY1640" fmla="*/ 5869151 h 5932716"/>
              <a:gd name="connsiteX1641" fmla="*/ 2479649 w 7371989"/>
              <a:gd name="connsiteY1641" fmla="*/ 5907192 h 5932716"/>
              <a:gd name="connsiteX1642" fmla="*/ 2464891 w 7371989"/>
              <a:gd name="connsiteY1642" fmla="*/ 5925652 h 5932716"/>
              <a:gd name="connsiteX1643" fmla="*/ 2463553 w 7371989"/>
              <a:gd name="connsiteY1643" fmla="*/ 5932716 h 5932716"/>
              <a:gd name="connsiteX1644" fmla="*/ 2326872 w 7371989"/>
              <a:gd name="connsiteY1644" fmla="*/ 5932716 h 5932716"/>
              <a:gd name="connsiteX1645" fmla="*/ 2348592 w 7371989"/>
              <a:gd name="connsiteY1645" fmla="*/ 5899360 h 5932716"/>
              <a:gd name="connsiteX1646" fmla="*/ 2389916 w 7371989"/>
              <a:gd name="connsiteY1646" fmla="*/ 5853488 h 5932716"/>
              <a:gd name="connsiteX1647" fmla="*/ 2382832 w 7371989"/>
              <a:gd name="connsiteY1647" fmla="*/ 5840621 h 5932716"/>
              <a:gd name="connsiteX1648" fmla="*/ 2375748 w 7371989"/>
              <a:gd name="connsiteY1648" fmla="*/ 5831112 h 5932716"/>
              <a:gd name="connsiteX1649" fmla="*/ 2371025 w 7371989"/>
              <a:gd name="connsiteY1649" fmla="*/ 5840062 h 5932716"/>
              <a:gd name="connsiteX1650" fmla="*/ 2352134 w 7371989"/>
              <a:gd name="connsiteY1650" fmla="*/ 5813210 h 5932716"/>
              <a:gd name="connsiteX1651" fmla="*/ 2413529 w 7371989"/>
              <a:gd name="connsiteY1651" fmla="*/ 5705804 h 5932716"/>
              <a:gd name="connsiteX1652" fmla="*/ 2427699 w 7371989"/>
              <a:gd name="connsiteY1652" fmla="*/ 5692379 h 5932716"/>
              <a:gd name="connsiteX1653" fmla="*/ 2427699 w 7371989"/>
              <a:gd name="connsiteY1653" fmla="*/ 5676155 h 5932716"/>
              <a:gd name="connsiteX1654" fmla="*/ 2441867 w 7371989"/>
              <a:gd name="connsiteY1654" fmla="*/ 5670003 h 5932716"/>
              <a:gd name="connsiteX1655" fmla="*/ 2451313 w 7371989"/>
              <a:gd name="connsiteY1655" fmla="*/ 5651542 h 5932716"/>
              <a:gd name="connsiteX1656" fmla="*/ 2460758 w 7371989"/>
              <a:gd name="connsiteY1656" fmla="*/ 5629725 h 5932716"/>
              <a:gd name="connsiteX1657" fmla="*/ 2486733 w 7371989"/>
              <a:gd name="connsiteY1657" fmla="*/ 5626368 h 5932716"/>
              <a:gd name="connsiteX1658" fmla="*/ 2498542 w 7371989"/>
              <a:gd name="connsiteY1658" fmla="*/ 5602872 h 5932716"/>
              <a:gd name="connsiteX1659" fmla="*/ 2517432 w 7371989"/>
              <a:gd name="connsiteY1659" fmla="*/ 5567071 h 5932716"/>
              <a:gd name="connsiteX1660" fmla="*/ 2561709 w 7371989"/>
              <a:gd name="connsiteY1660" fmla="*/ 5476447 h 5932716"/>
              <a:gd name="connsiteX1661" fmla="*/ 2616611 w 7371989"/>
              <a:gd name="connsiteY1661" fmla="*/ 5379109 h 5932716"/>
              <a:gd name="connsiteX1662" fmla="*/ 2633732 w 7371989"/>
              <a:gd name="connsiteY1662" fmla="*/ 5377432 h 5932716"/>
              <a:gd name="connsiteX1663" fmla="*/ 2640224 w 7371989"/>
              <a:gd name="connsiteY1663" fmla="*/ 5365684 h 5932716"/>
              <a:gd name="connsiteX1664" fmla="*/ 2659117 w 7371989"/>
              <a:gd name="connsiteY1664" fmla="*/ 5347783 h 5932716"/>
              <a:gd name="connsiteX1665" fmla="*/ 2662239 w 7371989"/>
              <a:gd name="connsiteY1665" fmla="*/ 5333407 h 5932716"/>
              <a:gd name="connsiteX1666" fmla="*/ 2653201 w 7371989"/>
              <a:gd name="connsiteY1666" fmla="*/ 5310570 h 5932716"/>
              <a:gd name="connsiteX1667" fmla="*/ 2678008 w 7371989"/>
              <a:gd name="connsiteY1667" fmla="*/ 5276377 h 5932716"/>
              <a:gd name="connsiteX1668" fmla="*/ 2678008 w 7371989"/>
              <a:gd name="connsiteY1668" fmla="*/ 5276179 h 5932716"/>
              <a:gd name="connsiteX1669" fmla="*/ 2678470 w 7371989"/>
              <a:gd name="connsiteY1669" fmla="*/ 5275740 h 5932716"/>
              <a:gd name="connsiteX1670" fmla="*/ 2698178 w 7371989"/>
              <a:gd name="connsiteY1670" fmla="*/ 5248577 h 5932716"/>
              <a:gd name="connsiteX1671" fmla="*/ 2699851 w 7371989"/>
              <a:gd name="connsiteY1671" fmla="*/ 5235901 h 5932716"/>
              <a:gd name="connsiteX1672" fmla="*/ 2720512 w 7371989"/>
              <a:gd name="connsiteY1672" fmla="*/ 5226950 h 5932716"/>
              <a:gd name="connsiteX1673" fmla="*/ 2726199 w 7371989"/>
              <a:gd name="connsiteY1673" fmla="*/ 5226950 h 5932716"/>
              <a:gd name="connsiteX1674" fmla="*/ 2739310 w 7371989"/>
              <a:gd name="connsiteY1674" fmla="*/ 5208316 h 5932716"/>
              <a:gd name="connsiteX1675" fmla="*/ 2741766 w 7371989"/>
              <a:gd name="connsiteY1675" fmla="*/ 5198420 h 5932716"/>
              <a:gd name="connsiteX1676" fmla="*/ 2742936 w 7371989"/>
              <a:gd name="connsiteY1676" fmla="*/ 5194265 h 5932716"/>
              <a:gd name="connsiteX1677" fmla="*/ 2742936 w 7371989"/>
              <a:gd name="connsiteY1677" fmla="*/ 5153934 h 5932716"/>
              <a:gd name="connsiteX1678" fmla="*/ 2731718 w 7371989"/>
              <a:gd name="connsiteY1678" fmla="*/ 5148900 h 5932716"/>
              <a:gd name="connsiteX1679" fmla="*/ 2724043 w 7371989"/>
              <a:gd name="connsiteY1679" fmla="*/ 5140508 h 5932716"/>
              <a:gd name="connsiteX1680" fmla="*/ 2731718 w 7371989"/>
              <a:gd name="connsiteY1680" fmla="*/ 5136593 h 5932716"/>
              <a:gd name="connsiteX1681" fmla="*/ 2742936 w 7371989"/>
              <a:gd name="connsiteY1681" fmla="*/ 5136033 h 5932716"/>
              <a:gd name="connsiteX1682" fmla="*/ 2752381 w 7371989"/>
              <a:gd name="connsiteY1682" fmla="*/ 5118133 h 5932716"/>
              <a:gd name="connsiteX1683" fmla="*/ 2761826 w 7371989"/>
              <a:gd name="connsiteY1683" fmla="*/ 5100232 h 5932716"/>
              <a:gd name="connsiteX1684" fmla="*/ 2810825 w 7371989"/>
              <a:gd name="connsiteY1684" fmla="*/ 5037018 h 5932716"/>
              <a:gd name="connsiteX1685" fmla="*/ 2842114 w 7371989"/>
              <a:gd name="connsiteY1685" fmla="*/ 4970449 h 5932716"/>
              <a:gd name="connsiteX1686" fmla="*/ 2832669 w 7371989"/>
              <a:gd name="connsiteY1686" fmla="*/ 4961499 h 5932716"/>
              <a:gd name="connsiteX1687" fmla="*/ 2797247 w 7371989"/>
              <a:gd name="connsiteY1687" fmla="*/ 4990587 h 5932716"/>
              <a:gd name="connsiteX1688" fmla="*/ 2775994 w 7371989"/>
              <a:gd name="connsiteY1688" fmla="*/ 5033103 h 5932716"/>
              <a:gd name="connsiteX1689" fmla="*/ 2695707 w 7371989"/>
              <a:gd name="connsiteY1689" fmla="*/ 5102470 h 5932716"/>
              <a:gd name="connsiteX1690" fmla="*/ 2615419 w 7371989"/>
              <a:gd name="connsiteY1690" fmla="*/ 5171836 h 5932716"/>
              <a:gd name="connsiteX1691" fmla="*/ 2605974 w 7371989"/>
              <a:gd name="connsiteY1691" fmla="*/ 5189737 h 5932716"/>
              <a:gd name="connsiteX1692" fmla="*/ 2596528 w 7371989"/>
              <a:gd name="connsiteY1692" fmla="*/ 5207638 h 5932716"/>
              <a:gd name="connsiteX1693" fmla="*/ 2541035 w 7371989"/>
              <a:gd name="connsiteY1693" fmla="*/ 5260781 h 5932716"/>
              <a:gd name="connsiteX1694" fmla="*/ 2506793 w 7371989"/>
              <a:gd name="connsiteY1694" fmla="*/ 5323995 h 5932716"/>
              <a:gd name="connsiteX1695" fmla="*/ 2473734 w 7371989"/>
              <a:gd name="connsiteY1695" fmla="*/ 5349727 h 5932716"/>
              <a:gd name="connsiteX1696" fmla="*/ 2454843 w 7371989"/>
              <a:gd name="connsiteY1696" fmla="*/ 5382174 h 5932716"/>
              <a:gd name="connsiteX1697" fmla="*/ 2379278 w 7371989"/>
              <a:gd name="connsiteY1697" fmla="*/ 5444828 h 5932716"/>
              <a:gd name="connsiteX1698" fmla="*/ 2365700 w 7371989"/>
              <a:gd name="connsiteY1698" fmla="*/ 5488461 h 5932716"/>
              <a:gd name="connsiteX1699" fmla="*/ 2327327 w 7371989"/>
              <a:gd name="connsiteY1699" fmla="*/ 5511955 h 5932716"/>
              <a:gd name="connsiteX1700" fmla="*/ 2308436 w 7371989"/>
              <a:gd name="connsiteY1700" fmla="*/ 5556150 h 5932716"/>
              <a:gd name="connsiteX1701" fmla="*/ 2275375 w 7371989"/>
              <a:gd name="connsiteY1701" fmla="*/ 5596987 h 5932716"/>
              <a:gd name="connsiteX1702" fmla="*/ 2260027 w 7371989"/>
              <a:gd name="connsiteY1702" fmla="*/ 5593070 h 5932716"/>
              <a:gd name="connsiteX1703" fmla="*/ 2251762 w 7371989"/>
              <a:gd name="connsiteY1703" fmla="*/ 5579084 h 5932716"/>
              <a:gd name="connsiteX1704" fmla="*/ 2265341 w 7371989"/>
              <a:gd name="connsiteY1704" fmla="*/ 5546079 h 5932716"/>
              <a:gd name="connsiteX1705" fmla="*/ 2289545 w 7371989"/>
              <a:gd name="connsiteY1705" fmla="*/ 5516430 h 5932716"/>
              <a:gd name="connsiteX1706" fmla="*/ 2298991 w 7371989"/>
              <a:gd name="connsiteY1706" fmla="*/ 5494615 h 5932716"/>
              <a:gd name="connsiteX1707" fmla="*/ 2308436 w 7371989"/>
              <a:gd name="connsiteY1707" fmla="*/ 5476154 h 5932716"/>
              <a:gd name="connsiteX1708" fmla="*/ 2329099 w 7371989"/>
              <a:gd name="connsiteY1708" fmla="*/ 5437555 h 5932716"/>
              <a:gd name="connsiteX1709" fmla="*/ 2360388 w 7371989"/>
              <a:gd name="connsiteY1709" fmla="*/ 5409025 h 5932716"/>
              <a:gd name="connsiteX1710" fmla="*/ 2344448 w 7371989"/>
              <a:gd name="connsiteY1710" fmla="*/ 5387768 h 5932716"/>
              <a:gd name="connsiteX1711" fmla="*/ 2360388 w 7371989"/>
              <a:gd name="connsiteY1711" fmla="*/ 5373224 h 5932716"/>
              <a:gd name="connsiteX1712" fmla="*/ 2415290 w 7371989"/>
              <a:gd name="connsiteY1712" fmla="*/ 5262460 h 5932716"/>
              <a:gd name="connsiteX1713" fmla="*/ 2487902 w 7371989"/>
              <a:gd name="connsiteY1713" fmla="*/ 5158411 h 5932716"/>
              <a:gd name="connsiteX1714" fmla="*/ 2530409 w 7371989"/>
              <a:gd name="connsiteY1714" fmla="*/ 5082330 h 5932716"/>
              <a:gd name="connsiteX1715" fmla="*/ 2539263 w 7371989"/>
              <a:gd name="connsiteY1715" fmla="*/ 5079534 h 5932716"/>
              <a:gd name="connsiteX1716" fmla="*/ 2544577 w 7371989"/>
              <a:gd name="connsiteY1716" fmla="*/ 5073379 h 5932716"/>
              <a:gd name="connsiteX1717" fmla="*/ 2544577 w 7371989"/>
              <a:gd name="connsiteY1717" fmla="*/ 5057158 h 5932716"/>
              <a:gd name="connsiteX1718" fmla="*/ 2558745 w 7371989"/>
              <a:gd name="connsiteY1718" fmla="*/ 5051004 h 5932716"/>
              <a:gd name="connsiteX1719" fmla="*/ 2568190 w 7371989"/>
              <a:gd name="connsiteY1719" fmla="*/ 5032543 h 5932716"/>
              <a:gd name="connsiteX1720" fmla="*/ 2577636 w 7371989"/>
              <a:gd name="connsiteY1720" fmla="*/ 5010727 h 5932716"/>
              <a:gd name="connsiteX1721" fmla="*/ 2576455 w 7371989"/>
              <a:gd name="connsiteY1721" fmla="*/ 4995623 h 5932716"/>
              <a:gd name="connsiteX1722" fmla="*/ 2568190 w 7371989"/>
              <a:gd name="connsiteY1722" fmla="*/ 4983874 h 5932716"/>
              <a:gd name="connsiteX1723" fmla="*/ 2516830 w 7371989"/>
              <a:gd name="connsiteY1723" fmla="*/ 5028068 h 5932716"/>
              <a:gd name="connsiteX1724" fmla="*/ 2483180 w 7371989"/>
              <a:gd name="connsiteY1724" fmla="*/ 5082330 h 5932716"/>
              <a:gd name="connsiteX1725" fmla="*/ 2459566 w 7371989"/>
              <a:gd name="connsiteY1725" fmla="*/ 5068904 h 5932716"/>
              <a:gd name="connsiteX1726" fmla="*/ 2440675 w 7371989"/>
              <a:gd name="connsiteY1726" fmla="*/ 5082330 h 5932716"/>
              <a:gd name="connsiteX1727" fmla="*/ 2417060 w 7371989"/>
              <a:gd name="connsiteY1727" fmla="*/ 5127083 h 5932716"/>
              <a:gd name="connsiteX1728" fmla="*/ 2346218 w 7371989"/>
              <a:gd name="connsiteY1728" fmla="*/ 5189737 h 5932716"/>
              <a:gd name="connsiteX1729" fmla="*/ 2336772 w 7371989"/>
              <a:gd name="connsiteY1729" fmla="*/ 5214350 h 5932716"/>
              <a:gd name="connsiteX1730" fmla="*/ 2327327 w 7371989"/>
              <a:gd name="connsiteY1730" fmla="*/ 5238965 h 5932716"/>
              <a:gd name="connsiteX1731" fmla="*/ 2284823 w 7371989"/>
              <a:gd name="connsiteY1731" fmla="*/ 5270291 h 5932716"/>
              <a:gd name="connsiteX1732" fmla="*/ 2251762 w 7371989"/>
              <a:gd name="connsiteY1732" fmla="*/ 5299380 h 5932716"/>
              <a:gd name="connsiteX1733" fmla="*/ 2232871 w 7371989"/>
              <a:gd name="connsiteY1733" fmla="*/ 5341896 h 5932716"/>
              <a:gd name="connsiteX1734" fmla="*/ 2151992 w 7371989"/>
              <a:gd name="connsiteY1734" fmla="*/ 5411262 h 5932716"/>
              <a:gd name="connsiteX1735" fmla="*/ 2081741 w 7371989"/>
              <a:gd name="connsiteY1735" fmla="*/ 5480629 h 5932716"/>
              <a:gd name="connsiteX1736" fmla="*/ 2076427 w 7371989"/>
              <a:gd name="connsiteY1736" fmla="*/ 5503005 h 5932716"/>
              <a:gd name="connsiteX1737" fmla="*/ 2053403 w 7371989"/>
              <a:gd name="connsiteY1737" fmla="*/ 5511955 h 5932716"/>
              <a:gd name="connsiteX1738" fmla="*/ 2046319 w 7371989"/>
              <a:gd name="connsiteY1738" fmla="*/ 5529857 h 5932716"/>
              <a:gd name="connsiteX1739" fmla="*/ 2039235 w 7371989"/>
              <a:gd name="connsiteY1739" fmla="*/ 5547758 h 5932716"/>
              <a:gd name="connsiteX1740" fmla="*/ 1992597 w 7371989"/>
              <a:gd name="connsiteY1740" fmla="*/ 5572371 h 5932716"/>
              <a:gd name="connsiteX1741" fmla="*/ 1963670 w 7371989"/>
              <a:gd name="connsiteY1741" fmla="*/ 5610412 h 5932716"/>
              <a:gd name="connsiteX1742" fmla="*/ 1948912 w 7371989"/>
              <a:gd name="connsiteY1742" fmla="*/ 5628873 h 5932716"/>
              <a:gd name="connsiteX1743" fmla="*/ 1944779 w 7371989"/>
              <a:gd name="connsiteY1743" fmla="*/ 5650688 h 5932716"/>
              <a:gd name="connsiteX1744" fmla="*/ 1873937 w 7371989"/>
              <a:gd name="connsiteY1744" fmla="*/ 5704392 h 5932716"/>
              <a:gd name="connsiteX1745" fmla="*/ 1864491 w 7371989"/>
              <a:gd name="connsiteY1745" fmla="*/ 5730684 h 5932716"/>
              <a:gd name="connsiteX1746" fmla="*/ 1855046 w 7371989"/>
              <a:gd name="connsiteY1746" fmla="*/ 5753621 h 5932716"/>
              <a:gd name="connsiteX1747" fmla="*/ 1809589 w 7371989"/>
              <a:gd name="connsiteY1747" fmla="*/ 5778794 h 5932716"/>
              <a:gd name="connsiteX1748" fmla="*/ 1774758 w 7371989"/>
              <a:gd name="connsiteY1748" fmla="*/ 5820750 h 5932716"/>
              <a:gd name="connsiteX1749" fmla="*/ 1713361 w 7371989"/>
              <a:gd name="connsiteY1749" fmla="*/ 5843125 h 5932716"/>
              <a:gd name="connsiteX1750" fmla="*/ 1703916 w 7371989"/>
              <a:gd name="connsiteY1750" fmla="*/ 5869976 h 5932716"/>
              <a:gd name="connsiteX1751" fmla="*/ 1694470 w 7371989"/>
              <a:gd name="connsiteY1751" fmla="*/ 5896829 h 5932716"/>
              <a:gd name="connsiteX1752" fmla="*/ 1647858 w 7371989"/>
              <a:gd name="connsiteY1752" fmla="*/ 5932716 h 5932716"/>
              <a:gd name="connsiteX1753" fmla="*/ 1611994 w 7371989"/>
              <a:gd name="connsiteY1753" fmla="*/ 5932716 h 5932716"/>
              <a:gd name="connsiteX1754" fmla="*/ 1614576 w 7371989"/>
              <a:gd name="connsiteY1754" fmla="*/ 5927969 h 5932716"/>
              <a:gd name="connsiteX1755" fmla="*/ 1639370 w 7371989"/>
              <a:gd name="connsiteY1755" fmla="*/ 5889370 h 5932716"/>
              <a:gd name="connsiteX1756" fmla="*/ 1705490 w 7371989"/>
              <a:gd name="connsiteY1756" fmla="*/ 5790913 h 5932716"/>
              <a:gd name="connsiteX1757" fmla="*/ 1746420 w 7371989"/>
              <a:gd name="connsiteY1757" fmla="*/ 5731245 h 5932716"/>
              <a:gd name="connsiteX1758" fmla="*/ 1772397 w 7371989"/>
              <a:gd name="connsiteY1758" fmla="*/ 5694881 h 5932716"/>
              <a:gd name="connsiteX1759" fmla="*/ 1798372 w 7371989"/>
              <a:gd name="connsiteY1759" fmla="*/ 5655165 h 5932716"/>
              <a:gd name="connsiteX1760" fmla="*/ 1832613 w 7371989"/>
              <a:gd name="connsiteY1760" fmla="*/ 5602581 h 5932716"/>
              <a:gd name="connsiteX1761" fmla="*/ 1873937 w 7371989"/>
              <a:gd name="connsiteY1761" fmla="*/ 5556708 h 5932716"/>
              <a:gd name="connsiteX1762" fmla="*/ 1866853 w 7371989"/>
              <a:gd name="connsiteY1762" fmla="*/ 5543841 h 5932716"/>
              <a:gd name="connsiteX1763" fmla="*/ 1859769 w 7371989"/>
              <a:gd name="connsiteY1763" fmla="*/ 5534333 h 5932716"/>
              <a:gd name="connsiteX1764" fmla="*/ 1855046 w 7371989"/>
              <a:gd name="connsiteY1764" fmla="*/ 5543283 h 5932716"/>
              <a:gd name="connsiteX1765" fmla="*/ 1836155 w 7371989"/>
              <a:gd name="connsiteY1765" fmla="*/ 5516430 h 5932716"/>
              <a:gd name="connsiteX1766" fmla="*/ 1897550 w 7371989"/>
              <a:gd name="connsiteY1766" fmla="*/ 5409025 h 5932716"/>
              <a:gd name="connsiteX1767" fmla="*/ 1911720 w 7371989"/>
              <a:gd name="connsiteY1767" fmla="*/ 5395599 h 5932716"/>
              <a:gd name="connsiteX1768" fmla="*/ 1911720 w 7371989"/>
              <a:gd name="connsiteY1768" fmla="*/ 5379376 h 5932716"/>
              <a:gd name="connsiteX1769" fmla="*/ 1925888 w 7371989"/>
              <a:gd name="connsiteY1769" fmla="*/ 5373224 h 5932716"/>
              <a:gd name="connsiteX1770" fmla="*/ 1935334 w 7371989"/>
              <a:gd name="connsiteY1770" fmla="*/ 5354763 h 5932716"/>
              <a:gd name="connsiteX1771" fmla="*/ 1944779 w 7371989"/>
              <a:gd name="connsiteY1771" fmla="*/ 5332945 h 5932716"/>
              <a:gd name="connsiteX1772" fmla="*/ 1970754 w 7371989"/>
              <a:gd name="connsiteY1772" fmla="*/ 5329589 h 5932716"/>
              <a:gd name="connsiteX1773" fmla="*/ 1982562 w 7371989"/>
              <a:gd name="connsiteY1773" fmla="*/ 5306093 h 5932716"/>
              <a:gd name="connsiteX1774" fmla="*/ 2001453 w 7371989"/>
              <a:gd name="connsiteY1774" fmla="*/ 5270291 h 5932716"/>
              <a:gd name="connsiteX1775" fmla="*/ 2045730 w 7371989"/>
              <a:gd name="connsiteY1775" fmla="*/ 5179668 h 5932716"/>
              <a:gd name="connsiteX1776" fmla="*/ 2100632 w 7371989"/>
              <a:gd name="connsiteY1776" fmla="*/ 5082330 h 5932716"/>
              <a:gd name="connsiteX1777" fmla="*/ 2117753 w 7371989"/>
              <a:gd name="connsiteY1777" fmla="*/ 5080652 h 5932716"/>
              <a:gd name="connsiteX1778" fmla="*/ 2124245 w 7371989"/>
              <a:gd name="connsiteY1778" fmla="*/ 5068904 h 5932716"/>
              <a:gd name="connsiteX1779" fmla="*/ 2143138 w 7371989"/>
              <a:gd name="connsiteY1779" fmla="*/ 5051004 h 5932716"/>
              <a:gd name="connsiteX1780" fmla="*/ 2147269 w 7371989"/>
              <a:gd name="connsiteY1780" fmla="*/ 5031984 h 5932716"/>
              <a:gd name="connsiteX1781" fmla="*/ 2162029 w 7371989"/>
              <a:gd name="connsiteY1781" fmla="*/ 5019678 h 5932716"/>
              <a:gd name="connsiteX1782" fmla="*/ 2162029 w 7371989"/>
              <a:gd name="connsiteY1782" fmla="*/ 4979399 h 5932716"/>
              <a:gd name="connsiteX1783" fmla="*/ 2180920 w 7371989"/>
              <a:gd name="connsiteY1783" fmla="*/ 4961499 h 5932716"/>
              <a:gd name="connsiteX1784" fmla="*/ 2183872 w 7371989"/>
              <a:gd name="connsiteY1784" fmla="*/ 4939121 h 5932716"/>
              <a:gd name="connsiteX1785" fmla="*/ 2204533 w 7371989"/>
              <a:gd name="connsiteY1785" fmla="*/ 4930171 h 5932716"/>
              <a:gd name="connsiteX1786" fmla="*/ 2218703 w 7371989"/>
              <a:gd name="connsiteY1786" fmla="*/ 4930171 h 5932716"/>
              <a:gd name="connsiteX1787" fmla="*/ 2221512 w 7371989"/>
              <a:gd name="connsiteY1787" fmla="*/ 4918857 h 5932716"/>
              <a:gd name="connsiteX1788" fmla="*/ 2203158 w 7371989"/>
              <a:gd name="connsiteY1788" fmla="*/ 4901176 h 5932716"/>
              <a:gd name="connsiteX1789" fmla="*/ 2167738 w 7371989"/>
              <a:gd name="connsiteY1789" fmla="*/ 4877121 h 5932716"/>
              <a:gd name="connsiteX1790" fmla="*/ 2156521 w 7371989"/>
              <a:gd name="connsiteY1790" fmla="*/ 4870408 h 5932716"/>
              <a:gd name="connsiteX1791" fmla="*/ 2148845 w 7371989"/>
              <a:gd name="connsiteY1791" fmla="*/ 4863696 h 5932716"/>
              <a:gd name="connsiteX1792" fmla="*/ 2156521 w 7371989"/>
              <a:gd name="connsiteY1792" fmla="*/ 4855864 h 5932716"/>
              <a:gd name="connsiteX1793" fmla="*/ 2167738 w 7371989"/>
              <a:gd name="connsiteY1793" fmla="*/ 4854745 h 5932716"/>
              <a:gd name="connsiteX1794" fmla="*/ 2177184 w 7371989"/>
              <a:gd name="connsiteY1794" fmla="*/ 4836845 h 5932716"/>
              <a:gd name="connsiteX1795" fmla="*/ 2186629 w 7371989"/>
              <a:gd name="connsiteY1795" fmla="*/ 4818944 h 5932716"/>
              <a:gd name="connsiteX1796" fmla="*/ 2200797 w 7371989"/>
              <a:gd name="connsiteY1796" fmla="*/ 4769716 h 5932716"/>
              <a:gd name="connsiteX1797" fmla="*/ 2196074 w 7371989"/>
              <a:gd name="connsiteY1797" fmla="*/ 4760765 h 5932716"/>
              <a:gd name="connsiteX1798" fmla="*/ 2189580 w 7371989"/>
              <a:gd name="connsiteY1798" fmla="*/ 4765799 h 5932716"/>
              <a:gd name="connsiteX1799" fmla="*/ 2186629 w 7371989"/>
              <a:gd name="connsiteY1799" fmla="*/ 4774191 h 5932716"/>
              <a:gd name="connsiteX1800" fmla="*/ 2171870 w 7371989"/>
              <a:gd name="connsiteY1800" fmla="*/ 4772512 h 5932716"/>
              <a:gd name="connsiteX1801" fmla="*/ 2167738 w 7371989"/>
              <a:gd name="connsiteY1801" fmla="*/ 4787616 h 5932716"/>
              <a:gd name="connsiteX1802" fmla="*/ 2148845 w 7371989"/>
              <a:gd name="connsiteY1802" fmla="*/ 4805517 h 5932716"/>
              <a:gd name="connsiteX1803" fmla="*/ 2118148 w 7371989"/>
              <a:gd name="connsiteY1803" fmla="*/ 4869290 h 5932716"/>
              <a:gd name="connsiteX1804" fmla="*/ 2073280 w 7371989"/>
              <a:gd name="connsiteY1804" fmla="*/ 4926350 h 5932716"/>
              <a:gd name="connsiteX1805" fmla="*/ 2053800 w 7371989"/>
              <a:gd name="connsiteY1805" fmla="*/ 4938656 h 5932716"/>
              <a:gd name="connsiteX1806" fmla="*/ 2030776 w 7371989"/>
              <a:gd name="connsiteY1806" fmla="*/ 4944250 h 5932716"/>
              <a:gd name="connsiteX1807" fmla="*/ 2024282 w 7371989"/>
              <a:gd name="connsiteY1807" fmla="*/ 4939217 h 5932716"/>
              <a:gd name="connsiteX1808" fmla="*/ 2021331 w 7371989"/>
              <a:gd name="connsiteY1808" fmla="*/ 4930825 h 5932716"/>
              <a:gd name="connsiteX1809" fmla="*/ 2007161 w 7371989"/>
              <a:gd name="connsiteY1809" fmla="*/ 4895024 h 5932716"/>
              <a:gd name="connsiteX1810" fmla="*/ 2059112 w 7371989"/>
              <a:gd name="connsiteY1810" fmla="*/ 4823419 h 5932716"/>
              <a:gd name="connsiteX1811" fmla="*/ 2078003 w 7371989"/>
              <a:gd name="connsiteY1811" fmla="*/ 4814467 h 5932716"/>
              <a:gd name="connsiteX1812" fmla="*/ 2096896 w 7371989"/>
              <a:gd name="connsiteY1812" fmla="*/ 4787616 h 5932716"/>
              <a:gd name="connsiteX1813" fmla="*/ 2096896 w 7371989"/>
              <a:gd name="connsiteY1813" fmla="*/ 4738388 h 5932716"/>
              <a:gd name="connsiteX1814" fmla="*/ 2085678 w 7371989"/>
              <a:gd name="connsiteY1814" fmla="*/ 4733354 h 5932716"/>
              <a:gd name="connsiteX1815" fmla="*/ 2078003 w 7371989"/>
              <a:gd name="connsiteY1815" fmla="*/ 4724962 h 5932716"/>
              <a:gd name="connsiteX1816" fmla="*/ 2085678 w 7371989"/>
              <a:gd name="connsiteY1816" fmla="*/ 4721048 h 5932716"/>
              <a:gd name="connsiteX1817" fmla="*/ 2096896 w 7371989"/>
              <a:gd name="connsiteY1817" fmla="*/ 4720487 h 5932716"/>
              <a:gd name="connsiteX1818" fmla="*/ 2106341 w 7371989"/>
              <a:gd name="connsiteY1818" fmla="*/ 4702587 h 5932716"/>
              <a:gd name="connsiteX1819" fmla="*/ 2115787 w 7371989"/>
              <a:gd name="connsiteY1819" fmla="*/ 4684686 h 5932716"/>
              <a:gd name="connsiteX1820" fmla="*/ 2164786 w 7371989"/>
              <a:gd name="connsiteY1820" fmla="*/ 4621472 h 5932716"/>
              <a:gd name="connsiteX1821" fmla="*/ 2196074 w 7371989"/>
              <a:gd name="connsiteY1821" fmla="*/ 4554903 h 5932716"/>
              <a:gd name="connsiteX1822" fmla="*/ 2186629 w 7371989"/>
              <a:gd name="connsiteY1822" fmla="*/ 4545953 h 5932716"/>
              <a:gd name="connsiteX1823" fmla="*/ 2151207 w 7371989"/>
              <a:gd name="connsiteY1823" fmla="*/ 4575041 h 5932716"/>
              <a:gd name="connsiteX1824" fmla="*/ 2129955 w 7371989"/>
              <a:gd name="connsiteY1824" fmla="*/ 4617557 h 5932716"/>
              <a:gd name="connsiteX1825" fmla="*/ 2049667 w 7371989"/>
              <a:gd name="connsiteY1825" fmla="*/ 4686924 h 5932716"/>
              <a:gd name="connsiteX1826" fmla="*/ 1969379 w 7371989"/>
              <a:gd name="connsiteY1826" fmla="*/ 4756290 h 5932716"/>
              <a:gd name="connsiteX1827" fmla="*/ 1959934 w 7371989"/>
              <a:gd name="connsiteY1827" fmla="*/ 4774191 h 5932716"/>
              <a:gd name="connsiteX1828" fmla="*/ 1950488 w 7371989"/>
              <a:gd name="connsiteY1828" fmla="*/ 4792091 h 5932716"/>
              <a:gd name="connsiteX1829" fmla="*/ 1894995 w 7371989"/>
              <a:gd name="connsiteY1829" fmla="*/ 4845235 h 5932716"/>
              <a:gd name="connsiteX1830" fmla="*/ 1860753 w 7371989"/>
              <a:gd name="connsiteY1830" fmla="*/ 4908449 h 5932716"/>
              <a:gd name="connsiteX1831" fmla="*/ 1827695 w 7371989"/>
              <a:gd name="connsiteY1831" fmla="*/ 4934181 h 5932716"/>
              <a:gd name="connsiteX1832" fmla="*/ 1808804 w 7371989"/>
              <a:gd name="connsiteY1832" fmla="*/ 4966628 h 5932716"/>
              <a:gd name="connsiteX1833" fmla="*/ 1733239 w 7371989"/>
              <a:gd name="connsiteY1833" fmla="*/ 5029282 h 5932716"/>
              <a:gd name="connsiteX1834" fmla="*/ 1719660 w 7371989"/>
              <a:gd name="connsiteY1834" fmla="*/ 5072915 h 5932716"/>
              <a:gd name="connsiteX1835" fmla="*/ 1681287 w 7371989"/>
              <a:gd name="connsiteY1835" fmla="*/ 5096409 h 5932716"/>
              <a:gd name="connsiteX1836" fmla="*/ 1662396 w 7371989"/>
              <a:gd name="connsiteY1836" fmla="*/ 5140604 h 5932716"/>
              <a:gd name="connsiteX1837" fmla="*/ 1629336 w 7371989"/>
              <a:gd name="connsiteY1837" fmla="*/ 5181441 h 5932716"/>
              <a:gd name="connsiteX1838" fmla="*/ 1613987 w 7371989"/>
              <a:gd name="connsiteY1838" fmla="*/ 5177524 h 5932716"/>
              <a:gd name="connsiteX1839" fmla="*/ 1605722 w 7371989"/>
              <a:gd name="connsiteY1839" fmla="*/ 5163538 h 5932716"/>
              <a:gd name="connsiteX1840" fmla="*/ 1619301 w 7371989"/>
              <a:gd name="connsiteY1840" fmla="*/ 5130533 h 5932716"/>
              <a:gd name="connsiteX1841" fmla="*/ 1643506 w 7371989"/>
              <a:gd name="connsiteY1841" fmla="*/ 5100884 h 5932716"/>
              <a:gd name="connsiteX1842" fmla="*/ 1652951 w 7371989"/>
              <a:gd name="connsiteY1842" fmla="*/ 5079069 h 5932716"/>
              <a:gd name="connsiteX1843" fmla="*/ 1662396 w 7371989"/>
              <a:gd name="connsiteY1843" fmla="*/ 5060608 h 5932716"/>
              <a:gd name="connsiteX1844" fmla="*/ 1683059 w 7371989"/>
              <a:gd name="connsiteY1844" fmla="*/ 5022009 h 5932716"/>
              <a:gd name="connsiteX1845" fmla="*/ 1714348 w 7371989"/>
              <a:gd name="connsiteY1845" fmla="*/ 4993479 h 5932716"/>
              <a:gd name="connsiteX1846" fmla="*/ 1698408 w 7371989"/>
              <a:gd name="connsiteY1846" fmla="*/ 4972222 h 5932716"/>
              <a:gd name="connsiteX1847" fmla="*/ 1714348 w 7371989"/>
              <a:gd name="connsiteY1847" fmla="*/ 4957678 h 5932716"/>
              <a:gd name="connsiteX1848" fmla="*/ 1769250 w 7371989"/>
              <a:gd name="connsiteY1848" fmla="*/ 4846914 h 5932716"/>
              <a:gd name="connsiteX1849" fmla="*/ 1841863 w 7371989"/>
              <a:gd name="connsiteY1849" fmla="*/ 4742865 h 5932716"/>
              <a:gd name="connsiteX1850" fmla="*/ 1884369 w 7371989"/>
              <a:gd name="connsiteY1850" fmla="*/ 4666784 h 5932716"/>
              <a:gd name="connsiteX1851" fmla="*/ 1893223 w 7371989"/>
              <a:gd name="connsiteY1851" fmla="*/ 4663988 h 5932716"/>
              <a:gd name="connsiteX1852" fmla="*/ 1898537 w 7371989"/>
              <a:gd name="connsiteY1852" fmla="*/ 4657833 h 5932716"/>
              <a:gd name="connsiteX1853" fmla="*/ 1898537 w 7371989"/>
              <a:gd name="connsiteY1853" fmla="*/ 4641612 h 5932716"/>
              <a:gd name="connsiteX1854" fmla="*/ 1912705 w 7371989"/>
              <a:gd name="connsiteY1854" fmla="*/ 4635458 h 5932716"/>
              <a:gd name="connsiteX1855" fmla="*/ 1915686 w 7371989"/>
              <a:gd name="connsiteY1855" fmla="*/ 4629634 h 5932716"/>
              <a:gd name="connsiteX1856" fmla="*/ 1883481 w 7371989"/>
              <a:gd name="connsiteY1856" fmla="*/ 4607764 h 5932716"/>
              <a:gd name="connsiteX1857" fmla="*/ 1877637 w 7371989"/>
              <a:gd name="connsiteY1857" fmla="*/ 4604266 h 5932716"/>
              <a:gd name="connsiteX1858" fmla="*/ 1870790 w 7371989"/>
              <a:gd name="connsiteY1858" fmla="*/ 4612521 h 5932716"/>
              <a:gd name="connsiteX1859" fmla="*/ 1837140 w 7371989"/>
              <a:gd name="connsiteY1859" fmla="*/ 4666784 h 5932716"/>
              <a:gd name="connsiteX1860" fmla="*/ 1813526 w 7371989"/>
              <a:gd name="connsiteY1860" fmla="*/ 4653358 h 5932716"/>
              <a:gd name="connsiteX1861" fmla="*/ 1794636 w 7371989"/>
              <a:gd name="connsiteY1861" fmla="*/ 4666784 h 5932716"/>
              <a:gd name="connsiteX1862" fmla="*/ 1771020 w 7371989"/>
              <a:gd name="connsiteY1862" fmla="*/ 4711537 h 5932716"/>
              <a:gd name="connsiteX1863" fmla="*/ 1700178 w 7371989"/>
              <a:gd name="connsiteY1863" fmla="*/ 4774191 h 5932716"/>
              <a:gd name="connsiteX1864" fmla="*/ 1690733 w 7371989"/>
              <a:gd name="connsiteY1864" fmla="*/ 4798804 h 5932716"/>
              <a:gd name="connsiteX1865" fmla="*/ 1681287 w 7371989"/>
              <a:gd name="connsiteY1865" fmla="*/ 4823419 h 5932716"/>
              <a:gd name="connsiteX1866" fmla="*/ 1638783 w 7371989"/>
              <a:gd name="connsiteY1866" fmla="*/ 4854745 h 5932716"/>
              <a:gd name="connsiteX1867" fmla="*/ 1605722 w 7371989"/>
              <a:gd name="connsiteY1867" fmla="*/ 4883834 h 5932716"/>
              <a:gd name="connsiteX1868" fmla="*/ 1586831 w 7371989"/>
              <a:gd name="connsiteY1868" fmla="*/ 4926350 h 5932716"/>
              <a:gd name="connsiteX1869" fmla="*/ 1505952 w 7371989"/>
              <a:gd name="connsiteY1869" fmla="*/ 4995716 h 5932716"/>
              <a:gd name="connsiteX1870" fmla="*/ 1435701 w 7371989"/>
              <a:gd name="connsiteY1870" fmla="*/ 5065083 h 5932716"/>
              <a:gd name="connsiteX1871" fmla="*/ 1430387 w 7371989"/>
              <a:gd name="connsiteY1871" fmla="*/ 5087459 h 5932716"/>
              <a:gd name="connsiteX1872" fmla="*/ 1407363 w 7371989"/>
              <a:gd name="connsiteY1872" fmla="*/ 5096409 h 5932716"/>
              <a:gd name="connsiteX1873" fmla="*/ 1400279 w 7371989"/>
              <a:gd name="connsiteY1873" fmla="*/ 5114311 h 5932716"/>
              <a:gd name="connsiteX1874" fmla="*/ 1393195 w 7371989"/>
              <a:gd name="connsiteY1874" fmla="*/ 5132212 h 5932716"/>
              <a:gd name="connsiteX1875" fmla="*/ 1346558 w 7371989"/>
              <a:gd name="connsiteY1875" fmla="*/ 5156825 h 5932716"/>
              <a:gd name="connsiteX1876" fmla="*/ 1317630 w 7371989"/>
              <a:gd name="connsiteY1876" fmla="*/ 5194866 h 5932716"/>
              <a:gd name="connsiteX1877" fmla="*/ 1302873 w 7371989"/>
              <a:gd name="connsiteY1877" fmla="*/ 5213327 h 5932716"/>
              <a:gd name="connsiteX1878" fmla="*/ 1298739 w 7371989"/>
              <a:gd name="connsiteY1878" fmla="*/ 5235142 h 5932716"/>
              <a:gd name="connsiteX1879" fmla="*/ 1227897 w 7371989"/>
              <a:gd name="connsiteY1879" fmla="*/ 5288846 h 5932716"/>
              <a:gd name="connsiteX1880" fmla="*/ 1218452 w 7371989"/>
              <a:gd name="connsiteY1880" fmla="*/ 5315138 h 5932716"/>
              <a:gd name="connsiteX1881" fmla="*/ 1209006 w 7371989"/>
              <a:gd name="connsiteY1881" fmla="*/ 5338074 h 5932716"/>
              <a:gd name="connsiteX1882" fmla="*/ 1163549 w 7371989"/>
              <a:gd name="connsiteY1882" fmla="*/ 5363248 h 5932716"/>
              <a:gd name="connsiteX1883" fmla="*/ 1128718 w 7371989"/>
              <a:gd name="connsiteY1883" fmla="*/ 5405204 h 5932716"/>
              <a:gd name="connsiteX1884" fmla="*/ 1067321 w 7371989"/>
              <a:gd name="connsiteY1884" fmla="*/ 5427579 h 5932716"/>
              <a:gd name="connsiteX1885" fmla="*/ 1057876 w 7371989"/>
              <a:gd name="connsiteY1885" fmla="*/ 5454430 h 5932716"/>
              <a:gd name="connsiteX1886" fmla="*/ 1048431 w 7371989"/>
              <a:gd name="connsiteY1886" fmla="*/ 5481283 h 5932716"/>
              <a:gd name="connsiteX1887" fmla="*/ 972866 w 7371989"/>
              <a:gd name="connsiteY1887" fmla="*/ 5539462 h 5932716"/>
              <a:gd name="connsiteX1888" fmla="*/ 958698 w 7371989"/>
              <a:gd name="connsiteY1888" fmla="*/ 5530510 h 5932716"/>
              <a:gd name="connsiteX1889" fmla="*/ 993331 w 7371989"/>
              <a:gd name="connsiteY1889" fmla="*/ 5473824 h 5932716"/>
              <a:gd name="connsiteX1890" fmla="*/ 1059450 w 7371989"/>
              <a:gd name="connsiteY1890" fmla="*/ 5375367 h 5932716"/>
              <a:gd name="connsiteX1891" fmla="*/ 1100380 w 7371989"/>
              <a:gd name="connsiteY1891" fmla="*/ 5315699 h 5932716"/>
              <a:gd name="connsiteX1892" fmla="*/ 1126357 w 7371989"/>
              <a:gd name="connsiteY1892" fmla="*/ 5279335 h 5932716"/>
              <a:gd name="connsiteX1893" fmla="*/ 1152332 w 7371989"/>
              <a:gd name="connsiteY1893" fmla="*/ 5239619 h 5932716"/>
              <a:gd name="connsiteX1894" fmla="*/ 1186573 w 7371989"/>
              <a:gd name="connsiteY1894" fmla="*/ 5187035 h 5932716"/>
              <a:gd name="connsiteX1895" fmla="*/ 1227897 w 7371989"/>
              <a:gd name="connsiteY1895" fmla="*/ 5141162 h 5932716"/>
              <a:gd name="connsiteX1896" fmla="*/ 1220813 w 7371989"/>
              <a:gd name="connsiteY1896" fmla="*/ 5128295 h 5932716"/>
              <a:gd name="connsiteX1897" fmla="*/ 1213729 w 7371989"/>
              <a:gd name="connsiteY1897" fmla="*/ 5118787 h 5932716"/>
              <a:gd name="connsiteX1898" fmla="*/ 1209006 w 7371989"/>
              <a:gd name="connsiteY1898" fmla="*/ 5127737 h 5932716"/>
              <a:gd name="connsiteX1899" fmla="*/ 1190115 w 7371989"/>
              <a:gd name="connsiteY1899" fmla="*/ 5100884 h 5932716"/>
              <a:gd name="connsiteX1900" fmla="*/ 1251510 w 7371989"/>
              <a:gd name="connsiteY1900" fmla="*/ 4993479 h 5932716"/>
              <a:gd name="connsiteX1901" fmla="*/ 1265680 w 7371989"/>
              <a:gd name="connsiteY1901" fmla="*/ 4980053 h 5932716"/>
              <a:gd name="connsiteX1902" fmla="*/ 1265680 w 7371989"/>
              <a:gd name="connsiteY1902" fmla="*/ 4963830 h 5932716"/>
              <a:gd name="connsiteX1903" fmla="*/ 1279848 w 7371989"/>
              <a:gd name="connsiteY1903" fmla="*/ 4957678 h 5932716"/>
              <a:gd name="connsiteX1904" fmla="*/ 1289294 w 7371989"/>
              <a:gd name="connsiteY1904" fmla="*/ 4939217 h 5932716"/>
              <a:gd name="connsiteX1905" fmla="*/ 1298739 w 7371989"/>
              <a:gd name="connsiteY1905" fmla="*/ 4917399 h 5932716"/>
              <a:gd name="connsiteX1906" fmla="*/ 1324714 w 7371989"/>
              <a:gd name="connsiteY1906" fmla="*/ 4914043 h 5932716"/>
              <a:gd name="connsiteX1907" fmla="*/ 1328616 w 7371989"/>
              <a:gd name="connsiteY1907" fmla="*/ 4906280 h 5932716"/>
              <a:gd name="connsiteX1908" fmla="*/ 1321465 w 7371989"/>
              <a:gd name="connsiteY1908" fmla="*/ 4894181 h 5932716"/>
              <a:gd name="connsiteX1909" fmla="*/ 1335044 w 7371989"/>
              <a:gd name="connsiteY1909" fmla="*/ 4861175 h 5932716"/>
              <a:gd name="connsiteX1910" fmla="*/ 1359248 w 7371989"/>
              <a:gd name="connsiteY1910" fmla="*/ 4831527 h 5932716"/>
              <a:gd name="connsiteX1911" fmla="*/ 1368694 w 7371989"/>
              <a:gd name="connsiteY1911" fmla="*/ 4809711 h 5932716"/>
              <a:gd name="connsiteX1912" fmla="*/ 1378139 w 7371989"/>
              <a:gd name="connsiteY1912" fmla="*/ 4791250 h 5932716"/>
              <a:gd name="connsiteX1913" fmla="*/ 1398802 w 7371989"/>
              <a:gd name="connsiteY1913" fmla="*/ 4752651 h 5932716"/>
              <a:gd name="connsiteX1914" fmla="*/ 1413951 w 7371989"/>
              <a:gd name="connsiteY1914" fmla="*/ 4738837 h 5932716"/>
              <a:gd name="connsiteX1915" fmla="*/ 1425616 w 7371989"/>
              <a:gd name="connsiteY1915" fmla="*/ 4718154 h 5932716"/>
              <a:gd name="connsiteX1916" fmla="*/ 1414151 w 7371989"/>
              <a:gd name="connsiteY1916" fmla="*/ 4702864 h 5932716"/>
              <a:gd name="connsiteX1917" fmla="*/ 1430091 w 7371989"/>
              <a:gd name="connsiteY1917" fmla="*/ 4688320 h 5932716"/>
              <a:gd name="connsiteX1918" fmla="*/ 1484993 w 7371989"/>
              <a:gd name="connsiteY1918" fmla="*/ 4577556 h 5932716"/>
              <a:gd name="connsiteX1919" fmla="*/ 1557605 w 7371989"/>
              <a:gd name="connsiteY1919" fmla="*/ 4473507 h 5932716"/>
              <a:gd name="connsiteX1920" fmla="*/ 1600112 w 7371989"/>
              <a:gd name="connsiteY1920" fmla="*/ 4397426 h 5932716"/>
              <a:gd name="connsiteX1921" fmla="*/ 1608966 w 7371989"/>
              <a:gd name="connsiteY1921" fmla="*/ 4394630 h 5932716"/>
              <a:gd name="connsiteX1922" fmla="*/ 1614280 w 7371989"/>
              <a:gd name="connsiteY1922" fmla="*/ 4388476 h 5932716"/>
              <a:gd name="connsiteX1923" fmla="*/ 1614280 w 7371989"/>
              <a:gd name="connsiteY1923" fmla="*/ 4372254 h 5932716"/>
              <a:gd name="connsiteX1924" fmla="*/ 1628448 w 7371989"/>
              <a:gd name="connsiteY1924" fmla="*/ 4366100 h 5932716"/>
              <a:gd name="connsiteX1925" fmla="*/ 1637893 w 7371989"/>
              <a:gd name="connsiteY1925" fmla="*/ 4347639 h 5932716"/>
              <a:gd name="connsiteX1926" fmla="*/ 1647339 w 7371989"/>
              <a:gd name="connsiteY1926" fmla="*/ 4325823 h 5932716"/>
              <a:gd name="connsiteX1927" fmla="*/ 1646158 w 7371989"/>
              <a:gd name="connsiteY1927" fmla="*/ 4310719 h 5932716"/>
              <a:gd name="connsiteX1928" fmla="*/ 1637893 w 7371989"/>
              <a:gd name="connsiteY1928" fmla="*/ 4298971 h 5932716"/>
              <a:gd name="connsiteX1929" fmla="*/ 1586533 w 7371989"/>
              <a:gd name="connsiteY1929" fmla="*/ 4343164 h 5932716"/>
              <a:gd name="connsiteX1930" fmla="*/ 1552883 w 7371989"/>
              <a:gd name="connsiteY1930" fmla="*/ 4397426 h 5932716"/>
              <a:gd name="connsiteX1931" fmla="*/ 1529269 w 7371989"/>
              <a:gd name="connsiteY1931" fmla="*/ 4384000 h 5932716"/>
              <a:gd name="connsiteX1932" fmla="*/ 1510378 w 7371989"/>
              <a:gd name="connsiteY1932" fmla="*/ 4397426 h 5932716"/>
              <a:gd name="connsiteX1933" fmla="*/ 1486763 w 7371989"/>
              <a:gd name="connsiteY1933" fmla="*/ 4442179 h 5932716"/>
              <a:gd name="connsiteX1934" fmla="*/ 1415921 w 7371989"/>
              <a:gd name="connsiteY1934" fmla="*/ 4504833 h 5932716"/>
              <a:gd name="connsiteX1935" fmla="*/ 1406475 w 7371989"/>
              <a:gd name="connsiteY1935" fmla="*/ 4529447 h 5932716"/>
              <a:gd name="connsiteX1936" fmla="*/ 1397030 w 7371989"/>
              <a:gd name="connsiteY1936" fmla="*/ 4554062 h 5932716"/>
              <a:gd name="connsiteX1937" fmla="*/ 1354526 w 7371989"/>
              <a:gd name="connsiteY1937" fmla="*/ 4585388 h 5932716"/>
              <a:gd name="connsiteX1938" fmla="*/ 1321465 w 7371989"/>
              <a:gd name="connsiteY1938" fmla="*/ 4614476 h 5932716"/>
              <a:gd name="connsiteX1939" fmla="*/ 1302574 w 7371989"/>
              <a:gd name="connsiteY1939" fmla="*/ 4656992 h 5932716"/>
              <a:gd name="connsiteX1940" fmla="*/ 1221695 w 7371989"/>
              <a:gd name="connsiteY1940" fmla="*/ 4726359 h 5932716"/>
              <a:gd name="connsiteX1941" fmla="*/ 1151444 w 7371989"/>
              <a:gd name="connsiteY1941" fmla="*/ 4795725 h 5932716"/>
              <a:gd name="connsiteX1942" fmla="*/ 1146130 w 7371989"/>
              <a:gd name="connsiteY1942" fmla="*/ 4818101 h 5932716"/>
              <a:gd name="connsiteX1943" fmla="*/ 1123106 w 7371989"/>
              <a:gd name="connsiteY1943" fmla="*/ 4827051 h 5932716"/>
              <a:gd name="connsiteX1944" fmla="*/ 1116022 w 7371989"/>
              <a:gd name="connsiteY1944" fmla="*/ 4844954 h 5932716"/>
              <a:gd name="connsiteX1945" fmla="*/ 1108938 w 7371989"/>
              <a:gd name="connsiteY1945" fmla="*/ 4862854 h 5932716"/>
              <a:gd name="connsiteX1946" fmla="*/ 1062300 w 7371989"/>
              <a:gd name="connsiteY1946" fmla="*/ 4887468 h 5932716"/>
              <a:gd name="connsiteX1947" fmla="*/ 1033373 w 7371989"/>
              <a:gd name="connsiteY1947" fmla="*/ 4925508 h 5932716"/>
              <a:gd name="connsiteX1948" fmla="*/ 1018615 w 7371989"/>
              <a:gd name="connsiteY1948" fmla="*/ 4943969 h 5932716"/>
              <a:gd name="connsiteX1949" fmla="*/ 1014482 w 7371989"/>
              <a:gd name="connsiteY1949" fmla="*/ 4965785 h 5932716"/>
              <a:gd name="connsiteX1950" fmla="*/ 943640 w 7371989"/>
              <a:gd name="connsiteY1950" fmla="*/ 5019488 h 5932716"/>
              <a:gd name="connsiteX1951" fmla="*/ 934194 w 7371989"/>
              <a:gd name="connsiteY1951" fmla="*/ 5045781 h 5932716"/>
              <a:gd name="connsiteX1952" fmla="*/ 924749 w 7371989"/>
              <a:gd name="connsiteY1952" fmla="*/ 5068717 h 5932716"/>
              <a:gd name="connsiteX1953" fmla="*/ 879292 w 7371989"/>
              <a:gd name="connsiteY1953" fmla="*/ 5093890 h 5932716"/>
              <a:gd name="connsiteX1954" fmla="*/ 844461 w 7371989"/>
              <a:gd name="connsiteY1954" fmla="*/ 5135846 h 5932716"/>
              <a:gd name="connsiteX1955" fmla="*/ 783064 w 7371989"/>
              <a:gd name="connsiteY1955" fmla="*/ 5158222 h 5932716"/>
              <a:gd name="connsiteX1956" fmla="*/ 773619 w 7371989"/>
              <a:gd name="connsiteY1956" fmla="*/ 5185073 h 5932716"/>
              <a:gd name="connsiteX1957" fmla="*/ 764174 w 7371989"/>
              <a:gd name="connsiteY1957" fmla="*/ 5211925 h 5932716"/>
              <a:gd name="connsiteX1958" fmla="*/ 688608 w 7371989"/>
              <a:gd name="connsiteY1958" fmla="*/ 5270104 h 5932716"/>
              <a:gd name="connsiteX1959" fmla="*/ 674440 w 7371989"/>
              <a:gd name="connsiteY1959" fmla="*/ 5261152 h 5932716"/>
              <a:gd name="connsiteX1960" fmla="*/ 709073 w 7371989"/>
              <a:gd name="connsiteY1960" fmla="*/ 5204467 h 5932716"/>
              <a:gd name="connsiteX1961" fmla="*/ 775193 w 7371989"/>
              <a:gd name="connsiteY1961" fmla="*/ 5106010 h 5932716"/>
              <a:gd name="connsiteX1962" fmla="*/ 816123 w 7371989"/>
              <a:gd name="connsiteY1962" fmla="*/ 5046341 h 5932716"/>
              <a:gd name="connsiteX1963" fmla="*/ 842100 w 7371989"/>
              <a:gd name="connsiteY1963" fmla="*/ 5009978 h 5932716"/>
              <a:gd name="connsiteX1964" fmla="*/ 868075 w 7371989"/>
              <a:gd name="connsiteY1964" fmla="*/ 4970262 h 5932716"/>
              <a:gd name="connsiteX1965" fmla="*/ 902316 w 7371989"/>
              <a:gd name="connsiteY1965" fmla="*/ 4917677 h 5932716"/>
              <a:gd name="connsiteX1966" fmla="*/ 943640 w 7371989"/>
              <a:gd name="connsiteY1966" fmla="*/ 4871805 h 5932716"/>
              <a:gd name="connsiteX1967" fmla="*/ 936556 w 7371989"/>
              <a:gd name="connsiteY1967" fmla="*/ 4858938 h 5932716"/>
              <a:gd name="connsiteX1968" fmla="*/ 929472 w 7371989"/>
              <a:gd name="connsiteY1968" fmla="*/ 4849429 h 5932716"/>
              <a:gd name="connsiteX1969" fmla="*/ 924749 w 7371989"/>
              <a:gd name="connsiteY1969" fmla="*/ 4858379 h 5932716"/>
              <a:gd name="connsiteX1970" fmla="*/ 905858 w 7371989"/>
              <a:gd name="connsiteY1970" fmla="*/ 4831527 h 5932716"/>
              <a:gd name="connsiteX1971" fmla="*/ 967253 w 7371989"/>
              <a:gd name="connsiteY1971" fmla="*/ 4724121 h 5932716"/>
              <a:gd name="connsiteX1972" fmla="*/ 981423 w 7371989"/>
              <a:gd name="connsiteY1972" fmla="*/ 4710696 h 5932716"/>
              <a:gd name="connsiteX1973" fmla="*/ 981423 w 7371989"/>
              <a:gd name="connsiteY1973" fmla="*/ 4694472 h 5932716"/>
              <a:gd name="connsiteX1974" fmla="*/ 995591 w 7371989"/>
              <a:gd name="connsiteY1974" fmla="*/ 4688320 h 5932716"/>
              <a:gd name="connsiteX1975" fmla="*/ 1005037 w 7371989"/>
              <a:gd name="connsiteY1975" fmla="*/ 4669859 h 5932716"/>
              <a:gd name="connsiteX1976" fmla="*/ 1014482 w 7371989"/>
              <a:gd name="connsiteY1976" fmla="*/ 4648042 h 5932716"/>
              <a:gd name="connsiteX1977" fmla="*/ 1040457 w 7371989"/>
              <a:gd name="connsiteY1977" fmla="*/ 4644685 h 5932716"/>
              <a:gd name="connsiteX1978" fmla="*/ 1052266 w 7371989"/>
              <a:gd name="connsiteY1978" fmla="*/ 4621189 h 5932716"/>
              <a:gd name="connsiteX1979" fmla="*/ 1071156 w 7371989"/>
              <a:gd name="connsiteY1979" fmla="*/ 4585388 h 5932716"/>
              <a:gd name="connsiteX1980" fmla="*/ 1115433 w 7371989"/>
              <a:gd name="connsiteY1980" fmla="*/ 4494764 h 5932716"/>
              <a:gd name="connsiteX1981" fmla="*/ 1170335 w 7371989"/>
              <a:gd name="connsiteY1981" fmla="*/ 4397426 h 5932716"/>
              <a:gd name="connsiteX1982" fmla="*/ 1187456 w 7371989"/>
              <a:gd name="connsiteY1982" fmla="*/ 4395749 h 5932716"/>
              <a:gd name="connsiteX1983" fmla="*/ 1193948 w 7371989"/>
              <a:gd name="connsiteY1983" fmla="*/ 4384000 h 5932716"/>
              <a:gd name="connsiteX1984" fmla="*/ 1212841 w 7371989"/>
              <a:gd name="connsiteY1984" fmla="*/ 4366100 h 5932716"/>
              <a:gd name="connsiteX1985" fmla="*/ 1216972 w 7371989"/>
              <a:gd name="connsiteY1985" fmla="*/ 4347080 h 5932716"/>
              <a:gd name="connsiteX1986" fmla="*/ 1231732 w 7371989"/>
              <a:gd name="connsiteY1986" fmla="*/ 4334774 h 5932716"/>
              <a:gd name="connsiteX1987" fmla="*/ 1231732 w 7371989"/>
              <a:gd name="connsiteY1987" fmla="*/ 4294496 h 5932716"/>
              <a:gd name="connsiteX1988" fmla="*/ 1250623 w 7371989"/>
              <a:gd name="connsiteY1988" fmla="*/ 4276595 h 5932716"/>
              <a:gd name="connsiteX1989" fmla="*/ 1253575 w 7371989"/>
              <a:gd name="connsiteY1989" fmla="*/ 4254217 h 5932716"/>
              <a:gd name="connsiteX1990" fmla="*/ 1270093 w 7371989"/>
              <a:gd name="connsiteY1990" fmla="*/ 4247061 h 5932716"/>
              <a:gd name="connsiteX1991" fmla="*/ 1265721 w 7371989"/>
              <a:gd name="connsiteY1991" fmla="*/ 4242851 h 5932716"/>
              <a:gd name="connsiteX1992" fmla="*/ 1230301 w 7371989"/>
              <a:gd name="connsiteY1992" fmla="*/ 4218796 h 5932716"/>
              <a:gd name="connsiteX1993" fmla="*/ 1219084 w 7371989"/>
              <a:gd name="connsiteY1993" fmla="*/ 4212083 h 5932716"/>
              <a:gd name="connsiteX1994" fmla="*/ 1211409 w 7371989"/>
              <a:gd name="connsiteY1994" fmla="*/ 4205371 h 5932716"/>
              <a:gd name="connsiteX1995" fmla="*/ 1219084 w 7371989"/>
              <a:gd name="connsiteY1995" fmla="*/ 4197539 h 5932716"/>
              <a:gd name="connsiteX1996" fmla="*/ 1230301 w 7371989"/>
              <a:gd name="connsiteY1996" fmla="*/ 4196420 h 5932716"/>
              <a:gd name="connsiteX1997" fmla="*/ 1239747 w 7371989"/>
              <a:gd name="connsiteY1997" fmla="*/ 4178520 h 5932716"/>
              <a:gd name="connsiteX1998" fmla="*/ 1249192 w 7371989"/>
              <a:gd name="connsiteY1998" fmla="*/ 4160619 h 5932716"/>
              <a:gd name="connsiteX1999" fmla="*/ 1263360 w 7371989"/>
              <a:gd name="connsiteY1999" fmla="*/ 4111391 h 5932716"/>
              <a:gd name="connsiteX2000" fmla="*/ 1258637 w 7371989"/>
              <a:gd name="connsiteY2000" fmla="*/ 4102440 h 5932716"/>
              <a:gd name="connsiteX2001" fmla="*/ 1252143 w 7371989"/>
              <a:gd name="connsiteY2001" fmla="*/ 4107474 h 5932716"/>
              <a:gd name="connsiteX2002" fmla="*/ 1249192 w 7371989"/>
              <a:gd name="connsiteY2002" fmla="*/ 4115866 h 5932716"/>
              <a:gd name="connsiteX2003" fmla="*/ 1234433 w 7371989"/>
              <a:gd name="connsiteY2003" fmla="*/ 4114187 h 5932716"/>
              <a:gd name="connsiteX2004" fmla="*/ 1230301 w 7371989"/>
              <a:gd name="connsiteY2004" fmla="*/ 4129291 h 5932716"/>
              <a:gd name="connsiteX2005" fmla="*/ 1211409 w 7371989"/>
              <a:gd name="connsiteY2005" fmla="*/ 4147192 h 5932716"/>
              <a:gd name="connsiteX2006" fmla="*/ 1180711 w 7371989"/>
              <a:gd name="connsiteY2006" fmla="*/ 4210965 h 5932716"/>
              <a:gd name="connsiteX2007" fmla="*/ 1135844 w 7371989"/>
              <a:gd name="connsiteY2007" fmla="*/ 4268025 h 5932716"/>
              <a:gd name="connsiteX2008" fmla="*/ 1116363 w 7371989"/>
              <a:gd name="connsiteY2008" fmla="*/ 4280331 h 5932716"/>
              <a:gd name="connsiteX2009" fmla="*/ 1093339 w 7371989"/>
              <a:gd name="connsiteY2009" fmla="*/ 4285925 h 5932716"/>
              <a:gd name="connsiteX2010" fmla="*/ 1086845 w 7371989"/>
              <a:gd name="connsiteY2010" fmla="*/ 4280892 h 5932716"/>
              <a:gd name="connsiteX2011" fmla="*/ 1083894 w 7371989"/>
              <a:gd name="connsiteY2011" fmla="*/ 4272500 h 5932716"/>
              <a:gd name="connsiteX2012" fmla="*/ 1069724 w 7371989"/>
              <a:gd name="connsiteY2012" fmla="*/ 4236699 h 5932716"/>
              <a:gd name="connsiteX2013" fmla="*/ 1121675 w 7371989"/>
              <a:gd name="connsiteY2013" fmla="*/ 4165094 h 5932716"/>
              <a:gd name="connsiteX2014" fmla="*/ 1140566 w 7371989"/>
              <a:gd name="connsiteY2014" fmla="*/ 4156142 h 5932716"/>
              <a:gd name="connsiteX2015" fmla="*/ 1159459 w 7371989"/>
              <a:gd name="connsiteY2015" fmla="*/ 4129291 h 5932716"/>
              <a:gd name="connsiteX2016" fmla="*/ 1159459 w 7371989"/>
              <a:gd name="connsiteY2016" fmla="*/ 4080063 h 5932716"/>
              <a:gd name="connsiteX2017" fmla="*/ 1148242 w 7371989"/>
              <a:gd name="connsiteY2017" fmla="*/ 4075029 h 5932716"/>
              <a:gd name="connsiteX2018" fmla="*/ 1140566 w 7371989"/>
              <a:gd name="connsiteY2018" fmla="*/ 4066637 h 5932716"/>
              <a:gd name="connsiteX2019" fmla="*/ 1148242 w 7371989"/>
              <a:gd name="connsiteY2019" fmla="*/ 4062723 h 5932716"/>
              <a:gd name="connsiteX2020" fmla="*/ 1159459 w 7371989"/>
              <a:gd name="connsiteY2020" fmla="*/ 4062162 h 5932716"/>
              <a:gd name="connsiteX2021" fmla="*/ 1168904 w 7371989"/>
              <a:gd name="connsiteY2021" fmla="*/ 4044262 h 5932716"/>
              <a:gd name="connsiteX2022" fmla="*/ 1178350 w 7371989"/>
              <a:gd name="connsiteY2022" fmla="*/ 4026361 h 5932716"/>
              <a:gd name="connsiteX2023" fmla="*/ 1184009 w 7371989"/>
              <a:gd name="connsiteY2023" fmla="*/ 4019060 h 5932716"/>
              <a:gd name="connsiteX2024" fmla="*/ 1180291 w 7371989"/>
              <a:gd name="connsiteY2024" fmla="*/ 4015756 h 5932716"/>
              <a:gd name="connsiteX2025" fmla="*/ 1150774 w 7371989"/>
              <a:gd name="connsiteY2025" fmla="*/ 3997854 h 5932716"/>
              <a:gd name="connsiteX2026" fmla="*/ 1146251 w 7371989"/>
              <a:gd name="connsiteY2026" fmla="*/ 3994245 h 5932716"/>
              <a:gd name="connsiteX2027" fmla="*/ 1112230 w 7371989"/>
              <a:gd name="connsiteY2027" fmla="*/ 4028599 h 5932716"/>
              <a:gd name="connsiteX2028" fmla="*/ 1031942 w 7371989"/>
              <a:gd name="connsiteY2028" fmla="*/ 4097965 h 5932716"/>
              <a:gd name="connsiteX2029" fmla="*/ 1022497 w 7371989"/>
              <a:gd name="connsiteY2029" fmla="*/ 4115866 h 5932716"/>
              <a:gd name="connsiteX2030" fmla="*/ 1013051 w 7371989"/>
              <a:gd name="connsiteY2030" fmla="*/ 4133767 h 5932716"/>
              <a:gd name="connsiteX2031" fmla="*/ 957558 w 7371989"/>
              <a:gd name="connsiteY2031" fmla="*/ 4186910 h 5932716"/>
              <a:gd name="connsiteX2032" fmla="*/ 923316 w 7371989"/>
              <a:gd name="connsiteY2032" fmla="*/ 4250124 h 5932716"/>
              <a:gd name="connsiteX2033" fmla="*/ 890258 w 7371989"/>
              <a:gd name="connsiteY2033" fmla="*/ 4275856 h 5932716"/>
              <a:gd name="connsiteX2034" fmla="*/ 871367 w 7371989"/>
              <a:gd name="connsiteY2034" fmla="*/ 4308303 h 5932716"/>
              <a:gd name="connsiteX2035" fmla="*/ 795802 w 7371989"/>
              <a:gd name="connsiteY2035" fmla="*/ 4370957 h 5932716"/>
              <a:gd name="connsiteX2036" fmla="*/ 782223 w 7371989"/>
              <a:gd name="connsiteY2036" fmla="*/ 4414590 h 5932716"/>
              <a:gd name="connsiteX2037" fmla="*/ 743850 w 7371989"/>
              <a:gd name="connsiteY2037" fmla="*/ 4438084 h 5932716"/>
              <a:gd name="connsiteX2038" fmla="*/ 724959 w 7371989"/>
              <a:gd name="connsiteY2038" fmla="*/ 4482279 h 5932716"/>
              <a:gd name="connsiteX2039" fmla="*/ 691899 w 7371989"/>
              <a:gd name="connsiteY2039" fmla="*/ 4523116 h 5932716"/>
              <a:gd name="connsiteX2040" fmla="*/ 676550 w 7371989"/>
              <a:gd name="connsiteY2040" fmla="*/ 4519199 h 5932716"/>
              <a:gd name="connsiteX2041" fmla="*/ 668285 w 7371989"/>
              <a:gd name="connsiteY2041" fmla="*/ 4505213 h 5932716"/>
              <a:gd name="connsiteX2042" fmla="*/ 681864 w 7371989"/>
              <a:gd name="connsiteY2042" fmla="*/ 4472208 h 5932716"/>
              <a:gd name="connsiteX2043" fmla="*/ 706069 w 7371989"/>
              <a:gd name="connsiteY2043" fmla="*/ 4442559 h 5932716"/>
              <a:gd name="connsiteX2044" fmla="*/ 715514 w 7371989"/>
              <a:gd name="connsiteY2044" fmla="*/ 4420744 h 5932716"/>
              <a:gd name="connsiteX2045" fmla="*/ 724959 w 7371989"/>
              <a:gd name="connsiteY2045" fmla="*/ 4402283 h 5932716"/>
              <a:gd name="connsiteX2046" fmla="*/ 745622 w 7371989"/>
              <a:gd name="connsiteY2046" fmla="*/ 4363684 h 5932716"/>
              <a:gd name="connsiteX2047" fmla="*/ 776911 w 7371989"/>
              <a:gd name="connsiteY2047" fmla="*/ 4335154 h 5932716"/>
              <a:gd name="connsiteX2048" fmla="*/ 760971 w 7371989"/>
              <a:gd name="connsiteY2048" fmla="*/ 4313897 h 5932716"/>
              <a:gd name="connsiteX2049" fmla="*/ 776911 w 7371989"/>
              <a:gd name="connsiteY2049" fmla="*/ 4299353 h 5932716"/>
              <a:gd name="connsiteX2050" fmla="*/ 831813 w 7371989"/>
              <a:gd name="connsiteY2050" fmla="*/ 4188589 h 5932716"/>
              <a:gd name="connsiteX2051" fmla="*/ 874540 w 7371989"/>
              <a:gd name="connsiteY2051" fmla="*/ 4120620 h 5932716"/>
              <a:gd name="connsiteX2052" fmla="*/ 895773 w 7371989"/>
              <a:gd name="connsiteY2052" fmla="*/ 4094987 h 5932716"/>
              <a:gd name="connsiteX2053" fmla="*/ 909320 w 7371989"/>
              <a:gd name="connsiteY2053" fmla="*/ 4056033 h 5932716"/>
              <a:gd name="connsiteX2054" fmla="*/ 873308 w 7371989"/>
              <a:gd name="connsiteY2054" fmla="*/ 4033657 h 5932716"/>
              <a:gd name="connsiteX2055" fmla="*/ 853705 w 7371989"/>
              <a:gd name="connsiteY2055" fmla="*/ 4015080 h 5932716"/>
              <a:gd name="connsiteX2056" fmla="*/ 833583 w 7371989"/>
              <a:gd name="connsiteY2056" fmla="*/ 4053212 h 5932716"/>
              <a:gd name="connsiteX2057" fmla="*/ 762741 w 7371989"/>
              <a:gd name="connsiteY2057" fmla="*/ 4115866 h 5932716"/>
              <a:gd name="connsiteX2058" fmla="*/ 753296 w 7371989"/>
              <a:gd name="connsiteY2058" fmla="*/ 4140479 h 5932716"/>
              <a:gd name="connsiteX2059" fmla="*/ 743850 w 7371989"/>
              <a:gd name="connsiteY2059" fmla="*/ 4165094 h 5932716"/>
              <a:gd name="connsiteX2060" fmla="*/ 701346 w 7371989"/>
              <a:gd name="connsiteY2060" fmla="*/ 4196420 h 5932716"/>
              <a:gd name="connsiteX2061" fmla="*/ 668285 w 7371989"/>
              <a:gd name="connsiteY2061" fmla="*/ 4225509 h 5932716"/>
              <a:gd name="connsiteX2062" fmla="*/ 649394 w 7371989"/>
              <a:gd name="connsiteY2062" fmla="*/ 4268025 h 5932716"/>
              <a:gd name="connsiteX2063" fmla="*/ 568515 w 7371989"/>
              <a:gd name="connsiteY2063" fmla="*/ 4337391 h 5932716"/>
              <a:gd name="connsiteX2064" fmla="*/ 498264 w 7371989"/>
              <a:gd name="connsiteY2064" fmla="*/ 4406758 h 5932716"/>
              <a:gd name="connsiteX2065" fmla="*/ 492950 w 7371989"/>
              <a:gd name="connsiteY2065" fmla="*/ 4429134 h 5932716"/>
              <a:gd name="connsiteX2066" fmla="*/ 469926 w 7371989"/>
              <a:gd name="connsiteY2066" fmla="*/ 4438084 h 5932716"/>
              <a:gd name="connsiteX2067" fmla="*/ 462842 w 7371989"/>
              <a:gd name="connsiteY2067" fmla="*/ 4455987 h 5932716"/>
              <a:gd name="connsiteX2068" fmla="*/ 455758 w 7371989"/>
              <a:gd name="connsiteY2068" fmla="*/ 4473887 h 5932716"/>
              <a:gd name="connsiteX2069" fmla="*/ 409121 w 7371989"/>
              <a:gd name="connsiteY2069" fmla="*/ 4498500 h 5932716"/>
              <a:gd name="connsiteX2070" fmla="*/ 380193 w 7371989"/>
              <a:gd name="connsiteY2070" fmla="*/ 4536541 h 5932716"/>
              <a:gd name="connsiteX2071" fmla="*/ 365436 w 7371989"/>
              <a:gd name="connsiteY2071" fmla="*/ 4555002 h 5932716"/>
              <a:gd name="connsiteX2072" fmla="*/ 361302 w 7371989"/>
              <a:gd name="connsiteY2072" fmla="*/ 4576817 h 5932716"/>
              <a:gd name="connsiteX2073" fmla="*/ 290460 w 7371989"/>
              <a:gd name="connsiteY2073" fmla="*/ 4630521 h 5932716"/>
              <a:gd name="connsiteX2074" fmla="*/ 281015 w 7371989"/>
              <a:gd name="connsiteY2074" fmla="*/ 4656813 h 5932716"/>
              <a:gd name="connsiteX2075" fmla="*/ 271569 w 7371989"/>
              <a:gd name="connsiteY2075" fmla="*/ 4679750 h 5932716"/>
              <a:gd name="connsiteX2076" fmla="*/ 226112 w 7371989"/>
              <a:gd name="connsiteY2076" fmla="*/ 4704923 h 5932716"/>
              <a:gd name="connsiteX2077" fmla="*/ 191281 w 7371989"/>
              <a:gd name="connsiteY2077" fmla="*/ 4746879 h 5932716"/>
              <a:gd name="connsiteX2078" fmla="*/ 129885 w 7371989"/>
              <a:gd name="connsiteY2078" fmla="*/ 4769254 h 5932716"/>
              <a:gd name="connsiteX2079" fmla="*/ 120439 w 7371989"/>
              <a:gd name="connsiteY2079" fmla="*/ 4796105 h 5932716"/>
              <a:gd name="connsiteX2080" fmla="*/ 110994 w 7371989"/>
              <a:gd name="connsiteY2080" fmla="*/ 4822958 h 5932716"/>
              <a:gd name="connsiteX2081" fmla="*/ 35429 w 7371989"/>
              <a:gd name="connsiteY2081" fmla="*/ 4881137 h 5932716"/>
              <a:gd name="connsiteX2082" fmla="*/ 21261 w 7371989"/>
              <a:gd name="connsiteY2082" fmla="*/ 4872185 h 5932716"/>
              <a:gd name="connsiteX2083" fmla="*/ 55894 w 7371989"/>
              <a:gd name="connsiteY2083" fmla="*/ 4815499 h 5932716"/>
              <a:gd name="connsiteX2084" fmla="*/ 122013 w 7371989"/>
              <a:gd name="connsiteY2084" fmla="*/ 4717043 h 5932716"/>
              <a:gd name="connsiteX2085" fmla="*/ 162943 w 7371989"/>
              <a:gd name="connsiteY2085" fmla="*/ 4657374 h 5932716"/>
              <a:gd name="connsiteX2086" fmla="*/ 188920 w 7371989"/>
              <a:gd name="connsiteY2086" fmla="*/ 4621010 h 5932716"/>
              <a:gd name="connsiteX2087" fmla="*/ 214895 w 7371989"/>
              <a:gd name="connsiteY2087" fmla="*/ 4581294 h 5932716"/>
              <a:gd name="connsiteX2088" fmla="*/ 249136 w 7371989"/>
              <a:gd name="connsiteY2088" fmla="*/ 4528710 h 5932716"/>
              <a:gd name="connsiteX2089" fmla="*/ 290460 w 7371989"/>
              <a:gd name="connsiteY2089" fmla="*/ 4482837 h 5932716"/>
              <a:gd name="connsiteX2090" fmla="*/ 283376 w 7371989"/>
              <a:gd name="connsiteY2090" fmla="*/ 4469970 h 5932716"/>
              <a:gd name="connsiteX2091" fmla="*/ 276292 w 7371989"/>
              <a:gd name="connsiteY2091" fmla="*/ 4460462 h 5932716"/>
              <a:gd name="connsiteX2092" fmla="*/ 271569 w 7371989"/>
              <a:gd name="connsiteY2092" fmla="*/ 4469412 h 5932716"/>
              <a:gd name="connsiteX2093" fmla="*/ 252678 w 7371989"/>
              <a:gd name="connsiteY2093" fmla="*/ 4442559 h 5932716"/>
              <a:gd name="connsiteX2094" fmla="*/ 314074 w 7371989"/>
              <a:gd name="connsiteY2094" fmla="*/ 4335154 h 5932716"/>
              <a:gd name="connsiteX2095" fmla="*/ 328243 w 7371989"/>
              <a:gd name="connsiteY2095" fmla="*/ 4321728 h 5932716"/>
              <a:gd name="connsiteX2096" fmla="*/ 328243 w 7371989"/>
              <a:gd name="connsiteY2096" fmla="*/ 4305505 h 5932716"/>
              <a:gd name="connsiteX2097" fmla="*/ 342412 w 7371989"/>
              <a:gd name="connsiteY2097" fmla="*/ 4299353 h 5932716"/>
              <a:gd name="connsiteX2098" fmla="*/ 351857 w 7371989"/>
              <a:gd name="connsiteY2098" fmla="*/ 4280892 h 5932716"/>
              <a:gd name="connsiteX2099" fmla="*/ 361302 w 7371989"/>
              <a:gd name="connsiteY2099" fmla="*/ 4259074 h 5932716"/>
              <a:gd name="connsiteX2100" fmla="*/ 387277 w 7371989"/>
              <a:gd name="connsiteY2100" fmla="*/ 4255718 h 5932716"/>
              <a:gd name="connsiteX2101" fmla="*/ 399086 w 7371989"/>
              <a:gd name="connsiteY2101" fmla="*/ 4232222 h 5932716"/>
              <a:gd name="connsiteX2102" fmla="*/ 417977 w 7371989"/>
              <a:gd name="connsiteY2102" fmla="*/ 4196420 h 5932716"/>
              <a:gd name="connsiteX2103" fmla="*/ 462253 w 7371989"/>
              <a:gd name="connsiteY2103" fmla="*/ 4105797 h 5932716"/>
              <a:gd name="connsiteX2104" fmla="*/ 517155 w 7371989"/>
              <a:gd name="connsiteY2104" fmla="*/ 4008459 h 5932716"/>
              <a:gd name="connsiteX2105" fmla="*/ 534276 w 7371989"/>
              <a:gd name="connsiteY2105" fmla="*/ 4006781 h 5932716"/>
              <a:gd name="connsiteX2106" fmla="*/ 540769 w 7371989"/>
              <a:gd name="connsiteY2106" fmla="*/ 3995033 h 5932716"/>
              <a:gd name="connsiteX2107" fmla="*/ 559661 w 7371989"/>
              <a:gd name="connsiteY2107" fmla="*/ 3977133 h 5932716"/>
              <a:gd name="connsiteX2108" fmla="*/ 563793 w 7371989"/>
              <a:gd name="connsiteY2108" fmla="*/ 3958113 h 5932716"/>
              <a:gd name="connsiteX2109" fmla="*/ 578552 w 7371989"/>
              <a:gd name="connsiteY2109" fmla="*/ 3945807 h 5932716"/>
              <a:gd name="connsiteX2110" fmla="*/ 578552 w 7371989"/>
              <a:gd name="connsiteY2110" fmla="*/ 3905528 h 5932716"/>
              <a:gd name="connsiteX2111" fmla="*/ 597443 w 7371989"/>
              <a:gd name="connsiteY2111" fmla="*/ 3887628 h 5932716"/>
              <a:gd name="connsiteX2112" fmla="*/ 600395 w 7371989"/>
              <a:gd name="connsiteY2112" fmla="*/ 3865250 h 5932716"/>
              <a:gd name="connsiteX2113" fmla="*/ 621056 w 7371989"/>
              <a:gd name="connsiteY2113" fmla="*/ 3856300 h 5932716"/>
              <a:gd name="connsiteX2114" fmla="*/ 635226 w 7371989"/>
              <a:gd name="connsiteY2114" fmla="*/ 3856300 h 5932716"/>
              <a:gd name="connsiteX2115" fmla="*/ 642310 w 7371989"/>
              <a:gd name="connsiteY2115" fmla="*/ 3827770 h 5932716"/>
              <a:gd name="connsiteX2116" fmla="*/ 644993 w 7371989"/>
              <a:gd name="connsiteY2116" fmla="*/ 3818238 h 5932716"/>
              <a:gd name="connsiteX2117" fmla="*/ 642894 w 7371989"/>
              <a:gd name="connsiteY2117" fmla="*/ 3816404 h 5932716"/>
              <a:gd name="connsiteX2118" fmla="*/ 646563 w 7371989"/>
              <a:gd name="connsiteY2118" fmla="*/ 3812660 h 5932716"/>
              <a:gd name="connsiteX2119" fmla="*/ 649394 w 7371989"/>
              <a:gd name="connsiteY2119" fmla="*/ 3802598 h 5932716"/>
              <a:gd name="connsiteX2120" fmla="*/ 686443 w 7371989"/>
              <a:gd name="connsiteY2120" fmla="*/ 3751622 h 5932716"/>
              <a:gd name="connsiteX2121" fmla="*/ 694846 w 7371989"/>
              <a:gd name="connsiteY2121" fmla="*/ 3722423 h 5932716"/>
              <a:gd name="connsiteX2122" fmla="*/ 690123 w 7371989"/>
              <a:gd name="connsiteY2122" fmla="*/ 3713473 h 5932716"/>
              <a:gd name="connsiteX2123" fmla="*/ 683628 w 7371989"/>
              <a:gd name="connsiteY2123" fmla="*/ 3718507 h 5932716"/>
              <a:gd name="connsiteX2124" fmla="*/ 680678 w 7371989"/>
              <a:gd name="connsiteY2124" fmla="*/ 3726899 h 5932716"/>
              <a:gd name="connsiteX2125" fmla="*/ 665918 w 7371989"/>
              <a:gd name="connsiteY2125" fmla="*/ 3725220 h 5932716"/>
              <a:gd name="connsiteX2126" fmla="*/ 661787 w 7371989"/>
              <a:gd name="connsiteY2126" fmla="*/ 3740324 h 5932716"/>
              <a:gd name="connsiteX2127" fmla="*/ 642894 w 7371989"/>
              <a:gd name="connsiteY2127" fmla="*/ 3758225 h 5932716"/>
              <a:gd name="connsiteX2128" fmla="*/ 612197 w 7371989"/>
              <a:gd name="connsiteY2128" fmla="*/ 3821997 h 5932716"/>
              <a:gd name="connsiteX2129" fmla="*/ 567329 w 7371989"/>
              <a:gd name="connsiteY2129" fmla="*/ 3879057 h 5932716"/>
              <a:gd name="connsiteX2130" fmla="*/ 547849 w 7371989"/>
              <a:gd name="connsiteY2130" fmla="*/ 3891364 h 5932716"/>
              <a:gd name="connsiteX2131" fmla="*/ 524825 w 7371989"/>
              <a:gd name="connsiteY2131" fmla="*/ 3896958 h 5932716"/>
              <a:gd name="connsiteX2132" fmla="*/ 518330 w 7371989"/>
              <a:gd name="connsiteY2132" fmla="*/ 3891924 h 5932716"/>
              <a:gd name="connsiteX2133" fmla="*/ 515379 w 7371989"/>
              <a:gd name="connsiteY2133" fmla="*/ 3883533 h 5932716"/>
              <a:gd name="connsiteX2134" fmla="*/ 501209 w 7371989"/>
              <a:gd name="connsiteY2134" fmla="*/ 3847731 h 5932716"/>
              <a:gd name="connsiteX2135" fmla="*/ 553161 w 7371989"/>
              <a:gd name="connsiteY2135" fmla="*/ 3776127 h 5932716"/>
              <a:gd name="connsiteX2136" fmla="*/ 572052 w 7371989"/>
              <a:gd name="connsiteY2136" fmla="*/ 3767175 h 5932716"/>
              <a:gd name="connsiteX2137" fmla="*/ 590944 w 7371989"/>
              <a:gd name="connsiteY2137" fmla="*/ 3740324 h 5932716"/>
              <a:gd name="connsiteX2138" fmla="*/ 590944 w 7371989"/>
              <a:gd name="connsiteY2138" fmla="*/ 3691096 h 5932716"/>
              <a:gd name="connsiteX2139" fmla="*/ 579727 w 7371989"/>
              <a:gd name="connsiteY2139" fmla="*/ 3686062 h 5932716"/>
              <a:gd name="connsiteX2140" fmla="*/ 572052 w 7371989"/>
              <a:gd name="connsiteY2140" fmla="*/ 3677670 h 5932716"/>
              <a:gd name="connsiteX2141" fmla="*/ 579727 w 7371989"/>
              <a:gd name="connsiteY2141" fmla="*/ 3673755 h 5932716"/>
              <a:gd name="connsiteX2142" fmla="*/ 590944 w 7371989"/>
              <a:gd name="connsiteY2142" fmla="*/ 3673195 h 5932716"/>
              <a:gd name="connsiteX2143" fmla="*/ 600390 w 7371989"/>
              <a:gd name="connsiteY2143" fmla="*/ 3655294 h 5932716"/>
              <a:gd name="connsiteX2144" fmla="*/ 609835 w 7371989"/>
              <a:gd name="connsiteY2144" fmla="*/ 3637394 h 5932716"/>
              <a:gd name="connsiteX2145" fmla="*/ 658834 w 7371989"/>
              <a:gd name="connsiteY2145" fmla="*/ 3574180 h 5932716"/>
              <a:gd name="connsiteX2146" fmla="*/ 690123 w 7371989"/>
              <a:gd name="connsiteY2146" fmla="*/ 3507611 h 5932716"/>
              <a:gd name="connsiteX2147" fmla="*/ 680678 w 7371989"/>
              <a:gd name="connsiteY2147" fmla="*/ 3498660 h 5932716"/>
              <a:gd name="connsiteX2148" fmla="*/ 645256 w 7371989"/>
              <a:gd name="connsiteY2148" fmla="*/ 3527749 h 5932716"/>
              <a:gd name="connsiteX2149" fmla="*/ 624003 w 7371989"/>
              <a:gd name="connsiteY2149" fmla="*/ 3570265 h 5932716"/>
              <a:gd name="connsiteX2150" fmla="*/ 543716 w 7371989"/>
              <a:gd name="connsiteY2150" fmla="*/ 3639631 h 5932716"/>
              <a:gd name="connsiteX2151" fmla="*/ 463428 w 7371989"/>
              <a:gd name="connsiteY2151" fmla="*/ 3708998 h 5932716"/>
              <a:gd name="connsiteX2152" fmla="*/ 453983 w 7371989"/>
              <a:gd name="connsiteY2152" fmla="*/ 3726899 h 5932716"/>
              <a:gd name="connsiteX2153" fmla="*/ 444537 w 7371989"/>
              <a:gd name="connsiteY2153" fmla="*/ 3744799 h 5932716"/>
              <a:gd name="connsiteX2154" fmla="*/ 389044 w 7371989"/>
              <a:gd name="connsiteY2154" fmla="*/ 3797943 h 5932716"/>
              <a:gd name="connsiteX2155" fmla="*/ 354802 w 7371989"/>
              <a:gd name="connsiteY2155" fmla="*/ 3861157 h 5932716"/>
              <a:gd name="connsiteX2156" fmla="*/ 321743 w 7371989"/>
              <a:gd name="connsiteY2156" fmla="*/ 3886889 h 5932716"/>
              <a:gd name="connsiteX2157" fmla="*/ 302852 w 7371989"/>
              <a:gd name="connsiteY2157" fmla="*/ 3919336 h 5932716"/>
              <a:gd name="connsiteX2158" fmla="*/ 227287 w 7371989"/>
              <a:gd name="connsiteY2158" fmla="*/ 3981990 h 5932716"/>
              <a:gd name="connsiteX2159" fmla="*/ 213709 w 7371989"/>
              <a:gd name="connsiteY2159" fmla="*/ 4025622 h 5932716"/>
              <a:gd name="connsiteX2160" fmla="*/ 175336 w 7371989"/>
              <a:gd name="connsiteY2160" fmla="*/ 4049117 h 5932716"/>
              <a:gd name="connsiteX2161" fmla="*/ 156445 w 7371989"/>
              <a:gd name="connsiteY2161" fmla="*/ 4093312 h 5932716"/>
              <a:gd name="connsiteX2162" fmla="*/ 123384 w 7371989"/>
              <a:gd name="connsiteY2162" fmla="*/ 4134148 h 5932716"/>
              <a:gd name="connsiteX2163" fmla="*/ 108036 w 7371989"/>
              <a:gd name="connsiteY2163" fmla="*/ 4130232 h 5932716"/>
              <a:gd name="connsiteX2164" fmla="*/ 99771 w 7371989"/>
              <a:gd name="connsiteY2164" fmla="*/ 4116246 h 5932716"/>
              <a:gd name="connsiteX2165" fmla="*/ 113350 w 7371989"/>
              <a:gd name="connsiteY2165" fmla="*/ 4083241 h 5932716"/>
              <a:gd name="connsiteX2166" fmla="*/ 137554 w 7371989"/>
              <a:gd name="connsiteY2166" fmla="*/ 4053592 h 5932716"/>
              <a:gd name="connsiteX2167" fmla="*/ 147000 w 7371989"/>
              <a:gd name="connsiteY2167" fmla="*/ 4031777 h 5932716"/>
              <a:gd name="connsiteX2168" fmla="*/ 156445 w 7371989"/>
              <a:gd name="connsiteY2168" fmla="*/ 4013316 h 5932716"/>
              <a:gd name="connsiteX2169" fmla="*/ 177108 w 7371989"/>
              <a:gd name="connsiteY2169" fmla="*/ 3974717 h 5932716"/>
              <a:gd name="connsiteX2170" fmla="*/ 208397 w 7371989"/>
              <a:gd name="connsiteY2170" fmla="*/ 3946187 h 5932716"/>
              <a:gd name="connsiteX2171" fmla="*/ 192457 w 7371989"/>
              <a:gd name="connsiteY2171" fmla="*/ 3924930 h 5932716"/>
              <a:gd name="connsiteX2172" fmla="*/ 208397 w 7371989"/>
              <a:gd name="connsiteY2172" fmla="*/ 3910385 h 5932716"/>
              <a:gd name="connsiteX2173" fmla="*/ 263299 w 7371989"/>
              <a:gd name="connsiteY2173" fmla="*/ 3799622 h 5932716"/>
              <a:gd name="connsiteX2174" fmla="*/ 335911 w 7371989"/>
              <a:gd name="connsiteY2174" fmla="*/ 3695573 h 5932716"/>
              <a:gd name="connsiteX2175" fmla="*/ 378417 w 7371989"/>
              <a:gd name="connsiteY2175" fmla="*/ 3619491 h 5932716"/>
              <a:gd name="connsiteX2176" fmla="*/ 387272 w 7371989"/>
              <a:gd name="connsiteY2176" fmla="*/ 3616695 h 5932716"/>
              <a:gd name="connsiteX2177" fmla="*/ 392586 w 7371989"/>
              <a:gd name="connsiteY2177" fmla="*/ 3610541 h 5932716"/>
              <a:gd name="connsiteX2178" fmla="*/ 392586 w 7371989"/>
              <a:gd name="connsiteY2178" fmla="*/ 3594320 h 5932716"/>
              <a:gd name="connsiteX2179" fmla="*/ 406754 w 7371989"/>
              <a:gd name="connsiteY2179" fmla="*/ 3588165 h 5932716"/>
              <a:gd name="connsiteX2180" fmla="*/ 416199 w 7371989"/>
              <a:gd name="connsiteY2180" fmla="*/ 3569704 h 5932716"/>
              <a:gd name="connsiteX2181" fmla="*/ 425644 w 7371989"/>
              <a:gd name="connsiteY2181" fmla="*/ 3547889 h 5932716"/>
              <a:gd name="connsiteX2182" fmla="*/ 424464 w 7371989"/>
              <a:gd name="connsiteY2182" fmla="*/ 3532784 h 5932716"/>
              <a:gd name="connsiteX2183" fmla="*/ 416199 w 7371989"/>
              <a:gd name="connsiteY2183" fmla="*/ 3521036 h 5932716"/>
              <a:gd name="connsiteX2184" fmla="*/ 364839 w 7371989"/>
              <a:gd name="connsiteY2184" fmla="*/ 3565229 h 5932716"/>
              <a:gd name="connsiteX2185" fmla="*/ 331189 w 7371989"/>
              <a:gd name="connsiteY2185" fmla="*/ 3619491 h 5932716"/>
              <a:gd name="connsiteX2186" fmla="*/ 307575 w 7371989"/>
              <a:gd name="connsiteY2186" fmla="*/ 3606066 h 5932716"/>
              <a:gd name="connsiteX2187" fmla="*/ 288684 w 7371989"/>
              <a:gd name="connsiteY2187" fmla="*/ 3619491 h 5932716"/>
              <a:gd name="connsiteX2188" fmla="*/ 265069 w 7371989"/>
              <a:gd name="connsiteY2188" fmla="*/ 3664245 h 5932716"/>
              <a:gd name="connsiteX2189" fmla="*/ 194227 w 7371989"/>
              <a:gd name="connsiteY2189" fmla="*/ 3726899 h 5932716"/>
              <a:gd name="connsiteX2190" fmla="*/ 184781 w 7371989"/>
              <a:gd name="connsiteY2190" fmla="*/ 3751512 h 5932716"/>
              <a:gd name="connsiteX2191" fmla="*/ 175336 w 7371989"/>
              <a:gd name="connsiteY2191" fmla="*/ 3776127 h 5932716"/>
              <a:gd name="connsiteX2192" fmla="*/ 132832 w 7371989"/>
              <a:gd name="connsiteY2192" fmla="*/ 3807453 h 5932716"/>
              <a:gd name="connsiteX2193" fmla="*/ 99771 w 7371989"/>
              <a:gd name="connsiteY2193" fmla="*/ 3836542 h 5932716"/>
              <a:gd name="connsiteX2194" fmla="*/ 80880 w 7371989"/>
              <a:gd name="connsiteY2194" fmla="*/ 3879057 h 5932716"/>
              <a:gd name="connsiteX2195" fmla="*/ 1 w 7371989"/>
              <a:gd name="connsiteY2195" fmla="*/ 3948424 h 5932716"/>
              <a:gd name="connsiteX2196" fmla="*/ 0 w 7371989"/>
              <a:gd name="connsiteY2196" fmla="*/ 3948425 h 5932716"/>
              <a:gd name="connsiteX2197" fmla="*/ 0 w 7371989"/>
              <a:gd name="connsiteY2197" fmla="*/ 3565209 h 5932716"/>
              <a:gd name="connsiteX2198" fmla="*/ 10038 w 7371989"/>
              <a:gd name="connsiteY2198" fmla="*/ 3556839 h 5932716"/>
              <a:gd name="connsiteX2199" fmla="*/ 10038 w 7371989"/>
              <a:gd name="connsiteY2199" fmla="*/ 3516561 h 5932716"/>
              <a:gd name="connsiteX2200" fmla="*/ 28928 w 7371989"/>
              <a:gd name="connsiteY2200" fmla="*/ 3498660 h 5932716"/>
              <a:gd name="connsiteX2201" fmla="*/ 31881 w 7371989"/>
              <a:gd name="connsiteY2201" fmla="*/ 3476283 h 5932716"/>
              <a:gd name="connsiteX2202" fmla="*/ 52542 w 7371989"/>
              <a:gd name="connsiteY2202" fmla="*/ 3467333 h 5932716"/>
              <a:gd name="connsiteX2203" fmla="*/ 66712 w 7371989"/>
              <a:gd name="connsiteY2203" fmla="*/ 3467333 h 5932716"/>
              <a:gd name="connsiteX2204" fmla="*/ 73796 w 7371989"/>
              <a:gd name="connsiteY2204" fmla="*/ 3438803 h 5932716"/>
              <a:gd name="connsiteX2205" fmla="*/ 80880 w 7371989"/>
              <a:gd name="connsiteY2205" fmla="*/ 3413631 h 5932716"/>
              <a:gd name="connsiteX2206" fmla="*/ 123976 w 7371989"/>
              <a:gd name="connsiteY2206" fmla="*/ 3354333 h 5932716"/>
              <a:gd name="connsiteX2207" fmla="*/ 156445 w 7371989"/>
              <a:gd name="connsiteY2207" fmla="*/ 3288323 h 5932716"/>
              <a:gd name="connsiteX2208" fmla="*/ 163529 w 7371989"/>
              <a:gd name="connsiteY2208" fmla="*/ 3263710 h 5932716"/>
              <a:gd name="connsiteX2209" fmla="*/ 184781 w 7371989"/>
              <a:gd name="connsiteY2209" fmla="*/ 3252520 h 5932716"/>
              <a:gd name="connsiteX2210" fmla="*/ 194227 w 7371989"/>
              <a:gd name="connsiteY2210" fmla="*/ 3252520 h 5932716"/>
              <a:gd name="connsiteX2211" fmla="*/ 203672 w 7371989"/>
              <a:gd name="connsiteY2211" fmla="*/ 3207768 h 5932716"/>
              <a:gd name="connsiteX2212" fmla="*/ 237913 w 7371989"/>
              <a:gd name="connsiteY2212" fmla="*/ 3158540 h 5932716"/>
              <a:gd name="connsiteX2213" fmla="*/ 265069 w 7371989"/>
              <a:gd name="connsiteY2213" fmla="*/ 3109311 h 5932716"/>
              <a:gd name="connsiteX2214" fmla="*/ 302852 w 7371989"/>
              <a:gd name="connsiteY2214" fmla="*/ 3086936 h 5932716"/>
              <a:gd name="connsiteX2215" fmla="*/ 309936 w 7371989"/>
              <a:gd name="connsiteY2215" fmla="*/ 3062322 h 5932716"/>
              <a:gd name="connsiteX2216" fmla="*/ 317021 w 7371989"/>
              <a:gd name="connsiteY2216" fmla="*/ 3037707 h 5932716"/>
              <a:gd name="connsiteX2217" fmla="*/ 366611 w 7371989"/>
              <a:gd name="connsiteY2217" fmla="*/ 2963307 h 5932716"/>
              <a:gd name="connsiteX2218" fmla="*/ 416199 w 7371989"/>
              <a:gd name="connsiteY2218" fmla="*/ 2885548 h 5932716"/>
              <a:gd name="connsiteX2219" fmla="*/ 447488 w 7371989"/>
              <a:gd name="connsiteY2219" fmla="*/ 2851424 h 5932716"/>
              <a:gd name="connsiteX2220" fmla="*/ 453983 w 7371989"/>
              <a:gd name="connsiteY2220" fmla="*/ 2800519 h 5932716"/>
              <a:gd name="connsiteX2221" fmla="*/ 495897 w 7371989"/>
              <a:gd name="connsiteY2221" fmla="*/ 2773668 h 5932716"/>
              <a:gd name="connsiteX2222" fmla="*/ 534270 w 7371989"/>
              <a:gd name="connsiteY2222" fmla="*/ 2746815 h 5932716"/>
              <a:gd name="connsiteX2223" fmla="*/ 553161 w 7371989"/>
              <a:gd name="connsiteY2223" fmla="*/ 2699826 h 5932716"/>
              <a:gd name="connsiteX2224" fmla="*/ 572052 w 7371989"/>
              <a:gd name="connsiteY2224" fmla="*/ 2652835 h 5932716"/>
              <a:gd name="connsiteX2225" fmla="*/ 628726 w 7371989"/>
              <a:gd name="connsiteY2225" fmla="*/ 2643885 h 5932716"/>
              <a:gd name="connsiteX2226" fmla="*/ 642894 w 7371989"/>
              <a:gd name="connsiteY2226" fmla="*/ 2594656 h 5932716"/>
              <a:gd name="connsiteX2227" fmla="*/ 652340 w 7371989"/>
              <a:gd name="connsiteY2227" fmla="*/ 2572280 h 5932716"/>
              <a:gd name="connsiteX2228" fmla="*/ 661787 w 7371989"/>
              <a:gd name="connsiteY2228" fmla="*/ 2549905 h 5932716"/>
              <a:gd name="connsiteX2229" fmla="*/ 713737 w 7371989"/>
              <a:gd name="connsiteY2229" fmla="*/ 2497878 h 5932716"/>
              <a:gd name="connsiteX2230" fmla="*/ 751520 w 7371989"/>
              <a:gd name="connsiteY2230" fmla="*/ 2442497 h 5932716"/>
              <a:gd name="connsiteX2231" fmla="*/ 770411 w 7371989"/>
              <a:gd name="connsiteY2231" fmla="*/ 2406696 h 5932716"/>
              <a:gd name="connsiteX2232" fmla="*/ 798747 w 7371989"/>
              <a:gd name="connsiteY2232" fmla="*/ 2384319 h 5932716"/>
              <a:gd name="connsiteX2233" fmla="*/ 808192 w 7371989"/>
              <a:gd name="connsiteY2233" fmla="*/ 2384319 h 5932716"/>
              <a:gd name="connsiteX2234" fmla="*/ 860144 w 7371989"/>
              <a:gd name="connsiteY2234" fmla="*/ 2317190 h 5932716"/>
              <a:gd name="connsiteX2235" fmla="*/ 869589 w 7371989"/>
              <a:gd name="connsiteY2235" fmla="*/ 2299289 h 5932716"/>
              <a:gd name="connsiteX2236" fmla="*/ 879035 w 7371989"/>
              <a:gd name="connsiteY2236" fmla="*/ 2281388 h 5932716"/>
              <a:gd name="connsiteX2237" fmla="*/ 916818 w 7371989"/>
              <a:gd name="connsiteY2237" fmla="*/ 2245585 h 5932716"/>
              <a:gd name="connsiteX2238" fmla="*/ 931577 w 7371989"/>
              <a:gd name="connsiteY2238" fmla="*/ 2233279 h 5932716"/>
              <a:gd name="connsiteX2239" fmla="*/ 935709 w 7371989"/>
              <a:gd name="connsiteY2239" fmla="*/ 2214259 h 5932716"/>
              <a:gd name="connsiteX2240" fmla="*/ 993564 w 7371989"/>
              <a:gd name="connsiteY2240" fmla="*/ 2150486 h 5932716"/>
              <a:gd name="connsiteX2241" fmla="*/ 1044335 w 7371989"/>
              <a:gd name="connsiteY2241" fmla="*/ 2080001 h 5932716"/>
              <a:gd name="connsiteX2242" fmla="*/ 1058503 w 7371989"/>
              <a:gd name="connsiteY2242" fmla="*/ 2066575 h 5932716"/>
              <a:gd name="connsiteX2243" fmla="*/ 1077394 w 7371989"/>
              <a:gd name="connsiteY2243" fmla="*/ 2042521 h 5932716"/>
              <a:gd name="connsiteX2244" fmla="*/ 1096284 w 7371989"/>
              <a:gd name="connsiteY2244" fmla="*/ 2035248 h 5932716"/>
              <a:gd name="connsiteX2245" fmla="*/ 1115177 w 7371989"/>
              <a:gd name="connsiteY2245" fmla="*/ 2011753 h 5932716"/>
              <a:gd name="connsiteX2246" fmla="*/ 1134068 w 7371989"/>
              <a:gd name="connsiteY2246" fmla="*/ 1994971 h 5932716"/>
              <a:gd name="connsiteX2247" fmla="*/ 1135838 w 7371989"/>
              <a:gd name="connsiteY2247" fmla="*/ 1980985 h 5932716"/>
              <a:gd name="connsiteX2248" fmla="*/ 1148236 w 7371989"/>
              <a:gd name="connsiteY2248" fmla="*/ 1977071 h 5932716"/>
              <a:gd name="connsiteX2249" fmla="*/ 1202549 w 7371989"/>
              <a:gd name="connsiteY2249" fmla="*/ 1887564 h 5932716"/>
              <a:gd name="connsiteX2250" fmla="*/ 1256860 w 7371989"/>
              <a:gd name="connsiteY2250" fmla="*/ 1798059 h 5932716"/>
              <a:gd name="connsiteX2251" fmla="*/ 1275753 w 7371989"/>
              <a:gd name="connsiteY2251" fmla="*/ 1757781 h 5932716"/>
              <a:gd name="connsiteX2252" fmla="*/ 1294643 w 7371989"/>
              <a:gd name="connsiteY2252" fmla="*/ 1717505 h 5932716"/>
              <a:gd name="connsiteX2253" fmla="*/ 1347776 w 7371989"/>
              <a:gd name="connsiteY2253" fmla="*/ 1669395 h 5932716"/>
              <a:gd name="connsiteX2254" fmla="*/ 1393822 w 7371989"/>
              <a:gd name="connsiteY2254" fmla="*/ 1614572 h 5932716"/>
              <a:gd name="connsiteX2255" fmla="*/ 1413304 w 7371989"/>
              <a:gd name="connsiteY2255" fmla="*/ 1612337 h 5932716"/>
              <a:gd name="connsiteX2256" fmla="*/ 1422160 w 7371989"/>
              <a:gd name="connsiteY2256" fmla="*/ 1596672 h 5932716"/>
              <a:gd name="connsiteX2257" fmla="*/ 1422160 w 7371989"/>
              <a:gd name="connsiteY2257" fmla="*/ 1583246 h 5932716"/>
              <a:gd name="connsiteX2258" fmla="*/ 1455219 w 7371989"/>
              <a:gd name="connsiteY2258" fmla="*/ 1560871 h 5932716"/>
              <a:gd name="connsiteX2259" fmla="*/ 1455219 w 7371989"/>
              <a:gd name="connsiteY2259" fmla="*/ 1516117 h 5932716"/>
              <a:gd name="connsiteX2260" fmla="*/ 1502448 w 7371989"/>
              <a:gd name="connsiteY2260" fmla="*/ 1498217 h 5932716"/>
              <a:gd name="connsiteX2261" fmla="*/ 1511893 w 7371989"/>
              <a:gd name="connsiteY2261" fmla="*/ 1448988 h 5932716"/>
              <a:gd name="connsiteX2262" fmla="*/ 1569746 w 7371989"/>
              <a:gd name="connsiteY2262" fmla="*/ 1411508 h 5932716"/>
              <a:gd name="connsiteX2263" fmla="*/ 1620517 w 7371989"/>
              <a:gd name="connsiteY2263" fmla="*/ 1363958 h 5932716"/>
              <a:gd name="connsiteX2264" fmla="*/ 1619336 w 7371989"/>
              <a:gd name="connsiteY2264" fmla="*/ 1338785 h 5932716"/>
              <a:gd name="connsiteX2265" fmla="*/ 1639408 w 7371989"/>
              <a:gd name="connsiteY2265" fmla="*/ 1323680 h 5932716"/>
              <a:gd name="connsiteX2266" fmla="*/ 1733274 w 7371989"/>
              <a:gd name="connsiteY2266" fmla="*/ 1245363 h 5932716"/>
              <a:gd name="connsiteX2267" fmla="*/ 1809430 w 7371989"/>
              <a:gd name="connsiteY2267" fmla="*/ 1153621 h 5932716"/>
              <a:gd name="connsiteX2268" fmla="*/ 1846031 w 7371989"/>
              <a:gd name="connsiteY2268" fmla="*/ 1120057 h 5932716"/>
              <a:gd name="connsiteX2269" fmla="*/ 1889718 w 7371989"/>
              <a:gd name="connsiteY2269" fmla="*/ 1086492 h 5932716"/>
              <a:gd name="connsiteX2270" fmla="*/ 1965283 w 7371989"/>
              <a:gd name="connsiteY2270" fmla="*/ 1014888 h 5932716"/>
              <a:gd name="connsiteX2271" fmla="*/ 1991258 w 7371989"/>
              <a:gd name="connsiteY2271" fmla="*/ 976849 h 5932716"/>
              <a:gd name="connsiteX2272" fmla="*/ 2017235 w 7371989"/>
              <a:gd name="connsiteY2272" fmla="*/ 938808 h 5932716"/>
              <a:gd name="connsiteX2273" fmla="*/ 2088075 w 7371989"/>
              <a:gd name="connsiteY2273" fmla="*/ 894055 h 5932716"/>
              <a:gd name="connsiteX2274" fmla="*/ 2178991 w 7371989"/>
              <a:gd name="connsiteY2274" fmla="*/ 776020 h 5932716"/>
              <a:gd name="connsiteX2275" fmla="*/ 2291157 w 7371989"/>
              <a:gd name="connsiteY2275" fmla="*/ 674767 h 5932716"/>
              <a:gd name="connsiteX2276" fmla="*/ 2333663 w 7371989"/>
              <a:gd name="connsiteY2276" fmla="*/ 638966 h 5932716"/>
              <a:gd name="connsiteX2277" fmla="*/ 2376167 w 7371989"/>
              <a:gd name="connsiteY2277" fmla="*/ 603163 h 5932716"/>
              <a:gd name="connsiteX2278" fmla="*/ 2451732 w 7371989"/>
              <a:gd name="connsiteY2278" fmla="*/ 540511 h 5932716"/>
              <a:gd name="connsiteX2279" fmla="*/ 2477709 w 7371989"/>
              <a:gd name="connsiteY2279" fmla="*/ 501911 h 5932716"/>
              <a:gd name="connsiteX2280" fmla="*/ 2503684 w 7371989"/>
              <a:gd name="connsiteY2280" fmla="*/ 459954 h 5932716"/>
              <a:gd name="connsiteX2281" fmla="*/ 2562128 w 7371989"/>
              <a:gd name="connsiteY2281" fmla="*/ 416321 h 5932716"/>
              <a:gd name="connsiteX2282" fmla="*/ 2617032 w 7371989"/>
              <a:gd name="connsiteY2282" fmla="*/ 365974 h 5932716"/>
              <a:gd name="connsiteX2283" fmla="*/ 2642416 w 7371989"/>
              <a:gd name="connsiteY2283" fmla="*/ 369891 h 5932716"/>
              <a:gd name="connsiteX2284" fmla="*/ 2664259 w 7371989"/>
              <a:gd name="connsiteY2284" fmla="*/ 383875 h 5932716"/>
              <a:gd name="connsiteX2285" fmla="*/ 2739824 w 7371989"/>
              <a:gd name="connsiteY2285" fmla="*/ 451004 h 5932716"/>
              <a:gd name="connsiteX2286" fmla="*/ 2769341 w 7371989"/>
              <a:gd name="connsiteY2286" fmla="*/ 468906 h 5932716"/>
              <a:gd name="connsiteX2287" fmla="*/ 2791776 w 7371989"/>
              <a:gd name="connsiteY2287" fmla="*/ 486807 h 5932716"/>
              <a:gd name="connsiteX2288" fmla="*/ 2802991 w 7371989"/>
              <a:gd name="connsiteY2288" fmla="*/ 479534 h 5932716"/>
              <a:gd name="connsiteX2289" fmla="*/ 2810667 w 7371989"/>
              <a:gd name="connsiteY2289" fmla="*/ 468906 h 5932716"/>
              <a:gd name="connsiteX2290" fmla="*/ 2851992 w 7371989"/>
              <a:gd name="connsiteY2290" fmla="*/ 451564 h 5932716"/>
              <a:gd name="connsiteX2291" fmla="*/ 2886232 w 7371989"/>
              <a:gd name="connsiteY2291" fmla="*/ 424153 h 5932716"/>
              <a:gd name="connsiteX2292" fmla="*/ 2895677 w 7371989"/>
              <a:gd name="connsiteY2292" fmla="*/ 404015 h 5932716"/>
              <a:gd name="connsiteX2293" fmla="*/ 2919291 w 7371989"/>
              <a:gd name="connsiteY2293" fmla="*/ 397302 h 5932716"/>
              <a:gd name="connsiteX2294" fmla="*/ 2924015 w 7371989"/>
              <a:gd name="connsiteY2294" fmla="*/ 397302 h 5932716"/>
              <a:gd name="connsiteX2295" fmla="*/ 2950579 w 7371989"/>
              <a:gd name="connsiteY2295" fmla="*/ 351988 h 5932716"/>
              <a:gd name="connsiteX2296" fmla="*/ 2994856 w 7371989"/>
              <a:gd name="connsiteY2296" fmla="*/ 330173 h 5932716"/>
              <a:gd name="connsiteX2297" fmla="*/ 3023783 w 7371989"/>
              <a:gd name="connsiteY2297" fmla="*/ 334088 h 5932716"/>
              <a:gd name="connsiteX2298" fmla="*/ 3027916 w 7371989"/>
              <a:gd name="connsiteY2298" fmla="*/ 361499 h 5932716"/>
              <a:gd name="connsiteX2299" fmla="*/ 3010796 w 7371989"/>
              <a:gd name="connsiteY2299" fmla="*/ 410727 h 5932716"/>
              <a:gd name="connsiteX2300" fmla="*/ 3046807 w 7371989"/>
              <a:gd name="connsiteY2300" fmla="*/ 433103 h 5932716"/>
              <a:gd name="connsiteX2301" fmla="*/ 3103481 w 7371989"/>
              <a:gd name="connsiteY2301" fmla="*/ 486807 h 5932716"/>
              <a:gd name="connsiteX2302" fmla="*/ 3094036 w 7371989"/>
              <a:gd name="connsiteY2302" fmla="*/ 564564 h 5932716"/>
              <a:gd name="connsiteX2303" fmla="*/ 3086997 w 7371989"/>
              <a:gd name="connsiteY2303" fmla="*/ 620019 h 5932716"/>
              <a:gd name="connsiteX2304" fmla="*/ 3104837 w 7371989"/>
              <a:gd name="connsiteY2304" fmla="*/ 592738 h 5932716"/>
              <a:gd name="connsiteX2305" fmla="*/ 3130814 w 7371989"/>
              <a:gd name="connsiteY2305" fmla="*/ 556375 h 5932716"/>
              <a:gd name="connsiteX2306" fmla="*/ 3185717 w 7371989"/>
              <a:gd name="connsiteY2306" fmla="*/ 485331 h 5932716"/>
              <a:gd name="connsiteX2307" fmla="*/ 3244161 w 7371989"/>
              <a:gd name="connsiteY2307" fmla="*/ 417643 h 5932716"/>
              <a:gd name="connsiteX2308" fmla="*/ 3277222 w 7371989"/>
              <a:gd name="connsiteY2308" fmla="*/ 384078 h 5932716"/>
              <a:gd name="connsiteX2309" fmla="*/ 3310280 w 7371989"/>
              <a:gd name="connsiteY2309" fmla="*/ 350514 h 5932716"/>
              <a:gd name="connsiteX2310" fmla="*/ 3326220 w 7371989"/>
              <a:gd name="connsiteY2310" fmla="*/ 304642 h 5932716"/>
              <a:gd name="connsiteX2311" fmla="*/ 3366955 w 7371989"/>
              <a:gd name="connsiteY2311" fmla="*/ 278910 h 5932716"/>
              <a:gd name="connsiteX2312" fmla="*/ 3348064 w 7371989"/>
              <a:gd name="connsiteY2312" fmla="*/ 323662 h 5932716"/>
              <a:gd name="connsiteX2313" fmla="*/ 3329171 w 7371989"/>
              <a:gd name="connsiteY2313" fmla="*/ 368415 h 5932716"/>
              <a:gd name="connsiteX2314" fmla="*/ 3310280 w 7371989"/>
              <a:gd name="connsiteY2314" fmla="*/ 384078 h 5932716"/>
              <a:gd name="connsiteX2315" fmla="*/ 3291390 w 7371989"/>
              <a:gd name="connsiteY2315" fmla="*/ 399741 h 5932716"/>
              <a:gd name="connsiteX2316" fmla="*/ 3289618 w 7371989"/>
              <a:gd name="connsiteY2316" fmla="*/ 417083 h 5932716"/>
              <a:gd name="connsiteX2317" fmla="*/ 3277222 w 7371989"/>
              <a:gd name="connsiteY2317" fmla="*/ 431069 h 5932716"/>
              <a:gd name="connsiteX2318" fmla="*/ 3225270 w 7371989"/>
              <a:gd name="connsiteY2318" fmla="*/ 501554 h 5932716"/>
              <a:gd name="connsiteX2319" fmla="*/ 3187488 w 7371989"/>
              <a:gd name="connsiteY2319" fmla="*/ 578753 h 5932716"/>
              <a:gd name="connsiteX2320" fmla="*/ 3222909 w 7371989"/>
              <a:gd name="connsiteY2320" fmla="*/ 612877 h 5932716"/>
              <a:gd name="connsiteX2321" fmla="*/ 3258329 w 7371989"/>
              <a:gd name="connsiteY2321" fmla="*/ 636931 h 5932716"/>
              <a:gd name="connsiteX2322" fmla="*/ 3269546 w 7371989"/>
              <a:gd name="connsiteY2322" fmla="*/ 643644 h 5932716"/>
              <a:gd name="connsiteX2323" fmla="*/ 3277222 w 7371989"/>
              <a:gd name="connsiteY2323" fmla="*/ 650357 h 5932716"/>
              <a:gd name="connsiteX2324" fmla="*/ 3269546 w 7371989"/>
              <a:gd name="connsiteY2324" fmla="*/ 658188 h 5932716"/>
              <a:gd name="connsiteX2325" fmla="*/ 3258329 w 7371989"/>
              <a:gd name="connsiteY2325" fmla="*/ 659307 h 5932716"/>
              <a:gd name="connsiteX2326" fmla="*/ 3248884 w 7371989"/>
              <a:gd name="connsiteY2326" fmla="*/ 677208 h 5932716"/>
              <a:gd name="connsiteX2327" fmla="*/ 3239438 w 7371989"/>
              <a:gd name="connsiteY2327" fmla="*/ 695108 h 5932716"/>
              <a:gd name="connsiteX2328" fmla="*/ 3225270 w 7371989"/>
              <a:gd name="connsiteY2328" fmla="*/ 744337 h 5932716"/>
              <a:gd name="connsiteX2329" fmla="*/ 3229993 w 7371989"/>
              <a:gd name="connsiteY2329" fmla="*/ 753287 h 5932716"/>
              <a:gd name="connsiteX2330" fmla="*/ 3236487 w 7371989"/>
              <a:gd name="connsiteY2330" fmla="*/ 748253 h 5932716"/>
              <a:gd name="connsiteX2331" fmla="*/ 3239438 w 7371989"/>
              <a:gd name="connsiteY2331" fmla="*/ 739862 h 5932716"/>
              <a:gd name="connsiteX2332" fmla="*/ 3254198 w 7371989"/>
              <a:gd name="connsiteY2332" fmla="*/ 741541 h 5932716"/>
              <a:gd name="connsiteX2333" fmla="*/ 3258329 w 7371989"/>
              <a:gd name="connsiteY2333" fmla="*/ 726436 h 5932716"/>
              <a:gd name="connsiteX2334" fmla="*/ 3277222 w 7371989"/>
              <a:gd name="connsiteY2334" fmla="*/ 708536 h 5932716"/>
              <a:gd name="connsiteX2335" fmla="*/ 3307919 w 7371989"/>
              <a:gd name="connsiteY2335" fmla="*/ 644763 h 5932716"/>
              <a:gd name="connsiteX2336" fmla="*/ 3352786 w 7371989"/>
              <a:gd name="connsiteY2336" fmla="*/ 587703 h 5932716"/>
              <a:gd name="connsiteX2337" fmla="*/ 3372267 w 7371989"/>
              <a:gd name="connsiteY2337" fmla="*/ 575396 h 5932716"/>
              <a:gd name="connsiteX2338" fmla="*/ 3395291 w 7371989"/>
              <a:gd name="connsiteY2338" fmla="*/ 569802 h 5932716"/>
              <a:gd name="connsiteX2339" fmla="*/ 3401785 w 7371989"/>
              <a:gd name="connsiteY2339" fmla="*/ 574836 h 5932716"/>
              <a:gd name="connsiteX2340" fmla="*/ 3404736 w 7371989"/>
              <a:gd name="connsiteY2340" fmla="*/ 583228 h 5932716"/>
              <a:gd name="connsiteX2341" fmla="*/ 3418906 w 7371989"/>
              <a:gd name="connsiteY2341" fmla="*/ 619029 h 5932716"/>
              <a:gd name="connsiteX2342" fmla="*/ 3366955 w 7371989"/>
              <a:gd name="connsiteY2342" fmla="*/ 690633 h 5932716"/>
              <a:gd name="connsiteX2343" fmla="*/ 3348064 w 7371989"/>
              <a:gd name="connsiteY2343" fmla="*/ 699585 h 5932716"/>
              <a:gd name="connsiteX2344" fmla="*/ 3329171 w 7371989"/>
              <a:gd name="connsiteY2344" fmla="*/ 726436 h 5932716"/>
              <a:gd name="connsiteX2345" fmla="*/ 3329171 w 7371989"/>
              <a:gd name="connsiteY2345" fmla="*/ 775665 h 5932716"/>
              <a:gd name="connsiteX2346" fmla="*/ 3340388 w 7371989"/>
              <a:gd name="connsiteY2346" fmla="*/ 780698 h 5932716"/>
              <a:gd name="connsiteX2347" fmla="*/ 3348064 w 7371989"/>
              <a:gd name="connsiteY2347" fmla="*/ 789090 h 5932716"/>
              <a:gd name="connsiteX2348" fmla="*/ 3340388 w 7371989"/>
              <a:gd name="connsiteY2348" fmla="*/ 793005 h 5932716"/>
              <a:gd name="connsiteX2349" fmla="*/ 3329171 w 7371989"/>
              <a:gd name="connsiteY2349" fmla="*/ 793565 h 5932716"/>
              <a:gd name="connsiteX2350" fmla="*/ 3319726 w 7371989"/>
              <a:gd name="connsiteY2350" fmla="*/ 811466 h 5932716"/>
              <a:gd name="connsiteX2351" fmla="*/ 3310280 w 7371989"/>
              <a:gd name="connsiteY2351" fmla="*/ 829367 h 5932716"/>
              <a:gd name="connsiteX2352" fmla="*/ 3304621 w 7371989"/>
              <a:gd name="connsiteY2352" fmla="*/ 836668 h 5932716"/>
              <a:gd name="connsiteX2353" fmla="*/ 3308339 w 7371989"/>
              <a:gd name="connsiteY2353" fmla="*/ 839971 h 5932716"/>
              <a:gd name="connsiteX2354" fmla="*/ 3337855 w 7371989"/>
              <a:gd name="connsiteY2354" fmla="*/ 857874 h 5932716"/>
              <a:gd name="connsiteX2355" fmla="*/ 3342379 w 7371989"/>
              <a:gd name="connsiteY2355" fmla="*/ 861483 h 5932716"/>
              <a:gd name="connsiteX2356" fmla="*/ 3376400 w 7371989"/>
              <a:gd name="connsiteY2356" fmla="*/ 827129 h 5932716"/>
              <a:gd name="connsiteX2357" fmla="*/ 3456688 w 7371989"/>
              <a:gd name="connsiteY2357" fmla="*/ 757762 h 5932716"/>
              <a:gd name="connsiteX2358" fmla="*/ 3466133 w 7371989"/>
              <a:gd name="connsiteY2358" fmla="*/ 739862 h 5932716"/>
              <a:gd name="connsiteX2359" fmla="*/ 3475578 w 7371989"/>
              <a:gd name="connsiteY2359" fmla="*/ 721961 h 5932716"/>
              <a:gd name="connsiteX2360" fmla="*/ 3531072 w 7371989"/>
              <a:gd name="connsiteY2360" fmla="*/ 668818 h 5932716"/>
              <a:gd name="connsiteX2361" fmla="*/ 3565313 w 7371989"/>
              <a:gd name="connsiteY2361" fmla="*/ 605604 h 5932716"/>
              <a:gd name="connsiteX2362" fmla="*/ 3598372 w 7371989"/>
              <a:gd name="connsiteY2362" fmla="*/ 579871 h 5932716"/>
              <a:gd name="connsiteX2363" fmla="*/ 3617263 w 7371989"/>
              <a:gd name="connsiteY2363" fmla="*/ 547425 h 5932716"/>
              <a:gd name="connsiteX2364" fmla="*/ 3692828 w 7371989"/>
              <a:gd name="connsiteY2364" fmla="*/ 484771 h 5932716"/>
              <a:gd name="connsiteX2365" fmla="*/ 3706407 w 7371989"/>
              <a:gd name="connsiteY2365" fmla="*/ 441138 h 5932716"/>
              <a:gd name="connsiteX2366" fmla="*/ 3744780 w 7371989"/>
              <a:gd name="connsiteY2366" fmla="*/ 417643 h 5932716"/>
              <a:gd name="connsiteX2367" fmla="*/ 3763671 w 7371989"/>
              <a:gd name="connsiteY2367" fmla="*/ 373449 h 5932716"/>
              <a:gd name="connsiteX2368" fmla="*/ 3796731 w 7371989"/>
              <a:gd name="connsiteY2368" fmla="*/ 332612 h 5932716"/>
              <a:gd name="connsiteX2369" fmla="*/ 3812080 w 7371989"/>
              <a:gd name="connsiteY2369" fmla="*/ 336529 h 5932716"/>
              <a:gd name="connsiteX2370" fmla="*/ 3820345 w 7371989"/>
              <a:gd name="connsiteY2370" fmla="*/ 350514 h 5932716"/>
              <a:gd name="connsiteX2371" fmla="*/ 3806766 w 7371989"/>
              <a:gd name="connsiteY2371" fmla="*/ 383520 h 5932716"/>
              <a:gd name="connsiteX2372" fmla="*/ 3782561 w 7371989"/>
              <a:gd name="connsiteY2372" fmla="*/ 413168 h 5932716"/>
              <a:gd name="connsiteX2373" fmla="*/ 3773116 w 7371989"/>
              <a:gd name="connsiteY2373" fmla="*/ 434984 h 5932716"/>
              <a:gd name="connsiteX2374" fmla="*/ 3763671 w 7371989"/>
              <a:gd name="connsiteY2374" fmla="*/ 453445 h 5932716"/>
              <a:gd name="connsiteX2375" fmla="*/ 3743008 w 7371989"/>
              <a:gd name="connsiteY2375" fmla="*/ 492044 h 5932716"/>
              <a:gd name="connsiteX2376" fmla="*/ 3711719 w 7371989"/>
              <a:gd name="connsiteY2376" fmla="*/ 520574 h 5932716"/>
              <a:gd name="connsiteX2377" fmla="*/ 3727659 w 7371989"/>
              <a:gd name="connsiteY2377" fmla="*/ 541831 h 5932716"/>
              <a:gd name="connsiteX2378" fmla="*/ 3711719 w 7371989"/>
              <a:gd name="connsiteY2378" fmla="*/ 556375 h 5932716"/>
              <a:gd name="connsiteX2379" fmla="*/ 3656817 w 7371989"/>
              <a:gd name="connsiteY2379" fmla="*/ 667139 h 5932716"/>
              <a:gd name="connsiteX2380" fmla="*/ 3614090 w 7371989"/>
              <a:gd name="connsiteY2380" fmla="*/ 735107 h 5932716"/>
              <a:gd name="connsiteX2381" fmla="*/ 3592857 w 7371989"/>
              <a:gd name="connsiteY2381" fmla="*/ 760740 h 5932716"/>
              <a:gd name="connsiteX2382" fmla="*/ 3579310 w 7371989"/>
              <a:gd name="connsiteY2382" fmla="*/ 799695 h 5932716"/>
              <a:gd name="connsiteX2383" fmla="*/ 3615321 w 7371989"/>
              <a:gd name="connsiteY2383" fmla="*/ 822071 h 5932716"/>
              <a:gd name="connsiteX2384" fmla="*/ 3634925 w 7371989"/>
              <a:gd name="connsiteY2384" fmla="*/ 840646 h 5932716"/>
              <a:gd name="connsiteX2385" fmla="*/ 3655047 w 7371989"/>
              <a:gd name="connsiteY2385" fmla="*/ 802516 h 5932716"/>
              <a:gd name="connsiteX2386" fmla="*/ 3725889 w 7371989"/>
              <a:gd name="connsiteY2386" fmla="*/ 739862 h 5932716"/>
              <a:gd name="connsiteX2387" fmla="*/ 3735334 w 7371989"/>
              <a:gd name="connsiteY2387" fmla="*/ 715248 h 5932716"/>
              <a:gd name="connsiteX2388" fmla="*/ 3744780 w 7371989"/>
              <a:gd name="connsiteY2388" fmla="*/ 690633 h 5932716"/>
              <a:gd name="connsiteX2389" fmla="*/ 3787284 w 7371989"/>
              <a:gd name="connsiteY2389" fmla="*/ 659307 h 5932716"/>
              <a:gd name="connsiteX2390" fmla="*/ 3820345 w 7371989"/>
              <a:gd name="connsiteY2390" fmla="*/ 630219 h 5932716"/>
              <a:gd name="connsiteX2391" fmla="*/ 3839236 w 7371989"/>
              <a:gd name="connsiteY2391" fmla="*/ 587703 h 5932716"/>
              <a:gd name="connsiteX2392" fmla="*/ 3920115 w 7371989"/>
              <a:gd name="connsiteY2392" fmla="*/ 518336 h 5932716"/>
              <a:gd name="connsiteX2393" fmla="*/ 3990366 w 7371989"/>
              <a:gd name="connsiteY2393" fmla="*/ 448970 h 5932716"/>
              <a:gd name="connsiteX2394" fmla="*/ 3995680 w 7371989"/>
              <a:gd name="connsiteY2394" fmla="*/ 426594 h 5932716"/>
              <a:gd name="connsiteX2395" fmla="*/ 4018704 w 7371989"/>
              <a:gd name="connsiteY2395" fmla="*/ 417643 h 5932716"/>
              <a:gd name="connsiteX2396" fmla="*/ 4025788 w 7371989"/>
              <a:gd name="connsiteY2396" fmla="*/ 399741 h 5932716"/>
              <a:gd name="connsiteX2397" fmla="*/ 4032872 w 7371989"/>
              <a:gd name="connsiteY2397" fmla="*/ 381840 h 5932716"/>
              <a:gd name="connsiteX2398" fmla="*/ 4079509 w 7371989"/>
              <a:gd name="connsiteY2398" fmla="*/ 357227 h 5932716"/>
              <a:gd name="connsiteX2399" fmla="*/ 4108437 w 7371989"/>
              <a:gd name="connsiteY2399" fmla="*/ 319187 h 5932716"/>
              <a:gd name="connsiteX2400" fmla="*/ 4123194 w 7371989"/>
              <a:gd name="connsiteY2400" fmla="*/ 300726 h 5932716"/>
              <a:gd name="connsiteX2401" fmla="*/ 4127328 w 7371989"/>
              <a:gd name="connsiteY2401" fmla="*/ 278910 h 5932716"/>
              <a:gd name="connsiteX2402" fmla="*/ 4198170 w 7371989"/>
              <a:gd name="connsiteY2402" fmla="*/ 225207 h 5932716"/>
              <a:gd name="connsiteX2403" fmla="*/ 4207615 w 7371989"/>
              <a:gd name="connsiteY2403" fmla="*/ 198914 h 5932716"/>
              <a:gd name="connsiteX2404" fmla="*/ 4217061 w 7371989"/>
              <a:gd name="connsiteY2404" fmla="*/ 175978 h 5932716"/>
              <a:gd name="connsiteX2405" fmla="*/ 4262518 w 7371989"/>
              <a:gd name="connsiteY2405" fmla="*/ 150804 h 5932716"/>
              <a:gd name="connsiteX2406" fmla="*/ 4297348 w 7371989"/>
              <a:gd name="connsiteY2406" fmla="*/ 108849 h 5932716"/>
              <a:gd name="connsiteX2407" fmla="*/ 4358745 w 7371989"/>
              <a:gd name="connsiteY2407" fmla="*/ 86473 h 5932716"/>
              <a:gd name="connsiteX2408" fmla="*/ 4368191 w 7371989"/>
              <a:gd name="connsiteY2408" fmla="*/ 59622 h 5932716"/>
              <a:gd name="connsiteX2409" fmla="*/ 4377636 w 7371989"/>
              <a:gd name="connsiteY2409" fmla="*/ 32770 h 593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Lst>
            <a:rect l="l" t="t" r="r" b="b"/>
            <a:pathLst>
              <a:path w="7371989" h="5932716">
                <a:moveTo>
                  <a:pt x="2389916" y="5795309"/>
                </a:moveTo>
                <a:cubicBezTo>
                  <a:pt x="2390015" y="5798013"/>
                  <a:pt x="2390998" y="5801557"/>
                  <a:pt x="2392868" y="5805938"/>
                </a:cubicBezTo>
                <a:cubicBezTo>
                  <a:pt x="2394737" y="5810320"/>
                  <a:pt x="2396901" y="5812745"/>
                  <a:pt x="2399361" y="5813210"/>
                </a:cubicBezTo>
                <a:cubicBezTo>
                  <a:pt x="2403888" y="5812930"/>
                  <a:pt x="2406643" y="5811253"/>
                  <a:pt x="2407626" y="5808176"/>
                </a:cubicBezTo>
                <a:cubicBezTo>
                  <a:pt x="2408611" y="5805099"/>
                  <a:pt x="2409004" y="5802301"/>
                  <a:pt x="2408807" y="5799784"/>
                </a:cubicBezTo>
                <a:close/>
                <a:moveTo>
                  <a:pt x="1765313" y="5753621"/>
                </a:moveTo>
                <a:cubicBezTo>
                  <a:pt x="1765410" y="5756325"/>
                  <a:pt x="1766395" y="5759867"/>
                  <a:pt x="1768264" y="5764248"/>
                </a:cubicBezTo>
                <a:cubicBezTo>
                  <a:pt x="1770132" y="5768631"/>
                  <a:pt x="1772298" y="5771055"/>
                  <a:pt x="1774758" y="5771521"/>
                </a:cubicBezTo>
                <a:cubicBezTo>
                  <a:pt x="1779283" y="5771242"/>
                  <a:pt x="1782038" y="5769563"/>
                  <a:pt x="1783023" y="5766487"/>
                </a:cubicBezTo>
                <a:cubicBezTo>
                  <a:pt x="1784006" y="5763410"/>
                  <a:pt x="1784399" y="5760613"/>
                  <a:pt x="1784204" y="5758096"/>
                </a:cubicBezTo>
                <a:close/>
                <a:moveTo>
                  <a:pt x="2451313" y="5723705"/>
                </a:moveTo>
                <a:cubicBezTo>
                  <a:pt x="2451214" y="5723892"/>
                  <a:pt x="2450231" y="5724638"/>
                  <a:pt x="2448360" y="5725942"/>
                </a:cubicBezTo>
                <a:cubicBezTo>
                  <a:pt x="2446491" y="5727249"/>
                  <a:pt x="2444327" y="5727994"/>
                  <a:pt x="2441867" y="5728180"/>
                </a:cubicBezTo>
                <a:cubicBezTo>
                  <a:pt x="2441966" y="5730699"/>
                  <a:pt x="2442949" y="5733495"/>
                  <a:pt x="2444818" y="5736572"/>
                </a:cubicBezTo>
                <a:cubicBezTo>
                  <a:pt x="2446689" y="5739649"/>
                  <a:pt x="2448852" y="5741326"/>
                  <a:pt x="2451313" y="5741607"/>
                </a:cubicBezTo>
                <a:cubicBezTo>
                  <a:pt x="2456822" y="5740860"/>
                  <a:pt x="2459971" y="5737876"/>
                  <a:pt x="2460758" y="5732655"/>
                </a:cubicBezTo>
                <a:cubicBezTo>
                  <a:pt x="2459971" y="5727434"/>
                  <a:pt x="2456822" y="5724451"/>
                  <a:pt x="2451313" y="5723705"/>
                </a:cubicBezTo>
                <a:close/>
                <a:moveTo>
                  <a:pt x="1873937" y="5498530"/>
                </a:moveTo>
                <a:cubicBezTo>
                  <a:pt x="1874036" y="5501234"/>
                  <a:pt x="1875019" y="5504778"/>
                  <a:pt x="1876889" y="5509159"/>
                </a:cubicBezTo>
                <a:cubicBezTo>
                  <a:pt x="1878758" y="5513540"/>
                  <a:pt x="1880922" y="5515965"/>
                  <a:pt x="1883382" y="5516430"/>
                </a:cubicBezTo>
                <a:cubicBezTo>
                  <a:pt x="1887909" y="5516151"/>
                  <a:pt x="1890664" y="5514474"/>
                  <a:pt x="1891647" y="5511397"/>
                </a:cubicBezTo>
                <a:cubicBezTo>
                  <a:pt x="1892632" y="5508319"/>
                  <a:pt x="1893025" y="5505522"/>
                  <a:pt x="1892827" y="5503005"/>
                </a:cubicBezTo>
                <a:close/>
                <a:moveTo>
                  <a:pt x="1935334" y="5426925"/>
                </a:moveTo>
                <a:cubicBezTo>
                  <a:pt x="1935235" y="5427113"/>
                  <a:pt x="1934252" y="5427859"/>
                  <a:pt x="1932381" y="5429163"/>
                </a:cubicBezTo>
                <a:cubicBezTo>
                  <a:pt x="1930512" y="5430469"/>
                  <a:pt x="1928348" y="5431215"/>
                  <a:pt x="1925888" y="5431401"/>
                </a:cubicBezTo>
                <a:cubicBezTo>
                  <a:pt x="1925987" y="5433919"/>
                  <a:pt x="1926970" y="5436715"/>
                  <a:pt x="1928839" y="5439792"/>
                </a:cubicBezTo>
                <a:cubicBezTo>
                  <a:pt x="1930710" y="5442869"/>
                  <a:pt x="1932873" y="5444547"/>
                  <a:pt x="1935334" y="5444828"/>
                </a:cubicBezTo>
                <a:cubicBezTo>
                  <a:pt x="1940843" y="5444080"/>
                  <a:pt x="1943992" y="5441097"/>
                  <a:pt x="1944779" y="5435876"/>
                </a:cubicBezTo>
                <a:cubicBezTo>
                  <a:pt x="1943992" y="5430655"/>
                  <a:pt x="1940843" y="5427671"/>
                  <a:pt x="1935334" y="5426925"/>
                </a:cubicBezTo>
                <a:close/>
                <a:moveTo>
                  <a:pt x="1119273" y="5338074"/>
                </a:moveTo>
                <a:cubicBezTo>
                  <a:pt x="1119370" y="5340779"/>
                  <a:pt x="1120355" y="5344321"/>
                  <a:pt x="1122224" y="5348702"/>
                </a:cubicBezTo>
                <a:cubicBezTo>
                  <a:pt x="1124093" y="5353085"/>
                  <a:pt x="1126258" y="5355509"/>
                  <a:pt x="1128718" y="5355975"/>
                </a:cubicBezTo>
                <a:cubicBezTo>
                  <a:pt x="1133243" y="5355696"/>
                  <a:pt x="1135998" y="5354017"/>
                  <a:pt x="1136983" y="5350941"/>
                </a:cubicBezTo>
                <a:cubicBezTo>
                  <a:pt x="1137966" y="5347864"/>
                  <a:pt x="1138360" y="5345066"/>
                  <a:pt x="1138164" y="5342550"/>
                </a:cubicBezTo>
                <a:close/>
                <a:moveTo>
                  <a:pt x="3528114" y="5262753"/>
                </a:moveTo>
                <a:cubicBezTo>
                  <a:pt x="3528213" y="5265457"/>
                  <a:pt x="3529196" y="5268999"/>
                  <a:pt x="3531066" y="5273381"/>
                </a:cubicBezTo>
                <a:cubicBezTo>
                  <a:pt x="3532935" y="5277764"/>
                  <a:pt x="3535099" y="5280187"/>
                  <a:pt x="3537559" y="5280654"/>
                </a:cubicBezTo>
                <a:cubicBezTo>
                  <a:pt x="3542086" y="5280375"/>
                  <a:pt x="3544841" y="5278696"/>
                  <a:pt x="3545824" y="5275618"/>
                </a:cubicBezTo>
                <a:cubicBezTo>
                  <a:pt x="3546809" y="5272543"/>
                  <a:pt x="3547202" y="5269745"/>
                  <a:pt x="3547005" y="5267228"/>
                </a:cubicBezTo>
                <a:close/>
                <a:moveTo>
                  <a:pt x="3112507" y="5226950"/>
                </a:moveTo>
                <a:cubicBezTo>
                  <a:pt x="3112703" y="5231613"/>
                  <a:pt x="3114671" y="5235715"/>
                  <a:pt x="3118411" y="5239257"/>
                </a:cubicBezTo>
                <a:cubicBezTo>
                  <a:pt x="3122148" y="5242801"/>
                  <a:pt x="3126478" y="5244665"/>
                  <a:pt x="3131398" y="5244853"/>
                </a:cubicBezTo>
                <a:cubicBezTo>
                  <a:pt x="3136317" y="5244853"/>
                  <a:pt x="3140648" y="5243734"/>
                  <a:pt x="3144385" y="5241496"/>
                </a:cubicBezTo>
                <a:cubicBezTo>
                  <a:pt x="3148125" y="5239257"/>
                  <a:pt x="3150093" y="5235901"/>
                  <a:pt x="3150289" y="5231425"/>
                </a:cubicBezTo>
                <a:close/>
                <a:moveTo>
                  <a:pt x="3589511" y="5124020"/>
                </a:moveTo>
                <a:cubicBezTo>
                  <a:pt x="3587248" y="5124205"/>
                  <a:pt x="3585870" y="5124951"/>
                  <a:pt x="3585377" y="5126257"/>
                </a:cubicBezTo>
                <a:cubicBezTo>
                  <a:pt x="3584887" y="5127562"/>
                  <a:pt x="3584689" y="5128308"/>
                  <a:pt x="3584788" y="5128495"/>
                </a:cubicBezTo>
                <a:cubicBezTo>
                  <a:pt x="3584689" y="5134929"/>
                  <a:pt x="3586068" y="5138843"/>
                  <a:pt x="3588920" y="5140243"/>
                </a:cubicBezTo>
                <a:cubicBezTo>
                  <a:pt x="3591773" y="5141641"/>
                  <a:pt x="3596694" y="5142200"/>
                  <a:pt x="3603679" y="5141921"/>
                </a:cubicBezTo>
                <a:cubicBezTo>
                  <a:pt x="3603679" y="5137260"/>
                  <a:pt x="3602498" y="5133158"/>
                  <a:pt x="3600137" y="5129614"/>
                </a:cubicBezTo>
                <a:cubicBezTo>
                  <a:pt x="3597775" y="5126070"/>
                  <a:pt x="3594233" y="5124205"/>
                  <a:pt x="3589511" y="5124020"/>
                </a:cubicBezTo>
                <a:close/>
                <a:moveTo>
                  <a:pt x="1227897" y="5082984"/>
                </a:moveTo>
                <a:cubicBezTo>
                  <a:pt x="1227996" y="5085688"/>
                  <a:pt x="1228979" y="5089232"/>
                  <a:pt x="1230850" y="5093613"/>
                </a:cubicBezTo>
                <a:cubicBezTo>
                  <a:pt x="1232719" y="5097994"/>
                  <a:pt x="1234882" y="5100419"/>
                  <a:pt x="1237342" y="5100884"/>
                </a:cubicBezTo>
                <a:cubicBezTo>
                  <a:pt x="1241869" y="5100605"/>
                  <a:pt x="1244624" y="5098928"/>
                  <a:pt x="1245607" y="5095851"/>
                </a:cubicBezTo>
                <a:cubicBezTo>
                  <a:pt x="1246592" y="5092773"/>
                  <a:pt x="1246985" y="5089976"/>
                  <a:pt x="1246788" y="5087459"/>
                </a:cubicBezTo>
                <a:close/>
                <a:moveTo>
                  <a:pt x="835016" y="5068717"/>
                </a:moveTo>
                <a:cubicBezTo>
                  <a:pt x="835113" y="5071421"/>
                  <a:pt x="836098" y="5074963"/>
                  <a:pt x="837967" y="5079344"/>
                </a:cubicBezTo>
                <a:cubicBezTo>
                  <a:pt x="839836" y="5083728"/>
                  <a:pt x="842001" y="5086151"/>
                  <a:pt x="844461" y="5086617"/>
                </a:cubicBezTo>
                <a:cubicBezTo>
                  <a:pt x="848986" y="5086338"/>
                  <a:pt x="851741" y="5084659"/>
                  <a:pt x="852726" y="5081584"/>
                </a:cubicBezTo>
                <a:cubicBezTo>
                  <a:pt x="853709" y="5078507"/>
                  <a:pt x="854102" y="5075709"/>
                  <a:pt x="853907" y="5073192"/>
                </a:cubicBezTo>
                <a:close/>
                <a:moveTo>
                  <a:pt x="1289294" y="5011379"/>
                </a:moveTo>
                <a:cubicBezTo>
                  <a:pt x="1289195" y="5011567"/>
                  <a:pt x="1288212" y="5012313"/>
                  <a:pt x="1286341" y="5013617"/>
                </a:cubicBezTo>
                <a:cubicBezTo>
                  <a:pt x="1284472" y="5014923"/>
                  <a:pt x="1282309" y="5015669"/>
                  <a:pt x="1279848" y="5015855"/>
                </a:cubicBezTo>
                <a:cubicBezTo>
                  <a:pt x="1279947" y="5018373"/>
                  <a:pt x="1280930" y="5021169"/>
                  <a:pt x="1282799" y="5024246"/>
                </a:cubicBezTo>
                <a:cubicBezTo>
                  <a:pt x="1284670" y="5027323"/>
                  <a:pt x="1286834" y="5029001"/>
                  <a:pt x="1289294" y="5029282"/>
                </a:cubicBezTo>
                <a:cubicBezTo>
                  <a:pt x="1294804" y="5028534"/>
                  <a:pt x="1297952" y="5025551"/>
                  <a:pt x="1298739" y="5020330"/>
                </a:cubicBezTo>
                <a:cubicBezTo>
                  <a:pt x="1297952" y="5015109"/>
                  <a:pt x="1294804" y="5012125"/>
                  <a:pt x="1289294" y="5011379"/>
                </a:cubicBezTo>
                <a:close/>
                <a:moveTo>
                  <a:pt x="3325034" y="4967386"/>
                </a:moveTo>
                <a:cubicBezTo>
                  <a:pt x="3313225" y="4977082"/>
                  <a:pt x="3296696" y="4991253"/>
                  <a:pt x="3275444" y="5009900"/>
                </a:cubicBezTo>
                <a:cubicBezTo>
                  <a:pt x="3254192" y="5028548"/>
                  <a:pt x="3242383" y="5047195"/>
                  <a:pt x="3240022" y="5065841"/>
                </a:cubicBezTo>
                <a:lnTo>
                  <a:pt x="3221131" y="5106119"/>
                </a:lnTo>
                <a:cubicBezTo>
                  <a:pt x="3204503" y="5107424"/>
                  <a:pt x="3191711" y="5116001"/>
                  <a:pt x="3182758" y="5131851"/>
                </a:cubicBezTo>
                <a:cubicBezTo>
                  <a:pt x="3173805" y="5147702"/>
                  <a:pt x="3169278" y="5162992"/>
                  <a:pt x="3169180" y="5177724"/>
                </a:cubicBezTo>
                <a:cubicBezTo>
                  <a:pt x="3178724" y="5173434"/>
                  <a:pt x="3187973" y="5168586"/>
                  <a:pt x="3196926" y="5163177"/>
                </a:cubicBezTo>
                <a:cubicBezTo>
                  <a:pt x="3205881" y="5157771"/>
                  <a:pt x="3213948" y="5150685"/>
                  <a:pt x="3221131" y="5141921"/>
                </a:cubicBezTo>
                <a:lnTo>
                  <a:pt x="3235299" y="5159821"/>
                </a:lnTo>
                <a:cubicBezTo>
                  <a:pt x="3250255" y="5145650"/>
                  <a:pt x="3258128" y="5129241"/>
                  <a:pt x="3258914" y="5110594"/>
                </a:cubicBezTo>
                <a:cubicBezTo>
                  <a:pt x="3261078" y="5092134"/>
                  <a:pt x="3269736" y="5078708"/>
                  <a:pt x="3284889" y="5070316"/>
                </a:cubicBezTo>
                <a:cubicBezTo>
                  <a:pt x="3300042" y="5061924"/>
                  <a:pt x="3308700" y="5048499"/>
                  <a:pt x="3310864" y="5030040"/>
                </a:cubicBezTo>
                <a:cubicBezTo>
                  <a:pt x="3318638" y="5025192"/>
                  <a:pt x="3326705" y="5018104"/>
                  <a:pt x="3335069" y="5008781"/>
                </a:cubicBezTo>
                <a:cubicBezTo>
                  <a:pt x="3343432" y="4999458"/>
                  <a:pt x="3347959" y="4990135"/>
                  <a:pt x="3348648" y="4980811"/>
                </a:cubicBezTo>
                <a:cubicBezTo>
                  <a:pt x="3348254" y="4974378"/>
                  <a:pt x="3345499" y="4970461"/>
                  <a:pt x="3340383" y="4969063"/>
                </a:cubicBezTo>
                <a:cubicBezTo>
                  <a:pt x="3335267" y="4967665"/>
                  <a:pt x="3330148" y="4967105"/>
                  <a:pt x="3325034" y="4967386"/>
                </a:cubicBezTo>
                <a:close/>
                <a:moveTo>
                  <a:pt x="2596528" y="4930171"/>
                </a:moveTo>
                <a:cubicBezTo>
                  <a:pt x="2596724" y="4934833"/>
                  <a:pt x="2598692" y="4938936"/>
                  <a:pt x="2602432" y="4942478"/>
                </a:cubicBezTo>
                <a:cubicBezTo>
                  <a:pt x="2606169" y="4946021"/>
                  <a:pt x="2610499" y="4947886"/>
                  <a:pt x="2615419" y="4948073"/>
                </a:cubicBezTo>
                <a:cubicBezTo>
                  <a:pt x="2620338" y="4948073"/>
                  <a:pt x="2624669" y="4946954"/>
                  <a:pt x="2628406" y="4944717"/>
                </a:cubicBezTo>
                <a:cubicBezTo>
                  <a:pt x="2632146" y="4942477"/>
                  <a:pt x="2634114" y="4939121"/>
                  <a:pt x="2634310" y="4934646"/>
                </a:cubicBezTo>
                <a:close/>
                <a:moveTo>
                  <a:pt x="3348648" y="4851028"/>
                </a:moveTo>
                <a:cubicBezTo>
                  <a:pt x="3348450" y="4853733"/>
                  <a:pt x="3348843" y="4857276"/>
                  <a:pt x="3349828" y="4861658"/>
                </a:cubicBezTo>
                <a:cubicBezTo>
                  <a:pt x="3350811" y="4866039"/>
                  <a:pt x="3353566" y="4868464"/>
                  <a:pt x="3358093" y="4868929"/>
                </a:cubicBezTo>
                <a:cubicBezTo>
                  <a:pt x="3362029" y="4868183"/>
                  <a:pt x="3363603" y="4865200"/>
                  <a:pt x="3362816" y="4859979"/>
                </a:cubicBezTo>
                <a:cubicBezTo>
                  <a:pt x="3362029" y="4854758"/>
                  <a:pt x="3358880" y="4851774"/>
                  <a:pt x="3353370" y="4851028"/>
                </a:cubicBezTo>
                <a:close/>
                <a:moveTo>
                  <a:pt x="943640" y="4813626"/>
                </a:moveTo>
                <a:cubicBezTo>
                  <a:pt x="943739" y="4816330"/>
                  <a:pt x="944722" y="4819874"/>
                  <a:pt x="946592" y="4824255"/>
                </a:cubicBezTo>
                <a:cubicBezTo>
                  <a:pt x="948461" y="4828637"/>
                  <a:pt x="950625" y="4831062"/>
                  <a:pt x="953085" y="4831527"/>
                </a:cubicBezTo>
                <a:cubicBezTo>
                  <a:pt x="957612" y="4831247"/>
                  <a:pt x="960367" y="4829570"/>
                  <a:pt x="961350" y="4826493"/>
                </a:cubicBezTo>
                <a:cubicBezTo>
                  <a:pt x="962335" y="4823416"/>
                  <a:pt x="962728" y="4820618"/>
                  <a:pt x="962531" y="4818101"/>
                </a:cubicBezTo>
                <a:close/>
                <a:moveTo>
                  <a:pt x="3457271" y="4801800"/>
                </a:moveTo>
                <a:cubicBezTo>
                  <a:pt x="3457370" y="4804504"/>
                  <a:pt x="3458355" y="4808048"/>
                  <a:pt x="3460224" y="4812429"/>
                </a:cubicBezTo>
                <a:cubicBezTo>
                  <a:pt x="3462093" y="4816811"/>
                  <a:pt x="3464259" y="4819236"/>
                  <a:pt x="3466717" y="4819702"/>
                </a:cubicBezTo>
                <a:cubicBezTo>
                  <a:pt x="3471244" y="4819421"/>
                  <a:pt x="3473999" y="4817744"/>
                  <a:pt x="3474982" y="4814667"/>
                </a:cubicBezTo>
                <a:cubicBezTo>
                  <a:pt x="3475966" y="4811590"/>
                  <a:pt x="3476360" y="4808794"/>
                  <a:pt x="3476162" y="4806275"/>
                </a:cubicBezTo>
                <a:close/>
                <a:moveTo>
                  <a:pt x="3490332" y="4765999"/>
                </a:moveTo>
                <a:cubicBezTo>
                  <a:pt x="3490429" y="4768703"/>
                  <a:pt x="3491414" y="4772245"/>
                  <a:pt x="3493283" y="4776628"/>
                </a:cubicBezTo>
                <a:cubicBezTo>
                  <a:pt x="3495152" y="4781010"/>
                  <a:pt x="3497317" y="4783433"/>
                  <a:pt x="3499778" y="4783899"/>
                </a:cubicBezTo>
                <a:cubicBezTo>
                  <a:pt x="3504303" y="4783620"/>
                  <a:pt x="3507058" y="4781941"/>
                  <a:pt x="3508042" y="4778866"/>
                </a:cubicBezTo>
                <a:cubicBezTo>
                  <a:pt x="3509025" y="4775789"/>
                  <a:pt x="3509419" y="4772991"/>
                  <a:pt x="3509223" y="4770474"/>
                </a:cubicBezTo>
                <a:close/>
                <a:moveTo>
                  <a:pt x="1005037" y="4742022"/>
                </a:moveTo>
                <a:cubicBezTo>
                  <a:pt x="1004938" y="4742209"/>
                  <a:pt x="1003955" y="4742955"/>
                  <a:pt x="1002084" y="4744259"/>
                </a:cubicBezTo>
                <a:cubicBezTo>
                  <a:pt x="1000215" y="4745565"/>
                  <a:pt x="998052" y="4746311"/>
                  <a:pt x="995591" y="4746497"/>
                </a:cubicBezTo>
                <a:cubicBezTo>
                  <a:pt x="995690" y="4749015"/>
                  <a:pt x="996673" y="4751812"/>
                  <a:pt x="998542" y="4754889"/>
                </a:cubicBezTo>
                <a:cubicBezTo>
                  <a:pt x="1000413" y="4757966"/>
                  <a:pt x="1002577" y="4759643"/>
                  <a:pt x="1005037" y="4759924"/>
                </a:cubicBezTo>
                <a:cubicBezTo>
                  <a:pt x="1010547" y="4759176"/>
                  <a:pt x="1013695" y="4756193"/>
                  <a:pt x="1014482" y="4750972"/>
                </a:cubicBezTo>
                <a:cubicBezTo>
                  <a:pt x="1013695" y="4745751"/>
                  <a:pt x="1010547" y="4742768"/>
                  <a:pt x="1005037" y="4742022"/>
                </a:cubicBezTo>
                <a:close/>
                <a:moveTo>
                  <a:pt x="3608402" y="4716770"/>
                </a:moveTo>
                <a:cubicBezTo>
                  <a:pt x="3606139" y="4717049"/>
                  <a:pt x="3604761" y="4718729"/>
                  <a:pt x="3604270" y="4721806"/>
                </a:cubicBezTo>
                <a:cubicBezTo>
                  <a:pt x="3603778" y="4724883"/>
                  <a:pt x="3603580" y="4727679"/>
                  <a:pt x="3603679" y="4730196"/>
                </a:cubicBezTo>
                <a:cubicBezTo>
                  <a:pt x="3598563" y="4730104"/>
                  <a:pt x="3593446" y="4731408"/>
                  <a:pt x="3588330" y="4734112"/>
                </a:cubicBezTo>
                <a:cubicBezTo>
                  <a:pt x="3583214" y="4736816"/>
                  <a:pt x="3580459" y="4741477"/>
                  <a:pt x="3580065" y="4748098"/>
                </a:cubicBezTo>
                <a:cubicBezTo>
                  <a:pt x="3580261" y="4753319"/>
                  <a:pt x="3582229" y="4759659"/>
                  <a:pt x="3585969" y="4767117"/>
                </a:cubicBezTo>
                <a:cubicBezTo>
                  <a:pt x="3589707" y="4774576"/>
                  <a:pt x="3594038" y="4778678"/>
                  <a:pt x="3598956" y="4779424"/>
                </a:cubicBezTo>
                <a:cubicBezTo>
                  <a:pt x="3601219" y="4779051"/>
                  <a:pt x="3602597" y="4777559"/>
                  <a:pt x="3603089" y="4774949"/>
                </a:cubicBezTo>
                <a:cubicBezTo>
                  <a:pt x="3603580" y="4772338"/>
                  <a:pt x="3603778" y="4770847"/>
                  <a:pt x="3603679" y="4770474"/>
                </a:cubicBezTo>
                <a:cubicBezTo>
                  <a:pt x="3602498" y="4762922"/>
                  <a:pt x="3601318" y="4754530"/>
                  <a:pt x="3600137" y="4745300"/>
                </a:cubicBezTo>
                <a:cubicBezTo>
                  <a:pt x="3598956" y="4736071"/>
                  <a:pt x="3604860" y="4731035"/>
                  <a:pt x="3617847" y="4730196"/>
                </a:cubicBezTo>
                <a:cubicBezTo>
                  <a:pt x="3617750" y="4727679"/>
                  <a:pt x="3616765" y="4724883"/>
                  <a:pt x="3614896" y="4721806"/>
                </a:cubicBezTo>
                <a:cubicBezTo>
                  <a:pt x="3613025" y="4718729"/>
                  <a:pt x="3610862" y="4717049"/>
                  <a:pt x="3608402" y="4716770"/>
                </a:cubicBezTo>
                <a:close/>
                <a:moveTo>
                  <a:pt x="181836" y="4679750"/>
                </a:moveTo>
                <a:cubicBezTo>
                  <a:pt x="181933" y="4682454"/>
                  <a:pt x="182918" y="4685996"/>
                  <a:pt x="184787" y="4690377"/>
                </a:cubicBezTo>
                <a:cubicBezTo>
                  <a:pt x="186656" y="4694760"/>
                  <a:pt x="188821" y="4697184"/>
                  <a:pt x="191281" y="4697650"/>
                </a:cubicBezTo>
                <a:cubicBezTo>
                  <a:pt x="195806" y="4697371"/>
                  <a:pt x="198561" y="4695692"/>
                  <a:pt x="199546" y="4692617"/>
                </a:cubicBezTo>
                <a:cubicBezTo>
                  <a:pt x="200529" y="4689539"/>
                  <a:pt x="200923" y="4686742"/>
                  <a:pt x="200727" y="4684225"/>
                </a:cubicBezTo>
                <a:close/>
                <a:moveTo>
                  <a:pt x="2809055" y="4670606"/>
                </a:moveTo>
                <a:cubicBezTo>
                  <a:pt x="2797247" y="4680303"/>
                  <a:pt x="2780717" y="4694474"/>
                  <a:pt x="2759465" y="4713120"/>
                </a:cubicBezTo>
                <a:cubicBezTo>
                  <a:pt x="2738213" y="4731769"/>
                  <a:pt x="2726404" y="4750415"/>
                  <a:pt x="2724043" y="4769062"/>
                </a:cubicBezTo>
                <a:lnTo>
                  <a:pt x="2705152" y="4809340"/>
                </a:lnTo>
                <a:cubicBezTo>
                  <a:pt x="2688524" y="4810644"/>
                  <a:pt x="2675732" y="4819222"/>
                  <a:pt x="2666779" y="4835072"/>
                </a:cubicBezTo>
                <a:cubicBezTo>
                  <a:pt x="2657826" y="4850922"/>
                  <a:pt x="2653299" y="4866212"/>
                  <a:pt x="2653201" y="4880944"/>
                </a:cubicBezTo>
                <a:cubicBezTo>
                  <a:pt x="2662745" y="4876654"/>
                  <a:pt x="2671994" y="4871806"/>
                  <a:pt x="2680947" y="4866398"/>
                </a:cubicBezTo>
                <a:cubicBezTo>
                  <a:pt x="2689902" y="4860991"/>
                  <a:pt x="2697969" y="4853906"/>
                  <a:pt x="2705152" y="4845141"/>
                </a:cubicBezTo>
                <a:lnTo>
                  <a:pt x="2719320" y="4863042"/>
                </a:lnTo>
                <a:cubicBezTo>
                  <a:pt x="2734275" y="4848870"/>
                  <a:pt x="2742148" y="4832461"/>
                  <a:pt x="2742936" y="4813815"/>
                </a:cubicBezTo>
                <a:cubicBezTo>
                  <a:pt x="2745099" y="4795354"/>
                  <a:pt x="2753757" y="4781929"/>
                  <a:pt x="2768910" y="4773537"/>
                </a:cubicBezTo>
                <a:cubicBezTo>
                  <a:pt x="2784063" y="4765145"/>
                  <a:pt x="2792722" y="4751720"/>
                  <a:pt x="2794885" y="4733260"/>
                </a:cubicBezTo>
                <a:cubicBezTo>
                  <a:pt x="2802659" y="4728412"/>
                  <a:pt x="2810726" y="4721325"/>
                  <a:pt x="2819090" y="4712002"/>
                </a:cubicBezTo>
                <a:cubicBezTo>
                  <a:pt x="2827454" y="4702678"/>
                  <a:pt x="2831980" y="4693355"/>
                  <a:pt x="2832669" y="4684032"/>
                </a:cubicBezTo>
                <a:cubicBezTo>
                  <a:pt x="2832275" y="4677598"/>
                  <a:pt x="2829520" y="4673682"/>
                  <a:pt x="2824404" y="4672284"/>
                </a:cubicBezTo>
                <a:cubicBezTo>
                  <a:pt x="2819288" y="4670886"/>
                  <a:pt x="2814170" y="4670325"/>
                  <a:pt x="2809055" y="4670606"/>
                </a:cubicBezTo>
                <a:close/>
                <a:moveTo>
                  <a:pt x="3636740" y="4658591"/>
                </a:moveTo>
                <a:lnTo>
                  <a:pt x="3636740" y="4676494"/>
                </a:lnTo>
                <a:lnTo>
                  <a:pt x="3632017" y="4694394"/>
                </a:lnTo>
                <a:lnTo>
                  <a:pt x="3641462" y="4676494"/>
                </a:lnTo>
                <a:cubicBezTo>
                  <a:pt x="3641559" y="4675748"/>
                  <a:pt x="3641363" y="4672765"/>
                  <a:pt x="3640871" y="4667543"/>
                </a:cubicBezTo>
                <a:cubicBezTo>
                  <a:pt x="3640379" y="4662322"/>
                  <a:pt x="3639002" y="4659337"/>
                  <a:pt x="3636740" y="4658591"/>
                </a:cubicBezTo>
                <a:close/>
                <a:moveTo>
                  <a:pt x="4044516" y="4575091"/>
                </a:moveTo>
                <a:lnTo>
                  <a:pt x="4035539" y="4585545"/>
                </a:lnTo>
                <a:lnTo>
                  <a:pt x="4036406" y="4588666"/>
                </a:lnTo>
                <a:cubicBezTo>
                  <a:pt x="4038277" y="4593048"/>
                  <a:pt x="4040441" y="4595473"/>
                  <a:pt x="4042901" y="4595939"/>
                </a:cubicBezTo>
                <a:cubicBezTo>
                  <a:pt x="4047428" y="4595658"/>
                  <a:pt x="4050181" y="4593981"/>
                  <a:pt x="4051166" y="4590904"/>
                </a:cubicBezTo>
                <a:cubicBezTo>
                  <a:pt x="4052151" y="4587827"/>
                  <a:pt x="4052544" y="4585031"/>
                  <a:pt x="4052346" y="4582512"/>
                </a:cubicBezTo>
                <a:close/>
                <a:moveTo>
                  <a:pt x="2832669" y="4554249"/>
                </a:moveTo>
                <a:cubicBezTo>
                  <a:pt x="2832471" y="4556953"/>
                  <a:pt x="2832865" y="4560497"/>
                  <a:pt x="2833849" y="4564878"/>
                </a:cubicBezTo>
                <a:cubicBezTo>
                  <a:pt x="2834832" y="4569260"/>
                  <a:pt x="2837587" y="4571685"/>
                  <a:pt x="2842114" y="4572150"/>
                </a:cubicBezTo>
                <a:cubicBezTo>
                  <a:pt x="2846050" y="4571404"/>
                  <a:pt x="2847624" y="4568420"/>
                  <a:pt x="2846837" y="4563199"/>
                </a:cubicBezTo>
                <a:cubicBezTo>
                  <a:pt x="2846050" y="4557978"/>
                  <a:pt x="2842901" y="4554995"/>
                  <a:pt x="2837391" y="4554249"/>
                </a:cubicBezTo>
                <a:close/>
                <a:moveTo>
                  <a:pt x="2366095" y="4550428"/>
                </a:moveTo>
                <a:cubicBezTo>
                  <a:pt x="2366194" y="4553132"/>
                  <a:pt x="2367177" y="4556674"/>
                  <a:pt x="2369048" y="4561055"/>
                </a:cubicBezTo>
                <a:cubicBezTo>
                  <a:pt x="2370917" y="4565439"/>
                  <a:pt x="2373080" y="4567862"/>
                  <a:pt x="2375541" y="4568328"/>
                </a:cubicBezTo>
                <a:cubicBezTo>
                  <a:pt x="2380067" y="4568049"/>
                  <a:pt x="2382822" y="4566370"/>
                  <a:pt x="2383805" y="4563293"/>
                </a:cubicBezTo>
                <a:cubicBezTo>
                  <a:pt x="2384790" y="4560218"/>
                  <a:pt x="2385184" y="4557420"/>
                  <a:pt x="2384986" y="4554903"/>
                </a:cubicBezTo>
                <a:close/>
                <a:moveTo>
                  <a:pt x="3641462" y="4524335"/>
                </a:moveTo>
                <a:cubicBezTo>
                  <a:pt x="3624636" y="4536175"/>
                  <a:pt x="3611059" y="4551653"/>
                  <a:pt x="3600728" y="4570766"/>
                </a:cubicBezTo>
                <a:cubicBezTo>
                  <a:pt x="3590397" y="4589879"/>
                  <a:pt x="3585083" y="4608713"/>
                  <a:pt x="3584788" y="4627265"/>
                </a:cubicBezTo>
                <a:cubicBezTo>
                  <a:pt x="3565504" y="4628570"/>
                  <a:pt x="3554482" y="4633792"/>
                  <a:pt x="3551727" y="4642928"/>
                </a:cubicBezTo>
                <a:cubicBezTo>
                  <a:pt x="3548972" y="4652066"/>
                  <a:pt x="3542675" y="4657287"/>
                  <a:pt x="3532837" y="4658591"/>
                </a:cubicBezTo>
                <a:lnTo>
                  <a:pt x="3528114" y="4685444"/>
                </a:lnTo>
                <a:cubicBezTo>
                  <a:pt x="3528015" y="4690478"/>
                  <a:pt x="3529393" y="4696072"/>
                  <a:pt x="3532247" y="4702226"/>
                </a:cubicBezTo>
                <a:cubicBezTo>
                  <a:pt x="3535099" y="4708380"/>
                  <a:pt x="3540019" y="4711737"/>
                  <a:pt x="3547005" y="4712295"/>
                </a:cubicBezTo>
                <a:cubicBezTo>
                  <a:pt x="3547792" y="4701293"/>
                  <a:pt x="3550940" y="4690851"/>
                  <a:pt x="3556450" y="4680969"/>
                </a:cubicBezTo>
                <a:cubicBezTo>
                  <a:pt x="3561960" y="4671085"/>
                  <a:pt x="3565110" y="4660643"/>
                  <a:pt x="3565897" y="4649641"/>
                </a:cubicBezTo>
                <a:cubicBezTo>
                  <a:pt x="3575736" y="4647124"/>
                  <a:pt x="3584395" y="4642089"/>
                  <a:pt x="3591872" y="4634538"/>
                </a:cubicBezTo>
                <a:cubicBezTo>
                  <a:pt x="3599350" y="4626986"/>
                  <a:pt x="3603285" y="4618594"/>
                  <a:pt x="3603679" y="4609365"/>
                </a:cubicBezTo>
                <a:lnTo>
                  <a:pt x="3617847" y="4595939"/>
                </a:lnTo>
                <a:cubicBezTo>
                  <a:pt x="3617847" y="4591089"/>
                  <a:pt x="3619028" y="4586241"/>
                  <a:pt x="3621389" y="4581393"/>
                </a:cubicBezTo>
                <a:cubicBezTo>
                  <a:pt x="3623750" y="4576545"/>
                  <a:pt x="3627292" y="4573935"/>
                  <a:pt x="3632017" y="4573562"/>
                </a:cubicBezTo>
                <a:lnTo>
                  <a:pt x="3636740" y="4573562"/>
                </a:lnTo>
                <a:cubicBezTo>
                  <a:pt x="3641658" y="4568993"/>
                  <a:pt x="3645987" y="4563586"/>
                  <a:pt x="3649727" y="4557340"/>
                </a:cubicBezTo>
                <a:cubicBezTo>
                  <a:pt x="3653465" y="4551092"/>
                  <a:pt x="3655433" y="4544567"/>
                  <a:pt x="3655630" y="4537760"/>
                </a:cubicBezTo>
                <a:cubicBezTo>
                  <a:pt x="3655630" y="4528810"/>
                  <a:pt x="3650908" y="4524335"/>
                  <a:pt x="3641462" y="4524335"/>
                </a:cubicBezTo>
                <a:close/>
                <a:moveTo>
                  <a:pt x="2941293" y="4505020"/>
                </a:moveTo>
                <a:cubicBezTo>
                  <a:pt x="2941391" y="4507725"/>
                  <a:pt x="2942376" y="4511268"/>
                  <a:pt x="2944245" y="4515650"/>
                </a:cubicBezTo>
                <a:cubicBezTo>
                  <a:pt x="2946114" y="4520031"/>
                  <a:pt x="2948280" y="4522456"/>
                  <a:pt x="2950738" y="4522923"/>
                </a:cubicBezTo>
                <a:cubicBezTo>
                  <a:pt x="2955265" y="4522642"/>
                  <a:pt x="2958020" y="4520964"/>
                  <a:pt x="2959003" y="4517887"/>
                </a:cubicBezTo>
                <a:cubicBezTo>
                  <a:pt x="2959988" y="4514810"/>
                  <a:pt x="2960381" y="4512014"/>
                  <a:pt x="2960183" y="4509496"/>
                </a:cubicBezTo>
                <a:close/>
                <a:moveTo>
                  <a:pt x="2974353" y="4469219"/>
                </a:moveTo>
                <a:cubicBezTo>
                  <a:pt x="2974450" y="4471923"/>
                  <a:pt x="2975435" y="4475465"/>
                  <a:pt x="2977304" y="4479849"/>
                </a:cubicBezTo>
                <a:cubicBezTo>
                  <a:pt x="2979173" y="4484230"/>
                  <a:pt x="2981339" y="4486653"/>
                  <a:pt x="2983799" y="4487120"/>
                </a:cubicBezTo>
                <a:cubicBezTo>
                  <a:pt x="2988324" y="4486841"/>
                  <a:pt x="2991079" y="4485161"/>
                  <a:pt x="2992063" y="4482086"/>
                </a:cubicBezTo>
                <a:cubicBezTo>
                  <a:pt x="2993046" y="4479009"/>
                  <a:pt x="2993440" y="4476211"/>
                  <a:pt x="2993244" y="4473694"/>
                </a:cubicBezTo>
                <a:close/>
                <a:moveTo>
                  <a:pt x="290460" y="4424659"/>
                </a:moveTo>
                <a:cubicBezTo>
                  <a:pt x="290559" y="4427363"/>
                  <a:pt x="291542" y="4430907"/>
                  <a:pt x="293413" y="4435288"/>
                </a:cubicBezTo>
                <a:cubicBezTo>
                  <a:pt x="295282" y="4439670"/>
                  <a:pt x="297445" y="4442094"/>
                  <a:pt x="299905" y="4442559"/>
                </a:cubicBezTo>
                <a:cubicBezTo>
                  <a:pt x="304432" y="4442280"/>
                  <a:pt x="307187" y="4440603"/>
                  <a:pt x="308170" y="4437526"/>
                </a:cubicBezTo>
                <a:cubicBezTo>
                  <a:pt x="309155" y="4434448"/>
                  <a:pt x="309549" y="4431651"/>
                  <a:pt x="309351" y="4429134"/>
                </a:cubicBezTo>
                <a:close/>
                <a:moveTo>
                  <a:pt x="3092423" y="4419991"/>
                </a:moveTo>
                <a:cubicBezTo>
                  <a:pt x="3090160" y="4420270"/>
                  <a:pt x="3088782" y="4421949"/>
                  <a:pt x="3088291" y="4425026"/>
                </a:cubicBezTo>
                <a:cubicBezTo>
                  <a:pt x="3087799" y="4428103"/>
                  <a:pt x="3087601" y="4430899"/>
                  <a:pt x="3087700" y="4433416"/>
                </a:cubicBezTo>
                <a:cubicBezTo>
                  <a:pt x="3082584" y="4433324"/>
                  <a:pt x="3077467" y="4434629"/>
                  <a:pt x="3072351" y="4437333"/>
                </a:cubicBezTo>
                <a:cubicBezTo>
                  <a:pt x="3067235" y="4440037"/>
                  <a:pt x="3064480" y="4444698"/>
                  <a:pt x="3064086" y="4451319"/>
                </a:cubicBezTo>
                <a:cubicBezTo>
                  <a:pt x="3064282" y="4456540"/>
                  <a:pt x="3066250" y="4462879"/>
                  <a:pt x="3069990" y="4470338"/>
                </a:cubicBezTo>
                <a:cubicBezTo>
                  <a:pt x="3073728" y="4477797"/>
                  <a:pt x="3078059" y="4481899"/>
                  <a:pt x="3082977" y="4482645"/>
                </a:cubicBezTo>
                <a:cubicBezTo>
                  <a:pt x="3085240" y="4482272"/>
                  <a:pt x="3086618" y="4480780"/>
                  <a:pt x="3087111" y="4478170"/>
                </a:cubicBezTo>
                <a:cubicBezTo>
                  <a:pt x="3087601" y="4475559"/>
                  <a:pt x="3087799" y="4474067"/>
                  <a:pt x="3087700" y="4473694"/>
                </a:cubicBezTo>
                <a:cubicBezTo>
                  <a:pt x="3086519" y="4466142"/>
                  <a:pt x="3085339" y="4457750"/>
                  <a:pt x="3084158" y="4448521"/>
                </a:cubicBezTo>
                <a:cubicBezTo>
                  <a:pt x="3082977" y="4439291"/>
                  <a:pt x="3088881" y="4434256"/>
                  <a:pt x="3101868" y="4433416"/>
                </a:cubicBezTo>
                <a:cubicBezTo>
                  <a:pt x="3101771" y="4430899"/>
                  <a:pt x="3100786" y="4428103"/>
                  <a:pt x="3098917" y="4425026"/>
                </a:cubicBezTo>
                <a:cubicBezTo>
                  <a:pt x="3097047" y="4421949"/>
                  <a:pt x="3094883" y="4420270"/>
                  <a:pt x="3092423" y="4419991"/>
                </a:cubicBezTo>
                <a:close/>
                <a:moveTo>
                  <a:pt x="2427492" y="4411694"/>
                </a:moveTo>
                <a:cubicBezTo>
                  <a:pt x="2425230" y="4411880"/>
                  <a:pt x="2423851" y="4412626"/>
                  <a:pt x="2423359" y="4413932"/>
                </a:cubicBezTo>
                <a:cubicBezTo>
                  <a:pt x="2422868" y="4415236"/>
                  <a:pt x="2422671" y="4415982"/>
                  <a:pt x="2422769" y="4416170"/>
                </a:cubicBezTo>
                <a:cubicBezTo>
                  <a:pt x="2422671" y="4422603"/>
                  <a:pt x="2424049" y="4426518"/>
                  <a:pt x="2426901" y="4427918"/>
                </a:cubicBezTo>
                <a:cubicBezTo>
                  <a:pt x="2429755" y="4429316"/>
                  <a:pt x="2434675" y="4429874"/>
                  <a:pt x="2441660" y="4429595"/>
                </a:cubicBezTo>
                <a:cubicBezTo>
                  <a:pt x="2441660" y="4424934"/>
                  <a:pt x="2440480" y="4420832"/>
                  <a:pt x="2438118" y="4417288"/>
                </a:cubicBezTo>
                <a:cubicBezTo>
                  <a:pt x="2435757" y="4413745"/>
                  <a:pt x="2432215" y="4411880"/>
                  <a:pt x="2427492" y="4411694"/>
                </a:cubicBezTo>
                <a:close/>
                <a:moveTo>
                  <a:pt x="3735918" y="4403502"/>
                </a:moveTo>
                <a:cubicBezTo>
                  <a:pt x="3733753" y="4403688"/>
                  <a:pt x="3732178" y="4404434"/>
                  <a:pt x="3731195" y="4405740"/>
                </a:cubicBezTo>
                <a:cubicBezTo>
                  <a:pt x="3730211" y="4407044"/>
                  <a:pt x="3728636" y="4407790"/>
                  <a:pt x="3726473" y="4407977"/>
                </a:cubicBezTo>
                <a:cubicBezTo>
                  <a:pt x="3726572" y="4410682"/>
                  <a:pt x="3727555" y="4414224"/>
                  <a:pt x="3729424" y="4418607"/>
                </a:cubicBezTo>
                <a:cubicBezTo>
                  <a:pt x="3731294" y="4422988"/>
                  <a:pt x="3733458" y="4425411"/>
                  <a:pt x="3735918" y="4425878"/>
                </a:cubicBezTo>
                <a:cubicBezTo>
                  <a:pt x="3740443" y="4425599"/>
                  <a:pt x="3743198" y="4423920"/>
                  <a:pt x="3744183" y="4420844"/>
                </a:cubicBezTo>
                <a:cubicBezTo>
                  <a:pt x="3745168" y="4417767"/>
                  <a:pt x="3745559" y="4414969"/>
                  <a:pt x="3745364" y="4412453"/>
                </a:cubicBezTo>
                <a:cubicBezTo>
                  <a:pt x="3744576" y="4407232"/>
                  <a:pt x="3741428" y="4404248"/>
                  <a:pt x="3735918" y="4403502"/>
                </a:cubicBezTo>
                <a:close/>
                <a:moveTo>
                  <a:pt x="3120761" y="4361812"/>
                </a:moveTo>
                <a:lnTo>
                  <a:pt x="3120761" y="4379714"/>
                </a:lnTo>
                <a:lnTo>
                  <a:pt x="3116038" y="4397615"/>
                </a:lnTo>
                <a:lnTo>
                  <a:pt x="3125483" y="4379714"/>
                </a:lnTo>
                <a:cubicBezTo>
                  <a:pt x="3125580" y="4378968"/>
                  <a:pt x="3125385" y="4375985"/>
                  <a:pt x="3124892" y="4370764"/>
                </a:cubicBezTo>
                <a:cubicBezTo>
                  <a:pt x="3124400" y="4365543"/>
                  <a:pt x="3123023" y="4362558"/>
                  <a:pt x="3120761" y="4361812"/>
                </a:cubicBezTo>
                <a:close/>
                <a:moveTo>
                  <a:pt x="351857" y="4353054"/>
                </a:moveTo>
                <a:cubicBezTo>
                  <a:pt x="351758" y="4353242"/>
                  <a:pt x="350775" y="4353988"/>
                  <a:pt x="348904" y="4355292"/>
                </a:cubicBezTo>
                <a:cubicBezTo>
                  <a:pt x="347035" y="4356598"/>
                  <a:pt x="344872" y="4357344"/>
                  <a:pt x="342412" y="4357530"/>
                </a:cubicBezTo>
                <a:cubicBezTo>
                  <a:pt x="342510" y="4360048"/>
                  <a:pt x="343493" y="4362844"/>
                  <a:pt x="345362" y="4365921"/>
                </a:cubicBezTo>
                <a:cubicBezTo>
                  <a:pt x="347233" y="4368998"/>
                  <a:pt x="349397" y="4370676"/>
                  <a:pt x="351857" y="4370957"/>
                </a:cubicBezTo>
                <a:cubicBezTo>
                  <a:pt x="357367" y="4370209"/>
                  <a:pt x="360515" y="4367226"/>
                  <a:pt x="361302" y="4362005"/>
                </a:cubicBezTo>
                <a:cubicBezTo>
                  <a:pt x="360515" y="4356784"/>
                  <a:pt x="357367" y="4353800"/>
                  <a:pt x="351857" y="4353054"/>
                </a:cubicBezTo>
                <a:close/>
                <a:moveTo>
                  <a:pt x="3064663" y="4332449"/>
                </a:moveTo>
                <a:lnTo>
                  <a:pt x="3035748" y="4346149"/>
                </a:lnTo>
                <a:cubicBezTo>
                  <a:pt x="3032994" y="4355287"/>
                  <a:pt x="3026697" y="4360508"/>
                  <a:pt x="3016858" y="4361812"/>
                </a:cubicBezTo>
                <a:lnTo>
                  <a:pt x="3012135" y="4388665"/>
                </a:lnTo>
                <a:cubicBezTo>
                  <a:pt x="3012036" y="4393698"/>
                  <a:pt x="3013414" y="4399292"/>
                  <a:pt x="3016268" y="4405446"/>
                </a:cubicBezTo>
                <a:cubicBezTo>
                  <a:pt x="3019120" y="4411601"/>
                  <a:pt x="3024041" y="4414957"/>
                  <a:pt x="3031026" y="4415516"/>
                </a:cubicBezTo>
                <a:cubicBezTo>
                  <a:pt x="3031813" y="4404513"/>
                  <a:pt x="3034961" y="4394071"/>
                  <a:pt x="3040471" y="4384189"/>
                </a:cubicBezTo>
                <a:cubicBezTo>
                  <a:pt x="3045981" y="4374306"/>
                  <a:pt x="3049131" y="4363864"/>
                  <a:pt x="3049918" y="4352862"/>
                </a:cubicBezTo>
                <a:cubicBezTo>
                  <a:pt x="3059757" y="4350345"/>
                  <a:pt x="3068416" y="4345309"/>
                  <a:pt x="3075893" y="4337759"/>
                </a:cubicBezTo>
                <a:lnTo>
                  <a:pt x="3077382" y="4334585"/>
                </a:lnTo>
                <a:lnTo>
                  <a:pt x="3065017" y="4332677"/>
                </a:lnTo>
                <a:close/>
                <a:moveTo>
                  <a:pt x="3816206" y="4282670"/>
                </a:moveTo>
                <a:cubicBezTo>
                  <a:pt x="3804399" y="4283788"/>
                  <a:pt x="3794954" y="4290501"/>
                  <a:pt x="3787870" y="4302808"/>
                </a:cubicBezTo>
                <a:cubicBezTo>
                  <a:pt x="3780784" y="4315116"/>
                  <a:pt x="3776063" y="4326304"/>
                  <a:pt x="3773700" y="4336373"/>
                </a:cubicBezTo>
                <a:cubicBezTo>
                  <a:pt x="3762484" y="4337678"/>
                  <a:pt x="3758942" y="4342899"/>
                  <a:pt x="3763074" y="4352036"/>
                </a:cubicBezTo>
                <a:cubicBezTo>
                  <a:pt x="3767207" y="4361174"/>
                  <a:pt x="3761304" y="4366395"/>
                  <a:pt x="3745364" y="4367699"/>
                </a:cubicBezTo>
                <a:cubicBezTo>
                  <a:pt x="3747725" y="4370403"/>
                  <a:pt x="3750086" y="4373947"/>
                  <a:pt x="3752448" y="4378329"/>
                </a:cubicBezTo>
                <a:cubicBezTo>
                  <a:pt x="3754809" y="4382710"/>
                  <a:pt x="3757170" y="4385135"/>
                  <a:pt x="3759532" y="4385602"/>
                </a:cubicBezTo>
                <a:cubicBezTo>
                  <a:pt x="3761794" y="4385041"/>
                  <a:pt x="3763173" y="4382804"/>
                  <a:pt x="3763665" y="4378887"/>
                </a:cubicBezTo>
                <a:cubicBezTo>
                  <a:pt x="3764155" y="4374972"/>
                  <a:pt x="3764353" y="4372735"/>
                  <a:pt x="3764254" y="4372174"/>
                </a:cubicBezTo>
                <a:lnTo>
                  <a:pt x="3806760" y="4318473"/>
                </a:lnTo>
                <a:cubicBezTo>
                  <a:pt x="3816402" y="4317260"/>
                  <a:pt x="3819552" y="4311852"/>
                  <a:pt x="3816206" y="4302249"/>
                </a:cubicBezTo>
                <a:cubicBezTo>
                  <a:pt x="3812860" y="4292645"/>
                  <a:pt x="3816008" y="4286120"/>
                  <a:pt x="3825651" y="4282670"/>
                </a:cubicBezTo>
                <a:close/>
                <a:moveTo>
                  <a:pt x="4318479" y="4270080"/>
                </a:moveTo>
                <a:lnTo>
                  <a:pt x="4307378" y="4287145"/>
                </a:lnTo>
                <a:lnTo>
                  <a:pt x="4296315" y="4303676"/>
                </a:lnTo>
                <a:lnTo>
                  <a:pt x="4302161" y="4307633"/>
                </a:lnTo>
                <a:close/>
                <a:moveTo>
                  <a:pt x="4334662" y="4245808"/>
                </a:moveTo>
                <a:lnTo>
                  <a:pt x="4333944" y="4246308"/>
                </a:lnTo>
                <a:lnTo>
                  <a:pt x="4322055" y="4264582"/>
                </a:lnTo>
                <a:close/>
                <a:moveTo>
                  <a:pt x="1666231" y="4245267"/>
                </a:moveTo>
                <a:cubicBezTo>
                  <a:pt x="1666427" y="4249930"/>
                  <a:pt x="1668395" y="4254032"/>
                  <a:pt x="1672135" y="4257574"/>
                </a:cubicBezTo>
                <a:cubicBezTo>
                  <a:pt x="1675872" y="4261118"/>
                  <a:pt x="1680202" y="4262982"/>
                  <a:pt x="1685122" y="4263170"/>
                </a:cubicBezTo>
                <a:cubicBezTo>
                  <a:pt x="1690041" y="4263170"/>
                  <a:pt x="1694372" y="4262051"/>
                  <a:pt x="1698109" y="4259813"/>
                </a:cubicBezTo>
                <a:cubicBezTo>
                  <a:pt x="1701849" y="4257574"/>
                  <a:pt x="1703817" y="4254217"/>
                  <a:pt x="1704013" y="4249742"/>
                </a:cubicBezTo>
                <a:close/>
                <a:moveTo>
                  <a:pt x="3872880" y="4215540"/>
                </a:moveTo>
                <a:lnTo>
                  <a:pt x="3853987" y="4233443"/>
                </a:lnTo>
                <a:cubicBezTo>
                  <a:pt x="3851136" y="4233349"/>
                  <a:pt x="3847396" y="4233535"/>
                  <a:pt x="3842772" y="4234001"/>
                </a:cubicBezTo>
                <a:cubicBezTo>
                  <a:pt x="3838148" y="4234468"/>
                  <a:pt x="3835589" y="4235772"/>
                  <a:pt x="3835097" y="4237918"/>
                </a:cubicBezTo>
                <a:cubicBezTo>
                  <a:pt x="3835196" y="4242206"/>
                  <a:pt x="3836178" y="4244816"/>
                  <a:pt x="3838049" y="4245750"/>
                </a:cubicBezTo>
                <a:cubicBezTo>
                  <a:pt x="3839918" y="4246681"/>
                  <a:pt x="3842084" y="4247054"/>
                  <a:pt x="3844542" y="4246868"/>
                </a:cubicBezTo>
                <a:cubicBezTo>
                  <a:pt x="3849069" y="4246775"/>
                  <a:pt x="3851824" y="4245841"/>
                  <a:pt x="3852807" y="4244070"/>
                </a:cubicBezTo>
                <a:cubicBezTo>
                  <a:pt x="3853792" y="4242300"/>
                  <a:pt x="3854185" y="4240248"/>
                  <a:pt x="3853987" y="4237918"/>
                </a:cubicBezTo>
                <a:close/>
                <a:moveTo>
                  <a:pt x="4452205" y="4091945"/>
                </a:moveTo>
                <a:lnTo>
                  <a:pt x="4450243" y="4095268"/>
                </a:lnTo>
                <a:cubicBezTo>
                  <a:pt x="4449260" y="4103566"/>
                  <a:pt x="4448867" y="4109347"/>
                  <a:pt x="4449062" y="4112610"/>
                </a:cubicBezTo>
                <a:cubicBezTo>
                  <a:pt x="4448473" y="4112516"/>
                  <a:pt x="4446112" y="4112704"/>
                  <a:pt x="4441978" y="4113169"/>
                </a:cubicBezTo>
                <a:cubicBezTo>
                  <a:pt x="4437847" y="4113635"/>
                  <a:pt x="4435486" y="4114941"/>
                  <a:pt x="4434894" y="4117085"/>
                </a:cubicBezTo>
                <a:cubicBezTo>
                  <a:pt x="4435189" y="4119323"/>
                  <a:pt x="4436961" y="4121560"/>
                  <a:pt x="4440208" y="4123798"/>
                </a:cubicBezTo>
                <a:cubicBezTo>
                  <a:pt x="4443456" y="4126036"/>
                  <a:pt x="4446406" y="4128273"/>
                  <a:pt x="4449062" y="4130511"/>
                </a:cubicBezTo>
                <a:lnTo>
                  <a:pt x="4454878" y="4123621"/>
                </a:lnTo>
                <a:lnTo>
                  <a:pt x="4455652" y="4121910"/>
                </a:lnTo>
                <a:cubicBezTo>
                  <a:pt x="4459784" y="4119485"/>
                  <a:pt x="4462147" y="4114264"/>
                  <a:pt x="4462736" y="4106247"/>
                </a:cubicBezTo>
                <a:cubicBezTo>
                  <a:pt x="4462538" y="4101585"/>
                  <a:pt x="4460573" y="4097483"/>
                  <a:pt x="4456833" y="4093939"/>
                </a:cubicBezTo>
                <a:close/>
                <a:moveTo>
                  <a:pt x="1823886" y="4083628"/>
                </a:moveTo>
                <a:lnTo>
                  <a:pt x="1785011" y="4102781"/>
                </a:lnTo>
                <a:lnTo>
                  <a:pt x="1774855" y="4124436"/>
                </a:lnTo>
                <a:cubicBezTo>
                  <a:pt x="1758227" y="4125740"/>
                  <a:pt x="1745435" y="4134318"/>
                  <a:pt x="1736482" y="4150168"/>
                </a:cubicBezTo>
                <a:cubicBezTo>
                  <a:pt x="1727529" y="4166019"/>
                  <a:pt x="1723002" y="4181309"/>
                  <a:pt x="1722904" y="4196040"/>
                </a:cubicBezTo>
                <a:cubicBezTo>
                  <a:pt x="1732448" y="4191751"/>
                  <a:pt x="1741697" y="4186903"/>
                  <a:pt x="1750650" y="4181494"/>
                </a:cubicBezTo>
                <a:lnTo>
                  <a:pt x="1763530" y="4170185"/>
                </a:lnTo>
                <a:lnTo>
                  <a:pt x="1771020" y="4156604"/>
                </a:lnTo>
                <a:lnTo>
                  <a:pt x="1808804" y="4134228"/>
                </a:lnTo>
                <a:cubicBezTo>
                  <a:pt x="1809393" y="4125463"/>
                  <a:pt x="1811755" y="4117258"/>
                  <a:pt x="1815888" y="4109614"/>
                </a:cubicBezTo>
                <a:cubicBezTo>
                  <a:pt x="1820019" y="4101968"/>
                  <a:pt x="1822381" y="4093764"/>
                  <a:pt x="1822972" y="4084999"/>
                </a:cubicBezTo>
                <a:close/>
                <a:moveTo>
                  <a:pt x="4607853" y="4063117"/>
                </a:moveTo>
                <a:lnTo>
                  <a:pt x="4605273" y="4065969"/>
                </a:lnTo>
                <a:lnTo>
                  <a:pt x="4609144" y="4065969"/>
                </a:lnTo>
                <a:close/>
                <a:moveTo>
                  <a:pt x="1855333" y="4035909"/>
                </a:moveTo>
                <a:lnTo>
                  <a:pt x="1852711" y="4040380"/>
                </a:lnTo>
                <a:lnTo>
                  <a:pt x="1855693" y="4035909"/>
                </a:lnTo>
                <a:close/>
                <a:moveTo>
                  <a:pt x="4801842" y="3872645"/>
                </a:moveTo>
                <a:lnTo>
                  <a:pt x="4795248" y="3879103"/>
                </a:lnTo>
                <a:lnTo>
                  <a:pt x="4802778" y="3882482"/>
                </a:lnTo>
                <a:cubicBezTo>
                  <a:pt x="4806713" y="3883228"/>
                  <a:pt x="4808288" y="3881737"/>
                  <a:pt x="4807501" y="3878007"/>
                </a:cubicBezTo>
                <a:close/>
                <a:moveTo>
                  <a:pt x="4658426" y="3839960"/>
                </a:moveTo>
                <a:lnTo>
                  <a:pt x="4654009" y="3845002"/>
                </a:lnTo>
                <a:cubicBezTo>
                  <a:pt x="4646533" y="3855725"/>
                  <a:pt x="4642596" y="3866726"/>
                  <a:pt x="4642202" y="3878007"/>
                </a:cubicBezTo>
                <a:lnTo>
                  <a:pt x="4590253" y="3913810"/>
                </a:lnTo>
                <a:lnTo>
                  <a:pt x="4576126" y="3940580"/>
                </a:lnTo>
                <a:lnTo>
                  <a:pt x="4633253" y="3906748"/>
                </a:lnTo>
                <a:lnTo>
                  <a:pt x="4633253" y="3940601"/>
                </a:lnTo>
                <a:lnTo>
                  <a:pt x="4635193" y="3938844"/>
                </a:lnTo>
                <a:cubicBezTo>
                  <a:pt x="4639227" y="3932877"/>
                  <a:pt x="4643335" y="3924532"/>
                  <a:pt x="4647516" y="3913810"/>
                </a:cubicBezTo>
                <a:lnTo>
                  <a:pt x="4654179" y="3889653"/>
                </a:lnTo>
                <a:lnTo>
                  <a:pt x="4633253" y="3902273"/>
                </a:lnTo>
                <a:close/>
                <a:moveTo>
                  <a:pt x="4628799" y="3820470"/>
                </a:moveTo>
                <a:lnTo>
                  <a:pt x="4621446" y="3832346"/>
                </a:lnTo>
                <a:cubicBezTo>
                  <a:pt x="4606294" y="3843254"/>
                  <a:pt x="4597635" y="3856121"/>
                  <a:pt x="4595470" y="3870945"/>
                </a:cubicBezTo>
                <a:lnTo>
                  <a:pt x="4576579" y="3884372"/>
                </a:lnTo>
                <a:lnTo>
                  <a:pt x="4576579" y="3887536"/>
                </a:lnTo>
                <a:lnTo>
                  <a:pt x="4609144" y="3860107"/>
                </a:lnTo>
                <a:close/>
                <a:moveTo>
                  <a:pt x="4689045" y="3736900"/>
                </a:moveTo>
                <a:lnTo>
                  <a:pt x="4647421" y="3790390"/>
                </a:lnTo>
                <a:lnTo>
                  <a:pt x="4633227" y="3813316"/>
                </a:lnTo>
                <a:lnTo>
                  <a:pt x="4679986" y="3797453"/>
                </a:lnTo>
                <a:lnTo>
                  <a:pt x="4684709" y="3743749"/>
                </a:lnTo>
                <a:close/>
                <a:moveTo>
                  <a:pt x="4859478" y="3667120"/>
                </a:moveTo>
                <a:lnTo>
                  <a:pt x="4812719" y="3682985"/>
                </a:lnTo>
                <a:lnTo>
                  <a:pt x="4807997" y="3736688"/>
                </a:lnTo>
                <a:lnTo>
                  <a:pt x="4803660" y="3743537"/>
                </a:lnTo>
                <a:lnTo>
                  <a:pt x="4845284" y="3690047"/>
                </a:lnTo>
                <a:close/>
                <a:moveTo>
                  <a:pt x="4760768" y="3629281"/>
                </a:moveTo>
                <a:cubicBezTo>
                  <a:pt x="4758505" y="3629654"/>
                  <a:pt x="4757129" y="3631146"/>
                  <a:pt x="4756636" y="3633756"/>
                </a:cubicBezTo>
                <a:cubicBezTo>
                  <a:pt x="4756144" y="3636367"/>
                  <a:pt x="4755948" y="3637858"/>
                  <a:pt x="4756045" y="3638231"/>
                </a:cubicBezTo>
                <a:cubicBezTo>
                  <a:pt x="4749060" y="3643173"/>
                  <a:pt x="4744141" y="3650073"/>
                  <a:pt x="4741288" y="3658930"/>
                </a:cubicBezTo>
                <a:cubicBezTo>
                  <a:pt x="4738434" y="3667786"/>
                  <a:pt x="4737057" y="3675805"/>
                  <a:pt x="4737154" y="3682985"/>
                </a:cubicBezTo>
                <a:lnTo>
                  <a:pt x="4732107" y="3688614"/>
                </a:lnTo>
                <a:lnTo>
                  <a:pt x="4741383" y="3707948"/>
                </a:lnTo>
                <a:cubicBezTo>
                  <a:pt x="4743841" y="3707761"/>
                  <a:pt x="4746007" y="3708134"/>
                  <a:pt x="4747876" y="3709067"/>
                </a:cubicBezTo>
                <a:cubicBezTo>
                  <a:pt x="4749746" y="3709998"/>
                  <a:pt x="4750729" y="3712609"/>
                  <a:pt x="4750828" y="3716898"/>
                </a:cubicBezTo>
                <a:cubicBezTo>
                  <a:pt x="4749254" y="3722959"/>
                  <a:pt x="4741776" y="3734334"/>
                  <a:pt x="4728394" y="3751022"/>
                </a:cubicBezTo>
                <a:cubicBezTo>
                  <a:pt x="4715013" y="3767710"/>
                  <a:pt x="4705174" y="3780204"/>
                  <a:pt x="4698877" y="3788502"/>
                </a:cubicBezTo>
                <a:lnTo>
                  <a:pt x="4697181" y="3796530"/>
                </a:lnTo>
                <a:lnTo>
                  <a:pt x="4722986" y="3785915"/>
                </a:lnTo>
                <a:lnTo>
                  <a:pt x="4722986" y="3843079"/>
                </a:lnTo>
                <a:lnTo>
                  <a:pt x="4731937" y="3851156"/>
                </a:lnTo>
                <a:cubicBezTo>
                  <a:pt x="4734200" y="3850783"/>
                  <a:pt x="4735576" y="3849292"/>
                  <a:pt x="4736069" y="3846681"/>
                </a:cubicBezTo>
                <a:cubicBezTo>
                  <a:pt x="4736561" y="3844071"/>
                  <a:pt x="4736757" y="3842579"/>
                  <a:pt x="4736660" y="3842206"/>
                </a:cubicBezTo>
                <a:cubicBezTo>
                  <a:pt x="4743645" y="3837264"/>
                  <a:pt x="4748564" y="3830364"/>
                  <a:pt x="4751418" y="3821508"/>
                </a:cubicBezTo>
                <a:cubicBezTo>
                  <a:pt x="4754271" y="3812651"/>
                  <a:pt x="4755648" y="3804632"/>
                  <a:pt x="4755551" y="3797453"/>
                </a:cubicBezTo>
                <a:lnTo>
                  <a:pt x="4760598" y="3791823"/>
                </a:lnTo>
                <a:lnTo>
                  <a:pt x="4751323" y="3772489"/>
                </a:lnTo>
                <a:cubicBezTo>
                  <a:pt x="4748864" y="3772677"/>
                  <a:pt x="4746699" y="3772304"/>
                  <a:pt x="4744830" y="3771371"/>
                </a:cubicBezTo>
                <a:cubicBezTo>
                  <a:pt x="4742959" y="3770439"/>
                  <a:pt x="4741976" y="3767829"/>
                  <a:pt x="4741877" y="3763539"/>
                </a:cubicBezTo>
                <a:cubicBezTo>
                  <a:pt x="4743451" y="3757479"/>
                  <a:pt x="4750929" y="3746103"/>
                  <a:pt x="4764312" y="3729415"/>
                </a:cubicBezTo>
                <a:cubicBezTo>
                  <a:pt x="4777693" y="3712727"/>
                  <a:pt x="4787532" y="3700233"/>
                  <a:pt x="4793829" y="3691935"/>
                </a:cubicBezTo>
                <a:lnTo>
                  <a:pt x="4795524" y="3683905"/>
                </a:lnTo>
                <a:lnTo>
                  <a:pt x="4769719" y="3694522"/>
                </a:lnTo>
                <a:lnTo>
                  <a:pt x="4769719" y="3637358"/>
                </a:lnTo>
                <a:close/>
                <a:moveTo>
                  <a:pt x="4689927" y="3597955"/>
                </a:moveTo>
                <a:cubicBezTo>
                  <a:pt x="4685992" y="3597209"/>
                  <a:pt x="4684418" y="3598701"/>
                  <a:pt x="4685205" y="3602430"/>
                </a:cubicBezTo>
                <a:lnTo>
                  <a:pt x="4690864" y="3607791"/>
                </a:lnTo>
                <a:lnTo>
                  <a:pt x="4697457" y="3601334"/>
                </a:lnTo>
                <a:close/>
                <a:moveTo>
                  <a:pt x="4916126" y="3592902"/>
                </a:moveTo>
                <a:lnTo>
                  <a:pt x="4883562" y="3620331"/>
                </a:lnTo>
                <a:lnTo>
                  <a:pt x="4863906" y="3659967"/>
                </a:lnTo>
                <a:lnTo>
                  <a:pt x="4871259" y="3648092"/>
                </a:lnTo>
                <a:cubicBezTo>
                  <a:pt x="4886412" y="3637183"/>
                  <a:pt x="4895070" y="3624316"/>
                  <a:pt x="4897236" y="3609493"/>
                </a:cubicBezTo>
                <a:lnTo>
                  <a:pt x="4916126" y="3596066"/>
                </a:lnTo>
                <a:close/>
                <a:moveTo>
                  <a:pt x="4859452" y="3539836"/>
                </a:moveTo>
                <a:lnTo>
                  <a:pt x="4857512" y="3541593"/>
                </a:lnTo>
                <a:cubicBezTo>
                  <a:pt x="4853480" y="3547560"/>
                  <a:pt x="4849371" y="3555904"/>
                  <a:pt x="4845189" y="3566627"/>
                </a:cubicBezTo>
                <a:lnTo>
                  <a:pt x="4838526" y="3590783"/>
                </a:lnTo>
                <a:lnTo>
                  <a:pt x="4859452" y="3578165"/>
                </a:lnTo>
                <a:lnTo>
                  <a:pt x="4834279" y="3640476"/>
                </a:lnTo>
                <a:lnTo>
                  <a:pt x="4838696" y="3635435"/>
                </a:lnTo>
                <a:cubicBezTo>
                  <a:pt x="4846172" y="3624712"/>
                  <a:pt x="4850109" y="3613712"/>
                  <a:pt x="4850503" y="3602430"/>
                </a:cubicBezTo>
                <a:lnTo>
                  <a:pt x="4902453" y="3566627"/>
                </a:lnTo>
                <a:lnTo>
                  <a:pt x="4916580" y="3539857"/>
                </a:lnTo>
                <a:lnTo>
                  <a:pt x="4859452" y="3573690"/>
                </a:lnTo>
                <a:close/>
                <a:moveTo>
                  <a:pt x="444537" y="3467333"/>
                </a:moveTo>
                <a:cubicBezTo>
                  <a:pt x="444733" y="3471995"/>
                  <a:pt x="446701" y="3476097"/>
                  <a:pt x="450440" y="3479639"/>
                </a:cubicBezTo>
                <a:cubicBezTo>
                  <a:pt x="454178" y="3483183"/>
                  <a:pt x="458507" y="3485048"/>
                  <a:pt x="463428" y="3485235"/>
                </a:cubicBezTo>
                <a:cubicBezTo>
                  <a:pt x="468346" y="3485235"/>
                  <a:pt x="472677" y="3484116"/>
                  <a:pt x="476415" y="3481879"/>
                </a:cubicBezTo>
                <a:cubicBezTo>
                  <a:pt x="480155" y="3479639"/>
                  <a:pt x="482123" y="3476283"/>
                  <a:pt x="482319" y="3471808"/>
                </a:cubicBezTo>
                <a:close/>
                <a:moveTo>
                  <a:pt x="4883562" y="3414468"/>
                </a:moveTo>
                <a:lnTo>
                  <a:pt x="4884853" y="3417319"/>
                </a:lnTo>
                <a:lnTo>
                  <a:pt x="4887432" y="3414468"/>
                </a:lnTo>
                <a:close/>
                <a:moveTo>
                  <a:pt x="921541" y="3364402"/>
                </a:moveTo>
                <a:cubicBezTo>
                  <a:pt x="919278" y="3364588"/>
                  <a:pt x="917900" y="3365334"/>
                  <a:pt x="917408" y="3366640"/>
                </a:cubicBezTo>
                <a:cubicBezTo>
                  <a:pt x="916917" y="3367944"/>
                  <a:pt x="916719" y="3368690"/>
                  <a:pt x="916818" y="3368877"/>
                </a:cubicBezTo>
                <a:lnTo>
                  <a:pt x="919319" y="3375988"/>
                </a:lnTo>
                <a:lnTo>
                  <a:pt x="925613" y="3366546"/>
                </a:lnTo>
                <a:close/>
                <a:moveTo>
                  <a:pt x="5043643" y="3349927"/>
                </a:moveTo>
                <a:lnTo>
                  <a:pt x="5037827" y="3356814"/>
                </a:lnTo>
                <a:lnTo>
                  <a:pt x="5037053" y="3358527"/>
                </a:lnTo>
                <a:cubicBezTo>
                  <a:pt x="5032922" y="3360952"/>
                  <a:pt x="5030559" y="3366173"/>
                  <a:pt x="5029969" y="3374190"/>
                </a:cubicBezTo>
                <a:cubicBezTo>
                  <a:pt x="5030167" y="3378853"/>
                  <a:pt x="5032133" y="3382955"/>
                  <a:pt x="5035873" y="3386499"/>
                </a:cubicBezTo>
                <a:lnTo>
                  <a:pt x="5040500" y="3388490"/>
                </a:lnTo>
                <a:lnTo>
                  <a:pt x="5042462" y="3385169"/>
                </a:lnTo>
                <a:cubicBezTo>
                  <a:pt x="5043445" y="3376871"/>
                  <a:pt x="5043839" y="3371090"/>
                  <a:pt x="5043643" y="3367827"/>
                </a:cubicBezTo>
                <a:cubicBezTo>
                  <a:pt x="5044232" y="3367921"/>
                  <a:pt x="5046594" y="3367734"/>
                  <a:pt x="5050727" y="3367269"/>
                </a:cubicBezTo>
                <a:cubicBezTo>
                  <a:pt x="5054858" y="3366802"/>
                  <a:pt x="5057220" y="3365496"/>
                  <a:pt x="5057811" y="3363352"/>
                </a:cubicBezTo>
                <a:cubicBezTo>
                  <a:pt x="5057516" y="3361115"/>
                  <a:pt x="5055744" y="3358877"/>
                  <a:pt x="5052497" y="3356639"/>
                </a:cubicBezTo>
                <a:cubicBezTo>
                  <a:pt x="5049250" y="3354402"/>
                  <a:pt x="5046299" y="3352164"/>
                  <a:pt x="5043643" y="3349927"/>
                </a:cubicBezTo>
                <a:close/>
                <a:moveTo>
                  <a:pt x="5648163" y="3233569"/>
                </a:moveTo>
                <a:cubicBezTo>
                  <a:pt x="5643636" y="3233663"/>
                  <a:pt x="5640882" y="3234596"/>
                  <a:pt x="5639899" y="3236367"/>
                </a:cubicBezTo>
                <a:cubicBezTo>
                  <a:pt x="5638914" y="3238138"/>
                  <a:pt x="5638520" y="3240190"/>
                  <a:pt x="5638718" y="3242519"/>
                </a:cubicBezTo>
                <a:lnTo>
                  <a:pt x="5619825" y="3264897"/>
                </a:lnTo>
                <a:lnTo>
                  <a:pt x="5638718" y="3246995"/>
                </a:lnTo>
                <a:cubicBezTo>
                  <a:pt x="5641570" y="3247088"/>
                  <a:pt x="5645310" y="3246903"/>
                  <a:pt x="5649933" y="3246436"/>
                </a:cubicBezTo>
                <a:cubicBezTo>
                  <a:pt x="5654557" y="3245969"/>
                  <a:pt x="5657116" y="3244665"/>
                  <a:pt x="5657609" y="3242519"/>
                </a:cubicBezTo>
                <a:cubicBezTo>
                  <a:pt x="5657510" y="3238232"/>
                  <a:pt x="5656527" y="3235621"/>
                  <a:pt x="5654656" y="3234688"/>
                </a:cubicBezTo>
                <a:cubicBezTo>
                  <a:pt x="5652787" y="3233756"/>
                  <a:pt x="5650622" y="3233384"/>
                  <a:pt x="5648163" y="3233569"/>
                </a:cubicBezTo>
                <a:close/>
                <a:moveTo>
                  <a:pt x="5170654" y="3215849"/>
                </a:moveTo>
                <a:lnTo>
                  <a:pt x="5158043" y="3234628"/>
                </a:lnTo>
                <a:lnTo>
                  <a:pt x="5158762" y="3234129"/>
                </a:lnTo>
                <a:close/>
                <a:moveTo>
                  <a:pt x="657064" y="3207768"/>
                </a:moveTo>
                <a:cubicBezTo>
                  <a:pt x="645256" y="3217464"/>
                  <a:pt x="628726" y="3231636"/>
                  <a:pt x="607474" y="3250282"/>
                </a:cubicBezTo>
                <a:cubicBezTo>
                  <a:pt x="586222" y="3268931"/>
                  <a:pt x="574413" y="3287577"/>
                  <a:pt x="572052" y="3306223"/>
                </a:cubicBezTo>
                <a:lnTo>
                  <a:pt x="553161" y="3346502"/>
                </a:lnTo>
                <a:cubicBezTo>
                  <a:pt x="536533" y="3347806"/>
                  <a:pt x="523741" y="3356383"/>
                  <a:pt x="514788" y="3372234"/>
                </a:cubicBezTo>
                <a:cubicBezTo>
                  <a:pt x="505835" y="3388084"/>
                  <a:pt x="501308" y="3403374"/>
                  <a:pt x="501209" y="3418106"/>
                </a:cubicBezTo>
                <a:cubicBezTo>
                  <a:pt x="510754" y="3413816"/>
                  <a:pt x="520003" y="3408968"/>
                  <a:pt x="528956" y="3403560"/>
                </a:cubicBezTo>
                <a:cubicBezTo>
                  <a:pt x="537911" y="3398153"/>
                  <a:pt x="545978" y="3391068"/>
                  <a:pt x="553161" y="3382303"/>
                </a:cubicBezTo>
                <a:lnTo>
                  <a:pt x="567329" y="3400204"/>
                </a:lnTo>
                <a:cubicBezTo>
                  <a:pt x="582284" y="3386032"/>
                  <a:pt x="590157" y="3369623"/>
                  <a:pt x="590944" y="3350977"/>
                </a:cubicBezTo>
                <a:cubicBezTo>
                  <a:pt x="593108" y="3332516"/>
                  <a:pt x="601766" y="3319090"/>
                  <a:pt x="616919" y="3310699"/>
                </a:cubicBezTo>
                <a:cubicBezTo>
                  <a:pt x="632072" y="3302307"/>
                  <a:pt x="640731" y="3288881"/>
                  <a:pt x="642894" y="3270422"/>
                </a:cubicBezTo>
                <a:cubicBezTo>
                  <a:pt x="650668" y="3265574"/>
                  <a:pt x="658735" y="3258487"/>
                  <a:pt x="667099" y="3249163"/>
                </a:cubicBezTo>
                <a:cubicBezTo>
                  <a:pt x="675463" y="3239840"/>
                  <a:pt x="679989" y="3230517"/>
                  <a:pt x="680678" y="3221194"/>
                </a:cubicBezTo>
                <a:cubicBezTo>
                  <a:pt x="680284" y="3214760"/>
                  <a:pt x="677529" y="3210844"/>
                  <a:pt x="672413" y="3209446"/>
                </a:cubicBezTo>
                <a:cubicBezTo>
                  <a:pt x="667297" y="3208048"/>
                  <a:pt x="662179" y="3207487"/>
                  <a:pt x="657064" y="3207768"/>
                </a:cubicBezTo>
                <a:close/>
                <a:moveTo>
                  <a:pt x="5190545" y="3172805"/>
                </a:moveTo>
                <a:lnTo>
                  <a:pt x="5174226" y="3210357"/>
                </a:lnTo>
                <a:lnTo>
                  <a:pt x="5185328" y="3193293"/>
                </a:lnTo>
                <a:lnTo>
                  <a:pt x="5196390" y="3176760"/>
                </a:lnTo>
                <a:close/>
                <a:moveTo>
                  <a:pt x="5733174" y="3094836"/>
                </a:moveTo>
                <a:cubicBezTo>
                  <a:pt x="5730911" y="3095396"/>
                  <a:pt x="5729533" y="3097634"/>
                  <a:pt x="5729040" y="3101550"/>
                </a:cubicBezTo>
                <a:cubicBezTo>
                  <a:pt x="5728550" y="3105465"/>
                  <a:pt x="5728352" y="3107703"/>
                  <a:pt x="5728451" y="3108263"/>
                </a:cubicBezTo>
                <a:lnTo>
                  <a:pt x="5685945" y="3161965"/>
                </a:lnTo>
                <a:cubicBezTo>
                  <a:pt x="5676304" y="3163177"/>
                  <a:pt x="5673153" y="3168586"/>
                  <a:pt x="5676500" y="3178188"/>
                </a:cubicBezTo>
                <a:cubicBezTo>
                  <a:pt x="5679846" y="3187792"/>
                  <a:pt x="5676697" y="3194318"/>
                  <a:pt x="5667054" y="3197768"/>
                </a:cubicBezTo>
                <a:lnTo>
                  <a:pt x="5676500" y="3197768"/>
                </a:lnTo>
                <a:cubicBezTo>
                  <a:pt x="5688306" y="3196649"/>
                  <a:pt x="5697752" y="3189936"/>
                  <a:pt x="5704836" y="3177630"/>
                </a:cubicBezTo>
                <a:cubicBezTo>
                  <a:pt x="5711922" y="3165321"/>
                  <a:pt x="5716642" y="3154133"/>
                  <a:pt x="5719006" y="3144064"/>
                </a:cubicBezTo>
                <a:cubicBezTo>
                  <a:pt x="5730221" y="3142760"/>
                  <a:pt x="5733763" y="3137539"/>
                  <a:pt x="5729632" y="3128401"/>
                </a:cubicBezTo>
                <a:cubicBezTo>
                  <a:pt x="5725498" y="3119264"/>
                  <a:pt x="5731402" y="3114043"/>
                  <a:pt x="5747342" y="3112738"/>
                </a:cubicBezTo>
                <a:cubicBezTo>
                  <a:pt x="5744980" y="3110034"/>
                  <a:pt x="5742619" y="3106490"/>
                  <a:pt x="5740258" y="3102109"/>
                </a:cubicBezTo>
                <a:cubicBezTo>
                  <a:pt x="5737896" y="3097727"/>
                  <a:pt x="5735535" y="3095302"/>
                  <a:pt x="5733174" y="3094836"/>
                </a:cubicBezTo>
                <a:close/>
                <a:moveTo>
                  <a:pt x="680678" y="3091411"/>
                </a:moveTo>
                <a:cubicBezTo>
                  <a:pt x="680480" y="3094115"/>
                  <a:pt x="680873" y="3097659"/>
                  <a:pt x="681858" y="3102040"/>
                </a:cubicBezTo>
                <a:cubicBezTo>
                  <a:pt x="682841" y="3106422"/>
                  <a:pt x="685596" y="3108847"/>
                  <a:pt x="690123" y="3109311"/>
                </a:cubicBezTo>
                <a:cubicBezTo>
                  <a:pt x="694059" y="3108566"/>
                  <a:pt x="695633" y="3105582"/>
                  <a:pt x="694846" y="3100361"/>
                </a:cubicBezTo>
                <a:cubicBezTo>
                  <a:pt x="694059" y="3095140"/>
                  <a:pt x="690910" y="3092157"/>
                  <a:pt x="685400" y="3091411"/>
                </a:cubicBezTo>
                <a:close/>
                <a:moveTo>
                  <a:pt x="5756787" y="3054559"/>
                </a:moveTo>
                <a:cubicBezTo>
                  <a:pt x="5752262" y="3054839"/>
                  <a:pt x="5749507" y="3056518"/>
                  <a:pt x="5748523" y="3059593"/>
                </a:cubicBezTo>
                <a:cubicBezTo>
                  <a:pt x="5747538" y="3062670"/>
                  <a:pt x="5747146" y="3065468"/>
                  <a:pt x="5747342" y="3067985"/>
                </a:cubicBezTo>
                <a:cubicBezTo>
                  <a:pt x="5748129" y="3073206"/>
                  <a:pt x="5751277" y="3076189"/>
                  <a:pt x="5756787" y="3076935"/>
                </a:cubicBezTo>
                <a:cubicBezTo>
                  <a:pt x="5758953" y="3076750"/>
                  <a:pt x="5760527" y="3076004"/>
                  <a:pt x="5761510" y="3074698"/>
                </a:cubicBezTo>
                <a:cubicBezTo>
                  <a:pt x="5762495" y="3073393"/>
                  <a:pt x="5764069" y="3072647"/>
                  <a:pt x="5766233" y="3072460"/>
                </a:cubicBezTo>
                <a:cubicBezTo>
                  <a:pt x="5766134" y="3069756"/>
                  <a:pt x="5765151" y="3066214"/>
                  <a:pt x="5763282" y="3061831"/>
                </a:cubicBezTo>
                <a:cubicBezTo>
                  <a:pt x="5761411" y="3057449"/>
                  <a:pt x="5759247" y="3055026"/>
                  <a:pt x="5756787" y="3054559"/>
                </a:cubicBezTo>
                <a:close/>
                <a:moveTo>
                  <a:pt x="789302" y="3042182"/>
                </a:moveTo>
                <a:cubicBezTo>
                  <a:pt x="789400" y="3044886"/>
                  <a:pt x="790385" y="3048430"/>
                  <a:pt x="792254" y="3052812"/>
                </a:cubicBezTo>
                <a:cubicBezTo>
                  <a:pt x="794123" y="3057193"/>
                  <a:pt x="796289" y="3059618"/>
                  <a:pt x="798747" y="3060085"/>
                </a:cubicBezTo>
                <a:cubicBezTo>
                  <a:pt x="803274" y="3059804"/>
                  <a:pt x="806029" y="3058126"/>
                  <a:pt x="807012" y="3055049"/>
                </a:cubicBezTo>
                <a:cubicBezTo>
                  <a:pt x="807996" y="3051972"/>
                  <a:pt x="808390" y="3049176"/>
                  <a:pt x="808192" y="3046657"/>
                </a:cubicBezTo>
                <a:close/>
                <a:moveTo>
                  <a:pt x="822362" y="3006381"/>
                </a:moveTo>
                <a:cubicBezTo>
                  <a:pt x="822459" y="3009085"/>
                  <a:pt x="823444" y="3012627"/>
                  <a:pt x="825313" y="3017010"/>
                </a:cubicBezTo>
                <a:cubicBezTo>
                  <a:pt x="827182" y="3021392"/>
                  <a:pt x="829347" y="3023815"/>
                  <a:pt x="831808" y="3024282"/>
                </a:cubicBezTo>
                <a:cubicBezTo>
                  <a:pt x="836333" y="3024002"/>
                  <a:pt x="839088" y="3022323"/>
                  <a:pt x="840072" y="3019248"/>
                </a:cubicBezTo>
                <a:cubicBezTo>
                  <a:pt x="841055" y="3016171"/>
                  <a:pt x="841449" y="3013373"/>
                  <a:pt x="841253" y="3010856"/>
                </a:cubicBezTo>
                <a:close/>
                <a:moveTo>
                  <a:pt x="940432" y="2957153"/>
                </a:moveTo>
                <a:cubicBezTo>
                  <a:pt x="938169" y="2957432"/>
                  <a:pt x="936791" y="2959111"/>
                  <a:pt x="936300" y="2962188"/>
                </a:cubicBezTo>
                <a:cubicBezTo>
                  <a:pt x="935808" y="2965265"/>
                  <a:pt x="935610" y="2968061"/>
                  <a:pt x="935709" y="2970578"/>
                </a:cubicBezTo>
                <a:cubicBezTo>
                  <a:pt x="930593" y="2970486"/>
                  <a:pt x="925476" y="2971791"/>
                  <a:pt x="920360" y="2974495"/>
                </a:cubicBezTo>
                <a:cubicBezTo>
                  <a:pt x="915244" y="2977199"/>
                  <a:pt x="912489" y="2981860"/>
                  <a:pt x="912095" y="2988480"/>
                </a:cubicBezTo>
                <a:cubicBezTo>
                  <a:pt x="912291" y="2993701"/>
                  <a:pt x="914259" y="3000041"/>
                  <a:pt x="917999" y="3007500"/>
                </a:cubicBezTo>
                <a:cubicBezTo>
                  <a:pt x="921737" y="3014958"/>
                  <a:pt x="926068" y="3019061"/>
                  <a:pt x="930986" y="3019807"/>
                </a:cubicBezTo>
                <a:cubicBezTo>
                  <a:pt x="933249" y="3019434"/>
                  <a:pt x="934627" y="3017942"/>
                  <a:pt x="935120" y="3015331"/>
                </a:cubicBezTo>
                <a:cubicBezTo>
                  <a:pt x="935610" y="3012721"/>
                  <a:pt x="935808" y="3011229"/>
                  <a:pt x="935709" y="3010856"/>
                </a:cubicBezTo>
                <a:cubicBezTo>
                  <a:pt x="934528" y="3003304"/>
                  <a:pt x="933348" y="2994912"/>
                  <a:pt x="932167" y="2985683"/>
                </a:cubicBezTo>
                <a:cubicBezTo>
                  <a:pt x="930986" y="2976453"/>
                  <a:pt x="936890" y="2971418"/>
                  <a:pt x="949877" y="2970578"/>
                </a:cubicBezTo>
                <a:cubicBezTo>
                  <a:pt x="949780" y="2968061"/>
                  <a:pt x="948795" y="2965265"/>
                  <a:pt x="946926" y="2962188"/>
                </a:cubicBezTo>
                <a:cubicBezTo>
                  <a:pt x="945055" y="2959111"/>
                  <a:pt x="942892" y="2957432"/>
                  <a:pt x="940432" y="2957153"/>
                </a:cubicBezTo>
                <a:close/>
                <a:moveTo>
                  <a:pt x="968770" y="2898974"/>
                </a:moveTo>
                <a:lnTo>
                  <a:pt x="968770" y="2916876"/>
                </a:lnTo>
                <a:lnTo>
                  <a:pt x="964047" y="2934777"/>
                </a:lnTo>
                <a:lnTo>
                  <a:pt x="973492" y="2916876"/>
                </a:lnTo>
                <a:cubicBezTo>
                  <a:pt x="973589" y="2916130"/>
                  <a:pt x="973394" y="2913147"/>
                  <a:pt x="972901" y="2907926"/>
                </a:cubicBezTo>
                <a:cubicBezTo>
                  <a:pt x="972409" y="2902705"/>
                  <a:pt x="971032" y="2899720"/>
                  <a:pt x="968770" y="2898974"/>
                </a:cubicBezTo>
                <a:close/>
                <a:moveTo>
                  <a:pt x="3527909" y="2885629"/>
                </a:moveTo>
                <a:cubicBezTo>
                  <a:pt x="3523973" y="2884884"/>
                  <a:pt x="3522399" y="2886375"/>
                  <a:pt x="3523186" y="2890105"/>
                </a:cubicBezTo>
                <a:lnTo>
                  <a:pt x="3529809" y="2896381"/>
                </a:lnTo>
                <a:lnTo>
                  <a:pt x="3530214" y="2895559"/>
                </a:lnTo>
                <a:lnTo>
                  <a:pt x="3532396" y="2887644"/>
                </a:lnTo>
                <a:close/>
                <a:moveTo>
                  <a:pt x="5449804" y="2884498"/>
                </a:moveTo>
                <a:cubicBezTo>
                  <a:pt x="5445278" y="2884779"/>
                  <a:pt x="5442525" y="2886457"/>
                  <a:pt x="5441540" y="2889534"/>
                </a:cubicBezTo>
                <a:cubicBezTo>
                  <a:pt x="5440555" y="2892611"/>
                  <a:pt x="5440161" y="2895407"/>
                  <a:pt x="5440359" y="2897925"/>
                </a:cubicBezTo>
                <a:lnTo>
                  <a:pt x="5448189" y="2905345"/>
                </a:lnTo>
                <a:lnTo>
                  <a:pt x="5457166" y="2894893"/>
                </a:lnTo>
                <a:lnTo>
                  <a:pt x="5456299" y="2891771"/>
                </a:lnTo>
                <a:cubicBezTo>
                  <a:pt x="5454428" y="2887390"/>
                  <a:pt x="5452265" y="2884965"/>
                  <a:pt x="5449804" y="2884498"/>
                </a:cubicBezTo>
                <a:close/>
                <a:moveTo>
                  <a:pt x="3683575" y="2853480"/>
                </a:moveTo>
                <a:lnTo>
                  <a:pt x="3683170" y="2854302"/>
                </a:lnTo>
                <a:lnTo>
                  <a:pt x="3680988" y="2862216"/>
                </a:lnTo>
                <a:lnTo>
                  <a:pt x="3685476" y="2864231"/>
                </a:lnTo>
                <a:cubicBezTo>
                  <a:pt x="3689411" y="2864977"/>
                  <a:pt x="3690985" y="2863485"/>
                  <a:pt x="3690198" y="2859756"/>
                </a:cubicBezTo>
                <a:close/>
                <a:moveTo>
                  <a:pt x="5860688" y="2786043"/>
                </a:moveTo>
                <a:lnTo>
                  <a:pt x="5851243" y="2803944"/>
                </a:lnTo>
                <a:cubicBezTo>
                  <a:pt x="5851146" y="2804690"/>
                  <a:pt x="5851342" y="2807673"/>
                  <a:pt x="5851834" y="2812894"/>
                </a:cubicBezTo>
                <a:cubicBezTo>
                  <a:pt x="5852327" y="2818115"/>
                  <a:pt x="5853703" y="2821100"/>
                  <a:pt x="5855966" y="2821846"/>
                </a:cubicBezTo>
                <a:lnTo>
                  <a:pt x="5855966" y="2803944"/>
                </a:lnTo>
                <a:close/>
                <a:moveTo>
                  <a:pt x="5945701" y="2768142"/>
                </a:moveTo>
                <a:cubicBezTo>
                  <a:pt x="5944914" y="2779145"/>
                  <a:pt x="5941765" y="2789587"/>
                  <a:pt x="5936255" y="2799469"/>
                </a:cubicBezTo>
                <a:cubicBezTo>
                  <a:pt x="5930746" y="2809352"/>
                  <a:pt x="5927595" y="2819794"/>
                  <a:pt x="5926808" y="2830796"/>
                </a:cubicBezTo>
                <a:cubicBezTo>
                  <a:pt x="5916969" y="2833313"/>
                  <a:pt x="5908311" y="2838349"/>
                  <a:pt x="5900833" y="2845899"/>
                </a:cubicBezTo>
                <a:cubicBezTo>
                  <a:pt x="5893356" y="2853451"/>
                  <a:pt x="5889420" y="2861843"/>
                  <a:pt x="5889027" y="2871073"/>
                </a:cubicBezTo>
                <a:lnTo>
                  <a:pt x="5874858" y="2884498"/>
                </a:lnTo>
                <a:cubicBezTo>
                  <a:pt x="5874858" y="2889348"/>
                  <a:pt x="5873678" y="2894196"/>
                  <a:pt x="5871316" y="2899044"/>
                </a:cubicBezTo>
                <a:cubicBezTo>
                  <a:pt x="5868955" y="2903892"/>
                  <a:pt x="5865413" y="2906503"/>
                  <a:pt x="5860688" y="2906876"/>
                </a:cubicBezTo>
                <a:lnTo>
                  <a:pt x="5855966" y="2906876"/>
                </a:lnTo>
                <a:cubicBezTo>
                  <a:pt x="5851047" y="2911445"/>
                  <a:pt x="5846718" y="2916851"/>
                  <a:pt x="5842978" y="2923097"/>
                </a:cubicBezTo>
                <a:cubicBezTo>
                  <a:pt x="5839240" y="2929345"/>
                  <a:pt x="5837273" y="2935871"/>
                  <a:pt x="5837075" y="2942677"/>
                </a:cubicBezTo>
                <a:cubicBezTo>
                  <a:pt x="5837075" y="2951627"/>
                  <a:pt x="5841798" y="2956102"/>
                  <a:pt x="5851243" y="2956102"/>
                </a:cubicBezTo>
                <a:cubicBezTo>
                  <a:pt x="5868069" y="2944262"/>
                  <a:pt x="5881646" y="2928785"/>
                  <a:pt x="5891977" y="2909672"/>
                </a:cubicBezTo>
                <a:cubicBezTo>
                  <a:pt x="5902309" y="2890559"/>
                  <a:pt x="5907623" y="2871725"/>
                  <a:pt x="5907917" y="2853172"/>
                </a:cubicBezTo>
                <a:cubicBezTo>
                  <a:pt x="5927202" y="2851868"/>
                  <a:pt x="5938223" y="2846645"/>
                  <a:pt x="5940978" y="2837509"/>
                </a:cubicBezTo>
                <a:cubicBezTo>
                  <a:pt x="5943733" y="2828371"/>
                  <a:pt x="5950030" y="2823150"/>
                  <a:pt x="5959869" y="2821846"/>
                </a:cubicBezTo>
                <a:lnTo>
                  <a:pt x="5964592" y="2794993"/>
                </a:lnTo>
                <a:cubicBezTo>
                  <a:pt x="5964690" y="2789960"/>
                  <a:pt x="5963312" y="2784366"/>
                  <a:pt x="5960458" y="2778212"/>
                </a:cubicBezTo>
                <a:cubicBezTo>
                  <a:pt x="5957606" y="2772057"/>
                  <a:pt x="5952686" y="2768701"/>
                  <a:pt x="5945701" y="2768142"/>
                </a:cubicBezTo>
                <a:close/>
                <a:moveTo>
                  <a:pt x="973492" y="2764717"/>
                </a:moveTo>
                <a:cubicBezTo>
                  <a:pt x="956666" y="2776557"/>
                  <a:pt x="943090" y="2792035"/>
                  <a:pt x="932758" y="2811148"/>
                </a:cubicBezTo>
                <a:cubicBezTo>
                  <a:pt x="922427" y="2830261"/>
                  <a:pt x="917113" y="2849095"/>
                  <a:pt x="916818" y="2867648"/>
                </a:cubicBezTo>
                <a:cubicBezTo>
                  <a:pt x="897534" y="2868952"/>
                  <a:pt x="886512" y="2874175"/>
                  <a:pt x="883757" y="2883311"/>
                </a:cubicBezTo>
                <a:cubicBezTo>
                  <a:pt x="881002" y="2892448"/>
                  <a:pt x="874706" y="2897669"/>
                  <a:pt x="864867" y="2898974"/>
                </a:cubicBezTo>
                <a:lnTo>
                  <a:pt x="860144" y="2925826"/>
                </a:lnTo>
                <a:cubicBezTo>
                  <a:pt x="860045" y="2930860"/>
                  <a:pt x="861423" y="2936454"/>
                  <a:pt x="864277" y="2942608"/>
                </a:cubicBezTo>
                <a:cubicBezTo>
                  <a:pt x="867129" y="2948763"/>
                  <a:pt x="872049" y="2952119"/>
                  <a:pt x="879035" y="2952677"/>
                </a:cubicBezTo>
                <a:cubicBezTo>
                  <a:pt x="879822" y="2941675"/>
                  <a:pt x="882970" y="2931233"/>
                  <a:pt x="888480" y="2921351"/>
                </a:cubicBezTo>
                <a:cubicBezTo>
                  <a:pt x="893990" y="2911468"/>
                  <a:pt x="897140" y="2901026"/>
                  <a:pt x="897927" y="2890023"/>
                </a:cubicBezTo>
                <a:cubicBezTo>
                  <a:pt x="907766" y="2887507"/>
                  <a:pt x="916425" y="2882471"/>
                  <a:pt x="923902" y="2874921"/>
                </a:cubicBezTo>
                <a:cubicBezTo>
                  <a:pt x="931380" y="2867368"/>
                  <a:pt x="935315" y="2858977"/>
                  <a:pt x="935709" y="2849747"/>
                </a:cubicBezTo>
                <a:lnTo>
                  <a:pt x="949877" y="2836322"/>
                </a:lnTo>
                <a:cubicBezTo>
                  <a:pt x="949877" y="2831472"/>
                  <a:pt x="951058" y="2826624"/>
                  <a:pt x="953419" y="2821776"/>
                </a:cubicBezTo>
                <a:cubicBezTo>
                  <a:pt x="955780" y="2816928"/>
                  <a:pt x="959322" y="2814317"/>
                  <a:pt x="964047" y="2813944"/>
                </a:cubicBezTo>
                <a:lnTo>
                  <a:pt x="968770" y="2813944"/>
                </a:lnTo>
                <a:cubicBezTo>
                  <a:pt x="973688" y="2809375"/>
                  <a:pt x="978017" y="2803969"/>
                  <a:pt x="981757" y="2797723"/>
                </a:cubicBezTo>
                <a:cubicBezTo>
                  <a:pt x="985495" y="2791475"/>
                  <a:pt x="987463" y="2784949"/>
                  <a:pt x="987660" y="2778143"/>
                </a:cubicBezTo>
                <a:cubicBezTo>
                  <a:pt x="987660" y="2769193"/>
                  <a:pt x="982938" y="2764717"/>
                  <a:pt x="973492" y="2764717"/>
                </a:cubicBezTo>
                <a:close/>
                <a:moveTo>
                  <a:pt x="5893749" y="2701013"/>
                </a:moveTo>
                <a:cubicBezTo>
                  <a:pt x="5891487" y="2701386"/>
                  <a:pt x="5890108" y="2702878"/>
                  <a:pt x="5889616" y="2705488"/>
                </a:cubicBezTo>
                <a:cubicBezTo>
                  <a:pt x="5889125" y="2708099"/>
                  <a:pt x="5888928" y="2709591"/>
                  <a:pt x="5889027" y="2709964"/>
                </a:cubicBezTo>
                <a:cubicBezTo>
                  <a:pt x="5890207" y="2717516"/>
                  <a:pt x="5891388" y="2725908"/>
                  <a:pt x="5892569" y="2735137"/>
                </a:cubicBezTo>
                <a:cubicBezTo>
                  <a:pt x="5893749" y="2744367"/>
                  <a:pt x="5887846" y="2749402"/>
                  <a:pt x="5874858" y="2750242"/>
                </a:cubicBezTo>
                <a:cubicBezTo>
                  <a:pt x="5874955" y="2752759"/>
                  <a:pt x="5875940" y="2755555"/>
                  <a:pt x="5877809" y="2758632"/>
                </a:cubicBezTo>
                <a:cubicBezTo>
                  <a:pt x="5879680" y="2761709"/>
                  <a:pt x="5881844" y="2763388"/>
                  <a:pt x="5884304" y="2763667"/>
                </a:cubicBezTo>
                <a:cubicBezTo>
                  <a:pt x="5886566" y="2763388"/>
                  <a:pt x="5887945" y="2761709"/>
                  <a:pt x="5888435" y="2758632"/>
                </a:cubicBezTo>
                <a:cubicBezTo>
                  <a:pt x="5888928" y="2755555"/>
                  <a:pt x="5889125" y="2752759"/>
                  <a:pt x="5889027" y="2750242"/>
                </a:cubicBezTo>
                <a:cubicBezTo>
                  <a:pt x="5894143" y="2750334"/>
                  <a:pt x="5899259" y="2749029"/>
                  <a:pt x="5904375" y="2746325"/>
                </a:cubicBezTo>
                <a:cubicBezTo>
                  <a:pt x="5909492" y="2743621"/>
                  <a:pt x="5912246" y="2738960"/>
                  <a:pt x="5912640" y="2732339"/>
                </a:cubicBezTo>
                <a:cubicBezTo>
                  <a:pt x="5912444" y="2727118"/>
                  <a:pt x="5910476" y="2720779"/>
                  <a:pt x="5906737" y="2713320"/>
                </a:cubicBezTo>
                <a:cubicBezTo>
                  <a:pt x="5902999" y="2705861"/>
                  <a:pt x="5898668" y="2701759"/>
                  <a:pt x="5893749" y="2701013"/>
                </a:cubicBezTo>
                <a:close/>
                <a:moveTo>
                  <a:pt x="5992928" y="2696538"/>
                </a:moveTo>
                <a:cubicBezTo>
                  <a:pt x="5988403" y="2696817"/>
                  <a:pt x="5985648" y="2698497"/>
                  <a:pt x="5984663" y="2701572"/>
                </a:cubicBezTo>
                <a:cubicBezTo>
                  <a:pt x="5983680" y="2704649"/>
                  <a:pt x="5983287" y="2707447"/>
                  <a:pt x="5983482" y="2709964"/>
                </a:cubicBezTo>
                <a:lnTo>
                  <a:pt x="6002373" y="2714439"/>
                </a:lnTo>
                <a:cubicBezTo>
                  <a:pt x="6002276" y="2711735"/>
                  <a:pt x="6001291" y="2708193"/>
                  <a:pt x="5999422" y="2703809"/>
                </a:cubicBezTo>
                <a:cubicBezTo>
                  <a:pt x="5997553" y="2699428"/>
                  <a:pt x="5995388" y="2697005"/>
                  <a:pt x="5992928" y="2696538"/>
                </a:cubicBezTo>
                <a:close/>
                <a:moveTo>
                  <a:pt x="6025989" y="2660735"/>
                </a:moveTo>
                <a:cubicBezTo>
                  <a:pt x="6021462" y="2661016"/>
                  <a:pt x="6018707" y="2662694"/>
                  <a:pt x="6017724" y="2665771"/>
                </a:cubicBezTo>
                <a:cubicBezTo>
                  <a:pt x="6016739" y="2668848"/>
                  <a:pt x="6016345" y="2671644"/>
                  <a:pt x="6016543" y="2674162"/>
                </a:cubicBezTo>
                <a:lnTo>
                  <a:pt x="6035434" y="2678638"/>
                </a:lnTo>
                <a:cubicBezTo>
                  <a:pt x="6035335" y="2675933"/>
                  <a:pt x="6034350" y="2672390"/>
                  <a:pt x="6032481" y="2668008"/>
                </a:cubicBezTo>
                <a:cubicBezTo>
                  <a:pt x="6030612" y="2663627"/>
                  <a:pt x="6028447" y="2661202"/>
                  <a:pt x="6025989" y="2660735"/>
                </a:cubicBezTo>
                <a:close/>
                <a:moveTo>
                  <a:pt x="1067948" y="2643885"/>
                </a:moveTo>
                <a:cubicBezTo>
                  <a:pt x="1065783" y="2644070"/>
                  <a:pt x="1064208" y="2644816"/>
                  <a:pt x="1063225" y="2646122"/>
                </a:cubicBezTo>
                <a:cubicBezTo>
                  <a:pt x="1062241" y="2647427"/>
                  <a:pt x="1060666" y="2648172"/>
                  <a:pt x="1058503" y="2648360"/>
                </a:cubicBezTo>
                <a:cubicBezTo>
                  <a:pt x="1058602" y="2651064"/>
                  <a:pt x="1059585" y="2654606"/>
                  <a:pt x="1061454" y="2658989"/>
                </a:cubicBezTo>
                <a:cubicBezTo>
                  <a:pt x="1063324" y="2663371"/>
                  <a:pt x="1065488" y="2665794"/>
                  <a:pt x="1067948" y="2666260"/>
                </a:cubicBezTo>
                <a:cubicBezTo>
                  <a:pt x="1072473" y="2665981"/>
                  <a:pt x="1075228" y="2664302"/>
                  <a:pt x="1076213" y="2661227"/>
                </a:cubicBezTo>
                <a:cubicBezTo>
                  <a:pt x="1077198" y="2658150"/>
                  <a:pt x="1077589" y="2655352"/>
                  <a:pt x="1077394" y="2652835"/>
                </a:cubicBezTo>
                <a:cubicBezTo>
                  <a:pt x="1076606" y="2647614"/>
                  <a:pt x="1073458" y="2644631"/>
                  <a:pt x="1067948" y="2643885"/>
                </a:cubicBezTo>
                <a:close/>
                <a:moveTo>
                  <a:pt x="6134612" y="2611508"/>
                </a:moveTo>
                <a:cubicBezTo>
                  <a:pt x="6130677" y="2612254"/>
                  <a:pt x="6129103" y="2615238"/>
                  <a:pt x="6129890" y="2620459"/>
                </a:cubicBezTo>
                <a:cubicBezTo>
                  <a:pt x="6130677" y="2625680"/>
                  <a:pt x="6133825" y="2628663"/>
                  <a:pt x="6139335" y="2629409"/>
                </a:cubicBezTo>
                <a:lnTo>
                  <a:pt x="6144058" y="2629409"/>
                </a:lnTo>
                <a:cubicBezTo>
                  <a:pt x="6144256" y="2626705"/>
                  <a:pt x="6143862" y="2623161"/>
                  <a:pt x="6142877" y="2618780"/>
                </a:cubicBezTo>
                <a:cubicBezTo>
                  <a:pt x="6141894" y="2614398"/>
                  <a:pt x="6139139" y="2611973"/>
                  <a:pt x="6134612" y="2611508"/>
                </a:cubicBezTo>
                <a:close/>
                <a:moveTo>
                  <a:pt x="4802082" y="2585133"/>
                </a:moveTo>
                <a:lnTo>
                  <a:pt x="4802647" y="2593170"/>
                </a:lnTo>
                <a:lnTo>
                  <a:pt x="4807715" y="2586589"/>
                </a:lnTo>
                <a:close/>
                <a:moveTo>
                  <a:pt x="1148236" y="2523052"/>
                </a:moveTo>
                <a:cubicBezTo>
                  <a:pt x="1136429" y="2524171"/>
                  <a:pt x="1126984" y="2530883"/>
                  <a:pt x="1119900" y="2543190"/>
                </a:cubicBezTo>
                <a:cubicBezTo>
                  <a:pt x="1112814" y="2555499"/>
                  <a:pt x="1108093" y="2566686"/>
                  <a:pt x="1105730" y="2576756"/>
                </a:cubicBezTo>
                <a:cubicBezTo>
                  <a:pt x="1094514" y="2578060"/>
                  <a:pt x="1090972" y="2583281"/>
                  <a:pt x="1095104" y="2592419"/>
                </a:cubicBezTo>
                <a:cubicBezTo>
                  <a:pt x="1099237" y="2601556"/>
                  <a:pt x="1093334" y="2606777"/>
                  <a:pt x="1077394" y="2608082"/>
                </a:cubicBezTo>
                <a:cubicBezTo>
                  <a:pt x="1079755" y="2610786"/>
                  <a:pt x="1082116" y="2614330"/>
                  <a:pt x="1084478" y="2618711"/>
                </a:cubicBezTo>
                <a:cubicBezTo>
                  <a:pt x="1086839" y="2623093"/>
                  <a:pt x="1089200" y="2625517"/>
                  <a:pt x="1091562" y="2625984"/>
                </a:cubicBezTo>
                <a:cubicBezTo>
                  <a:pt x="1093824" y="2625424"/>
                  <a:pt x="1095203" y="2623186"/>
                  <a:pt x="1095695" y="2619270"/>
                </a:cubicBezTo>
                <a:cubicBezTo>
                  <a:pt x="1096186" y="2615355"/>
                  <a:pt x="1096383" y="2613117"/>
                  <a:pt x="1096284" y="2612557"/>
                </a:cubicBezTo>
                <a:lnTo>
                  <a:pt x="1138791" y="2558855"/>
                </a:lnTo>
                <a:cubicBezTo>
                  <a:pt x="1148432" y="2557642"/>
                  <a:pt x="1151582" y="2552234"/>
                  <a:pt x="1148236" y="2542632"/>
                </a:cubicBezTo>
                <a:cubicBezTo>
                  <a:pt x="1144890" y="2533027"/>
                  <a:pt x="1148038" y="2526502"/>
                  <a:pt x="1157681" y="2523052"/>
                </a:cubicBezTo>
                <a:close/>
                <a:moveTo>
                  <a:pt x="1204910" y="2455923"/>
                </a:moveTo>
                <a:lnTo>
                  <a:pt x="1186018" y="2473825"/>
                </a:lnTo>
                <a:cubicBezTo>
                  <a:pt x="1183166" y="2473732"/>
                  <a:pt x="1179426" y="2473917"/>
                  <a:pt x="1174802" y="2474384"/>
                </a:cubicBezTo>
                <a:cubicBezTo>
                  <a:pt x="1170178" y="2474850"/>
                  <a:pt x="1167619" y="2476155"/>
                  <a:pt x="1167127" y="2478300"/>
                </a:cubicBezTo>
                <a:cubicBezTo>
                  <a:pt x="1167226" y="2482588"/>
                  <a:pt x="1168209" y="2485199"/>
                  <a:pt x="1170079" y="2486132"/>
                </a:cubicBezTo>
                <a:cubicBezTo>
                  <a:pt x="1171948" y="2487063"/>
                  <a:pt x="1174114" y="2487436"/>
                  <a:pt x="1176572" y="2487251"/>
                </a:cubicBezTo>
                <a:cubicBezTo>
                  <a:pt x="1181099" y="2487157"/>
                  <a:pt x="1183854" y="2486224"/>
                  <a:pt x="1184837" y="2484453"/>
                </a:cubicBezTo>
                <a:cubicBezTo>
                  <a:pt x="1185822" y="2482682"/>
                  <a:pt x="1186215" y="2480630"/>
                  <a:pt x="1186018" y="2478300"/>
                </a:cubicBezTo>
                <a:close/>
                <a:moveTo>
                  <a:pt x="5889027" y="2338517"/>
                </a:moveTo>
                <a:cubicBezTo>
                  <a:pt x="5889027" y="2343178"/>
                  <a:pt x="5890207" y="2347280"/>
                  <a:pt x="5892569" y="2350824"/>
                </a:cubicBezTo>
                <a:cubicBezTo>
                  <a:pt x="5894930" y="2354367"/>
                  <a:pt x="5898472" y="2356232"/>
                  <a:pt x="5903195" y="2356418"/>
                </a:cubicBezTo>
                <a:cubicBezTo>
                  <a:pt x="5905457" y="2356232"/>
                  <a:pt x="5906835" y="2355486"/>
                  <a:pt x="5907328" y="2354180"/>
                </a:cubicBezTo>
                <a:cubicBezTo>
                  <a:pt x="5907818" y="2352876"/>
                  <a:pt x="5908016" y="2352130"/>
                  <a:pt x="5907917" y="2351942"/>
                </a:cubicBezTo>
                <a:cubicBezTo>
                  <a:pt x="5908016" y="2345509"/>
                  <a:pt x="5906638" y="2341594"/>
                  <a:pt x="5903786" y="2340194"/>
                </a:cubicBezTo>
                <a:cubicBezTo>
                  <a:pt x="5900932" y="2338796"/>
                  <a:pt x="5896012" y="2338238"/>
                  <a:pt x="5889027" y="2338517"/>
                </a:cubicBezTo>
                <a:close/>
                <a:moveTo>
                  <a:pt x="6323526" y="2302714"/>
                </a:moveTo>
                <a:cubicBezTo>
                  <a:pt x="6313982" y="2307004"/>
                  <a:pt x="6304732" y="2311852"/>
                  <a:pt x="6295779" y="2317260"/>
                </a:cubicBezTo>
                <a:cubicBezTo>
                  <a:pt x="6286824" y="2322667"/>
                  <a:pt x="6278757" y="2329752"/>
                  <a:pt x="6271574" y="2338517"/>
                </a:cubicBezTo>
                <a:lnTo>
                  <a:pt x="6257406" y="2320616"/>
                </a:lnTo>
                <a:cubicBezTo>
                  <a:pt x="6242451" y="2334788"/>
                  <a:pt x="6234578" y="2351197"/>
                  <a:pt x="6233791" y="2369843"/>
                </a:cubicBezTo>
                <a:cubicBezTo>
                  <a:pt x="6231627" y="2388304"/>
                  <a:pt x="6222969" y="2401729"/>
                  <a:pt x="6207816" y="2410121"/>
                </a:cubicBezTo>
                <a:cubicBezTo>
                  <a:pt x="6192663" y="2418513"/>
                  <a:pt x="6184005" y="2431938"/>
                  <a:pt x="6181841" y="2450398"/>
                </a:cubicBezTo>
                <a:cubicBezTo>
                  <a:pt x="6174067" y="2455246"/>
                  <a:pt x="6166000" y="2462333"/>
                  <a:pt x="6157637" y="2471656"/>
                </a:cubicBezTo>
                <a:cubicBezTo>
                  <a:pt x="6149273" y="2480980"/>
                  <a:pt x="6144746" y="2490303"/>
                  <a:pt x="6144058" y="2499626"/>
                </a:cubicBezTo>
                <a:cubicBezTo>
                  <a:pt x="6144451" y="2506060"/>
                  <a:pt x="6147206" y="2509976"/>
                  <a:pt x="6152323" y="2511374"/>
                </a:cubicBezTo>
                <a:cubicBezTo>
                  <a:pt x="6157439" y="2512772"/>
                  <a:pt x="6162557" y="2513333"/>
                  <a:pt x="6167671" y="2513052"/>
                </a:cubicBezTo>
                <a:cubicBezTo>
                  <a:pt x="6179480" y="2503355"/>
                  <a:pt x="6196009" y="2489184"/>
                  <a:pt x="6217262" y="2470538"/>
                </a:cubicBezTo>
                <a:cubicBezTo>
                  <a:pt x="6238514" y="2451889"/>
                  <a:pt x="6250322" y="2433243"/>
                  <a:pt x="6252684" y="2414596"/>
                </a:cubicBezTo>
                <a:lnTo>
                  <a:pt x="6271574" y="2374318"/>
                </a:lnTo>
                <a:cubicBezTo>
                  <a:pt x="6288203" y="2373014"/>
                  <a:pt x="6300994" y="2364436"/>
                  <a:pt x="6309947" y="2348586"/>
                </a:cubicBezTo>
                <a:cubicBezTo>
                  <a:pt x="6318900" y="2332736"/>
                  <a:pt x="6323427" y="2317446"/>
                  <a:pt x="6323526" y="2302714"/>
                </a:cubicBezTo>
                <a:close/>
                <a:moveTo>
                  <a:pt x="6361308" y="2235585"/>
                </a:moveTo>
                <a:cubicBezTo>
                  <a:pt x="6356389" y="2235585"/>
                  <a:pt x="6352058" y="2236704"/>
                  <a:pt x="6348320" y="2238941"/>
                </a:cubicBezTo>
                <a:cubicBezTo>
                  <a:pt x="6344580" y="2241181"/>
                  <a:pt x="6342613" y="2244537"/>
                  <a:pt x="6342417" y="2249012"/>
                </a:cubicBezTo>
                <a:lnTo>
                  <a:pt x="6380198" y="2253487"/>
                </a:lnTo>
                <a:cubicBezTo>
                  <a:pt x="6380003" y="2248825"/>
                  <a:pt x="6378035" y="2244723"/>
                  <a:pt x="6374295" y="2241181"/>
                </a:cubicBezTo>
                <a:cubicBezTo>
                  <a:pt x="6370557" y="2237637"/>
                  <a:pt x="6366228" y="2235772"/>
                  <a:pt x="6361308" y="2235585"/>
                </a:cubicBezTo>
                <a:close/>
                <a:moveTo>
                  <a:pt x="5955146" y="2199784"/>
                </a:moveTo>
                <a:cubicBezTo>
                  <a:pt x="5950619" y="2200063"/>
                  <a:pt x="5947864" y="2201742"/>
                  <a:pt x="5946881" y="2204819"/>
                </a:cubicBezTo>
                <a:cubicBezTo>
                  <a:pt x="5945897" y="2207894"/>
                  <a:pt x="5945503" y="2210692"/>
                  <a:pt x="5945701" y="2213209"/>
                </a:cubicBezTo>
                <a:lnTo>
                  <a:pt x="5964592" y="2217684"/>
                </a:lnTo>
                <a:cubicBezTo>
                  <a:pt x="5964493" y="2214980"/>
                  <a:pt x="5963510" y="2211438"/>
                  <a:pt x="5961639" y="2207057"/>
                </a:cubicBezTo>
                <a:cubicBezTo>
                  <a:pt x="5959770" y="2202673"/>
                  <a:pt x="5957606" y="2200250"/>
                  <a:pt x="5955146" y="2199784"/>
                </a:cubicBezTo>
                <a:close/>
                <a:moveTo>
                  <a:pt x="2021957" y="1838337"/>
                </a:moveTo>
                <a:cubicBezTo>
                  <a:pt x="2018022" y="1837591"/>
                  <a:pt x="2016448" y="1839083"/>
                  <a:pt x="2017235" y="1842812"/>
                </a:cubicBezTo>
                <a:lnTo>
                  <a:pt x="2031403" y="1856238"/>
                </a:lnTo>
                <a:cubicBezTo>
                  <a:pt x="2036913" y="1856984"/>
                  <a:pt x="2040061" y="1855492"/>
                  <a:pt x="2040848" y="1851763"/>
                </a:cubicBezTo>
                <a:cubicBezTo>
                  <a:pt x="2040356" y="1849246"/>
                  <a:pt x="2037797" y="1846448"/>
                  <a:pt x="2033173" y="1843371"/>
                </a:cubicBezTo>
                <a:cubicBezTo>
                  <a:pt x="2028549" y="1840294"/>
                  <a:pt x="2024809" y="1838616"/>
                  <a:pt x="2021957" y="1838337"/>
                </a:cubicBezTo>
                <a:close/>
                <a:moveTo>
                  <a:pt x="4743386" y="1767792"/>
                </a:moveTo>
                <a:lnTo>
                  <a:pt x="4733941" y="1785692"/>
                </a:lnTo>
                <a:cubicBezTo>
                  <a:pt x="4733844" y="1786438"/>
                  <a:pt x="4734040" y="1789422"/>
                  <a:pt x="4734532" y="1794643"/>
                </a:cubicBezTo>
                <a:cubicBezTo>
                  <a:pt x="4735024" y="1799864"/>
                  <a:pt x="4736401" y="1802849"/>
                  <a:pt x="4738663" y="1803595"/>
                </a:cubicBezTo>
                <a:lnTo>
                  <a:pt x="4738663" y="1785692"/>
                </a:lnTo>
                <a:close/>
                <a:moveTo>
                  <a:pt x="4828398" y="1749891"/>
                </a:moveTo>
                <a:cubicBezTo>
                  <a:pt x="4827611" y="1760893"/>
                  <a:pt x="4824463" y="1771335"/>
                  <a:pt x="4818953" y="1781217"/>
                </a:cubicBezTo>
                <a:cubicBezTo>
                  <a:pt x="4813443" y="1791101"/>
                  <a:pt x="4810293" y="1801543"/>
                  <a:pt x="4809506" y="1812545"/>
                </a:cubicBezTo>
                <a:cubicBezTo>
                  <a:pt x="4799667" y="1815062"/>
                  <a:pt x="4791008" y="1820097"/>
                  <a:pt x="4783531" y="1827648"/>
                </a:cubicBezTo>
                <a:lnTo>
                  <a:pt x="4782042" y="1830820"/>
                </a:lnTo>
                <a:lnTo>
                  <a:pt x="4794407" y="1832729"/>
                </a:lnTo>
                <a:lnTo>
                  <a:pt x="4794761" y="1832955"/>
                </a:lnTo>
                <a:lnTo>
                  <a:pt x="4823676" y="1819258"/>
                </a:lnTo>
                <a:cubicBezTo>
                  <a:pt x="4826431" y="1810120"/>
                  <a:pt x="4832727" y="1804899"/>
                  <a:pt x="4842566" y="1803595"/>
                </a:cubicBezTo>
                <a:lnTo>
                  <a:pt x="4847289" y="1776742"/>
                </a:lnTo>
                <a:cubicBezTo>
                  <a:pt x="4847388" y="1771708"/>
                  <a:pt x="4846010" y="1766114"/>
                  <a:pt x="4843156" y="1759960"/>
                </a:cubicBezTo>
                <a:cubicBezTo>
                  <a:pt x="4840304" y="1753806"/>
                  <a:pt x="4835384" y="1750450"/>
                  <a:pt x="4828398" y="1749891"/>
                </a:cubicBezTo>
                <a:close/>
                <a:moveTo>
                  <a:pt x="7041393" y="1738830"/>
                </a:moveTo>
                <a:cubicBezTo>
                  <a:pt x="7035883" y="1739578"/>
                  <a:pt x="7032735" y="1742561"/>
                  <a:pt x="7031948" y="1747783"/>
                </a:cubicBezTo>
                <a:cubicBezTo>
                  <a:pt x="7032735" y="1753004"/>
                  <a:pt x="7035883" y="1755987"/>
                  <a:pt x="7041393" y="1756733"/>
                </a:cubicBezTo>
                <a:cubicBezTo>
                  <a:pt x="7041492" y="1756545"/>
                  <a:pt x="7042475" y="1755800"/>
                  <a:pt x="7044346" y="1754495"/>
                </a:cubicBezTo>
                <a:cubicBezTo>
                  <a:pt x="7046214" y="1753189"/>
                  <a:pt x="7048378" y="1752443"/>
                  <a:pt x="7050838" y="1752258"/>
                </a:cubicBezTo>
                <a:cubicBezTo>
                  <a:pt x="7050739" y="1749739"/>
                  <a:pt x="7049756" y="1746943"/>
                  <a:pt x="7047888" y="1743866"/>
                </a:cubicBezTo>
                <a:cubicBezTo>
                  <a:pt x="7046017" y="1740789"/>
                  <a:pt x="7043853" y="1739111"/>
                  <a:pt x="7041393" y="1738830"/>
                </a:cubicBezTo>
                <a:close/>
                <a:moveTo>
                  <a:pt x="4776447" y="1682762"/>
                </a:moveTo>
                <a:cubicBezTo>
                  <a:pt x="4774184" y="1683135"/>
                  <a:pt x="4772806" y="1684627"/>
                  <a:pt x="4772314" y="1687237"/>
                </a:cubicBezTo>
                <a:cubicBezTo>
                  <a:pt x="4771823" y="1689848"/>
                  <a:pt x="4771625" y="1691339"/>
                  <a:pt x="4771724" y="1691712"/>
                </a:cubicBezTo>
                <a:cubicBezTo>
                  <a:pt x="4772905" y="1699265"/>
                  <a:pt x="4774085" y="1707656"/>
                  <a:pt x="4775266" y="1716886"/>
                </a:cubicBezTo>
                <a:cubicBezTo>
                  <a:pt x="4776447" y="1726115"/>
                  <a:pt x="4770543" y="1731151"/>
                  <a:pt x="4757556" y="1731990"/>
                </a:cubicBezTo>
                <a:cubicBezTo>
                  <a:pt x="4757653" y="1734507"/>
                  <a:pt x="4758638" y="1737303"/>
                  <a:pt x="4760507" y="1740380"/>
                </a:cubicBezTo>
                <a:cubicBezTo>
                  <a:pt x="4762378" y="1743458"/>
                  <a:pt x="4764541" y="1745137"/>
                  <a:pt x="4767001" y="1745416"/>
                </a:cubicBezTo>
                <a:cubicBezTo>
                  <a:pt x="4769264" y="1745137"/>
                  <a:pt x="4770642" y="1743458"/>
                  <a:pt x="4771133" y="1740380"/>
                </a:cubicBezTo>
                <a:cubicBezTo>
                  <a:pt x="4771625" y="1737303"/>
                  <a:pt x="4771823" y="1734507"/>
                  <a:pt x="4771724" y="1731990"/>
                </a:cubicBezTo>
                <a:cubicBezTo>
                  <a:pt x="4776840" y="1732082"/>
                  <a:pt x="4781957" y="1730778"/>
                  <a:pt x="4787073" y="1728074"/>
                </a:cubicBezTo>
                <a:cubicBezTo>
                  <a:pt x="4792189" y="1725370"/>
                  <a:pt x="4794944" y="1720709"/>
                  <a:pt x="4795338" y="1714088"/>
                </a:cubicBezTo>
                <a:cubicBezTo>
                  <a:pt x="4795142" y="1708867"/>
                  <a:pt x="4793174" y="1702527"/>
                  <a:pt x="4789434" y="1695069"/>
                </a:cubicBezTo>
                <a:cubicBezTo>
                  <a:pt x="4785696" y="1687610"/>
                  <a:pt x="4781365" y="1683508"/>
                  <a:pt x="4776447" y="1682762"/>
                </a:cubicBezTo>
                <a:close/>
                <a:moveTo>
                  <a:pt x="4875625" y="1678287"/>
                </a:moveTo>
                <a:cubicBezTo>
                  <a:pt x="4871100" y="1678566"/>
                  <a:pt x="4868345" y="1680245"/>
                  <a:pt x="4867361" y="1683320"/>
                </a:cubicBezTo>
                <a:cubicBezTo>
                  <a:pt x="4866378" y="1686398"/>
                  <a:pt x="4865984" y="1689195"/>
                  <a:pt x="4866180" y="1691712"/>
                </a:cubicBezTo>
                <a:lnTo>
                  <a:pt x="4885071" y="1696187"/>
                </a:lnTo>
                <a:cubicBezTo>
                  <a:pt x="4884974" y="1693483"/>
                  <a:pt x="4883989" y="1689941"/>
                  <a:pt x="4882120" y="1685558"/>
                </a:cubicBezTo>
                <a:cubicBezTo>
                  <a:pt x="4880251" y="1681177"/>
                  <a:pt x="4878086" y="1678753"/>
                  <a:pt x="4875625" y="1678287"/>
                </a:cubicBezTo>
                <a:close/>
                <a:moveTo>
                  <a:pt x="7093344" y="1667228"/>
                </a:moveTo>
                <a:cubicBezTo>
                  <a:pt x="7088818" y="1667507"/>
                  <a:pt x="7086063" y="1669185"/>
                  <a:pt x="7085080" y="1672262"/>
                </a:cubicBezTo>
                <a:cubicBezTo>
                  <a:pt x="7084095" y="1675339"/>
                  <a:pt x="7083701" y="1678137"/>
                  <a:pt x="7083899" y="1680653"/>
                </a:cubicBezTo>
                <a:lnTo>
                  <a:pt x="7102790" y="1685129"/>
                </a:lnTo>
                <a:cubicBezTo>
                  <a:pt x="7102691" y="1682424"/>
                  <a:pt x="7101708" y="1678881"/>
                  <a:pt x="7099837" y="1674499"/>
                </a:cubicBezTo>
                <a:cubicBezTo>
                  <a:pt x="7097968" y="1670118"/>
                  <a:pt x="7095805" y="1667693"/>
                  <a:pt x="7093344" y="1667228"/>
                </a:cubicBezTo>
                <a:close/>
                <a:moveTo>
                  <a:pt x="2215592" y="1654851"/>
                </a:moveTo>
                <a:cubicBezTo>
                  <a:pt x="2215592" y="1659140"/>
                  <a:pt x="2216773" y="1661751"/>
                  <a:pt x="2219134" y="1662682"/>
                </a:cubicBezTo>
                <a:cubicBezTo>
                  <a:pt x="2221495" y="1663615"/>
                  <a:pt x="2225037" y="1663988"/>
                  <a:pt x="2229760" y="1663801"/>
                </a:cubicBezTo>
                <a:lnTo>
                  <a:pt x="2234483" y="1663801"/>
                </a:lnTo>
                <a:cubicBezTo>
                  <a:pt x="2234483" y="1659513"/>
                  <a:pt x="2233302" y="1656903"/>
                  <a:pt x="2230941" y="1655969"/>
                </a:cubicBezTo>
                <a:cubicBezTo>
                  <a:pt x="2228579" y="1655038"/>
                  <a:pt x="2225037" y="1654665"/>
                  <a:pt x="2220315" y="1654851"/>
                </a:cubicBezTo>
                <a:close/>
                <a:moveTo>
                  <a:pt x="4908686" y="1642484"/>
                </a:moveTo>
                <a:cubicBezTo>
                  <a:pt x="4904159" y="1642765"/>
                  <a:pt x="4901404" y="1644442"/>
                  <a:pt x="4900421" y="1647519"/>
                </a:cubicBezTo>
                <a:cubicBezTo>
                  <a:pt x="4899437" y="1650596"/>
                  <a:pt x="4899043" y="1653392"/>
                  <a:pt x="4899241" y="1655911"/>
                </a:cubicBezTo>
                <a:lnTo>
                  <a:pt x="4918131" y="1660386"/>
                </a:lnTo>
                <a:cubicBezTo>
                  <a:pt x="4918033" y="1657682"/>
                  <a:pt x="4917048" y="1654138"/>
                  <a:pt x="4915179" y="1649757"/>
                </a:cubicBezTo>
                <a:cubicBezTo>
                  <a:pt x="4913310" y="1645375"/>
                  <a:pt x="4911144" y="1642950"/>
                  <a:pt x="4908686" y="1642484"/>
                </a:cubicBezTo>
                <a:close/>
                <a:moveTo>
                  <a:pt x="2253375" y="1601147"/>
                </a:moveTo>
                <a:cubicBezTo>
                  <a:pt x="2253472" y="1603851"/>
                  <a:pt x="2254457" y="1607395"/>
                  <a:pt x="2256326" y="1611776"/>
                </a:cubicBezTo>
                <a:cubicBezTo>
                  <a:pt x="2258197" y="1616158"/>
                  <a:pt x="2260360" y="1618583"/>
                  <a:pt x="2262821" y="1619049"/>
                </a:cubicBezTo>
                <a:cubicBezTo>
                  <a:pt x="2267346" y="1618768"/>
                  <a:pt x="2270101" y="1617091"/>
                  <a:pt x="2271085" y="1614014"/>
                </a:cubicBezTo>
                <a:cubicBezTo>
                  <a:pt x="2272068" y="1610937"/>
                  <a:pt x="2272462" y="1608141"/>
                  <a:pt x="2272266" y="1605622"/>
                </a:cubicBezTo>
                <a:close/>
                <a:moveTo>
                  <a:pt x="5017310" y="1593257"/>
                </a:moveTo>
                <a:cubicBezTo>
                  <a:pt x="5013374" y="1594003"/>
                  <a:pt x="5011800" y="1596986"/>
                  <a:pt x="5012587" y="1602207"/>
                </a:cubicBezTo>
                <a:cubicBezTo>
                  <a:pt x="5013374" y="1607428"/>
                  <a:pt x="5016523" y="1610412"/>
                  <a:pt x="5022033" y="1611158"/>
                </a:cubicBezTo>
                <a:lnTo>
                  <a:pt x="5026755" y="1611158"/>
                </a:lnTo>
                <a:cubicBezTo>
                  <a:pt x="5026953" y="1608454"/>
                  <a:pt x="5026560" y="1604910"/>
                  <a:pt x="5025575" y="1600528"/>
                </a:cubicBezTo>
                <a:cubicBezTo>
                  <a:pt x="5024592" y="1596147"/>
                  <a:pt x="5021837" y="1593722"/>
                  <a:pt x="5017310" y="1593257"/>
                </a:cubicBezTo>
                <a:close/>
                <a:moveTo>
                  <a:pt x="4432589" y="1440121"/>
                </a:moveTo>
                <a:lnTo>
                  <a:pt x="4429606" y="1444594"/>
                </a:lnTo>
                <a:lnTo>
                  <a:pt x="4429966" y="1444594"/>
                </a:lnTo>
                <a:close/>
                <a:moveTo>
                  <a:pt x="7201968" y="1412137"/>
                </a:moveTo>
                <a:cubicBezTo>
                  <a:pt x="7197443" y="1412416"/>
                  <a:pt x="7194688" y="1414095"/>
                  <a:pt x="7193704" y="1417171"/>
                </a:cubicBezTo>
                <a:cubicBezTo>
                  <a:pt x="7192721" y="1420248"/>
                  <a:pt x="7192327" y="1423046"/>
                  <a:pt x="7192523" y="1425563"/>
                </a:cubicBezTo>
                <a:lnTo>
                  <a:pt x="7211414" y="1430038"/>
                </a:lnTo>
                <a:cubicBezTo>
                  <a:pt x="7211317" y="1427333"/>
                  <a:pt x="7210332" y="1423792"/>
                  <a:pt x="7208463" y="1419410"/>
                </a:cubicBezTo>
                <a:cubicBezTo>
                  <a:pt x="7206594" y="1415027"/>
                  <a:pt x="7204429" y="1412604"/>
                  <a:pt x="7201968" y="1412137"/>
                </a:cubicBezTo>
                <a:close/>
                <a:moveTo>
                  <a:pt x="4771724" y="1320266"/>
                </a:moveTo>
                <a:cubicBezTo>
                  <a:pt x="4771724" y="1324926"/>
                  <a:pt x="4772905" y="1329029"/>
                  <a:pt x="4775266" y="1332572"/>
                </a:cubicBezTo>
                <a:cubicBezTo>
                  <a:pt x="4777627" y="1336116"/>
                  <a:pt x="4781170" y="1337981"/>
                  <a:pt x="4785892" y="1338166"/>
                </a:cubicBezTo>
                <a:cubicBezTo>
                  <a:pt x="4788155" y="1337981"/>
                  <a:pt x="4789533" y="1337235"/>
                  <a:pt x="4790025" y="1335929"/>
                </a:cubicBezTo>
                <a:cubicBezTo>
                  <a:pt x="4790516" y="1334624"/>
                  <a:pt x="4790714" y="1333878"/>
                  <a:pt x="4790615" y="1333691"/>
                </a:cubicBezTo>
                <a:cubicBezTo>
                  <a:pt x="4790714" y="1327258"/>
                  <a:pt x="4789335" y="1323343"/>
                  <a:pt x="4786483" y="1321943"/>
                </a:cubicBezTo>
                <a:cubicBezTo>
                  <a:pt x="4783630" y="1320545"/>
                  <a:pt x="4778709" y="1319986"/>
                  <a:pt x="4771724" y="1320266"/>
                </a:cubicBezTo>
                <a:close/>
                <a:moveTo>
                  <a:pt x="5206224" y="1284463"/>
                </a:moveTo>
                <a:cubicBezTo>
                  <a:pt x="5196679" y="1288752"/>
                  <a:pt x="5187430" y="1293600"/>
                  <a:pt x="5178477" y="1299009"/>
                </a:cubicBezTo>
                <a:cubicBezTo>
                  <a:pt x="5169522" y="1304415"/>
                  <a:pt x="5161455" y="1311501"/>
                  <a:pt x="5154272" y="1320266"/>
                </a:cubicBezTo>
                <a:lnTo>
                  <a:pt x="5140104" y="1302365"/>
                </a:lnTo>
                <a:cubicBezTo>
                  <a:pt x="5125149" y="1316536"/>
                  <a:pt x="5117276" y="1332945"/>
                  <a:pt x="5116489" y="1351592"/>
                </a:cubicBezTo>
                <a:cubicBezTo>
                  <a:pt x="5114325" y="1370053"/>
                  <a:pt x="5105667" y="1383478"/>
                  <a:pt x="5090514" y="1391870"/>
                </a:cubicBezTo>
                <a:cubicBezTo>
                  <a:pt x="5075361" y="1400262"/>
                  <a:pt x="5066702" y="1413687"/>
                  <a:pt x="5064539" y="1432146"/>
                </a:cubicBezTo>
                <a:cubicBezTo>
                  <a:pt x="5056765" y="1436994"/>
                  <a:pt x="5048698" y="1444082"/>
                  <a:pt x="5040334" y="1453405"/>
                </a:cubicBezTo>
                <a:cubicBezTo>
                  <a:pt x="5031971" y="1462728"/>
                  <a:pt x="5027444" y="1472051"/>
                  <a:pt x="5026755" y="1481375"/>
                </a:cubicBezTo>
                <a:cubicBezTo>
                  <a:pt x="5027149" y="1487808"/>
                  <a:pt x="5029904" y="1491725"/>
                  <a:pt x="5035020" y="1493123"/>
                </a:cubicBezTo>
                <a:cubicBezTo>
                  <a:pt x="5040136" y="1494521"/>
                  <a:pt x="5045255" y="1495081"/>
                  <a:pt x="5050369" y="1494800"/>
                </a:cubicBezTo>
                <a:cubicBezTo>
                  <a:pt x="5062178" y="1485104"/>
                  <a:pt x="5078707" y="1470933"/>
                  <a:pt x="5099959" y="1452286"/>
                </a:cubicBezTo>
                <a:cubicBezTo>
                  <a:pt x="5121211" y="1433638"/>
                  <a:pt x="5133020" y="1414991"/>
                  <a:pt x="5135381" y="1396345"/>
                </a:cubicBezTo>
                <a:lnTo>
                  <a:pt x="5154272" y="1356067"/>
                </a:lnTo>
                <a:cubicBezTo>
                  <a:pt x="5170900" y="1354762"/>
                  <a:pt x="5183692" y="1346185"/>
                  <a:pt x="5192645" y="1330335"/>
                </a:cubicBezTo>
                <a:cubicBezTo>
                  <a:pt x="5201598" y="1314484"/>
                  <a:pt x="5206125" y="1299194"/>
                  <a:pt x="5206224" y="1284463"/>
                </a:cubicBezTo>
                <a:close/>
                <a:moveTo>
                  <a:pt x="2659537" y="1256553"/>
                </a:moveTo>
                <a:lnTo>
                  <a:pt x="2658957" y="1257064"/>
                </a:lnTo>
                <a:lnTo>
                  <a:pt x="2659650" y="1256652"/>
                </a:lnTo>
                <a:close/>
                <a:moveTo>
                  <a:pt x="5244005" y="1217333"/>
                </a:moveTo>
                <a:cubicBezTo>
                  <a:pt x="5239087" y="1217333"/>
                  <a:pt x="5234756" y="1218452"/>
                  <a:pt x="5231018" y="1220690"/>
                </a:cubicBezTo>
                <a:cubicBezTo>
                  <a:pt x="5227278" y="1222929"/>
                  <a:pt x="5225310" y="1226286"/>
                  <a:pt x="5225114" y="1230761"/>
                </a:cubicBezTo>
                <a:lnTo>
                  <a:pt x="5262896" y="1235236"/>
                </a:lnTo>
                <a:cubicBezTo>
                  <a:pt x="5262700" y="1230573"/>
                  <a:pt x="5260732" y="1226471"/>
                  <a:pt x="5256993" y="1222929"/>
                </a:cubicBezTo>
                <a:cubicBezTo>
                  <a:pt x="5253255" y="1219385"/>
                  <a:pt x="5248926" y="1217521"/>
                  <a:pt x="5244005" y="1217333"/>
                </a:cubicBezTo>
                <a:close/>
                <a:moveTo>
                  <a:pt x="4837844" y="1181532"/>
                </a:moveTo>
                <a:cubicBezTo>
                  <a:pt x="4833317" y="1181812"/>
                  <a:pt x="4830562" y="1183491"/>
                  <a:pt x="4829579" y="1186568"/>
                </a:cubicBezTo>
                <a:cubicBezTo>
                  <a:pt x="4828594" y="1189643"/>
                  <a:pt x="4828201" y="1192441"/>
                  <a:pt x="4828398" y="1194958"/>
                </a:cubicBezTo>
                <a:lnTo>
                  <a:pt x="4847289" y="1199433"/>
                </a:lnTo>
                <a:cubicBezTo>
                  <a:pt x="4847190" y="1196729"/>
                  <a:pt x="4846207" y="1193187"/>
                  <a:pt x="4844337" y="1188805"/>
                </a:cubicBezTo>
                <a:cubicBezTo>
                  <a:pt x="4842468" y="1184422"/>
                  <a:pt x="4840304" y="1181999"/>
                  <a:pt x="4837844" y="1181532"/>
                </a:cubicBezTo>
                <a:close/>
                <a:moveTo>
                  <a:pt x="2650091" y="1122295"/>
                </a:moveTo>
                <a:cubicBezTo>
                  <a:pt x="2649992" y="1124812"/>
                  <a:pt x="2650190" y="1127609"/>
                  <a:pt x="2650681" y="1130685"/>
                </a:cubicBezTo>
                <a:cubicBezTo>
                  <a:pt x="2651173" y="1133762"/>
                  <a:pt x="2652551" y="1135441"/>
                  <a:pt x="2654814" y="1135720"/>
                </a:cubicBezTo>
                <a:lnTo>
                  <a:pt x="2668982" y="1135720"/>
                </a:lnTo>
                <a:cubicBezTo>
                  <a:pt x="2668786" y="1131245"/>
                  <a:pt x="2666818" y="1127889"/>
                  <a:pt x="2663079" y="1125651"/>
                </a:cubicBezTo>
                <a:cubicBezTo>
                  <a:pt x="2659339" y="1123414"/>
                  <a:pt x="2655012" y="1122295"/>
                  <a:pt x="2650091" y="1122295"/>
                </a:cubicBezTo>
                <a:close/>
                <a:moveTo>
                  <a:pt x="3843639" y="1050908"/>
                </a:moveTo>
                <a:cubicBezTo>
                  <a:pt x="3843639" y="1055569"/>
                  <a:pt x="3844820" y="1059671"/>
                  <a:pt x="3847181" y="1063215"/>
                </a:cubicBezTo>
                <a:cubicBezTo>
                  <a:pt x="3849543" y="1066758"/>
                  <a:pt x="3853085" y="1068623"/>
                  <a:pt x="3857807" y="1068809"/>
                </a:cubicBezTo>
                <a:cubicBezTo>
                  <a:pt x="3860070" y="1068623"/>
                  <a:pt x="3861448" y="1067877"/>
                  <a:pt x="3861941" y="1066571"/>
                </a:cubicBezTo>
                <a:cubicBezTo>
                  <a:pt x="3862431" y="1065267"/>
                  <a:pt x="3862629" y="1064521"/>
                  <a:pt x="3862530" y="1064333"/>
                </a:cubicBezTo>
                <a:cubicBezTo>
                  <a:pt x="3862629" y="1057900"/>
                  <a:pt x="3861251" y="1053985"/>
                  <a:pt x="3858399" y="1052585"/>
                </a:cubicBezTo>
                <a:cubicBezTo>
                  <a:pt x="3855545" y="1051187"/>
                  <a:pt x="3850625" y="1050629"/>
                  <a:pt x="3843639" y="1050908"/>
                </a:cubicBezTo>
                <a:close/>
                <a:moveTo>
                  <a:pt x="4278139" y="1015105"/>
                </a:moveTo>
                <a:cubicBezTo>
                  <a:pt x="4268594" y="1019394"/>
                  <a:pt x="4259345" y="1024243"/>
                  <a:pt x="4250392" y="1029651"/>
                </a:cubicBezTo>
                <a:cubicBezTo>
                  <a:pt x="4241437" y="1035058"/>
                  <a:pt x="4233370" y="1042143"/>
                  <a:pt x="4226187" y="1050908"/>
                </a:cubicBezTo>
                <a:lnTo>
                  <a:pt x="4212019" y="1033007"/>
                </a:lnTo>
                <a:cubicBezTo>
                  <a:pt x="4197064" y="1047179"/>
                  <a:pt x="4189191" y="1063588"/>
                  <a:pt x="4188404" y="1082234"/>
                </a:cubicBezTo>
                <a:cubicBezTo>
                  <a:pt x="4186240" y="1100695"/>
                  <a:pt x="4177582" y="1114120"/>
                  <a:pt x="4162429" y="1122512"/>
                </a:cubicBezTo>
                <a:cubicBezTo>
                  <a:pt x="4147276" y="1130904"/>
                  <a:pt x="4138618" y="1144329"/>
                  <a:pt x="4136454" y="1162789"/>
                </a:cubicBezTo>
                <a:cubicBezTo>
                  <a:pt x="4128680" y="1167637"/>
                  <a:pt x="4120613" y="1174724"/>
                  <a:pt x="4112249" y="1184047"/>
                </a:cubicBezTo>
                <a:lnTo>
                  <a:pt x="4100672" y="1207895"/>
                </a:lnTo>
                <a:lnTo>
                  <a:pt x="4107926" y="1202088"/>
                </a:lnTo>
                <a:cubicBezTo>
                  <a:pt x="4108122" y="1193137"/>
                  <a:pt x="4111270" y="1186425"/>
                  <a:pt x="4117371" y="1181949"/>
                </a:cubicBezTo>
                <a:cubicBezTo>
                  <a:pt x="4123472" y="1177474"/>
                  <a:pt x="4131343" y="1175237"/>
                  <a:pt x="4140985" y="1175237"/>
                </a:cubicBezTo>
                <a:lnTo>
                  <a:pt x="4145709" y="1175237"/>
                </a:lnTo>
                <a:cubicBezTo>
                  <a:pt x="4154269" y="1158732"/>
                  <a:pt x="4163123" y="1143630"/>
                  <a:pt x="4172273" y="1129923"/>
                </a:cubicBezTo>
                <a:lnTo>
                  <a:pt x="4216031" y="1108362"/>
                </a:lnTo>
                <a:lnTo>
                  <a:pt x="4226187" y="1086709"/>
                </a:lnTo>
                <a:cubicBezTo>
                  <a:pt x="4242815" y="1085405"/>
                  <a:pt x="4255607" y="1076827"/>
                  <a:pt x="4264560" y="1060977"/>
                </a:cubicBezTo>
                <a:cubicBezTo>
                  <a:pt x="4273513" y="1045127"/>
                  <a:pt x="4278040" y="1029837"/>
                  <a:pt x="4278139" y="1015105"/>
                </a:cubicBezTo>
                <a:close/>
                <a:moveTo>
                  <a:pt x="4315920" y="947976"/>
                </a:moveTo>
                <a:cubicBezTo>
                  <a:pt x="4311002" y="947976"/>
                  <a:pt x="4306671" y="949095"/>
                  <a:pt x="4302933" y="951332"/>
                </a:cubicBezTo>
                <a:cubicBezTo>
                  <a:pt x="4299193" y="953572"/>
                  <a:pt x="4297225" y="956928"/>
                  <a:pt x="4297030" y="961403"/>
                </a:cubicBezTo>
                <a:lnTo>
                  <a:pt x="4334811" y="965878"/>
                </a:lnTo>
                <a:cubicBezTo>
                  <a:pt x="4334615" y="961216"/>
                  <a:pt x="4332647" y="957113"/>
                  <a:pt x="4328908" y="953572"/>
                </a:cubicBezTo>
                <a:cubicBezTo>
                  <a:pt x="4325170" y="950028"/>
                  <a:pt x="4320841" y="948163"/>
                  <a:pt x="4315920" y="947976"/>
                </a:cubicBezTo>
                <a:close/>
                <a:moveTo>
                  <a:pt x="3910078" y="912532"/>
                </a:moveTo>
                <a:lnTo>
                  <a:pt x="3910078" y="927914"/>
                </a:lnTo>
                <a:lnTo>
                  <a:pt x="3919204" y="930075"/>
                </a:lnTo>
                <a:cubicBezTo>
                  <a:pt x="3919105" y="927371"/>
                  <a:pt x="3918123" y="923829"/>
                  <a:pt x="3916252" y="919448"/>
                </a:cubicBezTo>
                <a:close/>
                <a:moveTo>
                  <a:pt x="5924091" y="720579"/>
                </a:moveTo>
                <a:cubicBezTo>
                  <a:pt x="5918581" y="721327"/>
                  <a:pt x="5915432" y="724310"/>
                  <a:pt x="5914645" y="729531"/>
                </a:cubicBezTo>
                <a:cubicBezTo>
                  <a:pt x="5915432" y="734752"/>
                  <a:pt x="5918581" y="737735"/>
                  <a:pt x="5924091" y="738481"/>
                </a:cubicBezTo>
                <a:cubicBezTo>
                  <a:pt x="5924189" y="738294"/>
                  <a:pt x="5925172" y="737548"/>
                  <a:pt x="5927043" y="736244"/>
                </a:cubicBezTo>
                <a:cubicBezTo>
                  <a:pt x="5928912" y="734938"/>
                  <a:pt x="5931076" y="734192"/>
                  <a:pt x="5933536" y="734006"/>
                </a:cubicBezTo>
                <a:cubicBezTo>
                  <a:pt x="5933437" y="731488"/>
                  <a:pt x="5932454" y="728691"/>
                  <a:pt x="5930585" y="725614"/>
                </a:cubicBezTo>
                <a:cubicBezTo>
                  <a:pt x="5928714" y="722537"/>
                  <a:pt x="5926551" y="720860"/>
                  <a:pt x="5924091" y="720579"/>
                </a:cubicBezTo>
                <a:close/>
                <a:moveTo>
                  <a:pt x="5976042" y="648976"/>
                </a:moveTo>
                <a:cubicBezTo>
                  <a:pt x="5971515" y="649256"/>
                  <a:pt x="5968760" y="650933"/>
                  <a:pt x="5967777" y="654010"/>
                </a:cubicBezTo>
                <a:cubicBezTo>
                  <a:pt x="5966793" y="657087"/>
                  <a:pt x="5966399" y="659885"/>
                  <a:pt x="5966597" y="662402"/>
                </a:cubicBezTo>
                <a:lnTo>
                  <a:pt x="5985487" y="666877"/>
                </a:lnTo>
                <a:cubicBezTo>
                  <a:pt x="5985389" y="664173"/>
                  <a:pt x="5984406" y="660629"/>
                  <a:pt x="5982535" y="656248"/>
                </a:cubicBezTo>
                <a:cubicBezTo>
                  <a:pt x="5980666" y="651866"/>
                  <a:pt x="5978502" y="649441"/>
                  <a:pt x="5976042" y="648976"/>
                </a:cubicBezTo>
                <a:close/>
                <a:moveTo>
                  <a:pt x="4136773" y="484771"/>
                </a:moveTo>
                <a:cubicBezTo>
                  <a:pt x="4131263" y="485518"/>
                  <a:pt x="4128115" y="488502"/>
                  <a:pt x="4127328" y="493723"/>
                </a:cubicBezTo>
                <a:cubicBezTo>
                  <a:pt x="4128115" y="498944"/>
                  <a:pt x="4131263" y="501927"/>
                  <a:pt x="4136773" y="502673"/>
                </a:cubicBezTo>
                <a:cubicBezTo>
                  <a:pt x="4136872" y="502486"/>
                  <a:pt x="4137855" y="501740"/>
                  <a:pt x="4139726" y="500436"/>
                </a:cubicBezTo>
                <a:cubicBezTo>
                  <a:pt x="4141595" y="499129"/>
                  <a:pt x="4143758" y="498384"/>
                  <a:pt x="4146218" y="498198"/>
                </a:cubicBezTo>
                <a:cubicBezTo>
                  <a:pt x="4146120" y="495679"/>
                  <a:pt x="4145137" y="492883"/>
                  <a:pt x="4143268" y="489806"/>
                </a:cubicBezTo>
                <a:cubicBezTo>
                  <a:pt x="4141397" y="486729"/>
                  <a:pt x="4139233" y="485052"/>
                  <a:pt x="4136773" y="484771"/>
                </a:cubicBezTo>
                <a:close/>
                <a:moveTo>
                  <a:pt x="4996006" y="451221"/>
                </a:moveTo>
                <a:cubicBezTo>
                  <a:pt x="4990496" y="451969"/>
                  <a:pt x="4987347" y="454952"/>
                  <a:pt x="4986560" y="460173"/>
                </a:cubicBezTo>
                <a:cubicBezTo>
                  <a:pt x="4987347" y="465394"/>
                  <a:pt x="4990496" y="468378"/>
                  <a:pt x="4996006" y="469124"/>
                </a:cubicBezTo>
                <a:cubicBezTo>
                  <a:pt x="4996104" y="468936"/>
                  <a:pt x="4997087" y="468190"/>
                  <a:pt x="4998958" y="466886"/>
                </a:cubicBezTo>
                <a:cubicBezTo>
                  <a:pt x="5000827" y="465580"/>
                  <a:pt x="5002991" y="464834"/>
                  <a:pt x="5005451" y="464649"/>
                </a:cubicBezTo>
                <a:cubicBezTo>
                  <a:pt x="5005352" y="462130"/>
                  <a:pt x="5004369" y="459334"/>
                  <a:pt x="5002500" y="456257"/>
                </a:cubicBezTo>
                <a:cubicBezTo>
                  <a:pt x="5000629" y="453180"/>
                  <a:pt x="4998466" y="451502"/>
                  <a:pt x="4996006" y="451221"/>
                </a:cubicBezTo>
                <a:close/>
                <a:moveTo>
                  <a:pt x="4188725" y="413168"/>
                </a:moveTo>
                <a:cubicBezTo>
                  <a:pt x="4184198" y="413448"/>
                  <a:pt x="4181443" y="415125"/>
                  <a:pt x="4180460" y="418202"/>
                </a:cubicBezTo>
                <a:cubicBezTo>
                  <a:pt x="4179475" y="421279"/>
                  <a:pt x="4179081" y="424077"/>
                  <a:pt x="4179279" y="426594"/>
                </a:cubicBezTo>
                <a:lnTo>
                  <a:pt x="4198170" y="431069"/>
                </a:lnTo>
                <a:cubicBezTo>
                  <a:pt x="4198071" y="428365"/>
                  <a:pt x="4197088" y="424821"/>
                  <a:pt x="4195217" y="420440"/>
                </a:cubicBezTo>
                <a:cubicBezTo>
                  <a:pt x="4193348" y="416058"/>
                  <a:pt x="4191185" y="413633"/>
                  <a:pt x="4188725" y="413168"/>
                </a:cubicBezTo>
                <a:close/>
                <a:moveTo>
                  <a:pt x="6084666" y="393886"/>
                </a:moveTo>
                <a:cubicBezTo>
                  <a:pt x="6080141" y="394165"/>
                  <a:pt x="6077386" y="395844"/>
                  <a:pt x="6076401" y="398919"/>
                </a:cubicBezTo>
                <a:cubicBezTo>
                  <a:pt x="6075418" y="401996"/>
                  <a:pt x="6075025" y="404794"/>
                  <a:pt x="6075221" y="407311"/>
                </a:cubicBezTo>
                <a:lnTo>
                  <a:pt x="6094111" y="411786"/>
                </a:lnTo>
                <a:cubicBezTo>
                  <a:pt x="6094014" y="409082"/>
                  <a:pt x="6093030" y="405540"/>
                  <a:pt x="6091161" y="401159"/>
                </a:cubicBezTo>
                <a:cubicBezTo>
                  <a:pt x="6089292" y="396775"/>
                  <a:pt x="6087126" y="394352"/>
                  <a:pt x="6084666" y="393886"/>
                </a:cubicBezTo>
                <a:close/>
                <a:moveTo>
                  <a:pt x="5047957" y="379619"/>
                </a:moveTo>
                <a:cubicBezTo>
                  <a:pt x="5043430" y="379898"/>
                  <a:pt x="5040675" y="381575"/>
                  <a:pt x="5039692" y="384652"/>
                </a:cubicBezTo>
                <a:cubicBezTo>
                  <a:pt x="5038708" y="387730"/>
                  <a:pt x="5038314" y="390527"/>
                  <a:pt x="5038512" y="393044"/>
                </a:cubicBezTo>
                <a:lnTo>
                  <a:pt x="5057403" y="397519"/>
                </a:lnTo>
                <a:cubicBezTo>
                  <a:pt x="5057304" y="394815"/>
                  <a:pt x="5056321" y="391272"/>
                  <a:pt x="5054450" y="386890"/>
                </a:cubicBezTo>
                <a:cubicBezTo>
                  <a:pt x="5052581" y="382509"/>
                  <a:pt x="5050417" y="380084"/>
                  <a:pt x="5047957" y="379619"/>
                </a:cubicBezTo>
                <a:close/>
                <a:moveTo>
                  <a:pt x="4297348" y="158077"/>
                </a:moveTo>
                <a:cubicBezTo>
                  <a:pt x="4292823" y="158357"/>
                  <a:pt x="4290069" y="160036"/>
                  <a:pt x="4289084" y="163111"/>
                </a:cubicBezTo>
                <a:cubicBezTo>
                  <a:pt x="4288101" y="166188"/>
                  <a:pt x="4287707" y="168986"/>
                  <a:pt x="4287903" y="171503"/>
                </a:cubicBezTo>
                <a:lnTo>
                  <a:pt x="4306794" y="175978"/>
                </a:lnTo>
                <a:cubicBezTo>
                  <a:pt x="4306697" y="173274"/>
                  <a:pt x="4305712" y="169732"/>
                  <a:pt x="4303843" y="165350"/>
                </a:cubicBezTo>
                <a:cubicBezTo>
                  <a:pt x="4301974" y="160967"/>
                  <a:pt x="4299809" y="158544"/>
                  <a:pt x="4297348" y="158077"/>
                </a:cubicBezTo>
                <a:close/>
                <a:moveTo>
                  <a:pt x="5156581" y="124528"/>
                </a:moveTo>
                <a:cubicBezTo>
                  <a:pt x="5152056" y="124807"/>
                  <a:pt x="5149301" y="126486"/>
                  <a:pt x="5148316" y="129562"/>
                </a:cubicBezTo>
                <a:cubicBezTo>
                  <a:pt x="5147333" y="132639"/>
                  <a:pt x="5146940" y="135437"/>
                  <a:pt x="5147136" y="137953"/>
                </a:cubicBezTo>
                <a:lnTo>
                  <a:pt x="5166027" y="142429"/>
                </a:lnTo>
                <a:cubicBezTo>
                  <a:pt x="5165930" y="139724"/>
                  <a:pt x="5164945" y="136182"/>
                  <a:pt x="5163076" y="131801"/>
                </a:cubicBezTo>
                <a:cubicBezTo>
                  <a:pt x="5161207" y="127418"/>
                  <a:pt x="5159041" y="124995"/>
                  <a:pt x="5156581" y="124528"/>
                </a:cubicBezTo>
                <a:close/>
                <a:moveTo>
                  <a:pt x="4420198" y="0"/>
                </a:moveTo>
                <a:lnTo>
                  <a:pt x="4458417" y="0"/>
                </a:lnTo>
                <a:lnTo>
                  <a:pt x="4457531" y="1629"/>
                </a:lnTo>
                <a:cubicBezTo>
                  <a:pt x="4451758" y="11077"/>
                  <a:pt x="4443494" y="23943"/>
                  <a:pt x="4432736" y="40228"/>
                </a:cubicBezTo>
                <a:cubicBezTo>
                  <a:pt x="4411221" y="72799"/>
                  <a:pt x="4389182" y="105618"/>
                  <a:pt x="4366617" y="138685"/>
                </a:cubicBezTo>
                <a:cubicBezTo>
                  <a:pt x="4344053" y="171752"/>
                  <a:pt x="4330409" y="191641"/>
                  <a:pt x="4325687" y="198354"/>
                </a:cubicBezTo>
                <a:cubicBezTo>
                  <a:pt x="4323521" y="212992"/>
                  <a:pt x="4314863" y="225113"/>
                  <a:pt x="4299710" y="234717"/>
                </a:cubicBezTo>
                <a:cubicBezTo>
                  <a:pt x="4284559" y="244320"/>
                  <a:pt x="4275899" y="257559"/>
                  <a:pt x="4273735" y="274433"/>
                </a:cubicBezTo>
                <a:cubicBezTo>
                  <a:pt x="4264092" y="289165"/>
                  <a:pt x="4252679" y="306694"/>
                  <a:pt x="4239494" y="327018"/>
                </a:cubicBezTo>
                <a:cubicBezTo>
                  <a:pt x="4226310" y="347344"/>
                  <a:pt x="4212536" y="362634"/>
                  <a:pt x="4198170" y="372890"/>
                </a:cubicBezTo>
                <a:cubicBezTo>
                  <a:pt x="4200531" y="375780"/>
                  <a:pt x="4202893" y="380069"/>
                  <a:pt x="4205254" y="385757"/>
                </a:cubicBezTo>
                <a:cubicBezTo>
                  <a:pt x="4207615" y="391443"/>
                  <a:pt x="4209977" y="394614"/>
                  <a:pt x="4212338" y="395266"/>
                </a:cubicBezTo>
                <a:cubicBezTo>
                  <a:pt x="4216274" y="394520"/>
                  <a:pt x="4217848" y="391537"/>
                  <a:pt x="4217061" y="386316"/>
                </a:cubicBezTo>
                <a:lnTo>
                  <a:pt x="4235952" y="413168"/>
                </a:lnTo>
                <a:cubicBezTo>
                  <a:pt x="4217848" y="448970"/>
                  <a:pt x="4197383" y="484771"/>
                  <a:pt x="4174556" y="520574"/>
                </a:cubicBezTo>
                <a:cubicBezTo>
                  <a:pt x="4165109" y="520574"/>
                  <a:pt x="4160386" y="525049"/>
                  <a:pt x="4160386" y="533999"/>
                </a:cubicBezTo>
                <a:cubicBezTo>
                  <a:pt x="4160978" y="540806"/>
                  <a:pt x="4160978" y="546212"/>
                  <a:pt x="4160386" y="550223"/>
                </a:cubicBezTo>
                <a:cubicBezTo>
                  <a:pt x="4159797" y="554231"/>
                  <a:pt x="4155074" y="556283"/>
                  <a:pt x="4146218" y="556375"/>
                </a:cubicBezTo>
                <a:cubicBezTo>
                  <a:pt x="4145431" y="564488"/>
                  <a:pt x="4142283" y="570640"/>
                  <a:pt x="4136773" y="574836"/>
                </a:cubicBezTo>
                <a:cubicBezTo>
                  <a:pt x="4131263" y="579032"/>
                  <a:pt x="4128115" y="586305"/>
                  <a:pt x="4127328" y="596653"/>
                </a:cubicBezTo>
                <a:lnTo>
                  <a:pt x="4110798" y="598788"/>
                </a:lnTo>
                <a:lnTo>
                  <a:pt x="4117561" y="603382"/>
                </a:lnTo>
                <a:cubicBezTo>
                  <a:pt x="4120415" y="605619"/>
                  <a:pt x="4124155" y="607857"/>
                  <a:pt x="4128779" y="610095"/>
                </a:cubicBezTo>
                <a:cubicBezTo>
                  <a:pt x="4133403" y="612332"/>
                  <a:pt x="4135962" y="614570"/>
                  <a:pt x="4136454" y="616807"/>
                </a:cubicBezTo>
                <a:cubicBezTo>
                  <a:pt x="4135962" y="621097"/>
                  <a:pt x="4133403" y="623706"/>
                  <a:pt x="4128779" y="624639"/>
                </a:cubicBezTo>
                <a:cubicBezTo>
                  <a:pt x="4124155" y="625570"/>
                  <a:pt x="4120415" y="625943"/>
                  <a:pt x="4117561" y="625758"/>
                </a:cubicBezTo>
                <a:cubicBezTo>
                  <a:pt x="4116774" y="633962"/>
                  <a:pt x="4113626" y="639929"/>
                  <a:pt x="4108116" y="643658"/>
                </a:cubicBezTo>
                <a:cubicBezTo>
                  <a:pt x="4102606" y="647388"/>
                  <a:pt x="4099458" y="653354"/>
                  <a:pt x="4098671" y="661559"/>
                </a:cubicBezTo>
                <a:cubicBezTo>
                  <a:pt x="4089225" y="675732"/>
                  <a:pt x="4084503" y="692141"/>
                  <a:pt x="4084503" y="710787"/>
                </a:cubicBezTo>
                <a:cubicBezTo>
                  <a:pt x="4083715" y="716008"/>
                  <a:pt x="4085290" y="718992"/>
                  <a:pt x="4089225" y="719738"/>
                </a:cubicBezTo>
                <a:cubicBezTo>
                  <a:pt x="4091685" y="719458"/>
                  <a:pt x="4093849" y="717779"/>
                  <a:pt x="4095720" y="714704"/>
                </a:cubicBezTo>
                <a:cubicBezTo>
                  <a:pt x="4097589" y="711627"/>
                  <a:pt x="4098572" y="708829"/>
                  <a:pt x="4098671" y="706312"/>
                </a:cubicBezTo>
                <a:cubicBezTo>
                  <a:pt x="4105658" y="710508"/>
                  <a:pt x="4110576" y="711067"/>
                  <a:pt x="4113430" y="707991"/>
                </a:cubicBezTo>
                <a:cubicBezTo>
                  <a:pt x="4116284" y="704914"/>
                  <a:pt x="4117660" y="699879"/>
                  <a:pt x="4117561" y="692887"/>
                </a:cubicBezTo>
                <a:lnTo>
                  <a:pt x="4136454" y="674986"/>
                </a:lnTo>
                <a:cubicBezTo>
                  <a:pt x="4138422" y="644219"/>
                  <a:pt x="4148654" y="622960"/>
                  <a:pt x="4167152" y="611213"/>
                </a:cubicBezTo>
                <a:cubicBezTo>
                  <a:pt x="4185649" y="599465"/>
                  <a:pt x="4200606" y="580446"/>
                  <a:pt x="4212019" y="554153"/>
                </a:cubicBezTo>
                <a:cubicBezTo>
                  <a:pt x="4217036" y="549491"/>
                  <a:pt x="4223531" y="545389"/>
                  <a:pt x="4231499" y="541847"/>
                </a:cubicBezTo>
                <a:cubicBezTo>
                  <a:pt x="4239469" y="538303"/>
                  <a:pt x="4247145" y="536438"/>
                  <a:pt x="4254523" y="536253"/>
                </a:cubicBezTo>
                <a:cubicBezTo>
                  <a:pt x="4256984" y="536532"/>
                  <a:pt x="4259149" y="538211"/>
                  <a:pt x="4261018" y="541286"/>
                </a:cubicBezTo>
                <a:cubicBezTo>
                  <a:pt x="4262887" y="544364"/>
                  <a:pt x="4263872" y="547160"/>
                  <a:pt x="4263969" y="549678"/>
                </a:cubicBezTo>
                <a:cubicBezTo>
                  <a:pt x="4273416" y="559374"/>
                  <a:pt x="4278139" y="571308"/>
                  <a:pt x="4278139" y="585479"/>
                </a:cubicBezTo>
                <a:lnTo>
                  <a:pt x="4226187" y="657084"/>
                </a:lnTo>
                <a:lnTo>
                  <a:pt x="4207296" y="666036"/>
                </a:lnTo>
                <a:lnTo>
                  <a:pt x="4188404" y="692887"/>
                </a:lnTo>
                <a:lnTo>
                  <a:pt x="4188404" y="742115"/>
                </a:lnTo>
                <a:cubicBezTo>
                  <a:pt x="4191258" y="742394"/>
                  <a:pt x="4194997" y="744072"/>
                  <a:pt x="4199621" y="747149"/>
                </a:cubicBezTo>
                <a:cubicBezTo>
                  <a:pt x="4204245" y="750226"/>
                  <a:pt x="4206804" y="753022"/>
                  <a:pt x="4207296" y="755541"/>
                </a:cubicBezTo>
                <a:cubicBezTo>
                  <a:pt x="4206804" y="757685"/>
                  <a:pt x="4204245" y="758991"/>
                  <a:pt x="4199621" y="759456"/>
                </a:cubicBezTo>
                <a:cubicBezTo>
                  <a:pt x="4194997" y="759922"/>
                  <a:pt x="4191258" y="760109"/>
                  <a:pt x="4188404" y="760016"/>
                </a:cubicBezTo>
                <a:cubicBezTo>
                  <a:pt x="4187617" y="768220"/>
                  <a:pt x="4184468" y="774187"/>
                  <a:pt x="4178958" y="777916"/>
                </a:cubicBezTo>
                <a:cubicBezTo>
                  <a:pt x="4173449" y="781646"/>
                  <a:pt x="4170300" y="787613"/>
                  <a:pt x="4169513" y="795817"/>
                </a:cubicBezTo>
                <a:cubicBezTo>
                  <a:pt x="4155837" y="811015"/>
                  <a:pt x="4139504" y="832085"/>
                  <a:pt x="4120514" y="859031"/>
                </a:cubicBezTo>
                <a:cubicBezTo>
                  <a:pt x="4101524" y="885976"/>
                  <a:pt x="4091094" y="908166"/>
                  <a:pt x="4089225" y="925600"/>
                </a:cubicBezTo>
                <a:cubicBezTo>
                  <a:pt x="4090012" y="930821"/>
                  <a:pt x="4093161" y="933805"/>
                  <a:pt x="4098671" y="934550"/>
                </a:cubicBezTo>
                <a:cubicBezTo>
                  <a:pt x="4118153" y="932686"/>
                  <a:pt x="4129959" y="922990"/>
                  <a:pt x="4134093" y="905462"/>
                </a:cubicBezTo>
                <a:cubicBezTo>
                  <a:pt x="4138224" y="887934"/>
                  <a:pt x="4145308" y="873761"/>
                  <a:pt x="4155345" y="862946"/>
                </a:cubicBezTo>
                <a:cubicBezTo>
                  <a:pt x="4172661" y="857167"/>
                  <a:pt x="4199425" y="834043"/>
                  <a:pt x="4235633" y="793579"/>
                </a:cubicBezTo>
                <a:cubicBezTo>
                  <a:pt x="4271840" y="753116"/>
                  <a:pt x="4298604" y="729994"/>
                  <a:pt x="4315920" y="724213"/>
                </a:cubicBezTo>
                <a:cubicBezTo>
                  <a:pt x="4316707" y="714331"/>
                  <a:pt x="4319856" y="708364"/>
                  <a:pt x="4325366" y="706312"/>
                </a:cubicBezTo>
                <a:cubicBezTo>
                  <a:pt x="4330876" y="704260"/>
                  <a:pt x="4334024" y="698293"/>
                  <a:pt x="4334811" y="688412"/>
                </a:cubicBezTo>
                <a:cubicBezTo>
                  <a:pt x="4350949" y="674332"/>
                  <a:pt x="4369446" y="656619"/>
                  <a:pt x="4390305" y="635268"/>
                </a:cubicBezTo>
                <a:cubicBezTo>
                  <a:pt x="4411163" y="613918"/>
                  <a:pt x="4422578" y="592846"/>
                  <a:pt x="4424546" y="572054"/>
                </a:cubicBezTo>
                <a:cubicBezTo>
                  <a:pt x="4434974" y="565156"/>
                  <a:pt x="4445994" y="556577"/>
                  <a:pt x="4457605" y="546322"/>
                </a:cubicBezTo>
                <a:cubicBezTo>
                  <a:pt x="4469216" y="536065"/>
                  <a:pt x="4475513" y="525250"/>
                  <a:pt x="4476496" y="513875"/>
                </a:cubicBezTo>
                <a:lnTo>
                  <a:pt x="4552061" y="451221"/>
                </a:lnTo>
                <a:cubicBezTo>
                  <a:pt x="4552160" y="436677"/>
                  <a:pt x="4556687" y="422133"/>
                  <a:pt x="4565640" y="407589"/>
                </a:cubicBezTo>
                <a:cubicBezTo>
                  <a:pt x="4574592" y="393044"/>
                  <a:pt x="4587384" y="385211"/>
                  <a:pt x="4604012" y="384094"/>
                </a:cubicBezTo>
                <a:cubicBezTo>
                  <a:pt x="4604995" y="370202"/>
                  <a:pt x="4611292" y="355470"/>
                  <a:pt x="4622903" y="339899"/>
                </a:cubicBezTo>
                <a:cubicBezTo>
                  <a:pt x="4634514" y="324330"/>
                  <a:pt x="4645534" y="310717"/>
                  <a:pt x="4655964" y="299062"/>
                </a:cubicBezTo>
                <a:cubicBezTo>
                  <a:pt x="4661080" y="298971"/>
                  <a:pt x="4666196" y="300275"/>
                  <a:pt x="4671313" y="302979"/>
                </a:cubicBezTo>
                <a:cubicBezTo>
                  <a:pt x="4676429" y="305683"/>
                  <a:pt x="4679184" y="310344"/>
                  <a:pt x="4679577" y="316965"/>
                </a:cubicBezTo>
                <a:cubicBezTo>
                  <a:pt x="4678889" y="328246"/>
                  <a:pt x="4674362" y="339247"/>
                  <a:pt x="4665999" y="349970"/>
                </a:cubicBezTo>
                <a:cubicBezTo>
                  <a:pt x="4657635" y="360691"/>
                  <a:pt x="4649568" y="370575"/>
                  <a:pt x="4641794" y="379619"/>
                </a:cubicBezTo>
                <a:cubicBezTo>
                  <a:pt x="4641007" y="389967"/>
                  <a:pt x="4637858" y="397240"/>
                  <a:pt x="4632349" y="401434"/>
                </a:cubicBezTo>
                <a:cubicBezTo>
                  <a:pt x="4626839" y="405630"/>
                  <a:pt x="4623690" y="411784"/>
                  <a:pt x="4622903" y="419895"/>
                </a:cubicBezTo>
                <a:cubicBezTo>
                  <a:pt x="4618082" y="433600"/>
                  <a:pt x="4611195" y="446467"/>
                  <a:pt x="4602240" y="458494"/>
                </a:cubicBezTo>
                <a:cubicBezTo>
                  <a:pt x="4593287" y="470522"/>
                  <a:pt x="4582857" y="480032"/>
                  <a:pt x="4570952" y="487024"/>
                </a:cubicBezTo>
                <a:cubicBezTo>
                  <a:pt x="4577152" y="492431"/>
                  <a:pt x="4582464" y="499518"/>
                  <a:pt x="4586892" y="508281"/>
                </a:cubicBezTo>
                <a:cubicBezTo>
                  <a:pt x="4591320" y="517046"/>
                  <a:pt x="4586006" y="521894"/>
                  <a:pt x="4570952" y="522826"/>
                </a:cubicBezTo>
                <a:cubicBezTo>
                  <a:pt x="4567115" y="540728"/>
                  <a:pt x="4548814" y="577648"/>
                  <a:pt x="4516049" y="633589"/>
                </a:cubicBezTo>
                <a:cubicBezTo>
                  <a:pt x="4483285" y="689530"/>
                  <a:pt x="4459080" y="724213"/>
                  <a:pt x="4443437" y="737638"/>
                </a:cubicBezTo>
                <a:lnTo>
                  <a:pt x="4400931" y="813719"/>
                </a:lnTo>
                <a:cubicBezTo>
                  <a:pt x="4398275" y="813811"/>
                  <a:pt x="4395322" y="814745"/>
                  <a:pt x="4392077" y="816516"/>
                </a:cubicBezTo>
                <a:cubicBezTo>
                  <a:pt x="4388829" y="818286"/>
                  <a:pt x="4387057" y="820338"/>
                  <a:pt x="4386763" y="822670"/>
                </a:cubicBezTo>
                <a:cubicBezTo>
                  <a:pt x="4387354" y="829476"/>
                  <a:pt x="4387354" y="834883"/>
                  <a:pt x="4386763" y="838891"/>
                </a:cubicBezTo>
                <a:cubicBezTo>
                  <a:pt x="4386173" y="842902"/>
                  <a:pt x="4381449" y="844952"/>
                  <a:pt x="4372595" y="845046"/>
                </a:cubicBezTo>
                <a:cubicBezTo>
                  <a:pt x="4371807" y="853156"/>
                  <a:pt x="4368659" y="859311"/>
                  <a:pt x="4363149" y="863506"/>
                </a:cubicBezTo>
                <a:cubicBezTo>
                  <a:pt x="4357639" y="867702"/>
                  <a:pt x="4354491" y="874974"/>
                  <a:pt x="4353704" y="885322"/>
                </a:cubicBezTo>
                <a:cubicBezTo>
                  <a:pt x="4353506" y="888399"/>
                  <a:pt x="4353900" y="893434"/>
                  <a:pt x="4354884" y="900426"/>
                </a:cubicBezTo>
                <a:cubicBezTo>
                  <a:pt x="4355867" y="907420"/>
                  <a:pt x="4358622" y="911335"/>
                  <a:pt x="4363149" y="912175"/>
                </a:cubicBezTo>
                <a:cubicBezTo>
                  <a:pt x="4380565" y="908912"/>
                  <a:pt x="4397683" y="894180"/>
                  <a:pt x="4414509" y="867982"/>
                </a:cubicBezTo>
                <a:cubicBezTo>
                  <a:pt x="4431334" y="841783"/>
                  <a:pt x="4442551" y="823695"/>
                  <a:pt x="4448160" y="813719"/>
                </a:cubicBezTo>
                <a:lnTo>
                  <a:pt x="4471773" y="827145"/>
                </a:lnTo>
                <a:lnTo>
                  <a:pt x="4490664" y="813719"/>
                </a:lnTo>
                <a:lnTo>
                  <a:pt x="4514279" y="768966"/>
                </a:lnTo>
                <a:lnTo>
                  <a:pt x="4585122" y="706312"/>
                </a:lnTo>
                <a:cubicBezTo>
                  <a:pt x="4585909" y="695870"/>
                  <a:pt x="4589057" y="687666"/>
                  <a:pt x="4594567" y="681699"/>
                </a:cubicBezTo>
                <a:cubicBezTo>
                  <a:pt x="4600077" y="675732"/>
                  <a:pt x="4603225" y="667526"/>
                  <a:pt x="4604012" y="657084"/>
                </a:cubicBezTo>
                <a:lnTo>
                  <a:pt x="4646517" y="625758"/>
                </a:lnTo>
                <a:cubicBezTo>
                  <a:pt x="4658719" y="623893"/>
                  <a:pt x="4669738" y="614197"/>
                  <a:pt x="4679577" y="596669"/>
                </a:cubicBezTo>
                <a:cubicBezTo>
                  <a:pt x="4689416" y="579140"/>
                  <a:pt x="4695713" y="564968"/>
                  <a:pt x="4698468" y="554153"/>
                </a:cubicBezTo>
                <a:cubicBezTo>
                  <a:pt x="4714507" y="548372"/>
                  <a:pt x="4741465" y="525250"/>
                  <a:pt x="4779347" y="484787"/>
                </a:cubicBezTo>
                <a:cubicBezTo>
                  <a:pt x="4817228" y="444323"/>
                  <a:pt x="4840645" y="421201"/>
                  <a:pt x="4849598" y="415420"/>
                </a:cubicBezTo>
                <a:cubicBezTo>
                  <a:pt x="4847532" y="406282"/>
                  <a:pt x="4849304" y="398824"/>
                  <a:pt x="4854912" y="393044"/>
                </a:cubicBezTo>
                <a:cubicBezTo>
                  <a:pt x="4860521" y="387263"/>
                  <a:pt x="4868194" y="384280"/>
                  <a:pt x="4877936" y="384094"/>
                </a:cubicBezTo>
                <a:cubicBezTo>
                  <a:pt x="4878526" y="375888"/>
                  <a:pt x="4880887" y="369921"/>
                  <a:pt x="4885020" y="366192"/>
                </a:cubicBezTo>
                <a:cubicBezTo>
                  <a:pt x="4889152" y="362462"/>
                  <a:pt x="4891513" y="356495"/>
                  <a:pt x="4892104" y="348291"/>
                </a:cubicBezTo>
                <a:cubicBezTo>
                  <a:pt x="4905584" y="343443"/>
                  <a:pt x="4921129" y="335238"/>
                  <a:pt x="4938742" y="323678"/>
                </a:cubicBezTo>
                <a:cubicBezTo>
                  <a:pt x="4956353" y="312117"/>
                  <a:pt x="4965996" y="299435"/>
                  <a:pt x="4967669" y="285637"/>
                </a:cubicBezTo>
                <a:cubicBezTo>
                  <a:pt x="4974655" y="280883"/>
                  <a:pt x="4979575" y="274728"/>
                  <a:pt x="4982427" y="267176"/>
                </a:cubicBezTo>
                <a:cubicBezTo>
                  <a:pt x="4985281" y="259626"/>
                  <a:pt x="4986659" y="252353"/>
                  <a:pt x="4986560" y="245361"/>
                </a:cubicBezTo>
                <a:cubicBezTo>
                  <a:pt x="5005451" y="222983"/>
                  <a:pt x="5029066" y="205082"/>
                  <a:pt x="5057403" y="191657"/>
                </a:cubicBezTo>
                <a:cubicBezTo>
                  <a:pt x="5058190" y="180936"/>
                  <a:pt x="5061338" y="172171"/>
                  <a:pt x="5066848" y="165365"/>
                </a:cubicBezTo>
                <a:cubicBezTo>
                  <a:pt x="5072358" y="158558"/>
                  <a:pt x="5075506" y="150912"/>
                  <a:pt x="5076293" y="142429"/>
                </a:cubicBezTo>
                <a:cubicBezTo>
                  <a:pt x="5091152" y="141030"/>
                  <a:pt x="5106303" y="132639"/>
                  <a:pt x="5121750" y="117255"/>
                </a:cubicBezTo>
                <a:cubicBezTo>
                  <a:pt x="5137198" y="101871"/>
                  <a:pt x="5148809" y="87887"/>
                  <a:pt x="5156581" y="75299"/>
                </a:cubicBezTo>
                <a:lnTo>
                  <a:pt x="5217978" y="52924"/>
                </a:lnTo>
                <a:cubicBezTo>
                  <a:pt x="5218765" y="42294"/>
                  <a:pt x="5221914" y="33344"/>
                  <a:pt x="5227423" y="26073"/>
                </a:cubicBezTo>
                <a:lnTo>
                  <a:pt x="5236594" y="0"/>
                </a:lnTo>
                <a:lnTo>
                  <a:pt x="5296259" y="0"/>
                </a:lnTo>
                <a:lnTo>
                  <a:pt x="5291969" y="6679"/>
                </a:lnTo>
                <a:cubicBezTo>
                  <a:pt x="5270454" y="39249"/>
                  <a:pt x="5248414" y="72069"/>
                  <a:pt x="5225849" y="105136"/>
                </a:cubicBezTo>
                <a:cubicBezTo>
                  <a:pt x="5203286" y="138203"/>
                  <a:pt x="5189642" y="158092"/>
                  <a:pt x="5184919" y="164804"/>
                </a:cubicBezTo>
                <a:cubicBezTo>
                  <a:pt x="5182754" y="179442"/>
                  <a:pt x="5174095" y="191563"/>
                  <a:pt x="5158942" y="201168"/>
                </a:cubicBezTo>
                <a:cubicBezTo>
                  <a:pt x="5143791" y="210770"/>
                  <a:pt x="5135131" y="224010"/>
                  <a:pt x="5132968" y="240884"/>
                </a:cubicBezTo>
                <a:cubicBezTo>
                  <a:pt x="5123325" y="255615"/>
                  <a:pt x="5111911" y="273145"/>
                  <a:pt x="5098726" y="293469"/>
                </a:cubicBezTo>
                <a:cubicBezTo>
                  <a:pt x="5085543" y="313794"/>
                  <a:pt x="5071768" y="329084"/>
                  <a:pt x="5057403" y="339341"/>
                </a:cubicBezTo>
                <a:cubicBezTo>
                  <a:pt x="5059764" y="342230"/>
                  <a:pt x="5062125" y="346520"/>
                  <a:pt x="5064487" y="352208"/>
                </a:cubicBezTo>
                <a:cubicBezTo>
                  <a:pt x="5066848" y="357893"/>
                  <a:pt x="5069209" y="361064"/>
                  <a:pt x="5071571" y="361716"/>
                </a:cubicBezTo>
                <a:cubicBezTo>
                  <a:pt x="5075506" y="360971"/>
                  <a:pt x="5077080" y="357987"/>
                  <a:pt x="5076293" y="352766"/>
                </a:cubicBezTo>
                <a:lnTo>
                  <a:pt x="5095184" y="379619"/>
                </a:lnTo>
                <a:cubicBezTo>
                  <a:pt x="5077080" y="415420"/>
                  <a:pt x="5056615" y="451221"/>
                  <a:pt x="5033789" y="487024"/>
                </a:cubicBezTo>
                <a:cubicBezTo>
                  <a:pt x="5024342" y="487024"/>
                  <a:pt x="5019619" y="491499"/>
                  <a:pt x="5019619" y="500450"/>
                </a:cubicBezTo>
                <a:cubicBezTo>
                  <a:pt x="5020210" y="507256"/>
                  <a:pt x="5020210" y="512663"/>
                  <a:pt x="5019619" y="516673"/>
                </a:cubicBezTo>
                <a:cubicBezTo>
                  <a:pt x="5019030" y="520682"/>
                  <a:pt x="5014307" y="522734"/>
                  <a:pt x="5005451" y="522826"/>
                </a:cubicBezTo>
                <a:cubicBezTo>
                  <a:pt x="5004664" y="530938"/>
                  <a:pt x="5001515" y="537091"/>
                  <a:pt x="4996006" y="541286"/>
                </a:cubicBezTo>
                <a:cubicBezTo>
                  <a:pt x="4990496" y="545482"/>
                  <a:pt x="4987347" y="552755"/>
                  <a:pt x="4986560" y="563104"/>
                </a:cubicBezTo>
                <a:cubicBezTo>
                  <a:pt x="4976721" y="560866"/>
                  <a:pt x="4968063" y="561985"/>
                  <a:pt x="4960585" y="566460"/>
                </a:cubicBezTo>
                <a:cubicBezTo>
                  <a:pt x="4953108" y="570935"/>
                  <a:pt x="4949170" y="578767"/>
                  <a:pt x="4948777" y="589956"/>
                </a:cubicBezTo>
                <a:lnTo>
                  <a:pt x="4929886" y="625758"/>
                </a:lnTo>
                <a:cubicBezTo>
                  <a:pt x="4926639" y="651490"/>
                  <a:pt x="4911881" y="681699"/>
                  <a:pt x="4885610" y="716381"/>
                </a:cubicBezTo>
                <a:cubicBezTo>
                  <a:pt x="4859340" y="751065"/>
                  <a:pt x="4841039" y="783510"/>
                  <a:pt x="4830707" y="813719"/>
                </a:cubicBezTo>
                <a:cubicBezTo>
                  <a:pt x="4823525" y="813438"/>
                  <a:pt x="4817819" y="813999"/>
                  <a:pt x="4813587" y="815397"/>
                </a:cubicBezTo>
                <a:cubicBezTo>
                  <a:pt x="4809356" y="816795"/>
                  <a:pt x="4807191" y="820711"/>
                  <a:pt x="4807094" y="827145"/>
                </a:cubicBezTo>
                <a:cubicBezTo>
                  <a:pt x="4807881" y="839824"/>
                  <a:pt x="4801584" y="845791"/>
                  <a:pt x="4788201" y="845046"/>
                </a:cubicBezTo>
                <a:cubicBezTo>
                  <a:pt x="4788300" y="850267"/>
                  <a:pt x="4786924" y="856606"/>
                  <a:pt x="4784070" y="864065"/>
                </a:cubicBezTo>
                <a:cubicBezTo>
                  <a:pt x="4781216" y="871524"/>
                  <a:pt x="4776296" y="875626"/>
                  <a:pt x="4769311" y="876372"/>
                </a:cubicBezTo>
                <a:lnTo>
                  <a:pt x="4769311" y="916650"/>
                </a:lnTo>
                <a:lnTo>
                  <a:pt x="4750420" y="934550"/>
                </a:lnTo>
                <a:cubicBezTo>
                  <a:pt x="4750912" y="943688"/>
                  <a:pt x="4749927" y="951147"/>
                  <a:pt x="4747467" y="956928"/>
                </a:cubicBezTo>
                <a:cubicBezTo>
                  <a:pt x="4745009" y="962707"/>
                  <a:pt x="4738121" y="965691"/>
                  <a:pt x="4726806" y="965878"/>
                </a:cubicBezTo>
                <a:lnTo>
                  <a:pt x="4712636" y="965878"/>
                </a:lnTo>
                <a:cubicBezTo>
                  <a:pt x="4712047" y="976787"/>
                  <a:pt x="4709686" y="986296"/>
                  <a:pt x="4705552" y="994408"/>
                </a:cubicBezTo>
                <a:cubicBezTo>
                  <a:pt x="4701421" y="1002519"/>
                  <a:pt x="4699059" y="1010911"/>
                  <a:pt x="4698468" y="1019580"/>
                </a:cubicBezTo>
                <a:cubicBezTo>
                  <a:pt x="4683808" y="1037668"/>
                  <a:pt x="4669444" y="1057433"/>
                  <a:pt x="4655373" y="1078878"/>
                </a:cubicBezTo>
                <a:cubicBezTo>
                  <a:pt x="4641303" y="1100322"/>
                  <a:pt x="4630480" y="1122325"/>
                  <a:pt x="4622903" y="1144888"/>
                </a:cubicBezTo>
                <a:cubicBezTo>
                  <a:pt x="4622903" y="1154211"/>
                  <a:pt x="4620542" y="1162416"/>
                  <a:pt x="4615819" y="1169501"/>
                </a:cubicBezTo>
                <a:cubicBezTo>
                  <a:pt x="4611096" y="1176589"/>
                  <a:pt x="4604012" y="1180318"/>
                  <a:pt x="4594567" y="1180691"/>
                </a:cubicBezTo>
                <a:lnTo>
                  <a:pt x="4585122" y="1180691"/>
                </a:lnTo>
                <a:lnTo>
                  <a:pt x="4575676" y="1225443"/>
                </a:lnTo>
                <a:cubicBezTo>
                  <a:pt x="4561900" y="1241293"/>
                  <a:pt x="4550487" y="1257702"/>
                  <a:pt x="4541435" y="1274671"/>
                </a:cubicBezTo>
                <a:cubicBezTo>
                  <a:pt x="4532383" y="1291640"/>
                  <a:pt x="4523331" y="1308049"/>
                  <a:pt x="4514279" y="1323899"/>
                </a:cubicBezTo>
                <a:lnTo>
                  <a:pt x="4476496" y="1346275"/>
                </a:lnTo>
                <a:cubicBezTo>
                  <a:pt x="4475906" y="1355040"/>
                  <a:pt x="4473545" y="1363244"/>
                  <a:pt x="4469412" y="1370889"/>
                </a:cubicBezTo>
                <a:cubicBezTo>
                  <a:pt x="4465280" y="1378535"/>
                  <a:pt x="4462919" y="1386739"/>
                  <a:pt x="4462328" y="1395504"/>
                </a:cubicBezTo>
                <a:lnTo>
                  <a:pt x="4461414" y="1396875"/>
                </a:lnTo>
                <a:lnTo>
                  <a:pt x="4500807" y="1377465"/>
                </a:lnTo>
                <a:lnTo>
                  <a:pt x="4516674" y="1379613"/>
                </a:lnTo>
                <a:lnTo>
                  <a:pt x="4521416" y="1373969"/>
                </a:lnTo>
                <a:cubicBezTo>
                  <a:pt x="4520628" y="1362688"/>
                  <a:pt x="4521022" y="1353923"/>
                  <a:pt x="4522596" y="1347677"/>
                </a:cubicBezTo>
                <a:cubicBezTo>
                  <a:pt x="4524170" y="1341429"/>
                  <a:pt x="4531648" y="1338260"/>
                  <a:pt x="4545029" y="1338166"/>
                </a:cubicBezTo>
                <a:lnTo>
                  <a:pt x="4578088" y="1297888"/>
                </a:lnTo>
                <a:cubicBezTo>
                  <a:pt x="4584877" y="1295186"/>
                  <a:pt x="4589011" y="1290523"/>
                  <a:pt x="4590486" y="1283904"/>
                </a:cubicBezTo>
                <a:cubicBezTo>
                  <a:pt x="4591961" y="1277283"/>
                  <a:pt x="4592553" y="1271504"/>
                  <a:pt x="4592256" y="1266562"/>
                </a:cubicBezTo>
                <a:lnTo>
                  <a:pt x="4611149" y="1235236"/>
                </a:lnTo>
                <a:cubicBezTo>
                  <a:pt x="4632205" y="1232438"/>
                  <a:pt x="4643225" y="1221250"/>
                  <a:pt x="4644208" y="1201670"/>
                </a:cubicBezTo>
                <a:cubicBezTo>
                  <a:pt x="4645192" y="1182091"/>
                  <a:pt x="4651489" y="1170903"/>
                  <a:pt x="4663098" y="1168107"/>
                </a:cubicBezTo>
                <a:lnTo>
                  <a:pt x="4705604" y="1092027"/>
                </a:lnTo>
                <a:cubicBezTo>
                  <a:pt x="4707770" y="1074406"/>
                  <a:pt x="4716428" y="1063777"/>
                  <a:pt x="4731579" y="1060141"/>
                </a:cubicBezTo>
                <a:cubicBezTo>
                  <a:pt x="4746732" y="1056504"/>
                  <a:pt x="4755391" y="1044757"/>
                  <a:pt x="4757556" y="1024898"/>
                </a:cubicBezTo>
                <a:cubicBezTo>
                  <a:pt x="4764343" y="1017813"/>
                  <a:pt x="4768477" y="1009608"/>
                  <a:pt x="4769952" y="1000283"/>
                </a:cubicBezTo>
                <a:cubicBezTo>
                  <a:pt x="4771429" y="990960"/>
                  <a:pt x="4772019" y="982755"/>
                  <a:pt x="4771724" y="975670"/>
                </a:cubicBezTo>
                <a:cubicBezTo>
                  <a:pt x="4793075" y="963922"/>
                  <a:pt x="4811770" y="948259"/>
                  <a:pt x="4827807" y="928681"/>
                </a:cubicBezTo>
                <a:cubicBezTo>
                  <a:pt x="4843846" y="909101"/>
                  <a:pt x="4856636" y="888961"/>
                  <a:pt x="4866180" y="868263"/>
                </a:cubicBezTo>
                <a:cubicBezTo>
                  <a:pt x="4868345" y="851387"/>
                  <a:pt x="4877004" y="838149"/>
                  <a:pt x="4892155" y="828546"/>
                </a:cubicBezTo>
                <a:cubicBezTo>
                  <a:pt x="4907308" y="818942"/>
                  <a:pt x="4915966" y="806821"/>
                  <a:pt x="4918131" y="792183"/>
                </a:cubicBezTo>
                <a:cubicBezTo>
                  <a:pt x="4934956" y="769341"/>
                  <a:pt x="4953257" y="745661"/>
                  <a:pt x="4973034" y="721139"/>
                </a:cubicBezTo>
                <a:cubicBezTo>
                  <a:pt x="4992811" y="696618"/>
                  <a:pt x="5012293" y="674056"/>
                  <a:pt x="5031478" y="653452"/>
                </a:cubicBezTo>
                <a:cubicBezTo>
                  <a:pt x="5048403" y="650654"/>
                  <a:pt x="5059423" y="639466"/>
                  <a:pt x="5064539" y="619886"/>
                </a:cubicBezTo>
                <a:cubicBezTo>
                  <a:pt x="5069655" y="600306"/>
                  <a:pt x="5080675" y="589119"/>
                  <a:pt x="5097598" y="586323"/>
                </a:cubicBezTo>
                <a:cubicBezTo>
                  <a:pt x="5097892" y="571591"/>
                  <a:pt x="5103206" y="556301"/>
                  <a:pt x="5113538" y="540450"/>
                </a:cubicBezTo>
                <a:cubicBezTo>
                  <a:pt x="5123869" y="524600"/>
                  <a:pt x="5137446" y="516023"/>
                  <a:pt x="5154272" y="514718"/>
                </a:cubicBezTo>
                <a:cubicBezTo>
                  <a:pt x="5152698" y="531873"/>
                  <a:pt x="5146401" y="546790"/>
                  <a:pt x="5135381" y="559470"/>
                </a:cubicBezTo>
                <a:cubicBezTo>
                  <a:pt x="5124362" y="572149"/>
                  <a:pt x="5118063" y="587068"/>
                  <a:pt x="5116489" y="604223"/>
                </a:cubicBezTo>
                <a:cubicBezTo>
                  <a:pt x="5102518" y="605528"/>
                  <a:pt x="5096221" y="610749"/>
                  <a:pt x="5097598" y="619886"/>
                </a:cubicBezTo>
                <a:cubicBezTo>
                  <a:pt x="5098976" y="629024"/>
                  <a:pt x="5092679" y="634245"/>
                  <a:pt x="5078707" y="635549"/>
                </a:cubicBezTo>
                <a:cubicBezTo>
                  <a:pt x="5079002" y="640491"/>
                  <a:pt x="5078412" y="646272"/>
                  <a:pt x="5076935" y="652891"/>
                </a:cubicBezTo>
                <a:cubicBezTo>
                  <a:pt x="5075460" y="659512"/>
                  <a:pt x="5071326" y="664173"/>
                  <a:pt x="5064539" y="666877"/>
                </a:cubicBezTo>
                <a:cubicBezTo>
                  <a:pt x="5045450" y="689253"/>
                  <a:pt x="5028134" y="712747"/>
                  <a:pt x="5012587" y="737363"/>
                </a:cubicBezTo>
                <a:cubicBezTo>
                  <a:pt x="4997041" y="761976"/>
                  <a:pt x="4984447" y="787710"/>
                  <a:pt x="4974806" y="814561"/>
                </a:cubicBezTo>
                <a:cubicBezTo>
                  <a:pt x="4977756" y="834605"/>
                  <a:pt x="4989563" y="845980"/>
                  <a:pt x="5010226" y="848685"/>
                </a:cubicBezTo>
                <a:cubicBezTo>
                  <a:pt x="5030889" y="851387"/>
                  <a:pt x="5042695" y="859406"/>
                  <a:pt x="5045646" y="872740"/>
                </a:cubicBezTo>
                <a:cubicBezTo>
                  <a:pt x="5048500" y="874977"/>
                  <a:pt x="5052240" y="877215"/>
                  <a:pt x="5056864" y="879452"/>
                </a:cubicBezTo>
                <a:cubicBezTo>
                  <a:pt x="5061487" y="881690"/>
                  <a:pt x="5064046" y="883927"/>
                  <a:pt x="5064539" y="886165"/>
                </a:cubicBezTo>
                <a:cubicBezTo>
                  <a:pt x="5064046" y="890455"/>
                  <a:pt x="5061487" y="893063"/>
                  <a:pt x="5056864" y="893996"/>
                </a:cubicBezTo>
                <a:cubicBezTo>
                  <a:pt x="5052240" y="894928"/>
                  <a:pt x="5048500" y="895301"/>
                  <a:pt x="5045646" y="895115"/>
                </a:cubicBezTo>
                <a:cubicBezTo>
                  <a:pt x="5044859" y="903320"/>
                  <a:pt x="5041711" y="909287"/>
                  <a:pt x="5036201" y="913016"/>
                </a:cubicBezTo>
                <a:cubicBezTo>
                  <a:pt x="5030691" y="916745"/>
                  <a:pt x="5027543" y="922712"/>
                  <a:pt x="5026755" y="930917"/>
                </a:cubicBezTo>
                <a:cubicBezTo>
                  <a:pt x="5017310" y="945090"/>
                  <a:pt x="5012587" y="961499"/>
                  <a:pt x="5012587" y="980145"/>
                </a:cubicBezTo>
                <a:cubicBezTo>
                  <a:pt x="5011800" y="985366"/>
                  <a:pt x="5013374" y="988349"/>
                  <a:pt x="5017310" y="989095"/>
                </a:cubicBezTo>
                <a:cubicBezTo>
                  <a:pt x="5019770" y="988816"/>
                  <a:pt x="5021934" y="987137"/>
                  <a:pt x="5023805" y="984062"/>
                </a:cubicBezTo>
                <a:cubicBezTo>
                  <a:pt x="5025674" y="980985"/>
                  <a:pt x="5026657" y="978187"/>
                  <a:pt x="5026755" y="975670"/>
                </a:cubicBezTo>
                <a:cubicBezTo>
                  <a:pt x="5033742" y="979866"/>
                  <a:pt x="5038661" y="980424"/>
                  <a:pt x="5041515" y="977349"/>
                </a:cubicBezTo>
                <a:cubicBezTo>
                  <a:pt x="5044369" y="974272"/>
                  <a:pt x="5045745" y="969236"/>
                  <a:pt x="5045646" y="962244"/>
                </a:cubicBezTo>
                <a:lnTo>
                  <a:pt x="5064539" y="944344"/>
                </a:lnTo>
                <a:cubicBezTo>
                  <a:pt x="5066507" y="913576"/>
                  <a:pt x="5076739" y="892317"/>
                  <a:pt x="5095236" y="880571"/>
                </a:cubicBezTo>
                <a:cubicBezTo>
                  <a:pt x="5113734" y="868823"/>
                  <a:pt x="5128691" y="849803"/>
                  <a:pt x="5140104" y="823511"/>
                </a:cubicBezTo>
                <a:cubicBezTo>
                  <a:pt x="5145121" y="818849"/>
                  <a:pt x="5151616" y="814746"/>
                  <a:pt x="5159584" y="811204"/>
                </a:cubicBezTo>
                <a:cubicBezTo>
                  <a:pt x="5167554" y="807661"/>
                  <a:pt x="5175229" y="805796"/>
                  <a:pt x="5182608" y="805610"/>
                </a:cubicBezTo>
                <a:cubicBezTo>
                  <a:pt x="5185068" y="805890"/>
                  <a:pt x="5187234" y="807569"/>
                  <a:pt x="5189103" y="810644"/>
                </a:cubicBezTo>
                <a:cubicBezTo>
                  <a:pt x="5190972" y="813721"/>
                  <a:pt x="5191957" y="816517"/>
                  <a:pt x="5192054" y="819036"/>
                </a:cubicBezTo>
                <a:cubicBezTo>
                  <a:pt x="5201501" y="828732"/>
                  <a:pt x="5206224" y="840666"/>
                  <a:pt x="5206224" y="854837"/>
                </a:cubicBezTo>
                <a:lnTo>
                  <a:pt x="5154272" y="926441"/>
                </a:lnTo>
                <a:lnTo>
                  <a:pt x="5135381" y="935393"/>
                </a:lnTo>
                <a:lnTo>
                  <a:pt x="5116489" y="962244"/>
                </a:lnTo>
                <a:lnTo>
                  <a:pt x="5116489" y="1011473"/>
                </a:lnTo>
                <a:cubicBezTo>
                  <a:pt x="5119342" y="1011752"/>
                  <a:pt x="5123082" y="1013429"/>
                  <a:pt x="5127706" y="1016507"/>
                </a:cubicBezTo>
                <a:cubicBezTo>
                  <a:pt x="5132330" y="1019584"/>
                  <a:pt x="5134889" y="1022380"/>
                  <a:pt x="5135381" y="1024898"/>
                </a:cubicBezTo>
                <a:cubicBezTo>
                  <a:pt x="5134889" y="1027042"/>
                  <a:pt x="5132330" y="1028348"/>
                  <a:pt x="5127706" y="1028813"/>
                </a:cubicBezTo>
                <a:cubicBezTo>
                  <a:pt x="5123082" y="1029280"/>
                  <a:pt x="5119342" y="1029467"/>
                  <a:pt x="5116489" y="1029373"/>
                </a:cubicBezTo>
                <a:cubicBezTo>
                  <a:pt x="5115701" y="1037578"/>
                  <a:pt x="5112553" y="1043545"/>
                  <a:pt x="5107043" y="1047274"/>
                </a:cubicBezTo>
                <a:cubicBezTo>
                  <a:pt x="5101533" y="1051003"/>
                  <a:pt x="5098385" y="1056970"/>
                  <a:pt x="5097598" y="1065175"/>
                </a:cubicBezTo>
                <a:cubicBezTo>
                  <a:pt x="5083922" y="1080373"/>
                  <a:pt x="5067588" y="1101443"/>
                  <a:pt x="5048599" y="1128389"/>
                </a:cubicBezTo>
                <a:cubicBezTo>
                  <a:pt x="5029609" y="1155334"/>
                  <a:pt x="5019179" y="1177524"/>
                  <a:pt x="5017310" y="1194958"/>
                </a:cubicBezTo>
                <a:cubicBezTo>
                  <a:pt x="5018097" y="1200179"/>
                  <a:pt x="5021246" y="1203162"/>
                  <a:pt x="5026755" y="1203908"/>
                </a:cubicBezTo>
                <a:cubicBezTo>
                  <a:pt x="5046237" y="1202043"/>
                  <a:pt x="5058044" y="1192347"/>
                  <a:pt x="5062178" y="1174820"/>
                </a:cubicBezTo>
                <a:cubicBezTo>
                  <a:pt x="5066309" y="1157292"/>
                  <a:pt x="5073393" y="1143119"/>
                  <a:pt x="5083430" y="1132304"/>
                </a:cubicBezTo>
                <a:cubicBezTo>
                  <a:pt x="5100746" y="1126524"/>
                  <a:pt x="5127510" y="1103401"/>
                  <a:pt x="5163717" y="1062937"/>
                </a:cubicBezTo>
                <a:cubicBezTo>
                  <a:pt x="5199925" y="1022473"/>
                  <a:pt x="5226689" y="999352"/>
                  <a:pt x="5244005" y="993570"/>
                </a:cubicBezTo>
                <a:cubicBezTo>
                  <a:pt x="5244792" y="983689"/>
                  <a:pt x="5247941" y="977722"/>
                  <a:pt x="5253451" y="975670"/>
                </a:cubicBezTo>
                <a:cubicBezTo>
                  <a:pt x="5258960" y="973618"/>
                  <a:pt x="5262109" y="967651"/>
                  <a:pt x="5262896" y="957769"/>
                </a:cubicBezTo>
                <a:cubicBezTo>
                  <a:pt x="5279034" y="943690"/>
                  <a:pt x="5297531" y="925977"/>
                  <a:pt x="5318390" y="904626"/>
                </a:cubicBezTo>
                <a:cubicBezTo>
                  <a:pt x="5339248" y="883275"/>
                  <a:pt x="5350663" y="862204"/>
                  <a:pt x="5352631" y="841412"/>
                </a:cubicBezTo>
                <a:cubicBezTo>
                  <a:pt x="5363059" y="834513"/>
                  <a:pt x="5374079" y="825934"/>
                  <a:pt x="5385690" y="815680"/>
                </a:cubicBezTo>
                <a:cubicBezTo>
                  <a:pt x="5397301" y="805423"/>
                  <a:pt x="5403598" y="794608"/>
                  <a:pt x="5404581" y="783233"/>
                </a:cubicBezTo>
                <a:lnTo>
                  <a:pt x="5480146" y="720579"/>
                </a:lnTo>
                <a:cubicBezTo>
                  <a:pt x="5480245" y="706035"/>
                  <a:pt x="5484771" y="691490"/>
                  <a:pt x="5493724" y="676946"/>
                </a:cubicBezTo>
                <a:cubicBezTo>
                  <a:pt x="5502677" y="662402"/>
                  <a:pt x="5515469" y="654569"/>
                  <a:pt x="5532097" y="653452"/>
                </a:cubicBezTo>
                <a:cubicBezTo>
                  <a:pt x="5533080" y="639560"/>
                  <a:pt x="5539377" y="624828"/>
                  <a:pt x="5550988" y="609257"/>
                </a:cubicBezTo>
                <a:cubicBezTo>
                  <a:pt x="5562599" y="593687"/>
                  <a:pt x="5573619" y="580075"/>
                  <a:pt x="5584049" y="568420"/>
                </a:cubicBezTo>
                <a:cubicBezTo>
                  <a:pt x="5589165" y="568328"/>
                  <a:pt x="5594281" y="569633"/>
                  <a:pt x="5599398" y="572337"/>
                </a:cubicBezTo>
                <a:cubicBezTo>
                  <a:pt x="5604514" y="575041"/>
                  <a:pt x="5607269" y="579702"/>
                  <a:pt x="5607662" y="586323"/>
                </a:cubicBezTo>
                <a:cubicBezTo>
                  <a:pt x="5606974" y="597604"/>
                  <a:pt x="5602447" y="608605"/>
                  <a:pt x="5594084" y="619328"/>
                </a:cubicBezTo>
                <a:cubicBezTo>
                  <a:pt x="5585720" y="630049"/>
                  <a:pt x="5577653" y="639932"/>
                  <a:pt x="5569879" y="648976"/>
                </a:cubicBezTo>
                <a:cubicBezTo>
                  <a:pt x="5569092" y="659325"/>
                  <a:pt x="5565943" y="666598"/>
                  <a:pt x="5560433" y="670792"/>
                </a:cubicBezTo>
                <a:cubicBezTo>
                  <a:pt x="5554924" y="674988"/>
                  <a:pt x="5551775" y="681142"/>
                  <a:pt x="5550988" y="689253"/>
                </a:cubicBezTo>
                <a:cubicBezTo>
                  <a:pt x="5546166" y="702958"/>
                  <a:pt x="5539280" y="715825"/>
                  <a:pt x="5530325" y="727852"/>
                </a:cubicBezTo>
                <a:cubicBezTo>
                  <a:pt x="5521372" y="739879"/>
                  <a:pt x="5510942" y="749390"/>
                  <a:pt x="5499036" y="756382"/>
                </a:cubicBezTo>
                <a:cubicBezTo>
                  <a:pt x="5505236" y="761789"/>
                  <a:pt x="5510549" y="768876"/>
                  <a:pt x="5514977" y="777639"/>
                </a:cubicBezTo>
                <a:cubicBezTo>
                  <a:pt x="5519405" y="786404"/>
                  <a:pt x="5514091" y="791252"/>
                  <a:pt x="5499036" y="792183"/>
                </a:cubicBezTo>
                <a:cubicBezTo>
                  <a:pt x="5495200" y="810086"/>
                  <a:pt x="5476898" y="847006"/>
                  <a:pt x="5444134" y="902947"/>
                </a:cubicBezTo>
                <a:cubicBezTo>
                  <a:pt x="5411370" y="958888"/>
                  <a:pt x="5387165" y="993570"/>
                  <a:pt x="5371522" y="1006996"/>
                </a:cubicBezTo>
                <a:lnTo>
                  <a:pt x="5329016" y="1083077"/>
                </a:lnTo>
                <a:cubicBezTo>
                  <a:pt x="5326360" y="1083169"/>
                  <a:pt x="5323407" y="1084102"/>
                  <a:pt x="5320161" y="1085873"/>
                </a:cubicBezTo>
                <a:cubicBezTo>
                  <a:pt x="5316914" y="1087644"/>
                  <a:pt x="5315142" y="1089696"/>
                  <a:pt x="5314848" y="1092027"/>
                </a:cubicBezTo>
                <a:cubicBezTo>
                  <a:pt x="5315439" y="1098834"/>
                  <a:pt x="5315439" y="1104240"/>
                  <a:pt x="5314848" y="1108249"/>
                </a:cubicBezTo>
                <a:cubicBezTo>
                  <a:pt x="5314258" y="1112259"/>
                  <a:pt x="5309534" y="1114309"/>
                  <a:pt x="5300679" y="1114403"/>
                </a:cubicBezTo>
                <a:cubicBezTo>
                  <a:pt x="5299892" y="1122514"/>
                  <a:pt x="5296744" y="1128668"/>
                  <a:pt x="5291234" y="1132864"/>
                </a:cubicBezTo>
                <a:cubicBezTo>
                  <a:pt x="5285724" y="1137060"/>
                  <a:pt x="5282576" y="1144331"/>
                  <a:pt x="5281789" y="1154680"/>
                </a:cubicBezTo>
                <a:cubicBezTo>
                  <a:pt x="5281591" y="1157757"/>
                  <a:pt x="5281984" y="1162792"/>
                  <a:pt x="5282969" y="1169784"/>
                </a:cubicBezTo>
                <a:cubicBezTo>
                  <a:pt x="5283952" y="1176778"/>
                  <a:pt x="5286707" y="1180693"/>
                  <a:pt x="5291234" y="1181532"/>
                </a:cubicBezTo>
                <a:cubicBezTo>
                  <a:pt x="5308649" y="1178270"/>
                  <a:pt x="5325768" y="1163538"/>
                  <a:pt x="5342594" y="1137339"/>
                </a:cubicBezTo>
                <a:cubicBezTo>
                  <a:pt x="5359418" y="1111140"/>
                  <a:pt x="5370636" y="1093053"/>
                  <a:pt x="5376244" y="1083077"/>
                </a:cubicBezTo>
                <a:lnTo>
                  <a:pt x="5399858" y="1096503"/>
                </a:lnTo>
                <a:lnTo>
                  <a:pt x="5418749" y="1083077"/>
                </a:lnTo>
                <a:lnTo>
                  <a:pt x="5442364" y="1038324"/>
                </a:lnTo>
                <a:lnTo>
                  <a:pt x="5513206" y="975670"/>
                </a:lnTo>
                <a:cubicBezTo>
                  <a:pt x="5513994" y="965228"/>
                  <a:pt x="5517142" y="957023"/>
                  <a:pt x="5522652" y="951056"/>
                </a:cubicBezTo>
                <a:cubicBezTo>
                  <a:pt x="5528162" y="945090"/>
                  <a:pt x="5531310" y="936883"/>
                  <a:pt x="5532097" y="926441"/>
                </a:cubicBezTo>
                <a:lnTo>
                  <a:pt x="5574602" y="895115"/>
                </a:lnTo>
                <a:cubicBezTo>
                  <a:pt x="5586804" y="893251"/>
                  <a:pt x="5597823" y="883554"/>
                  <a:pt x="5607662" y="866027"/>
                </a:cubicBezTo>
                <a:cubicBezTo>
                  <a:pt x="5617501" y="848497"/>
                  <a:pt x="5623798" y="834326"/>
                  <a:pt x="5626553" y="823511"/>
                </a:cubicBezTo>
                <a:cubicBezTo>
                  <a:pt x="5642592" y="817730"/>
                  <a:pt x="5669550" y="794608"/>
                  <a:pt x="5707432" y="754144"/>
                </a:cubicBezTo>
                <a:cubicBezTo>
                  <a:pt x="5745313" y="713681"/>
                  <a:pt x="5768730" y="690559"/>
                  <a:pt x="5777683" y="684778"/>
                </a:cubicBezTo>
                <a:cubicBezTo>
                  <a:pt x="5775616" y="675640"/>
                  <a:pt x="5777388" y="668181"/>
                  <a:pt x="5782997" y="662402"/>
                </a:cubicBezTo>
                <a:cubicBezTo>
                  <a:pt x="5788606" y="656621"/>
                  <a:pt x="5796279" y="653637"/>
                  <a:pt x="5806021" y="653452"/>
                </a:cubicBezTo>
                <a:cubicBezTo>
                  <a:pt x="5806611" y="645245"/>
                  <a:pt x="5808972" y="639279"/>
                  <a:pt x="5813105" y="635549"/>
                </a:cubicBezTo>
                <a:cubicBezTo>
                  <a:pt x="5817237" y="631820"/>
                  <a:pt x="5819598" y="625853"/>
                  <a:pt x="5820189" y="617649"/>
                </a:cubicBezTo>
                <a:cubicBezTo>
                  <a:pt x="5833669" y="612801"/>
                  <a:pt x="5849214" y="604596"/>
                  <a:pt x="5866827" y="593035"/>
                </a:cubicBezTo>
                <a:cubicBezTo>
                  <a:pt x="5884438" y="581474"/>
                  <a:pt x="5894081" y="568793"/>
                  <a:pt x="5895754" y="554995"/>
                </a:cubicBezTo>
                <a:cubicBezTo>
                  <a:pt x="5902740" y="550240"/>
                  <a:pt x="5907660" y="544086"/>
                  <a:pt x="5910512" y="536534"/>
                </a:cubicBezTo>
                <a:cubicBezTo>
                  <a:pt x="5913366" y="528983"/>
                  <a:pt x="5914744" y="521710"/>
                  <a:pt x="5914645" y="514718"/>
                </a:cubicBezTo>
                <a:cubicBezTo>
                  <a:pt x="5933536" y="492341"/>
                  <a:pt x="5957151" y="474440"/>
                  <a:pt x="5985487" y="461015"/>
                </a:cubicBezTo>
                <a:cubicBezTo>
                  <a:pt x="5986275" y="450293"/>
                  <a:pt x="5989423" y="441529"/>
                  <a:pt x="5994933" y="434722"/>
                </a:cubicBezTo>
                <a:cubicBezTo>
                  <a:pt x="6000443" y="427916"/>
                  <a:pt x="6003591" y="420270"/>
                  <a:pt x="6004378" y="411786"/>
                </a:cubicBezTo>
                <a:cubicBezTo>
                  <a:pt x="6019236" y="410388"/>
                  <a:pt x="6034388" y="401996"/>
                  <a:pt x="6049835" y="386613"/>
                </a:cubicBezTo>
                <a:cubicBezTo>
                  <a:pt x="6065283" y="371229"/>
                  <a:pt x="6076894" y="357245"/>
                  <a:pt x="6084666" y="344657"/>
                </a:cubicBezTo>
                <a:lnTo>
                  <a:pt x="6146063" y="322281"/>
                </a:lnTo>
                <a:cubicBezTo>
                  <a:pt x="6146850" y="311652"/>
                  <a:pt x="6149998" y="302702"/>
                  <a:pt x="6155508" y="295430"/>
                </a:cubicBezTo>
                <a:cubicBezTo>
                  <a:pt x="6161018" y="288157"/>
                  <a:pt x="6164167" y="279207"/>
                  <a:pt x="6164954" y="268578"/>
                </a:cubicBezTo>
                <a:lnTo>
                  <a:pt x="6240519" y="210399"/>
                </a:lnTo>
                <a:cubicBezTo>
                  <a:pt x="6249964" y="211145"/>
                  <a:pt x="6254687" y="214128"/>
                  <a:pt x="6254687" y="219351"/>
                </a:cubicBezTo>
                <a:cubicBezTo>
                  <a:pt x="6253113" y="224572"/>
                  <a:pt x="6241569" y="243466"/>
                  <a:pt x="6220054" y="276036"/>
                </a:cubicBezTo>
                <a:cubicBezTo>
                  <a:pt x="6198539" y="308607"/>
                  <a:pt x="6176499" y="341426"/>
                  <a:pt x="6153934" y="374493"/>
                </a:cubicBezTo>
                <a:cubicBezTo>
                  <a:pt x="6131371" y="407560"/>
                  <a:pt x="6117727" y="427449"/>
                  <a:pt x="6113004" y="434162"/>
                </a:cubicBezTo>
                <a:cubicBezTo>
                  <a:pt x="6110839" y="448800"/>
                  <a:pt x="6102180" y="460921"/>
                  <a:pt x="6087027" y="470525"/>
                </a:cubicBezTo>
                <a:cubicBezTo>
                  <a:pt x="6071876" y="480128"/>
                  <a:pt x="6063216" y="493368"/>
                  <a:pt x="6061052" y="510241"/>
                </a:cubicBezTo>
                <a:cubicBezTo>
                  <a:pt x="6051409" y="524973"/>
                  <a:pt x="6039996" y="542502"/>
                  <a:pt x="6026811" y="562826"/>
                </a:cubicBezTo>
                <a:cubicBezTo>
                  <a:pt x="6013628" y="583152"/>
                  <a:pt x="5999853" y="598442"/>
                  <a:pt x="5985487" y="608698"/>
                </a:cubicBezTo>
                <a:cubicBezTo>
                  <a:pt x="5987849" y="611588"/>
                  <a:pt x="5990210" y="615878"/>
                  <a:pt x="5992571" y="621565"/>
                </a:cubicBezTo>
                <a:cubicBezTo>
                  <a:pt x="5994933" y="627251"/>
                  <a:pt x="5997294" y="630422"/>
                  <a:pt x="5999656" y="631074"/>
                </a:cubicBezTo>
                <a:cubicBezTo>
                  <a:pt x="6003591" y="630328"/>
                  <a:pt x="6005165" y="627345"/>
                  <a:pt x="6004378" y="622124"/>
                </a:cubicBezTo>
                <a:lnTo>
                  <a:pt x="6023269" y="648976"/>
                </a:lnTo>
                <a:cubicBezTo>
                  <a:pt x="6005165" y="684778"/>
                  <a:pt x="5984700" y="720579"/>
                  <a:pt x="5961874" y="756382"/>
                </a:cubicBezTo>
                <a:cubicBezTo>
                  <a:pt x="5952427" y="756382"/>
                  <a:pt x="5947704" y="760857"/>
                  <a:pt x="5947704" y="769807"/>
                </a:cubicBezTo>
                <a:cubicBezTo>
                  <a:pt x="5948295" y="776614"/>
                  <a:pt x="5948295" y="782020"/>
                  <a:pt x="5947704" y="786031"/>
                </a:cubicBezTo>
                <a:cubicBezTo>
                  <a:pt x="5947115" y="790039"/>
                  <a:pt x="5942392" y="792091"/>
                  <a:pt x="5933536" y="792183"/>
                </a:cubicBezTo>
                <a:cubicBezTo>
                  <a:pt x="5932749" y="800296"/>
                  <a:pt x="5929600" y="806448"/>
                  <a:pt x="5924091" y="810644"/>
                </a:cubicBezTo>
                <a:cubicBezTo>
                  <a:pt x="5918581" y="814840"/>
                  <a:pt x="5915432" y="822113"/>
                  <a:pt x="5914645" y="832461"/>
                </a:cubicBezTo>
                <a:cubicBezTo>
                  <a:pt x="5904806" y="830224"/>
                  <a:pt x="5896148" y="831343"/>
                  <a:pt x="5888670" y="835818"/>
                </a:cubicBezTo>
                <a:cubicBezTo>
                  <a:pt x="5881193" y="840293"/>
                  <a:pt x="5877255" y="848124"/>
                  <a:pt x="5876862" y="859314"/>
                </a:cubicBezTo>
                <a:lnTo>
                  <a:pt x="5857971" y="895115"/>
                </a:lnTo>
                <a:cubicBezTo>
                  <a:pt x="5854724" y="920847"/>
                  <a:pt x="5839966" y="951056"/>
                  <a:pt x="5813695" y="985739"/>
                </a:cubicBezTo>
                <a:cubicBezTo>
                  <a:pt x="5787425" y="1020423"/>
                  <a:pt x="5769124" y="1052868"/>
                  <a:pt x="5758792" y="1083077"/>
                </a:cubicBezTo>
                <a:cubicBezTo>
                  <a:pt x="5751609" y="1082796"/>
                  <a:pt x="5745904" y="1083356"/>
                  <a:pt x="5741672" y="1084754"/>
                </a:cubicBezTo>
                <a:cubicBezTo>
                  <a:pt x="5737441" y="1086152"/>
                  <a:pt x="5735276" y="1090069"/>
                  <a:pt x="5735179" y="1096503"/>
                </a:cubicBezTo>
                <a:cubicBezTo>
                  <a:pt x="5735966" y="1109182"/>
                  <a:pt x="5729669" y="1115149"/>
                  <a:pt x="5716286" y="1114403"/>
                </a:cubicBezTo>
                <a:cubicBezTo>
                  <a:pt x="5716385" y="1119624"/>
                  <a:pt x="5715009" y="1125964"/>
                  <a:pt x="5712155" y="1133423"/>
                </a:cubicBezTo>
                <a:cubicBezTo>
                  <a:pt x="5709301" y="1140881"/>
                  <a:pt x="5704381" y="1144983"/>
                  <a:pt x="5697395" y="1145729"/>
                </a:cubicBezTo>
                <a:lnTo>
                  <a:pt x="5697395" y="1186007"/>
                </a:lnTo>
                <a:lnTo>
                  <a:pt x="5678505" y="1203908"/>
                </a:lnTo>
                <a:cubicBezTo>
                  <a:pt x="5678997" y="1213046"/>
                  <a:pt x="5678012" y="1220504"/>
                  <a:pt x="5675552" y="1226286"/>
                </a:cubicBezTo>
                <a:cubicBezTo>
                  <a:pt x="5673094" y="1232065"/>
                  <a:pt x="5666205" y="1235049"/>
                  <a:pt x="5654891" y="1235236"/>
                </a:cubicBezTo>
                <a:lnTo>
                  <a:pt x="5640721" y="1235236"/>
                </a:lnTo>
                <a:cubicBezTo>
                  <a:pt x="5640132" y="1246145"/>
                  <a:pt x="5637770" y="1255653"/>
                  <a:pt x="5633637" y="1263766"/>
                </a:cubicBezTo>
                <a:cubicBezTo>
                  <a:pt x="5629506" y="1271877"/>
                  <a:pt x="5627144" y="1280268"/>
                  <a:pt x="5626553" y="1288938"/>
                </a:cubicBezTo>
                <a:cubicBezTo>
                  <a:pt x="5611893" y="1307026"/>
                  <a:pt x="5597529" y="1326791"/>
                  <a:pt x="5583458" y="1348235"/>
                </a:cubicBezTo>
                <a:cubicBezTo>
                  <a:pt x="5569388" y="1369680"/>
                  <a:pt x="5558564" y="1391682"/>
                  <a:pt x="5550988" y="1414246"/>
                </a:cubicBezTo>
                <a:cubicBezTo>
                  <a:pt x="5550988" y="1423569"/>
                  <a:pt x="5548627" y="1431773"/>
                  <a:pt x="5543904" y="1438859"/>
                </a:cubicBezTo>
                <a:cubicBezTo>
                  <a:pt x="5539181" y="1445946"/>
                  <a:pt x="5532097" y="1449676"/>
                  <a:pt x="5522652" y="1450049"/>
                </a:cubicBezTo>
                <a:lnTo>
                  <a:pt x="5513206" y="1450049"/>
                </a:lnTo>
                <a:lnTo>
                  <a:pt x="5503761" y="1494800"/>
                </a:lnTo>
                <a:cubicBezTo>
                  <a:pt x="5489985" y="1510651"/>
                  <a:pt x="5478571" y="1527059"/>
                  <a:pt x="5469520" y="1544029"/>
                </a:cubicBezTo>
                <a:cubicBezTo>
                  <a:pt x="5460468" y="1560998"/>
                  <a:pt x="5451416" y="1577407"/>
                  <a:pt x="5442364" y="1593257"/>
                </a:cubicBezTo>
                <a:lnTo>
                  <a:pt x="5404581" y="1615633"/>
                </a:lnTo>
                <a:cubicBezTo>
                  <a:pt x="5403991" y="1624398"/>
                  <a:pt x="5401630" y="1632602"/>
                  <a:pt x="5397497" y="1640246"/>
                </a:cubicBezTo>
                <a:cubicBezTo>
                  <a:pt x="5393365" y="1647892"/>
                  <a:pt x="5391004" y="1656097"/>
                  <a:pt x="5390413" y="1664861"/>
                </a:cubicBezTo>
                <a:cubicBezTo>
                  <a:pt x="5377425" y="1691060"/>
                  <a:pt x="5360896" y="1715861"/>
                  <a:pt x="5340822" y="1739262"/>
                </a:cubicBezTo>
                <a:cubicBezTo>
                  <a:pt x="5320751" y="1762664"/>
                  <a:pt x="5304221" y="1788584"/>
                  <a:pt x="5291234" y="1817020"/>
                </a:cubicBezTo>
                <a:cubicBezTo>
                  <a:pt x="5275195" y="1819164"/>
                  <a:pt x="5264767" y="1830539"/>
                  <a:pt x="5259945" y="1851144"/>
                </a:cubicBezTo>
                <a:cubicBezTo>
                  <a:pt x="5255124" y="1871749"/>
                  <a:pt x="5252958" y="1888718"/>
                  <a:pt x="5253451" y="1902050"/>
                </a:cubicBezTo>
                <a:lnTo>
                  <a:pt x="5224689" y="1920475"/>
                </a:lnTo>
                <a:lnTo>
                  <a:pt x="5255472" y="1949645"/>
                </a:lnTo>
                <a:cubicBezTo>
                  <a:pt x="5254685" y="1976402"/>
                  <a:pt x="5251537" y="2002322"/>
                  <a:pt x="5246027" y="2027402"/>
                </a:cubicBezTo>
                <a:cubicBezTo>
                  <a:pt x="5240517" y="2052484"/>
                  <a:pt x="5237369" y="2077282"/>
                  <a:pt x="5236582" y="2101804"/>
                </a:cubicBezTo>
                <a:cubicBezTo>
                  <a:pt x="5249963" y="2102550"/>
                  <a:pt x="5256260" y="2110008"/>
                  <a:pt x="5255472" y="2124180"/>
                </a:cubicBezTo>
                <a:cubicBezTo>
                  <a:pt x="5255275" y="2133317"/>
                  <a:pt x="5253307" y="2143013"/>
                  <a:pt x="5249569" y="2153270"/>
                </a:cubicBezTo>
                <a:lnTo>
                  <a:pt x="5245930" y="2161421"/>
                </a:lnTo>
                <a:lnTo>
                  <a:pt x="5285002" y="2125592"/>
                </a:lnTo>
                <a:cubicBezTo>
                  <a:pt x="5292577" y="2125498"/>
                  <a:pt x="5301039" y="2126804"/>
                  <a:pt x="5310386" y="2129508"/>
                </a:cubicBezTo>
                <a:cubicBezTo>
                  <a:pt x="5319734" y="2132211"/>
                  <a:pt x="5327014" y="2136873"/>
                  <a:pt x="5332229" y="2143493"/>
                </a:cubicBezTo>
                <a:lnTo>
                  <a:pt x="5407794" y="2210622"/>
                </a:lnTo>
                <a:cubicBezTo>
                  <a:pt x="5419405" y="2212113"/>
                  <a:pt x="5429244" y="2218080"/>
                  <a:pt x="5437311" y="2228524"/>
                </a:cubicBezTo>
                <a:cubicBezTo>
                  <a:pt x="5445380" y="2238966"/>
                  <a:pt x="5452858" y="2244933"/>
                  <a:pt x="5459746" y="2246425"/>
                </a:cubicBezTo>
                <a:cubicBezTo>
                  <a:pt x="5464370" y="2245958"/>
                  <a:pt x="5468110" y="2243535"/>
                  <a:pt x="5470961" y="2239152"/>
                </a:cubicBezTo>
                <a:cubicBezTo>
                  <a:pt x="5473815" y="2234770"/>
                  <a:pt x="5476374" y="2231226"/>
                  <a:pt x="5478637" y="2228524"/>
                </a:cubicBezTo>
                <a:cubicBezTo>
                  <a:pt x="5493003" y="2224141"/>
                  <a:pt x="5506777" y="2218361"/>
                  <a:pt x="5519962" y="2211182"/>
                </a:cubicBezTo>
                <a:cubicBezTo>
                  <a:pt x="5533145" y="2204003"/>
                  <a:pt x="5544559" y="2194865"/>
                  <a:pt x="5554202" y="2183771"/>
                </a:cubicBezTo>
                <a:cubicBezTo>
                  <a:pt x="5554398" y="2174821"/>
                  <a:pt x="5557546" y="2168108"/>
                  <a:pt x="5563647" y="2163633"/>
                </a:cubicBezTo>
                <a:cubicBezTo>
                  <a:pt x="5569748" y="2159157"/>
                  <a:pt x="5577619" y="2156920"/>
                  <a:pt x="5587261" y="2156920"/>
                </a:cubicBezTo>
                <a:lnTo>
                  <a:pt x="5591985" y="2156920"/>
                </a:lnTo>
                <a:cubicBezTo>
                  <a:pt x="5600545" y="2140416"/>
                  <a:pt x="5609399" y="2125313"/>
                  <a:pt x="5618549" y="2111606"/>
                </a:cubicBezTo>
                <a:cubicBezTo>
                  <a:pt x="5627700" y="2097901"/>
                  <a:pt x="5642460" y="2090629"/>
                  <a:pt x="5662826" y="2089791"/>
                </a:cubicBezTo>
                <a:cubicBezTo>
                  <a:pt x="5678667" y="2089137"/>
                  <a:pt x="5688310" y="2090443"/>
                  <a:pt x="5691753" y="2093706"/>
                </a:cubicBezTo>
                <a:cubicBezTo>
                  <a:pt x="5695198" y="2096968"/>
                  <a:pt x="5696575" y="2106106"/>
                  <a:pt x="5695886" y="2121117"/>
                </a:cubicBezTo>
                <a:cubicBezTo>
                  <a:pt x="5692246" y="2139763"/>
                  <a:pt x="5686540" y="2156174"/>
                  <a:pt x="5678766" y="2170345"/>
                </a:cubicBezTo>
                <a:cubicBezTo>
                  <a:pt x="5670993" y="2184516"/>
                  <a:pt x="5682996" y="2191975"/>
                  <a:pt x="5714777" y="2192721"/>
                </a:cubicBezTo>
                <a:lnTo>
                  <a:pt x="5752807" y="2228757"/>
                </a:lnTo>
                <a:lnTo>
                  <a:pt x="5761510" y="2219922"/>
                </a:lnTo>
                <a:cubicBezTo>
                  <a:pt x="5762495" y="2200342"/>
                  <a:pt x="5768792" y="2189154"/>
                  <a:pt x="5780401" y="2186358"/>
                </a:cubicBezTo>
                <a:lnTo>
                  <a:pt x="5822907" y="2110279"/>
                </a:lnTo>
                <a:cubicBezTo>
                  <a:pt x="5825072" y="2092657"/>
                  <a:pt x="5833731" y="2082028"/>
                  <a:pt x="5848882" y="2078392"/>
                </a:cubicBezTo>
                <a:cubicBezTo>
                  <a:pt x="5864035" y="2074755"/>
                  <a:pt x="5872693" y="2063009"/>
                  <a:pt x="5874858" y="2043150"/>
                </a:cubicBezTo>
                <a:cubicBezTo>
                  <a:pt x="5881646" y="2036064"/>
                  <a:pt x="5885779" y="2027860"/>
                  <a:pt x="5887255" y="2018535"/>
                </a:cubicBezTo>
                <a:cubicBezTo>
                  <a:pt x="5888732" y="2009211"/>
                  <a:pt x="5889321" y="2001007"/>
                  <a:pt x="5889027" y="1993921"/>
                </a:cubicBezTo>
                <a:cubicBezTo>
                  <a:pt x="5910378" y="1982173"/>
                  <a:pt x="5929072" y="1966510"/>
                  <a:pt x="5945109" y="1946932"/>
                </a:cubicBezTo>
                <a:cubicBezTo>
                  <a:pt x="5961148" y="1927353"/>
                  <a:pt x="5973938" y="1907213"/>
                  <a:pt x="5983482" y="1886514"/>
                </a:cubicBezTo>
                <a:cubicBezTo>
                  <a:pt x="5985648" y="1869639"/>
                  <a:pt x="5994306" y="1856400"/>
                  <a:pt x="6009457" y="1846798"/>
                </a:cubicBezTo>
                <a:cubicBezTo>
                  <a:pt x="6024610" y="1837194"/>
                  <a:pt x="6033268" y="1825073"/>
                  <a:pt x="6035434" y="1810435"/>
                </a:cubicBezTo>
                <a:cubicBezTo>
                  <a:pt x="6052258" y="1787592"/>
                  <a:pt x="6070559" y="1763912"/>
                  <a:pt x="6090336" y="1739391"/>
                </a:cubicBezTo>
                <a:cubicBezTo>
                  <a:pt x="6110113" y="1714869"/>
                  <a:pt x="6129595" y="1692308"/>
                  <a:pt x="6148781" y="1671703"/>
                </a:cubicBezTo>
                <a:cubicBezTo>
                  <a:pt x="6165705" y="1668905"/>
                  <a:pt x="6176725" y="1657717"/>
                  <a:pt x="6181841" y="1638138"/>
                </a:cubicBezTo>
                <a:cubicBezTo>
                  <a:pt x="6186958" y="1618558"/>
                  <a:pt x="6197977" y="1607370"/>
                  <a:pt x="6214900" y="1604574"/>
                </a:cubicBezTo>
                <a:cubicBezTo>
                  <a:pt x="6215195" y="1589842"/>
                  <a:pt x="6220509" y="1574552"/>
                  <a:pt x="6230840" y="1558702"/>
                </a:cubicBezTo>
                <a:cubicBezTo>
                  <a:pt x="6241172" y="1542852"/>
                  <a:pt x="6254748" y="1534274"/>
                  <a:pt x="6271574" y="1532970"/>
                </a:cubicBezTo>
                <a:cubicBezTo>
                  <a:pt x="6270000" y="1550125"/>
                  <a:pt x="6263703" y="1565042"/>
                  <a:pt x="6252684" y="1577721"/>
                </a:cubicBezTo>
                <a:cubicBezTo>
                  <a:pt x="6241664" y="1590401"/>
                  <a:pt x="6235365" y="1605320"/>
                  <a:pt x="6233791" y="1622475"/>
                </a:cubicBezTo>
                <a:cubicBezTo>
                  <a:pt x="6219821" y="1623779"/>
                  <a:pt x="6213524" y="1629000"/>
                  <a:pt x="6214900" y="1638138"/>
                </a:cubicBezTo>
                <a:cubicBezTo>
                  <a:pt x="6216279" y="1647275"/>
                  <a:pt x="6209982" y="1652496"/>
                  <a:pt x="6196009" y="1653801"/>
                </a:cubicBezTo>
                <a:cubicBezTo>
                  <a:pt x="6196304" y="1658742"/>
                  <a:pt x="6195715" y="1664524"/>
                  <a:pt x="6194237" y="1671143"/>
                </a:cubicBezTo>
                <a:cubicBezTo>
                  <a:pt x="6192762" y="1677764"/>
                  <a:pt x="6188629" y="1682424"/>
                  <a:pt x="6181841" y="1685129"/>
                </a:cubicBezTo>
                <a:cubicBezTo>
                  <a:pt x="6162753" y="1707504"/>
                  <a:pt x="6145436" y="1730999"/>
                  <a:pt x="6129890" y="1755614"/>
                </a:cubicBezTo>
                <a:cubicBezTo>
                  <a:pt x="6114343" y="1780227"/>
                  <a:pt x="6101749" y="1805961"/>
                  <a:pt x="6092108" y="1832812"/>
                </a:cubicBezTo>
                <a:cubicBezTo>
                  <a:pt x="6095059" y="1852857"/>
                  <a:pt x="6106866" y="1864232"/>
                  <a:pt x="6127528" y="1866936"/>
                </a:cubicBezTo>
                <a:cubicBezTo>
                  <a:pt x="6148191" y="1869639"/>
                  <a:pt x="6159998" y="1877657"/>
                  <a:pt x="6162949" y="1890991"/>
                </a:cubicBezTo>
                <a:cubicBezTo>
                  <a:pt x="6165802" y="1893229"/>
                  <a:pt x="6169542" y="1895466"/>
                  <a:pt x="6174166" y="1897704"/>
                </a:cubicBezTo>
                <a:cubicBezTo>
                  <a:pt x="6178790" y="1899941"/>
                  <a:pt x="6181349" y="1902179"/>
                  <a:pt x="6181841" y="1904416"/>
                </a:cubicBezTo>
                <a:cubicBezTo>
                  <a:pt x="6181349" y="1908706"/>
                  <a:pt x="6178790" y="1911315"/>
                  <a:pt x="6174166" y="1912248"/>
                </a:cubicBezTo>
                <a:cubicBezTo>
                  <a:pt x="6169542" y="1913179"/>
                  <a:pt x="6165802" y="1913552"/>
                  <a:pt x="6162949" y="1913367"/>
                </a:cubicBezTo>
                <a:cubicBezTo>
                  <a:pt x="6162161" y="1921571"/>
                  <a:pt x="6159013" y="1927538"/>
                  <a:pt x="6153503" y="1931267"/>
                </a:cubicBezTo>
                <a:cubicBezTo>
                  <a:pt x="6147993" y="1934997"/>
                  <a:pt x="6144845" y="1940964"/>
                  <a:pt x="6144058" y="1949168"/>
                </a:cubicBezTo>
                <a:cubicBezTo>
                  <a:pt x="6134612" y="1963341"/>
                  <a:pt x="6129890" y="1979750"/>
                  <a:pt x="6129890" y="1998396"/>
                </a:cubicBezTo>
                <a:cubicBezTo>
                  <a:pt x="6129103" y="2003617"/>
                  <a:pt x="6130677" y="2006601"/>
                  <a:pt x="6134612" y="2007347"/>
                </a:cubicBezTo>
                <a:cubicBezTo>
                  <a:pt x="6137073" y="2007068"/>
                  <a:pt x="6139236" y="2005388"/>
                  <a:pt x="6141107" y="2002313"/>
                </a:cubicBezTo>
                <a:cubicBezTo>
                  <a:pt x="6142976" y="1999236"/>
                  <a:pt x="6143959" y="1996438"/>
                  <a:pt x="6144058" y="1993921"/>
                </a:cubicBezTo>
                <a:cubicBezTo>
                  <a:pt x="6151045" y="1998117"/>
                  <a:pt x="6155963" y="1998676"/>
                  <a:pt x="6158817" y="1995600"/>
                </a:cubicBezTo>
                <a:cubicBezTo>
                  <a:pt x="6161671" y="1992523"/>
                  <a:pt x="6163047" y="1987488"/>
                  <a:pt x="6162949" y="1980496"/>
                </a:cubicBezTo>
                <a:lnTo>
                  <a:pt x="6181841" y="1962595"/>
                </a:lnTo>
                <a:cubicBezTo>
                  <a:pt x="6183809" y="1931828"/>
                  <a:pt x="6194042" y="1910569"/>
                  <a:pt x="6212539" y="1898823"/>
                </a:cubicBezTo>
                <a:cubicBezTo>
                  <a:pt x="6231036" y="1887074"/>
                  <a:pt x="6245993" y="1868055"/>
                  <a:pt x="6257406" y="1841763"/>
                </a:cubicBezTo>
                <a:cubicBezTo>
                  <a:pt x="6262424" y="1837100"/>
                  <a:pt x="6268918" y="1832998"/>
                  <a:pt x="6276887" y="1829456"/>
                </a:cubicBezTo>
                <a:cubicBezTo>
                  <a:pt x="6284857" y="1825912"/>
                  <a:pt x="6292532" y="1824047"/>
                  <a:pt x="6299911" y="1823862"/>
                </a:cubicBezTo>
                <a:cubicBezTo>
                  <a:pt x="6302371" y="1824141"/>
                  <a:pt x="6304536" y="1825820"/>
                  <a:pt x="6306405" y="1828896"/>
                </a:cubicBezTo>
                <a:cubicBezTo>
                  <a:pt x="6308274" y="1831973"/>
                  <a:pt x="6309259" y="1834769"/>
                  <a:pt x="6309356" y="1837287"/>
                </a:cubicBezTo>
                <a:cubicBezTo>
                  <a:pt x="6318803" y="1846984"/>
                  <a:pt x="6323526" y="1858917"/>
                  <a:pt x="6323526" y="1873089"/>
                </a:cubicBezTo>
                <a:lnTo>
                  <a:pt x="6271574" y="1944693"/>
                </a:lnTo>
                <a:lnTo>
                  <a:pt x="6252684" y="1953645"/>
                </a:lnTo>
                <a:lnTo>
                  <a:pt x="6233791" y="1980496"/>
                </a:lnTo>
                <a:lnTo>
                  <a:pt x="6233791" y="2029724"/>
                </a:lnTo>
                <a:cubicBezTo>
                  <a:pt x="6236645" y="2030004"/>
                  <a:pt x="6240384" y="2031681"/>
                  <a:pt x="6245008" y="2034758"/>
                </a:cubicBezTo>
                <a:cubicBezTo>
                  <a:pt x="6249632" y="2037835"/>
                  <a:pt x="6252191" y="2040631"/>
                  <a:pt x="6252684" y="2043150"/>
                </a:cubicBezTo>
                <a:cubicBezTo>
                  <a:pt x="6252191" y="2045294"/>
                  <a:pt x="6249632" y="2046600"/>
                  <a:pt x="6245008" y="2047065"/>
                </a:cubicBezTo>
                <a:cubicBezTo>
                  <a:pt x="6240384" y="2047531"/>
                  <a:pt x="6236645" y="2047719"/>
                  <a:pt x="6233791" y="2047625"/>
                </a:cubicBezTo>
                <a:cubicBezTo>
                  <a:pt x="6233004" y="2055829"/>
                  <a:pt x="6229855" y="2061796"/>
                  <a:pt x="6224346" y="2065525"/>
                </a:cubicBezTo>
                <a:cubicBezTo>
                  <a:pt x="6218836" y="2069255"/>
                  <a:pt x="6215687" y="2075222"/>
                  <a:pt x="6214900" y="2083426"/>
                </a:cubicBezTo>
                <a:cubicBezTo>
                  <a:pt x="6201224" y="2098625"/>
                  <a:pt x="6184891" y="2119694"/>
                  <a:pt x="6165901" y="2146641"/>
                </a:cubicBezTo>
                <a:cubicBezTo>
                  <a:pt x="6146912" y="2173585"/>
                  <a:pt x="6136481" y="2195775"/>
                  <a:pt x="6134612" y="2213209"/>
                </a:cubicBezTo>
                <a:cubicBezTo>
                  <a:pt x="6135400" y="2218430"/>
                  <a:pt x="6138548" y="2221414"/>
                  <a:pt x="6144058" y="2222159"/>
                </a:cubicBezTo>
                <a:cubicBezTo>
                  <a:pt x="6163540" y="2220295"/>
                  <a:pt x="6175347" y="2210599"/>
                  <a:pt x="6179480" y="2193071"/>
                </a:cubicBezTo>
                <a:cubicBezTo>
                  <a:pt x="6183611" y="2175543"/>
                  <a:pt x="6190695" y="2161370"/>
                  <a:pt x="6200732" y="2150555"/>
                </a:cubicBezTo>
                <a:cubicBezTo>
                  <a:pt x="6218049" y="2144776"/>
                  <a:pt x="6244812" y="2121652"/>
                  <a:pt x="6281020" y="2081188"/>
                </a:cubicBezTo>
                <a:cubicBezTo>
                  <a:pt x="6317227" y="2040725"/>
                  <a:pt x="6343991" y="2017603"/>
                  <a:pt x="6361308" y="2011822"/>
                </a:cubicBezTo>
                <a:cubicBezTo>
                  <a:pt x="6362095" y="2001940"/>
                  <a:pt x="6365243" y="1995973"/>
                  <a:pt x="6370753" y="1993921"/>
                </a:cubicBezTo>
                <a:cubicBezTo>
                  <a:pt x="6376263" y="1991869"/>
                  <a:pt x="6379411" y="1985902"/>
                  <a:pt x="6380198" y="1976021"/>
                </a:cubicBezTo>
                <a:cubicBezTo>
                  <a:pt x="6396336" y="1961941"/>
                  <a:pt x="6414833" y="1944228"/>
                  <a:pt x="6435692" y="1922877"/>
                </a:cubicBezTo>
                <a:cubicBezTo>
                  <a:pt x="6456551" y="1901527"/>
                  <a:pt x="6467966" y="1880455"/>
                  <a:pt x="6469933" y="1859663"/>
                </a:cubicBezTo>
                <a:cubicBezTo>
                  <a:pt x="6480362" y="1852765"/>
                  <a:pt x="6491381" y="1844186"/>
                  <a:pt x="6502992" y="1833931"/>
                </a:cubicBezTo>
                <a:cubicBezTo>
                  <a:pt x="6514603" y="1823675"/>
                  <a:pt x="6520900" y="1812860"/>
                  <a:pt x="6521883" y="1801484"/>
                </a:cubicBezTo>
                <a:lnTo>
                  <a:pt x="6597448" y="1738830"/>
                </a:lnTo>
                <a:cubicBezTo>
                  <a:pt x="6597547" y="1724286"/>
                  <a:pt x="6602074" y="1709742"/>
                  <a:pt x="6611027" y="1695198"/>
                </a:cubicBezTo>
                <a:cubicBezTo>
                  <a:pt x="6619980" y="1680653"/>
                  <a:pt x="6632771" y="1672820"/>
                  <a:pt x="6649400" y="1671703"/>
                </a:cubicBezTo>
                <a:cubicBezTo>
                  <a:pt x="6650383" y="1657811"/>
                  <a:pt x="6656680" y="1643079"/>
                  <a:pt x="6668290" y="1627508"/>
                </a:cubicBezTo>
                <a:cubicBezTo>
                  <a:pt x="6679901" y="1611939"/>
                  <a:pt x="6690921" y="1598326"/>
                  <a:pt x="6701351" y="1586672"/>
                </a:cubicBezTo>
                <a:cubicBezTo>
                  <a:pt x="6706467" y="1586580"/>
                  <a:pt x="6711584" y="1587884"/>
                  <a:pt x="6716700" y="1590588"/>
                </a:cubicBezTo>
                <a:cubicBezTo>
                  <a:pt x="6721816" y="1593292"/>
                  <a:pt x="6724571" y="1597953"/>
                  <a:pt x="6724965" y="1604574"/>
                </a:cubicBezTo>
                <a:cubicBezTo>
                  <a:pt x="6724276" y="1615856"/>
                  <a:pt x="6719750" y="1626856"/>
                  <a:pt x="6711386" y="1637579"/>
                </a:cubicBezTo>
                <a:cubicBezTo>
                  <a:pt x="6703022" y="1648300"/>
                  <a:pt x="6694955" y="1658184"/>
                  <a:pt x="6687181" y="1667228"/>
                </a:cubicBezTo>
                <a:cubicBezTo>
                  <a:pt x="6686394" y="1677576"/>
                  <a:pt x="6683246" y="1684849"/>
                  <a:pt x="6677736" y="1689043"/>
                </a:cubicBezTo>
                <a:cubicBezTo>
                  <a:pt x="6672226" y="1693239"/>
                  <a:pt x="6669078" y="1699394"/>
                  <a:pt x="6668290" y="1707504"/>
                </a:cubicBezTo>
                <a:cubicBezTo>
                  <a:pt x="6663469" y="1721209"/>
                  <a:pt x="6656583" y="1734076"/>
                  <a:pt x="6647628" y="1746103"/>
                </a:cubicBezTo>
                <a:cubicBezTo>
                  <a:pt x="6638675" y="1758131"/>
                  <a:pt x="6628244" y="1767641"/>
                  <a:pt x="6616339" y="1774633"/>
                </a:cubicBezTo>
                <a:cubicBezTo>
                  <a:pt x="6622539" y="1780040"/>
                  <a:pt x="6627851" y="1787127"/>
                  <a:pt x="6632279" y="1795890"/>
                </a:cubicBezTo>
                <a:cubicBezTo>
                  <a:pt x="6636707" y="1804655"/>
                  <a:pt x="6631393" y="1809503"/>
                  <a:pt x="6616339" y="1810435"/>
                </a:cubicBezTo>
                <a:cubicBezTo>
                  <a:pt x="6612502" y="1828337"/>
                  <a:pt x="6594201" y="1865257"/>
                  <a:pt x="6561437" y="1921198"/>
                </a:cubicBezTo>
                <a:cubicBezTo>
                  <a:pt x="6528672" y="1977139"/>
                  <a:pt x="6504468" y="2011822"/>
                  <a:pt x="6488824" y="2025247"/>
                </a:cubicBezTo>
                <a:lnTo>
                  <a:pt x="6446318" y="2101328"/>
                </a:lnTo>
                <a:cubicBezTo>
                  <a:pt x="6443662" y="2101420"/>
                  <a:pt x="6440709" y="2102354"/>
                  <a:pt x="6437464" y="2104125"/>
                </a:cubicBezTo>
                <a:cubicBezTo>
                  <a:pt x="6434217" y="2105896"/>
                  <a:pt x="6432445" y="2107948"/>
                  <a:pt x="6432150" y="2110279"/>
                </a:cubicBezTo>
                <a:cubicBezTo>
                  <a:pt x="6432741" y="2117085"/>
                  <a:pt x="6432741" y="2122492"/>
                  <a:pt x="6432150" y="2126501"/>
                </a:cubicBezTo>
                <a:cubicBezTo>
                  <a:pt x="6431560" y="2130511"/>
                  <a:pt x="6426836" y="2132561"/>
                  <a:pt x="6417982" y="2132655"/>
                </a:cubicBezTo>
                <a:cubicBezTo>
                  <a:pt x="6417195" y="2140766"/>
                  <a:pt x="6414046" y="2146920"/>
                  <a:pt x="6408536" y="2151115"/>
                </a:cubicBezTo>
                <a:cubicBezTo>
                  <a:pt x="6403027" y="2155312"/>
                  <a:pt x="6399878" y="2162583"/>
                  <a:pt x="6399091" y="2172931"/>
                </a:cubicBezTo>
                <a:cubicBezTo>
                  <a:pt x="6398893" y="2176008"/>
                  <a:pt x="6399287" y="2181043"/>
                  <a:pt x="6400272" y="2188035"/>
                </a:cubicBezTo>
                <a:cubicBezTo>
                  <a:pt x="6401255" y="2195029"/>
                  <a:pt x="6404010" y="2198944"/>
                  <a:pt x="6408536" y="2199784"/>
                </a:cubicBezTo>
                <a:cubicBezTo>
                  <a:pt x="6425952" y="2196521"/>
                  <a:pt x="6443071" y="2181789"/>
                  <a:pt x="6459897" y="2155591"/>
                </a:cubicBezTo>
                <a:cubicBezTo>
                  <a:pt x="6476721" y="2129392"/>
                  <a:pt x="6487938" y="2111304"/>
                  <a:pt x="6493547" y="2101328"/>
                </a:cubicBezTo>
                <a:lnTo>
                  <a:pt x="6517160" y="2114754"/>
                </a:lnTo>
                <a:lnTo>
                  <a:pt x="6536051" y="2101328"/>
                </a:lnTo>
                <a:lnTo>
                  <a:pt x="6559666" y="2056575"/>
                </a:lnTo>
                <a:lnTo>
                  <a:pt x="6630509" y="1993921"/>
                </a:lnTo>
                <a:cubicBezTo>
                  <a:pt x="6631296" y="1983479"/>
                  <a:pt x="6634444" y="1975275"/>
                  <a:pt x="6639954" y="1969308"/>
                </a:cubicBezTo>
                <a:cubicBezTo>
                  <a:pt x="6645464" y="1963341"/>
                  <a:pt x="6648612" y="1955135"/>
                  <a:pt x="6649400" y="1944693"/>
                </a:cubicBezTo>
                <a:lnTo>
                  <a:pt x="6691904" y="1913367"/>
                </a:lnTo>
                <a:cubicBezTo>
                  <a:pt x="6704106" y="1911502"/>
                  <a:pt x="6715126" y="1901806"/>
                  <a:pt x="6724965" y="1884278"/>
                </a:cubicBezTo>
                <a:cubicBezTo>
                  <a:pt x="6734804" y="1866749"/>
                  <a:pt x="6741101" y="1852577"/>
                  <a:pt x="6743855" y="1841763"/>
                </a:cubicBezTo>
                <a:cubicBezTo>
                  <a:pt x="6759894" y="1835981"/>
                  <a:pt x="6786852" y="1812860"/>
                  <a:pt x="6824734" y="1772396"/>
                </a:cubicBezTo>
                <a:cubicBezTo>
                  <a:pt x="6862615" y="1731932"/>
                  <a:pt x="6886033" y="1708810"/>
                  <a:pt x="6894986" y="1703029"/>
                </a:cubicBezTo>
                <a:cubicBezTo>
                  <a:pt x="6892919" y="1693892"/>
                  <a:pt x="6894691" y="1686433"/>
                  <a:pt x="6900299" y="1680653"/>
                </a:cubicBezTo>
                <a:cubicBezTo>
                  <a:pt x="6905908" y="1674872"/>
                  <a:pt x="6913582" y="1671889"/>
                  <a:pt x="6923324" y="1671703"/>
                </a:cubicBezTo>
                <a:cubicBezTo>
                  <a:pt x="6923913" y="1663497"/>
                  <a:pt x="6926274" y="1657530"/>
                  <a:pt x="6930408" y="1653801"/>
                </a:cubicBezTo>
                <a:cubicBezTo>
                  <a:pt x="6934539" y="1650071"/>
                  <a:pt x="6936900" y="1644105"/>
                  <a:pt x="6937492" y="1635900"/>
                </a:cubicBezTo>
                <a:cubicBezTo>
                  <a:pt x="6950972" y="1631052"/>
                  <a:pt x="6966516" y="1622848"/>
                  <a:pt x="6984129" y="1611287"/>
                </a:cubicBezTo>
                <a:cubicBezTo>
                  <a:pt x="7001741" y="1599726"/>
                  <a:pt x="7011384" y="1587045"/>
                  <a:pt x="7013057" y="1573246"/>
                </a:cubicBezTo>
                <a:cubicBezTo>
                  <a:pt x="7020042" y="1568492"/>
                  <a:pt x="7024962" y="1562338"/>
                  <a:pt x="7027814" y="1554785"/>
                </a:cubicBezTo>
                <a:cubicBezTo>
                  <a:pt x="7030668" y="1547235"/>
                  <a:pt x="7032046" y="1539962"/>
                  <a:pt x="7031948" y="1532970"/>
                </a:cubicBezTo>
                <a:cubicBezTo>
                  <a:pt x="7050838" y="1510592"/>
                  <a:pt x="7074454" y="1492692"/>
                  <a:pt x="7102790" y="1479266"/>
                </a:cubicBezTo>
                <a:cubicBezTo>
                  <a:pt x="7103577" y="1468545"/>
                  <a:pt x="7106725" y="1459780"/>
                  <a:pt x="7112235" y="1452974"/>
                </a:cubicBezTo>
                <a:cubicBezTo>
                  <a:pt x="7117745" y="1446167"/>
                  <a:pt x="7120894" y="1438521"/>
                  <a:pt x="7121681" y="1430038"/>
                </a:cubicBezTo>
                <a:cubicBezTo>
                  <a:pt x="7136539" y="1428640"/>
                  <a:pt x="7151690" y="1420248"/>
                  <a:pt x="7167138" y="1404864"/>
                </a:cubicBezTo>
                <a:cubicBezTo>
                  <a:pt x="7182585" y="1389480"/>
                  <a:pt x="7194196" y="1375496"/>
                  <a:pt x="7201968" y="1362909"/>
                </a:cubicBezTo>
                <a:lnTo>
                  <a:pt x="7263365" y="1340533"/>
                </a:lnTo>
                <a:cubicBezTo>
                  <a:pt x="7264152" y="1329903"/>
                  <a:pt x="7267301" y="1320953"/>
                  <a:pt x="7272811" y="1313682"/>
                </a:cubicBezTo>
                <a:cubicBezTo>
                  <a:pt x="7278321" y="1306409"/>
                  <a:pt x="7281469" y="1297459"/>
                  <a:pt x="7282256" y="1286829"/>
                </a:cubicBezTo>
                <a:lnTo>
                  <a:pt x="7357821" y="1228650"/>
                </a:lnTo>
                <a:cubicBezTo>
                  <a:pt x="7367267" y="1229396"/>
                  <a:pt x="7371989" y="1232380"/>
                  <a:pt x="7371989" y="1237602"/>
                </a:cubicBezTo>
                <a:cubicBezTo>
                  <a:pt x="7370415" y="1242823"/>
                  <a:pt x="7358871" y="1261717"/>
                  <a:pt x="7337356" y="1294288"/>
                </a:cubicBezTo>
                <a:cubicBezTo>
                  <a:pt x="7315841" y="1326858"/>
                  <a:pt x="7293802" y="1359678"/>
                  <a:pt x="7271236" y="1392745"/>
                </a:cubicBezTo>
                <a:cubicBezTo>
                  <a:pt x="7248673" y="1425812"/>
                  <a:pt x="7235029" y="1445701"/>
                  <a:pt x="7230306" y="1452413"/>
                </a:cubicBezTo>
                <a:cubicBezTo>
                  <a:pt x="7228141" y="1467051"/>
                  <a:pt x="7219483" y="1479172"/>
                  <a:pt x="7204330" y="1488777"/>
                </a:cubicBezTo>
                <a:cubicBezTo>
                  <a:pt x="7189179" y="1498379"/>
                  <a:pt x="7180519" y="1511619"/>
                  <a:pt x="7178355" y="1528493"/>
                </a:cubicBezTo>
                <a:cubicBezTo>
                  <a:pt x="7168712" y="1543224"/>
                  <a:pt x="7157299" y="1560754"/>
                  <a:pt x="7144113" y="1581078"/>
                </a:cubicBezTo>
                <a:cubicBezTo>
                  <a:pt x="7130930" y="1601403"/>
                  <a:pt x="7117156" y="1616693"/>
                  <a:pt x="7102790" y="1626950"/>
                </a:cubicBezTo>
                <a:cubicBezTo>
                  <a:pt x="7105151" y="1629840"/>
                  <a:pt x="7107513" y="1634129"/>
                  <a:pt x="7109874" y="1639817"/>
                </a:cubicBezTo>
                <a:cubicBezTo>
                  <a:pt x="7112235" y="1645503"/>
                  <a:pt x="7114597" y="1648673"/>
                  <a:pt x="7116958" y="1649326"/>
                </a:cubicBezTo>
                <a:cubicBezTo>
                  <a:pt x="7120894" y="1648580"/>
                  <a:pt x="7122468" y="1645596"/>
                  <a:pt x="7121681" y="1640375"/>
                </a:cubicBezTo>
                <a:lnTo>
                  <a:pt x="7140571" y="1667228"/>
                </a:lnTo>
                <a:cubicBezTo>
                  <a:pt x="7122468" y="1703029"/>
                  <a:pt x="7102003" y="1738830"/>
                  <a:pt x="7079176" y="1774633"/>
                </a:cubicBezTo>
                <a:cubicBezTo>
                  <a:pt x="7069729" y="1774633"/>
                  <a:pt x="7065006" y="1779109"/>
                  <a:pt x="7065006" y="1788059"/>
                </a:cubicBezTo>
                <a:cubicBezTo>
                  <a:pt x="7065598" y="1794865"/>
                  <a:pt x="7065598" y="1800272"/>
                  <a:pt x="7065006" y="1804282"/>
                </a:cubicBezTo>
                <a:cubicBezTo>
                  <a:pt x="7064417" y="1808291"/>
                  <a:pt x="7059694" y="1810343"/>
                  <a:pt x="7050838" y="1810435"/>
                </a:cubicBezTo>
                <a:cubicBezTo>
                  <a:pt x="7050051" y="1818547"/>
                  <a:pt x="7046903" y="1824700"/>
                  <a:pt x="7041393" y="1828896"/>
                </a:cubicBezTo>
                <a:cubicBezTo>
                  <a:pt x="7035883" y="1833091"/>
                  <a:pt x="7032735" y="1840364"/>
                  <a:pt x="7031948" y="1850713"/>
                </a:cubicBezTo>
                <a:cubicBezTo>
                  <a:pt x="7022109" y="1848475"/>
                  <a:pt x="7013450" y="1849594"/>
                  <a:pt x="7005973" y="1854069"/>
                </a:cubicBezTo>
                <a:cubicBezTo>
                  <a:pt x="6998495" y="1858544"/>
                  <a:pt x="6994558" y="1866376"/>
                  <a:pt x="6994164" y="1877566"/>
                </a:cubicBezTo>
                <a:lnTo>
                  <a:pt x="6975273" y="1913367"/>
                </a:lnTo>
                <a:cubicBezTo>
                  <a:pt x="6972026" y="1939099"/>
                  <a:pt x="6957268" y="1969308"/>
                  <a:pt x="6930997" y="2003990"/>
                </a:cubicBezTo>
                <a:cubicBezTo>
                  <a:pt x="6904727" y="2038675"/>
                  <a:pt x="6886426" y="2071120"/>
                  <a:pt x="6876095" y="2101328"/>
                </a:cubicBezTo>
                <a:cubicBezTo>
                  <a:pt x="6868912" y="2101047"/>
                  <a:pt x="6863206" y="2101608"/>
                  <a:pt x="6858974" y="2103006"/>
                </a:cubicBezTo>
                <a:cubicBezTo>
                  <a:pt x="6854744" y="2104404"/>
                  <a:pt x="6852578" y="2108320"/>
                  <a:pt x="6852481" y="2114754"/>
                </a:cubicBezTo>
                <a:cubicBezTo>
                  <a:pt x="6853268" y="2127434"/>
                  <a:pt x="6846971" y="2133400"/>
                  <a:pt x="6833589" y="2132655"/>
                </a:cubicBezTo>
                <a:cubicBezTo>
                  <a:pt x="6833687" y="2137876"/>
                  <a:pt x="6832311" y="2144215"/>
                  <a:pt x="6829457" y="2151674"/>
                </a:cubicBezTo>
                <a:cubicBezTo>
                  <a:pt x="6826603" y="2159133"/>
                  <a:pt x="6821683" y="2163235"/>
                  <a:pt x="6814698" y="2163981"/>
                </a:cubicBezTo>
                <a:lnTo>
                  <a:pt x="6814698" y="2204259"/>
                </a:lnTo>
                <a:lnTo>
                  <a:pt x="6795807" y="2222159"/>
                </a:lnTo>
                <a:cubicBezTo>
                  <a:pt x="6796299" y="2231297"/>
                  <a:pt x="6795315" y="2238756"/>
                  <a:pt x="6792854" y="2244537"/>
                </a:cubicBezTo>
                <a:cubicBezTo>
                  <a:pt x="6790396" y="2250316"/>
                  <a:pt x="6783508" y="2253300"/>
                  <a:pt x="6772193" y="2253487"/>
                </a:cubicBezTo>
                <a:lnTo>
                  <a:pt x="6758024" y="2253487"/>
                </a:lnTo>
                <a:cubicBezTo>
                  <a:pt x="6757434" y="2264396"/>
                  <a:pt x="6755073" y="2273905"/>
                  <a:pt x="6750939" y="2282017"/>
                </a:cubicBezTo>
                <a:cubicBezTo>
                  <a:pt x="6746808" y="2290128"/>
                  <a:pt x="6744447" y="2298520"/>
                  <a:pt x="6743855" y="2307189"/>
                </a:cubicBezTo>
                <a:cubicBezTo>
                  <a:pt x="6729195" y="2325277"/>
                  <a:pt x="6714831" y="2345042"/>
                  <a:pt x="6700760" y="2366487"/>
                </a:cubicBezTo>
                <a:cubicBezTo>
                  <a:pt x="6686691" y="2387931"/>
                  <a:pt x="6675867" y="2409934"/>
                  <a:pt x="6668290" y="2432497"/>
                </a:cubicBezTo>
                <a:cubicBezTo>
                  <a:pt x="6668290" y="2441820"/>
                  <a:pt x="6665929" y="2450025"/>
                  <a:pt x="6661206" y="2457110"/>
                </a:cubicBezTo>
                <a:cubicBezTo>
                  <a:pt x="6656484" y="2464198"/>
                  <a:pt x="6649400" y="2467927"/>
                  <a:pt x="6639954" y="2468300"/>
                </a:cubicBezTo>
                <a:lnTo>
                  <a:pt x="6630509" y="2468300"/>
                </a:lnTo>
                <a:lnTo>
                  <a:pt x="6621063" y="2513052"/>
                </a:lnTo>
                <a:cubicBezTo>
                  <a:pt x="6607287" y="2528902"/>
                  <a:pt x="6595874" y="2545311"/>
                  <a:pt x="6586822" y="2562280"/>
                </a:cubicBezTo>
                <a:cubicBezTo>
                  <a:pt x="6577770" y="2579249"/>
                  <a:pt x="6568718" y="2595658"/>
                  <a:pt x="6559666" y="2611508"/>
                </a:cubicBezTo>
                <a:lnTo>
                  <a:pt x="6521883" y="2633884"/>
                </a:lnTo>
                <a:cubicBezTo>
                  <a:pt x="6521294" y="2642649"/>
                  <a:pt x="6518932" y="2650853"/>
                  <a:pt x="6514799" y="2658498"/>
                </a:cubicBezTo>
                <a:cubicBezTo>
                  <a:pt x="6510668" y="2666144"/>
                  <a:pt x="6508306" y="2674348"/>
                  <a:pt x="6507715" y="2683113"/>
                </a:cubicBezTo>
                <a:cubicBezTo>
                  <a:pt x="6494728" y="2709311"/>
                  <a:pt x="6478198" y="2734112"/>
                  <a:pt x="6458125" y="2757513"/>
                </a:cubicBezTo>
                <a:cubicBezTo>
                  <a:pt x="6438053" y="2780916"/>
                  <a:pt x="6421524" y="2806835"/>
                  <a:pt x="6408536" y="2835272"/>
                </a:cubicBezTo>
                <a:cubicBezTo>
                  <a:pt x="6392498" y="2837415"/>
                  <a:pt x="6382069" y="2848791"/>
                  <a:pt x="6377248" y="2869395"/>
                </a:cubicBezTo>
                <a:cubicBezTo>
                  <a:pt x="6372426" y="2890000"/>
                  <a:pt x="6370261" y="2906969"/>
                  <a:pt x="6370753" y="2920301"/>
                </a:cubicBezTo>
                <a:cubicBezTo>
                  <a:pt x="6351174" y="2922539"/>
                  <a:pt x="6337202" y="2931489"/>
                  <a:pt x="6328838" y="2947152"/>
                </a:cubicBezTo>
                <a:cubicBezTo>
                  <a:pt x="6320474" y="2962815"/>
                  <a:pt x="6307685" y="2971767"/>
                  <a:pt x="6290465" y="2974005"/>
                </a:cubicBezTo>
                <a:cubicBezTo>
                  <a:pt x="6288891" y="2991345"/>
                  <a:pt x="6282594" y="3007010"/>
                  <a:pt x="6271574" y="3020994"/>
                </a:cubicBezTo>
                <a:cubicBezTo>
                  <a:pt x="6260555" y="3034980"/>
                  <a:pt x="6254258" y="3050643"/>
                  <a:pt x="6252684" y="3067985"/>
                </a:cubicBezTo>
                <a:lnTo>
                  <a:pt x="6196009" y="3076935"/>
                </a:lnTo>
                <a:cubicBezTo>
                  <a:pt x="6196009" y="3095582"/>
                  <a:pt x="6191287" y="3111992"/>
                  <a:pt x="6181841" y="3126164"/>
                </a:cubicBezTo>
                <a:cubicBezTo>
                  <a:pt x="6181054" y="3134741"/>
                  <a:pt x="6177906" y="3142200"/>
                  <a:pt x="6172396" y="3148539"/>
                </a:cubicBezTo>
                <a:cubicBezTo>
                  <a:pt x="6166884" y="3154879"/>
                  <a:pt x="6163736" y="3162338"/>
                  <a:pt x="6162949" y="3170915"/>
                </a:cubicBezTo>
                <a:cubicBezTo>
                  <a:pt x="6150946" y="3183503"/>
                  <a:pt x="6133629" y="3200845"/>
                  <a:pt x="6110999" y="3222942"/>
                </a:cubicBezTo>
                <a:cubicBezTo>
                  <a:pt x="6088368" y="3245038"/>
                  <a:pt x="6075775" y="3263499"/>
                  <a:pt x="6073215" y="3278322"/>
                </a:cubicBezTo>
                <a:lnTo>
                  <a:pt x="6054325" y="3314124"/>
                </a:lnTo>
                <a:cubicBezTo>
                  <a:pt x="6054325" y="3328297"/>
                  <a:pt x="6044879" y="3335755"/>
                  <a:pt x="6025989" y="3336501"/>
                </a:cubicBezTo>
                <a:lnTo>
                  <a:pt x="6016543" y="3336501"/>
                </a:lnTo>
                <a:lnTo>
                  <a:pt x="5964592" y="3403630"/>
                </a:lnTo>
                <a:cubicBezTo>
                  <a:pt x="5963804" y="3411835"/>
                  <a:pt x="5960656" y="3417802"/>
                  <a:pt x="5955146" y="3421531"/>
                </a:cubicBezTo>
                <a:cubicBezTo>
                  <a:pt x="5949636" y="3425260"/>
                  <a:pt x="5946488" y="3431227"/>
                  <a:pt x="5945701" y="3439432"/>
                </a:cubicBezTo>
                <a:lnTo>
                  <a:pt x="5907917" y="3475235"/>
                </a:lnTo>
                <a:cubicBezTo>
                  <a:pt x="5900932" y="3477658"/>
                  <a:pt x="5896012" y="3481760"/>
                  <a:pt x="5893158" y="3487541"/>
                </a:cubicBezTo>
                <a:cubicBezTo>
                  <a:pt x="5890306" y="3493321"/>
                  <a:pt x="5888928" y="3499662"/>
                  <a:pt x="5889027" y="3506561"/>
                </a:cubicBezTo>
                <a:cubicBezTo>
                  <a:pt x="5869742" y="3526699"/>
                  <a:pt x="5850456" y="3547958"/>
                  <a:pt x="5831172" y="3570333"/>
                </a:cubicBezTo>
                <a:cubicBezTo>
                  <a:pt x="5811887" y="3592709"/>
                  <a:pt x="5794964" y="3616205"/>
                  <a:pt x="5780401" y="3640819"/>
                </a:cubicBezTo>
                <a:cubicBezTo>
                  <a:pt x="5770955" y="3640819"/>
                  <a:pt x="5766233" y="3645294"/>
                  <a:pt x="5766233" y="3654244"/>
                </a:cubicBezTo>
                <a:cubicBezTo>
                  <a:pt x="5764658" y="3673730"/>
                  <a:pt x="5758361" y="3681749"/>
                  <a:pt x="5747342" y="3678299"/>
                </a:cubicBezTo>
                <a:cubicBezTo>
                  <a:pt x="5736322" y="3674849"/>
                  <a:pt x="5730025" y="3677274"/>
                  <a:pt x="5728451" y="3685572"/>
                </a:cubicBezTo>
                <a:cubicBezTo>
                  <a:pt x="5726877" y="3702912"/>
                  <a:pt x="5720580" y="3710744"/>
                  <a:pt x="5709558" y="3709067"/>
                </a:cubicBezTo>
                <a:cubicBezTo>
                  <a:pt x="5698539" y="3707388"/>
                  <a:pt x="5692242" y="3712983"/>
                  <a:pt x="5690668" y="3725849"/>
                </a:cubicBezTo>
                <a:cubicBezTo>
                  <a:pt x="5690962" y="3732469"/>
                  <a:pt x="5690373" y="3737130"/>
                  <a:pt x="5688898" y="3739834"/>
                </a:cubicBezTo>
                <a:cubicBezTo>
                  <a:pt x="5687420" y="3742538"/>
                  <a:pt x="5683289" y="3743843"/>
                  <a:pt x="5676500" y="3743749"/>
                </a:cubicBezTo>
                <a:cubicBezTo>
                  <a:pt x="5663119" y="3776381"/>
                  <a:pt x="5645015" y="3806218"/>
                  <a:pt x="5622187" y="3833256"/>
                </a:cubicBezTo>
                <a:cubicBezTo>
                  <a:pt x="5599360" y="3860292"/>
                  <a:pt x="5581257" y="3890128"/>
                  <a:pt x="5567876" y="3922761"/>
                </a:cubicBezTo>
                <a:cubicBezTo>
                  <a:pt x="5566299" y="3939542"/>
                  <a:pt x="5560004" y="3952968"/>
                  <a:pt x="5548983" y="3963039"/>
                </a:cubicBezTo>
                <a:cubicBezTo>
                  <a:pt x="5537963" y="3973108"/>
                  <a:pt x="5531666" y="3986533"/>
                  <a:pt x="5530092" y="4003315"/>
                </a:cubicBezTo>
                <a:cubicBezTo>
                  <a:pt x="5512971" y="4020470"/>
                  <a:pt x="5495261" y="4036508"/>
                  <a:pt x="5476960" y="4051425"/>
                </a:cubicBezTo>
                <a:cubicBezTo>
                  <a:pt x="5458660" y="4066342"/>
                  <a:pt x="5443312" y="4084616"/>
                  <a:pt x="5430914" y="4106247"/>
                </a:cubicBezTo>
                <a:cubicBezTo>
                  <a:pt x="5423533" y="4105873"/>
                  <a:pt x="5417040" y="4106618"/>
                  <a:pt x="5411432" y="4108483"/>
                </a:cubicBezTo>
                <a:cubicBezTo>
                  <a:pt x="5405823" y="4110350"/>
                  <a:pt x="5402872" y="4115569"/>
                  <a:pt x="5402576" y="4124148"/>
                </a:cubicBezTo>
                <a:lnTo>
                  <a:pt x="5402576" y="4137573"/>
                </a:lnTo>
                <a:lnTo>
                  <a:pt x="5369517" y="4159949"/>
                </a:lnTo>
                <a:lnTo>
                  <a:pt x="5369517" y="4204703"/>
                </a:lnTo>
                <a:lnTo>
                  <a:pt x="5322288" y="4222603"/>
                </a:lnTo>
                <a:lnTo>
                  <a:pt x="5312842" y="4271832"/>
                </a:lnTo>
                <a:cubicBezTo>
                  <a:pt x="5293558" y="4281249"/>
                  <a:pt x="5274274" y="4293741"/>
                  <a:pt x="5254989" y="4309312"/>
                </a:cubicBezTo>
                <a:cubicBezTo>
                  <a:pt x="5235703" y="4324881"/>
                  <a:pt x="5218780" y="4340732"/>
                  <a:pt x="5204218" y="4356861"/>
                </a:cubicBezTo>
                <a:cubicBezTo>
                  <a:pt x="5206973" y="4364414"/>
                  <a:pt x="5207367" y="4372804"/>
                  <a:pt x="5205399" y="4382035"/>
                </a:cubicBezTo>
                <a:cubicBezTo>
                  <a:pt x="5203431" y="4391265"/>
                  <a:pt x="5196741" y="4396300"/>
                  <a:pt x="5185328" y="4397140"/>
                </a:cubicBezTo>
                <a:cubicBezTo>
                  <a:pt x="5155514" y="4414853"/>
                  <a:pt x="5124225" y="4440960"/>
                  <a:pt x="5091461" y="4475456"/>
                </a:cubicBezTo>
                <a:cubicBezTo>
                  <a:pt x="5058697" y="4509953"/>
                  <a:pt x="5033312" y="4540534"/>
                  <a:pt x="5015305" y="4567199"/>
                </a:cubicBezTo>
                <a:cubicBezTo>
                  <a:pt x="5000154" y="4569995"/>
                  <a:pt x="4987952" y="4581185"/>
                  <a:pt x="4978704" y="4600763"/>
                </a:cubicBezTo>
                <a:cubicBezTo>
                  <a:pt x="4969454" y="4620342"/>
                  <a:pt x="4954893" y="4631530"/>
                  <a:pt x="4935017" y="4634328"/>
                </a:cubicBezTo>
                <a:lnTo>
                  <a:pt x="4859452" y="4705932"/>
                </a:lnTo>
                <a:cubicBezTo>
                  <a:pt x="4857289" y="4722527"/>
                  <a:pt x="4848628" y="4735208"/>
                  <a:pt x="4833477" y="4743971"/>
                </a:cubicBezTo>
                <a:cubicBezTo>
                  <a:pt x="4818324" y="4752736"/>
                  <a:pt x="4809666" y="4765415"/>
                  <a:pt x="4807501" y="4782012"/>
                </a:cubicBezTo>
                <a:lnTo>
                  <a:pt x="4736660" y="4826765"/>
                </a:lnTo>
                <a:cubicBezTo>
                  <a:pt x="4714030" y="4872542"/>
                  <a:pt x="4683724" y="4911887"/>
                  <a:pt x="4645744" y="4944800"/>
                </a:cubicBezTo>
                <a:cubicBezTo>
                  <a:pt x="4607765" y="4977711"/>
                  <a:pt x="4570377" y="5011462"/>
                  <a:pt x="4533579" y="5046053"/>
                </a:cubicBezTo>
                <a:cubicBezTo>
                  <a:pt x="4514096" y="5049036"/>
                  <a:pt x="4499928" y="5060970"/>
                  <a:pt x="4491072" y="5081854"/>
                </a:cubicBezTo>
                <a:cubicBezTo>
                  <a:pt x="4482218" y="5102738"/>
                  <a:pt x="4468048" y="5114672"/>
                  <a:pt x="4448568" y="5117657"/>
                </a:cubicBezTo>
                <a:lnTo>
                  <a:pt x="4373003" y="5180309"/>
                </a:lnTo>
                <a:cubicBezTo>
                  <a:pt x="4370838" y="5196812"/>
                  <a:pt x="4362179" y="5209679"/>
                  <a:pt x="4347026" y="5218908"/>
                </a:cubicBezTo>
                <a:cubicBezTo>
                  <a:pt x="4331875" y="5228140"/>
                  <a:pt x="4323217" y="5242125"/>
                  <a:pt x="4321051" y="5260866"/>
                </a:cubicBezTo>
                <a:cubicBezTo>
                  <a:pt x="4301866" y="5274291"/>
                  <a:pt x="4282384" y="5288835"/>
                  <a:pt x="4262607" y="5304498"/>
                </a:cubicBezTo>
                <a:cubicBezTo>
                  <a:pt x="4242830" y="5320161"/>
                  <a:pt x="4224529" y="5336945"/>
                  <a:pt x="4207703" y="5354846"/>
                </a:cubicBezTo>
                <a:cubicBezTo>
                  <a:pt x="4200128" y="5354939"/>
                  <a:pt x="4191666" y="5353633"/>
                  <a:pt x="4182319" y="5350929"/>
                </a:cubicBezTo>
                <a:cubicBezTo>
                  <a:pt x="4172971" y="5348227"/>
                  <a:pt x="4165691" y="5343564"/>
                  <a:pt x="4160476" y="5336945"/>
                </a:cubicBezTo>
                <a:lnTo>
                  <a:pt x="4084911" y="5269816"/>
                </a:lnTo>
                <a:cubicBezTo>
                  <a:pt x="4073300" y="5268324"/>
                  <a:pt x="4063461" y="5262357"/>
                  <a:pt x="4055394" y="5251914"/>
                </a:cubicBezTo>
                <a:cubicBezTo>
                  <a:pt x="4047325" y="5241472"/>
                  <a:pt x="4039848" y="5235505"/>
                  <a:pt x="4032959" y="5234013"/>
                </a:cubicBezTo>
                <a:cubicBezTo>
                  <a:pt x="4028336" y="5234480"/>
                  <a:pt x="4024596" y="5236903"/>
                  <a:pt x="4021744" y="5241286"/>
                </a:cubicBezTo>
                <a:cubicBezTo>
                  <a:pt x="4018890" y="5245667"/>
                  <a:pt x="4016331" y="5249211"/>
                  <a:pt x="4014069" y="5251914"/>
                </a:cubicBezTo>
                <a:cubicBezTo>
                  <a:pt x="3999703" y="5256297"/>
                  <a:pt x="3985928" y="5262076"/>
                  <a:pt x="3972743" y="5269256"/>
                </a:cubicBezTo>
                <a:cubicBezTo>
                  <a:pt x="3959560" y="5276435"/>
                  <a:pt x="3948147" y="5285573"/>
                  <a:pt x="3938504" y="5296667"/>
                </a:cubicBezTo>
                <a:cubicBezTo>
                  <a:pt x="3938308" y="5305617"/>
                  <a:pt x="3935159" y="5312330"/>
                  <a:pt x="3929058" y="5316805"/>
                </a:cubicBezTo>
                <a:cubicBezTo>
                  <a:pt x="3922957" y="5321280"/>
                  <a:pt x="3915086" y="5323518"/>
                  <a:pt x="3905445" y="5323518"/>
                </a:cubicBezTo>
                <a:lnTo>
                  <a:pt x="3900720" y="5323518"/>
                </a:lnTo>
                <a:cubicBezTo>
                  <a:pt x="3892161" y="5340022"/>
                  <a:pt x="3883307" y="5355125"/>
                  <a:pt x="3874156" y="5368831"/>
                </a:cubicBezTo>
                <a:cubicBezTo>
                  <a:pt x="3865005" y="5382536"/>
                  <a:pt x="3850246" y="5389809"/>
                  <a:pt x="3829880" y="5390647"/>
                </a:cubicBezTo>
                <a:cubicBezTo>
                  <a:pt x="3814039" y="5391301"/>
                  <a:pt x="3804395" y="5389995"/>
                  <a:pt x="3800952" y="5386732"/>
                </a:cubicBezTo>
                <a:cubicBezTo>
                  <a:pt x="3797507" y="5383469"/>
                  <a:pt x="3796131" y="5374332"/>
                  <a:pt x="3796819" y="5359321"/>
                </a:cubicBezTo>
                <a:cubicBezTo>
                  <a:pt x="3800460" y="5340674"/>
                  <a:pt x="3806165" y="5324264"/>
                  <a:pt x="3813940" y="5310092"/>
                </a:cubicBezTo>
                <a:cubicBezTo>
                  <a:pt x="3821712" y="5295921"/>
                  <a:pt x="3809709" y="5288462"/>
                  <a:pt x="3777928" y="5287717"/>
                </a:cubicBezTo>
                <a:lnTo>
                  <a:pt x="3739898" y="5251678"/>
                </a:lnTo>
                <a:lnTo>
                  <a:pt x="3731195" y="5260516"/>
                </a:lnTo>
                <a:cubicBezTo>
                  <a:pt x="3730211" y="5280095"/>
                  <a:pt x="3723914" y="5291283"/>
                  <a:pt x="3712305" y="5294079"/>
                </a:cubicBezTo>
                <a:lnTo>
                  <a:pt x="3669799" y="5370159"/>
                </a:lnTo>
                <a:cubicBezTo>
                  <a:pt x="3667633" y="5387780"/>
                  <a:pt x="3658975" y="5398409"/>
                  <a:pt x="3643824" y="5402045"/>
                </a:cubicBezTo>
                <a:cubicBezTo>
                  <a:pt x="3628671" y="5405682"/>
                  <a:pt x="3620012" y="5417429"/>
                  <a:pt x="3617847" y="5437288"/>
                </a:cubicBezTo>
                <a:cubicBezTo>
                  <a:pt x="3611059" y="5444373"/>
                  <a:pt x="3606926" y="5452578"/>
                  <a:pt x="3605451" y="5461903"/>
                </a:cubicBezTo>
                <a:cubicBezTo>
                  <a:pt x="3603974" y="5471226"/>
                  <a:pt x="3603384" y="5479431"/>
                  <a:pt x="3603679" y="5486516"/>
                </a:cubicBezTo>
                <a:cubicBezTo>
                  <a:pt x="3582328" y="5498264"/>
                  <a:pt x="3563633" y="5513928"/>
                  <a:pt x="3547596" y="5533505"/>
                </a:cubicBezTo>
                <a:cubicBezTo>
                  <a:pt x="3531557" y="5553085"/>
                  <a:pt x="3518767" y="5573225"/>
                  <a:pt x="3509223" y="5593924"/>
                </a:cubicBezTo>
                <a:cubicBezTo>
                  <a:pt x="3507058" y="5610799"/>
                  <a:pt x="3498399" y="5624037"/>
                  <a:pt x="3483248" y="5633640"/>
                </a:cubicBezTo>
                <a:cubicBezTo>
                  <a:pt x="3468095" y="5643244"/>
                  <a:pt x="3459437" y="5655365"/>
                  <a:pt x="3457271" y="5670003"/>
                </a:cubicBezTo>
                <a:cubicBezTo>
                  <a:pt x="3440447" y="5692845"/>
                  <a:pt x="3422146" y="5716525"/>
                  <a:pt x="3402369" y="5741047"/>
                </a:cubicBezTo>
                <a:cubicBezTo>
                  <a:pt x="3382592" y="5765568"/>
                  <a:pt x="3363110" y="5788130"/>
                  <a:pt x="3343925" y="5808735"/>
                </a:cubicBezTo>
                <a:cubicBezTo>
                  <a:pt x="3327000" y="5811532"/>
                  <a:pt x="3315980" y="5822720"/>
                  <a:pt x="3310864" y="5842300"/>
                </a:cubicBezTo>
                <a:cubicBezTo>
                  <a:pt x="3305748" y="5861880"/>
                  <a:pt x="3294728" y="5873068"/>
                  <a:pt x="3277805" y="5875864"/>
                </a:cubicBezTo>
                <a:cubicBezTo>
                  <a:pt x="3277511" y="5890595"/>
                  <a:pt x="3272197" y="5905885"/>
                  <a:pt x="3261865" y="5921736"/>
                </a:cubicBezTo>
                <a:lnTo>
                  <a:pt x="3251118" y="5932716"/>
                </a:lnTo>
                <a:lnTo>
                  <a:pt x="3227358" y="5932716"/>
                </a:lnTo>
                <a:lnTo>
                  <a:pt x="3240022" y="5902716"/>
                </a:lnTo>
                <a:cubicBezTo>
                  <a:pt x="3251042" y="5890037"/>
                  <a:pt x="3257340" y="5875118"/>
                  <a:pt x="3258914" y="5857963"/>
                </a:cubicBezTo>
                <a:cubicBezTo>
                  <a:pt x="3272885" y="5856659"/>
                  <a:pt x="3279182" y="5851438"/>
                  <a:pt x="3277805" y="5842300"/>
                </a:cubicBezTo>
                <a:cubicBezTo>
                  <a:pt x="3276427" y="5833162"/>
                  <a:pt x="3282724" y="5827941"/>
                  <a:pt x="3296696" y="5826637"/>
                </a:cubicBezTo>
                <a:cubicBezTo>
                  <a:pt x="3296401" y="5821695"/>
                  <a:pt x="3296991" y="5815914"/>
                  <a:pt x="3298468" y="5809295"/>
                </a:cubicBezTo>
                <a:cubicBezTo>
                  <a:pt x="3299943" y="5802674"/>
                  <a:pt x="3304077" y="5798013"/>
                  <a:pt x="3310864" y="5795309"/>
                </a:cubicBezTo>
                <a:cubicBezTo>
                  <a:pt x="3329953" y="5772933"/>
                  <a:pt x="3347269" y="5749439"/>
                  <a:pt x="3362816" y="5724824"/>
                </a:cubicBezTo>
                <a:cubicBezTo>
                  <a:pt x="3378362" y="5700210"/>
                  <a:pt x="3390956" y="5674476"/>
                  <a:pt x="3400597" y="5647625"/>
                </a:cubicBezTo>
                <a:cubicBezTo>
                  <a:pt x="3397646" y="5627581"/>
                  <a:pt x="3385840" y="5616206"/>
                  <a:pt x="3365177" y="5613501"/>
                </a:cubicBezTo>
                <a:cubicBezTo>
                  <a:pt x="3344514" y="5610799"/>
                  <a:pt x="3332708" y="5602780"/>
                  <a:pt x="3329757" y="5589447"/>
                </a:cubicBezTo>
                <a:cubicBezTo>
                  <a:pt x="3326903" y="5587209"/>
                  <a:pt x="3323163" y="5584971"/>
                  <a:pt x="3318539" y="5582734"/>
                </a:cubicBezTo>
                <a:cubicBezTo>
                  <a:pt x="3313916" y="5580496"/>
                  <a:pt x="3311357" y="5578259"/>
                  <a:pt x="3310864" y="5576021"/>
                </a:cubicBezTo>
                <a:cubicBezTo>
                  <a:pt x="3311357" y="5571732"/>
                  <a:pt x="3313916" y="5569123"/>
                  <a:pt x="3318539" y="5568190"/>
                </a:cubicBezTo>
                <a:cubicBezTo>
                  <a:pt x="3323163" y="5567258"/>
                  <a:pt x="3326903" y="5566885"/>
                  <a:pt x="3329757" y="5567071"/>
                </a:cubicBezTo>
                <a:cubicBezTo>
                  <a:pt x="3330544" y="5558866"/>
                  <a:pt x="3333692" y="5552900"/>
                  <a:pt x="3339202" y="5549170"/>
                </a:cubicBezTo>
                <a:cubicBezTo>
                  <a:pt x="3344712" y="5545441"/>
                  <a:pt x="3347860" y="5539474"/>
                  <a:pt x="3348648" y="5531270"/>
                </a:cubicBezTo>
                <a:cubicBezTo>
                  <a:pt x="3358093" y="5517097"/>
                  <a:pt x="3362816" y="5500688"/>
                  <a:pt x="3362816" y="5482041"/>
                </a:cubicBezTo>
                <a:cubicBezTo>
                  <a:pt x="3363603" y="5476820"/>
                  <a:pt x="3362029" y="5473837"/>
                  <a:pt x="3358093" y="5473091"/>
                </a:cubicBezTo>
                <a:cubicBezTo>
                  <a:pt x="3355633" y="5473370"/>
                  <a:pt x="3353469" y="5475049"/>
                  <a:pt x="3351598" y="5478124"/>
                </a:cubicBezTo>
                <a:cubicBezTo>
                  <a:pt x="3349729" y="5481202"/>
                  <a:pt x="3348746" y="5483999"/>
                  <a:pt x="3348648" y="5486516"/>
                </a:cubicBezTo>
                <a:cubicBezTo>
                  <a:pt x="3341661" y="5482320"/>
                  <a:pt x="3336742" y="5481762"/>
                  <a:pt x="3333888" y="5484837"/>
                </a:cubicBezTo>
                <a:cubicBezTo>
                  <a:pt x="3331034" y="5487914"/>
                  <a:pt x="3329658" y="5492950"/>
                  <a:pt x="3329757" y="5499942"/>
                </a:cubicBezTo>
                <a:lnTo>
                  <a:pt x="3310864" y="5517842"/>
                </a:lnTo>
                <a:cubicBezTo>
                  <a:pt x="3308896" y="5548610"/>
                  <a:pt x="3298664" y="5569869"/>
                  <a:pt x="3280167" y="5581615"/>
                </a:cubicBezTo>
                <a:cubicBezTo>
                  <a:pt x="3261669" y="5593363"/>
                  <a:pt x="3246712" y="5612383"/>
                  <a:pt x="3235299" y="5638675"/>
                </a:cubicBezTo>
                <a:cubicBezTo>
                  <a:pt x="3230282" y="5643338"/>
                  <a:pt x="3223787" y="5647440"/>
                  <a:pt x="3215819" y="5650982"/>
                </a:cubicBezTo>
                <a:cubicBezTo>
                  <a:pt x="3207849" y="5654525"/>
                  <a:pt x="3200174" y="5656390"/>
                  <a:pt x="3192795" y="5656576"/>
                </a:cubicBezTo>
                <a:cubicBezTo>
                  <a:pt x="3190335" y="5656296"/>
                  <a:pt x="3188169" y="5654617"/>
                  <a:pt x="3186300" y="5651542"/>
                </a:cubicBezTo>
                <a:cubicBezTo>
                  <a:pt x="3184431" y="5648465"/>
                  <a:pt x="3183446" y="5645669"/>
                  <a:pt x="3183350" y="5643150"/>
                </a:cubicBezTo>
                <a:cubicBezTo>
                  <a:pt x="3173902" y="5633454"/>
                  <a:pt x="3169180" y="5621520"/>
                  <a:pt x="3169180" y="5607349"/>
                </a:cubicBezTo>
                <a:lnTo>
                  <a:pt x="3221131" y="5535745"/>
                </a:lnTo>
                <a:lnTo>
                  <a:pt x="3240022" y="5526793"/>
                </a:lnTo>
                <a:lnTo>
                  <a:pt x="3258914" y="5499942"/>
                </a:lnTo>
                <a:lnTo>
                  <a:pt x="3258914" y="5450713"/>
                </a:lnTo>
                <a:cubicBezTo>
                  <a:pt x="3256061" y="5450434"/>
                  <a:pt x="3252321" y="5448757"/>
                  <a:pt x="3247697" y="5445680"/>
                </a:cubicBezTo>
                <a:cubicBezTo>
                  <a:pt x="3243074" y="5442603"/>
                  <a:pt x="3240514" y="5439806"/>
                  <a:pt x="3240022" y="5437288"/>
                </a:cubicBezTo>
                <a:cubicBezTo>
                  <a:pt x="3240514" y="5435144"/>
                  <a:pt x="3243074" y="5433838"/>
                  <a:pt x="3247697" y="5433373"/>
                </a:cubicBezTo>
                <a:cubicBezTo>
                  <a:pt x="3252321" y="5432906"/>
                  <a:pt x="3256061" y="5432719"/>
                  <a:pt x="3258914" y="5432813"/>
                </a:cubicBezTo>
                <a:cubicBezTo>
                  <a:pt x="3259702" y="5424608"/>
                  <a:pt x="3262850" y="5418641"/>
                  <a:pt x="3268360" y="5414912"/>
                </a:cubicBezTo>
                <a:cubicBezTo>
                  <a:pt x="3273870" y="5411183"/>
                  <a:pt x="3277018" y="5405216"/>
                  <a:pt x="3277805" y="5397011"/>
                </a:cubicBezTo>
                <a:cubicBezTo>
                  <a:pt x="3291481" y="5381813"/>
                  <a:pt x="3307815" y="5360744"/>
                  <a:pt x="3326804" y="5333797"/>
                </a:cubicBezTo>
                <a:cubicBezTo>
                  <a:pt x="3345794" y="5306853"/>
                  <a:pt x="3356224" y="5284662"/>
                  <a:pt x="3358093" y="5267228"/>
                </a:cubicBezTo>
                <a:cubicBezTo>
                  <a:pt x="3357306" y="5262007"/>
                  <a:pt x="3354157" y="5259024"/>
                  <a:pt x="3348648" y="5258278"/>
                </a:cubicBezTo>
                <a:cubicBezTo>
                  <a:pt x="3329166" y="5260143"/>
                  <a:pt x="3317359" y="5269839"/>
                  <a:pt x="3313225" y="5287367"/>
                </a:cubicBezTo>
                <a:cubicBezTo>
                  <a:pt x="3309094" y="5304894"/>
                  <a:pt x="3302010" y="5319067"/>
                  <a:pt x="3291973" y="5329882"/>
                </a:cubicBezTo>
                <a:cubicBezTo>
                  <a:pt x="3274657" y="5335662"/>
                  <a:pt x="3247893" y="5358785"/>
                  <a:pt x="3211686" y="5399249"/>
                </a:cubicBezTo>
                <a:cubicBezTo>
                  <a:pt x="3175478" y="5439713"/>
                  <a:pt x="3148715" y="5462834"/>
                  <a:pt x="3131398" y="5468616"/>
                </a:cubicBezTo>
                <a:cubicBezTo>
                  <a:pt x="3130611" y="5478497"/>
                  <a:pt x="3127462" y="5484464"/>
                  <a:pt x="3121953" y="5486516"/>
                </a:cubicBezTo>
                <a:cubicBezTo>
                  <a:pt x="3116443" y="5488568"/>
                  <a:pt x="3113294" y="5494535"/>
                  <a:pt x="3112507" y="5504417"/>
                </a:cubicBezTo>
                <a:cubicBezTo>
                  <a:pt x="3096369" y="5518496"/>
                  <a:pt x="3077872" y="5536210"/>
                  <a:pt x="3057014" y="5557560"/>
                </a:cubicBezTo>
                <a:cubicBezTo>
                  <a:pt x="3036155" y="5578911"/>
                  <a:pt x="3024740" y="5599982"/>
                  <a:pt x="3022772" y="5620775"/>
                </a:cubicBezTo>
                <a:cubicBezTo>
                  <a:pt x="3012344" y="5627673"/>
                  <a:pt x="3001324" y="5636252"/>
                  <a:pt x="2989713" y="5646507"/>
                </a:cubicBezTo>
                <a:cubicBezTo>
                  <a:pt x="2978102" y="5656763"/>
                  <a:pt x="2971805" y="5667578"/>
                  <a:pt x="2970823" y="5678953"/>
                </a:cubicBezTo>
                <a:lnTo>
                  <a:pt x="2895257" y="5741607"/>
                </a:lnTo>
                <a:cubicBezTo>
                  <a:pt x="2895159" y="5756151"/>
                  <a:pt x="2890632" y="5770696"/>
                  <a:pt x="2881679" y="5785240"/>
                </a:cubicBezTo>
                <a:cubicBezTo>
                  <a:pt x="2872726" y="5799784"/>
                  <a:pt x="2859934" y="5807618"/>
                  <a:pt x="2843306" y="5808735"/>
                </a:cubicBezTo>
                <a:cubicBezTo>
                  <a:pt x="2842323" y="5822627"/>
                  <a:pt x="2836026" y="5837358"/>
                  <a:pt x="2824415" y="5852929"/>
                </a:cubicBezTo>
                <a:cubicBezTo>
                  <a:pt x="2812804" y="5868499"/>
                  <a:pt x="2801785" y="5882112"/>
                  <a:pt x="2791354" y="5893766"/>
                </a:cubicBezTo>
                <a:cubicBezTo>
                  <a:pt x="2786238" y="5893858"/>
                  <a:pt x="2781122" y="5892554"/>
                  <a:pt x="2776006" y="5889849"/>
                </a:cubicBezTo>
                <a:cubicBezTo>
                  <a:pt x="2770889" y="5887145"/>
                  <a:pt x="2768134" y="5882484"/>
                  <a:pt x="2767741" y="5875864"/>
                </a:cubicBezTo>
                <a:cubicBezTo>
                  <a:pt x="2768429" y="5864582"/>
                  <a:pt x="2772956" y="5853582"/>
                  <a:pt x="2781320" y="5842859"/>
                </a:cubicBezTo>
                <a:cubicBezTo>
                  <a:pt x="2789683" y="5832137"/>
                  <a:pt x="2797750" y="5822254"/>
                  <a:pt x="2805524" y="5813210"/>
                </a:cubicBezTo>
                <a:cubicBezTo>
                  <a:pt x="2806311" y="5802861"/>
                  <a:pt x="2809460" y="5795588"/>
                  <a:pt x="2814970" y="5791394"/>
                </a:cubicBezTo>
                <a:cubicBezTo>
                  <a:pt x="2820480" y="5787198"/>
                  <a:pt x="2823628" y="5781044"/>
                  <a:pt x="2824415" y="5772933"/>
                </a:cubicBezTo>
                <a:cubicBezTo>
                  <a:pt x="2829237" y="5759229"/>
                  <a:pt x="2836123" y="5746362"/>
                  <a:pt x="2845078" y="5734334"/>
                </a:cubicBezTo>
                <a:cubicBezTo>
                  <a:pt x="2854031" y="5722307"/>
                  <a:pt x="2864461" y="5712796"/>
                  <a:pt x="2876367" y="5705804"/>
                </a:cubicBezTo>
                <a:cubicBezTo>
                  <a:pt x="2870167" y="5700398"/>
                  <a:pt x="2864855" y="5693310"/>
                  <a:pt x="2860427" y="5684547"/>
                </a:cubicBezTo>
                <a:cubicBezTo>
                  <a:pt x="2855999" y="5675783"/>
                  <a:pt x="2861313" y="5670934"/>
                  <a:pt x="2876367" y="5670003"/>
                </a:cubicBezTo>
                <a:cubicBezTo>
                  <a:pt x="2880203" y="5652101"/>
                  <a:pt x="2898505" y="5615181"/>
                  <a:pt x="2931269" y="5559239"/>
                </a:cubicBezTo>
                <a:cubicBezTo>
                  <a:pt x="2964033" y="5503298"/>
                  <a:pt x="2988238" y="5468616"/>
                  <a:pt x="3003881" y="5455190"/>
                </a:cubicBezTo>
                <a:lnTo>
                  <a:pt x="3046388" y="5379109"/>
                </a:lnTo>
                <a:cubicBezTo>
                  <a:pt x="3049044" y="5379017"/>
                  <a:pt x="3051996" y="5378084"/>
                  <a:pt x="3055242" y="5376313"/>
                </a:cubicBezTo>
                <a:cubicBezTo>
                  <a:pt x="3058489" y="5374542"/>
                  <a:pt x="3060261" y="5372490"/>
                  <a:pt x="3060556" y="5370159"/>
                </a:cubicBezTo>
                <a:cubicBezTo>
                  <a:pt x="3059964" y="5363352"/>
                  <a:pt x="3059964" y="5357946"/>
                  <a:pt x="3060556" y="5353937"/>
                </a:cubicBezTo>
                <a:cubicBezTo>
                  <a:pt x="3061145" y="5349927"/>
                  <a:pt x="3065870" y="5347877"/>
                  <a:pt x="3074724" y="5347783"/>
                </a:cubicBezTo>
                <a:cubicBezTo>
                  <a:pt x="3075511" y="5339672"/>
                  <a:pt x="3078659" y="5333518"/>
                  <a:pt x="3084169" y="5329322"/>
                </a:cubicBezTo>
                <a:cubicBezTo>
                  <a:pt x="3089679" y="5325126"/>
                  <a:pt x="3092827" y="5317855"/>
                  <a:pt x="3093615" y="5307507"/>
                </a:cubicBezTo>
                <a:cubicBezTo>
                  <a:pt x="3093812" y="5304430"/>
                  <a:pt x="3093419" y="5299394"/>
                  <a:pt x="3092434" y="5292402"/>
                </a:cubicBezTo>
                <a:cubicBezTo>
                  <a:pt x="3091451" y="5285408"/>
                  <a:pt x="3088696" y="5281493"/>
                  <a:pt x="3084169" y="5280654"/>
                </a:cubicBezTo>
                <a:cubicBezTo>
                  <a:pt x="3066754" y="5283917"/>
                  <a:pt x="3049635" y="5298648"/>
                  <a:pt x="3032809" y="5324847"/>
                </a:cubicBezTo>
                <a:cubicBezTo>
                  <a:pt x="3015985" y="5351046"/>
                  <a:pt x="3004767" y="5369134"/>
                  <a:pt x="2999159" y="5379109"/>
                </a:cubicBezTo>
                <a:lnTo>
                  <a:pt x="2975545" y="5365684"/>
                </a:lnTo>
                <a:lnTo>
                  <a:pt x="2956654" y="5379109"/>
                </a:lnTo>
                <a:lnTo>
                  <a:pt x="2933039" y="5423862"/>
                </a:lnTo>
                <a:lnTo>
                  <a:pt x="2862197" y="5486516"/>
                </a:lnTo>
                <a:cubicBezTo>
                  <a:pt x="2861410" y="5496958"/>
                  <a:pt x="2858261" y="5505163"/>
                  <a:pt x="2852751" y="5511130"/>
                </a:cubicBezTo>
                <a:cubicBezTo>
                  <a:pt x="2847242" y="5517097"/>
                  <a:pt x="2844093" y="5525303"/>
                  <a:pt x="2843306" y="5535745"/>
                </a:cubicBezTo>
                <a:lnTo>
                  <a:pt x="2800802" y="5567071"/>
                </a:lnTo>
                <a:cubicBezTo>
                  <a:pt x="2788599" y="5568936"/>
                  <a:pt x="2777580" y="5578632"/>
                  <a:pt x="2767741" y="5596159"/>
                </a:cubicBezTo>
                <a:cubicBezTo>
                  <a:pt x="2757902" y="5613689"/>
                  <a:pt x="2751605" y="5627860"/>
                  <a:pt x="2748850" y="5638675"/>
                </a:cubicBezTo>
                <a:cubicBezTo>
                  <a:pt x="2732811" y="5644456"/>
                  <a:pt x="2705853" y="5667578"/>
                  <a:pt x="2667971" y="5708042"/>
                </a:cubicBezTo>
                <a:cubicBezTo>
                  <a:pt x="2630091" y="5748506"/>
                  <a:pt x="2606673" y="5771627"/>
                  <a:pt x="2597720" y="5777408"/>
                </a:cubicBezTo>
                <a:cubicBezTo>
                  <a:pt x="2599787" y="5786546"/>
                  <a:pt x="2598015" y="5794005"/>
                  <a:pt x="2592406" y="5799784"/>
                </a:cubicBezTo>
                <a:cubicBezTo>
                  <a:pt x="2586797" y="5805566"/>
                  <a:pt x="2579124" y="5808549"/>
                  <a:pt x="2569382" y="5808735"/>
                </a:cubicBezTo>
                <a:cubicBezTo>
                  <a:pt x="2568793" y="5816941"/>
                  <a:pt x="2566431" y="5822908"/>
                  <a:pt x="2562298" y="5826637"/>
                </a:cubicBezTo>
                <a:cubicBezTo>
                  <a:pt x="2558167" y="5830366"/>
                  <a:pt x="2555805" y="5836333"/>
                  <a:pt x="2555214" y="5844538"/>
                </a:cubicBezTo>
                <a:cubicBezTo>
                  <a:pt x="2541734" y="5849386"/>
                  <a:pt x="2526189" y="5857590"/>
                  <a:pt x="2508576" y="5869151"/>
                </a:cubicBezTo>
                <a:cubicBezTo>
                  <a:pt x="2490965" y="5880712"/>
                  <a:pt x="2481322" y="5893393"/>
                  <a:pt x="2479649" y="5907192"/>
                </a:cubicBezTo>
                <a:cubicBezTo>
                  <a:pt x="2472664" y="5911946"/>
                  <a:pt x="2467743" y="5918100"/>
                  <a:pt x="2464891" y="5925652"/>
                </a:cubicBezTo>
                <a:lnTo>
                  <a:pt x="2463553" y="5932716"/>
                </a:lnTo>
                <a:lnTo>
                  <a:pt x="2326872" y="5932716"/>
                </a:lnTo>
                <a:lnTo>
                  <a:pt x="2348592" y="5899360"/>
                </a:lnTo>
                <a:cubicBezTo>
                  <a:pt x="2361775" y="5879034"/>
                  <a:pt x="2375550" y="5863744"/>
                  <a:pt x="2389916" y="5853488"/>
                </a:cubicBezTo>
                <a:cubicBezTo>
                  <a:pt x="2387554" y="5850598"/>
                  <a:pt x="2385193" y="5846309"/>
                  <a:pt x="2382832" y="5840621"/>
                </a:cubicBezTo>
                <a:cubicBezTo>
                  <a:pt x="2380470" y="5834935"/>
                  <a:pt x="2378109" y="5831764"/>
                  <a:pt x="2375748" y="5831112"/>
                </a:cubicBezTo>
                <a:cubicBezTo>
                  <a:pt x="2371812" y="5831858"/>
                  <a:pt x="2370238" y="5834841"/>
                  <a:pt x="2371025" y="5840062"/>
                </a:cubicBezTo>
                <a:lnTo>
                  <a:pt x="2352134" y="5813210"/>
                </a:lnTo>
                <a:cubicBezTo>
                  <a:pt x="2370238" y="5777408"/>
                  <a:pt x="2390703" y="5741607"/>
                  <a:pt x="2413529" y="5705804"/>
                </a:cubicBezTo>
                <a:cubicBezTo>
                  <a:pt x="2422976" y="5705804"/>
                  <a:pt x="2427699" y="5701329"/>
                  <a:pt x="2427699" y="5692379"/>
                </a:cubicBezTo>
                <a:cubicBezTo>
                  <a:pt x="2427108" y="5685572"/>
                  <a:pt x="2427108" y="5680166"/>
                  <a:pt x="2427699" y="5676155"/>
                </a:cubicBezTo>
                <a:cubicBezTo>
                  <a:pt x="2428289" y="5672147"/>
                  <a:pt x="2433011" y="5670095"/>
                  <a:pt x="2441867" y="5670003"/>
                </a:cubicBezTo>
                <a:cubicBezTo>
                  <a:pt x="2442654" y="5661890"/>
                  <a:pt x="2445803" y="5655738"/>
                  <a:pt x="2451313" y="5651542"/>
                </a:cubicBezTo>
                <a:cubicBezTo>
                  <a:pt x="2456822" y="5647346"/>
                  <a:pt x="2459971" y="5640073"/>
                  <a:pt x="2460758" y="5629725"/>
                </a:cubicBezTo>
                <a:cubicBezTo>
                  <a:pt x="2470597" y="5631962"/>
                  <a:pt x="2479255" y="5630844"/>
                  <a:pt x="2486733" y="5626368"/>
                </a:cubicBezTo>
                <a:cubicBezTo>
                  <a:pt x="2494211" y="5621893"/>
                  <a:pt x="2498148" y="5614062"/>
                  <a:pt x="2498542" y="5602872"/>
                </a:cubicBezTo>
                <a:lnTo>
                  <a:pt x="2517432" y="5567071"/>
                </a:lnTo>
                <a:cubicBezTo>
                  <a:pt x="2520680" y="5541339"/>
                  <a:pt x="2535437" y="5511130"/>
                  <a:pt x="2561709" y="5476447"/>
                </a:cubicBezTo>
                <a:cubicBezTo>
                  <a:pt x="2587978" y="5441763"/>
                  <a:pt x="2606279" y="5409318"/>
                  <a:pt x="2616611" y="5379109"/>
                </a:cubicBezTo>
                <a:cubicBezTo>
                  <a:pt x="2623794" y="5379390"/>
                  <a:pt x="2629499" y="5378830"/>
                  <a:pt x="2633732" y="5377432"/>
                </a:cubicBezTo>
                <a:cubicBezTo>
                  <a:pt x="2637962" y="5376034"/>
                  <a:pt x="2640127" y="5372117"/>
                  <a:pt x="2640224" y="5365684"/>
                </a:cubicBezTo>
                <a:cubicBezTo>
                  <a:pt x="2639437" y="5353004"/>
                  <a:pt x="2645734" y="5347037"/>
                  <a:pt x="2659117" y="5347783"/>
                </a:cubicBezTo>
                <a:lnTo>
                  <a:pt x="2662239" y="5333407"/>
                </a:lnTo>
                <a:lnTo>
                  <a:pt x="2653201" y="5310570"/>
                </a:lnTo>
                <a:lnTo>
                  <a:pt x="2678008" y="5276377"/>
                </a:lnTo>
                <a:lnTo>
                  <a:pt x="2678008" y="5276179"/>
                </a:lnTo>
                <a:lnTo>
                  <a:pt x="2678470" y="5275740"/>
                </a:lnTo>
                <a:lnTo>
                  <a:pt x="2698178" y="5248577"/>
                </a:lnTo>
                <a:lnTo>
                  <a:pt x="2699851" y="5235901"/>
                </a:lnTo>
                <a:cubicBezTo>
                  <a:pt x="2702310" y="5230121"/>
                  <a:pt x="2709198" y="5227138"/>
                  <a:pt x="2720512" y="5226950"/>
                </a:cubicBezTo>
                <a:lnTo>
                  <a:pt x="2726199" y="5226950"/>
                </a:lnTo>
                <a:lnTo>
                  <a:pt x="2739310" y="5208316"/>
                </a:lnTo>
                <a:lnTo>
                  <a:pt x="2741766" y="5198420"/>
                </a:lnTo>
                <a:lnTo>
                  <a:pt x="2742936" y="5194265"/>
                </a:lnTo>
                <a:lnTo>
                  <a:pt x="2742936" y="5153934"/>
                </a:lnTo>
                <a:cubicBezTo>
                  <a:pt x="2740082" y="5153655"/>
                  <a:pt x="2736342" y="5151977"/>
                  <a:pt x="2731718" y="5148900"/>
                </a:cubicBezTo>
                <a:cubicBezTo>
                  <a:pt x="2727094" y="5145823"/>
                  <a:pt x="2724535" y="5143027"/>
                  <a:pt x="2724043" y="5140508"/>
                </a:cubicBezTo>
                <a:cubicBezTo>
                  <a:pt x="2724535" y="5138364"/>
                  <a:pt x="2727094" y="5137058"/>
                  <a:pt x="2731718" y="5136593"/>
                </a:cubicBezTo>
                <a:cubicBezTo>
                  <a:pt x="2736342" y="5136127"/>
                  <a:pt x="2740082" y="5135939"/>
                  <a:pt x="2742936" y="5136033"/>
                </a:cubicBezTo>
                <a:cubicBezTo>
                  <a:pt x="2743723" y="5127829"/>
                  <a:pt x="2746871" y="5121862"/>
                  <a:pt x="2752381" y="5118133"/>
                </a:cubicBezTo>
                <a:cubicBezTo>
                  <a:pt x="2757891" y="5114403"/>
                  <a:pt x="2761039" y="5108436"/>
                  <a:pt x="2761826" y="5100232"/>
                </a:cubicBezTo>
                <a:cubicBezTo>
                  <a:pt x="2775502" y="5085034"/>
                  <a:pt x="2791836" y="5063964"/>
                  <a:pt x="2810825" y="5037018"/>
                </a:cubicBezTo>
                <a:cubicBezTo>
                  <a:pt x="2829815" y="5010073"/>
                  <a:pt x="2840245" y="4987883"/>
                  <a:pt x="2842114" y="4970449"/>
                </a:cubicBezTo>
                <a:cubicBezTo>
                  <a:pt x="2841327" y="4965228"/>
                  <a:pt x="2838178" y="4962244"/>
                  <a:pt x="2832669" y="4961499"/>
                </a:cubicBezTo>
                <a:cubicBezTo>
                  <a:pt x="2813187" y="4963363"/>
                  <a:pt x="2801380" y="4973059"/>
                  <a:pt x="2797247" y="4990587"/>
                </a:cubicBezTo>
                <a:cubicBezTo>
                  <a:pt x="2793115" y="5008115"/>
                  <a:pt x="2786031" y="5022288"/>
                  <a:pt x="2775994" y="5033103"/>
                </a:cubicBezTo>
                <a:cubicBezTo>
                  <a:pt x="2758678" y="5038882"/>
                  <a:pt x="2731914" y="5062006"/>
                  <a:pt x="2695707" y="5102470"/>
                </a:cubicBezTo>
                <a:cubicBezTo>
                  <a:pt x="2659499" y="5142933"/>
                  <a:pt x="2632736" y="5166055"/>
                  <a:pt x="2615419" y="5171836"/>
                </a:cubicBezTo>
                <a:cubicBezTo>
                  <a:pt x="2614632" y="5181718"/>
                  <a:pt x="2611483" y="5187685"/>
                  <a:pt x="2605974" y="5189737"/>
                </a:cubicBezTo>
                <a:cubicBezTo>
                  <a:pt x="2600464" y="5191789"/>
                  <a:pt x="2597315" y="5197756"/>
                  <a:pt x="2596528" y="5207638"/>
                </a:cubicBezTo>
                <a:cubicBezTo>
                  <a:pt x="2580390" y="5221717"/>
                  <a:pt x="2561893" y="5239430"/>
                  <a:pt x="2541035" y="5260781"/>
                </a:cubicBezTo>
                <a:cubicBezTo>
                  <a:pt x="2520176" y="5282132"/>
                  <a:pt x="2508761" y="5303203"/>
                  <a:pt x="2506793" y="5323995"/>
                </a:cubicBezTo>
                <a:cubicBezTo>
                  <a:pt x="2496365" y="5330893"/>
                  <a:pt x="2485345" y="5339473"/>
                  <a:pt x="2473734" y="5349727"/>
                </a:cubicBezTo>
                <a:cubicBezTo>
                  <a:pt x="2462123" y="5359984"/>
                  <a:pt x="2455826" y="5370799"/>
                  <a:pt x="2454843" y="5382174"/>
                </a:cubicBezTo>
                <a:lnTo>
                  <a:pt x="2379278" y="5444828"/>
                </a:lnTo>
                <a:cubicBezTo>
                  <a:pt x="2379180" y="5459372"/>
                  <a:pt x="2374653" y="5473916"/>
                  <a:pt x="2365700" y="5488461"/>
                </a:cubicBezTo>
                <a:cubicBezTo>
                  <a:pt x="2356747" y="5503005"/>
                  <a:pt x="2343955" y="5510838"/>
                  <a:pt x="2327327" y="5511955"/>
                </a:cubicBezTo>
                <a:cubicBezTo>
                  <a:pt x="2326344" y="5525847"/>
                  <a:pt x="2320047" y="5540579"/>
                  <a:pt x="2308436" y="5556150"/>
                </a:cubicBezTo>
                <a:cubicBezTo>
                  <a:pt x="2296825" y="5571719"/>
                  <a:pt x="2285806" y="5585332"/>
                  <a:pt x="2275375" y="5596987"/>
                </a:cubicBezTo>
                <a:cubicBezTo>
                  <a:pt x="2270259" y="5597078"/>
                  <a:pt x="2265143" y="5595774"/>
                  <a:pt x="2260027" y="5593070"/>
                </a:cubicBezTo>
                <a:cubicBezTo>
                  <a:pt x="2254910" y="5590366"/>
                  <a:pt x="2252155" y="5585705"/>
                  <a:pt x="2251762" y="5579084"/>
                </a:cubicBezTo>
                <a:cubicBezTo>
                  <a:pt x="2252450" y="5567803"/>
                  <a:pt x="2256977" y="5556802"/>
                  <a:pt x="2265341" y="5546079"/>
                </a:cubicBezTo>
                <a:cubicBezTo>
                  <a:pt x="2273704" y="5535358"/>
                  <a:pt x="2281771" y="5525474"/>
                  <a:pt x="2289545" y="5516430"/>
                </a:cubicBezTo>
                <a:cubicBezTo>
                  <a:pt x="2290332" y="5506082"/>
                  <a:pt x="2293481" y="5498809"/>
                  <a:pt x="2298991" y="5494615"/>
                </a:cubicBezTo>
                <a:cubicBezTo>
                  <a:pt x="2304501" y="5490419"/>
                  <a:pt x="2307649" y="5484265"/>
                  <a:pt x="2308436" y="5476154"/>
                </a:cubicBezTo>
                <a:cubicBezTo>
                  <a:pt x="2313258" y="5462449"/>
                  <a:pt x="2320144" y="5449582"/>
                  <a:pt x="2329099" y="5437555"/>
                </a:cubicBezTo>
                <a:cubicBezTo>
                  <a:pt x="2338052" y="5425527"/>
                  <a:pt x="2348482" y="5416017"/>
                  <a:pt x="2360388" y="5409025"/>
                </a:cubicBezTo>
                <a:cubicBezTo>
                  <a:pt x="2354188" y="5403618"/>
                  <a:pt x="2348876" y="5396531"/>
                  <a:pt x="2344448" y="5387768"/>
                </a:cubicBezTo>
                <a:cubicBezTo>
                  <a:pt x="2340020" y="5379003"/>
                  <a:pt x="2345334" y="5374155"/>
                  <a:pt x="2360388" y="5373224"/>
                </a:cubicBezTo>
                <a:cubicBezTo>
                  <a:pt x="2364224" y="5355321"/>
                  <a:pt x="2382526" y="5318401"/>
                  <a:pt x="2415290" y="5262460"/>
                </a:cubicBezTo>
                <a:cubicBezTo>
                  <a:pt x="2448054" y="5206519"/>
                  <a:pt x="2472259" y="5171836"/>
                  <a:pt x="2487902" y="5158411"/>
                </a:cubicBezTo>
                <a:lnTo>
                  <a:pt x="2530409" y="5082330"/>
                </a:lnTo>
                <a:cubicBezTo>
                  <a:pt x="2533065" y="5082238"/>
                  <a:pt x="2536017" y="5081305"/>
                  <a:pt x="2539263" y="5079534"/>
                </a:cubicBezTo>
                <a:cubicBezTo>
                  <a:pt x="2542510" y="5077763"/>
                  <a:pt x="2544282" y="5075711"/>
                  <a:pt x="2544577" y="5073379"/>
                </a:cubicBezTo>
                <a:cubicBezTo>
                  <a:pt x="2543985" y="5066573"/>
                  <a:pt x="2543985" y="5061166"/>
                  <a:pt x="2544577" y="5057158"/>
                </a:cubicBezTo>
                <a:cubicBezTo>
                  <a:pt x="2545166" y="5053147"/>
                  <a:pt x="2549891" y="5051097"/>
                  <a:pt x="2558745" y="5051004"/>
                </a:cubicBezTo>
                <a:cubicBezTo>
                  <a:pt x="2559532" y="5042893"/>
                  <a:pt x="2562680" y="5036739"/>
                  <a:pt x="2568190" y="5032543"/>
                </a:cubicBezTo>
                <a:cubicBezTo>
                  <a:pt x="2573700" y="5028347"/>
                  <a:pt x="2576848" y="5021076"/>
                  <a:pt x="2577636" y="5010727"/>
                </a:cubicBezTo>
                <a:cubicBezTo>
                  <a:pt x="2577833" y="5007650"/>
                  <a:pt x="2577440" y="5002615"/>
                  <a:pt x="2576455" y="4995623"/>
                </a:cubicBezTo>
                <a:cubicBezTo>
                  <a:pt x="2575472" y="4988629"/>
                  <a:pt x="2572717" y="4984714"/>
                  <a:pt x="2568190" y="4983874"/>
                </a:cubicBezTo>
                <a:cubicBezTo>
                  <a:pt x="2550775" y="4987137"/>
                  <a:pt x="2533656" y="5001869"/>
                  <a:pt x="2516830" y="5028068"/>
                </a:cubicBezTo>
                <a:cubicBezTo>
                  <a:pt x="2500006" y="5054266"/>
                  <a:pt x="2488788" y="5072354"/>
                  <a:pt x="2483180" y="5082330"/>
                </a:cubicBezTo>
                <a:lnTo>
                  <a:pt x="2459566" y="5068904"/>
                </a:lnTo>
                <a:lnTo>
                  <a:pt x="2440675" y="5082330"/>
                </a:lnTo>
                <a:lnTo>
                  <a:pt x="2417060" y="5127083"/>
                </a:lnTo>
                <a:lnTo>
                  <a:pt x="2346218" y="5189737"/>
                </a:lnTo>
                <a:cubicBezTo>
                  <a:pt x="2345431" y="5200179"/>
                  <a:pt x="2342282" y="5208383"/>
                  <a:pt x="2336772" y="5214350"/>
                </a:cubicBezTo>
                <a:cubicBezTo>
                  <a:pt x="2331262" y="5220317"/>
                  <a:pt x="2328114" y="5228523"/>
                  <a:pt x="2327327" y="5238965"/>
                </a:cubicBezTo>
                <a:lnTo>
                  <a:pt x="2284823" y="5270291"/>
                </a:lnTo>
                <a:cubicBezTo>
                  <a:pt x="2272620" y="5272156"/>
                  <a:pt x="2261601" y="5281852"/>
                  <a:pt x="2251762" y="5299380"/>
                </a:cubicBezTo>
                <a:cubicBezTo>
                  <a:pt x="2241923" y="5316909"/>
                  <a:pt x="2235626" y="5331081"/>
                  <a:pt x="2232871" y="5341896"/>
                </a:cubicBezTo>
                <a:cubicBezTo>
                  <a:pt x="2216832" y="5347677"/>
                  <a:pt x="2189874" y="5370799"/>
                  <a:pt x="2151992" y="5411262"/>
                </a:cubicBezTo>
                <a:cubicBezTo>
                  <a:pt x="2114112" y="5451726"/>
                  <a:pt x="2090694" y="5474848"/>
                  <a:pt x="2081741" y="5480629"/>
                </a:cubicBezTo>
                <a:cubicBezTo>
                  <a:pt x="2083808" y="5489767"/>
                  <a:pt x="2082036" y="5497225"/>
                  <a:pt x="2076427" y="5503005"/>
                </a:cubicBezTo>
                <a:cubicBezTo>
                  <a:pt x="2070818" y="5508786"/>
                  <a:pt x="2063145" y="5511770"/>
                  <a:pt x="2053403" y="5511955"/>
                </a:cubicBezTo>
                <a:cubicBezTo>
                  <a:pt x="2052814" y="5520161"/>
                  <a:pt x="2050452" y="5526128"/>
                  <a:pt x="2046319" y="5529857"/>
                </a:cubicBezTo>
                <a:cubicBezTo>
                  <a:pt x="2042187" y="5533587"/>
                  <a:pt x="2039826" y="5539554"/>
                  <a:pt x="2039235" y="5547758"/>
                </a:cubicBezTo>
                <a:cubicBezTo>
                  <a:pt x="2025755" y="5552606"/>
                  <a:pt x="2010210" y="5560811"/>
                  <a:pt x="1992597" y="5572371"/>
                </a:cubicBezTo>
                <a:cubicBezTo>
                  <a:pt x="1974986" y="5583932"/>
                  <a:pt x="1965343" y="5596614"/>
                  <a:pt x="1963670" y="5610412"/>
                </a:cubicBezTo>
                <a:cubicBezTo>
                  <a:pt x="1956685" y="5615166"/>
                  <a:pt x="1951764" y="5621321"/>
                  <a:pt x="1948912" y="5628873"/>
                </a:cubicBezTo>
                <a:cubicBezTo>
                  <a:pt x="1946059" y="5636423"/>
                  <a:pt x="1944680" y="5643696"/>
                  <a:pt x="1944779" y="5650688"/>
                </a:cubicBezTo>
                <a:cubicBezTo>
                  <a:pt x="1925888" y="5673066"/>
                  <a:pt x="1902273" y="5690967"/>
                  <a:pt x="1873937" y="5704392"/>
                </a:cubicBezTo>
                <a:cubicBezTo>
                  <a:pt x="1873150" y="5715113"/>
                  <a:pt x="1870001" y="5723878"/>
                  <a:pt x="1864491" y="5730684"/>
                </a:cubicBezTo>
                <a:cubicBezTo>
                  <a:pt x="1858981" y="5737491"/>
                  <a:pt x="1855833" y="5745137"/>
                  <a:pt x="1855046" y="5753621"/>
                </a:cubicBezTo>
                <a:cubicBezTo>
                  <a:pt x="1840188" y="5755019"/>
                  <a:pt x="1825037" y="5763410"/>
                  <a:pt x="1809589" y="5778794"/>
                </a:cubicBezTo>
                <a:cubicBezTo>
                  <a:pt x="1794141" y="5794178"/>
                  <a:pt x="1782530" y="5808162"/>
                  <a:pt x="1774758" y="5820750"/>
                </a:cubicBezTo>
                <a:lnTo>
                  <a:pt x="1713361" y="5843125"/>
                </a:lnTo>
                <a:cubicBezTo>
                  <a:pt x="1712574" y="5853755"/>
                  <a:pt x="1709426" y="5862705"/>
                  <a:pt x="1703916" y="5869976"/>
                </a:cubicBezTo>
                <a:cubicBezTo>
                  <a:pt x="1698406" y="5877249"/>
                  <a:pt x="1695258" y="5886200"/>
                  <a:pt x="1694470" y="5896829"/>
                </a:cubicBezTo>
                <a:lnTo>
                  <a:pt x="1647858" y="5932716"/>
                </a:lnTo>
                <a:lnTo>
                  <a:pt x="1611994" y="5932716"/>
                </a:lnTo>
                <a:lnTo>
                  <a:pt x="1614576" y="5927969"/>
                </a:lnTo>
                <a:cubicBezTo>
                  <a:pt x="1620348" y="5918522"/>
                  <a:pt x="1628613" y="5905655"/>
                  <a:pt x="1639370" y="5889370"/>
                </a:cubicBezTo>
                <a:cubicBezTo>
                  <a:pt x="1660886" y="5856800"/>
                  <a:pt x="1682925" y="5823980"/>
                  <a:pt x="1705490" y="5790913"/>
                </a:cubicBezTo>
                <a:cubicBezTo>
                  <a:pt x="1728053" y="5757846"/>
                  <a:pt x="1741697" y="5737957"/>
                  <a:pt x="1746420" y="5731245"/>
                </a:cubicBezTo>
                <a:cubicBezTo>
                  <a:pt x="1748586" y="5716607"/>
                  <a:pt x="1757244" y="5704486"/>
                  <a:pt x="1772397" y="5694881"/>
                </a:cubicBezTo>
                <a:cubicBezTo>
                  <a:pt x="1787548" y="5685279"/>
                  <a:pt x="1796208" y="5672039"/>
                  <a:pt x="1798372" y="5655165"/>
                </a:cubicBezTo>
                <a:cubicBezTo>
                  <a:pt x="1808015" y="5640434"/>
                  <a:pt x="1819428" y="5622904"/>
                  <a:pt x="1832613" y="5602581"/>
                </a:cubicBezTo>
                <a:cubicBezTo>
                  <a:pt x="1845796" y="5582255"/>
                  <a:pt x="1859571" y="5566965"/>
                  <a:pt x="1873937" y="5556708"/>
                </a:cubicBezTo>
                <a:cubicBezTo>
                  <a:pt x="1871575" y="5553819"/>
                  <a:pt x="1869214" y="5549529"/>
                  <a:pt x="1866853" y="5543841"/>
                </a:cubicBezTo>
                <a:cubicBezTo>
                  <a:pt x="1864491" y="5538156"/>
                  <a:pt x="1862130" y="5534985"/>
                  <a:pt x="1859769" y="5534333"/>
                </a:cubicBezTo>
                <a:cubicBezTo>
                  <a:pt x="1855833" y="5535079"/>
                  <a:pt x="1854259" y="5538062"/>
                  <a:pt x="1855046" y="5543283"/>
                </a:cubicBezTo>
                <a:lnTo>
                  <a:pt x="1836155" y="5516430"/>
                </a:lnTo>
                <a:cubicBezTo>
                  <a:pt x="1854259" y="5480629"/>
                  <a:pt x="1874724" y="5444828"/>
                  <a:pt x="1897550" y="5409025"/>
                </a:cubicBezTo>
                <a:cubicBezTo>
                  <a:pt x="1906997" y="5409025"/>
                  <a:pt x="1911720" y="5404550"/>
                  <a:pt x="1911720" y="5395599"/>
                </a:cubicBezTo>
                <a:cubicBezTo>
                  <a:pt x="1911129" y="5388793"/>
                  <a:pt x="1911129" y="5383386"/>
                  <a:pt x="1911720" y="5379376"/>
                </a:cubicBezTo>
                <a:cubicBezTo>
                  <a:pt x="1912310" y="5375367"/>
                  <a:pt x="1917032" y="5373315"/>
                  <a:pt x="1925888" y="5373224"/>
                </a:cubicBezTo>
                <a:cubicBezTo>
                  <a:pt x="1926675" y="5365111"/>
                  <a:pt x="1929824" y="5358959"/>
                  <a:pt x="1935334" y="5354763"/>
                </a:cubicBezTo>
                <a:cubicBezTo>
                  <a:pt x="1940843" y="5350567"/>
                  <a:pt x="1943992" y="5343294"/>
                  <a:pt x="1944779" y="5332945"/>
                </a:cubicBezTo>
                <a:cubicBezTo>
                  <a:pt x="1954618" y="5335183"/>
                  <a:pt x="1963276" y="5334064"/>
                  <a:pt x="1970754" y="5329589"/>
                </a:cubicBezTo>
                <a:cubicBezTo>
                  <a:pt x="1978231" y="5325114"/>
                  <a:pt x="1982169" y="5317282"/>
                  <a:pt x="1982562" y="5306093"/>
                </a:cubicBezTo>
                <a:lnTo>
                  <a:pt x="2001453" y="5270291"/>
                </a:lnTo>
                <a:cubicBezTo>
                  <a:pt x="2004701" y="5244559"/>
                  <a:pt x="2019458" y="5214350"/>
                  <a:pt x="2045730" y="5179668"/>
                </a:cubicBezTo>
                <a:cubicBezTo>
                  <a:pt x="2071999" y="5144984"/>
                  <a:pt x="2090300" y="5112539"/>
                  <a:pt x="2100632" y="5082330"/>
                </a:cubicBezTo>
                <a:cubicBezTo>
                  <a:pt x="2107815" y="5082611"/>
                  <a:pt x="2113520" y="5082050"/>
                  <a:pt x="2117753" y="5080652"/>
                </a:cubicBezTo>
                <a:cubicBezTo>
                  <a:pt x="2121983" y="5079254"/>
                  <a:pt x="2124148" y="5075338"/>
                  <a:pt x="2124245" y="5068904"/>
                </a:cubicBezTo>
                <a:cubicBezTo>
                  <a:pt x="2123458" y="5056225"/>
                  <a:pt x="2129755" y="5050258"/>
                  <a:pt x="2143138" y="5051004"/>
                </a:cubicBezTo>
                <a:cubicBezTo>
                  <a:pt x="2143039" y="5045783"/>
                  <a:pt x="2144416" y="5039443"/>
                  <a:pt x="2147269" y="5031984"/>
                </a:cubicBezTo>
                <a:cubicBezTo>
                  <a:pt x="2150123" y="5024526"/>
                  <a:pt x="2155044" y="5020423"/>
                  <a:pt x="2162029" y="5019678"/>
                </a:cubicBezTo>
                <a:lnTo>
                  <a:pt x="2162029" y="4979399"/>
                </a:lnTo>
                <a:lnTo>
                  <a:pt x="2180920" y="4961499"/>
                </a:lnTo>
                <a:cubicBezTo>
                  <a:pt x="2180427" y="4952361"/>
                  <a:pt x="2181412" y="4944902"/>
                  <a:pt x="2183872" y="4939121"/>
                </a:cubicBezTo>
                <a:cubicBezTo>
                  <a:pt x="2186330" y="4933342"/>
                  <a:pt x="2193219" y="4930358"/>
                  <a:pt x="2204533" y="4930171"/>
                </a:cubicBezTo>
                <a:lnTo>
                  <a:pt x="2218703" y="4930171"/>
                </a:lnTo>
                <a:lnTo>
                  <a:pt x="2221512" y="4918857"/>
                </a:lnTo>
                <a:lnTo>
                  <a:pt x="2203158" y="4901176"/>
                </a:lnTo>
                <a:cubicBezTo>
                  <a:pt x="2182496" y="4898474"/>
                  <a:pt x="2170689" y="4890455"/>
                  <a:pt x="2167738" y="4877121"/>
                </a:cubicBezTo>
                <a:cubicBezTo>
                  <a:pt x="2164884" y="4874884"/>
                  <a:pt x="2161145" y="4872646"/>
                  <a:pt x="2156521" y="4870408"/>
                </a:cubicBezTo>
                <a:cubicBezTo>
                  <a:pt x="2151897" y="4868171"/>
                  <a:pt x="2149338" y="4865933"/>
                  <a:pt x="2148845" y="4863696"/>
                </a:cubicBezTo>
                <a:cubicBezTo>
                  <a:pt x="2149338" y="4859406"/>
                  <a:pt x="2151897" y="4856797"/>
                  <a:pt x="2156521" y="4855864"/>
                </a:cubicBezTo>
                <a:cubicBezTo>
                  <a:pt x="2161145" y="4854933"/>
                  <a:pt x="2164884" y="4854560"/>
                  <a:pt x="2167738" y="4854745"/>
                </a:cubicBezTo>
                <a:cubicBezTo>
                  <a:pt x="2168525" y="4846541"/>
                  <a:pt x="2171674" y="4840574"/>
                  <a:pt x="2177184" y="4836845"/>
                </a:cubicBezTo>
                <a:cubicBezTo>
                  <a:pt x="2182693" y="4833116"/>
                  <a:pt x="2185842" y="4827149"/>
                  <a:pt x="2186629" y="4818944"/>
                </a:cubicBezTo>
                <a:cubicBezTo>
                  <a:pt x="2196074" y="4804771"/>
                  <a:pt x="2200797" y="4788362"/>
                  <a:pt x="2200797" y="4769716"/>
                </a:cubicBezTo>
                <a:cubicBezTo>
                  <a:pt x="2201584" y="4764495"/>
                  <a:pt x="2200010" y="4761511"/>
                  <a:pt x="2196074" y="4760765"/>
                </a:cubicBezTo>
                <a:cubicBezTo>
                  <a:pt x="2193614" y="4761045"/>
                  <a:pt x="2191450" y="4762724"/>
                  <a:pt x="2189580" y="4765799"/>
                </a:cubicBezTo>
                <a:cubicBezTo>
                  <a:pt x="2187711" y="4768876"/>
                  <a:pt x="2186728" y="4771674"/>
                  <a:pt x="2186629" y="4774191"/>
                </a:cubicBezTo>
                <a:cubicBezTo>
                  <a:pt x="2179642" y="4769995"/>
                  <a:pt x="2174723" y="4769436"/>
                  <a:pt x="2171870" y="4772512"/>
                </a:cubicBezTo>
                <a:cubicBezTo>
                  <a:pt x="2169016" y="4775589"/>
                  <a:pt x="2167639" y="4780624"/>
                  <a:pt x="2167738" y="4787616"/>
                </a:cubicBezTo>
                <a:lnTo>
                  <a:pt x="2148845" y="4805517"/>
                </a:lnTo>
                <a:cubicBezTo>
                  <a:pt x="2146878" y="4836285"/>
                  <a:pt x="2136645" y="4857543"/>
                  <a:pt x="2118148" y="4869290"/>
                </a:cubicBezTo>
                <a:cubicBezTo>
                  <a:pt x="2099651" y="4881038"/>
                  <a:pt x="2084694" y="4900057"/>
                  <a:pt x="2073280" y="4926350"/>
                </a:cubicBezTo>
                <a:cubicBezTo>
                  <a:pt x="2068263" y="4931012"/>
                  <a:pt x="2061768" y="4935114"/>
                  <a:pt x="2053800" y="4938656"/>
                </a:cubicBezTo>
                <a:cubicBezTo>
                  <a:pt x="2045830" y="4942200"/>
                  <a:pt x="2038155" y="4944065"/>
                  <a:pt x="2030776" y="4944250"/>
                </a:cubicBezTo>
                <a:cubicBezTo>
                  <a:pt x="2028316" y="4943971"/>
                  <a:pt x="2026150" y="4942292"/>
                  <a:pt x="2024282" y="4939217"/>
                </a:cubicBezTo>
                <a:cubicBezTo>
                  <a:pt x="2022413" y="4936140"/>
                  <a:pt x="2021428" y="4933343"/>
                  <a:pt x="2021331" y="4930825"/>
                </a:cubicBezTo>
                <a:cubicBezTo>
                  <a:pt x="2011884" y="4921129"/>
                  <a:pt x="2007161" y="4909195"/>
                  <a:pt x="2007161" y="4895024"/>
                </a:cubicBezTo>
                <a:lnTo>
                  <a:pt x="2059112" y="4823419"/>
                </a:lnTo>
                <a:lnTo>
                  <a:pt x="2078003" y="4814467"/>
                </a:lnTo>
                <a:lnTo>
                  <a:pt x="2096896" y="4787616"/>
                </a:lnTo>
                <a:lnTo>
                  <a:pt x="2096896" y="4738388"/>
                </a:lnTo>
                <a:cubicBezTo>
                  <a:pt x="2094042" y="4738109"/>
                  <a:pt x="2090302" y="4736431"/>
                  <a:pt x="2085678" y="4733354"/>
                </a:cubicBezTo>
                <a:cubicBezTo>
                  <a:pt x="2081055" y="4730277"/>
                  <a:pt x="2078496" y="4727481"/>
                  <a:pt x="2078003" y="4724962"/>
                </a:cubicBezTo>
                <a:cubicBezTo>
                  <a:pt x="2078496" y="4722818"/>
                  <a:pt x="2081055" y="4721512"/>
                  <a:pt x="2085678" y="4721048"/>
                </a:cubicBezTo>
                <a:cubicBezTo>
                  <a:pt x="2090302" y="4720581"/>
                  <a:pt x="2094042" y="4720394"/>
                  <a:pt x="2096896" y="4720487"/>
                </a:cubicBezTo>
                <a:cubicBezTo>
                  <a:pt x="2097683" y="4712283"/>
                  <a:pt x="2100831" y="4706316"/>
                  <a:pt x="2106341" y="4702587"/>
                </a:cubicBezTo>
                <a:cubicBezTo>
                  <a:pt x="2111851" y="4698857"/>
                  <a:pt x="2114999" y="4692890"/>
                  <a:pt x="2115787" y="4684686"/>
                </a:cubicBezTo>
                <a:cubicBezTo>
                  <a:pt x="2129462" y="4669488"/>
                  <a:pt x="2145796" y="4648418"/>
                  <a:pt x="2164786" y="4621472"/>
                </a:cubicBezTo>
                <a:cubicBezTo>
                  <a:pt x="2183775" y="4594527"/>
                  <a:pt x="2194205" y="4572337"/>
                  <a:pt x="2196074" y="4554903"/>
                </a:cubicBezTo>
                <a:cubicBezTo>
                  <a:pt x="2195287" y="4549682"/>
                  <a:pt x="2192139" y="4546699"/>
                  <a:pt x="2186629" y="4545953"/>
                </a:cubicBezTo>
                <a:cubicBezTo>
                  <a:pt x="2167147" y="4547817"/>
                  <a:pt x="2155340" y="4557513"/>
                  <a:pt x="2151207" y="4575041"/>
                </a:cubicBezTo>
                <a:cubicBezTo>
                  <a:pt x="2147075" y="4592569"/>
                  <a:pt x="2139991" y="4606742"/>
                  <a:pt x="2129955" y="4617557"/>
                </a:cubicBezTo>
                <a:cubicBezTo>
                  <a:pt x="2112638" y="4623336"/>
                  <a:pt x="2085874" y="4646460"/>
                  <a:pt x="2049667" y="4686924"/>
                </a:cubicBezTo>
                <a:cubicBezTo>
                  <a:pt x="2013460" y="4727387"/>
                  <a:pt x="1986696" y="4750509"/>
                  <a:pt x="1969379" y="4756290"/>
                </a:cubicBezTo>
                <a:cubicBezTo>
                  <a:pt x="1968592" y="4766172"/>
                  <a:pt x="1965444" y="4772139"/>
                  <a:pt x="1959934" y="4774191"/>
                </a:cubicBezTo>
                <a:cubicBezTo>
                  <a:pt x="1954424" y="4776243"/>
                  <a:pt x="1951276" y="4782210"/>
                  <a:pt x="1950488" y="4792091"/>
                </a:cubicBezTo>
                <a:cubicBezTo>
                  <a:pt x="1934351" y="4806171"/>
                  <a:pt x="1915853" y="4823884"/>
                  <a:pt x="1894995" y="4845235"/>
                </a:cubicBezTo>
                <a:cubicBezTo>
                  <a:pt x="1874136" y="4866585"/>
                  <a:pt x="1862721" y="4887657"/>
                  <a:pt x="1860753" y="4908449"/>
                </a:cubicBezTo>
                <a:cubicBezTo>
                  <a:pt x="1850325" y="4915347"/>
                  <a:pt x="1839305" y="4923927"/>
                  <a:pt x="1827695" y="4934181"/>
                </a:cubicBezTo>
                <a:cubicBezTo>
                  <a:pt x="1816084" y="4944438"/>
                  <a:pt x="1809787" y="4955253"/>
                  <a:pt x="1808804" y="4966628"/>
                </a:cubicBezTo>
                <a:lnTo>
                  <a:pt x="1733239" y="5029282"/>
                </a:lnTo>
                <a:cubicBezTo>
                  <a:pt x="1733140" y="5043826"/>
                  <a:pt x="1728613" y="5058370"/>
                  <a:pt x="1719660" y="5072915"/>
                </a:cubicBezTo>
                <a:cubicBezTo>
                  <a:pt x="1710707" y="5087459"/>
                  <a:pt x="1697915" y="5095292"/>
                  <a:pt x="1681287" y="5096409"/>
                </a:cubicBezTo>
                <a:cubicBezTo>
                  <a:pt x="1680304" y="5110301"/>
                  <a:pt x="1674007" y="5125033"/>
                  <a:pt x="1662396" y="5140604"/>
                </a:cubicBezTo>
                <a:cubicBezTo>
                  <a:pt x="1650785" y="5156173"/>
                  <a:pt x="1639766" y="5169786"/>
                  <a:pt x="1629336" y="5181441"/>
                </a:cubicBezTo>
                <a:cubicBezTo>
                  <a:pt x="1624219" y="5181532"/>
                  <a:pt x="1619103" y="5180228"/>
                  <a:pt x="1613987" y="5177524"/>
                </a:cubicBezTo>
                <a:cubicBezTo>
                  <a:pt x="1608871" y="5174820"/>
                  <a:pt x="1606116" y="5170159"/>
                  <a:pt x="1605722" y="5163538"/>
                </a:cubicBezTo>
                <a:cubicBezTo>
                  <a:pt x="1606410" y="5152257"/>
                  <a:pt x="1610937" y="5141256"/>
                  <a:pt x="1619301" y="5130533"/>
                </a:cubicBezTo>
                <a:cubicBezTo>
                  <a:pt x="1627664" y="5119812"/>
                  <a:pt x="1635731" y="5109928"/>
                  <a:pt x="1643506" y="5100884"/>
                </a:cubicBezTo>
                <a:cubicBezTo>
                  <a:pt x="1644293" y="5090536"/>
                  <a:pt x="1647441" y="5083263"/>
                  <a:pt x="1652951" y="5079069"/>
                </a:cubicBezTo>
                <a:cubicBezTo>
                  <a:pt x="1658461" y="5074873"/>
                  <a:pt x="1661609" y="5068719"/>
                  <a:pt x="1662396" y="5060608"/>
                </a:cubicBezTo>
                <a:cubicBezTo>
                  <a:pt x="1667218" y="5046903"/>
                  <a:pt x="1674104" y="5034036"/>
                  <a:pt x="1683059" y="5022009"/>
                </a:cubicBezTo>
                <a:cubicBezTo>
                  <a:pt x="1692012" y="5009981"/>
                  <a:pt x="1702442" y="5000471"/>
                  <a:pt x="1714348" y="4993479"/>
                </a:cubicBezTo>
                <a:cubicBezTo>
                  <a:pt x="1708148" y="4988072"/>
                  <a:pt x="1702836" y="4980985"/>
                  <a:pt x="1698408" y="4972222"/>
                </a:cubicBezTo>
                <a:cubicBezTo>
                  <a:pt x="1693980" y="4963457"/>
                  <a:pt x="1699294" y="4958609"/>
                  <a:pt x="1714348" y="4957678"/>
                </a:cubicBezTo>
                <a:cubicBezTo>
                  <a:pt x="1718185" y="4939775"/>
                  <a:pt x="1736486" y="4902855"/>
                  <a:pt x="1769250" y="4846914"/>
                </a:cubicBezTo>
                <a:cubicBezTo>
                  <a:pt x="1802014" y="4790973"/>
                  <a:pt x="1826219" y="4756290"/>
                  <a:pt x="1841863" y="4742865"/>
                </a:cubicBezTo>
                <a:lnTo>
                  <a:pt x="1884369" y="4666784"/>
                </a:lnTo>
                <a:cubicBezTo>
                  <a:pt x="1887025" y="4666692"/>
                  <a:pt x="1889977" y="4665759"/>
                  <a:pt x="1893223" y="4663988"/>
                </a:cubicBezTo>
                <a:cubicBezTo>
                  <a:pt x="1896470" y="4662217"/>
                  <a:pt x="1898242" y="4660165"/>
                  <a:pt x="1898537" y="4657833"/>
                </a:cubicBezTo>
                <a:cubicBezTo>
                  <a:pt x="1897946" y="4651027"/>
                  <a:pt x="1897946" y="4645620"/>
                  <a:pt x="1898537" y="4641612"/>
                </a:cubicBezTo>
                <a:cubicBezTo>
                  <a:pt x="1899126" y="4637601"/>
                  <a:pt x="1903851" y="4635551"/>
                  <a:pt x="1912705" y="4635458"/>
                </a:cubicBezTo>
                <a:lnTo>
                  <a:pt x="1915686" y="4629634"/>
                </a:lnTo>
                <a:lnTo>
                  <a:pt x="1883481" y="4607764"/>
                </a:lnTo>
                <a:lnTo>
                  <a:pt x="1877637" y="4604266"/>
                </a:lnTo>
                <a:lnTo>
                  <a:pt x="1870790" y="4612521"/>
                </a:lnTo>
                <a:cubicBezTo>
                  <a:pt x="1853966" y="4638720"/>
                  <a:pt x="1842749" y="4656808"/>
                  <a:pt x="1837140" y="4666784"/>
                </a:cubicBezTo>
                <a:lnTo>
                  <a:pt x="1813526" y="4653358"/>
                </a:lnTo>
                <a:lnTo>
                  <a:pt x="1794636" y="4666784"/>
                </a:lnTo>
                <a:lnTo>
                  <a:pt x="1771020" y="4711537"/>
                </a:lnTo>
                <a:lnTo>
                  <a:pt x="1700178" y="4774191"/>
                </a:lnTo>
                <a:cubicBezTo>
                  <a:pt x="1699391" y="4784633"/>
                  <a:pt x="1696242" y="4792837"/>
                  <a:pt x="1690733" y="4798804"/>
                </a:cubicBezTo>
                <a:cubicBezTo>
                  <a:pt x="1685223" y="4804771"/>
                  <a:pt x="1682074" y="4812977"/>
                  <a:pt x="1681287" y="4823419"/>
                </a:cubicBezTo>
                <a:lnTo>
                  <a:pt x="1638783" y="4854745"/>
                </a:lnTo>
                <a:cubicBezTo>
                  <a:pt x="1626581" y="4856610"/>
                  <a:pt x="1615561" y="4866306"/>
                  <a:pt x="1605722" y="4883834"/>
                </a:cubicBezTo>
                <a:cubicBezTo>
                  <a:pt x="1595883" y="4901363"/>
                  <a:pt x="1589586" y="4915535"/>
                  <a:pt x="1586831" y="4926350"/>
                </a:cubicBezTo>
                <a:cubicBezTo>
                  <a:pt x="1570792" y="4932131"/>
                  <a:pt x="1543835" y="4955253"/>
                  <a:pt x="1505952" y="4995716"/>
                </a:cubicBezTo>
                <a:cubicBezTo>
                  <a:pt x="1468072" y="5036180"/>
                  <a:pt x="1444654" y="5059302"/>
                  <a:pt x="1435701" y="5065083"/>
                </a:cubicBezTo>
                <a:cubicBezTo>
                  <a:pt x="1437768" y="5074221"/>
                  <a:pt x="1435996" y="5081679"/>
                  <a:pt x="1430387" y="5087459"/>
                </a:cubicBezTo>
                <a:cubicBezTo>
                  <a:pt x="1424779" y="5093240"/>
                  <a:pt x="1417105" y="5096224"/>
                  <a:pt x="1407363" y="5096409"/>
                </a:cubicBezTo>
                <a:cubicBezTo>
                  <a:pt x="1406774" y="5104615"/>
                  <a:pt x="1404412" y="5110582"/>
                  <a:pt x="1400279" y="5114311"/>
                </a:cubicBezTo>
                <a:cubicBezTo>
                  <a:pt x="1396148" y="5118041"/>
                  <a:pt x="1393786" y="5124008"/>
                  <a:pt x="1393195" y="5132212"/>
                </a:cubicBezTo>
                <a:cubicBezTo>
                  <a:pt x="1379715" y="5137060"/>
                  <a:pt x="1364171" y="5145265"/>
                  <a:pt x="1346558" y="5156825"/>
                </a:cubicBezTo>
                <a:cubicBezTo>
                  <a:pt x="1328946" y="5168386"/>
                  <a:pt x="1319303" y="5181068"/>
                  <a:pt x="1317630" y="5194866"/>
                </a:cubicBezTo>
                <a:cubicBezTo>
                  <a:pt x="1310645" y="5199620"/>
                  <a:pt x="1305724" y="5205775"/>
                  <a:pt x="1302873" y="5213327"/>
                </a:cubicBezTo>
                <a:cubicBezTo>
                  <a:pt x="1300019" y="5220877"/>
                  <a:pt x="1298640" y="5228150"/>
                  <a:pt x="1298739" y="5235142"/>
                </a:cubicBezTo>
                <a:cubicBezTo>
                  <a:pt x="1279848" y="5257520"/>
                  <a:pt x="1256233" y="5275421"/>
                  <a:pt x="1227897" y="5288846"/>
                </a:cubicBezTo>
                <a:cubicBezTo>
                  <a:pt x="1227110" y="5299567"/>
                  <a:pt x="1223961" y="5308332"/>
                  <a:pt x="1218452" y="5315138"/>
                </a:cubicBezTo>
                <a:cubicBezTo>
                  <a:pt x="1212942" y="5321945"/>
                  <a:pt x="1209793" y="5329591"/>
                  <a:pt x="1209006" y="5338074"/>
                </a:cubicBezTo>
                <a:cubicBezTo>
                  <a:pt x="1194148" y="5339473"/>
                  <a:pt x="1178997" y="5347864"/>
                  <a:pt x="1163549" y="5363248"/>
                </a:cubicBezTo>
                <a:cubicBezTo>
                  <a:pt x="1148102" y="5378632"/>
                  <a:pt x="1136491" y="5392616"/>
                  <a:pt x="1128718" y="5405204"/>
                </a:cubicBezTo>
                <a:lnTo>
                  <a:pt x="1067321" y="5427579"/>
                </a:lnTo>
                <a:cubicBezTo>
                  <a:pt x="1066534" y="5438209"/>
                  <a:pt x="1063386" y="5447159"/>
                  <a:pt x="1057876" y="5454430"/>
                </a:cubicBezTo>
                <a:cubicBezTo>
                  <a:pt x="1052366" y="5461703"/>
                  <a:pt x="1049218" y="5470654"/>
                  <a:pt x="1048431" y="5481283"/>
                </a:cubicBezTo>
                <a:lnTo>
                  <a:pt x="972866" y="5539462"/>
                </a:lnTo>
                <a:cubicBezTo>
                  <a:pt x="963420" y="5538716"/>
                  <a:pt x="958698" y="5535732"/>
                  <a:pt x="958698" y="5530510"/>
                </a:cubicBezTo>
                <a:cubicBezTo>
                  <a:pt x="960272" y="5525289"/>
                  <a:pt x="971816" y="5506395"/>
                  <a:pt x="993331" y="5473824"/>
                </a:cubicBezTo>
                <a:cubicBezTo>
                  <a:pt x="1014846" y="5441254"/>
                  <a:pt x="1036885" y="5408434"/>
                  <a:pt x="1059450" y="5375367"/>
                </a:cubicBezTo>
                <a:cubicBezTo>
                  <a:pt x="1082014" y="5342300"/>
                  <a:pt x="1095658" y="5322411"/>
                  <a:pt x="1100380" y="5315699"/>
                </a:cubicBezTo>
                <a:cubicBezTo>
                  <a:pt x="1102546" y="5301061"/>
                  <a:pt x="1111204" y="5288940"/>
                  <a:pt x="1126357" y="5279335"/>
                </a:cubicBezTo>
                <a:cubicBezTo>
                  <a:pt x="1141508" y="5269733"/>
                  <a:pt x="1150168" y="5256493"/>
                  <a:pt x="1152332" y="5239619"/>
                </a:cubicBezTo>
                <a:cubicBezTo>
                  <a:pt x="1161975" y="5224888"/>
                  <a:pt x="1173388" y="5207358"/>
                  <a:pt x="1186573" y="5187035"/>
                </a:cubicBezTo>
                <a:cubicBezTo>
                  <a:pt x="1199757" y="5166709"/>
                  <a:pt x="1213531" y="5151419"/>
                  <a:pt x="1227897" y="5141162"/>
                </a:cubicBezTo>
                <a:cubicBezTo>
                  <a:pt x="1225536" y="5138273"/>
                  <a:pt x="1223174" y="5133983"/>
                  <a:pt x="1220813" y="5128295"/>
                </a:cubicBezTo>
                <a:cubicBezTo>
                  <a:pt x="1218452" y="5122610"/>
                  <a:pt x="1216090" y="5119439"/>
                  <a:pt x="1213729" y="5118787"/>
                </a:cubicBezTo>
                <a:cubicBezTo>
                  <a:pt x="1209793" y="5119532"/>
                  <a:pt x="1208219" y="5122516"/>
                  <a:pt x="1209006" y="5127737"/>
                </a:cubicBezTo>
                <a:lnTo>
                  <a:pt x="1190115" y="5100884"/>
                </a:lnTo>
                <a:cubicBezTo>
                  <a:pt x="1208219" y="5065083"/>
                  <a:pt x="1228684" y="5029282"/>
                  <a:pt x="1251510" y="4993479"/>
                </a:cubicBezTo>
                <a:cubicBezTo>
                  <a:pt x="1260958" y="4993479"/>
                  <a:pt x="1265680" y="4989004"/>
                  <a:pt x="1265680" y="4980053"/>
                </a:cubicBezTo>
                <a:cubicBezTo>
                  <a:pt x="1265089" y="4973247"/>
                  <a:pt x="1265089" y="4967840"/>
                  <a:pt x="1265680" y="4963830"/>
                </a:cubicBezTo>
                <a:cubicBezTo>
                  <a:pt x="1266270" y="4959821"/>
                  <a:pt x="1270993" y="4957769"/>
                  <a:pt x="1279848" y="4957678"/>
                </a:cubicBezTo>
                <a:cubicBezTo>
                  <a:pt x="1280636" y="4949565"/>
                  <a:pt x="1283784" y="4943413"/>
                  <a:pt x="1289294" y="4939217"/>
                </a:cubicBezTo>
                <a:cubicBezTo>
                  <a:pt x="1294804" y="4935021"/>
                  <a:pt x="1297952" y="4927748"/>
                  <a:pt x="1298739" y="4917399"/>
                </a:cubicBezTo>
                <a:cubicBezTo>
                  <a:pt x="1308578" y="4919637"/>
                  <a:pt x="1317237" y="4918518"/>
                  <a:pt x="1324714" y="4914043"/>
                </a:cubicBezTo>
                <a:lnTo>
                  <a:pt x="1328616" y="4906280"/>
                </a:lnTo>
                <a:lnTo>
                  <a:pt x="1321465" y="4894181"/>
                </a:lnTo>
                <a:cubicBezTo>
                  <a:pt x="1322153" y="4882899"/>
                  <a:pt x="1326680" y="4871898"/>
                  <a:pt x="1335044" y="4861175"/>
                </a:cubicBezTo>
                <a:cubicBezTo>
                  <a:pt x="1343407" y="4850454"/>
                  <a:pt x="1351474" y="4840571"/>
                  <a:pt x="1359248" y="4831527"/>
                </a:cubicBezTo>
                <a:cubicBezTo>
                  <a:pt x="1360036" y="4821178"/>
                  <a:pt x="1363184" y="4813905"/>
                  <a:pt x="1368694" y="4809711"/>
                </a:cubicBezTo>
                <a:cubicBezTo>
                  <a:pt x="1374204" y="4805515"/>
                  <a:pt x="1377352" y="4799361"/>
                  <a:pt x="1378139" y="4791250"/>
                </a:cubicBezTo>
                <a:cubicBezTo>
                  <a:pt x="1382961" y="4777545"/>
                  <a:pt x="1389847" y="4764679"/>
                  <a:pt x="1398802" y="4752651"/>
                </a:cubicBezTo>
                <a:lnTo>
                  <a:pt x="1413951" y="4738837"/>
                </a:lnTo>
                <a:lnTo>
                  <a:pt x="1425616" y="4718154"/>
                </a:lnTo>
                <a:lnTo>
                  <a:pt x="1414151" y="4702864"/>
                </a:lnTo>
                <a:cubicBezTo>
                  <a:pt x="1409723" y="4694099"/>
                  <a:pt x="1415037" y="4689251"/>
                  <a:pt x="1430091" y="4688320"/>
                </a:cubicBezTo>
                <a:cubicBezTo>
                  <a:pt x="1433927" y="4670417"/>
                  <a:pt x="1452229" y="4633497"/>
                  <a:pt x="1484993" y="4577556"/>
                </a:cubicBezTo>
                <a:cubicBezTo>
                  <a:pt x="1517757" y="4521615"/>
                  <a:pt x="1541962" y="4486933"/>
                  <a:pt x="1557605" y="4473507"/>
                </a:cubicBezTo>
                <a:lnTo>
                  <a:pt x="1600112" y="4397426"/>
                </a:lnTo>
                <a:cubicBezTo>
                  <a:pt x="1602768" y="4397334"/>
                  <a:pt x="1605720" y="4396401"/>
                  <a:pt x="1608966" y="4394630"/>
                </a:cubicBezTo>
                <a:cubicBezTo>
                  <a:pt x="1612213" y="4392859"/>
                  <a:pt x="1613985" y="4390807"/>
                  <a:pt x="1614280" y="4388476"/>
                </a:cubicBezTo>
                <a:cubicBezTo>
                  <a:pt x="1613688" y="4381669"/>
                  <a:pt x="1613688" y="4376263"/>
                  <a:pt x="1614280" y="4372254"/>
                </a:cubicBezTo>
                <a:cubicBezTo>
                  <a:pt x="1614869" y="4368244"/>
                  <a:pt x="1619594" y="4366194"/>
                  <a:pt x="1628448" y="4366100"/>
                </a:cubicBezTo>
                <a:cubicBezTo>
                  <a:pt x="1629235" y="4357989"/>
                  <a:pt x="1632383" y="4351835"/>
                  <a:pt x="1637893" y="4347639"/>
                </a:cubicBezTo>
                <a:cubicBezTo>
                  <a:pt x="1643403" y="4343443"/>
                  <a:pt x="1646551" y="4336172"/>
                  <a:pt x="1647339" y="4325823"/>
                </a:cubicBezTo>
                <a:cubicBezTo>
                  <a:pt x="1647536" y="4322746"/>
                  <a:pt x="1647143" y="4317711"/>
                  <a:pt x="1646158" y="4310719"/>
                </a:cubicBezTo>
                <a:cubicBezTo>
                  <a:pt x="1645175" y="4303725"/>
                  <a:pt x="1642420" y="4299810"/>
                  <a:pt x="1637893" y="4298971"/>
                </a:cubicBezTo>
                <a:cubicBezTo>
                  <a:pt x="1620478" y="4302233"/>
                  <a:pt x="1603359" y="4316965"/>
                  <a:pt x="1586533" y="4343164"/>
                </a:cubicBezTo>
                <a:cubicBezTo>
                  <a:pt x="1569709" y="4369363"/>
                  <a:pt x="1558491" y="4387451"/>
                  <a:pt x="1552883" y="4397426"/>
                </a:cubicBezTo>
                <a:lnTo>
                  <a:pt x="1529269" y="4384000"/>
                </a:lnTo>
                <a:lnTo>
                  <a:pt x="1510378" y="4397426"/>
                </a:lnTo>
                <a:lnTo>
                  <a:pt x="1486763" y="4442179"/>
                </a:lnTo>
                <a:lnTo>
                  <a:pt x="1415921" y="4504833"/>
                </a:lnTo>
                <a:cubicBezTo>
                  <a:pt x="1415134" y="4515275"/>
                  <a:pt x="1411985" y="4523480"/>
                  <a:pt x="1406475" y="4529447"/>
                </a:cubicBezTo>
                <a:cubicBezTo>
                  <a:pt x="1400966" y="4535413"/>
                  <a:pt x="1397817" y="4543620"/>
                  <a:pt x="1397030" y="4554062"/>
                </a:cubicBezTo>
                <a:lnTo>
                  <a:pt x="1354526" y="4585388"/>
                </a:lnTo>
                <a:cubicBezTo>
                  <a:pt x="1342324" y="4587252"/>
                  <a:pt x="1331304" y="4596949"/>
                  <a:pt x="1321465" y="4614476"/>
                </a:cubicBezTo>
                <a:cubicBezTo>
                  <a:pt x="1311626" y="4632006"/>
                  <a:pt x="1305329" y="4646177"/>
                  <a:pt x="1302574" y="4656992"/>
                </a:cubicBezTo>
                <a:cubicBezTo>
                  <a:pt x="1286535" y="4662773"/>
                  <a:pt x="1259577" y="4685895"/>
                  <a:pt x="1221695" y="4726359"/>
                </a:cubicBezTo>
                <a:cubicBezTo>
                  <a:pt x="1183815" y="4766822"/>
                  <a:pt x="1160397" y="4789944"/>
                  <a:pt x="1151444" y="4795725"/>
                </a:cubicBezTo>
                <a:cubicBezTo>
                  <a:pt x="1153511" y="4804863"/>
                  <a:pt x="1151739" y="4812322"/>
                  <a:pt x="1146130" y="4818101"/>
                </a:cubicBezTo>
                <a:cubicBezTo>
                  <a:pt x="1140521" y="4823882"/>
                  <a:pt x="1132848" y="4826866"/>
                  <a:pt x="1123106" y="4827051"/>
                </a:cubicBezTo>
                <a:cubicBezTo>
                  <a:pt x="1122517" y="4835258"/>
                  <a:pt x="1120155" y="4841225"/>
                  <a:pt x="1116022" y="4844954"/>
                </a:cubicBezTo>
                <a:cubicBezTo>
                  <a:pt x="1111891" y="4848683"/>
                  <a:pt x="1109529" y="4854650"/>
                  <a:pt x="1108938" y="4862854"/>
                </a:cubicBezTo>
                <a:cubicBezTo>
                  <a:pt x="1095458" y="4867703"/>
                  <a:pt x="1079913" y="4875907"/>
                  <a:pt x="1062300" y="4887468"/>
                </a:cubicBezTo>
                <a:cubicBezTo>
                  <a:pt x="1044689" y="4899029"/>
                  <a:pt x="1035046" y="4911710"/>
                  <a:pt x="1033373" y="4925508"/>
                </a:cubicBezTo>
                <a:cubicBezTo>
                  <a:pt x="1026388" y="4930263"/>
                  <a:pt x="1021467" y="4936417"/>
                  <a:pt x="1018615" y="4943969"/>
                </a:cubicBezTo>
                <a:cubicBezTo>
                  <a:pt x="1015762" y="4951520"/>
                  <a:pt x="1014383" y="4958793"/>
                  <a:pt x="1014482" y="4965785"/>
                </a:cubicBezTo>
                <a:cubicBezTo>
                  <a:pt x="995591" y="4988162"/>
                  <a:pt x="971976" y="5006063"/>
                  <a:pt x="943640" y="5019488"/>
                </a:cubicBezTo>
                <a:cubicBezTo>
                  <a:pt x="942853" y="5030210"/>
                  <a:pt x="939704" y="5038974"/>
                  <a:pt x="934194" y="5045781"/>
                </a:cubicBezTo>
                <a:cubicBezTo>
                  <a:pt x="928685" y="5052587"/>
                  <a:pt x="925536" y="5060233"/>
                  <a:pt x="924749" y="5068717"/>
                </a:cubicBezTo>
                <a:cubicBezTo>
                  <a:pt x="909891" y="5070115"/>
                  <a:pt x="894740" y="5078507"/>
                  <a:pt x="879292" y="5093890"/>
                </a:cubicBezTo>
                <a:cubicBezTo>
                  <a:pt x="863844" y="5109274"/>
                  <a:pt x="852234" y="5123258"/>
                  <a:pt x="844461" y="5135846"/>
                </a:cubicBezTo>
                <a:lnTo>
                  <a:pt x="783064" y="5158222"/>
                </a:lnTo>
                <a:cubicBezTo>
                  <a:pt x="782277" y="5168851"/>
                  <a:pt x="779129" y="5177801"/>
                  <a:pt x="773619" y="5185073"/>
                </a:cubicBezTo>
                <a:cubicBezTo>
                  <a:pt x="768109" y="5192346"/>
                  <a:pt x="764961" y="5201296"/>
                  <a:pt x="764174" y="5211925"/>
                </a:cubicBezTo>
                <a:lnTo>
                  <a:pt x="688608" y="5270104"/>
                </a:lnTo>
                <a:cubicBezTo>
                  <a:pt x="679163" y="5269358"/>
                  <a:pt x="674440" y="5266375"/>
                  <a:pt x="674440" y="5261152"/>
                </a:cubicBezTo>
                <a:cubicBezTo>
                  <a:pt x="676015" y="5255931"/>
                  <a:pt x="687558" y="5237037"/>
                  <a:pt x="709073" y="5204467"/>
                </a:cubicBezTo>
                <a:cubicBezTo>
                  <a:pt x="730589" y="5171896"/>
                  <a:pt x="752628" y="5139077"/>
                  <a:pt x="775193" y="5106010"/>
                </a:cubicBezTo>
                <a:cubicBezTo>
                  <a:pt x="797757" y="5072943"/>
                  <a:pt x="811400" y="5053054"/>
                  <a:pt x="816123" y="5046341"/>
                </a:cubicBezTo>
                <a:cubicBezTo>
                  <a:pt x="818289" y="5031703"/>
                  <a:pt x="826947" y="5019582"/>
                  <a:pt x="842100" y="5009978"/>
                </a:cubicBezTo>
                <a:cubicBezTo>
                  <a:pt x="857251" y="5000375"/>
                  <a:pt x="865911" y="4987135"/>
                  <a:pt x="868075" y="4970262"/>
                </a:cubicBezTo>
                <a:cubicBezTo>
                  <a:pt x="877718" y="4955530"/>
                  <a:pt x="889131" y="4938001"/>
                  <a:pt x="902316" y="4917677"/>
                </a:cubicBezTo>
                <a:cubicBezTo>
                  <a:pt x="915499" y="4897351"/>
                  <a:pt x="929274" y="4882061"/>
                  <a:pt x="943640" y="4871805"/>
                </a:cubicBezTo>
                <a:cubicBezTo>
                  <a:pt x="941278" y="4868915"/>
                  <a:pt x="938917" y="4864625"/>
                  <a:pt x="936556" y="4858938"/>
                </a:cubicBezTo>
                <a:cubicBezTo>
                  <a:pt x="934194" y="4853252"/>
                  <a:pt x="931833" y="4850081"/>
                  <a:pt x="929472" y="4849429"/>
                </a:cubicBezTo>
                <a:cubicBezTo>
                  <a:pt x="925536" y="4850175"/>
                  <a:pt x="923962" y="4853158"/>
                  <a:pt x="924749" y="4858379"/>
                </a:cubicBezTo>
                <a:lnTo>
                  <a:pt x="905858" y="4831527"/>
                </a:lnTo>
                <a:cubicBezTo>
                  <a:pt x="923962" y="4795725"/>
                  <a:pt x="944427" y="4759924"/>
                  <a:pt x="967253" y="4724121"/>
                </a:cubicBezTo>
                <a:cubicBezTo>
                  <a:pt x="976701" y="4724121"/>
                  <a:pt x="981423" y="4719646"/>
                  <a:pt x="981423" y="4710696"/>
                </a:cubicBezTo>
                <a:cubicBezTo>
                  <a:pt x="980832" y="4703889"/>
                  <a:pt x="980832" y="4698483"/>
                  <a:pt x="981423" y="4694472"/>
                </a:cubicBezTo>
                <a:cubicBezTo>
                  <a:pt x="982013" y="4690464"/>
                  <a:pt x="986735" y="4688412"/>
                  <a:pt x="995591" y="4688320"/>
                </a:cubicBezTo>
                <a:cubicBezTo>
                  <a:pt x="996378" y="4680207"/>
                  <a:pt x="999527" y="4674055"/>
                  <a:pt x="1005037" y="4669859"/>
                </a:cubicBezTo>
                <a:cubicBezTo>
                  <a:pt x="1010547" y="4665663"/>
                  <a:pt x="1013695" y="4658390"/>
                  <a:pt x="1014482" y="4648042"/>
                </a:cubicBezTo>
                <a:cubicBezTo>
                  <a:pt x="1024321" y="4650279"/>
                  <a:pt x="1032979" y="4649160"/>
                  <a:pt x="1040457" y="4644685"/>
                </a:cubicBezTo>
                <a:cubicBezTo>
                  <a:pt x="1047935" y="4640210"/>
                  <a:pt x="1051872" y="4632379"/>
                  <a:pt x="1052266" y="4621189"/>
                </a:cubicBezTo>
                <a:lnTo>
                  <a:pt x="1071156" y="4585388"/>
                </a:lnTo>
                <a:cubicBezTo>
                  <a:pt x="1074404" y="4559656"/>
                  <a:pt x="1089161" y="4529447"/>
                  <a:pt x="1115433" y="4494764"/>
                </a:cubicBezTo>
                <a:cubicBezTo>
                  <a:pt x="1141702" y="4460080"/>
                  <a:pt x="1160004" y="4427635"/>
                  <a:pt x="1170335" y="4397426"/>
                </a:cubicBezTo>
                <a:cubicBezTo>
                  <a:pt x="1177518" y="4397707"/>
                  <a:pt x="1183223" y="4397147"/>
                  <a:pt x="1187456" y="4395749"/>
                </a:cubicBezTo>
                <a:cubicBezTo>
                  <a:pt x="1191686" y="4394351"/>
                  <a:pt x="1193851" y="4390434"/>
                  <a:pt x="1193948" y="4384000"/>
                </a:cubicBezTo>
                <a:cubicBezTo>
                  <a:pt x="1193161" y="4371321"/>
                  <a:pt x="1199458" y="4365354"/>
                  <a:pt x="1212841" y="4366100"/>
                </a:cubicBezTo>
                <a:cubicBezTo>
                  <a:pt x="1212742" y="4360879"/>
                  <a:pt x="1214119" y="4354539"/>
                  <a:pt x="1216972" y="4347080"/>
                </a:cubicBezTo>
                <a:cubicBezTo>
                  <a:pt x="1219826" y="4339622"/>
                  <a:pt x="1224747" y="4335520"/>
                  <a:pt x="1231732" y="4334774"/>
                </a:cubicBezTo>
                <a:lnTo>
                  <a:pt x="1231732" y="4294496"/>
                </a:lnTo>
                <a:lnTo>
                  <a:pt x="1250623" y="4276595"/>
                </a:lnTo>
                <a:cubicBezTo>
                  <a:pt x="1250130" y="4267457"/>
                  <a:pt x="1251115" y="4259999"/>
                  <a:pt x="1253575" y="4254217"/>
                </a:cubicBezTo>
                <a:lnTo>
                  <a:pt x="1270093" y="4247061"/>
                </a:lnTo>
                <a:lnTo>
                  <a:pt x="1265721" y="4242851"/>
                </a:lnTo>
                <a:cubicBezTo>
                  <a:pt x="1245059" y="4240149"/>
                  <a:pt x="1233252" y="4232130"/>
                  <a:pt x="1230301" y="4218796"/>
                </a:cubicBezTo>
                <a:cubicBezTo>
                  <a:pt x="1227447" y="4216559"/>
                  <a:pt x="1223708" y="4214321"/>
                  <a:pt x="1219084" y="4212083"/>
                </a:cubicBezTo>
                <a:cubicBezTo>
                  <a:pt x="1214460" y="4209846"/>
                  <a:pt x="1211901" y="4207608"/>
                  <a:pt x="1211409" y="4205371"/>
                </a:cubicBezTo>
                <a:cubicBezTo>
                  <a:pt x="1211901" y="4201081"/>
                  <a:pt x="1214460" y="4198472"/>
                  <a:pt x="1219084" y="4197539"/>
                </a:cubicBezTo>
                <a:cubicBezTo>
                  <a:pt x="1223708" y="4196608"/>
                  <a:pt x="1227447" y="4196235"/>
                  <a:pt x="1230301" y="4196420"/>
                </a:cubicBezTo>
                <a:cubicBezTo>
                  <a:pt x="1231088" y="4188216"/>
                  <a:pt x="1234237" y="4182249"/>
                  <a:pt x="1239747" y="4178520"/>
                </a:cubicBezTo>
                <a:cubicBezTo>
                  <a:pt x="1245256" y="4174791"/>
                  <a:pt x="1248405" y="4168824"/>
                  <a:pt x="1249192" y="4160619"/>
                </a:cubicBezTo>
                <a:cubicBezTo>
                  <a:pt x="1258637" y="4146446"/>
                  <a:pt x="1263360" y="4130037"/>
                  <a:pt x="1263360" y="4111391"/>
                </a:cubicBezTo>
                <a:cubicBezTo>
                  <a:pt x="1264147" y="4106170"/>
                  <a:pt x="1262573" y="4103186"/>
                  <a:pt x="1258637" y="4102440"/>
                </a:cubicBezTo>
                <a:cubicBezTo>
                  <a:pt x="1256177" y="4102720"/>
                  <a:pt x="1254014" y="4104399"/>
                  <a:pt x="1252143" y="4107474"/>
                </a:cubicBezTo>
                <a:cubicBezTo>
                  <a:pt x="1250274" y="4110551"/>
                  <a:pt x="1249291" y="4113349"/>
                  <a:pt x="1249192" y="4115866"/>
                </a:cubicBezTo>
                <a:cubicBezTo>
                  <a:pt x="1242205" y="4111670"/>
                  <a:pt x="1237286" y="4111112"/>
                  <a:pt x="1234433" y="4114187"/>
                </a:cubicBezTo>
                <a:cubicBezTo>
                  <a:pt x="1231579" y="4117264"/>
                  <a:pt x="1230202" y="4122299"/>
                  <a:pt x="1230301" y="4129291"/>
                </a:cubicBezTo>
                <a:lnTo>
                  <a:pt x="1211409" y="4147192"/>
                </a:lnTo>
                <a:cubicBezTo>
                  <a:pt x="1209441" y="4177960"/>
                  <a:pt x="1199208" y="4199218"/>
                  <a:pt x="1180711" y="4210965"/>
                </a:cubicBezTo>
                <a:cubicBezTo>
                  <a:pt x="1162214" y="4222713"/>
                  <a:pt x="1147257" y="4241732"/>
                  <a:pt x="1135844" y="4268025"/>
                </a:cubicBezTo>
                <a:cubicBezTo>
                  <a:pt x="1130826" y="4272687"/>
                  <a:pt x="1124331" y="4276789"/>
                  <a:pt x="1116363" y="4280331"/>
                </a:cubicBezTo>
                <a:cubicBezTo>
                  <a:pt x="1108393" y="4283875"/>
                  <a:pt x="1100718" y="4285740"/>
                  <a:pt x="1093339" y="4285925"/>
                </a:cubicBezTo>
                <a:cubicBezTo>
                  <a:pt x="1090879" y="4285646"/>
                  <a:pt x="1088714" y="4283967"/>
                  <a:pt x="1086845" y="4280892"/>
                </a:cubicBezTo>
                <a:cubicBezTo>
                  <a:pt x="1084976" y="4277815"/>
                  <a:pt x="1083991" y="4275018"/>
                  <a:pt x="1083894" y="4272500"/>
                </a:cubicBezTo>
                <a:cubicBezTo>
                  <a:pt x="1074447" y="4262804"/>
                  <a:pt x="1069724" y="4250870"/>
                  <a:pt x="1069724" y="4236699"/>
                </a:cubicBezTo>
                <a:lnTo>
                  <a:pt x="1121675" y="4165094"/>
                </a:lnTo>
                <a:lnTo>
                  <a:pt x="1140566" y="4156142"/>
                </a:lnTo>
                <a:lnTo>
                  <a:pt x="1159459" y="4129291"/>
                </a:lnTo>
                <a:lnTo>
                  <a:pt x="1159459" y="4080063"/>
                </a:lnTo>
                <a:cubicBezTo>
                  <a:pt x="1156605" y="4079784"/>
                  <a:pt x="1152865" y="4078106"/>
                  <a:pt x="1148242" y="4075029"/>
                </a:cubicBezTo>
                <a:cubicBezTo>
                  <a:pt x="1143618" y="4071952"/>
                  <a:pt x="1141059" y="4069156"/>
                  <a:pt x="1140566" y="4066637"/>
                </a:cubicBezTo>
                <a:cubicBezTo>
                  <a:pt x="1141059" y="4064494"/>
                  <a:pt x="1143618" y="4063187"/>
                  <a:pt x="1148242" y="4062723"/>
                </a:cubicBezTo>
                <a:cubicBezTo>
                  <a:pt x="1152865" y="4062256"/>
                  <a:pt x="1156605" y="4062069"/>
                  <a:pt x="1159459" y="4062162"/>
                </a:cubicBezTo>
                <a:cubicBezTo>
                  <a:pt x="1160246" y="4053958"/>
                  <a:pt x="1163394" y="4047991"/>
                  <a:pt x="1168904" y="4044262"/>
                </a:cubicBezTo>
                <a:cubicBezTo>
                  <a:pt x="1174414" y="4040532"/>
                  <a:pt x="1177563" y="4034566"/>
                  <a:pt x="1178350" y="4026361"/>
                </a:cubicBezTo>
                <a:lnTo>
                  <a:pt x="1184009" y="4019060"/>
                </a:lnTo>
                <a:lnTo>
                  <a:pt x="1180291" y="4015756"/>
                </a:lnTo>
                <a:cubicBezTo>
                  <a:pt x="1168680" y="4014265"/>
                  <a:pt x="1158841" y="4008298"/>
                  <a:pt x="1150774" y="3997854"/>
                </a:cubicBezTo>
                <a:lnTo>
                  <a:pt x="1146251" y="3994245"/>
                </a:lnTo>
                <a:lnTo>
                  <a:pt x="1112230" y="4028599"/>
                </a:lnTo>
                <a:cubicBezTo>
                  <a:pt x="1076023" y="4069062"/>
                  <a:pt x="1049259" y="4092184"/>
                  <a:pt x="1031942" y="4097965"/>
                </a:cubicBezTo>
                <a:cubicBezTo>
                  <a:pt x="1031155" y="4107847"/>
                  <a:pt x="1028007" y="4113814"/>
                  <a:pt x="1022497" y="4115866"/>
                </a:cubicBezTo>
                <a:cubicBezTo>
                  <a:pt x="1016987" y="4117918"/>
                  <a:pt x="1013839" y="4123885"/>
                  <a:pt x="1013051" y="4133767"/>
                </a:cubicBezTo>
                <a:cubicBezTo>
                  <a:pt x="996914" y="4147846"/>
                  <a:pt x="978417" y="4165559"/>
                  <a:pt x="957558" y="4186910"/>
                </a:cubicBezTo>
                <a:cubicBezTo>
                  <a:pt x="936699" y="4208261"/>
                  <a:pt x="925284" y="4229332"/>
                  <a:pt x="923316" y="4250124"/>
                </a:cubicBezTo>
                <a:cubicBezTo>
                  <a:pt x="912888" y="4257022"/>
                  <a:pt x="901869" y="4265602"/>
                  <a:pt x="890258" y="4275856"/>
                </a:cubicBezTo>
                <a:cubicBezTo>
                  <a:pt x="878647" y="4286113"/>
                  <a:pt x="872350" y="4296928"/>
                  <a:pt x="871367" y="4308303"/>
                </a:cubicBezTo>
                <a:lnTo>
                  <a:pt x="795802" y="4370957"/>
                </a:lnTo>
                <a:cubicBezTo>
                  <a:pt x="795703" y="4385501"/>
                  <a:pt x="791176" y="4400045"/>
                  <a:pt x="782223" y="4414590"/>
                </a:cubicBezTo>
                <a:cubicBezTo>
                  <a:pt x="773270" y="4429134"/>
                  <a:pt x="760479" y="4436967"/>
                  <a:pt x="743850" y="4438084"/>
                </a:cubicBezTo>
                <a:cubicBezTo>
                  <a:pt x="742867" y="4451976"/>
                  <a:pt x="736570" y="4466708"/>
                  <a:pt x="724959" y="4482279"/>
                </a:cubicBezTo>
                <a:cubicBezTo>
                  <a:pt x="713349" y="4497848"/>
                  <a:pt x="702329" y="4511461"/>
                  <a:pt x="691899" y="4523116"/>
                </a:cubicBezTo>
                <a:cubicBezTo>
                  <a:pt x="686782" y="4523207"/>
                  <a:pt x="681666" y="4521903"/>
                  <a:pt x="676550" y="4519199"/>
                </a:cubicBezTo>
                <a:cubicBezTo>
                  <a:pt x="671434" y="4516495"/>
                  <a:pt x="668679" y="4511834"/>
                  <a:pt x="668285" y="4505213"/>
                </a:cubicBezTo>
                <a:cubicBezTo>
                  <a:pt x="668973" y="4493932"/>
                  <a:pt x="673500" y="4482931"/>
                  <a:pt x="681864" y="4472208"/>
                </a:cubicBezTo>
                <a:cubicBezTo>
                  <a:pt x="690227" y="4461487"/>
                  <a:pt x="698294" y="4451603"/>
                  <a:pt x="706069" y="4442559"/>
                </a:cubicBezTo>
                <a:cubicBezTo>
                  <a:pt x="706856" y="4432211"/>
                  <a:pt x="710004" y="4424938"/>
                  <a:pt x="715514" y="4420744"/>
                </a:cubicBezTo>
                <a:cubicBezTo>
                  <a:pt x="721024" y="4416548"/>
                  <a:pt x="724172" y="4410394"/>
                  <a:pt x="724959" y="4402283"/>
                </a:cubicBezTo>
                <a:cubicBezTo>
                  <a:pt x="729781" y="4388578"/>
                  <a:pt x="736667" y="4375711"/>
                  <a:pt x="745622" y="4363684"/>
                </a:cubicBezTo>
                <a:cubicBezTo>
                  <a:pt x="754575" y="4351656"/>
                  <a:pt x="765005" y="4342146"/>
                  <a:pt x="776911" y="4335154"/>
                </a:cubicBezTo>
                <a:cubicBezTo>
                  <a:pt x="770711" y="4329747"/>
                  <a:pt x="765399" y="4322660"/>
                  <a:pt x="760971" y="4313897"/>
                </a:cubicBezTo>
                <a:cubicBezTo>
                  <a:pt x="756543" y="4305132"/>
                  <a:pt x="761857" y="4300284"/>
                  <a:pt x="776911" y="4299353"/>
                </a:cubicBezTo>
                <a:cubicBezTo>
                  <a:pt x="780748" y="4281450"/>
                  <a:pt x="799049" y="4244530"/>
                  <a:pt x="831813" y="4188589"/>
                </a:cubicBezTo>
                <a:cubicBezTo>
                  <a:pt x="848195" y="4160617"/>
                  <a:pt x="862438" y="4137962"/>
                  <a:pt x="874540" y="4120620"/>
                </a:cubicBezTo>
                <a:lnTo>
                  <a:pt x="895773" y="4094987"/>
                </a:lnTo>
                <a:lnTo>
                  <a:pt x="909320" y="4056033"/>
                </a:lnTo>
                <a:cubicBezTo>
                  <a:pt x="917092" y="4041862"/>
                  <a:pt x="905090" y="4034403"/>
                  <a:pt x="873308" y="4033657"/>
                </a:cubicBezTo>
                <a:lnTo>
                  <a:pt x="853705" y="4015080"/>
                </a:lnTo>
                <a:lnTo>
                  <a:pt x="833583" y="4053212"/>
                </a:lnTo>
                <a:lnTo>
                  <a:pt x="762741" y="4115866"/>
                </a:lnTo>
                <a:cubicBezTo>
                  <a:pt x="761954" y="4126308"/>
                  <a:pt x="758805" y="4134512"/>
                  <a:pt x="753296" y="4140479"/>
                </a:cubicBezTo>
                <a:cubicBezTo>
                  <a:pt x="747786" y="4146446"/>
                  <a:pt x="744637" y="4154652"/>
                  <a:pt x="743850" y="4165094"/>
                </a:cubicBezTo>
                <a:lnTo>
                  <a:pt x="701346" y="4196420"/>
                </a:lnTo>
                <a:cubicBezTo>
                  <a:pt x="689144" y="4198285"/>
                  <a:pt x="678124" y="4207981"/>
                  <a:pt x="668285" y="4225509"/>
                </a:cubicBezTo>
                <a:cubicBezTo>
                  <a:pt x="658446" y="4243038"/>
                  <a:pt x="652149" y="4257210"/>
                  <a:pt x="649394" y="4268025"/>
                </a:cubicBezTo>
                <a:cubicBezTo>
                  <a:pt x="633356" y="4273806"/>
                  <a:pt x="606398" y="4296928"/>
                  <a:pt x="568515" y="4337391"/>
                </a:cubicBezTo>
                <a:cubicBezTo>
                  <a:pt x="530635" y="4377855"/>
                  <a:pt x="507217" y="4400977"/>
                  <a:pt x="498264" y="4406758"/>
                </a:cubicBezTo>
                <a:cubicBezTo>
                  <a:pt x="500331" y="4415896"/>
                  <a:pt x="498559" y="4423354"/>
                  <a:pt x="492950" y="4429134"/>
                </a:cubicBezTo>
                <a:cubicBezTo>
                  <a:pt x="487342" y="4434915"/>
                  <a:pt x="479668" y="4437899"/>
                  <a:pt x="469926" y="4438084"/>
                </a:cubicBezTo>
                <a:cubicBezTo>
                  <a:pt x="469337" y="4446290"/>
                  <a:pt x="466976" y="4452257"/>
                  <a:pt x="462842" y="4455987"/>
                </a:cubicBezTo>
                <a:cubicBezTo>
                  <a:pt x="458711" y="4459716"/>
                  <a:pt x="456349" y="4465683"/>
                  <a:pt x="455758" y="4473887"/>
                </a:cubicBezTo>
                <a:cubicBezTo>
                  <a:pt x="442278" y="4478735"/>
                  <a:pt x="426734" y="4486940"/>
                  <a:pt x="409121" y="4498500"/>
                </a:cubicBezTo>
                <a:cubicBezTo>
                  <a:pt x="391509" y="4510061"/>
                  <a:pt x="381866" y="4522743"/>
                  <a:pt x="380193" y="4536541"/>
                </a:cubicBezTo>
                <a:cubicBezTo>
                  <a:pt x="373208" y="4541295"/>
                  <a:pt x="368288" y="4547450"/>
                  <a:pt x="365436" y="4555002"/>
                </a:cubicBezTo>
                <a:cubicBezTo>
                  <a:pt x="362582" y="4562552"/>
                  <a:pt x="361204" y="4569825"/>
                  <a:pt x="361302" y="4576817"/>
                </a:cubicBezTo>
                <a:cubicBezTo>
                  <a:pt x="342412" y="4599195"/>
                  <a:pt x="318796" y="4617096"/>
                  <a:pt x="290460" y="4630521"/>
                </a:cubicBezTo>
                <a:cubicBezTo>
                  <a:pt x="289673" y="4641242"/>
                  <a:pt x="286524" y="4650007"/>
                  <a:pt x="281015" y="4656813"/>
                </a:cubicBezTo>
                <a:cubicBezTo>
                  <a:pt x="275505" y="4663620"/>
                  <a:pt x="272356" y="4671266"/>
                  <a:pt x="271569" y="4679750"/>
                </a:cubicBezTo>
                <a:cubicBezTo>
                  <a:pt x="256711" y="4681148"/>
                  <a:pt x="241560" y="4689539"/>
                  <a:pt x="226112" y="4704923"/>
                </a:cubicBezTo>
                <a:cubicBezTo>
                  <a:pt x="210665" y="4720307"/>
                  <a:pt x="199054" y="4734291"/>
                  <a:pt x="191281" y="4746879"/>
                </a:cubicBezTo>
                <a:lnTo>
                  <a:pt x="129885" y="4769254"/>
                </a:lnTo>
                <a:cubicBezTo>
                  <a:pt x="129097" y="4779884"/>
                  <a:pt x="125949" y="4788834"/>
                  <a:pt x="120439" y="4796105"/>
                </a:cubicBezTo>
                <a:cubicBezTo>
                  <a:pt x="114929" y="4803378"/>
                  <a:pt x="111781" y="4812329"/>
                  <a:pt x="110994" y="4822958"/>
                </a:cubicBezTo>
                <a:lnTo>
                  <a:pt x="35429" y="4881137"/>
                </a:lnTo>
                <a:cubicBezTo>
                  <a:pt x="25983" y="4880391"/>
                  <a:pt x="21261" y="4877408"/>
                  <a:pt x="21261" y="4872185"/>
                </a:cubicBezTo>
                <a:cubicBezTo>
                  <a:pt x="22835" y="4866964"/>
                  <a:pt x="34379" y="4848070"/>
                  <a:pt x="55894" y="4815499"/>
                </a:cubicBezTo>
                <a:cubicBezTo>
                  <a:pt x="77409" y="4782929"/>
                  <a:pt x="99448" y="4750110"/>
                  <a:pt x="122013" y="4717043"/>
                </a:cubicBezTo>
                <a:cubicBezTo>
                  <a:pt x="144577" y="4683975"/>
                  <a:pt x="158221" y="4664087"/>
                  <a:pt x="162943" y="4657374"/>
                </a:cubicBezTo>
                <a:cubicBezTo>
                  <a:pt x="165109" y="4642736"/>
                  <a:pt x="173767" y="4630615"/>
                  <a:pt x="188920" y="4621010"/>
                </a:cubicBezTo>
                <a:cubicBezTo>
                  <a:pt x="204071" y="4611408"/>
                  <a:pt x="212731" y="4598168"/>
                  <a:pt x="214895" y="4581294"/>
                </a:cubicBezTo>
                <a:cubicBezTo>
                  <a:pt x="224538" y="4566563"/>
                  <a:pt x="235951" y="4549033"/>
                  <a:pt x="249136" y="4528710"/>
                </a:cubicBezTo>
                <a:cubicBezTo>
                  <a:pt x="262320" y="4508384"/>
                  <a:pt x="276094" y="4493094"/>
                  <a:pt x="290460" y="4482837"/>
                </a:cubicBezTo>
                <a:cubicBezTo>
                  <a:pt x="288099" y="4479948"/>
                  <a:pt x="285737" y="4475658"/>
                  <a:pt x="283376" y="4469970"/>
                </a:cubicBezTo>
                <a:cubicBezTo>
                  <a:pt x="281015" y="4464285"/>
                  <a:pt x="278653" y="4461114"/>
                  <a:pt x="276292" y="4460462"/>
                </a:cubicBezTo>
                <a:cubicBezTo>
                  <a:pt x="272356" y="4461208"/>
                  <a:pt x="270782" y="4464191"/>
                  <a:pt x="271569" y="4469412"/>
                </a:cubicBezTo>
                <a:lnTo>
                  <a:pt x="252678" y="4442559"/>
                </a:lnTo>
                <a:cubicBezTo>
                  <a:pt x="270782" y="4406758"/>
                  <a:pt x="291247" y="4370957"/>
                  <a:pt x="314074" y="4335154"/>
                </a:cubicBezTo>
                <a:cubicBezTo>
                  <a:pt x="323521" y="4335154"/>
                  <a:pt x="328243" y="4330679"/>
                  <a:pt x="328243" y="4321728"/>
                </a:cubicBezTo>
                <a:cubicBezTo>
                  <a:pt x="327652" y="4314922"/>
                  <a:pt x="327652" y="4309515"/>
                  <a:pt x="328243" y="4305505"/>
                </a:cubicBezTo>
                <a:cubicBezTo>
                  <a:pt x="328833" y="4301496"/>
                  <a:pt x="333556" y="4299444"/>
                  <a:pt x="342412" y="4299353"/>
                </a:cubicBezTo>
                <a:cubicBezTo>
                  <a:pt x="343199" y="4291240"/>
                  <a:pt x="346347" y="4285088"/>
                  <a:pt x="351857" y="4280892"/>
                </a:cubicBezTo>
                <a:cubicBezTo>
                  <a:pt x="357367" y="4276696"/>
                  <a:pt x="360515" y="4269423"/>
                  <a:pt x="361302" y="4259074"/>
                </a:cubicBezTo>
                <a:cubicBezTo>
                  <a:pt x="371141" y="4261312"/>
                  <a:pt x="379800" y="4260193"/>
                  <a:pt x="387277" y="4255718"/>
                </a:cubicBezTo>
                <a:cubicBezTo>
                  <a:pt x="394755" y="4251243"/>
                  <a:pt x="398692" y="4243411"/>
                  <a:pt x="399086" y="4232222"/>
                </a:cubicBezTo>
                <a:lnTo>
                  <a:pt x="417977" y="4196420"/>
                </a:lnTo>
                <a:cubicBezTo>
                  <a:pt x="421224" y="4170688"/>
                  <a:pt x="435981" y="4140479"/>
                  <a:pt x="462253" y="4105797"/>
                </a:cubicBezTo>
                <a:cubicBezTo>
                  <a:pt x="488522" y="4071113"/>
                  <a:pt x="506824" y="4038668"/>
                  <a:pt x="517155" y="4008459"/>
                </a:cubicBezTo>
                <a:cubicBezTo>
                  <a:pt x="524338" y="4008740"/>
                  <a:pt x="530044" y="4008179"/>
                  <a:pt x="534276" y="4006781"/>
                </a:cubicBezTo>
                <a:cubicBezTo>
                  <a:pt x="538506" y="4005383"/>
                  <a:pt x="540672" y="4001467"/>
                  <a:pt x="540769" y="3995033"/>
                </a:cubicBezTo>
                <a:cubicBezTo>
                  <a:pt x="539982" y="3982354"/>
                  <a:pt x="546278" y="3976387"/>
                  <a:pt x="559661" y="3977133"/>
                </a:cubicBezTo>
                <a:cubicBezTo>
                  <a:pt x="559562" y="3971912"/>
                  <a:pt x="560939" y="3965572"/>
                  <a:pt x="563793" y="3958113"/>
                </a:cubicBezTo>
                <a:cubicBezTo>
                  <a:pt x="566646" y="3950655"/>
                  <a:pt x="571567" y="3946552"/>
                  <a:pt x="578552" y="3945807"/>
                </a:cubicBezTo>
                <a:lnTo>
                  <a:pt x="578552" y="3905528"/>
                </a:lnTo>
                <a:lnTo>
                  <a:pt x="597443" y="3887628"/>
                </a:lnTo>
                <a:cubicBezTo>
                  <a:pt x="596950" y="3878490"/>
                  <a:pt x="597935" y="3871032"/>
                  <a:pt x="600395" y="3865250"/>
                </a:cubicBezTo>
                <a:cubicBezTo>
                  <a:pt x="602854" y="3859471"/>
                  <a:pt x="609742" y="3856487"/>
                  <a:pt x="621056" y="3856300"/>
                </a:cubicBezTo>
                <a:lnTo>
                  <a:pt x="635226" y="3856300"/>
                </a:lnTo>
                <a:cubicBezTo>
                  <a:pt x="635816" y="3845391"/>
                  <a:pt x="638177" y="3835882"/>
                  <a:pt x="642310" y="3827770"/>
                </a:cubicBezTo>
                <a:lnTo>
                  <a:pt x="644993" y="3818238"/>
                </a:lnTo>
                <a:lnTo>
                  <a:pt x="642894" y="3816404"/>
                </a:lnTo>
                <a:lnTo>
                  <a:pt x="646563" y="3812660"/>
                </a:lnTo>
                <a:lnTo>
                  <a:pt x="649394" y="3802598"/>
                </a:lnTo>
                <a:lnTo>
                  <a:pt x="686443" y="3751622"/>
                </a:lnTo>
                <a:lnTo>
                  <a:pt x="694846" y="3722423"/>
                </a:lnTo>
                <a:cubicBezTo>
                  <a:pt x="695633" y="3717202"/>
                  <a:pt x="694059" y="3714219"/>
                  <a:pt x="690123" y="3713473"/>
                </a:cubicBezTo>
                <a:cubicBezTo>
                  <a:pt x="687663" y="3713752"/>
                  <a:pt x="685499" y="3715432"/>
                  <a:pt x="683628" y="3718507"/>
                </a:cubicBezTo>
                <a:cubicBezTo>
                  <a:pt x="681759" y="3721584"/>
                  <a:pt x="680776" y="3724382"/>
                  <a:pt x="680678" y="3726899"/>
                </a:cubicBezTo>
                <a:cubicBezTo>
                  <a:pt x="673691" y="3722703"/>
                  <a:pt x="668772" y="3722144"/>
                  <a:pt x="665918" y="3725220"/>
                </a:cubicBezTo>
                <a:cubicBezTo>
                  <a:pt x="663064" y="3728297"/>
                  <a:pt x="661688" y="3733332"/>
                  <a:pt x="661787" y="3740324"/>
                </a:cubicBezTo>
                <a:lnTo>
                  <a:pt x="642894" y="3758225"/>
                </a:lnTo>
                <a:cubicBezTo>
                  <a:pt x="640926" y="3788992"/>
                  <a:pt x="630694" y="3810251"/>
                  <a:pt x="612197" y="3821997"/>
                </a:cubicBezTo>
                <a:cubicBezTo>
                  <a:pt x="593699" y="3833746"/>
                  <a:pt x="578742" y="3852765"/>
                  <a:pt x="567329" y="3879057"/>
                </a:cubicBezTo>
                <a:cubicBezTo>
                  <a:pt x="562312" y="3883720"/>
                  <a:pt x="555817" y="3887822"/>
                  <a:pt x="547849" y="3891364"/>
                </a:cubicBezTo>
                <a:cubicBezTo>
                  <a:pt x="539879" y="3894908"/>
                  <a:pt x="532204" y="3896772"/>
                  <a:pt x="524825" y="3896958"/>
                </a:cubicBezTo>
                <a:cubicBezTo>
                  <a:pt x="522365" y="3896679"/>
                  <a:pt x="520199" y="3895000"/>
                  <a:pt x="518330" y="3891924"/>
                </a:cubicBezTo>
                <a:cubicBezTo>
                  <a:pt x="516461" y="3888847"/>
                  <a:pt x="515476" y="3886051"/>
                  <a:pt x="515379" y="3883533"/>
                </a:cubicBezTo>
                <a:cubicBezTo>
                  <a:pt x="505932" y="3873836"/>
                  <a:pt x="501209" y="3861903"/>
                  <a:pt x="501209" y="3847731"/>
                </a:cubicBezTo>
                <a:lnTo>
                  <a:pt x="553161" y="3776127"/>
                </a:lnTo>
                <a:lnTo>
                  <a:pt x="572052" y="3767175"/>
                </a:lnTo>
                <a:lnTo>
                  <a:pt x="590944" y="3740324"/>
                </a:lnTo>
                <a:lnTo>
                  <a:pt x="590944" y="3691096"/>
                </a:lnTo>
                <a:cubicBezTo>
                  <a:pt x="588091" y="3690816"/>
                  <a:pt x="584351" y="3689139"/>
                  <a:pt x="579727" y="3686062"/>
                </a:cubicBezTo>
                <a:cubicBezTo>
                  <a:pt x="575103" y="3682985"/>
                  <a:pt x="572544" y="3680189"/>
                  <a:pt x="572052" y="3677670"/>
                </a:cubicBezTo>
                <a:cubicBezTo>
                  <a:pt x="572544" y="3675526"/>
                  <a:pt x="575103" y="3674220"/>
                  <a:pt x="579727" y="3673755"/>
                </a:cubicBezTo>
                <a:cubicBezTo>
                  <a:pt x="584351" y="3673289"/>
                  <a:pt x="588091" y="3673101"/>
                  <a:pt x="590944" y="3673195"/>
                </a:cubicBezTo>
                <a:cubicBezTo>
                  <a:pt x="591732" y="3664991"/>
                  <a:pt x="594880" y="3659024"/>
                  <a:pt x="600390" y="3655294"/>
                </a:cubicBezTo>
                <a:cubicBezTo>
                  <a:pt x="605900" y="3651565"/>
                  <a:pt x="609048" y="3645598"/>
                  <a:pt x="609835" y="3637394"/>
                </a:cubicBezTo>
                <a:cubicBezTo>
                  <a:pt x="623511" y="3622196"/>
                  <a:pt x="639845" y="3601126"/>
                  <a:pt x="658834" y="3574180"/>
                </a:cubicBezTo>
                <a:cubicBezTo>
                  <a:pt x="677824" y="3547235"/>
                  <a:pt x="688254" y="3525045"/>
                  <a:pt x="690123" y="3507611"/>
                </a:cubicBezTo>
                <a:cubicBezTo>
                  <a:pt x="689336" y="3502390"/>
                  <a:pt x="686187" y="3499406"/>
                  <a:pt x="680678" y="3498660"/>
                </a:cubicBezTo>
                <a:cubicBezTo>
                  <a:pt x="661196" y="3500525"/>
                  <a:pt x="649389" y="3510221"/>
                  <a:pt x="645256" y="3527749"/>
                </a:cubicBezTo>
                <a:cubicBezTo>
                  <a:pt x="641124" y="3545277"/>
                  <a:pt x="634040" y="3559450"/>
                  <a:pt x="624003" y="3570265"/>
                </a:cubicBezTo>
                <a:cubicBezTo>
                  <a:pt x="606687" y="3576044"/>
                  <a:pt x="579923" y="3599168"/>
                  <a:pt x="543716" y="3639631"/>
                </a:cubicBezTo>
                <a:cubicBezTo>
                  <a:pt x="507508" y="3680095"/>
                  <a:pt x="480744" y="3703217"/>
                  <a:pt x="463428" y="3708998"/>
                </a:cubicBezTo>
                <a:cubicBezTo>
                  <a:pt x="462641" y="3718880"/>
                  <a:pt x="459492" y="3724847"/>
                  <a:pt x="453983" y="3726899"/>
                </a:cubicBezTo>
                <a:cubicBezTo>
                  <a:pt x="448473" y="3728951"/>
                  <a:pt x="445324" y="3734918"/>
                  <a:pt x="444537" y="3744799"/>
                </a:cubicBezTo>
                <a:cubicBezTo>
                  <a:pt x="428399" y="3758879"/>
                  <a:pt x="409902" y="3776592"/>
                  <a:pt x="389044" y="3797943"/>
                </a:cubicBezTo>
                <a:cubicBezTo>
                  <a:pt x="368185" y="3819293"/>
                  <a:pt x="356770" y="3840365"/>
                  <a:pt x="354802" y="3861157"/>
                </a:cubicBezTo>
                <a:cubicBezTo>
                  <a:pt x="344374" y="3868055"/>
                  <a:pt x="333354" y="3876634"/>
                  <a:pt x="321743" y="3886889"/>
                </a:cubicBezTo>
                <a:cubicBezTo>
                  <a:pt x="310132" y="3897145"/>
                  <a:pt x="303835" y="3907960"/>
                  <a:pt x="302852" y="3919336"/>
                </a:cubicBezTo>
                <a:lnTo>
                  <a:pt x="227287" y="3981990"/>
                </a:lnTo>
                <a:cubicBezTo>
                  <a:pt x="227189" y="3996534"/>
                  <a:pt x="222662" y="4011078"/>
                  <a:pt x="213709" y="4025622"/>
                </a:cubicBezTo>
                <a:cubicBezTo>
                  <a:pt x="204756" y="4040167"/>
                  <a:pt x="191964" y="4048000"/>
                  <a:pt x="175336" y="4049117"/>
                </a:cubicBezTo>
                <a:cubicBezTo>
                  <a:pt x="174353" y="4063009"/>
                  <a:pt x="168056" y="4077741"/>
                  <a:pt x="156445" y="4093312"/>
                </a:cubicBezTo>
                <a:cubicBezTo>
                  <a:pt x="144834" y="4108881"/>
                  <a:pt x="133815" y="4122494"/>
                  <a:pt x="123384" y="4134148"/>
                </a:cubicBezTo>
                <a:cubicBezTo>
                  <a:pt x="118268" y="4134240"/>
                  <a:pt x="113152" y="4132936"/>
                  <a:pt x="108036" y="4130232"/>
                </a:cubicBezTo>
                <a:cubicBezTo>
                  <a:pt x="102919" y="4127528"/>
                  <a:pt x="100164" y="4122867"/>
                  <a:pt x="99771" y="4116246"/>
                </a:cubicBezTo>
                <a:cubicBezTo>
                  <a:pt x="100459" y="4104964"/>
                  <a:pt x="104986" y="4093964"/>
                  <a:pt x="113350" y="4083241"/>
                </a:cubicBezTo>
                <a:cubicBezTo>
                  <a:pt x="121713" y="4072520"/>
                  <a:pt x="129780" y="4062636"/>
                  <a:pt x="137554" y="4053592"/>
                </a:cubicBezTo>
                <a:cubicBezTo>
                  <a:pt x="138341" y="4043244"/>
                  <a:pt x="141490" y="4035971"/>
                  <a:pt x="147000" y="4031777"/>
                </a:cubicBezTo>
                <a:cubicBezTo>
                  <a:pt x="152509" y="4027581"/>
                  <a:pt x="155658" y="4021426"/>
                  <a:pt x="156445" y="4013316"/>
                </a:cubicBezTo>
                <a:cubicBezTo>
                  <a:pt x="161267" y="3999611"/>
                  <a:pt x="168153" y="3986744"/>
                  <a:pt x="177108" y="3974717"/>
                </a:cubicBezTo>
                <a:cubicBezTo>
                  <a:pt x="186061" y="3962689"/>
                  <a:pt x="196491" y="3953179"/>
                  <a:pt x="208397" y="3946187"/>
                </a:cubicBezTo>
                <a:cubicBezTo>
                  <a:pt x="202197" y="3940780"/>
                  <a:pt x="196885" y="3933693"/>
                  <a:pt x="192457" y="3924930"/>
                </a:cubicBezTo>
                <a:cubicBezTo>
                  <a:pt x="188029" y="3916165"/>
                  <a:pt x="193343" y="3911317"/>
                  <a:pt x="208397" y="3910385"/>
                </a:cubicBezTo>
                <a:cubicBezTo>
                  <a:pt x="212233" y="3892483"/>
                  <a:pt x="230535" y="3855563"/>
                  <a:pt x="263299" y="3799622"/>
                </a:cubicBezTo>
                <a:cubicBezTo>
                  <a:pt x="296063" y="3743680"/>
                  <a:pt x="320268" y="3708998"/>
                  <a:pt x="335911" y="3695573"/>
                </a:cubicBezTo>
                <a:lnTo>
                  <a:pt x="378417" y="3619491"/>
                </a:lnTo>
                <a:cubicBezTo>
                  <a:pt x="381074" y="3619399"/>
                  <a:pt x="384026" y="3618466"/>
                  <a:pt x="387272" y="3616695"/>
                </a:cubicBezTo>
                <a:cubicBezTo>
                  <a:pt x="390519" y="3614924"/>
                  <a:pt x="392291" y="3612872"/>
                  <a:pt x="392586" y="3610541"/>
                </a:cubicBezTo>
                <a:cubicBezTo>
                  <a:pt x="391994" y="3603735"/>
                  <a:pt x="391994" y="3598328"/>
                  <a:pt x="392586" y="3594320"/>
                </a:cubicBezTo>
                <a:cubicBezTo>
                  <a:pt x="393175" y="3590309"/>
                  <a:pt x="397900" y="3588259"/>
                  <a:pt x="406754" y="3588165"/>
                </a:cubicBezTo>
                <a:cubicBezTo>
                  <a:pt x="407541" y="3580055"/>
                  <a:pt x="410689" y="3573900"/>
                  <a:pt x="416199" y="3569704"/>
                </a:cubicBezTo>
                <a:cubicBezTo>
                  <a:pt x="421709" y="3565509"/>
                  <a:pt x="424857" y="3558237"/>
                  <a:pt x="425644" y="3547889"/>
                </a:cubicBezTo>
                <a:cubicBezTo>
                  <a:pt x="425842" y="3544812"/>
                  <a:pt x="425449" y="3539776"/>
                  <a:pt x="424464" y="3532784"/>
                </a:cubicBezTo>
                <a:cubicBezTo>
                  <a:pt x="423481" y="3525791"/>
                  <a:pt x="420726" y="3521876"/>
                  <a:pt x="416199" y="3521036"/>
                </a:cubicBezTo>
                <a:cubicBezTo>
                  <a:pt x="398784" y="3524299"/>
                  <a:pt x="381665" y="3539031"/>
                  <a:pt x="364839" y="3565229"/>
                </a:cubicBezTo>
                <a:cubicBezTo>
                  <a:pt x="348015" y="3591428"/>
                  <a:pt x="336797" y="3609516"/>
                  <a:pt x="331189" y="3619491"/>
                </a:cubicBezTo>
                <a:lnTo>
                  <a:pt x="307575" y="3606066"/>
                </a:lnTo>
                <a:lnTo>
                  <a:pt x="288684" y="3619491"/>
                </a:lnTo>
                <a:lnTo>
                  <a:pt x="265069" y="3664245"/>
                </a:lnTo>
                <a:lnTo>
                  <a:pt x="194227" y="3726899"/>
                </a:lnTo>
                <a:cubicBezTo>
                  <a:pt x="193440" y="3737341"/>
                  <a:pt x="190291" y="3745545"/>
                  <a:pt x="184781" y="3751512"/>
                </a:cubicBezTo>
                <a:cubicBezTo>
                  <a:pt x="179271" y="3757479"/>
                  <a:pt x="176123" y="3765685"/>
                  <a:pt x="175336" y="3776127"/>
                </a:cubicBezTo>
                <a:lnTo>
                  <a:pt x="132832" y="3807453"/>
                </a:lnTo>
                <a:cubicBezTo>
                  <a:pt x="120629" y="3809318"/>
                  <a:pt x="109610" y="3819014"/>
                  <a:pt x="99771" y="3836542"/>
                </a:cubicBezTo>
                <a:cubicBezTo>
                  <a:pt x="89932" y="3854071"/>
                  <a:pt x="83635" y="3868242"/>
                  <a:pt x="80880" y="3879057"/>
                </a:cubicBezTo>
                <a:cubicBezTo>
                  <a:pt x="64841" y="3884839"/>
                  <a:pt x="37883" y="3907960"/>
                  <a:pt x="1" y="3948424"/>
                </a:cubicBezTo>
                <a:lnTo>
                  <a:pt x="0" y="3948425"/>
                </a:lnTo>
                <a:lnTo>
                  <a:pt x="0" y="3565209"/>
                </a:lnTo>
                <a:lnTo>
                  <a:pt x="10038" y="3556839"/>
                </a:lnTo>
                <a:lnTo>
                  <a:pt x="10038" y="3516561"/>
                </a:lnTo>
                <a:lnTo>
                  <a:pt x="28928" y="3498660"/>
                </a:lnTo>
                <a:cubicBezTo>
                  <a:pt x="28436" y="3489523"/>
                  <a:pt x="29421" y="3482064"/>
                  <a:pt x="31881" y="3476283"/>
                </a:cubicBezTo>
                <a:cubicBezTo>
                  <a:pt x="34339" y="3470503"/>
                  <a:pt x="41228" y="3467520"/>
                  <a:pt x="52542" y="3467333"/>
                </a:cubicBezTo>
                <a:lnTo>
                  <a:pt x="66712" y="3467333"/>
                </a:lnTo>
                <a:cubicBezTo>
                  <a:pt x="67301" y="3456424"/>
                  <a:pt x="69663" y="3446915"/>
                  <a:pt x="73796" y="3438803"/>
                </a:cubicBezTo>
                <a:cubicBezTo>
                  <a:pt x="77927" y="3430692"/>
                  <a:pt x="80289" y="3422300"/>
                  <a:pt x="80880" y="3413631"/>
                </a:cubicBezTo>
                <a:cubicBezTo>
                  <a:pt x="95541" y="3395543"/>
                  <a:pt x="109904" y="3375778"/>
                  <a:pt x="123976" y="3354333"/>
                </a:cubicBezTo>
                <a:cubicBezTo>
                  <a:pt x="138045" y="3332889"/>
                  <a:pt x="148869" y="3310886"/>
                  <a:pt x="156445" y="3288323"/>
                </a:cubicBezTo>
                <a:cubicBezTo>
                  <a:pt x="156445" y="3279000"/>
                  <a:pt x="158806" y="3270795"/>
                  <a:pt x="163529" y="3263710"/>
                </a:cubicBezTo>
                <a:cubicBezTo>
                  <a:pt x="168252" y="3256622"/>
                  <a:pt x="175336" y="3252893"/>
                  <a:pt x="184781" y="3252520"/>
                </a:cubicBezTo>
                <a:lnTo>
                  <a:pt x="194227" y="3252520"/>
                </a:lnTo>
                <a:lnTo>
                  <a:pt x="203672" y="3207768"/>
                </a:lnTo>
                <a:cubicBezTo>
                  <a:pt x="217448" y="3191918"/>
                  <a:pt x="228862" y="3175509"/>
                  <a:pt x="237913" y="3158540"/>
                </a:cubicBezTo>
                <a:cubicBezTo>
                  <a:pt x="246965" y="3141571"/>
                  <a:pt x="256017" y="3125162"/>
                  <a:pt x="265069" y="3109311"/>
                </a:cubicBezTo>
                <a:lnTo>
                  <a:pt x="302852" y="3086936"/>
                </a:lnTo>
                <a:cubicBezTo>
                  <a:pt x="303442" y="3078171"/>
                  <a:pt x="305803" y="3069966"/>
                  <a:pt x="309936" y="3062322"/>
                </a:cubicBezTo>
                <a:cubicBezTo>
                  <a:pt x="314068" y="3054676"/>
                  <a:pt x="316429" y="3046472"/>
                  <a:pt x="317021" y="3037707"/>
                </a:cubicBezTo>
                <a:cubicBezTo>
                  <a:pt x="330008" y="3011508"/>
                  <a:pt x="346537" y="2986708"/>
                  <a:pt x="366611" y="2963307"/>
                </a:cubicBezTo>
                <a:cubicBezTo>
                  <a:pt x="386682" y="2939904"/>
                  <a:pt x="403212" y="2913985"/>
                  <a:pt x="416199" y="2885548"/>
                </a:cubicBezTo>
                <a:cubicBezTo>
                  <a:pt x="432238" y="2883404"/>
                  <a:pt x="442666" y="2872029"/>
                  <a:pt x="447488" y="2851424"/>
                </a:cubicBezTo>
                <a:cubicBezTo>
                  <a:pt x="452309" y="2830820"/>
                  <a:pt x="454475" y="2813850"/>
                  <a:pt x="453983" y="2800519"/>
                </a:cubicBezTo>
                <a:cubicBezTo>
                  <a:pt x="473562" y="2798281"/>
                  <a:pt x="487534" y="2789331"/>
                  <a:pt x="495897" y="2773668"/>
                </a:cubicBezTo>
                <a:cubicBezTo>
                  <a:pt x="504261" y="2758005"/>
                  <a:pt x="517051" y="2749053"/>
                  <a:pt x="534270" y="2746815"/>
                </a:cubicBezTo>
                <a:cubicBezTo>
                  <a:pt x="535844" y="2729475"/>
                  <a:pt x="542141" y="2713810"/>
                  <a:pt x="553161" y="2699826"/>
                </a:cubicBezTo>
                <a:cubicBezTo>
                  <a:pt x="564181" y="2685840"/>
                  <a:pt x="570478" y="2670177"/>
                  <a:pt x="572052" y="2652835"/>
                </a:cubicBezTo>
                <a:lnTo>
                  <a:pt x="628726" y="2643885"/>
                </a:lnTo>
                <a:cubicBezTo>
                  <a:pt x="628726" y="2625238"/>
                  <a:pt x="633449" y="2608828"/>
                  <a:pt x="642894" y="2594656"/>
                </a:cubicBezTo>
                <a:cubicBezTo>
                  <a:pt x="643681" y="2586079"/>
                  <a:pt x="646830" y="2578620"/>
                  <a:pt x="652340" y="2572280"/>
                </a:cubicBezTo>
                <a:cubicBezTo>
                  <a:pt x="657851" y="2565941"/>
                  <a:pt x="661000" y="2558482"/>
                  <a:pt x="661787" y="2549905"/>
                </a:cubicBezTo>
                <a:cubicBezTo>
                  <a:pt x="673789" y="2537317"/>
                  <a:pt x="691106" y="2519975"/>
                  <a:pt x="713737" y="2497878"/>
                </a:cubicBezTo>
                <a:cubicBezTo>
                  <a:pt x="736367" y="2475782"/>
                  <a:pt x="748961" y="2457321"/>
                  <a:pt x="751520" y="2442497"/>
                </a:cubicBezTo>
                <a:lnTo>
                  <a:pt x="770411" y="2406696"/>
                </a:lnTo>
                <a:cubicBezTo>
                  <a:pt x="770411" y="2392523"/>
                  <a:pt x="779856" y="2385064"/>
                  <a:pt x="798747" y="2384319"/>
                </a:cubicBezTo>
                <a:lnTo>
                  <a:pt x="808192" y="2384319"/>
                </a:lnTo>
                <a:lnTo>
                  <a:pt x="860144" y="2317190"/>
                </a:lnTo>
                <a:cubicBezTo>
                  <a:pt x="860931" y="2308985"/>
                  <a:pt x="864079" y="2303018"/>
                  <a:pt x="869589" y="2299289"/>
                </a:cubicBezTo>
                <a:cubicBezTo>
                  <a:pt x="875099" y="2295560"/>
                  <a:pt x="878248" y="2289593"/>
                  <a:pt x="879035" y="2281388"/>
                </a:cubicBezTo>
                <a:lnTo>
                  <a:pt x="916818" y="2245585"/>
                </a:lnTo>
                <a:cubicBezTo>
                  <a:pt x="923803" y="2243162"/>
                  <a:pt x="928724" y="2239060"/>
                  <a:pt x="931577" y="2233279"/>
                </a:cubicBezTo>
                <a:cubicBezTo>
                  <a:pt x="934429" y="2227499"/>
                  <a:pt x="935808" y="2221158"/>
                  <a:pt x="935709" y="2214259"/>
                </a:cubicBezTo>
                <a:cubicBezTo>
                  <a:pt x="954993" y="2194121"/>
                  <a:pt x="974279" y="2172862"/>
                  <a:pt x="993564" y="2150486"/>
                </a:cubicBezTo>
                <a:cubicBezTo>
                  <a:pt x="1012848" y="2128110"/>
                  <a:pt x="1029771" y="2104614"/>
                  <a:pt x="1044335" y="2080001"/>
                </a:cubicBezTo>
                <a:cubicBezTo>
                  <a:pt x="1053780" y="2080001"/>
                  <a:pt x="1058503" y="2075526"/>
                  <a:pt x="1058503" y="2066575"/>
                </a:cubicBezTo>
                <a:cubicBezTo>
                  <a:pt x="1060077" y="2047089"/>
                  <a:pt x="1066374" y="2039071"/>
                  <a:pt x="1077394" y="2042521"/>
                </a:cubicBezTo>
                <a:cubicBezTo>
                  <a:pt x="1088413" y="2045971"/>
                  <a:pt x="1094710" y="2043546"/>
                  <a:pt x="1096284" y="2035248"/>
                </a:cubicBezTo>
                <a:cubicBezTo>
                  <a:pt x="1097859" y="2017907"/>
                  <a:pt x="1104156" y="2010076"/>
                  <a:pt x="1115177" y="2011753"/>
                </a:cubicBezTo>
                <a:cubicBezTo>
                  <a:pt x="1126197" y="2013432"/>
                  <a:pt x="1132494" y="2007836"/>
                  <a:pt x="1134068" y="1994971"/>
                </a:cubicBezTo>
                <a:cubicBezTo>
                  <a:pt x="1133773" y="1988350"/>
                  <a:pt x="1134363" y="1983690"/>
                  <a:pt x="1135838" y="1980985"/>
                </a:cubicBezTo>
                <a:cubicBezTo>
                  <a:pt x="1137315" y="1978281"/>
                  <a:pt x="1141447" y="1976977"/>
                  <a:pt x="1148236" y="1977071"/>
                </a:cubicBezTo>
                <a:cubicBezTo>
                  <a:pt x="1161617" y="1944438"/>
                  <a:pt x="1179721" y="1914602"/>
                  <a:pt x="1202549" y="1887564"/>
                </a:cubicBezTo>
                <a:cubicBezTo>
                  <a:pt x="1225375" y="1860527"/>
                  <a:pt x="1243479" y="1830691"/>
                  <a:pt x="1256860" y="1798059"/>
                </a:cubicBezTo>
                <a:cubicBezTo>
                  <a:pt x="1258436" y="1781277"/>
                  <a:pt x="1264731" y="1767852"/>
                  <a:pt x="1275753" y="1757781"/>
                </a:cubicBezTo>
                <a:cubicBezTo>
                  <a:pt x="1286772" y="1747712"/>
                  <a:pt x="1293069" y="1734286"/>
                  <a:pt x="1294643" y="1717505"/>
                </a:cubicBezTo>
                <a:cubicBezTo>
                  <a:pt x="1311764" y="1700350"/>
                  <a:pt x="1329474" y="1684312"/>
                  <a:pt x="1347776" y="1669395"/>
                </a:cubicBezTo>
                <a:cubicBezTo>
                  <a:pt x="1366075" y="1654478"/>
                  <a:pt x="1381424" y="1636204"/>
                  <a:pt x="1393822" y="1614572"/>
                </a:cubicBezTo>
                <a:cubicBezTo>
                  <a:pt x="1401202" y="1614947"/>
                  <a:pt x="1407695" y="1614201"/>
                  <a:pt x="1413304" y="1612337"/>
                </a:cubicBezTo>
                <a:cubicBezTo>
                  <a:pt x="1418913" y="1610470"/>
                  <a:pt x="1421863" y="1605251"/>
                  <a:pt x="1422160" y="1596672"/>
                </a:cubicBezTo>
                <a:lnTo>
                  <a:pt x="1422160" y="1583246"/>
                </a:lnTo>
                <a:lnTo>
                  <a:pt x="1455219" y="1560871"/>
                </a:lnTo>
                <a:lnTo>
                  <a:pt x="1455219" y="1516117"/>
                </a:lnTo>
                <a:lnTo>
                  <a:pt x="1502448" y="1498217"/>
                </a:lnTo>
                <a:lnTo>
                  <a:pt x="1511893" y="1448988"/>
                </a:lnTo>
                <a:cubicBezTo>
                  <a:pt x="1531177" y="1439571"/>
                  <a:pt x="1550462" y="1427079"/>
                  <a:pt x="1569746" y="1411508"/>
                </a:cubicBezTo>
                <a:cubicBezTo>
                  <a:pt x="1589032" y="1395938"/>
                  <a:pt x="1605955" y="1380088"/>
                  <a:pt x="1620517" y="1363958"/>
                </a:cubicBezTo>
                <a:cubicBezTo>
                  <a:pt x="1617762" y="1356406"/>
                  <a:pt x="1617368" y="1348016"/>
                  <a:pt x="1619336" y="1338785"/>
                </a:cubicBezTo>
                <a:cubicBezTo>
                  <a:pt x="1621304" y="1329555"/>
                  <a:pt x="1627995" y="1324520"/>
                  <a:pt x="1639408" y="1323680"/>
                </a:cubicBezTo>
                <a:cubicBezTo>
                  <a:pt x="1669221" y="1305967"/>
                  <a:pt x="1700510" y="1279860"/>
                  <a:pt x="1733274" y="1245363"/>
                </a:cubicBezTo>
                <a:cubicBezTo>
                  <a:pt x="1766038" y="1210866"/>
                  <a:pt x="1791424" y="1180286"/>
                  <a:pt x="1809430" y="1153621"/>
                </a:cubicBezTo>
                <a:cubicBezTo>
                  <a:pt x="1824582" y="1150825"/>
                  <a:pt x="1836784" y="1139635"/>
                  <a:pt x="1846031" y="1120057"/>
                </a:cubicBezTo>
                <a:cubicBezTo>
                  <a:pt x="1855281" y="1100478"/>
                  <a:pt x="1869843" y="1089290"/>
                  <a:pt x="1889718" y="1086492"/>
                </a:cubicBezTo>
                <a:lnTo>
                  <a:pt x="1965283" y="1014888"/>
                </a:lnTo>
                <a:cubicBezTo>
                  <a:pt x="1967447" y="998293"/>
                  <a:pt x="1976107" y="985612"/>
                  <a:pt x="1991258" y="976849"/>
                </a:cubicBezTo>
                <a:cubicBezTo>
                  <a:pt x="2006411" y="968084"/>
                  <a:pt x="2015069" y="955404"/>
                  <a:pt x="2017235" y="938808"/>
                </a:cubicBezTo>
                <a:lnTo>
                  <a:pt x="2088075" y="894055"/>
                </a:lnTo>
                <a:cubicBezTo>
                  <a:pt x="2110706" y="848278"/>
                  <a:pt x="2141012" y="808933"/>
                  <a:pt x="2178991" y="776020"/>
                </a:cubicBezTo>
                <a:cubicBezTo>
                  <a:pt x="2216970" y="743108"/>
                  <a:pt x="2254358" y="709357"/>
                  <a:pt x="2291157" y="674767"/>
                </a:cubicBezTo>
                <a:cubicBezTo>
                  <a:pt x="2310639" y="671783"/>
                  <a:pt x="2324807" y="659850"/>
                  <a:pt x="2333663" y="638966"/>
                </a:cubicBezTo>
                <a:cubicBezTo>
                  <a:pt x="2342517" y="618082"/>
                  <a:pt x="2356687" y="606148"/>
                  <a:pt x="2376167" y="603163"/>
                </a:cubicBezTo>
                <a:lnTo>
                  <a:pt x="2451732" y="540511"/>
                </a:lnTo>
                <a:cubicBezTo>
                  <a:pt x="2453898" y="524008"/>
                  <a:pt x="2462556" y="511141"/>
                  <a:pt x="2477709" y="501911"/>
                </a:cubicBezTo>
                <a:cubicBezTo>
                  <a:pt x="2492860" y="492680"/>
                  <a:pt x="2501518" y="478694"/>
                  <a:pt x="2503684" y="459954"/>
                </a:cubicBezTo>
                <a:cubicBezTo>
                  <a:pt x="2522869" y="446529"/>
                  <a:pt x="2542351" y="431984"/>
                  <a:pt x="2562128" y="416321"/>
                </a:cubicBezTo>
                <a:cubicBezTo>
                  <a:pt x="2581905" y="400658"/>
                  <a:pt x="2600206" y="383875"/>
                  <a:pt x="2617032" y="365974"/>
                </a:cubicBezTo>
                <a:cubicBezTo>
                  <a:pt x="2624607" y="365880"/>
                  <a:pt x="2633069" y="367187"/>
                  <a:pt x="2642416" y="369891"/>
                </a:cubicBezTo>
                <a:cubicBezTo>
                  <a:pt x="2651764" y="372593"/>
                  <a:pt x="2659044" y="377256"/>
                  <a:pt x="2664259" y="383875"/>
                </a:cubicBezTo>
                <a:lnTo>
                  <a:pt x="2739824" y="451004"/>
                </a:lnTo>
                <a:cubicBezTo>
                  <a:pt x="2751435" y="452496"/>
                  <a:pt x="2761274" y="458462"/>
                  <a:pt x="2769341" y="468906"/>
                </a:cubicBezTo>
                <a:cubicBezTo>
                  <a:pt x="2777410" y="479348"/>
                  <a:pt x="2784888" y="485315"/>
                  <a:pt x="2791776" y="486807"/>
                </a:cubicBezTo>
                <a:cubicBezTo>
                  <a:pt x="2796400" y="486340"/>
                  <a:pt x="2800140" y="483917"/>
                  <a:pt x="2802991" y="479534"/>
                </a:cubicBezTo>
                <a:cubicBezTo>
                  <a:pt x="2805845" y="475152"/>
                  <a:pt x="2808404" y="471609"/>
                  <a:pt x="2810667" y="468906"/>
                </a:cubicBezTo>
                <a:cubicBezTo>
                  <a:pt x="2825033" y="464523"/>
                  <a:pt x="2838807" y="458743"/>
                  <a:pt x="2851992" y="451564"/>
                </a:cubicBezTo>
                <a:cubicBezTo>
                  <a:pt x="2865175" y="444385"/>
                  <a:pt x="2876589" y="435247"/>
                  <a:pt x="2886232" y="424153"/>
                </a:cubicBezTo>
                <a:cubicBezTo>
                  <a:pt x="2886428" y="415203"/>
                  <a:pt x="2889576" y="408490"/>
                  <a:pt x="2895677" y="404015"/>
                </a:cubicBezTo>
                <a:cubicBezTo>
                  <a:pt x="2901778" y="399540"/>
                  <a:pt x="2909649" y="397302"/>
                  <a:pt x="2919291" y="397302"/>
                </a:cubicBezTo>
                <a:lnTo>
                  <a:pt x="2924015" y="397302"/>
                </a:lnTo>
                <a:cubicBezTo>
                  <a:pt x="2932575" y="380798"/>
                  <a:pt x="2941429" y="365695"/>
                  <a:pt x="2950579" y="351988"/>
                </a:cubicBezTo>
                <a:cubicBezTo>
                  <a:pt x="2959730" y="338284"/>
                  <a:pt x="2974490" y="331011"/>
                  <a:pt x="2994856" y="330173"/>
                </a:cubicBezTo>
                <a:cubicBezTo>
                  <a:pt x="3010697" y="329519"/>
                  <a:pt x="3020340" y="330825"/>
                  <a:pt x="3023783" y="334088"/>
                </a:cubicBezTo>
                <a:cubicBezTo>
                  <a:pt x="3027228" y="337350"/>
                  <a:pt x="3028605" y="346488"/>
                  <a:pt x="3027916" y="361499"/>
                </a:cubicBezTo>
                <a:cubicBezTo>
                  <a:pt x="3024276" y="380145"/>
                  <a:pt x="3018570" y="396556"/>
                  <a:pt x="3010796" y="410727"/>
                </a:cubicBezTo>
                <a:cubicBezTo>
                  <a:pt x="3003023" y="424899"/>
                  <a:pt x="3015026" y="432357"/>
                  <a:pt x="3046807" y="433103"/>
                </a:cubicBezTo>
                <a:lnTo>
                  <a:pt x="3103481" y="486807"/>
                </a:lnTo>
                <a:cubicBezTo>
                  <a:pt x="3102694" y="513564"/>
                  <a:pt x="3099546" y="539484"/>
                  <a:pt x="3094036" y="564564"/>
                </a:cubicBezTo>
                <a:lnTo>
                  <a:pt x="3086997" y="620019"/>
                </a:lnTo>
                <a:lnTo>
                  <a:pt x="3104837" y="592738"/>
                </a:lnTo>
                <a:cubicBezTo>
                  <a:pt x="3119990" y="583134"/>
                  <a:pt x="3128649" y="571013"/>
                  <a:pt x="3130814" y="556375"/>
                </a:cubicBezTo>
                <a:cubicBezTo>
                  <a:pt x="3147638" y="533533"/>
                  <a:pt x="3165940" y="509853"/>
                  <a:pt x="3185717" y="485331"/>
                </a:cubicBezTo>
                <a:cubicBezTo>
                  <a:pt x="3205493" y="460810"/>
                  <a:pt x="3224975" y="438248"/>
                  <a:pt x="3244161" y="417643"/>
                </a:cubicBezTo>
                <a:cubicBezTo>
                  <a:pt x="3261086" y="414846"/>
                  <a:pt x="3272105" y="403658"/>
                  <a:pt x="3277222" y="384078"/>
                </a:cubicBezTo>
                <a:cubicBezTo>
                  <a:pt x="3282338" y="364498"/>
                  <a:pt x="3293357" y="353310"/>
                  <a:pt x="3310280" y="350514"/>
                </a:cubicBezTo>
                <a:cubicBezTo>
                  <a:pt x="3310575" y="335783"/>
                  <a:pt x="3315889" y="320493"/>
                  <a:pt x="3326220" y="304642"/>
                </a:cubicBezTo>
                <a:cubicBezTo>
                  <a:pt x="3336552" y="288792"/>
                  <a:pt x="3350129" y="280215"/>
                  <a:pt x="3366955" y="278910"/>
                </a:cubicBezTo>
                <a:cubicBezTo>
                  <a:pt x="3365380" y="296065"/>
                  <a:pt x="3359083" y="310982"/>
                  <a:pt x="3348064" y="323662"/>
                </a:cubicBezTo>
                <a:cubicBezTo>
                  <a:pt x="3337044" y="336341"/>
                  <a:pt x="3330745" y="351260"/>
                  <a:pt x="3329171" y="368415"/>
                </a:cubicBezTo>
                <a:cubicBezTo>
                  <a:pt x="3315201" y="369719"/>
                  <a:pt x="3308904" y="374940"/>
                  <a:pt x="3310280" y="384078"/>
                </a:cubicBezTo>
                <a:cubicBezTo>
                  <a:pt x="3311659" y="393216"/>
                  <a:pt x="3305362" y="398437"/>
                  <a:pt x="3291390" y="399741"/>
                </a:cubicBezTo>
                <a:cubicBezTo>
                  <a:pt x="3291684" y="404683"/>
                  <a:pt x="3291095" y="410464"/>
                  <a:pt x="3289618" y="417083"/>
                </a:cubicBezTo>
                <a:cubicBezTo>
                  <a:pt x="3288142" y="423704"/>
                  <a:pt x="3284009" y="428365"/>
                  <a:pt x="3277222" y="431069"/>
                </a:cubicBezTo>
                <a:cubicBezTo>
                  <a:pt x="3258133" y="453445"/>
                  <a:pt x="3240817" y="476939"/>
                  <a:pt x="3225270" y="501554"/>
                </a:cubicBezTo>
                <a:cubicBezTo>
                  <a:pt x="3209723" y="526168"/>
                  <a:pt x="3197130" y="551902"/>
                  <a:pt x="3187488" y="578753"/>
                </a:cubicBezTo>
                <a:cubicBezTo>
                  <a:pt x="3190439" y="598797"/>
                  <a:pt x="3202246" y="610172"/>
                  <a:pt x="3222909" y="612877"/>
                </a:cubicBezTo>
                <a:cubicBezTo>
                  <a:pt x="3243571" y="615579"/>
                  <a:pt x="3255378" y="623598"/>
                  <a:pt x="3258329" y="636931"/>
                </a:cubicBezTo>
                <a:cubicBezTo>
                  <a:pt x="3261183" y="639169"/>
                  <a:pt x="3264922" y="641407"/>
                  <a:pt x="3269546" y="643644"/>
                </a:cubicBezTo>
                <a:cubicBezTo>
                  <a:pt x="3274170" y="645882"/>
                  <a:pt x="3276729" y="648119"/>
                  <a:pt x="3277222" y="650357"/>
                </a:cubicBezTo>
                <a:cubicBezTo>
                  <a:pt x="3276729" y="654646"/>
                  <a:pt x="3274170" y="657255"/>
                  <a:pt x="3269546" y="658188"/>
                </a:cubicBezTo>
                <a:cubicBezTo>
                  <a:pt x="3264922" y="659120"/>
                  <a:pt x="3261183" y="659493"/>
                  <a:pt x="3258329" y="659307"/>
                </a:cubicBezTo>
                <a:cubicBezTo>
                  <a:pt x="3257542" y="667512"/>
                  <a:pt x="3254393" y="673478"/>
                  <a:pt x="3248884" y="677208"/>
                </a:cubicBezTo>
                <a:cubicBezTo>
                  <a:pt x="3243374" y="680937"/>
                  <a:pt x="3240225" y="686904"/>
                  <a:pt x="3239438" y="695108"/>
                </a:cubicBezTo>
                <a:cubicBezTo>
                  <a:pt x="3229993" y="709281"/>
                  <a:pt x="3225270" y="725690"/>
                  <a:pt x="3225270" y="744337"/>
                </a:cubicBezTo>
                <a:cubicBezTo>
                  <a:pt x="3224483" y="749558"/>
                  <a:pt x="3226057" y="752541"/>
                  <a:pt x="3229993" y="753287"/>
                </a:cubicBezTo>
                <a:cubicBezTo>
                  <a:pt x="3232453" y="753008"/>
                  <a:pt x="3234617" y="751329"/>
                  <a:pt x="3236487" y="748253"/>
                </a:cubicBezTo>
                <a:cubicBezTo>
                  <a:pt x="3238356" y="745176"/>
                  <a:pt x="3239339" y="742379"/>
                  <a:pt x="3239438" y="739862"/>
                </a:cubicBezTo>
                <a:cubicBezTo>
                  <a:pt x="3246425" y="744058"/>
                  <a:pt x="3251344" y="744616"/>
                  <a:pt x="3254198" y="741541"/>
                </a:cubicBezTo>
                <a:cubicBezTo>
                  <a:pt x="3257051" y="738464"/>
                  <a:pt x="3258428" y="733428"/>
                  <a:pt x="3258329" y="726436"/>
                </a:cubicBezTo>
                <a:lnTo>
                  <a:pt x="3277222" y="708536"/>
                </a:lnTo>
                <a:cubicBezTo>
                  <a:pt x="3279189" y="677768"/>
                  <a:pt x="3289422" y="656509"/>
                  <a:pt x="3307919" y="644763"/>
                </a:cubicBezTo>
                <a:cubicBezTo>
                  <a:pt x="3326416" y="633015"/>
                  <a:pt x="3341373" y="613995"/>
                  <a:pt x="3352786" y="587703"/>
                </a:cubicBezTo>
                <a:cubicBezTo>
                  <a:pt x="3357804" y="583040"/>
                  <a:pt x="3364299" y="578938"/>
                  <a:pt x="3372267" y="575396"/>
                </a:cubicBezTo>
                <a:cubicBezTo>
                  <a:pt x="3380237" y="571853"/>
                  <a:pt x="3387912" y="569988"/>
                  <a:pt x="3395291" y="569802"/>
                </a:cubicBezTo>
                <a:cubicBezTo>
                  <a:pt x="3397751" y="570082"/>
                  <a:pt x="3399916" y="571761"/>
                  <a:pt x="3401785" y="574836"/>
                </a:cubicBezTo>
                <a:cubicBezTo>
                  <a:pt x="3403654" y="577913"/>
                  <a:pt x="3404639" y="580709"/>
                  <a:pt x="3404736" y="583228"/>
                </a:cubicBezTo>
                <a:cubicBezTo>
                  <a:pt x="3414183" y="592924"/>
                  <a:pt x="3418906" y="604858"/>
                  <a:pt x="3418906" y="619029"/>
                </a:cubicBezTo>
                <a:lnTo>
                  <a:pt x="3366955" y="690633"/>
                </a:lnTo>
                <a:lnTo>
                  <a:pt x="3348064" y="699585"/>
                </a:lnTo>
                <a:lnTo>
                  <a:pt x="3329171" y="726436"/>
                </a:lnTo>
                <a:lnTo>
                  <a:pt x="3329171" y="775665"/>
                </a:lnTo>
                <a:cubicBezTo>
                  <a:pt x="3332025" y="775944"/>
                  <a:pt x="3335765" y="777621"/>
                  <a:pt x="3340388" y="780698"/>
                </a:cubicBezTo>
                <a:cubicBezTo>
                  <a:pt x="3345012" y="783775"/>
                  <a:pt x="3347571" y="786572"/>
                  <a:pt x="3348064" y="789090"/>
                </a:cubicBezTo>
                <a:cubicBezTo>
                  <a:pt x="3347571" y="791234"/>
                  <a:pt x="3345012" y="792540"/>
                  <a:pt x="3340388" y="793005"/>
                </a:cubicBezTo>
                <a:cubicBezTo>
                  <a:pt x="3335765" y="793472"/>
                  <a:pt x="3332025" y="793659"/>
                  <a:pt x="3329171" y="793565"/>
                </a:cubicBezTo>
                <a:cubicBezTo>
                  <a:pt x="3328384" y="801770"/>
                  <a:pt x="3325236" y="807737"/>
                  <a:pt x="3319726" y="811466"/>
                </a:cubicBezTo>
                <a:cubicBezTo>
                  <a:pt x="3314216" y="815195"/>
                  <a:pt x="3311067" y="821162"/>
                  <a:pt x="3310280" y="829367"/>
                </a:cubicBezTo>
                <a:lnTo>
                  <a:pt x="3304621" y="836668"/>
                </a:lnTo>
                <a:lnTo>
                  <a:pt x="3308339" y="839971"/>
                </a:lnTo>
                <a:cubicBezTo>
                  <a:pt x="3319950" y="841463"/>
                  <a:pt x="3329788" y="847430"/>
                  <a:pt x="3337855" y="857874"/>
                </a:cubicBezTo>
                <a:lnTo>
                  <a:pt x="3342379" y="861483"/>
                </a:lnTo>
                <a:lnTo>
                  <a:pt x="3376400" y="827129"/>
                </a:lnTo>
                <a:cubicBezTo>
                  <a:pt x="3412607" y="786665"/>
                  <a:pt x="3439371" y="763544"/>
                  <a:pt x="3456688" y="757762"/>
                </a:cubicBezTo>
                <a:cubicBezTo>
                  <a:pt x="3457475" y="747881"/>
                  <a:pt x="3460623" y="741914"/>
                  <a:pt x="3466133" y="739862"/>
                </a:cubicBezTo>
                <a:cubicBezTo>
                  <a:pt x="3471643" y="737810"/>
                  <a:pt x="3474791" y="731843"/>
                  <a:pt x="3475578" y="721961"/>
                </a:cubicBezTo>
                <a:cubicBezTo>
                  <a:pt x="3491716" y="707882"/>
                  <a:pt x="3510213" y="690168"/>
                  <a:pt x="3531072" y="668818"/>
                </a:cubicBezTo>
                <a:cubicBezTo>
                  <a:pt x="3551931" y="647467"/>
                  <a:pt x="3563346" y="626396"/>
                  <a:pt x="3565313" y="605604"/>
                </a:cubicBezTo>
                <a:cubicBezTo>
                  <a:pt x="3575742" y="598705"/>
                  <a:pt x="3586761" y="590126"/>
                  <a:pt x="3598372" y="579871"/>
                </a:cubicBezTo>
                <a:cubicBezTo>
                  <a:pt x="3609983" y="569615"/>
                  <a:pt x="3616280" y="558800"/>
                  <a:pt x="3617263" y="547425"/>
                </a:cubicBezTo>
                <a:lnTo>
                  <a:pt x="3692828" y="484771"/>
                </a:lnTo>
                <a:cubicBezTo>
                  <a:pt x="3692927" y="470227"/>
                  <a:pt x="3697454" y="455682"/>
                  <a:pt x="3706407" y="441138"/>
                </a:cubicBezTo>
                <a:cubicBezTo>
                  <a:pt x="3715360" y="426594"/>
                  <a:pt x="3728151" y="418760"/>
                  <a:pt x="3744780" y="417643"/>
                </a:cubicBezTo>
                <a:cubicBezTo>
                  <a:pt x="3745763" y="403751"/>
                  <a:pt x="3752060" y="389020"/>
                  <a:pt x="3763671" y="373449"/>
                </a:cubicBezTo>
                <a:cubicBezTo>
                  <a:pt x="3775281" y="357879"/>
                  <a:pt x="3786301" y="344266"/>
                  <a:pt x="3796731" y="332612"/>
                </a:cubicBezTo>
                <a:cubicBezTo>
                  <a:pt x="3801848" y="332520"/>
                  <a:pt x="3806964" y="333824"/>
                  <a:pt x="3812080" y="336529"/>
                </a:cubicBezTo>
                <a:cubicBezTo>
                  <a:pt x="3817196" y="339233"/>
                  <a:pt x="3819951" y="343894"/>
                  <a:pt x="3820345" y="350514"/>
                </a:cubicBezTo>
                <a:cubicBezTo>
                  <a:pt x="3819657" y="361796"/>
                  <a:pt x="3815130" y="372796"/>
                  <a:pt x="3806766" y="383520"/>
                </a:cubicBezTo>
                <a:cubicBezTo>
                  <a:pt x="3798403" y="394241"/>
                  <a:pt x="3790335" y="404124"/>
                  <a:pt x="3782561" y="413168"/>
                </a:cubicBezTo>
                <a:cubicBezTo>
                  <a:pt x="3781774" y="423517"/>
                  <a:pt x="3778626" y="430790"/>
                  <a:pt x="3773116" y="434984"/>
                </a:cubicBezTo>
                <a:cubicBezTo>
                  <a:pt x="3767606" y="439180"/>
                  <a:pt x="3764458" y="445334"/>
                  <a:pt x="3763671" y="453445"/>
                </a:cubicBezTo>
                <a:cubicBezTo>
                  <a:pt x="3758849" y="467149"/>
                  <a:pt x="3751963" y="480016"/>
                  <a:pt x="3743008" y="492044"/>
                </a:cubicBezTo>
                <a:cubicBezTo>
                  <a:pt x="3734055" y="504071"/>
                  <a:pt x="3723625" y="513582"/>
                  <a:pt x="3711719" y="520574"/>
                </a:cubicBezTo>
                <a:cubicBezTo>
                  <a:pt x="3717919" y="525980"/>
                  <a:pt x="3723231" y="533068"/>
                  <a:pt x="3727659" y="541831"/>
                </a:cubicBezTo>
                <a:cubicBezTo>
                  <a:pt x="3732087" y="550596"/>
                  <a:pt x="3726773" y="555444"/>
                  <a:pt x="3711719" y="556375"/>
                </a:cubicBezTo>
                <a:cubicBezTo>
                  <a:pt x="3707882" y="574277"/>
                  <a:pt x="3689581" y="611197"/>
                  <a:pt x="3656817" y="667139"/>
                </a:cubicBezTo>
                <a:cubicBezTo>
                  <a:pt x="3640435" y="695108"/>
                  <a:pt x="3626192" y="717765"/>
                  <a:pt x="3614090" y="735107"/>
                </a:cubicBezTo>
                <a:lnTo>
                  <a:pt x="3592857" y="760740"/>
                </a:lnTo>
                <a:lnTo>
                  <a:pt x="3579310" y="799695"/>
                </a:lnTo>
                <a:cubicBezTo>
                  <a:pt x="3571538" y="813866"/>
                  <a:pt x="3583540" y="821325"/>
                  <a:pt x="3615321" y="822071"/>
                </a:cubicBezTo>
                <a:lnTo>
                  <a:pt x="3634925" y="840646"/>
                </a:lnTo>
                <a:lnTo>
                  <a:pt x="3655047" y="802516"/>
                </a:lnTo>
                <a:lnTo>
                  <a:pt x="3725889" y="739862"/>
                </a:lnTo>
                <a:cubicBezTo>
                  <a:pt x="3726676" y="729420"/>
                  <a:pt x="3729825" y="721215"/>
                  <a:pt x="3735334" y="715248"/>
                </a:cubicBezTo>
                <a:cubicBezTo>
                  <a:pt x="3740844" y="709281"/>
                  <a:pt x="3743993" y="701075"/>
                  <a:pt x="3744780" y="690633"/>
                </a:cubicBezTo>
                <a:lnTo>
                  <a:pt x="3787284" y="659307"/>
                </a:lnTo>
                <a:cubicBezTo>
                  <a:pt x="3799486" y="657442"/>
                  <a:pt x="3810506" y="647746"/>
                  <a:pt x="3820345" y="630219"/>
                </a:cubicBezTo>
                <a:cubicBezTo>
                  <a:pt x="3830184" y="612689"/>
                  <a:pt x="3836481" y="598518"/>
                  <a:pt x="3839236" y="587703"/>
                </a:cubicBezTo>
                <a:cubicBezTo>
                  <a:pt x="3855274" y="581922"/>
                  <a:pt x="3882232" y="558800"/>
                  <a:pt x="3920115" y="518336"/>
                </a:cubicBezTo>
                <a:cubicBezTo>
                  <a:pt x="3957995" y="477872"/>
                  <a:pt x="3981413" y="454751"/>
                  <a:pt x="3990366" y="448970"/>
                </a:cubicBezTo>
                <a:cubicBezTo>
                  <a:pt x="3988299" y="439832"/>
                  <a:pt x="3990071" y="432373"/>
                  <a:pt x="3995680" y="426594"/>
                </a:cubicBezTo>
                <a:cubicBezTo>
                  <a:pt x="4001288" y="420812"/>
                  <a:pt x="4008962" y="417829"/>
                  <a:pt x="4018704" y="417643"/>
                </a:cubicBezTo>
                <a:cubicBezTo>
                  <a:pt x="4019293" y="409437"/>
                  <a:pt x="4021654" y="403470"/>
                  <a:pt x="4025788" y="399741"/>
                </a:cubicBezTo>
                <a:cubicBezTo>
                  <a:pt x="4029919" y="396012"/>
                  <a:pt x="4032281" y="390045"/>
                  <a:pt x="4032872" y="381840"/>
                </a:cubicBezTo>
                <a:cubicBezTo>
                  <a:pt x="4046352" y="376992"/>
                  <a:pt x="4061896" y="368788"/>
                  <a:pt x="4079509" y="357227"/>
                </a:cubicBezTo>
                <a:cubicBezTo>
                  <a:pt x="4097121" y="345666"/>
                  <a:pt x="4106764" y="332985"/>
                  <a:pt x="4108437" y="319187"/>
                </a:cubicBezTo>
                <a:cubicBezTo>
                  <a:pt x="4115422" y="314432"/>
                  <a:pt x="4120342" y="308278"/>
                  <a:pt x="4123194" y="300726"/>
                </a:cubicBezTo>
                <a:cubicBezTo>
                  <a:pt x="4126048" y="293175"/>
                  <a:pt x="4127426" y="285902"/>
                  <a:pt x="4127328" y="278910"/>
                </a:cubicBezTo>
                <a:cubicBezTo>
                  <a:pt x="4146218" y="256533"/>
                  <a:pt x="4169834" y="238632"/>
                  <a:pt x="4198170" y="225207"/>
                </a:cubicBezTo>
                <a:cubicBezTo>
                  <a:pt x="4198957" y="214485"/>
                  <a:pt x="4202106" y="205721"/>
                  <a:pt x="4207615" y="198914"/>
                </a:cubicBezTo>
                <a:cubicBezTo>
                  <a:pt x="4213125" y="192108"/>
                  <a:pt x="4216274" y="184462"/>
                  <a:pt x="4217061" y="175978"/>
                </a:cubicBezTo>
                <a:cubicBezTo>
                  <a:pt x="4231919" y="174580"/>
                  <a:pt x="4247070" y="166188"/>
                  <a:pt x="4262518" y="150804"/>
                </a:cubicBezTo>
                <a:cubicBezTo>
                  <a:pt x="4277965" y="135421"/>
                  <a:pt x="4289576" y="121437"/>
                  <a:pt x="4297348" y="108849"/>
                </a:cubicBezTo>
                <a:lnTo>
                  <a:pt x="4358745" y="86473"/>
                </a:lnTo>
                <a:cubicBezTo>
                  <a:pt x="4359533" y="75844"/>
                  <a:pt x="4362681" y="66893"/>
                  <a:pt x="4368191" y="59622"/>
                </a:cubicBezTo>
                <a:cubicBezTo>
                  <a:pt x="4373701" y="52349"/>
                  <a:pt x="4376849" y="43399"/>
                  <a:pt x="4377636" y="32770"/>
                </a:cubicBezTo>
                <a:close/>
              </a:path>
            </a:pathLst>
          </a:custGeom>
        </p:spPr>
      </p:pic>
      <p:sp>
        <p:nvSpPr>
          <p:cNvPr id="24" name="Subtitle 8">
            <a:extLst>
              <a:ext uri="{FF2B5EF4-FFF2-40B4-BE49-F238E27FC236}">
                <a16:creationId xmlns:a16="http://schemas.microsoft.com/office/drawing/2014/main" id="{F438D4EB-BFCF-E0C4-4A93-AA5F1A2510AE}"/>
              </a:ext>
            </a:extLst>
          </p:cNvPr>
          <p:cNvSpPr txBox="1">
            <a:spLocks/>
          </p:cNvSpPr>
          <p:nvPr/>
        </p:nvSpPr>
        <p:spPr>
          <a:xfrm>
            <a:off x="8288717" y="3522013"/>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Subtitle 8">
            <a:extLst>
              <a:ext uri="{FF2B5EF4-FFF2-40B4-BE49-F238E27FC236}">
                <a16:creationId xmlns:a16="http://schemas.microsoft.com/office/drawing/2014/main" id="{0544689F-95C5-7793-9B8A-67AFBB8E78EF}"/>
              </a:ext>
            </a:extLst>
          </p:cNvPr>
          <p:cNvSpPr txBox="1">
            <a:spLocks/>
          </p:cNvSpPr>
          <p:nvPr/>
        </p:nvSpPr>
        <p:spPr>
          <a:xfrm>
            <a:off x="8146473" y="2385862"/>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(1231? – 1300)</a:t>
            </a:r>
          </a:p>
        </p:txBody>
      </p:sp>
    </p:spTree>
    <p:extLst>
      <p:ext uri="{BB962C8B-B14F-4D97-AF65-F5344CB8AC3E}">
        <p14:creationId xmlns:p14="http://schemas.microsoft.com/office/powerpoint/2010/main" val="40679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1342F3-BE55-EBB7-321B-2406E8CA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i="0">
                <a:solidFill>
                  <a:schemeClr val="tx1">
                    <a:lumMod val="85000"/>
                    <a:lumOff val="15000"/>
                  </a:schemeClr>
                </a:solidFill>
                <a:effectLst/>
                <a:latin typeface="+mj-lt"/>
                <a:ea typeface="+mj-ea"/>
                <a:cs typeface="+mj-cs"/>
              </a:rPr>
              <a:t>ĐỀN VỌNG HẢI - ĐỀN THỜ HƯNG ĐẠO ĐẠI VƯƠNG TRẦN QUỐC TUẤN</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211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3964</TotalTime>
  <Words>3304</Words>
  <Application>Microsoft Office PowerPoint</Application>
  <PresentationFormat>Custom</PresentationFormat>
  <Paragraphs>257</Paragraphs>
  <Slides>45</Slides>
  <Notes>38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45</vt:i4>
      </vt:variant>
    </vt:vector>
  </HeadingPairs>
  <TitlesOfParts>
    <vt:vector size="61" baseType="lpstr">
      <vt:lpstr>Tahoma</vt:lpstr>
      <vt:lpstr>#9Slide07 Itim</vt:lpstr>
      <vt:lpstr>#9Slide07 SVNStick A Round</vt:lpstr>
      <vt:lpstr>Calibri Light</vt:lpstr>
      <vt:lpstr>Actor</vt:lpstr>
      <vt:lpstr>Calibri</vt:lpstr>
      <vt:lpstr>Meiryo</vt:lpstr>
      <vt:lpstr>Wingdings</vt:lpstr>
      <vt:lpstr>Muli</vt:lpstr>
      <vt:lpstr>Arial</vt:lpstr>
      <vt:lpstr>Cambria</vt:lpstr>
      <vt:lpstr>Times New Roman</vt:lpstr>
      <vt:lpstr>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Hồ sơ Năng lực Nhà Thiết kế Thương hiệu Màu Be Đen Đồng Phong cách Cổ điển Ấm áp</dc:title>
  <cp:lastModifiedBy>Admin</cp:lastModifiedBy>
  <cp:revision>128</cp:revision>
  <dcterms:created xsi:type="dcterms:W3CDTF">2006-08-16T00:00:00Z</dcterms:created>
  <dcterms:modified xsi:type="dcterms:W3CDTF">2023-10-30T08:52:55Z</dcterms:modified>
  <dc:identifier>DAFqk6T7bAg</dc:identifier>
</cp:coreProperties>
</file>